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a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f5a554dbf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f5a554dbf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8" name="Shape 1788"/>
        <p:cNvGrpSpPr/>
        <p:nvPr/>
      </p:nvGrpSpPr>
      <p:grpSpPr>
        <a:xfrm>
          <a:off x="0" y="0"/>
          <a:ext cx="0" cy="0"/>
          <a:chOff x="0" y="0"/>
          <a:chExt cx="0" cy="0"/>
        </a:xfrm>
      </p:grpSpPr>
      <p:sp>
        <p:nvSpPr>
          <p:cNvPr id="1789" name="Google Shape;1789;g254db396363_1_3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0" name="Google Shape;1790;g254db396363_1_3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g254db396363_1_3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2" name="Google Shape;1802;g254db396363_1_3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7" name="Shape 2067"/>
        <p:cNvGrpSpPr/>
        <p:nvPr/>
      </p:nvGrpSpPr>
      <p:grpSpPr>
        <a:xfrm>
          <a:off x="0" y="0"/>
          <a:ext cx="0" cy="0"/>
          <a:chOff x="0" y="0"/>
          <a:chExt cx="0" cy="0"/>
        </a:xfrm>
      </p:grpSpPr>
      <p:sp>
        <p:nvSpPr>
          <p:cNvPr id="2068" name="Google Shape;2068;g254db396363_1_4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9" name="Google Shape;2069;g254db396363_1_4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1" name="Shape 2081"/>
        <p:cNvGrpSpPr/>
        <p:nvPr/>
      </p:nvGrpSpPr>
      <p:grpSpPr>
        <a:xfrm>
          <a:off x="0" y="0"/>
          <a:ext cx="0" cy="0"/>
          <a:chOff x="0" y="0"/>
          <a:chExt cx="0" cy="0"/>
        </a:xfrm>
      </p:grpSpPr>
      <p:sp>
        <p:nvSpPr>
          <p:cNvPr id="2082" name="Google Shape;2082;g25594e45eb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3" name="Google Shape;2083;g25594e45e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g25594e45eb1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0" name="Google Shape;2420;g25594e45eb1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25594e45eb1_0_1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25594e45eb1_0_1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8" name="Shape 2888"/>
        <p:cNvGrpSpPr/>
        <p:nvPr/>
      </p:nvGrpSpPr>
      <p:grpSpPr>
        <a:xfrm>
          <a:off x="0" y="0"/>
          <a:ext cx="0" cy="0"/>
          <a:chOff x="0" y="0"/>
          <a:chExt cx="0" cy="0"/>
        </a:xfrm>
      </p:grpSpPr>
      <p:sp>
        <p:nvSpPr>
          <p:cNvPr id="2889" name="Google Shape;2889;g254db396363_1_4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0" name="Google Shape;2890;g254db396363_1_4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254db396363_1_4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254db396363_1_4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5" name="Shape 2915"/>
        <p:cNvGrpSpPr/>
        <p:nvPr/>
      </p:nvGrpSpPr>
      <p:grpSpPr>
        <a:xfrm>
          <a:off x="0" y="0"/>
          <a:ext cx="0" cy="0"/>
          <a:chOff x="0" y="0"/>
          <a:chExt cx="0" cy="0"/>
        </a:xfrm>
      </p:grpSpPr>
      <p:sp>
        <p:nvSpPr>
          <p:cNvPr id="2916" name="Google Shape;2916;g254db396363_1_4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7" name="Google Shape;2917;g254db396363_1_4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cd1c3ef6d3_1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cd1c3ef6d3_1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54db396363_1_1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54db396363_1_1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54db396363_1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54db396363_1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254db396363_1_1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254db396363_1_1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4" name="Shape 1184"/>
        <p:cNvGrpSpPr/>
        <p:nvPr/>
      </p:nvGrpSpPr>
      <p:grpSpPr>
        <a:xfrm>
          <a:off x="0" y="0"/>
          <a:ext cx="0" cy="0"/>
          <a:chOff x="0" y="0"/>
          <a:chExt cx="0" cy="0"/>
        </a:xfrm>
      </p:grpSpPr>
      <p:sp>
        <p:nvSpPr>
          <p:cNvPr id="1185" name="Google Shape;1185;g254db396363_1_3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6" name="Google Shape;1186;g254db396363_1_3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4" name="Shape 1484"/>
        <p:cNvGrpSpPr/>
        <p:nvPr/>
      </p:nvGrpSpPr>
      <p:grpSpPr>
        <a:xfrm>
          <a:off x="0" y="0"/>
          <a:ext cx="0" cy="0"/>
          <a:chOff x="0" y="0"/>
          <a:chExt cx="0" cy="0"/>
        </a:xfrm>
      </p:grpSpPr>
      <p:sp>
        <p:nvSpPr>
          <p:cNvPr id="1485" name="Google Shape;1485;g254db396363_1_2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6" name="Google Shape;1486;g254db396363_1_2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4" name="Shape 1754"/>
        <p:cNvGrpSpPr/>
        <p:nvPr/>
      </p:nvGrpSpPr>
      <p:grpSpPr>
        <a:xfrm>
          <a:off x="0" y="0"/>
          <a:ext cx="0" cy="0"/>
          <a:chOff x="0" y="0"/>
          <a:chExt cx="0" cy="0"/>
        </a:xfrm>
      </p:grpSpPr>
      <p:sp>
        <p:nvSpPr>
          <p:cNvPr id="1755" name="Google Shape;1755;g254db396363_1_2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6" name="Google Shape;1756;g254db396363_1_2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8" name="Shape 1768"/>
        <p:cNvGrpSpPr/>
        <p:nvPr/>
      </p:nvGrpSpPr>
      <p:grpSpPr>
        <a:xfrm>
          <a:off x="0" y="0"/>
          <a:ext cx="0" cy="0"/>
          <a:chOff x="0" y="0"/>
          <a:chExt cx="0" cy="0"/>
        </a:xfrm>
      </p:grpSpPr>
      <p:sp>
        <p:nvSpPr>
          <p:cNvPr id="1769" name="Google Shape;1769;g254db396363_1_3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0" name="Google Shape;1770;g254db396363_1_3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7.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8.png"/><Relationship Id="rId10" Type="http://schemas.openxmlformats.org/officeDocument/2006/relationships/image" Target="../media/image16.png"/><Relationship Id="rId9"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1.png"/><Relationship Id="rId8"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5" name="Google Shape;55;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3"/>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3"/>
          <p:cNvGrpSpPr/>
          <p:nvPr/>
        </p:nvGrpSpPr>
        <p:grpSpPr>
          <a:xfrm rot="120001">
            <a:off x="2298876" y="991113"/>
            <a:ext cx="4546242" cy="3211529"/>
            <a:chOff x="2266400" y="1157922"/>
            <a:chExt cx="4546200" cy="3211500"/>
          </a:xfrm>
        </p:grpSpPr>
        <p:sp>
          <p:nvSpPr>
            <p:cNvPr id="59" name="Google Shape;59;p13"/>
            <p:cNvSpPr/>
            <p:nvPr/>
          </p:nvSpPr>
          <p:spPr>
            <a:xfrm rot="-227">
              <a:off x="2266400" y="1158072"/>
              <a:ext cx="45462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txBox="1"/>
            <p:nvPr/>
          </p:nvSpPr>
          <p:spPr>
            <a:xfrm rot="373">
              <a:off x="2459661" y="1259469"/>
              <a:ext cx="2763900" cy="1279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ro" sz="2900">
                  <a:solidFill>
                    <a:srgbClr val="434343"/>
                  </a:solidFill>
                  <a:latin typeface="Lato"/>
                  <a:ea typeface="Lato"/>
                  <a:cs typeface="Lato"/>
                  <a:sym typeface="Lato"/>
                </a:rPr>
                <a:t>Dogo - Pets: </a:t>
              </a:r>
              <a:endParaRPr b="1" sz="2900">
                <a:solidFill>
                  <a:srgbClr val="434343"/>
                </a:solidFill>
                <a:latin typeface="Lato"/>
                <a:ea typeface="Lato"/>
                <a:cs typeface="Lato"/>
                <a:sym typeface="Lato"/>
              </a:endParaRPr>
            </a:p>
            <a:p>
              <a:pPr indent="457200" lvl="0" marL="0" rtl="0" algn="l">
                <a:spcBef>
                  <a:spcPts val="0"/>
                </a:spcBef>
                <a:spcAft>
                  <a:spcPts val="0"/>
                </a:spcAft>
                <a:buNone/>
              </a:pPr>
              <a:r>
                <a:rPr b="1" lang="ro" sz="2900">
                  <a:solidFill>
                    <a:srgbClr val="434343"/>
                  </a:solidFill>
                  <a:latin typeface="Lato"/>
                  <a:ea typeface="Lato"/>
                  <a:cs typeface="Lato"/>
                  <a:sym typeface="Lato"/>
                </a:rPr>
                <a:t>Walk &amp; Care</a:t>
              </a:r>
              <a:endParaRPr b="1" sz="2900">
                <a:solidFill>
                  <a:srgbClr val="434343"/>
                </a:solidFill>
                <a:latin typeface="Lato"/>
                <a:ea typeface="Lato"/>
                <a:cs typeface="Lato"/>
                <a:sym typeface="Lato"/>
              </a:endParaRPr>
            </a:p>
          </p:txBody>
        </p:sp>
        <p:sp>
          <p:nvSpPr>
            <p:cNvPr id="61" name="Google Shape;61;p13"/>
            <p:cNvSpPr txBox="1"/>
            <p:nvPr/>
          </p:nvSpPr>
          <p:spPr>
            <a:xfrm rot="496">
              <a:off x="2437579" y="3044281"/>
              <a:ext cx="4162500" cy="1127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97B8A5"/>
                </a:buClr>
                <a:buSzPts val="1600"/>
                <a:buFont typeface="Lato"/>
                <a:buChar char="●"/>
              </a:pPr>
              <a:r>
                <a:rPr lang="ro" sz="1600">
                  <a:solidFill>
                    <a:srgbClr val="666666"/>
                  </a:solidFill>
                  <a:latin typeface="Lato"/>
                  <a:ea typeface="Lato"/>
                  <a:cs typeface="Lato"/>
                  <a:sym typeface="Lato"/>
                </a:rPr>
                <a:t>Realizat de: </a:t>
              </a:r>
              <a:endParaRPr sz="1600">
                <a:solidFill>
                  <a:srgbClr val="666666"/>
                </a:solidFill>
                <a:latin typeface="Lato"/>
                <a:ea typeface="Lato"/>
                <a:cs typeface="Lato"/>
                <a:sym typeface="Lato"/>
              </a:endParaRPr>
            </a:p>
            <a:p>
              <a:pPr indent="-330200" lvl="1" marL="914400" rtl="0" algn="l">
                <a:spcBef>
                  <a:spcPts val="0"/>
                </a:spcBef>
                <a:spcAft>
                  <a:spcPts val="0"/>
                </a:spcAft>
                <a:buClr>
                  <a:srgbClr val="97B8A5"/>
                </a:buClr>
                <a:buSzPts val="1600"/>
                <a:buFont typeface="Lato"/>
                <a:buChar char="○"/>
              </a:pPr>
              <a:r>
                <a:rPr lang="ro" sz="1600">
                  <a:solidFill>
                    <a:srgbClr val="666666"/>
                  </a:solidFill>
                  <a:latin typeface="Lato"/>
                  <a:ea typeface="Lato"/>
                  <a:cs typeface="Lato"/>
                  <a:sym typeface="Lato"/>
                </a:rPr>
                <a:t>Rumeghea Leonard</a:t>
              </a:r>
              <a:endParaRPr sz="1600">
                <a:solidFill>
                  <a:srgbClr val="666666"/>
                </a:solidFill>
                <a:latin typeface="Lato"/>
                <a:ea typeface="Lato"/>
                <a:cs typeface="Lato"/>
                <a:sym typeface="Lato"/>
              </a:endParaRPr>
            </a:p>
            <a:p>
              <a:pPr indent="-330200" lvl="0" marL="457200" rtl="0" algn="l">
                <a:spcBef>
                  <a:spcPts val="0"/>
                </a:spcBef>
                <a:spcAft>
                  <a:spcPts val="0"/>
                </a:spcAft>
                <a:buClr>
                  <a:srgbClr val="97B8A5"/>
                </a:buClr>
                <a:buSzPts val="1600"/>
                <a:buFont typeface="Lato"/>
                <a:buChar char="●"/>
              </a:pPr>
              <a:r>
                <a:rPr lang="ro" sz="1600">
                  <a:solidFill>
                    <a:srgbClr val="666666"/>
                  </a:solidFill>
                  <a:latin typeface="Lato"/>
                  <a:ea typeface="Lato"/>
                  <a:cs typeface="Lato"/>
                  <a:sym typeface="Lato"/>
                </a:rPr>
                <a:t>Coordonator științific: </a:t>
              </a:r>
              <a:endParaRPr sz="1600">
                <a:solidFill>
                  <a:srgbClr val="666666"/>
                </a:solidFill>
                <a:latin typeface="Lato"/>
                <a:ea typeface="Lato"/>
                <a:cs typeface="Lato"/>
                <a:sym typeface="Lato"/>
              </a:endParaRPr>
            </a:p>
            <a:p>
              <a:pPr indent="-330200" lvl="1" marL="914400" rtl="0" algn="l">
                <a:spcBef>
                  <a:spcPts val="0"/>
                </a:spcBef>
                <a:spcAft>
                  <a:spcPts val="0"/>
                </a:spcAft>
                <a:buClr>
                  <a:srgbClr val="97B8A5"/>
                </a:buClr>
                <a:buSzPts val="1600"/>
                <a:buFont typeface="Lato"/>
                <a:buChar char="○"/>
              </a:pPr>
              <a:r>
                <a:rPr lang="ro" sz="1600">
                  <a:solidFill>
                    <a:srgbClr val="666666"/>
                  </a:solidFill>
                  <a:latin typeface="Lato"/>
                  <a:ea typeface="Lato"/>
                  <a:cs typeface="Lato"/>
                  <a:sym typeface="Lato"/>
                </a:rPr>
                <a:t>Lect. Dr. Frăsinaru Cristian</a:t>
              </a:r>
              <a:endParaRPr sz="1600">
                <a:solidFill>
                  <a:srgbClr val="666666"/>
                </a:solidFill>
                <a:latin typeface="Lato"/>
                <a:ea typeface="Lato"/>
                <a:cs typeface="Lato"/>
                <a:sym typeface="Lato"/>
              </a:endParaRPr>
            </a:p>
          </p:txBody>
        </p:sp>
      </p:grpSp>
      <p:grpSp>
        <p:nvGrpSpPr>
          <p:cNvPr id="62" name="Google Shape;62;p13"/>
          <p:cNvGrpSpPr/>
          <p:nvPr/>
        </p:nvGrpSpPr>
        <p:grpSpPr>
          <a:xfrm rot="119580">
            <a:off x="5054304" y="1979126"/>
            <a:ext cx="1848940" cy="1495874"/>
            <a:chOff x="1230025" y="1063275"/>
            <a:chExt cx="217675" cy="176500"/>
          </a:xfrm>
        </p:grpSpPr>
        <p:sp>
          <p:nvSpPr>
            <p:cNvPr id="63" name="Google Shape;63;p13"/>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13"/>
          <p:cNvGrpSpPr/>
          <p:nvPr/>
        </p:nvGrpSpPr>
        <p:grpSpPr>
          <a:xfrm rot="121703">
            <a:off x="5549710" y="1843539"/>
            <a:ext cx="858892" cy="1710088"/>
            <a:chOff x="1841364" y="950913"/>
            <a:chExt cx="1625671" cy="3241680"/>
          </a:xfrm>
        </p:grpSpPr>
        <p:sp>
          <p:nvSpPr>
            <p:cNvPr id="67" name="Google Shape;67;p13"/>
            <p:cNvSpPr/>
            <p:nvPr/>
          </p:nvSpPr>
          <p:spPr>
            <a:xfrm>
              <a:off x="1841364" y="950913"/>
              <a:ext cx="1625671" cy="3241680"/>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1841364" y="950913"/>
              <a:ext cx="1625671" cy="3241680"/>
            </a:xfrm>
            <a:custGeom>
              <a:rect b="b" l="l" r="r" t="t"/>
              <a:pathLst>
                <a:path extrusionOk="0" h="206345" w="103480">
                  <a:moveTo>
                    <a:pt x="61741" y="8558"/>
                  </a:moveTo>
                  <a:cubicBezTo>
                    <a:pt x="62649" y="8558"/>
                    <a:pt x="62637" y="9975"/>
                    <a:pt x="61704" y="9975"/>
                  </a:cubicBezTo>
                  <a:cubicBezTo>
                    <a:pt x="61677" y="9975"/>
                    <a:pt x="61650" y="9973"/>
                    <a:pt x="61623" y="9971"/>
                  </a:cubicBezTo>
                  <a:lnTo>
                    <a:pt x="40979" y="9971"/>
                  </a:lnTo>
                  <a:cubicBezTo>
                    <a:pt x="40952" y="9973"/>
                    <a:pt x="40925" y="9975"/>
                    <a:pt x="40898" y="9975"/>
                  </a:cubicBezTo>
                  <a:cubicBezTo>
                    <a:pt x="39965" y="9975"/>
                    <a:pt x="39952" y="8558"/>
                    <a:pt x="40861" y="8558"/>
                  </a:cubicBezTo>
                  <a:cubicBezTo>
                    <a:pt x="40899" y="8558"/>
                    <a:pt x="40938" y="8561"/>
                    <a:pt x="40979" y="8566"/>
                  </a:cubicBezTo>
                  <a:lnTo>
                    <a:pt x="61623" y="8566"/>
                  </a:lnTo>
                  <a:cubicBezTo>
                    <a:pt x="61664" y="8561"/>
                    <a:pt x="61703" y="8558"/>
                    <a:pt x="61741" y="8558"/>
                  </a:cubicBezTo>
                  <a:close/>
                  <a:moveTo>
                    <a:pt x="100713" y="16164"/>
                  </a:moveTo>
                  <a:lnTo>
                    <a:pt x="100713" y="189567"/>
                  </a:lnTo>
                  <a:lnTo>
                    <a:pt x="2987" y="189567"/>
                  </a:lnTo>
                  <a:lnTo>
                    <a:pt x="2987" y="16164"/>
                  </a:lnTo>
                  <a:close/>
                  <a:moveTo>
                    <a:pt x="22357" y="196638"/>
                  </a:moveTo>
                  <a:lnTo>
                    <a:pt x="22313" y="197165"/>
                  </a:lnTo>
                  <a:lnTo>
                    <a:pt x="18448" y="197165"/>
                  </a:lnTo>
                  <a:lnTo>
                    <a:pt x="18448" y="196638"/>
                  </a:lnTo>
                  <a:close/>
                  <a:moveTo>
                    <a:pt x="53277" y="196726"/>
                  </a:moveTo>
                  <a:cubicBezTo>
                    <a:pt x="53365" y="196726"/>
                    <a:pt x="53453" y="196814"/>
                    <a:pt x="53453" y="196945"/>
                  </a:cubicBezTo>
                  <a:lnTo>
                    <a:pt x="53453" y="199976"/>
                  </a:lnTo>
                  <a:cubicBezTo>
                    <a:pt x="53453" y="200064"/>
                    <a:pt x="53365" y="200152"/>
                    <a:pt x="53234" y="200152"/>
                  </a:cubicBezTo>
                  <a:lnTo>
                    <a:pt x="50203" y="200152"/>
                  </a:lnTo>
                  <a:cubicBezTo>
                    <a:pt x="50071" y="200152"/>
                    <a:pt x="49983" y="200064"/>
                    <a:pt x="49983" y="199976"/>
                  </a:cubicBezTo>
                  <a:lnTo>
                    <a:pt x="49983" y="196945"/>
                  </a:lnTo>
                  <a:cubicBezTo>
                    <a:pt x="49983" y="196814"/>
                    <a:pt x="50071" y="196726"/>
                    <a:pt x="50203" y="196726"/>
                  </a:cubicBezTo>
                  <a:close/>
                  <a:moveTo>
                    <a:pt x="80706" y="196517"/>
                  </a:moveTo>
                  <a:cubicBezTo>
                    <a:pt x="80761" y="196517"/>
                    <a:pt x="80816" y="196528"/>
                    <a:pt x="80860" y="196550"/>
                  </a:cubicBezTo>
                  <a:cubicBezTo>
                    <a:pt x="80948" y="196638"/>
                    <a:pt x="80948" y="196770"/>
                    <a:pt x="80860" y="196858"/>
                  </a:cubicBezTo>
                  <a:lnTo>
                    <a:pt x="79455" y="198263"/>
                  </a:lnTo>
                  <a:cubicBezTo>
                    <a:pt x="79367" y="198351"/>
                    <a:pt x="79323" y="198439"/>
                    <a:pt x="79323" y="198527"/>
                  </a:cubicBezTo>
                  <a:cubicBezTo>
                    <a:pt x="79323" y="198614"/>
                    <a:pt x="79367" y="198702"/>
                    <a:pt x="79455" y="198790"/>
                  </a:cubicBezTo>
                  <a:lnTo>
                    <a:pt x="80860" y="200196"/>
                  </a:lnTo>
                  <a:cubicBezTo>
                    <a:pt x="80948" y="200284"/>
                    <a:pt x="80948" y="200415"/>
                    <a:pt x="80860" y="200503"/>
                  </a:cubicBezTo>
                  <a:cubicBezTo>
                    <a:pt x="80816" y="200547"/>
                    <a:pt x="80761" y="200569"/>
                    <a:pt x="80706" y="200569"/>
                  </a:cubicBezTo>
                  <a:cubicBezTo>
                    <a:pt x="80652" y="200569"/>
                    <a:pt x="80597" y="200547"/>
                    <a:pt x="80553" y="200503"/>
                  </a:cubicBezTo>
                  <a:lnTo>
                    <a:pt x="79147" y="199098"/>
                  </a:lnTo>
                  <a:cubicBezTo>
                    <a:pt x="79015" y="198922"/>
                    <a:pt x="78928" y="198746"/>
                    <a:pt x="78928" y="198527"/>
                  </a:cubicBezTo>
                  <a:cubicBezTo>
                    <a:pt x="78928" y="198307"/>
                    <a:pt x="79015" y="198131"/>
                    <a:pt x="79147" y="198000"/>
                  </a:cubicBezTo>
                  <a:lnTo>
                    <a:pt x="80553" y="196550"/>
                  </a:lnTo>
                  <a:cubicBezTo>
                    <a:pt x="80597" y="196528"/>
                    <a:pt x="80652" y="196517"/>
                    <a:pt x="80706" y="196517"/>
                  </a:cubicBezTo>
                  <a:close/>
                  <a:moveTo>
                    <a:pt x="15461" y="1"/>
                  </a:moveTo>
                  <a:cubicBezTo>
                    <a:pt x="6940" y="1"/>
                    <a:pt x="1" y="6941"/>
                    <a:pt x="1" y="15461"/>
                  </a:cubicBezTo>
                  <a:lnTo>
                    <a:pt x="1" y="190884"/>
                  </a:lnTo>
                  <a:cubicBezTo>
                    <a:pt x="1" y="199405"/>
                    <a:pt x="6940" y="206345"/>
                    <a:pt x="15461" y="206345"/>
                  </a:cubicBezTo>
                  <a:lnTo>
                    <a:pt x="88019" y="206345"/>
                  </a:lnTo>
                  <a:cubicBezTo>
                    <a:pt x="96540" y="206345"/>
                    <a:pt x="103480" y="199405"/>
                    <a:pt x="103480" y="190884"/>
                  </a:cubicBezTo>
                  <a:lnTo>
                    <a:pt x="103480" y="15461"/>
                  </a:lnTo>
                  <a:cubicBezTo>
                    <a:pt x="103480" y="6941"/>
                    <a:pt x="96540" y="1"/>
                    <a:pt x="88019" y="1"/>
                  </a:cubicBezTo>
                  <a:close/>
                </a:path>
              </a:pathLst>
            </a:custGeom>
            <a:solidFill>
              <a:srgbClr val="78727E"/>
            </a:solidFill>
            <a:ln cap="flat" cmpd="sng" w="19050">
              <a:solidFill>
                <a:srgbClr val="FFFD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 name="Google Shape;69;p13"/>
          <p:cNvPicPr preferRelativeResize="0"/>
          <p:nvPr/>
        </p:nvPicPr>
        <p:blipFill rotWithShape="1">
          <a:blip r:embed="rId4">
            <a:alphaModFix/>
          </a:blip>
          <a:srcRect b="0" l="55640" r="12856" t="0"/>
          <a:stretch/>
        </p:blipFill>
        <p:spPr>
          <a:xfrm rot="119739">
            <a:off x="5574160" y="1976950"/>
            <a:ext cx="809999" cy="1443272"/>
          </a:xfrm>
          <a:prstGeom prst="rect">
            <a:avLst/>
          </a:prstGeom>
          <a:noFill/>
          <a:ln cap="flat" cmpd="sng" w="19050">
            <a:solidFill>
              <a:srgbClr val="FFFDF9"/>
            </a:solidFill>
            <a:prstDash val="solid"/>
            <a:round/>
            <a:headEnd len="sm" w="sm" type="none"/>
            <a:tailEnd len="sm" w="sm" type="none"/>
          </a:ln>
        </p:spPr>
      </p:pic>
      <p:grpSp>
        <p:nvGrpSpPr>
          <p:cNvPr id="70" name="Google Shape;70;p13"/>
          <p:cNvGrpSpPr/>
          <p:nvPr/>
        </p:nvGrpSpPr>
        <p:grpSpPr>
          <a:xfrm rot="121703">
            <a:off x="5400912" y="3285015"/>
            <a:ext cx="434416" cy="357522"/>
            <a:chOff x="6624842" y="906425"/>
            <a:chExt cx="822243" cy="677725"/>
          </a:xfrm>
        </p:grpSpPr>
        <p:sp>
          <p:nvSpPr>
            <p:cNvPr id="71" name="Google Shape;71;p13"/>
            <p:cNvSpPr/>
            <p:nvPr/>
          </p:nvSpPr>
          <p:spPr>
            <a:xfrm>
              <a:off x="6624850" y="906425"/>
              <a:ext cx="822224" cy="677725"/>
            </a:xfrm>
            <a:custGeom>
              <a:rect b="b" l="l" r="r" t="t"/>
              <a:pathLst>
                <a:path extrusionOk="0" h="6449" w="7824">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3"/>
            <p:cNvGrpSpPr/>
            <p:nvPr/>
          </p:nvGrpSpPr>
          <p:grpSpPr>
            <a:xfrm>
              <a:off x="6624842" y="906958"/>
              <a:ext cx="822243" cy="676720"/>
              <a:chOff x="-1286075" y="1264350"/>
              <a:chExt cx="399050" cy="328425"/>
            </a:xfrm>
          </p:grpSpPr>
          <p:sp>
            <p:nvSpPr>
              <p:cNvPr id="73" name="Google Shape;73;p13"/>
              <p:cNvSpPr/>
              <p:nvPr/>
            </p:nvSpPr>
            <p:spPr>
              <a:xfrm>
                <a:off x="-1286075" y="1264350"/>
                <a:ext cx="399050" cy="328425"/>
              </a:xfrm>
              <a:custGeom>
                <a:rect b="b" l="l" r="r" t="t"/>
                <a:pathLst>
                  <a:path extrusionOk="0" h="13137" w="15962">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91" name="Shape 1791"/>
        <p:cNvGrpSpPr/>
        <p:nvPr/>
      </p:nvGrpSpPr>
      <p:grpSpPr>
        <a:xfrm>
          <a:off x="0" y="0"/>
          <a:ext cx="0" cy="0"/>
          <a:chOff x="0" y="0"/>
          <a:chExt cx="0" cy="0"/>
        </a:xfrm>
      </p:grpSpPr>
      <p:pic>
        <p:nvPicPr>
          <p:cNvPr id="1792" name="Google Shape;1792;p22"/>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793" name="Google Shape;1793;p22"/>
          <p:cNvSpPr/>
          <p:nvPr/>
        </p:nvSpPr>
        <p:spPr>
          <a:xfrm>
            <a:off x="0" y="0"/>
            <a:ext cx="9144000" cy="2569200"/>
          </a:xfrm>
          <a:prstGeom prst="rect">
            <a:avLst/>
          </a:pr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22"/>
          <p:cNvSpPr/>
          <p:nvPr/>
        </p:nvSpPr>
        <p:spPr>
          <a:xfrm rot="-237893">
            <a:off x="2188608" y="2738485"/>
            <a:ext cx="1470820" cy="2036466"/>
          </a:xfrm>
          <a:prstGeom prst="rect">
            <a:avLst/>
          </a:prstGeom>
          <a:solidFill>
            <a:srgbClr val="C6DAF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Arhitectura Aplicației</a:t>
            </a:r>
            <a:endParaRPr b="1"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a:t>
            </a:r>
            <a:r>
              <a:rPr b="1" lang="ro" sz="1200" u="sng">
                <a:solidFill>
                  <a:srgbClr val="666666"/>
                </a:solidFill>
                <a:latin typeface="Lato"/>
                <a:ea typeface="Lato"/>
                <a:cs typeface="Lato"/>
                <a:sym typeface="Lato"/>
              </a:rPr>
              <a:t>Servicii folosite</a:t>
            </a:r>
            <a:endParaRPr b="1" sz="1200" u="sng">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Implementare</a:t>
            </a:r>
            <a:endParaRPr sz="1200">
              <a:solidFill>
                <a:srgbClr val="666666"/>
              </a:solidFill>
              <a:latin typeface="Lato"/>
              <a:ea typeface="Lato"/>
              <a:cs typeface="Lato"/>
              <a:sym typeface="Lato"/>
            </a:endParaRPr>
          </a:p>
        </p:txBody>
      </p:sp>
      <p:sp>
        <p:nvSpPr>
          <p:cNvPr id="1795" name="Google Shape;1795;p22"/>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22"/>
          <p:cNvSpPr/>
          <p:nvPr/>
        </p:nvSpPr>
        <p:spPr>
          <a:xfrm rot="-5639341">
            <a:off x="2860769" y="1051295"/>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1797" name="Google Shape;1797;p22"/>
          <p:cNvSpPr txBox="1"/>
          <p:nvPr/>
        </p:nvSpPr>
        <p:spPr>
          <a:xfrm rot="-384615">
            <a:off x="3447551" y="573924"/>
            <a:ext cx="2302797" cy="557569"/>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Servicii folosite</a:t>
            </a:r>
            <a:endParaRPr b="1" sz="4100">
              <a:solidFill>
                <a:srgbClr val="434343"/>
              </a:solidFill>
              <a:latin typeface="Lato"/>
              <a:ea typeface="Lato"/>
              <a:cs typeface="Lato"/>
              <a:sym typeface="Lato"/>
            </a:endParaRPr>
          </a:p>
        </p:txBody>
      </p:sp>
      <p:sp>
        <p:nvSpPr>
          <p:cNvPr id="1798" name="Google Shape;1798;p22"/>
          <p:cNvSpPr txBox="1"/>
          <p:nvPr/>
        </p:nvSpPr>
        <p:spPr>
          <a:xfrm rot="-288797">
            <a:off x="3629684" y="1383665"/>
            <a:ext cx="2674331" cy="2916119"/>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Externe</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Google Map</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Geolocator</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Geocoding</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Distance Matrix API</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Interne</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Obținerea în timp real a locației Walker-ului de către owner</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Generarea unei liste de sarcini pentru o perioadă de timp în funcție de preferințe și timpii de parcurgere</a:t>
            </a:r>
            <a:endParaRPr sz="1200">
              <a:solidFill>
                <a:srgbClr val="666666"/>
              </a:solidFill>
              <a:latin typeface="Lato"/>
              <a:ea typeface="Lato"/>
              <a:cs typeface="Lato"/>
              <a:sym typeface="Lato"/>
            </a:endParaRPr>
          </a:p>
        </p:txBody>
      </p:sp>
      <p:pic>
        <p:nvPicPr>
          <p:cNvPr descr="Are Google Maps Directions Rigged? | The Social Media Monthly" id="1799" name="Google Shape;1799;p22"/>
          <p:cNvPicPr preferRelativeResize="0"/>
          <p:nvPr/>
        </p:nvPicPr>
        <p:blipFill>
          <a:blip r:embed="rId4">
            <a:alphaModFix/>
          </a:blip>
          <a:stretch>
            <a:fillRect/>
          </a:stretch>
        </p:blipFill>
        <p:spPr>
          <a:xfrm>
            <a:off x="5252100" y="605200"/>
            <a:ext cx="1044968" cy="65310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803" name="Shape 1803"/>
        <p:cNvGrpSpPr/>
        <p:nvPr/>
      </p:nvGrpSpPr>
      <p:grpSpPr>
        <a:xfrm>
          <a:off x="0" y="0"/>
          <a:ext cx="0" cy="0"/>
          <a:chOff x="0" y="0"/>
          <a:chExt cx="0" cy="0"/>
        </a:xfrm>
      </p:grpSpPr>
      <p:pic>
        <p:nvPicPr>
          <p:cNvPr id="1804" name="Google Shape;1804;p2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805" name="Google Shape;1805;p23"/>
          <p:cNvSpPr/>
          <p:nvPr/>
        </p:nvSpPr>
        <p:spPr>
          <a:xfrm>
            <a:off x="0" y="0"/>
            <a:ext cx="9144000" cy="2569200"/>
          </a:xfrm>
          <a:prstGeom prst="rect">
            <a:avLst/>
          </a:pr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23"/>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23"/>
          <p:cNvSpPr/>
          <p:nvPr/>
        </p:nvSpPr>
        <p:spPr>
          <a:xfrm rot="-5231815">
            <a:off x="2475774" y="1082119"/>
            <a:ext cx="4196021" cy="296333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23"/>
          <p:cNvSpPr txBox="1"/>
          <p:nvPr/>
        </p:nvSpPr>
        <p:spPr>
          <a:xfrm rot="167999">
            <a:off x="3066287" y="3109031"/>
            <a:ext cx="2818865" cy="557769"/>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200">
                <a:solidFill>
                  <a:srgbClr val="434343"/>
                </a:solidFill>
                <a:latin typeface="Lato"/>
                <a:ea typeface="Lato"/>
                <a:cs typeface="Lato"/>
                <a:sym typeface="Lato"/>
              </a:rPr>
              <a:t>Prezentarea </a:t>
            </a:r>
            <a:endParaRPr b="1" sz="3200">
              <a:solidFill>
                <a:srgbClr val="434343"/>
              </a:solidFill>
              <a:latin typeface="Lato"/>
              <a:ea typeface="Lato"/>
              <a:cs typeface="Lato"/>
              <a:sym typeface="Lato"/>
            </a:endParaRPr>
          </a:p>
          <a:p>
            <a:pPr indent="0" lvl="0" marL="0" rtl="0" algn="ctr">
              <a:spcBef>
                <a:spcPts val="0"/>
              </a:spcBef>
              <a:spcAft>
                <a:spcPts val="0"/>
              </a:spcAft>
              <a:buNone/>
            </a:pPr>
            <a:r>
              <a:rPr b="1" lang="ro" sz="3200">
                <a:solidFill>
                  <a:srgbClr val="434343"/>
                </a:solidFill>
                <a:latin typeface="Lato"/>
                <a:ea typeface="Lato"/>
                <a:cs typeface="Lato"/>
                <a:sym typeface="Lato"/>
              </a:rPr>
              <a:t>Aplicației</a:t>
            </a:r>
            <a:endParaRPr b="1" sz="3200">
              <a:solidFill>
                <a:srgbClr val="434343"/>
              </a:solidFill>
              <a:latin typeface="Lato"/>
              <a:ea typeface="Lato"/>
              <a:cs typeface="Lato"/>
              <a:sym typeface="Lato"/>
            </a:endParaRPr>
          </a:p>
        </p:txBody>
      </p:sp>
      <p:sp>
        <p:nvSpPr>
          <p:cNvPr id="1809" name="Google Shape;1809;p23"/>
          <p:cNvSpPr/>
          <p:nvPr/>
        </p:nvSpPr>
        <p:spPr>
          <a:xfrm rot="45698">
            <a:off x="3939432" y="759255"/>
            <a:ext cx="1906497" cy="1767018"/>
          </a:xfrm>
          <a:custGeom>
            <a:rect b="b" l="l" r="r" t="t"/>
            <a:pathLst>
              <a:path extrusionOk="0" h="7267" w="7852">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rgbClr val="FFD87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0" name="Google Shape;1810;p23"/>
          <p:cNvGrpSpPr/>
          <p:nvPr/>
        </p:nvGrpSpPr>
        <p:grpSpPr>
          <a:xfrm rot="45823">
            <a:off x="3518338" y="1177058"/>
            <a:ext cx="1324669" cy="1294916"/>
            <a:chOff x="5222945" y="1203150"/>
            <a:chExt cx="3097641" cy="3019594"/>
          </a:xfrm>
        </p:grpSpPr>
        <p:sp>
          <p:nvSpPr>
            <p:cNvPr id="1811" name="Google Shape;1811;p23"/>
            <p:cNvSpPr/>
            <p:nvPr/>
          </p:nvSpPr>
          <p:spPr>
            <a:xfrm>
              <a:off x="5222945" y="1203473"/>
              <a:ext cx="3097625" cy="3018968"/>
            </a:xfrm>
            <a:custGeom>
              <a:rect b="b" l="l" r="r" t="t"/>
              <a:pathLst>
                <a:path extrusionOk="0" h="25447" w="26110">
                  <a:moveTo>
                    <a:pt x="17811" y="1"/>
                  </a:moveTo>
                  <a:cubicBezTo>
                    <a:pt x="17437" y="11"/>
                    <a:pt x="17043" y="31"/>
                    <a:pt x="16577" y="94"/>
                  </a:cubicBezTo>
                  <a:cubicBezTo>
                    <a:pt x="16058" y="156"/>
                    <a:pt x="15498" y="260"/>
                    <a:pt x="14823" y="416"/>
                  </a:cubicBezTo>
                  <a:cubicBezTo>
                    <a:pt x="14699" y="446"/>
                    <a:pt x="14554" y="478"/>
                    <a:pt x="14388" y="519"/>
                  </a:cubicBezTo>
                  <a:lnTo>
                    <a:pt x="14274" y="550"/>
                  </a:lnTo>
                  <a:cubicBezTo>
                    <a:pt x="14170" y="571"/>
                    <a:pt x="14056" y="602"/>
                    <a:pt x="13952" y="623"/>
                  </a:cubicBezTo>
                  <a:cubicBezTo>
                    <a:pt x="13818" y="654"/>
                    <a:pt x="13682" y="685"/>
                    <a:pt x="13527" y="706"/>
                  </a:cubicBezTo>
                  <a:cubicBezTo>
                    <a:pt x="13516" y="706"/>
                    <a:pt x="13496" y="695"/>
                    <a:pt x="13475" y="685"/>
                  </a:cubicBezTo>
                  <a:cubicBezTo>
                    <a:pt x="13454" y="675"/>
                    <a:pt x="13433" y="675"/>
                    <a:pt x="13413" y="665"/>
                  </a:cubicBezTo>
                  <a:lnTo>
                    <a:pt x="13423" y="665"/>
                  </a:lnTo>
                  <a:cubicBezTo>
                    <a:pt x="13392" y="654"/>
                    <a:pt x="13350" y="644"/>
                    <a:pt x="13320" y="633"/>
                  </a:cubicBezTo>
                  <a:cubicBezTo>
                    <a:pt x="13237" y="592"/>
                    <a:pt x="13175" y="550"/>
                    <a:pt x="13112" y="509"/>
                  </a:cubicBezTo>
                  <a:lnTo>
                    <a:pt x="13050" y="446"/>
                  </a:lnTo>
                  <a:lnTo>
                    <a:pt x="13039" y="446"/>
                  </a:lnTo>
                  <a:lnTo>
                    <a:pt x="13039" y="436"/>
                  </a:lnTo>
                  <a:lnTo>
                    <a:pt x="12967" y="363"/>
                  </a:lnTo>
                  <a:cubicBezTo>
                    <a:pt x="12936" y="333"/>
                    <a:pt x="12905" y="312"/>
                    <a:pt x="12873" y="291"/>
                  </a:cubicBezTo>
                  <a:cubicBezTo>
                    <a:pt x="12853" y="280"/>
                    <a:pt x="12832" y="280"/>
                    <a:pt x="12822" y="280"/>
                  </a:cubicBezTo>
                  <a:lnTo>
                    <a:pt x="12790" y="280"/>
                  </a:lnTo>
                  <a:cubicBezTo>
                    <a:pt x="12770" y="280"/>
                    <a:pt x="12760" y="291"/>
                    <a:pt x="12749" y="291"/>
                  </a:cubicBezTo>
                  <a:cubicBezTo>
                    <a:pt x="12728" y="301"/>
                    <a:pt x="12697" y="333"/>
                    <a:pt x="12697" y="363"/>
                  </a:cubicBezTo>
                  <a:cubicBezTo>
                    <a:pt x="12687" y="395"/>
                    <a:pt x="12687" y="426"/>
                    <a:pt x="12707" y="467"/>
                  </a:cubicBezTo>
                  <a:lnTo>
                    <a:pt x="12707" y="478"/>
                  </a:lnTo>
                  <a:lnTo>
                    <a:pt x="12697" y="467"/>
                  </a:lnTo>
                  <a:cubicBezTo>
                    <a:pt x="12656" y="446"/>
                    <a:pt x="12624" y="426"/>
                    <a:pt x="12594" y="416"/>
                  </a:cubicBezTo>
                  <a:cubicBezTo>
                    <a:pt x="12552" y="405"/>
                    <a:pt x="12521" y="395"/>
                    <a:pt x="12500" y="395"/>
                  </a:cubicBezTo>
                  <a:lnTo>
                    <a:pt x="12490" y="395"/>
                  </a:lnTo>
                  <a:cubicBezTo>
                    <a:pt x="12458" y="395"/>
                    <a:pt x="12417" y="416"/>
                    <a:pt x="12396" y="436"/>
                  </a:cubicBezTo>
                  <a:cubicBezTo>
                    <a:pt x="12375" y="457"/>
                    <a:pt x="12375" y="467"/>
                    <a:pt x="12365" y="488"/>
                  </a:cubicBezTo>
                  <a:lnTo>
                    <a:pt x="12365" y="550"/>
                  </a:lnTo>
                  <a:cubicBezTo>
                    <a:pt x="12375" y="561"/>
                    <a:pt x="12375" y="582"/>
                    <a:pt x="12386" y="592"/>
                  </a:cubicBezTo>
                  <a:cubicBezTo>
                    <a:pt x="12396" y="612"/>
                    <a:pt x="12417" y="623"/>
                    <a:pt x="12428" y="644"/>
                  </a:cubicBezTo>
                  <a:lnTo>
                    <a:pt x="12438" y="654"/>
                  </a:lnTo>
                  <a:cubicBezTo>
                    <a:pt x="12428" y="654"/>
                    <a:pt x="12417" y="654"/>
                    <a:pt x="12407" y="665"/>
                  </a:cubicBezTo>
                  <a:cubicBezTo>
                    <a:pt x="12355" y="675"/>
                    <a:pt x="12292" y="706"/>
                    <a:pt x="12230" y="737"/>
                  </a:cubicBezTo>
                  <a:cubicBezTo>
                    <a:pt x="12168" y="768"/>
                    <a:pt x="12116" y="810"/>
                    <a:pt x="12064" y="851"/>
                  </a:cubicBezTo>
                  <a:cubicBezTo>
                    <a:pt x="11847" y="861"/>
                    <a:pt x="11619" y="861"/>
                    <a:pt x="11370" y="861"/>
                  </a:cubicBezTo>
                  <a:cubicBezTo>
                    <a:pt x="10861" y="861"/>
                    <a:pt x="10353" y="851"/>
                    <a:pt x="9855" y="831"/>
                  </a:cubicBezTo>
                  <a:cubicBezTo>
                    <a:pt x="9357" y="810"/>
                    <a:pt x="8849" y="799"/>
                    <a:pt x="8341" y="799"/>
                  </a:cubicBezTo>
                  <a:cubicBezTo>
                    <a:pt x="7438" y="799"/>
                    <a:pt x="6670" y="861"/>
                    <a:pt x="5976" y="997"/>
                  </a:cubicBezTo>
                  <a:cubicBezTo>
                    <a:pt x="5259" y="1131"/>
                    <a:pt x="4565" y="1359"/>
                    <a:pt x="3932" y="1691"/>
                  </a:cubicBezTo>
                  <a:cubicBezTo>
                    <a:pt x="3662" y="1826"/>
                    <a:pt x="3382" y="1992"/>
                    <a:pt x="3113" y="2179"/>
                  </a:cubicBezTo>
                  <a:cubicBezTo>
                    <a:pt x="2853" y="2366"/>
                    <a:pt x="2615" y="2562"/>
                    <a:pt x="2397" y="2760"/>
                  </a:cubicBezTo>
                  <a:cubicBezTo>
                    <a:pt x="2179" y="2967"/>
                    <a:pt x="1972" y="3196"/>
                    <a:pt x="1785" y="3445"/>
                  </a:cubicBezTo>
                  <a:cubicBezTo>
                    <a:pt x="1608" y="3673"/>
                    <a:pt x="1453" y="3922"/>
                    <a:pt x="1329" y="4191"/>
                  </a:cubicBezTo>
                  <a:cubicBezTo>
                    <a:pt x="1193" y="4461"/>
                    <a:pt x="1100" y="4731"/>
                    <a:pt x="1038" y="5001"/>
                  </a:cubicBezTo>
                  <a:cubicBezTo>
                    <a:pt x="976" y="5291"/>
                    <a:pt x="955" y="5581"/>
                    <a:pt x="976" y="5872"/>
                  </a:cubicBezTo>
                  <a:cubicBezTo>
                    <a:pt x="976" y="5996"/>
                    <a:pt x="997" y="6131"/>
                    <a:pt x="1027" y="6308"/>
                  </a:cubicBezTo>
                  <a:cubicBezTo>
                    <a:pt x="1059" y="6463"/>
                    <a:pt x="1100" y="6619"/>
                    <a:pt x="1152" y="6774"/>
                  </a:cubicBezTo>
                  <a:lnTo>
                    <a:pt x="1183" y="6868"/>
                  </a:lnTo>
                  <a:cubicBezTo>
                    <a:pt x="1246" y="7044"/>
                    <a:pt x="1329" y="7210"/>
                    <a:pt x="1432" y="7376"/>
                  </a:cubicBezTo>
                  <a:cubicBezTo>
                    <a:pt x="1494" y="7479"/>
                    <a:pt x="1567" y="7573"/>
                    <a:pt x="1670" y="7698"/>
                  </a:cubicBezTo>
                  <a:cubicBezTo>
                    <a:pt x="1753" y="7790"/>
                    <a:pt x="1847" y="7894"/>
                    <a:pt x="1951" y="7998"/>
                  </a:cubicBezTo>
                  <a:cubicBezTo>
                    <a:pt x="2106" y="8143"/>
                    <a:pt x="2272" y="8288"/>
                    <a:pt x="2438" y="8424"/>
                  </a:cubicBezTo>
                  <a:cubicBezTo>
                    <a:pt x="2480" y="8465"/>
                    <a:pt x="2521" y="8496"/>
                    <a:pt x="2562" y="8537"/>
                  </a:cubicBezTo>
                  <a:cubicBezTo>
                    <a:pt x="2719" y="8673"/>
                    <a:pt x="2915" y="8839"/>
                    <a:pt x="3092" y="9035"/>
                  </a:cubicBezTo>
                  <a:lnTo>
                    <a:pt x="3081" y="9035"/>
                  </a:lnTo>
                  <a:cubicBezTo>
                    <a:pt x="3040" y="9035"/>
                    <a:pt x="3009" y="9035"/>
                    <a:pt x="2967" y="9046"/>
                  </a:cubicBezTo>
                  <a:cubicBezTo>
                    <a:pt x="2926" y="9056"/>
                    <a:pt x="2894" y="9077"/>
                    <a:pt x="2864" y="9087"/>
                  </a:cubicBezTo>
                  <a:cubicBezTo>
                    <a:pt x="2843" y="9097"/>
                    <a:pt x="2811" y="9118"/>
                    <a:pt x="2791" y="9139"/>
                  </a:cubicBezTo>
                  <a:cubicBezTo>
                    <a:pt x="2760" y="9160"/>
                    <a:pt x="2728" y="9191"/>
                    <a:pt x="2708" y="9212"/>
                  </a:cubicBezTo>
                  <a:cubicBezTo>
                    <a:pt x="2677" y="9243"/>
                    <a:pt x="2656" y="9274"/>
                    <a:pt x="2636" y="9305"/>
                  </a:cubicBezTo>
                  <a:cubicBezTo>
                    <a:pt x="2615" y="9336"/>
                    <a:pt x="2604" y="9378"/>
                    <a:pt x="2583" y="9419"/>
                  </a:cubicBezTo>
                  <a:cubicBezTo>
                    <a:pt x="2562" y="9461"/>
                    <a:pt x="2553" y="9512"/>
                    <a:pt x="2542" y="9565"/>
                  </a:cubicBezTo>
                  <a:cubicBezTo>
                    <a:pt x="2521" y="9648"/>
                    <a:pt x="2521" y="9751"/>
                    <a:pt x="2532" y="9855"/>
                  </a:cubicBezTo>
                  <a:lnTo>
                    <a:pt x="2532" y="9876"/>
                  </a:lnTo>
                  <a:cubicBezTo>
                    <a:pt x="2500" y="9844"/>
                    <a:pt x="2470" y="9803"/>
                    <a:pt x="2428" y="9772"/>
                  </a:cubicBezTo>
                  <a:cubicBezTo>
                    <a:pt x="2376" y="9720"/>
                    <a:pt x="2324" y="9668"/>
                    <a:pt x="2272" y="9627"/>
                  </a:cubicBezTo>
                  <a:cubicBezTo>
                    <a:pt x="2210" y="9585"/>
                    <a:pt x="2148" y="9544"/>
                    <a:pt x="2085" y="9512"/>
                  </a:cubicBezTo>
                  <a:cubicBezTo>
                    <a:pt x="2065" y="9502"/>
                    <a:pt x="2034" y="9492"/>
                    <a:pt x="1992" y="9482"/>
                  </a:cubicBezTo>
                  <a:cubicBezTo>
                    <a:pt x="1951" y="9471"/>
                    <a:pt x="1919" y="9461"/>
                    <a:pt x="1889" y="9461"/>
                  </a:cubicBezTo>
                  <a:lnTo>
                    <a:pt x="1868" y="9461"/>
                  </a:lnTo>
                  <a:cubicBezTo>
                    <a:pt x="1836" y="9461"/>
                    <a:pt x="1816" y="9461"/>
                    <a:pt x="1795" y="9471"/>
                  </a:cubicBezTo>
                  <a:cubicBezTo>
                    <a:pt x="1753" y="9471"/>
                    <a:pt x="1723" y="9482"/>
                    <a:pt x="1702" y="9502"/>
                  </a:cubicBezTo>
                  <a:cubicBezTo>
                    <a:pt x="1670" y="9512"/>
                    <a:pt x="1640" y="9523"/>
                    <a:pt x="1619" y="9544"/>
                  </a:cubicBezTo>
                  <a:cubicBezTo>
                    <a:pt x="1598" y="9565"/>
                    <a:pt x="1577" y="9585"/>
                    <a:pt x="1557" y="9616"/>
                  </a:cubicBezTo>
                  <a:cubicBezTo>
                    <a:pt x="1525" y="9658"/>
                    <a:pt x="1504" y="9710"/>
                    <a:pt x="1484" y="9772"/>
                  </a:cubicBezTo>
                  <a:cubicBezTo>
                    <a:pt x="1474" y="9834"/>
                    <a:pt x="1463" y="9897"/>
                    <a:pt x="1474" y="9948"/>
                  </a:cubicBezTo>
                  <a:cubicBezTo>
                    <a:pt x="1484" y="10021"/>
                    <a:pt x="1504" y="10083"/>
                    <a:pt x="1515" y="10125"/>
                  </a:cubicBezTo>
                  <a:cubicBezTo>
                    <a:pt x="1557" y="10229"/>
                    <a:pt x="1608" y="10332"/>
                    <a:pt x="1681" y="10436"/>
                  </a:cubicBezTo>
                  <a:cubicBezTo>
                    <a:pt x="1753" y="10519"/>
                    <a:pt x="1826" y="10602"/>
                    <a:pt x="1930" y="10695"/>
                  </a:cubicBezTo>
                  <a:cubicBezTo>
                    <a:pt x="2013" y="10768"/>
                    <a:pt x="2117" y="10840"/>
                    <a:pt x="2231" y="10913"/>
                  </a:cubicBezTo>
                  <a:cubicBezTo>
                    <a:pt x="2376" y="10996"/>
                    <a:pt x="2542" y="11079"/>
                    <a:pt x="2719" y="11141"/>
                  </a:cubicBezTo>
                  <a:cubicBezTo>
                    <a:pt x="2874" y="11204"/>
                    <a:pt x="3030" y="11255"/>
                    <a:pt x="3175" y="11287"/>
                  </a:cubicBezTo>
                  <a:cubicBezTo>
                    <a:pt x="3185" y="11287"/>
                    <a:pt x="3185" y="11297"/>
                    <a:pt x="3185" y="11297"/>
                  </a:cubicBezTo>
                  <a:lnTo>
                    <a:pt x="3216" y="11297"/>
                  </a:lnTo>
                  <a:lnTo>
                    <a:pt x="3237" y="11276"/>
                  </a:lnTo>
                  <a:lnTo>
                    <a:pt x="3268" y="11193"/>
                  </a:lnTo>
                  <a:cubicBezTo>
                    <a:pt x="3279" y="11151"/>
                    <a:pt x="3299" y="11110"/>
                    <a:pt x="3320" y="11068"/>
                  </a:cubicBezTo>
                  <a:cubicBezTo>
                    <a:pt x="3341" y="10996"/>
                    <a:pt x="3372" y="10923"/>
                    <a:pt x="3392" y="10830"/>
                  </a:cubicBezTo>
                  <a:cubicBezTo>
                    <a:pt x="3455" y="10674"/>
                    <a:pt x="3496" y="10498"/>
                    <a:pt x="3528" y="10332"/>
                  </a:cubicBezTo>
                  <a:cubicBezTo>
                    <a:pt x="3538" y="10249"/>
                    <a:pt x="3558" y="10166"/>
                    <a:pt x="3558" y="10083"/>
                  </a:cubicBezTo>
                  <a:cubicBezTo>
                    <a:pt x="3569" y="9980"/>
                    <a:pt x="3569" y="9897"/>
                    <a:pt x="3569" y="9824"/>
                  </a:cubicBezTo>
                  <a:lnTo>
                    <a:pt x="3569" y="9751"/>
                  </a:lnTo>
                  <a:cubicBezTo>
                    <a:pt x="3704" y="10063"/>
                    <a:pt x="3797" y="10363"/>
                    <a:pt x="3849" y="10664"/>
                  </a:cubicBezTo>
                  <a:cubicBezTo>
                    <a:pt x="3880" y="10923"/>
                    <a:pt x="3890" y="11183"/>
                    <a:pt x="3849" y="11432"/>
                  </a:cubicBezTo>
                  <a:cubicBezTo>
                    <a:pt x="3807" y="11711"/>
                    <a:pt x="3714" y="12002"/>
                    <a:pt x="3579" y="12303"/>
                  </a:cubicBezTo>
                  <a:cubicBezTo>
                    <a:pt x="3517" y="12438"/>
                    <a:pt x="3434" y="12573"/>
                    <a:pt x="3351" y="12707"/>
                  </a:cubicBezTo>
                  <a:cubicBezTo>
                    <a:pt x="3299" y="12749"/>
                    <a:pt x="3247" y="12790"/>
                    <a:pt x="3185" y="12832"/>
                  </a:cubicBezTo>
                  <a:cubicBezTo>
                    <a:pt x="3133" y="12770"/>
                    <a:pt x="3071" y="12707"/>
                    <a:pt x="3019" y="12645"/>
                  </a:cubicBezTo>
                  <a:cubicBezTo>
                    <a:pt x="2811" y="12438"/>
                    <a:pt x="2636" y="12282"/>
                    <a:pt x="2459" y="12158"/>
                  </a:cubicBezTo>
                  <a:cubicBezTo>
                    <a:pt x="2355" y="12096"/>
                    <a:pt x="2251" y="12033"/>
                    <a:pt x="2158" y="12002"/>
                  </a:cubicBezTo>
                  <a:cubicBezTo>
                    <a:pt x="2055" y="11960"/>
                    <a:pt x="1961" y="11940"/>
                    <a:pt x="1857" y="11940"/>
                  </a:cubicBezTo>
                  <a:lnTo>
                    <a:pt x="1847" y="11940"/>
                  </a:lnTo>
                  <a:cubicBezTo>
                    <a:pt x="1826" y="11940"/>
                    <a:pt x="1795" y="11940"/>
                    <a:pt x="1764" y="11950"/>
                  </a:cubicBezTo>
                  <a:lnTo>
                    <a:pt x="1764" y="11940"/>
                  </a:lnTo>
                  <a:cubicBezTo>
                    <a:pt x="1712" y="11950"/>
                    <a:pt x="1650" y="11971"/>
                    <a:pt x="1587" y="12002"/>
                  </a:cubicBezTo>
                  <a:cubicBezTo>
                    <a:pt x="1515" y="12033"/>
                    <a:pt x="1453" y="12085"/>
                    <a:pt x="1391" y="12158"/>
                  </a:cubicBezTo>
                  <a:cubicBezTo>
                    <a:pt x="1287" y="12282"/>
                    <a:pt x="1204" y="12438"/>
                    <a:pt x="1142" y="12656"/>
                  </a:cubicBezTo>
                  <a:cubicBezTo>
                    <a:pt x="1090" y="12822"/>
                    <a:pt x="1048" y="13018"/>
                    <a:pt x="1027" y="13257"/>
                  </a:cubicBezTo>
                  <a:cubicBezTo>
                    <a:pt x="1007" y="13433"/>
                    <a:pt x="997" y="13620"/>
                    <a:pt x="997" y="13807"/>
                  </a:cubicBezTo>
                  <a:cubicBezTo>
                    <a:pt x="1007" y="13984"/>
                    <a:pt x="1017" y="14160"/>
                    <a:pt x="1048" y="14336"/>
                  </a:cubicBezTo>
                  <a:cubicBezTo>
                    <a:pt x="1080" y="14564"/>
                    <a:pt x="1142" y="14793"/>
                    <a:pt x="1214" y="15010"/>
                  </a:cubicBezTo>
                  <a:cubicBezTo>
                    <a:pt x="1246" y="15093"/>
                    <a:pt x="1276" y="15176"/>
                    <a:pt x="1308" y="15249"/>
                  </a:cubicBezTo>
                  <a:cubicBezTo>
                    <a:pt x="976" y="15653"/>
                    <a:pt x="737" y="16017"/>
                    <a:pt x="540" y="16379"/>
                  </a:cubicBezTo>
                  <a:cubicBezTo>
                    <a:pt x="416" y="16618"/>
                    <a:pt x="312" y="16877"/>
                    <a:pt x="229" y="17126"/>
                  </a:cubicBezTo>
                  <a:cubicBezTo>
                    <a:pt x="146" y="17365"/>
                    <a:pt x="94" y="17624"/>
                    <a:pt x="63" y="17915"/>
                  </a:cubicBezTo>
                  <a:cubicBezTo>
                    <a:pt x="1" y="18423"/>
                    <a:pt x="52" y="18942"/>
                    <a:pt x="197" y="19440"/>
                  </a:cubicBezTo>
                  <a:cubicBezTo>
                    <a:pt x="270" y="19668"/>
                    <a:pt x="374" y="19906"/>
                    <a:pt x="509" y="20145"/>
                  </a:cubicBezTo>
                  <a:cubicBezTo>
                    <a:pt x="623" y="20353"/>
                    <a:pt x="778" y="20549"/>
                    <a:pt x="976" y="20768"/>
                  </a:cubicBezTo>
                  <a:cubicBezTo>
                    <a:pt x="1142" y="20954"/>
                    <a:pt x="1338" y="21141"/>
                    <a:pt x="1567" y="21296"/>
                  </a:cubicBezTo>
                  <a:cubicBezTo>
                    <a:pt x="1577" y="21307"/>
                    <a:pt x="1587" y="21307"/>
                    <a:pt x="1598" y="21317"/>
                  </a:cubicBezTo>
                  <a:lnTo>
                    <a:pt x="1598" y="21328"/>
                  </a:lnTo>
                  <a:lnTo>
                    <a:pt x="1598" y="21338"/>
                  </a:lnTo>
                  <a:lnTo>
                    <a:pt x="1598" y="21473"/>
                  </a:lnTo>
                  <a:cubicBezTo>
                    <a:pt x="1598" y="21597"/>
                    <a:pt x="1608" y="21732"/>
                    <a:pt x="1640" y="21856"/>
                  </a:cubicBezTo>
                  <a:cubicBezTo>
                    <a:pt x="1650" y="21898"/>
                    <a:pt x="1650" y="21950"/>
                    <a:pt x="1660" y="22002"/>
                  </a:cubicBezTo>
                  <a:cubicBezTo>
                    <a:pt x="1702" y="22168"/>
                    <a:pt x="1753" y="22333"/>
                    <a:pt x="1836" y="22499"/>
                  </a:cubicBezTo>
                  <a:cubicBezTo>
                    <a:pt x="1878" y="22603"/>
                    <a:pt x="1940" y="22707"/>
                    <a:pt x="2013" y="22811"/>
                  </a:cubicBezTo>
                  <a:cubicBezTo>
                    <a:pt x="976" y="23080"/>
                    <a:pt x="384" y="23382"/>
                    <a:pt x="384" y="23703"/>
                  </a:cubicBezTo>
                  <a:cubicBezTo>
                    <a:pt x="384" y="24679"/>
                    <a:pt x="5808" y="25446"/>
                    <a:pt x="12550" y="25446"/>
                  </a:cubicBezTo>
                  <a:cubicBezTo>
                    <a:pt x="12685" y="25446"/>
                    <a:pt x="12820" y="25446"/>
                    <a:pt x="12956" y="25445"/>
                  </a:cubicBezTo>
                  <a:cubicBezTo>
                    <a:pt x="19885" y="25404"/>
                    <a:pt x="25518" y="24574"/>
                    <a:pt x="25508" y="23578"/>
                  </a:cubicBezTo>
                  <a:cubicBezTo>
                    <a:pt x="25508" y="23205"/>
                    <a:pt x="24699" y="22852"/>
                    <a:pt x="23309" y="22572"/>
                  </a:cubicBezTo>
                  <a:cubicBezTo>
                    <a:pt x="23309" y="22562"/>
                    <a:pt x="23319" y="22562"/>
                    <a:pt x="23319" y="22552"/>
                  </a:cubicBezTo>
                  <a:cubicBezTo>
                    <a:pt x="23361" y="22479"/>
                    <a:pt x="23402" y="22407"/>
                    <a:pt x="23433" y="22324"/>
                  </a:cubicBezTo>
                  <a:cubicBezTo>
                    <a:pt x="23827" y="22230"/>
                    <a:pt x="24191" y="22105"/>
                    <a:pt x="24502" y="21939"/>
                  </a:cubicBezTo>
                  <a:cubicBezTo>
                    <a:pt x="24689" y="21836"/>
                    <a:pt x="24875" y="21711"/>
                    <a:pt x="25041" y="21566"/>
                  </a:cubicBezTo>
                  <a:cubicBezTo>
                    <a:pt x="25196" y="21431"/>
                    <a:pt x="25342" y="21265"/>
                    <a:pt x="25477" y="21079"/>
                  </a:cubicBezTo>
                  <a:cubicBezTo>
                    <a:pt x="25528" y="20996"/>
                    <a:pt x="25581" y="20913"/>
                    <a:pt x="25643" y="20809"/>
                  </a:cubicBezTo>
                  <a:cubicBezTo>
                    <a:pt x="25705" y="20685"/>
                    <a:pt x="25767" y="20539"/>
                    <a:pt x="25830" y="20373"/>
                  </a:cubicBezTo>
                  <a:cubicBezTo>
                    <a:pt x="25933" y="20093"/>
                    <a:pt x="26006" y="19782"/>
                    <a:pt x="26047" y="19429"/>
                  </a:cubicBezTo>
                  <a:cubicBezTo>
                    <a:pt x="26109" y="18942"/>
                    <a:pt x="26068" y="18412"/>
                    <a:pt x="25943" y="17863"/>
                  </a:cubicBezTo>
                  <a:cubicBezTo>
                    <a:pt x="25819" y="17354"/>
                    <a:pt x="25611" y="16847"/>
                    <a:pt x="25311" y="16349"/>
                  </a:cubicBezTo>
                  <a:cubicBezTo>
                    <a:pt x="25083" y="15964"/>
                    <a:pt x="24782" y="15612"/>
                    <a:pt x="24491" y="15259"/>
                  </a:cubicBezTo>
                  <a:cubicBezTo>
                    <a:pt x="24440" y="15197"/>
                    <a:pt x="24398" y="15145"/>
                    <a:pt x="24346" y="15083"/>
                  </a:cubicBezTo>
                  <a:cubicBezTo>
                    <a:pt x="24304" y="15042"/>
                    <a:pt x="24263" y="14989"/>
                    <a:pt x="24221" y="14938"/>
                  </a:cubicBezTo>
                  <a:lnTo>
                    <a:pt x="24263" y="14938"/>
                  </a:lnTo>
                  <a:cubicBezTo>
                    <a:pt x="24304" y="14938"/>
                    <a:pt x="24357" y="14927"/>
                    <a:pt x="24408" y="14906"/>
                  </a:cubicBezTo>
                  <a:cubicBezTo>
                    <a:pt x="24440" y="14896"/>
                    <a:pt x="24460" y="14876"/>
                    <a:pt x="24491" y="14865"/>
                  </a:cubicBezTo>
                  <a:cubicBezTo>
                    <a:pt x="24512" y="14844"/>
                    <a:pt x="24533" y="14834"/>
                    <a:pt x="24553" y="14813"/>
                  </a:cubicBezTo>
                  <a:cubicBezTo>
                    <a:pt x="24585" y="14782"/>
                    <a:pt x="24616" y="14740"/>
                    <a:pt x="24647" y="14710"/>
                  </a:cubicBezTo>
                  <a:lnTo>
                    <a:pt x="24668" y="14689"/>
                  </a:lnTo>
                  <a:cubicBezTo>
                    <a:pt x="24668" y="14678"/>
                    <a:pt x="24678" y="14668"/>
                    <a:pt x="24689" y="14657"/>
                  </a:cubicBezTo>
                  <a:cubicBezTo>
                    <a:pt x="24719" y="14616"/>
                    <a:pt x="24751" y="14595"/>
                    <a:pt x="24782" y="14574"/>
                  </a:cubicBezTo>
                  <a:cubicBezTo>
                    <a:pt x="24792" y="14564"/>
                    <a:pt x="24802" y="14554"/>
                    <a:pt x="24823" y="14544"/>
                  </a:cubicBezTo>
                  <a:lnTo>
                    <a:pt x="24844" y="14544"/>
                  </a:lnTo>
                  <a:cubicBezTo>
                    <a:pt x="24844" y="14533"/>
                    <a:pt x="24855" y="14533"/>
                    <a:pt x="24855" y="14533"/>
                  </a:cubicBezTo>
                  <a:lnTo>
                    <a:pt x="24875" y="14533"/>
                  </a:lnTo>
                  <a:cubicBezTo>
                    <a:pt x="24885" y="14533"/>
                    <a:pt x="24896" y="14523"/>
                    <a:pt x="24906" y="14523"/>
                  </a:cubicBezTo>
                  <a:lnTo>
                    <a:pt x="24989" y="14523"/>
                  </a:lnTo>
                  <a:cubicBezTo>
                    <a:pt x="25031" y="14523"/>
                    <a:pt x="25072" y="14533"/>
                    <a:pt x="25104" y="14544"/>
                  </a:cubicBezTo>
                  <a:lnTo>
                    <a:pt x="25114" y="14544"/>
                  </a:lnTo>
                  <a:lnTo>
                    <a:pt x="25114" y="14554"/>
                  </a:lnTo>
                  <a:lnTo>
                    <a:pt x="25124" y="14554"/>
                  </a:lnTo>
                  <a:cubicBezTo>
                    <a:pt x="25124" y="14554"/>
                    <a:pt x="25134" y="14554"/>
                    <a:pt x="25134" y="14564"/>
                  </a:cubicBezTo>
                  <a:lnTo>
                    <a:pt x="25145" y="14564"/>
                  </a:lnTo>
                  <a:cubicBezTo>
                    <a:pt x="25155" y="14564"/>
                    <a:pt x="25176" y="14574"/>
                    <a:pt x="25187" y="14585"/>
                  </a:cubicBezTo>
                  <a:cubicBezTo>
                    <a:pt x="25196" y="14585"/>
                    <a:pt x="25207" y="14595"/>
                    <a:pt x="25207" y="14595"/>
                  </a:cubicBezTo>
                  <a:cubicBezTo>
                    <a:pt x="25196" y="14585"/>
                    <a:pt x="25176" y="14564"/>
                    <a:pt x="25166" y="14544"/>
                  </a:cubicBezTo>
                  <a:cubicBezTo>
                    <a:pt x="25134" y="14523"/>
                    <a:pt x="25114" y="14502"/>
                    <a:pt x="25083" y="14481"/>
                  </a:cubicBezTo>
                  <a:cubicBezTo>
                    <a:pt x="25083" y="14481"/>
                    <a:pt x="25072" y="14471"/>
                    <a:pt x="25062" y="14471"/>
                  </a:cubicBezTo>
                  <a:lnTo>
                    <a:pt x="25062" y="14461"/>
                  </a:lnTo>
                  <a:lnTo>
                    <a:pt x="25051" y="14461"/>
                  </a:lnTo>
                  <a:cubicBezTo>
                    <a:pt x="25041" y="14450"/>
                    <a:pt x="25031" y="14450"/>
                    <a:pt x="25021" y="14440"/>
                  </a:cubicBezTo>
                  <a:cubicBezTo>
                    <a:pt x="25031" y="14440"/>
                    <a:pt x="25041" y="14440"/>
                    <a:pt x="25051" y="14429"/>
                  </a:cubicBezTo>
                  <a:lnTo>
                    <a:pt x="25166" y="14429"/>
                  </a:lnTo>
                  <a:cubicBezTo>
                    <a:pt x="25207" y="14440"/>
                    <a:pt x="25249" y="14450"/>
                    <a:pt x="25290" y="14450"/>
                  </a:cubicBezTo>
                  <a:cubicBezTo>
                    <a:pt x="25259" y="14429"/>
                    <a:pt x="25228" y="14408"/>
                    <a:pt x="25207" y="14388"/>
                  </a:cubicBezTo>
                  <a:cubicBezTo>
                    <a:pt x="25166" y="14367"/>
                    <a:pt x="25124" y="14346"/>
                    <a:pt x="25093" y="14336"/>
                  </a:cubicBezTo>
                  <a:cubicBezTo>
                    <a:pt x="25051" y="14325"/>
                    <a:pt x="25010" y="14316"/>
                    <a:pt x="24968" y="14316"/>
                  </a:cubicBezTo>
                  <a:cubicBezTo>
                    <a:pt x="24927" y="14316"/>
                    <a:pt x="24885" y="14325"/>
                    <a:pt x="24844" y="14346"/>
                  </a:cubicBezTo>
                  <a:cubicBezTo>
                    <a:pt x="24751" y="14378"/>
                    <a:pt x="24678" y="14440"/>
                    <a:pt x="24606" y="14502"/>
                  </a:cubicBezTo>
                  <a:cubicBezTo>
                    <a:pt x="24574" y="14533"/>
                    <a:pt x="24533" y="14564"/>
                    <a:pt x="24491" y="14595"/>
                  </a:cubicBezTo>
                  <a:cubicBezTo>
                    <a:pt x="24450" y="14616"/>
                    <a:pt x="24419" y="14637"/>
                    <a:pt x="24387" y="14647"/>
                  </a:cubicBezTo>
                  <a:cubicBezTo>
                    <a:pt x="24357" y="14657"/>
                    <a:pt x="24325" y="14668"/>
                    <a:pt x="24294" y="14668"/>
                  </a:cubicBezTo>
                  <a:lnTo>
                    <a:pt x="24284" y="14668"/>
                  </a:lnTo>
                  <a:cubicBezTo>
                    <a:pt x="24263" y="14668"/>
                    <a:pt x="24242" y="14668"/>
                    <a:pt x="24221" y="14657"/>
                  </a:cubicBezTo>
                  <a:cubicBezTo>
                    <a:pt x="24201" y="14657"/>
                    <a:pt x="24180" y="14647"/>
                    <a:pt x="24159" y="14637"/>
                  </a:cubicBezTo>
                  <a:cubicBezTo>
                    <a:pt x="24138" y="14627"/>
                    <a:pt x="24108" y="14606"/>
                    <a:pt x="24087" y="14585"/>
                  </a:cubicBezTo>
                  <a:cubicBezTo>
                    <a:pt x="24045" y="14544"/>
                    <a:pt x="24004" y="14502"/>
                    <a:pt x="23972" y="14461"/>
                  </a:cubicBezTo>
                  <a:cubicBezTo>
                    <a:pt x="23963" y="14440"/>
                    <a:pt x="23942" y="14419"/>
                    <a:pt x="23931" y="14399"/>
                  </a:cubicBezTo>
                  <a:cubicBezTo>
                    <a:pt x="23910" y="14388"/>
                    <a:pt x="23900" y="14367"/>
                    <a:pt x="23889" y="14346"/>
                  </a:cubicBezTo>
                  <a:cubicBezTo>
                    <a:pt x="23910" y="14325"/>
                    <a:pt x="23942" y="14305"/>
                    <a:pt x="23963" y="14284"/>
                  </a:cubicBezTo>
                  <a:cubicBezTo>
                    <a:pt x="24066" y="14191"/>
                    <a:pt x="24149" y="14097"/>
                    <a:pt x="24221" y="13984"/>
                  </a:cubicBezTo>
                  <a:cubicBezTo>
                    <a:pt x="24221" y="13984"/>
                    <a:pt x="24221" y="13973"/>
                    <a:pt x="24232" y="13963"/>
                  </a:cubicBezTo>
                  <a:cubicBezTo>
                    <a:pt x="24263" y="13911"/>
                    <a:pt x="24294" y="13848"/>
                    <a:pt x="24315" y="13776"/>
                  </a:cubicBezTo>
                  <a:cubicBezTo>
                    <a:pt x="24346" y="13703"/>
                    <a:pt x="24357" y="13641"/>
                    <a:pt x="24357" y="13569"/>
                  </a:cubicBezTo>
                  <a:lnTo>
                    <a:pt x="24357" y="13486"/>
                  </a:lnTo>
                  <a:cubicBezTo>
                    <a:pt x="24346" y="13454"/>
                    <a:pt x="24336" y="13423"/>
                    <a:pt x="24325" y="13403"/>
                  </a:cubicBezTo>
                  <a:cubicBezTo>
                    <a:pt x="24304" y="13361"/>
                    <a:pt x="24284" y="13330"/>
                    <a:pt x="24232" y="13278"/>
                  </a:cubicBezTo>
                  <a:cubicBezTo>
                    <a:pt x="24211" y="13257"/>
                    <a:pt x="24180" y="13226"/>
                    <a:pt x="24149" y="13205"/>
                  </a:cubicBezTo>
                  <a:lnTo>
                    <a:pt x="24118" y="13174"/>
                  </a:lnTo>
                  <a:cubicBezTo>
                    <a:pt x="24055" y="13133"/>
                    <a:pt x="24014" y="13091"/>
                    <a:pt x="23983" y="13050"/>
                  </a:cubicBezTo>
                  <a:cubicBezTo>
                    <a:pt x="23972" y="13039"/>
                    <a:pt x="23972" y="13029"/>
                    <a:pt x="23963" y="13029"/>
                  </a:cubicBezTo>
                  <a:lnTo>
                    <a:pt x="23963" y="13018"/>
                  </a:lnTo>
                  <a:cubicBezTo>
                    <a:pt x="23910" y="12956"/>
                    <a:pt x="23869" y="12884"/>
                    <a:pt x="23827" y="12790"/>
                  </a:cubicBezTo>
                  <a:cubicBezTo>
                    <a:pt x="23797" y="12728"/>
                    <a:pt x="23776" y="12656"/>
                    <a:pt x="23755" y="12594"/>
                  </a:cubicBezTo>
                  <a:lnTo>
                    <a:pt x="23724" y="12500"/>
                  </a:lnTo>
                  <a:cubicBezTo>
                    <a:pt x="23755" y="12490"/>
                    <a:pt x="23776" y="12469"/>
                    <a:pt x="23776" y="12448"/>
                  </a:cubicBezTo>
                  <a:cubicBezTo>
                    <a:pt x="23776" y="12407"/>
                    <a:pt x="23734" y="12375"/>
                    <a:pt x="23651" y="12345"/>
                  </a:cubicBezTo>
                  <a:cubicBezTo>
                    <a:pt x="23599" y="12230"/>
                    <a:pt x="23537" y="12126"/>
                    <a:pt x="23454" y="12023"/>
                  </a:cubicBezTo>
                  <a:cubicBezTo>
                    <a:pt x="23402" y="11960"/>
                    <a:pt x="23340" y="11898"/>
                    <a:pt x="23278" y="11847"/>
                  </a:cubicBezTo>
                  <a:cubicBezTo>
                    <a:pt x="23309" y="11732"/>
                    <a:pt x="23350" y="11608"/>
                    <a:pt x="23392" y="11483"/>
                  </a:cubicBezTo>
                  <a:cubicBezTo>
                    <a:pt x="23454" y="11287"/>
                    <a:pt x="23548" y="11079"/>
                    <a:pt x="23672" y="10809"/>
                  </a:cubicBezTo>
                  <a:cubicBezTo>
                    <a:pt x="23786" y="10570"/>
                    <a:pt x="23910" y="10332"/>
                    <a:pt x="24025" y="10093"/>
                  </a:cubicBezTo>
                  <a:lnTo>
                    <a:pt x="24149" y="9844"/>
                  </a:lnTo>
                  <a:cubicBezTo>
                    <a:pt x="24191" y="9772"/>
                    <a:pt x="24221" y="9699"/>
                    <a:pt x="24263" y="9627"/>
                  </a:cubicBezTo>
                  <a:lnTo>
                    <a:pt x="24263" y="9616"/>
                  </a:lnTo>
                  <a:cubicBezTo>
                    <a:pt x="24274" y="9595"/>
                    <a:pt x="24284" y="9585"/>
                    <a:pt x="24284" y="9575"/>
                  </a:cubicBezTo>
                  <a:cubicBezTo>
                    <a:pt x="24419" y="9305"/>
                    <a:pt x="24533" y="9067"/>
                    <a:pt x="24636" y="8848"/>
                  </a:cubicBezTo>
                  <a:cubicBezTo>
                    <a:pt x="24979" y="8081"/>
                    <a:pt x="25196" y="7438"/>
                    <a:pt x="25311" y="6836"/>
                  </a:cubicBezTo>
                  <a:cubicBezTo>
                    <a:pt x="25373" y="6483"/>
                    <a:pt x="25404" y="6131"/>
                    <a:pt x="25394" y="5789"/>
                  </a:cubicBezTo>
                  <a:cubicBezTo>
                    <a:pt x="25383" y="5446"/>
                    <a:pt x="25332" y="5083"/>
                    <a:pt x="25228" y="4731"/>
                  </a:cubicBezTo>
                  <a:cubicBezTo>
                    <a:pt x="25145" y="4430"/>
                    <a:pt x="25010" y="4108"/>
                    <a:pt x="24823" y="3756"/>
                  </a:cubicBezTo>
                  <a:cubicBezTo>
                    <a:pt x="24689" y="3496"/>
                    <a:pt x="24523" y="3237"/>
                    <a:pt x="24325" y="2977"/>
                  </a:cubicBezTo>
                  <a:cubicBezTo>
                    <a:pt x="24149" y="2739"/>
                    <a:pt x="23942" y="2490"/>
                    <a:pt x="23714" y="2262"/>
                  </a:cubicBezTo>
                  <a:cubicBezTo>
                    <a:pt x="23495" y="2044"/>
                    <a:pt x="23257" y="1836"/>
                    <a:pt x="22997" y="1629"/>
                  </a:cubicBezTo>
                  <a:cubicBezTo>
                    <a:pt x="22490" y="1235"/>
                    <a:pt x="21919" y="903"/>
                    <a:pt x="21307" y="644"/>
                  </a:cubicBezTo>
                  <a:cubicBezTo>
                    <a:pt x="20985" y="509"/>
                    <a:pt x="20632" y="384"/>
                    <a:pt x="20270" y="291"/>
                  </a:cubicBezTo>
                  <a:cubicBezTo>
                    <a:pt x="19896" y="187"/>
                    <a:pt x="19491" y="104"/>
                    <a:pt x="19035" y="52"/>
                  </a:cubicBezTo>
                  <a:cubicBezTo>
                    <a:pt x="18714" y="11"/>
                    <a:pt x="18382" y="1"/>
                    <a:pt x="18018"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2" name="Google Shape;1812;p23"/>
            <p:cNvGrpSpPr/>
            <p:nvPr/>
          </p:nvGrpSpPr>
          <p:grpSpPr>
            <a:xfrm>
              <a:off x="5222961" y="1203150"/>
              <a:ext cx="3097624" cy="3019594"/>
              <a:chOff x="5222961" y="1203150"/>
              <a:chExt cx="3097624" cy="3019594"/>
            </a:xfrm>
          </p:grpSpPr>
          <p:sp>
            <p:nvSpPr>
              <p:cNvPr id="1813" name="Google Shape;1813;p23"/>
              <p:cNvSpPr/>
              <p:nvPr/>
            </p:nvSpPr>
            <p:spPr>
              <a:xfrm>
                <a:off x="5222961" y="1203150"/>
                <a:ext cx="3097624" cy="2667996"/>
              </a:xfrm>
              <a:custGeom>
                <a:rect b="b" l="l" r="r" t="t"/>
                <a:pathLst>
                  <a:path extrusionOk="0" h="59200" w="68733">
                    <a:moveTo>
                      <a:pt x="46887" y="1"/>
                    </a:moveTo>
                    <a:cubicBezTo>
                      <a:pt x="45912" y="22"/>
                      <a:pt x="44885" y="105"/>
                      <a:pt x="43650" y="260"/>
                    </a:cubicBezTo>
                    <a:cubicBezTo>
                      <a:pt x="42271" y="426"/>
                      <a:pt x="40798" y="696"/>
                      <a:pt x="39024" y="1100"/>
                    </a:cubicBezTo>
                    <a:cubicBezTo>
                      <a:pt x="38692" y="1173"/>
                      <a:pt x="38329" y="1266"/>
                      <a:pt x="37873" y="1380"/>
                    </a:cubicBezTo>
                    <a:lnTo>
                      <a:pt x="37572" y="1453"/>
                    </a:lnTo>
                    <a:cubicBezTo>
                      <a:pt x="37302" y="1525"/>
                      <a:pt x="37022" y="1588"/>
                      <a:pt x="36742" y="1650"/>
                    </a:cubicBezTo>
                    <a:cubicBezTo>
                      <a:pt x="36057" y="1806"/>
                      <a:pt x="35310" y="1940"/>
                      <a:pt x="34470" y="2044"/>
                    </a:cubicBezTo>
                    <a:lnTo>
                      <a:pt x="34450" y="2044"/>
                    </a:lnTo>
                    <a:lnTo>
                      <a:pt x="34439" y="2055"/>
                    </a:lnTo>
                    <a:cubicBezTo>
                      <a:pt x="33080" y="2210"/>
                      <a:pt x="31649" y="2283"/>
                      <a:pt x="29927" y="2283"/>
                    </a:cubicBezTo>
                    <a:cubicBezTo>
                      <a:pt x="28599" y="2283"/>
                      <a:pt x="27251" y="2231"/>
                      <a:pt x="25944" y="2189"/>
                    </a:cubicBezTo>
                    <a:cubicBezTo>
                      <a:pt x="24637" y="2148"/>
                      <a:pt x="23278" y="2106"/>
                      <a:pt x="21950" y="2106"/>
                    </a:cubicBezTo>
                    <a:cubicBezTo>
                      <a:pt x="19596" y="2106"/>
                      <a:pt x="17562" y="2272"/>
                      <a:pt x="15737" y="2615"/>
                    </a:cubicBezTo>
                    <a:cubicBezTo>
                      <a:pt x="13838" y="2978"/>
                      <a:pt x="12023" y="3590"/>
                      <a:pt x="10343" y="4451"/>
                    </a:cubicBezTo>
                    <a:cubicBezTo>
                      <a:pt x="9627" y="4814"/>
                      <a:pt x="8911" y="5250"/>
                      <a:pt x="8195" y="5748"/>
                    </a:cubicBezTo>
                    <a:cubicBezTo>
                      <a:pt x="7521" y="6225"/>
                      <a:pt x="6878" y="6743"/>
                      <a:pt x="6297" y="7283"/>
                    </a:cubicBezTo>
                    <a:cubicBezTo>
                      <a:pt x="5726" y="7822"/>
                      <a:pt x="5187" y="8424"/>
                      <a:pt x="4689" y="9077"/>
                    </a:cubicBezTo>
                    <a:cubicBezTo>
                      <a:pt x="4223" y="9679"/>
                      <a:pt x="3818" y="10342"/>
                      <a:pt x="3486" y="11038"/>
                    </a:cubicBezTo>
                    <a:cubicBezTo>
                      <a:pt x="3144" y="11753"/>
                      <a:pt x="2895" y="12469"/>
                      <a:pt x="2739" y="13185"/>
                    </a:cubicBezTo>
                    <a:cubicBezTo>
                      <a:pt x="2573" y="13932"/>
                      <a:pt x="2511" y="14699"/>
                      <a:pt x="2552" y="15467"/>
                    </a:cubicBezTo>
                    <a:cubicBezTo>
                      <a:pt x="2573" y="15799"/>
                      <a:pt x="2625" y="16162"/>
                      <a:pt x="2697" y="16608"/>
                    </a:cubicBezTo>
                    <a:cubicBezTo>
                      <a:pt x="2770" y="17013"/>
                      <a:pt x="2884" y="17428"/>
                      <a:pt x="3029" y="17832"/>
                    </a:cubicBezTo>
                    <a:lnTo>
                      <a:pt x="3123" y="18081"/>
                    </a:lnTo>
                    <a:cubicBezTo>
                      <a:pt x="3278" y="18548"/>
                      <a:pt x="3506" y="18994"/>
                      <a:pt x="3776" y="19429"/>
                    </a:cubicBezTo>
                    <a:cubicBezTo>
                      <a:pt x="3932" y="19689"/>
                      <a:pt x="4129" y="19959"/>
                      <a:pt x="4409" y="20280"/>
                    </a:cubicBezTo>
                    <a:cubicBezTo>
                      <a:pt x="4617" y="20529"/>
                      <a:pt x="4866" y="20778"/>
                      <a:pt x="5135" y="21058"/>
                    </a:cubicBezTo>
                    <a:cubicBezTo>
                      <a:pt x="5550" y="21452"/>
                      <a:pt x="5986" y="21826"/>
                      <a:pt x="6411" y="22189"/>
                    </a:cubicBezTo>
                    <a:cubicBezTo>
                      <a:pt x="6525" y="22282"/>
                      <a:pt x="6639" y="22386"/>
                      <a:pt x="6754" y="22479"/>
                    </a:cubicBezTo>
                    <a:cubicBezTo>
                      <a:pt x="7199" y="22873"/>
                      <a:pt x="7780" y="23392"/>
                      <a:pt x="8289" y="23963"/>
                    </a:cubicBezTo>
                    <a:cubicBezTo>
                      <a:pt x="8506" y="24222"/>
                      <a:pt x="8704" y="24481"/>
                      <a:pt x="8880" y="24751"/>
                    </a:cubicBezTo>
                    <a:cubicBezTo>
                      <a:pt x="9066" y="25051"/>
                      <a:pt x="9222" y="25363"/>
                      <a:pt x="9368" y="25653"/>
                    </a:cubicBezTo>
                    <a:cubicBezTo>
                      <a:pt x="9741" y="26462"/>
                      <a:pt x="10000" y="27282"/>
                      <a:pt x="10135" y="28080"/>
                    </a:cubicBezTo>
                    <a:cubicBezTo>
                      <a:pt x="10228" y="28755"/>
                      <a:pt x="10228" y="29440"/>
                      <a:pt x="10135" y="30104"/>
                    </a:cubicBezTo>
                    <a:cubicBezTo>
                      <a:pt x="10021" y="30840"/>
                      <a:pt x="9783" y="31607"/>
                      <a:pt x="9419" y="32386"/>
                    </a:cubicBezTo>
                    <a:cubicBezTo>
                      <a:pt x="8621" y="34045"/>
                      <a:pt x="7428" y="35498"/>
                      <a:pt x="6266" y="36835"/>
                    </a:cubicBezTo>
                    <a:lnTo>
                      <a:pt x="6307" y="36805"/>
                    </a:lnTo>
                    <a:lnTo>
                      <a:pt x="6307" y="36805"/>
                    </a:lnTo>
                    <a:cubicBezTo>
                      <a:pt x="6038" y="37105"/>
                      <a:pt x="5768" y="37416"/>
                      <a:pt x="5498" y="37717"/>
                    </a:cubicBezTo>
                    <a:cubicBezTo>
                      <a:pt x="4896" y="38412"/>
                      <a:pt x="4264" y="39138"/>
                      <a:pt x="3672" y="39864"/>
                    </a:cubicBezTo>
                    <a:cubicBezTo>
                      <a:pt x="2687" y="41067"/>
                      <a:pt x="1971" y="42105"/>
                      <a:pt x="1432" y="43132"/>
                    </a:cubicBezTo>
                    <a:cubicBezTo>
                      <a:pt x="1090" y="43764"/>
                      <a:pt x="809" y="44428"/>
                      <a:pt x="592" y="45103"/>
                    </a:cubicBezTo>
                    <a:cubicBezTo>
                      <a:pt x="395" y="45735"/>
                      <a:pt x="249" y="46420"/>
                      <a:pt x="156" y="47188"/>
                    </a:cubicBezTo>
                    <a:cubicBezTo>
                      <a:pt x="0" y="48505"/>
                      <a:pt x="125" y="49885"/>
                      <a:pt x="530" y="51182"/>
                    </a:cubicBezTo>
                    <a:cubicBezTo>
                      <a:pt x="717" y="51793"/>
                      <a:pt x="986" y="52416"/>
                      <a:pt x="1339" y="53038"/>
                    </a:cubicBezTo>
                    <a:cubicBezTo>
                      <a:pt x="1650" y="53577"/>
                      <a:pt x="2044" y="54128"/>
                      <a:pt x="2563" y="54698"/>
                    </a:cubicBezTo>
                    <a:cubicBezTo>
                      <a:pt x="2999" y="55186"/>
                      <a:pt x="3538" y="55652"/>
                      <a:pt x="4140" y="56088"/>
                    </a:cubicBezTo>
                    <a:cubicBezTo>
                      <a:pt x="4751" y="56523"/>
                      <a:pt x="5426" y="56908"/>
                      <a:pt x="6131" y="57219"/>
                    </a:cubicBezTo>
                    <a:cubicBezTo>
                      <a:pt x="7614" y="57872"/>
                      <a:pt x="9336" y="58277"/>
                      <a:pt x="11401" y="58453"/>
                    </a:cubicBezTo>
                    <a:cubicBezTo>
                      <a:pt x="12044" y="58515"/>
                      <a:pt x="12718" y="58536"/>
                      <a:pt x="13413" y="58536"/>
                    </a:cubicBezTo>
                    <a:cubicBezTo>
                      <a:pt x="14575" y="58536"/>
                      <a:pt x="15788" y="58473"/>
                      <a:pt x="17240" y="58318"/>
                    </a:cubicBezTo>
                    <a:cubicBezTo>
                      <a:pt x="19222" y="58111"/>
                      <a:pt x="21203" y="57779"/>
                      <a:pt x="23132" y="57468"/>
                    </a:cubicBezTo>
                    <a:cubicBezTo>
                      <a:pt x="24730" y="57198"/>
                      <a:pt x="26389" y="56928"/>
                      <a:pt x="28039" y="56721"/>
                    </a:cubicBezTo>
                    <a:cubicBezTo>
                      <a:pt x="28900" y="56627"/>
                      <a:pt x="29761" y="56544"/>
                      <a:pt x="30580" y="56503"/>
                    </a:cubicBezTo>
                    <a:cubicBezTo>
                      <a:pt x="31525" y="56440"/>
                      <a:pt x="32520" y="56420"/>
                      <a:pt x="33547" y="56420"/>
                    </a:cubicBezTo>
                    <a:lnTo>
                      <a:pt x="33807" y="56420"/>
                    </a:lnTo>
                    <a:cubicBezTo>
                      <a:pt x="35808" y="56420"/>
                      <a:pt x="37852" y="56555"/>
                      <a:pt x="40061" y="56814"/>
                    </a:cubicBezTo>
                    <a:cubicBezTo>
                      <a:pt x="41617" y="57011"/>
                      <a:pt x="43297" y="57270"/>
                      <a:pt x="45196" y="57634"/>
                    </a:cubicBezTo>
                    <a:lnTo>
                      <a:pt x="45891" y="57758"/>
                    </a:lnTo>
                    <a:cubicBezTo>
                      <a:pt x="46845" y="57945"/>
                      <a:pt x="47831" y="58132"/>
                      <a:pt x="48806" y="58298"/>
                    </a:cubicBezTo>
                    <a:cubicBezTo>
                      <a:pt x="50258" y="58556"/>
                      <a:pt x="51607" y="58754"/>
                      <a:pt x="52924" y="58909"/>
                    </a:cubicBezTo>
                    <a:cubicBezTo>
                      <a:pt x="54428" y="59086"/>
                      <a:pt x="55787" y="59179"/>
                      <a:pt x="57084" y="59190"/>
                    </a:cubicBezTo>
                    <a:cubicBezTo>
                      <a:pt x="57177" y="59200"/>
                      <a:pt x="57270" y="59200"/>
                      <a:pt x="57363" y="59200"/>
                    </a:cubicBezTo>
                    <a:cubicBezTo>
                      <a:pt x="58681" y="59200"/>
                      <a:pt x="59936" y="59096"/>
                      <a:pt x="61077" y="58899"/>
                    </a:cubicBezTo>
                    <a:cubicBezTo>
                      <a:pt x="62363" y="58671"/>
                      <a:pt x="63515" y="58287"/>
                      <a:pt x="64511" y="57758"/>
                    </a:cubicBezTo>
                    <a:cubicBezTo>
                      <a:pt x="65009" y="57488"/>
                      <a:pt x="65486" y="57166"/>
                      <a:pt x="65931" y="56783"/>
                    </a:cubicBezTo>
                    <a:cubicBezTo>
                      <a:pt x="66346" y="56430"/>
                      <a:pt x="66731" y="55995"/>
                      <a:pt x="67073" y="55507"/>
                    </a:cubicBezTo>
                    <a:cubicBezTo>
                      <a:pt x="67229" y="55299"/>
                      <a:pt x="67363" y="55071"/>
                      <a:pt x="67498" y="54801"/>
                    </a:cubicBezTo>
                    <a:cubicBezTo>
                      <a:pt x="67685" y="54460"/>
                      <a:pt x="67851" y="54086"/>
                      <a:pt x="68017" y="53650"/>
                    </a:cubicBezTo>
                    <a:cubicBezTo>
                      <a:pt x="68287" y="52914"/>
                      <a:pt x="68473" y="52104"/>
                      <a:pt x="68587" y="51171"/>
                    </a:cubicBezTo>
                    <a:cubicBezTo>
                      <a:pt x="68732" y="49875"/>
                      <a:pt x="68639" y="48485"/>
                      <a:pt x="68297" y="47032"/>
                    </a:cubicBezTo>
                    <a:cubicBezTo>
                      <a:pt x="67975" y="45694"/>
                      <a:pt x="67425" y="44356"/>
                      <a:pt x="66648" y="43059"/>
                    </a:cubicBezTo>
                    <a:cubicBezTo>
                      <a:pt x="66035" y="42043"/>
                      <a:pt x="65247" y="41099"/>
                      <a:pt x="64490" y="40186"/>
                    </a:cubicBezTo>
                    <a:cubicBezTo>
                      <a:pt x="64355" y="40030"/>
                      <a:pt x="64230" y="39875"/>
                      <a:pt x="64106" y="39719"/>
                    </a:cubicBezTo>
                    <a:cubicBezTo>
                      <a:pt x="63722" y="39263"/>
                      <a:pt x="63245" y="38661"/>
                      <a:pt x="62799" y="38039"/>
                    </a:cubicBezTo>
                    <a:cubicBezTo>
                      <a:pt x="62384" y="37468"/>
                      <a:pt x="62042" y="36888"/>
                      <a:pt x="61762" y="36317"/>
                    </a:cubicBezTo>
                    <a:cubicBezTo>
                      <a:pt x="61616" y="35985"/>
                      <a:pt x="61482" y="35653"/>
                      <a:pt x="61367" y="35321"/>
                    </a:cubicBezTo>
                    <a:cubicBezTo>
                      <a:pt x="61264" y="34979"/>
                      <a:pt x="61171" y="34605"/>
                      <a:pt x="61108" y="34201"/>
                    </a:cubicBezTo>
                    <a:cubicBezTo>
                      <a:pt x="61056" y="33859"/>
                      <a:pt x="61035" y="33516"/>
                      <a:pt x="61035" y="33174"/>
                    </a:cubicBezTo>
                    <a:cubicBezTo>
                      <a:pt x="61025" y="32831"/>
                      <a:pt x="61056" y="32469"/>
                      <a:pt x="61108" y="32054"/>
                    </a:cubicBezTo>
                    <a:cubicBezTo>
                      <a:pt x="61212" y="31462"/>
                      <a:pt x="61357" y="30871"/>
                      <a:pt x="61586" y="30238"/>
                    </a:cubicBezTo>
                    <a:cubicBezTo>
                      <a:pt x="61762" y="29719"/>
                      <a:pt x="61990" y="29180"/>
                      <a:pt x="62312" y="28475"/>
                    </a:cubicBezTo>
                    <a:cubicBezTo>
                      <a:pt x="62612" y="27842"/>
                      <a:pt x="62944" y="27199"/>
                      <a:pt x="63255" y="26577"/>
                    </a:cubicBezTo>
                    <a:cubicBezTo>
                      <a:pt x="63359" y="26369"/>
                      <a:pt x="63473" y="26151"/>
                      <a:pt x="63577" y="25934"/>
                    </a:cubicBezTo>
                    <a:cubicBezTo>
                      <a:pt x="64096" y="24917"/>
                      <a:pt x="64500" y="24076"/>
                      <a:pt x="64853" y="23299"/>
                    </a:cubicBezTo>
                    <a:cubicBezTo>
                      <a:pt x="65776" y="21276"/>
                      <a:pt x="66346" y="19595"/>
                      <a:pt x="66637" y="17998"/>
                    </a:cubicBezTo>
                    <a:cubicBezTo>
                      <a:pt x="66803" y="17064"/>
                      <a:pt x="66876" y="16141"/>
                      <a:pt x="66855" y="15259"/>
                    </a:cubicBezTo>
                    <a:cubicBezTo>
                      <a:pt x="66834" y="14346"/>
                      <a:pt x="66689" y="13403"/>
                      <a:pt x="66419" y="12459"/>
                    </a:cubicBezTo>
                    <a:cubicBezTo>
                      <a:pt x="66201" y="11660"/>
                      <a:pt x="65848" y="10820"/>
                      <a:pt x="65361" y="9886"/>
                    </a:cubicBezTo>
                    <a:cubicBezTo>
                      <a:pt x="64998" y="9212"/>
                      <a:pt x="64562" y="8517"/>
                      <a:pt x="64054" y="7832"/>
                    </a:cubicBezTo>
                    <a:cubicBezTo>
                      <a:pt x="63587" y="7210"/>
                      <a:pt x="63038" y="6577"/>
                      <a:pt x="62425" y="5955"/>
                    </a:cubicBezTo>
                    <a:cubicBezTo>
                      <a:pt x="61865" y="5384"/>
                      <a:pt x="61233" y="4835"/>
                      <a:pt x="60548" y="4295"/>
                    </a:cubicBezTo>
                    <a:cubicBezTo>
                      <a:pt x="59200" y="3268"/>
                      <a:pt x="57706" y="2397"/>
                      <a:pt x="56109" y="1712"/>
                    </a:cubicBezTo>
                    <a:cubicBezTo>
                      <a:pt x="55237" y="1339"/>
                      <a:pt x="54324" y="1018"/>
                      <a:pt x="53370" y="758"/>
                    </a:cubicBezTo>
                    <a:cubicBezTo>
                      <a:pt x="52395" y="488"/>
                      <a:pt x="51326" y="291"/>
                      <a:pt x="50113" y="146"/>
                    </a:cubicBezTo>
                    <a:cubicBezTo>
                      <a:pt x="49262" y="42"/>
                      <a:pt x="48391" y="1"/>
                      <a:pt x="4742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23"/>
              <p:cNvSpPr/>
              <p:nvPr/>
            </p:nvSpPr>
            <p:spPr>
              <a:xfrm>
                <a:off x="5268345" y="3794964"/>
                <a:ext cx="2982116" cy="427781"/>
              </a:xfrm>
              <a:custGeom>
                <a:rect b="b" l="l" r="r" t="t"/>
                <a:pathLst>
                  <a:path extrusionOk="0" h="9492" w="66170">
                    <a:moveTo>
                      <a:pt x="34200" y="0"/>
                    </a:moveTo>
                    <a:cubicBezTo>
                      <a:pt x="33816" y="0"/>
                      <a:pt x="33443" y="10"/>
                      <a:pt x="33058" y="10"/>
                    </a:cubicBezTo>
                    <a:cubicBezTo>
                      <a:pt x="27592" y="31"/>
                      <a:pt x="22436" y="249"/>
                      <a:pt x="17893" y="612"/>
                    </a:cubicBezTo>
                    <a:cubicBezTo>
                      <a:pt x="17344" y="685"/>
                      <a:pt x="16794" y="747"/>
                      <a:pt x="16233" y="809"/>
                    </a:cubicBezTo>
                    <a:cubicBezTo>
                      <a:pt x="15279" y="902"/>
                      <a:pt x="14428" y="975"/>
                      <a:pt x="13640" y="1006"/>
                    </a:cubicBezTo>
                    <a:cubicBezTo>
                      <a:pt x="5373" y="1909"/>
                      <a:pt x="0" y="3330"/>
                      <a:pt x="0" y="4906"/>
                    </a:cubicBezTo>
                    <a:cubicBezTo>
                      <a:pt x="10" y="7469"/>
                      <a:pt x="14232" y="9491"/>
                      <a:pt x="31959" y="9491"/>
                    </a:cubicBezTo>
                    <a:cubicBezTo>
                      <a:pt x="32343" y="9491"/>
                      <a:pt x="32717" y="9481"/>
                      <a:pt x="33100" y="9481"/>
                    </a:cubicBezTo>
                    <a:cubicBezTo>
                      <a:pt x="51357" y="9398"/>
                      <a:pt x="66169" y="7199"/>
                      <a:pt x="66159" y="4585"/>
                    </a:cubicBezTo>
                    <a:cubicBezTo>
                      <a:pt x="66149" y="3433"/>
                      <a:pt x="63276" y="2396"/>
                      <a:pt x="58493" y="1598"/>
                    </a:cubicBezTo>
                    <a:cubicBezTo>
                      <a:pt x="57809" y="1660"/>
                      <a:pt x="57093" y="1691"/>
                      <a:pt x="56356" y="1691"/>
                    </a:cubicBezTo>
                    <a:cubicBezTo>
                      <a:pt x="56263" y="1691"/>
                      <a:pt x="56170" y="1691"/>
                      <a:pt x="56077" y="1681"/>
                    </a:cubicBezTo>
                    <a:cubicBezTo>
                      <a:pt x="54780" y="1670"/>
                      <a:pt x="53421" y="1577"/>
                      <a:pt x="51917" y="1400"/>
                    </a:cubicBezTo>
                    <a:cubicBezTo>
                      <a:pt x="50600" y="1245"/>
                      <a:pt x="49251" y="1047"/>
                      <a:pt x="47799" y="789"/>
                    </a:cubicBezTo>
                    <a:cubicBezTo>
                      <a:pt x="46845" y="623"/>
                      <a:pt x="45880" y="446"/>
                      <a:pt x="44946" y="270"/>
                    </a:cubicBezTo>
                    <a:cubicBezTo>
                      <a:pt x="41596" y="93"/>
                      <a:pt x="37975" y="0"/>
                      <a:pt x="342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23"/>
              <p:cNvSpPr/>
              <p:nvPr/>
            </p:nvSpPr>
            <p:spPr>
              <a:xfrm>
                <a:off x="5883073" y="3807087"/>
                <a:ext cx="2021458" cy="64086"/>
              </a:xfrm>
              <a:custGeom>
                <a:rect b="b" l="l" r="r" t="t"/>
                <a:pathLst>
                  <a:path extrusionOk="0" h="1422" w="44854">
                    <a:moveTo>
                      <a:pt x="4253" y="343"/>
                    </a:moveTo>
                    <a:lnTo>
                      <a:pt x="4253" y="343"/>
                    </a:lnTo>
                    <a:cubicBezTo>
                      <a:pt x="2759" y="457"/>
                      <a:pt x="1339" y="592"/>
                      <a:pt x="0" y="737"/>
                    </a:cubicBezTo>
                    <a:cubicBezTo>
                      <a:pt x="788" y="706"/>
                      <a:pt x="1639" y="633"/>
                      <a:pt x="2593" y="540"/>
                    </a:cubicBezTo>
                    <a:cubicBezTo>
                      <a:pt x="3154" y="478"/>
                      <a:pt x="3704" y="416"/>
                      <a:pt x="4253" y="343"/>
                    </a:cubicBezTo>
                    <a:close/>
                    <a:moveTo>
                      <a:pt x="31306" y="1"/>
                    </a:moveTo>
                    <a:lnTo>
                      <a:pt x="31306" y="1"/>
                    </a:lnTo>
                    <a:cubicBezTo>
                      <a:pt x="32240" y="177"/>
                      <a:pt x="33205" y="354"/>
                      <a:pt x="34159" y="520"/>
                    </a:cubicBezTo>
                    <a:cubicBezTo>
                      <a:pt x="35611" y="778"/>
                      <a:pt x="36960" y="976"/>
                      <a:pt x="38277" y="1131"/>
                    </a:cubicBezTo>
                    <a:cubicBezTo>
                      <a:pt x="39781" y="1308"/>
                      <a:pt x="41140" y="1401"/>
                      <a:pt x="42437" y="1412"/>
                    </a:cubicBezTo>
                    <a:cubicBezTo>
                      <a:pt x="42530" y="1422"/>
                      <a:pt x="42623" y="1422"/>
                      <a:pt x="42716" y="1422"/>
                    </a:cubicBezTo>
                    <a:cubicBezTo>
                      <a:pt x="43453" y="1422"/>
                      <a:pt x="44169" y="1391"/>
                      <a:pt x="44853" y="1329"/>
                    </a:cubicBezTo>
                    <a:cubicBezTo>
                      <a:pt x="41275" y="727"/>
                      <a:pt x="36617" y="260"/>
                      <a:pt x="31306" y="1"/>
                    </a:cubicBezTo>
                    <a:close/>
                  </a:path>
                </a:pathLst>
              </a:custGeom>
              <a:solidFill>
                <a:srgbClr val="353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23"/>
              <p:cNvSpPr/>
              <p:nvPr/>
            </p:nvSpPr>
            <p:spPr>
              <a:xfrm>
                <a:off x="7236917" y="2517783"/>
                <a:ext cx="733068" cy="1113573"/>
              </a:xfrm>
              <a:custGeom>
                <a:rect b="b" l="l" r="r" t="t"/>
                <a:pathLst>
                  <a:path extrusionOk="0" h="24709" w="16266">
                    <a:moveTo>
                      <a:pt x="1795" y="24283"/>
                    </a:moveTo>
                    <a:cubicBezTo>
                      <a:pt x="1812" y="24289"/>
                      <a:pt x="1826" y="24291"/>
                      <a:pt x="1840" y="24294"/>
                    </a:cubicBezTo>
                    <a:lnTo>
                      <a:pt x="1840" y="24294"/>
                    </a:lnTo>
                    <a:cubicBezTo>
                      <a:pt x="1832" y="24294"/>
                      <a:pt x="1824" y="24294"/>
                      <a:pt x="1816" y="24294"/>
                    </a:cubicBezTo>
                    <a:lnTo>
                      <a:pt x="1795" y="24283"/>
                    </a:lnTo>
                    <a:close/>
                    <a:moveTo>
                      <a:pt x="11120" y="0"/>
                    </a:moveTo>
                    <a:cubicBezTo>
                      <a:pt x="10550" y="0"/>
                      <a:pt x="9949" y="62"/>
                      <a:pt x="9336" y="166"/>
                    </a:cubicBezTo>
                    <a:cubicBezTo>
                      <a:pt x="8144" y="373"/>
                      <a:pt x="6982" y="778"/>
                      <a:pt x="5882" y="1358"/>
                    </a:cubicBezTo>
                    <a:cubicBezTo>
                      <a:pt x="5343" y="1649"/>
                      <a:pt x="4834" y="1971"/>
                      <a:pt x="4357" y="2324"/>
                    </a:cubicBezTo>
                    <a:cubicBezTo>
                      <a:pt x="3880" y="2676"/>
                      <a:pt x="3414" y="3091"/>
                      <a:pt x="2999" y="3558"/>
                    </a:cubicBezTo>
                    <a:cubicBezTo>
                      <a:pt x="2584" y="4004"/>
                      <a:pt x="2210" y="4512"/>
                      <a:pt x="1878" y="5062"/>
                    </a:cubicBezTo>
                    <a:cubicBezTo>
                      <a:pt x="1546" y="5591"/>
                      <a:pt x="1287" y="6162"/>
                      <a:pt x="1090" y="6742"/>
                    </a:cubicBezTo>
                    <a:cubicBezTo>
                      <a:pt x="893" y="7344"/>
                      <a:pt x="779" y="7946"/>
                      <a:pt x="737" y="8527"/>
                    </a:cubicBezTo>
                    <a:cubicBezTo>
                      <a:pt x="727" y="8838"/>
                      <a:pt x="727" y="9138"/>
                      <a:pt x="758" y="9439"/>
                    </a:cubicBezTo>
                    <a:cubicBezTo>
                      <a:pt x="779" y="9730"/>
                      <a:pt x="830" y="10030"/>
                      <a:pt x="913" y="10342"/>
                    </a:cubicBezTo>
                    <a:cubicBezTo>
                      <a:pt x="1059" y="10902"/>
                      <a:pt x="1298" y="11462"/>
                      <a:pt x="1639" y="12001"/>
                    </a:cubicBezTo>
                    <a:cubicBezTo>
                      <a:pt x="1961" y="12520"/>
                      <a:pt x="2356" y="12976"/>
                      <a:pt x="2729" y="13391"/>
                    </a:cubicBezTo>
                    <a:cubicBezTo>
                      <a:pt x="2874" y="13547"/>
                      <a:pt x="3019" y="13713"/>
                      <a:pt x="3165" y="13868"/>
                    </a:cubicBezTo>
                    <a:cubicBezTo>
                      <a:pt x="3787" y="14553"/>
                      <a:pt x="4430" y="15248"/>
                      <a:pt x="4876" y="16078"/>
                    </a:cubicBezTo>
                    <a:lnTo>
                      <a:pt x="4887" y="16099"/>
                    </a:lnTo>
                    <a:lnTo>
                      <a:pt x="4897" y="16109"/>
                    </a:lnTo>
                    <a:cubicBezTo>
                      <a:pt x="4980" y="16286"/>
                      <a:pt x="5063" y="16462"/>
                      <a:pt x="5125" y="16628"/>
                    </a:cubicBezTo>
                    <a:cubicBezTo>
                      <a:pt x="5198" y="16814"/>
                      <a:pt x="5260" y="17012"/>
                      <a:pt x="5311" y="17261"/>
                    </a:cubicBezTo>
                    <a:cubicBezTo>
                      <a:pt x="5405" y="17717"/>
                      <a:pt x="5447" y="18184"/>
                      <a:pt x="5436" y="18640"/>
                    </a:cubicBezTo>
                    <a:lnTo>
                      <a:pt x="5436" y="18651"/>
                    </a:lnTo>
                    <a:cubicBezTo>
                      <a:pt x="5415" y="19107"/>
                      <a:pt x="5332" y="19553"/>
                      <a:pt x="5208" y="19988"/>
                    </a:cubicBezTo>
                    <a:cubicBezTo>
                      <a:pt x="5073" y="20435"/>
                      <a:pt x="4876" y="20860"/>
                      <a:pt x="4638" y="21254"/>
                    </a:cubicBezTo>
                    <a:cubicBezTo>
                      <a:pt x="4389" y="21638"/>
                      <a:pt x="4098" y="22001"/>
                      <a:pt x="3766" y="22312"/>
                    </a:cubicBezTo>
                    <a:lnTo>
                      <a:pt x="3746" y="22333"/>
                    </a:lnTo>
                    <a:cubicBezTo>
                      <a:pt x="3444" y="22602"/>
                      <a:pt x="3112" y="22841"/>
                      <a:pt x="2771" y="23028"/>
                    </a:cubicBezTo>
                    <a:cubicBezTo>
                      <a:pt x="2356" y="23236"/>
                      <a:pt x="1909" y="23391"/>
                      <a:pt x="1526" y="23505"/>
                    </a:cubicBezTo>
                    <a:lnTo>
                      <a:pt x="1121" y="23630"/>
                    </a:lnTo>
                    <a:cubicBezTo>
                      <a:pt x="789" y="23723"/>
                      <a:pt x="436" y="23827"/>
                      <a:pt x="94" y="23951"/>
                    </a:cubicBezTo>
                    <a:cubicBezTo>
                      <a:pt x="63" y="23962"/>
                      <a:pt x="32" y="23992"/>
                      <a:pt x="11" y="24024"/>
                    </a:cubicBezTo>
                    <a:cubicBezTo>
                      <a:pt x="0" y="24055"/>
                      <a:pt x="0" y="24096"/>
                      <a:pt x="11" y="24138"/>
                    </a:cubicBezTo>
                    <a:cubicBezTo>
                      <a:pt x="21" y="24158"/>
                      <a:pt x="32" y="24179"/>
                      <a:pt x="53" y="24190"/>
                    </a:cubicBezTo>
                    <a:cubicBezTo>
                      <a:pt x="74" y="24231"/>
                      <a:pt x="104" y="24262"/>
                      <a:pt x="146" y="24273"/>
                    </a:cubicBezTo>
                    <a:cubicBezTo>
                      <a:pt x="1328" y="24563"/>
                      <a:pt x="2511" y="24709"/>
                      <a:pt x="3663" y="24709"/>
                    </a:cubicBezTo>
                    <a:cubicBezTo>
                      <a:pt x="4264" y="24709"/>
                      <a:pt x="4855" y="24667"/>
                      <a:pt x="5426" y="24584"/>
                    </a:cubicBezTo>
                    <a:cubicBezTo>
                      <a:pt x="6328" y="24460"/>
                      <a:pt x="7179" y="24231"/>
                      <a:pt x="7967" y="23889"/>
                    </a:cubicBezTo>
                    <a:cubicBezTo>
                      <a:pt x="8797" y="23536"/>
                      <a:pt x="9534" y="23059"/>
                      <a:pt x="10166" y="22478"/>
                    </a:cubicBezTo>
                    <a:cubicBezTo>
                      <a:pt x="10488" y="22178"/>
                      <a:pt x="10788" y="21835"/>
                      <a:pt x="11069" y="21452"/>
                    </a:cubicBezTo>
                    <a:cubicBezTo>
                      <a:pt x="11369" y="21037"/>
                      <a:pt x="11639" y="20590"/>
                      <a:pt x="11878" y="20124"/>
                    </a:cubicBezTo>
                    <a:cubicBezTo>
                      <a:pt x="12386" y="19096"/>
                      <a:pt x="12646" y="18080"/>
                      <a:pt x="12635" y="17116"/>
                    </a:cubicBezTo>
                    <a:cubicBezTo>
                      <a:pt x="12625" y="16597"/>
                      <a:pt x="12531" y="16088"/>
                      <a:pt x="12355" y="15601"/>
                    </a:cubicBezTo>
                    <a:cubicBezTo>
                      <a:pt x="12199" y="15165"/>
                      <a:pt x="11950" y="14730"/>
                      <a:pt x="11608" y="14273"/>
                    </a:cubicBezTo>
                    <a:cubicBezTo>
                      <a:pt x="11048" y="13526"/>
                      <a:pt x="10301" y="12925"/>
                      <a:pt x="9575" y="12395"/>
                    </a:cubicBezTo>
                    <a:cubicBezTo>
                      <a:pt x="9440" y="12292"/>
                      <a:pt x="9306" y="12199"/>
                      <a:pt x="9170" y="12105"/>
                    </a:cubicBezTo>
                    <a:cubicBezTo>
                      <a:pt x="8859" y="11877"/>
                      <a:pt x="8538" y="11649"/>
                      <a:pt x="8237" y="11410"/>
                    </a:cubicBezTo>
                    <a:lnTo>
                      <a:pt x="8237" y="11410"/>
                    </a:lnTo>
                    <a:lnTo>
                      <a:pt x="8241" y="11419"/>
                    </a:lnTo>
                    <a:lnTo>
                      <a:pt x="8241" y="11419"/>
                    </a:lnTo>
                    <a:cubicBezTo>
                      <a:pt x="7983" y="11211"/>
                      <a:pt x="7752" y="11020"/>
                      <a:pt x="7542" y="10829"/>
                    </a:cubicBezTo>
                    <a:cubicBezTo>
                      <a:pt x="7438" y="10726"/>
                      <a:pt x="7314" y="10611"/>
                      <a:pt x="7199" y="10487"/>
                    </a:cubicBezTo>
                    <a:cubicBezTo>
                      <a:pt x="7116" y="10394"/>
                      <a:pt x="7003" y="10269"/>
                      <a:pt x="6899" y="10145"/>
                    </a:cubicBezTo>
                    <a:cubicBezTo>
                      <a:pt x="6784" y="9989"/>
                      <a:pt x="6701" y="9834"/>
                      <a:pt x="6639" y="9678"/>
                    </a:cubicBezTo>
                    <a:cubicBezTo>
                      <a:pt x="6577" y="9543"/>
                      <a:pt x="6546" y="9408"/>
                      <a:pt x="6526" y="9263"/>
                    </a:cubicBezTo>
                    <a:cubicBezTo>
                      <a:pt x="6515" y="9138"/>
                      <a:pt x="6515" y="9004"/>
                      <a:pt x="6526" y="8869"/>
                    </a:cubicBezTo>
                    <a:cubicBezTo>
                      <a:pt x="6546" y="8723"/>
                      <a:pt x="6588" y="8578"/>
                      <a:pt x="6650" y="8433"/>
                    </a:cubicBezTo>
                    <a:lnTo>
                      <a:pt x="6650" y="8412"/>
                    </a:lnTo>
                    <a:cubicBezTo>
                      <a:pt x="6733" y="8225"/>
                      <a:pt x="6847" y="8029"/>
                      <a:pt x="7003" y="7831"/>
                    </a:cubicBezTo>
                    <a:cubicBezTo>
                      <a:pt x="7210" y="7572"/>
                      <a:pt x="7469" y="7323"/>
                      <a:pt x="7780" y="7084"/>
                    </a:cubicBezTo>
                    <a:cubicBezTo>
                      <a:pt x="8174" y="6794"/>
                      <a:pt x="8631" y="6535"/>
                      <a:pt x="9119" y="6338"/>
                    </a:cubicBezTo>
                    <a:cubicBezTo>
                      <a:pt x="9554" y="6162"/>
                      <a:pt x="9969" y="6047"/>
                      <a:pt x="10374" y="5996"/>
                    </a:cubicBezTo>
                    <a:cubicBezTo>
                      <a:pt x="10509" y="5975"/>
                      <a:pt x="10633" y="5975"/>
                      <a:pt x="10758" y="5975"/>
                    </a:cubicBezTo>
                    <a:lnTo>
                      <a:pt x="10799" y="5975"/>
                    </a:lnTo>
                    <a:cubicBezTo>
                      <a:pt x="10820" y="5996"/>
                      <a:pt x="10851" y="6006"/>
                      <a:pt x="10882" y="6006"/>
                    </a:cubicBezTo>
                    <a:cubicBezTo>
                      <a:pt x="10892" y="6006"/>
                      <a:pt x="10903" y="6006"/>
                      <a:pt x="10913" y="5996"/>
                    </a:cubicBezTo>
                    <a:cubicBezTo>
                      <a:pt x="10944" y="5996"/>
                      <a:pt x="10975" y="5975"/>
                      <a:pt x="10996" y="5943"/>
                    </a:cubicBezTo>
                    <a:lnTo>
                      <a:pt x="11017" y="5923"/>
                    </a:lnTo>
                    <a:lnTo>
                      <a:pt x="11027" y="5902"/>
                    </a:lnTo>
                    <a:cubicBezTo>
                      <a:pt x="11256" y="5643"/>
                      <a:pt x="11546" y="5394"/>
                      <a:pt x="11940" y="5124"/>
                    </a:cubicBezTo>
                    <a:cubicBezTo>
                      <a:pt x="12282" y="4885"/>
                      <a:pt x="12635" y="4678"/>
                      <a:pt x="12978" y="4481"/>
                    </a:cubicBezTo>
                    <a:cubicBezTo>
                      <a:pt x="13123" y="4387"/>
                      <a:pt x="13278" y="4294"/>
                      <a:pt x="13423" y="4211"/>
                    </a:cubicBezTo>
                    <a:cubicBezTo>
                      <a:pt x="13973" y="3869"/>
                      <a:pt x="14430" y="3558"/>
                      <a:pt x="14824" y="3184"/>
                    </a:cubicBezTo>
                    <a:cubicBezTo>
                      <a:pt x="15073" y="2956"/>
                      <a:pt x="15270" y="2718"/>
                      <a:pt x="15426" y="2469"/>
                    </a:cubicBezTo>
                    <a:cubicBezTo>
                      <a:pt x="15571" y="2220"/>
                      <a:pt x="15685" y="1960"/>
                      <a:pt x="15747" y="1690"/>
                    </a:cubicBezTo>
                    <a:lnTo>
                      <a:pt x="16027" y="1909"/>
                    </a:lnTo>
                    <a:cubicBezTo>
                      <a:pt x="16058" y="1929"/>
                      <a:pt x="16089" y="1939"/>
                      <a:pt x="16120" y="1939"/>
                    </a:cubicBezTo>
                    <a:cubicBezTo>
                      <a:pt x="16162" y="1939"/>
                      <a:pt x="16203" y="1929"/>
                      <a:pt x="16235" y="1888"/>
                    </a:cubicBezTo>
                    <a:cubicBezTo>
                      <a:pt x="16255" y="1867"/>
                      <a:pt x="16265" y="1826"/>
                      <a:pt x="16265" y="1784"/>
                    </a:cubicBezTo>
                    <a:cubicBezTo>
                      <a:pt x="16255" y="1743"/>
                      <a:pt x="16245" y="1711"/>
                      <a:pt x="16214" y="1690"/>
                    </a:cubicBezTo>
                    <a:cubicBezTo>
                      <a:pt x="15737" y="1307"/>
                      <a:pt x="15207" y="985"/>
                      <a:pt x="14647" y="726"/>
                    </a:cubicBezTo>
                    <a:cubicBezTo>
                      <a:pt x="14129" y="487"/>
                      <a:pt x="13548" y="300"/>
                      <a:pt x="12946" y="176"/>
                    </a:cubicBezTo>
                    <a:cubicBezTo>
                      <a:pt x="12386" y="62"/>
                      <a:pt x="11784" y="10"/>
                      <a:pt x="11152"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23"/>
              <p:cNvSpPr/>
              <p:nvPr/>
            </p:nvSpPr>
            <p:spPr>
              <a:xfrm>
                <a:off x="7236466" y="2710809"/>
                <a:ext cx="416559" cy="920549"/>
              </a:xfrm>
              <a:custGeom>
                <a:rect b="b" l="l" r="r" t="t"/>
                <a:pathLst>
                  <a:path extrusionOk="0" h="20426" w="9243">
                    <a:moveTo>
                      <a:pt x="2396" y="1"/>
                    </a:moveTo>
                    <a:lnTo>
                      <a:pt x="2396" y="1"/>
                    </a:lnTo>
                    <a:cubicBezTo>
                      <a:pt x="2220" y="250"/>
                      <a:pt x="2044" y="509"/>
                      <a:pt x="1878" y="768"/>
                    </a:cubicBezTo>
                    <a:cubicBezTo>
                      <a:pt x="1556" y="1308"/>
                      <a:pt x="1297" y="1879"/>
                      <a:pt x="1100" y="2459"/>
                    </a:cubicBezTo>
                    <a:cubicBezTo>
                      <a:pt x="903" y="3050"/>
                      <a:pt x="778" y="3652"/>
                      <a:pt x="747" y="4244"/>
                    </a:cubicBezTo>
                    <a:cubicBezTo>
                      <a:pt x="727" y="4555"/>
                      <a:pt x="737" y="4855"/>
                      <a:pt x="757" y="5156"/>
                    </a:cubicBezTo>
                    <a:cubicBezTo>
                      <a:pt x="789" y="5447"/>
                      <a:pt x="840" y="5747"/>
                      <a:pt x="923" y="6059"/>
                    </a:cubicBezTo>
                    <a:cubicBezTo>
                      <a:pt x="1059" y="6619"/>
                      <a:pt x="1308" y="7179"/>
                      <a:pt x="1649" y="7718"/>
                    </a:cubicBezTo>
                    <a:cubicBezTo>
                      <a:pt x="1971" y="8237"/>
                      <a:pt x="2366" y="8693"/>
                      <a:pt x="2728" y="9108"/>
                    </a:cubicBezTo>
                    <a:cubicBezTo>
                      <a:pt x="2873" y="9264"/>
                      <a:pt x="3019" y="9430"/>
                      <a:pt x="3175" y="9585"/>
                    </a:cubicBezTo>
                    <a:cubicBezTo>
                      <a:pt x="3797" y="10270"/>
                      <a:pt x="4440" y="10975"/>
                      <a:pt x="4886" y="11795"/>
                    </a:cubicBezTo>
                    <a:lnTo>
                      <a:pt x="4897" y="11816"/>
                    </a:lnTo>
                    <a:lnTo>
                      <a:pt x="4907" y="11826"/>
                    </a:lnTo>
                    <a:cubicBezTo>
                      <a:pt x="4990" y="12013"/>
                      <a:pt x="5073" y="12179"/>
                      <a:pt x="5135" y="12345"/>
                    </a:cubicBezTo>
                    <a:cubicBezTo>
                      <a:pt x="5208" y="12542"/>
                      <a:pt x="5259" y="12739"/>
                      <a:pt x="5321" y="12978"/>
                    </a:cubicBezTo>
                    <a:cubicBezTo>
                      <a:pt x="5415" y="13434"/>
                      <a:pt x="5457" y="13891"/>
                      <a:pt x="5446" y="14357"/>
                    </a:cubicBezTo>
                    <a:lnTo>
                      <a:pt x="5436" y="14378"/>
                    </a:lnTo>
                    <a:cubicBezTo>
                      <a:pt x="5415" y="14824"/>
                      <a:pt x="5342" y="15270"/>
                      <a:pt x="5218" y="15705"/>
                    </a:cubicBezTo>
                    <a:cubicBezTo>
                      <a:pt x="5073" y="16141"/>
                      <a:pt x="4886" y="16567"/>
                      <a:pt x="4648" y="16961"/>
                    </a:cubicBezTo>
                    <a:cubicBezTo>
                      <a:pt x="4399" y="17355"/>
                      <a:pt x="4108" y="17708"/>
                      <a:pt x="3776" y="18029"/>
                    </a:cubicBezTo>
                    <a:lnTo>
                      <a:pt x="3756" y="18050"/>
                    </a:lnTo>
                    <a:cubicBezTo>
                      <a:pt x="3454" y="18319"/>
                      <a:pt x="3122" y="18548"/>
                      <a:pt x="2781" y="18734"/>
                    </a:cubicBezTo>
                    <a:cubicBezTo>
                      <a:pt x="2366" y="18953"/>
                      <a:pt x="1919" y="19098"/>
                      <a:pt x="1536" y="19222"/>
                    </a:cubicBezTo>
                    <a:cubicBezTo>
                      <a:pt x="1400" y="19264"/>
                      <a:pt x="1266" y="19295"/>
                      <a:pt x="1131" y="19336"/>
                    </a:cubicBezTo>
                    <a:cubicBezTo>
                      <a:pt x="810" y="19430"/>
                      <a:pt x="457" y="19544"/>
                      <a:pt x="104" y="19668"/>
                    </a:cubicBezTo>
                    <a:cubicBezTo>
                      <a:pt x="73" y="19679"/>
                      <a:pt x="42" y="19700"/>
                      <a:pt x="21" y="19741"/>
                    </a:cubicBezTo>
                    <a:cubicBezTo>
                      <a:pt x="1" y="19772"/>
                      <a:pt x="1" y="19813"/>
                      <a:pt x="21" y="19855"/>
                    </a:cubicBezTo>
                    <a:cubicBezTo>
                      <a:pt x="21" y="19875"/>
                      <a:pt x="42" y="19896"/>
                      <a:pt x="63" y="19917"/>
                    </a:cubicBezTo>
                    <a:cubicBezTo>
                      <a:pt x="73" y="19948"/>
                      <a:pt x="114" y="19979"/>
                      <a:pt x="146" y="19990"/>
                    </a:cubicBezTo>
                    <a:cubicBezTo>
                      <a:pt x="1338" y="20280"/>
                      <a:pt x="2521" y="20426"/>
                      <a:pt x="3673" y="20426"/>
                    </a:cubicBezTo>
                    <a:cubicBezTo>
                      <a:pt x="4274" y="20426"/>
                      <a:pt x="4865" y="20384"/>
                      <a:pt x="5436" y="20311"/>
                    </a:cubicBezTo>
                    <a:cubicBezTo>
                      <a:pt x="6338" y="20177"/>
                      <a:pt x="7199" y="19948"/>
                      <a:pt x="7988" y="19606"/>
                    </a:cubicBezTo>
                    <a:cubicBezTo>
                      <a:pt x="8009" y="19596"/>
                      <a:pt x="8029" y="19585"/>
                      <a:pt x="8060" y="19575"/>
                    </a:cubicBezTo>
                    <a:cubicBezTo>
                      <a:pt x="8195" y="19398"/>
                      <a:pt x="8330" y="19212"/>
                      <a:pt x="8444" y="19015"/>
                    </a:cubicBezTo>
                    <a:cubicBezTo>
                      <a:pt x="8496" y="18911"/>
                      <a:pt x="8548" y="18817"/>
                      <a:pt x="8599" y="18714"/>
                    </a:cubicBezTo>
                    <a:cubicBezTo>
                      <a:pt x="8652" y="18610"/>
                      <a:pt x="8703" y="18506"/>
                      <a:pt x="8745" y="18402"/>
                    </a:cubicBezTo>
                    <a:lnTo>
                      <a:pt x="8745" y="18413"/>
                    </a:lnTo>
                    <a:cubicBezTo>
                      <a:pt x="8848" y="18154"/>
                      <a:pt x="8942" y="17895"/>
                      <a:pt x="9014" y="17625"/>
                    </a:cubicBezTo>
                    <a:cubicBezTo>
                      <a:pt x="9046" y="17480"/>
                      <a:pt x="9087" y="17334"/>
                      <a:pt x="9108" y="17189"/>
                    </a:cubicBezTo>
                    <a:cubicBezTo>
                      <a:pt x="9139" y="17054"/>
                      <a:pt x="9160" y="16909"/>
                      <a:pt x="9180" y="16774"/>
                    </a:cubicBezTo>
                    <a:lnTo>
                      <a:pt x="9180" y="16784"/>
                    </a:lnTo>
                    <a:cubicBezTo>
                      <a:pt x="9222" y="16473"/>
                      <a:pt x="9242" y="16152"/>
                      <a:pt x="9242" y="15830"/>
                    </a:cubicBezTo>
                    <a:cubicBezTo>
                      <a:pt x="9242" y="15685"/>
                      <a:pt x="9242" y="15530"/>
                      <a:pt x="9233" y="15374"/>
                    </a:cubicBezTo>
                    <a:cubicBezTo>
                      <a:pt x="9222" y="15228"/>
                      <a:pt x="9212" y="15083"/>
                      <a:pt x="9191" y="14938"/>
                    </a:cubicBezTo>
                    <a:cubicBezTo>
                      <a:pt x="9160" y="14710"/>
                      <a:pt x="9118" y="14472"/>
                      <a:pt x="9056" y="14243"/>
                    </a:cubicBezTo>
                    <a:cubicBezTo>
                      <a:pt x="9025" y="14140"/>
                      <a:pt x="8994" y="14025"/>
                      <a:pt x="8952" y="13921"/>
                    </a:cubicBezTo>
                    <a:cubicBezTo>
                      <a:pt x="8911" y="13797"/>
                      <a:pt x="8869" y="13683"/>
                      <a:pt x="8818" y="13569"/>
                    </a:cubicBezTo>
                    <a:lnTo>
                      <a:pt x="8818" y="13579"/>
                    </a:lnTo>
                    <a:cubicBezTo>
                      <a:pt x="8724" y="13340"/>
                      <a:pt x="8610" y="13123"/>
                      <a:pt x="8486" y="12905"/>
                    </a:cubicBezTo>
                    <a:cubicBezTo>
                      <a:pt x="8413" y="12791"/>
                      <a:pt x="8350" y="12687"/>
                      <a:pt x="8278" y="12584"/>
                    </a:cubicBezTo>
                    <a:cubicBezTo>
                      <a:pt x="8216" y="12490"/>
                      <a:pt x="8143" y="12397"/>
                      <a:pt x="8081" y="12303"/>
                    </a:cubicBezTo>
                    <a:lnTo>
                      <a:pt x="8071" y="12303"/>
                    </a:lnTo>
                    <a:cubicBezTo>
                      <a:pt x="7843" y="12003"/>
                      <a:pt x="7583" y="11733"/>
                      <a:pt x="7313" y="11473"/>
                    </a:cubicBezTo>
                    <a:cubicBezTo>
                      <a:pt x="7043" y="11224"/>
                      <a:pt x="6764" y="10986"/>
                      <a:pt x="6473" y="10758"/>
                    </a:cubicBezTo>
                    <a:lnTo>
                      <a:pt x="6463" y="10758"/>
                    </a:lnTo>
                    <a:cubicBezTo>
                      <a:pt x="6027" y="10415"/>
                      <a:pt x="5570" y="10104"/>
                      <a:pt x="5114" y="9783"/>
                    </a:cubicBezTo>
                    <a:cubicBezTo>
                      <a:pt x="5000" y="9700"/>
                      <a:pt x="4876" y="9617"/>
                      <a:pt x="4761" y="9534"/>
                    </a:cubicBezTo>
                    <a:cubicBezTo>
                      <a:pt x="4637" y="9451"/>
                      <a:pt x="4523" y="9368"/>
                      <a:pt x="4409" y="9285"/>
                    </a:cubicBezTo>
                    <a:cubicBezTo>
                      <a:pt x="4201" y="9129"/>
                      <a:pt x="4005" y="8963"/>
                      <a:pt x="3807" y="8797"/>
                    </a:cubicBezTo>
                    <a:cubicBezTo>
                      <a:pt x="3579" y="8600"/>
                      <a:pt x="3351" y="8393"/>
                      <a:pt x="3133" y="8165"/>
                    </a:cubicBezTo>
                    <a:cubicBezTo>
                      <a:pt x="3029" y="8061"/>
                      <a:pt x="2915" y="7936"/>
                      <a:pt x="2822" y="7822"/>
                    </a:cubicBezTo>
                    <a:cubicBezTo>
                      <a:pt x="2728" y="7718"/>
                      <a:pt x="2635" y="7605"/>
                      <a:pt x="2552" y="7490"/>
                    </a:cubicBezTo>
                    <a:cubicBezTo>
                      <a:pt x="2200" y="7044"/>
                      <a:pt x="1909" y="6556"/>
                      <a:pt x="1691" y="6028"/>
                    </a:cubicBezTo>
                    <a:cubicBezTo>
                      <a:pt x="1587" y="5758"/>
                      <a:pt x="1494" y="5478"/>
                      <a:pt x="1421" y="5198"/>
                    </a:cubicBezTo>
                    <a:cubicBezTo>
                      <a:pt x="1359" y="4908"/>
                      <a:pt x="1308" y="4617"/>
                      <a:pt x="1287" y="4327"/>
                    </a:cubicBezTo>
                    <a:cubicBezTo>
                      <a:pt x="1255" y="4005"/>
                      <a:pt x="1255" y="3684"/>
                      <a:pt x="1276" y="3362"/>
                    </a:cubicBezTo>
                    <a:cubicBezTo>
                      <a:pt x="1297" y="3040"/>
                      <a:pt x="1338" y="2729"/>
                      <a:pt x="1400" y="2428"/>
                    </a:cubicBezTo>
                    <a:cubicBezTo>
                      <a:pt x="1473" y="2107"/>
                      <a:pt x="1566" y="1796"/>
                      <a:pt x="1681" y="1484"/>
                    </a:cubicBezTo>
                    <a:cubicBezTo>
                      <a:pt x="1795" y="1183"/>
                      <a:pt x="1919" y="883"/>
                      <a:pt x="2064" y="602"/>
                    </a:cubicBezTo>
                    <a:cubicBezTo>
                      <a:pt x="2168" y="395"/>
                      <a:pt x="2283" y="198"/>
                      <a:pt x="239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23"/>
              <p:cNvSpPr/>
              <p:nvPr/>
            </p:nvSpPr>
            <p:spPr>
              <a:xfrm>
                <a:off x="7528192" y="3195605"/>
                <a:ext cx="45" cy="45"/>
              </a:xfrm>
              <a:custGeom>
                <a:rect b="b" l="l" r="r" t="t"/>
                <a:pathLst>
                  <a:path extrusionOk="0" h="1" w="1">
                    <a:moveTo>
                      <a:pt x="0" y="1"/>
                    </a:moveTo>
                    <a:lnTo>
                      <a:pt x="0" y="1"/>
                    </a:lnTo>
                    <a:lnTo>
                      <a:pt x="0" y="1"/>
                    </a:ln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23"/>
              <p:cNvSpPr/>
              <p:nvPr/>
            </p:nvSpPr>
            <p:spPr>
              <a:xfrm>
                <a:off x="7528192" y="3195605"/>
                <a:ext cx="45" cy="45"/>
              </a:xfrm>
              <a:custGeom>
                <a:rect b="b" l="l" r="r" t="t"/>
                <a:pathLst>
                  <a:path extrusionOk="0" h="1" w="1">
                    <a:moveTo>
                      <a:pt x="0" y="1"/>
                    </a:move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23"/>
              <p:cNvSpPr/>
              <p:nvPr/>
            </p:nvSpPr>
            <p:spPr>
              <a:xfrm>
                <a:off x="7406147" y="2644919"/>
                <a:ext cx="64131" cy="66429"/>
              </a:xfrm>
              <a:custGeom>
                <a:rect b="b" l="l" r="r" t="t"/>
                <a:pathLst>
                  <a:path extrusionOk="0" h="1474" w="1423">
                    <a:moveTo>
                      <a:pt x="779" y="0"/>
                    </a:moveTo>
                    <a:cubicBezTo>
                      <a:pt x="654" y="21"/>
                      <a:pt x="540" y="73"/>
                      <a:pt x="426" y="135"/>
                    </a:cubicBezTo>
                    <a:cubicBezTo>
                      <a:pt x="323" y="208"/>
                      <a:pt x="240" y="301"/>
                      <a:pt x="157" y="436"/>
                    </a:cubicBezTo>
                    <a:cubicBezTo>
                      <a:pt x="115" y="498"/>
                      <a:pt x="84" y="561"/>
                      <a:pt x="53" y="644"/>
                    </a:cubicBezTo>
                    <a:cubicBezTo>
                      <a:pt x="11" y="747"/>
                      <a:pt x="1" y="851"/>
                      <a:pt x="1" y="965"/>
                    </a:cubicBezTo>
                    <a:cubicBezTo>
                      <a:pt x="1" y="986"/>
                      <a:pt x="11" y="1006"/>
                      <a:pt x="21" y="1017"/>
                    </a:cubicBezTo>
                    <a:cubicBezTo>
                      <a:pt x="21" y="1038"/>
                      <a:pt x="21" y="1059"/>
                      <a:pt x="32" y="1079"/>
                    </a:cubicBezTo>
                    <a:cubicBezTo>
                      <a:pt x="53" y="1162"/>
                      <a:pt x="94" y="1245"/>
                      <a:pt x="166" y="1317"/>
                    </a:cubicBezTo>
                    <a:cubicBezTo>
                      <a:pt x="219" y="1380"/>
                      <a:pt x="291" y="1421"/>
                      <a:pt x="385" y="1453"/>
                    </a:cubicBezTo>
                    <a:cubicBezTo>
                      <a:pt x="426" y="1463"/>
                      <a:pt x="457" y="1473"/>
                      <a:pt x="498" y="1473"/>
                    </a:cubicBezTo>
                    <a:cubicBezTo>
                      <a:pt x="551" y="1473"/>
                      <a:pt x="613" y="1463"/>
                      <a:pt x="675" y="1442"/>
                    </a:cubicBezTo>
                    <a:cubicBezTo>
                      <a:pt x="800" y="1411"/>
                      <a:pt x="913" y="1317"/>
                      <a:pt x="986" y="1255"/>
                    </a:cubicBezTo>
                    <a:cubicBezTo>
                      <a:pt x="1090" y="1162"/>
                      <a:pt x="1183" y="1048"/>
                      <a:pt x="1277" y="903"/>
                    </a:cubicBezTo>
                    <a:cubicBezTo>
                      <a:pt x="1328" y="820"/>
                      <a:pt x="1401" y="685"/>
                      <a:pt x="1411" y="540"/>
                    </a:cubicBezTo>
                    <a:cubicBezTo>
                      <a:pt x="1422" y="415"/>
                      <a:pt x="1391" y="312"/>
                      <a:pt x="1339" y="218"/>
                    </a:cubicBezTo>
                    <a:cubicBezTo>
                      <a:pt x="1287" y="135"/>
                      <a:pt x="1194" y="73"/>
                      <a:pt x="1090" y="31"/>
                    </a:cubicBezTo>
                    <a:cubicBezTo>
                      <a:pt x="1017" y="10"/>
                      <a:pt x="945" y="0"/>
                      <a:pt x="87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23"/>
              <p:cNvSpPr/>
              <p:nvPr/>
            </p:nvSpPr>
            <p:spPr>
              <a:xfrm>
                <a:off x="7486098" y="2649111"/>
                <a:ext cx="48673" cy="46329"/>
              </a:xfrm>
              <a:custGeom>
                <a:rect b="b" l="l" r="r" t="t"/>
                <a:pathLst>
                  <a:path extrusionOk="0" h="1028" w="1080">
                    <a:moveTo>
                      <a:pt x="768" y="0"/>
                    </a:moveTo>
                    <a:cubicBezTo>
                      <a:pt x="716" y="0"/>
                      <a:pt x="654" y="21"/>
                      <a:pt x="592" y="42"/>
                    </a:cubicBezTo>
                    <a:lnTo>
                      <a:pt x="582" y="42"/>
                    </a:lnTo>
                    <a:cubicBezTo>
                      <a:pt x="561" y="42"/>
                      <a:pt x="550" y="42"/>
                      <a:pt x="529" y="53"/>
                    </a:cubicBezTo>
                    <a:cubicBezTo>
                      <a:pt x="363" y="104"/>
                      <a:pt x="239" y="177"/>
                      <a:pt x="135" y="281"/>
                    </a:cubicBezTo>
                    <a:cubicBezTo>
                      <a:pt x="104" y="322"/>
                      <a:pt x="73" y="374"/>
                      <a:pt x="42" y="426"/>
                    </a:cubicBezTo>
                    <a:cubicBezTo>
                      <a:pt x="11" y="488"/>
                      <a:pt x="11" y="551"/>
                      <a:pt x="1" y="602"/>
                    </a:cubicBezTo>
                    <a:cubicBezTo>
                      <a:pt x="1" y="696"/>
                      <a:pt x="31" y="800"/>
                      <a:pt x="94" y="872"/>
                    </a:cubicBezTo>
                    <a:cubicBezTo>
                      <a:pt x="177" y="966"/>
                      <a:pt x="270" y="1017"/>
                      <a:pt x="363" y="1028"/>
                    </a:cubicBezTo>
                    <a:lnTo>
                      <a:pt x="426" y="1028"/>
                    </a:lnTo>
                    <a:cubicBezTo>
                      <a:pt x="519" y="1028"/>
                      <a:pt x="612" y="996"/>
                      <a:pt x="706" y="945"/>
                    </a:cubicBezTo>
                    <a:cubicBezTo>
                      <a:pt x="810" y="872"/>
                      <a:pt x="903" y="758"/>
                      <a:pt x="997" y="581"/>
                    </a:cubicBezTo>
                    <a:cubicBezTo>
                      <a:pt x="1027" y="519"/>
                      <a:pt x="1048" y="457"/>
                      <a:pt x="1069" y="385"/>
                    </a:cubicBezTo>
                    <a:cubicBezTo>
                      <a:pt x="1080" y="332"/>
                      <a:pt x="1080" y="270"/>
                      <a:pt x="1059" y="198"/>
                    </a:cubicBezTo>
                    <a:cubicBezTo>
                      <a:pt x="1048" y="156"/>
                      <a:pt x="1017" y="104"/>
                      <a:pt x="976" y="73"/>
                    </a:cubicBezTo>
                    <a:cubicBezTo>
                      <a:pt x="944" y="42"/>
                      <a:pt x="893" y="21"/>
                      <a:pt x="831" y="11"/>
                    </a:cubicBezTo>
                    <a:cubicBezTo>
                      <a:pt x="810" y="11"/>
                      <a:pt x="789" y="0"/>
                      <a:pt x="76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23"/>
              <p:cNvSpPr/>
              <p:nvPr/>
            </p:nvSpPr>
            <p:spPr>
              <a:xfrm>
                <a:off x="7502954" y="2587863"/>
                <a:ext cx="48177" cy="42363"/>
              </a:xfrm>
              <a:custGeom>
                <a:rect b="b" l="l" r="r" t="t"/>
                <a:pathLst>
                  <a:path extrusionOk="0" h="940" w="1069">
                    <a:moveTo>
                      <a:pt x="674" y="1"/>
                    </a:moveTo>
                    <a:cubicBezTo>
                      <a:pt x="664" y="1"/>
                      <a:pt x="643" y="11"/>
                      <a:pt x="633" y="11"/>
                    </a:cubicBezTo>
                    <a:cubicBezTo>
                      <a:pt x="374" y="84"/>
                      <a:pt x="104" y="229"/>
                      <a:pt x="31" y="499"/>
                    </a:cubicBezTo>
                    <a:cubicBezTo>
                      <a:pt x="0" y="603"/>
                      <a:pt x="21" y="696"/>
                      <a:pt x="72" y="789"/>
                    </a:cubicBezTo>
                    <a:cubicBezTo>
                      <a:pt x="125" y="862"/>
                      <a:pt x="218" y="924"/>
                      <a:pt x="311" y="935"/>
                    </a:cubicBezTo>
                    <a:cubicBezTo>
                      <a:pt x="332" y="938"/>
                      <a:pt x="352" y="940"/>
                      <a:pt x="372" y="940"/>
                    </a:cubicBezTo>
                    <a:cubicBezTo>
                      <a:pt x="462" y="940"/>
                      <a:pt x="547" y="904"/>
                      <a:pt x="633" y="862"/>
                    </a:cubicBezTo>
                    <a:cubicBezTo>
                      <a:pt x="685" y="831"/>
                      <a:pt x="736" y="779"/>
                      <a:pt x="789" y="737"/>
                    </a:cubicBezTo>
                    <a:cubicBezTo>
                      <a:pt x="840" y="686"/>
                      <a:pt x="892" y="613"/>
                      <a:pt x="934" y="550"/>
                    </a:cubicBezTo>
                    <a:cubicBezTo>
                      <a:pt x="996" y="447"/>
                      <a:pt x="1068" y="333"/>
                      <a:pt x="1058" y="208"/>
                    </a:cubicBezTo>
                    <a:cubicBezTo>
                      <a:pt x="1047" y="105"/>
                      <a:pt x="964" y="22"/>
                      <a:pt x="861" y="11"/>
                    </a:cubicBezTo>
                    <a:cubicBezTo>
                      <a:pt x="847" y="8"/>
                      <a:pt x="832" y="6"/>
                      <a:pt x="817" y="6"/>
                    </a:cubicBezTo>
                    <a:cubicBezTo>
                      <a:pt x="786" y="6"/>
                      <a:pt x="754" y="11"/>
                      <a:pt x="726" y="11"/>
                    </a:cubicBezTo>
                    <a:cubicBezTo>
                      <a:pt x="715" y="11"/>
                      <a:pt x="695" y="1"/>
                      <a:pt x="67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23"/>
              <p:cNvSpPr/>
              <p:nvPr/>
            </p:nvSpPr>
            <p:spPr>
              <a:xfrm>
                <a:off x="7368741" y="2786568"/>
                <a:ext cx="48222" cy="56830"/>
              </a:xfrm>
              <a:custGeom>
                <a:rect b="b" l="l" r="r" t="t"/>
                <a:pathLst>
                  <a:path extrusionOk="0" h="1261" w="1070">
                    <a:moveTo>
                      <a:pt x="789" y="0"/>
                    </a:moveTo>
                    <a:cubicBezTo>
                      <a:pt x="779" y="0"/>
                      <a:pt x="768" y="0"/>
                      <a:pt x="758" y="11"/>
                    </a:cubicBezTo>
                    <a:cubicBezTo>
                      <a:pt x="685" y="11"/>
                      <a:pt x="634" y="42"/>
                      <a:pt x="582" y="73"/>
                    </a:cubicBezTo>
                    <a:cubicBezTo>
                      <a:pt x="519" y="104"/>
                      <a:pt x="478" y="145"/>
                      <a:pt x="436" y="187"/>
                    </a:cubicBezTo>
                    <a:cubicBezTo>
                      <a:pt x="385" y="228"/>
                      <a:pt x="343" y="270"/>
                      <a:pt x="302" y="322"/>
                    </a:cubicBezTo>
                    <a:cubicBezTo>
                      <a:pt x="229" y="415"/>
                      <a:pt x="167" y="530"/>
                      <a:pt x="125" y="633"/>
                    </a:cubicBezTo>
                    <a:cubicBezTo>
                      <a:pt x="74" y="716"/>
                      <a:pt x="42" y="809"/>
                      <a:pt x="21" y="892"/>
                    </a:cubicBezTo>
                    <a:cubicBezTo>
                      <a:pt x="1" y="1007"/>
                      <a:pt x="32" y="1131"/>
                      <a:pt x="125" y="1193"/>
                    </a:cubicBezTo>
                    <a:cubicBezTo>
                      <a:pt x="186" y="1234"/>
                      <a:pt x="264" y="1261"/>
                      <a:pt x="340" y="1261"/>
                    </a:cubicBezTo>
                    <a:cubicBezTo>
                      <a:pt x="380" y="1261"/>
                      <a:pt x="421" y="1253"/>
                      <a:pt x="457" y="1235"/>
                    </a:cubicBezTo>
                    <a:cubicBezTo>
                      <a:pt x="561" y="1193"/>
                      <a:pt x="644" y="1110"/>
                      <a:pt x="727" y="1017"/>
                    </a:cubicBezTo>
                    <a:cubicBezTo>
                      <a:pt x="821" y="913"/>
                      <a:pt x="893" y="799"/>
                      <a:pt x="955" y="685"/>
                    </a:cubicBezTo>
                    <a:cubicBezTo>
                      <a:pt x="1017" y="571"/>
                      <a:pt x="1059" y="457"/>
                      <a:pt x="1070" y="322"/>
                    </a:cubicBezTo>
                    <a:cubicBezTo>
                      <a:pt x="1070" y="281"/>
                      <a:pt x="1059" y="228"/>
                      <a:pt x="1049" y="187"/>
                    </a:cubicBezTo>
                    <a:cubicBezTo>
                      <a:pt x="1038" y="156"/>
                      <a:pt x="1017" y="135"/>
                      <a:pt x="1007" y="115"/>
                    </a:cubicBezTo>
                    <a:cubicBezTo>
                      <a:pt x="976" y="83"/>
                      <a:pt x="955" y="62"/>
                      <a:pt x="914" y="32"/>
                    </a:cubicBezTo>
                    <a:cubicBezTo>
                      <a:pt x="872" y="11"/>
                      <a:pt x="831" y="0"/>
                      <a:pt x="78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23"/>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23"/>
              <p:cNvSpPr/>
              <p:nvPr/>
            </p:nvSpPr>
            <p:spPr>
              <a:xfrm>
                <a:off x="7392627" y="2683272"/>
                <a:ext cx="447385" cy="938756"/>
              </a:xfrm>
              <a:custGeom>
                <a:rect b="b" l="l" r="r" t="t"/>
                <a:pathLst>
                  <a:path extrusionOk="0" h="20830" w="9927">
                    <a:moveTo>
                      <a:pt x="7375" y="0"/>
                    </a:moveTo>
                    <a:cubicBezTo>
                      <a:pt x="7178" y="0"/>
                      <a:pt x="6950" y="10"/>
                      <a:pt x="6690" y="31"/>
                    </a:cubicBezTo>
                    <a:cubicBezTo>
                      <a:pt x="6296" y="62"/>
                      <a:pt x="5913" y="114"/>
                      <a:pt x="5549" y="187"/>
                    </a:cubicBezTo>
                    <a:cubicBezTo>
                      <a:pt x="5176" y="270"/>
                      <a:pt x="4855" y="363"/>
                      <a:pt x="4553" y="466"/>
                    </a:cubicBezTo>
                    <a:cubicBezTo>
                      <a:pt x="3827" y="726"/>
                      <a:pt x="3143" y="1079"/>
                      <a:pt x="2531" y="1504"/>
                    </a:cubicBezTo>
                    <a:cubicBezTo>
                      <a:pt x="2251" y="1690"/>
                      <a:pt x="2012" y="1877"/>
                      <a:pt x="1784" y="2075"/>
                    </a:cubicBezTo>
                    <a:cubicBezTo>
                      <a:pt x="1660" y="2188"/>
                      <a:pt x="1545" y="2292"/>
                      <a:pt x="1452" y="2396"/>
                    </a:cubicBezTo>
                    <a:cubicBezTo>
                      <a:pt x="1349" y="2500"/>
                      <a:pt x="1255" y="2603"/>
                      <a:pt x="1162" y="2707"/>
                    </a:cubicBezTo>
                    <a:cubicBezTo>
                      <a:pt x="996" y="2905"/>
                      <a:pt x="861" y="3080"/>
                      <a:pt x="747" y="3257"/>
                    </a:cubicBezTo>
                    <a:cubicBezTo>
                      <a:pt x="623" y="3444"/>
                      <a:pt x="508" y="3631"/>
                      <a:pt x="425" y="3817"/>
                    </a:cubicBezTo>
                    <a:cubicBezTo>
                      <a:pt x="332" y="3993"/>
                      <a:pt x="270" y="4159"/>
                      <a:pt x="218" y="4325"/>
                    </a:cubicBezTo>
                    <a:cubicBezTo>
                      <a:pt x="155" y="4502"/>
                      <a:pt x="104" y="4678"/>
                      <a:pt x="72" y="4855"/>
                    </a:cubicBezTo>
                    <a:cubicBezTo>
                      <a:pt x="42" y="5041"/>
                      <a:pt x="10" y="5217"/>
                      <a:pt x="10" y="5383"/>
                    </a:cubicBezTo>
                    <a:cubicBezTo>
                      <a:pt x="0" y="5477"/>
                      <a:pt x="0" y="5560"/>
                      <a:pt x="0" y="5653"/>
                    </a:cubicBezTo>
                    <a:cubicBezTo>
                      <a:pt x="0" y="5736"/>
                      <a:pt x="10" y="5819"/>
                      <a:pt x="10" y="5902"/>
                    </a:cubicBezTo>
                    <a:cubicBezTo>
                      <a:pt x="31" y="6089"/>
                      <a:pt x="62" y="6275"/>
                      <a:pt x="93" y="6452"/>
                    </a:cubicBezTo>
                    <a:cubicBezTo>
                      <a:pt x="125" y="6566"/>
                      <a:pt x="145" y="6660"/>
                      <a:pt x="176" y="6743"/>
                    </a:cubicBezTo>
                    <a:cubicBezTo>
                      <a:pt x="197" y="6826"/>
                      <a:pt x="228" y="6918"/>
                      <a:pt x="259" y="7001"/>
                    </a:cubicBezTo>
                    <a:cubicBezTo>
                      <a:pt x="321" y="7188"/>
                      <a:pt x="394" y="7344"/>
                      <a:pt x="466" y="7499"/>
                    </a:cubicBezTo>
                    <a:cubicBezTo>
                      <a:pt x="540" y="7635"/>
                      <a:pt x="623" y="7769"/>
                      <a:pt x="705" y="7894"/>
                    </a:cubicBezTo>
                    <a:cubicBezTo>
                      <a:pt x="809" y="8050"/>
                      <a:pt x="923" y="8184"/>
                      <a:pt x="1047" y="8319"/>
                    </a:cubicBezTo>
                    <a:cubicBezTo>
                      <a:pt x="1151" y="8444"/>
                      <a:pt x="1286" y="8568"/>
                      <a:pt x="1421" y="8682"/>
                    </a:cubicBezTo>
                    <a:cubicBezTo>
                      <a:pt x="1909" y="9108"/>
                      <a:pt x="2469" y="9440"/>
                      <a:pt x="2946" y="9709"/>
                    </a:cubicBezTo>
                    <a:lnTo>
                      <a:pt x="3237" y="9875"/>
                    </a:lnTo>
                    <a:lnTo>
                      <a:pt x="3257" y="9885"/>
                    </a:lnTo>
                    <a:cubicBezTo>
                      <a:pt x="3548" y="10051"/>
                      <a:pt x="3880" y="10238"/>
                      <a:pt x="4191" y="10425"/>
                    </a:cubicBezTo>
                    <a:cubicBezTo>
                      <a:pt x="4419" y="10581"/>
                      <a:pt x="4606" y="10705"/>
                      <a:pt x="4772" y="10830"/>
                    </a:cubicBezTo>
                    <a:cubicBezTo>
                      <a:pt x="4979" y="10985"/>
                      <a:pt x="5155" y="11130"/>
                      <a:pt x="5300" y="11265"/>
                    </a:cubicBezTo>
                    <a:cubicBezTo>
                      <a:pt x="5394" y="11358"/>
                      <a:pt x="5477" y="11452"/>
                      <a:pt x="5549" y="11535"/>
                    </a:cubicBezTo>
                    <a:cubicBezTo>
                      <a:pt x="5653" y="11639"/>
                      <a:pt x="5736" y="11742"/>
                      <a:pt x="5819" y="11846"/>
                    </a:cubicBezTo>
                    <a:cubicBezTo>
                      <a:pt x="5996" y="12095"/>
                      <a:pt x="6151" y="12323"/>
                      <a:pt x="6275" y="12561"/>
                    </a:cubicBezTo>
                    <a:cubicBezTo>
                      <a:pt x="6400" y="12810"/>
                      <a:pt x="6514" y="13070"/>
                      <a:pt x="6597" y="13319"/>
                    </a:cubicBezTo>
                    <a:cubicBezTo>
                      <a:pt x="6690" y="13589"/>
                      <a:pt x="6753" y="13858"/>
                      <a:pt x="6794" y="14117"/>
                    </a:cubicBezTo>
                    <a:cubicBezTo>
                      <a:pt x="6836" y="14398"/>
                      <a:pt x="6846" y="14668"/>
                      <a:pt x="6846" y="14926"/>
                    </a:cubicBezTo>
                    <a:cubicBezTo>
                      <a:pt x="6846" y="15207"/>
                      <a:pt x="6826" y="15487"/>
                      <a:pt x="6773" y="15756"/>
                    </a:cubicBezTo>
                    <a:cubicBezTo>
                      <a:pt x="6732" y="16026"/>
                      <a:pt x="6670" y="16296"/>
                      <a:pt x="6587" y="16555"/>
                    </a:cubicBezTo>
                    <a:cubicBezTo>
                      <a:pt x="6535" y="16711"/>
                      <a:pt x="6483" y="16846"/>
                      <a:pt x="6431" y="16970"/>
                    </a:cubicBezTo>
                    <a:cubicBezTo>
                      <a:pt x="6379" y="17116"/>
                      <a:pt x="6317" y="17240"/>
                      <a:pt x="6265" y="17354"/>
                    </a:cubicBezTo>
                    <a:cubicBezTo>
                      <a:pt x="6151" y="17593"/>
                      <a:pt x="6006" y="17842"/>
                      <a:pt x="5851" y="18091"/>
                    </a:cubicBezTo>
                    <a:cubicBezTo>
                      <a:pt x="5695" y="18329"/>
                      <a:pt x="5529" y="18547"/>
                      <a:pt x="5363" y="18744"/>
                    </a:cubicBezTo>
                    <a:cubicBezTo>
                      <a:pt x="5187" y="18951"/>
                      <a:pt x="5021" y="19138"/>
                      <a:pt x="4834" y="19315"/>
                    </a:cubicBezTo>
                    <a:cubicBezTo>
                      <a:pt x="4647" y="19501"/>
                      <a:pt x="4450" y="19677"/>
                      <a:pt x="4242" y="19833"/>
                    </a:cubicBezTo>
                    <a:cubicBezTo>
                      <a:pt x="3838" y="20145"/>
                      <a:pt x="3402" y="20414"/>
                      <a:pt x="2946" y="20632"/>
                    </a:cubicBezTo>
                    <a:cubicBezTo>
                      <a:pt x="2790" y="20705"/>
                      <a:pt x="2635" y="20767"/>
                      <a:pt x="2500" y="20829"/>
                    </a:cubicBezTo>
                    <a:cubicBezTo>
                      <a:pt x="3205" y="20705"/>
                      <a:pt x="3880" y="20497"/>
                      <a:pt x="4523" y="20228"/>
                    </a:cubicBezTo>
                    <a:cubicBezTo>
                      <a:pt x="5332" y="19875"/>
                      <a:pt x="6079" y="19398"/>
                      <a:pt x="6711" y="18806"/>
                    </a:cubicBezTo>
                    <a:cubicBezTo>
                      <a:pt x="7033" y="18506"/>
                      <a:pt x="7344" y="18163"/>
                      <a:pt x="7614" y="17789"/>
                    </a:cubicBezTo>
                    <a:cubicBezTo>
                      <a:pt x="7925" y="17375"/>
                      <a:pt x="8195" y="16918"/>
                      <a:pt x="8433" y="16452"/>
                    </a:cubicBezTo>
                    <a:cubicBezTo>
                      <a:pt x="8942" y="15424"/>
                      <a:pt x="9201" y="14419"/>
                      <a:pt x="9191" y="13444"/>
                    </a:cubicBezTo>
                    <a:cubicBezTo>
                      <a:pt x="9180" y="12925"/>
                      <a:pt x="9087" y="12406"/>
                      <a:pt x="8910" y="11929"/>
                    </a:cubicBezTo>
                    <a:cubicBezTo>
                      <a:pt x="8755" y="11493"/>
                      <a:pt x="8506" y="11058"/>
                      <a:pt x="8163" y="10591"/>
                    </a:cubicBezTo>
                    <a:cubicBezTo>
                      <a:pt x="7603" y="9844"/>
                      <a:pt x="6846" y="9253"/>
                      <a:pt x="6120" y="8713"/>
                    </a:cubicBezTo>
                    <a:cubicBezTo>
                      <a:pt x="5985" y="8620"/>
                      <a:pt x="5851" y="8516"/>
                      <a:pt x="5715" y="8423"/>
                    </a:cubicBezTo>
                    <a:lnTo>
                      <a:pt x="5705" y="8412"/>
                    </a:lnTo>
                    <a:cubicBezTo>
                      <a:pt x="5404" y="8195"/>
                      <a:pt x="5093" y="7967"/>
                      <a:pt x="4792" y="7738"/>
                    </a:cubicBezTo>
                    <a:lnTo>
                      <a:pt x="4792" y="7759"/>
                    </a:lnTo>
                    <a:cubicBezTo>
                      <a:pt x="4450" y="7458"/>
                      <a:pt x="4253" y="7292"/>
                      <a:pt x="4097" y="7147"/>
                    </a:cubicBezTo>
                    <a:cubicBezTo>
                      <a:pt x="3983" y="7043"/>
                      <a:pt x="3869" y="6929"/>
                      <a:pt x="3755" y="6805"/>
                    </a:cubicBezTo>
                    <a:cubicBezTo>
                      <a:pt x="3661" y="6711"/>
                      <a:pt x="3548" y="6587"/>
                      <a:pt x="3454" y="6462"/>
                    </a:cubicBezTo>
                    <a:cubicBezTo>
                      <a:pt x="3340" y="6317"/>
                      <a:pt x="3257" y="6162"/>
                      <a:pt x="3184" y="6006"/>
                    </a:cubicBezTo>
                    <a:cubicBezTo>
                      <a:pt x="3133" y="5860"/>
                      <a:pt x="3101" y="5726"/>
                      <a:pt x="3081" y="5591"/>
                    </a:cubicBezTo>
                    <a:cubicBezTo>
                      <a:pt x="3060" y="5456"/>
                      <a:pt x="3071" y="5332"/>
                      <a:pt x="3081" y="5197"/>
                    </a:cubicBezTo>
                    <a:cubicBezTo>
                      <a:pt x="3101" y="5051"/>
                      <a:pt x="3143" y="4906"/>
                      <a:pt x="3195" y="4761"/>
                    </a:cubicBezTo>
                    <a:lnTo>
                      <a:pt x="3205" y="4740"/>
                    </a:lnTo>
                    <a:cubicBezTo>
                      <a:pt x="3288" y="4553"/>
                      <a:pt x="3412" y="4357"/>
                      <a:pt x="3558" y="4170"/>
                    </a:cubicBezTo>
                    <a:cubicBezTo>
                      <a:pt x="3765" y="3900"/>
                      <a:pt x="4025" y="3651"/>
                      <a:pt x="4325" y="3423"/>
                    </a:cubicBezTo>
                    <a:cubicBezTo>
                      <a:pt x="4730" y="3122"/>
                      <a:pt x="5187" y="2873"/>
                      <a:pt x="5674" y="2666"/>
                    </a:cubicBezTo>
                    <a:cubicBezTo>
                      <a:pt x="6109" y="2490"/>
                      <a:pt x="6514" y="2386"/>
                      <a:pt x="6919" y="2334"/>
                    </a:cubicBezTo>
                    <a:cubicBezTo>
                      <a:pt x="7043" y="2313"/>
                      <a:pt x="7178" y="2313"/>
                      <a:pt x="7313" y="2313"/>
                    </a:cubicBezTo>
                    <a:lnTo>
                      <a:pt x="7333" y="2313"/>
                    </a:lnTo>
                    <a:cubicBezTo>
                      <a:pt x="7365" y="2334"/>
                      <a:pt x="7396" y="2344"/>
                      <a:pt x="7427" y="2344"/>
                    </a:cubicBezTo>
                    <a:cubicBezTo>
                      <a:pt x="7437" y="2344"/>
                      <a:pt x="7448" y="2344"/>
                      <a:pt x="7458" y="2334"/>
                    </a:cubicBezTo>
                    <a:cubicBezTo>
                      <a:pt x="7499" y="2324"/>
                      <a:pt x="7520" y="2303"/>
                      <a:pt x="7552" y="2271"/>
                    </a:cubicBezTo>
                    <a:lnTo>
                      <a:pt x="7562" y="2261"/>
                    </a:lnTo>
                    <a:lnTo>
                      <a:pt x="7582" y="2241"/>
                    </a:lnTo>
                    <a:cubicBezTo>
                      <a:pt x="7811" y="1981"/>
                      <a:pt x="8091" y="1732"/>
                      <a:pt x="8495" y="1462"/>
                    </a:cubicBezTo>
                    <a:cubicBezTo>
                      <a:pt x="8848" y="1224"/>
                      <a:pt x="9211" y="996"/>
                      <a:pt x="9512" y="819"/>
                    </a:cubicBezTo>
                    <a:cubicBezTo>
                      <a:pt x="9657" y="736"/>
                      <a:pt x="9792" y="653"/>
                      <a:pt x="9927" y="570"/>
                    </a:cubicBezTo>
                    <a:cubicBezTo>
                      <a:pt x="9875" y="529"/>
                      <a:pt x="9823" y="498"/>
                      <a:pt x="9740" y="456"/>
                    </a:cubicBezTo>
                    <a:cubicBezTo>
                      <a:pt x="9574" y="373"/>
                      <a:pt x="9398" y="311"/>
                      <a:pt x="9221" y="259"/>
                    </a:cubicBezTo>
                    <a:cubicBezTo>
                      <a:pt x="9055" y="208"/>
                      <a:pt x="8879" y="155"/>
                      <a:pt x="8672" y="114"/>
                    </a:cubicBezTo>
                    <a:cubicBezTo>
                      <a:pt x="8267" y="42"/>
                      <a:pt x="7831" y="0"/>
                      <a:pt x="7375" y="0"/>
                    </a:cubicBezTo>
                    <a:close/>
                  </a:path>
                </a:pathLst>
              </a:custGeom>
              <a:solidFill>
                <a:srgbClr val="C8B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23"/>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23"/>
              <p:cNvSpPr/>
              <p:nvPr/>
            </p:nvSpPr>
            <p:spPr>
              <a:xfrm>
                <a:off x="7634282" y="2683272"/>
                <a:ext cx="205733" cy="119204"/>
              </a:xfrm>
              <a:custGeom>
                <a:rect b="b" l="l" r="r" t="t"/>
                <a:pathLst>
                  <a:path extrusionOk="0" h="2645" w="4565">
                    <a:moveTo>
                      <a:pt x="2013" y="0"/>
                    </a:moveTo>
                    <a:cubicBezTo>
                      <a:pt x="1805" y="0"/>
                      <a:pt x="1567" y="10"/>
                      <a:pt x="1328" y="31"/>
                    </a:cubicBezTo>
                    <a:cubicBezTo>
                      <a:pt x="934" y="62"/>
                      <a:pt x="551" y="114"/>
                      <a:pt x="187" y="187"/>
                    </a:cubicBezTo>
                    <a:lnTo>
                      <a:pt x="94" y="217"/>
                    </a:lnTo>
                    <a:cubicBezTo>
                      <a:pt x="32" y="508"/>
                      <a:pt x="1" y="819"/>
                      <a:pt x="11" y="1120"/>
                    </a:cubicBezTo>
                    <a:cubicBezTo>
                      <a:pt x="32" y="1494"/>
                      <a:pt x="104" y="1856"/>
                      <a:pt x="208" y="2220"/>
                    </a:cubicBezTo>
                    <a:lnTo>
                      <a:pt x="208" y="2199"/>
                    </a:lnTo>
                    <a:cubicBezTo>
                      <a:pt x="260" y="2344"/>
                      <a:pt x="312" y="2500"/>
                      <a:pt x="374" y="2645"/>
                    </a:cubicBezTo>
                    <a:cubicBezTo>
                      <a:pt x="789" y="2479"/>
                      <a:pt x="1173" y="2375"/>
                      <a:pt x="1557" y="2334"/>
                    </a:cubicBezTo>
                    <a:cubicBezTo>
                      <a:pt x="1681" y="2313"/>
                      <a:pt x="1816" y="2303"/>
                      <a:pt x="1951" y="2303"/>
                    </a:cubicBezTo>
                    <a:lnTo>
                      <a:pt x="1971" y="2303"/>
                    </a:lnTo>
                    <a:cubicBezTo>
                      <a:pt x="2003" y="2324"/>
                      <a:pt x="2034" y="2334"/>
                      <a:pt x="2065" y="2334"/>
                    </a:cubicBezTo>
                    <a:lnTo>
                      <a:pt x="2096" y="2334"/>
                    </a:lnTo>
                    <a:cubicBezTo>
                      <a:pt x="2137" y="2324"/>
                      <a:pt x="2158" y="2303"/>
                      <a:pt x="2190" y="2271"/>
                    </a:cubicBezTo>
                    <a:lnTo>
                      <a:pt x="2200" y="2251"/>
                    </a:lnTo>
                    <a:lnTo>
                      <a:pt x="2210" y="2241"/>
                    </a:lnTo>
                    <a:cubicBezTo>
                      <a:pt x="2439" y="1981"/>
                      <a:pt x="2729" y="1732"/>
                      <a:pt x="3123" y="1462"/>
                    </a:cubicBezTo>
                    <a:cubicBezTo>
                      <a:pt x="3476" y="1224"/>
                      <a:pt x="3829" y="1006"/>
                      <a:pt x="4150" y="819"/>
                    </a:cubicBezTo>
                    <a:cubicBezTo>
                      <a:pt x="4295" y="726"/>
                      <a:pt x="4430" y="653"/>
                      <a:pt x="4565" y="560"/>
                    </a:cubicBezTo>
                    <a:cubicBezTo>
                      <a:pt x="4502" y="529"/>
                      <a:pt x="4440" y="487"/>
                      <a:pt x="4378" y="456"/>
                    </a:cubicBezTo>
                    <a:cubicBezTo>
                      <a:pt x="4212" y="383"/>
                      <a:pt x="4036" y="311"/>
                      <a:pt x="3859" y="259"/>
                    </a:cubicBezTo>
                    <a:cubicBezTo>
                      <a:pt x="3693" y="208"/>
                      <a:pt x="3507" y="155"/>
                      <a:pt x="3310" y="125"/>
                    </a:cubicBezTo>
                    <a:cubicBezTo>
                      <a:pt x="2905" y="42"/>
                      <a:pt x="2469" y="0"/>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23"/>
              <p:cNvSpPr/>
              <p:nvPr/>
            </p:nvSpPr>
            <p:spPr>
              <a:xfrm>
                <a:off x="7537521" y="2694494"/>
                <a:ext cx="107576" cy="137907"/>
              </a:xfrm>
              <a:custGeom>
                <a:rect b="b" l="l" r="r" t="t"/>
                <a:pathLst>
                  <a:path extrusionOk="0" h="3060" w="2387">
                    <a:moveTo>
                      <a:pt x="94" y="1183"/>
                    </a:moveTo>
                    <a:cubicBezTo>
                      <a:pt x="94" y="1185"/>
                      <a:pt x="95" y="1187"/>
                      <a:pt x="96" y="1189"/>
                    </a:cubicBezTo>
                    <a:lnTo>
                      <a:pt x="96" y="1189"/>
                    </a:lnTo>
                    <a:cubicBezTo>
                      <a:pt x="95" y="1187"/>
                      <a:pt x="94" y="1185"/>
                      <a:pt x="94" y="1183"/>
                    </a:cubicBezTo>
                    <a:close/>
                    <a:moveTo>
                      <a:pt x="2085" y="0"/>
                    </a:moveTo>
                    <a:lnTo>
                      <a:pt x="2085" y="0"/>
                    </a:lnTo>
                    <a:cubicBezTo>
                      <a:pt x="1816" y="62"/>
                      <a:pt x="1567" y="134"/>
                      <a:pt x="1338" y="217"/>
                    </a:cubicBezTo>
                    <a:cubicBezTo>
                      <a:pt x="872" y="383"/>
                      <a:pt x="426" y="591"/>
                      <a:pt x="1" y="830"/>
                    </a:cubicBezTo>
                    <a:cubicBezTo>
                      <a:pt x="31" y="952"/>
                      <a:pt x="62" y="1074"/>
                      <a:pt x="102" y="1196"/>
                    </a:cubicBezTo>
                    <a:lnTo>
                      <a:pt x="102" y="1196"/>
                    </a:lnTo>
                    <a:cubicBezTo>
                      <a:pt x="100" y="1193"/>
                      <a:pt x="98" y="1191"/>
                      <a:pt x="96" y="1189"/>
                    </a:cubicBezTo>
                    <a:lnTo>
                      <a:pt x="96" y="1189"/>
                    </a:lnTo>
                    <a:cubicBezTo>
                      <a:pt x="220" y="1581"/>
                      <a:pt x="406" y="1941"/>
                      <a:pt x="623" y="2292"/>
                    </a:cubicBezTo>
                    <a:cubicBezTo>
                      <a:pt x="810" y="2573"/>
                      <a:pt x="1017" y="2831"/>
                      <a:pt x="1266" y="3060"/>
                    </a:cubicBezTo>
                    <a:cubicBezTo>
                      <a:pt x="1608" y="2821"/>
                      <a:pt x="1982" y="2614"/>
                      <a:pt x="2387" y="2448"/>
                    </a:cubicBezTo>
                    <a:cubicBezTo>
                      <a:pt x="2210" y="2022"/>
                      <a:pt x="2075" y="1577"/>
                      <a:pt x="2034" y="1120"/>
                    </a:cubicBezTo>
                    <a:cubicBezTo>
                      <a:pt x="2013" y="861"/>
                      <a:pt x="2002" y="591"/>
                      <a:pt x="2034" y="321"/>
                    </a:cubicBezTo>
                    <a:cubicBezTo>
                      <a:pt x="2044" y="217"/>
                      <a:pt x="2065" y="104"/>
                      <a:pt x="2085"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23"/>
              <p:cNvSpPr/>
              <p:nvPr/>
            </p:nvSpPr>
            <p:spPr>
              <a:xfrm>
                <a:off x="7454325" y="2735145"/>
                <a:ext cx="134662" cy="148678"/>
              </a:xfrm>
              <a:custGeom>
                <a:rect b="b" l="l" r="r" t="t"/>
                <a:pathLst>
                  <a:path extrusionOk="0" h="3299" w="2988">
                    <a:moveTo>
                      <a:pt x="1722" y="0"/>
                    </a:moveTo>
                    <a:cubicBezTo>
                      <a:pt x="1525" y="104"/>
                      <a:pt x="1338" y="228"/>
                      <a:pt x="1162" y="353"/>
                    </a:cubicBezTo>
                    <a:cubicBezTo>
                      <a:pt x="882" y="539"/>
                      <a:pt x="643" y="726"/>
                      <a:pt x="425" y="924"/>
                    </a:cubicBezTo>
                    <a:cubicBezTo>
                      <a:pt x="301" y="1037"/>
                      <a:pt x="187" y="1141"/>
                      <a:pt x="83" y="1245"/>
                    </a:cubicBezTo>
                    <a:cubicBezTo>
                      <a:pt x="52" y="1276"/>
                      <a:pt x="31" y="1307"/>
                      <a:pt x="0" y="1339"/>
                    </a:cubicBezTo>
                    <a:cubicBezTo>
                      <a:pt x="73" y="1484"/>
                      <a:pt x="146" y="1629"/>
                      <a:pt x="239" y="1774"/>
                    </a:cubicBezTo>
                    <a:cubicBezTo>
                      <a:pt x="425" y="2054"/>
                      <a:pt x="643" y="2293"/>
                      <a:pt x="882" y="2521"/>
                    </a:cubicBezTo>
                    <a:lnTo>
                      <a:pt x="892" y="2521"/>
                    </a:lnTo>
                    <a:cubicBezTo>
                      <a:pt x="892" y="2521"/>
                      <a:pt x="892" y="2521"/>
                      <a:pt x="892" y="2521"/>
                    </a:cubicBezTo>
                    <a:lnTo>
                      <a:pt x="892" y="2521"/>
                    </a:lnTo>
                    <a:cubicBezTo>
                      <a:pt x="892" y="2531"/>
                      <a:pt x="892" y="2531"/>
                      <a:pt x="902" y="2531"/>
                    </a:cubicBezTo>
                    <a:lnTo>
                      <a:pt x="892" y="2521"/>
                    </a:lnTo>
                    <a:lnTo>
                      <a:pt x="892" y="2521"/>
                    </a:lnTo>
                    <a:cubicBezTo>
                      <a:pt x="1224" y="2822"/>
                      <a:pt x="1598" y="3070"/>
                      <a:pt x="1992" y="3299"/>
                    </a:cubicBezTo>
                    <a:cubicBezTo>
                      <a:pt x="2043" y="3206"/>
                      <a:pt x="2106" y="3112"/>
                      <a:pt x="2179" y="3019"/>
                    </a:cubicBezTo>
                    <a:cubicBezTo>
                      <a:pt x="2396" y="2749"/>
                      <a:pt x="2656" y="2500"/>
                      <a:pt x="2956" y="2272"/>
                    </a:cubicBezTo>
                    <a:cubicBezTo>
                      <a:pt x="2967" y="2261"/>
                      <a:pt x="2977" y="2251"/>
                      <a:pt x="2988" y="2251"/>
                    </a:cubicBezTo>
                    <a:cubicBezTo>
                      <a:pt x="2873" y="2137"/>
                      <a:pt x="2760" y="2012"/>
                      <a:pt x="2666" y="1888"/>
                    </a:cubicBezTo>
                    <a:cubicBezTo>
                      <a:pt x="2469" y="1660"/>
                      <a:pt x="2303" y="1401"/>
                      <a:pt x="2158" y="1131"/>
                    </a:cubicBezTo>
                    <a:cubicBezTo>
                      <a:pt x="2013" y="871"/>
                      <a:pt x="1888" y="592"/>
                      <a:pt x="1794" y="301"/>
                    </a:cubicBezTo>
                    <a:cubicBezTo>
                      <a:pt x="1774" y="198"/>
                      <a:pt x="1743" y="104"/>
                      <a:pt x="172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23"/>
              <p:cNvSpPr/>
              <p:nvPr/>
            </p:nvSpPr>
            <p:spPr>
              <a:xfrm>
                <a:off x="7397720" y="2800584"/>
                <a:ext cx="143089" cy="120691"/>
              </a:xfrm>
              <a:custGeom>
                <a:rect b="b" l="l" r="r" t="t"/>
                <a:pathLst>
                  <a:path extrusionOk="0" h="2678" w="3175">
                    <a:moveTo>
                      <a:pt x="1153" y="0"/>
                    </a:moveTo>
                    <a:lnTo>
                      <a:pt x="1049" y="104"/>
                    </a:lnTo>
                    <a:cubicBezTo>
                      <a:pt x="893" y="302"/>
                      <a:pt x="748" y="477"/>
                      <a:pt x="634" y="654"/>
                    </a:cubicBezTo>
                    <a:cubicBezTo>
                      <a:pt x="510" y="841"/>
                      <a:pt x="406" y="1028"/>
                      <a:pt x="312" y="1214"/>
                    </a:cubicBezTo>
                    <a:cubicBezTo>
                      <a:pt x="229" y="1390"/>
                      <a:pt x="157" y="1556"/>
                      <a:pt x="105" y="1722"/>
                    </a:cubicBezTo>
                    <a:cubicBezTo>
                      <a:pt x="63" y="1837"/>
                      <a:pt x="32" y="1950"/>
                      <a:pt x="1" y="2065"/>
                    </a:cubicBezTo>
                    <a:cubicBezTo>
                      <a:pt x="105" y="2127"/>
                      <a:pt x="208" y="2189"/>
                      <a:pt x="323" y="2241"/>
                    </a:cubicBezTo>
                    <a:cubicBezTo>
                      <a:pt x="644" y="2397"/>
                      <a:pt x="987" y="2501"/>
                      <a:pt x="1339" y="2573"/>
                    </a:cubicBezTo>
                    <a:lnTo>
                      <a:pt x="1329" y="2563"/>
                    </a:lnTo>
                    <a:lnTo>
                      <a:pt x="1329" y="2563"/>
                    </a:lnTo>
                    <a:cubicBezTo>
                      <a:pt x="1736" y="2641"/>
                      <a:pt x="2150" y="2678"/>
                      <a:pt x="2561" y="2678"/>
                    </a:cubicBezTo>
                    <a:cubicBezTo>
                      <a:pt x="2693" y="2678"/>
                      <a:pt x="2826" y="2674"/>
                      <a:pt x="2958" y="2667"/>
                    </a:cubicBezTo>
                    <a:cubicBezTo>
                      <a:pt x="2958" y="2646"/>
                      <a:pt x="2968" y="2614"/>
                      <a:pt x="2968" y="2594"/>
                    </a:cubicBezTo>
                    <a:cubicBezTo>
                      <a:pt x="2988" y="2448"/>
                      <a:pt x="3030" y="2303"/>
                      <a:pt x="3082" y="2158"/>
                    </a:cubicBezTo>
                    <a:lnTo>
                      <a:pt x="3092" y="2137"/>
                    </a:lnTo>
                    <a:cubicBezTo>
                      <a:pt x="3113" y="2086"/>
                      <a:pt x="3144" y="2023"/>
                      <a:pt x="3175" y="1971"/>
                    </a:cubicBezTo>
                    <a:cubicBezTo>
                      <a:pt x="2760" y="1722"/>
                      <a:pt x="2356" y="1463"/>
                      <a:pt x="2003" y="1131"/>
                    </a:cubicBezTo>
                    <a:cubicBezTo>
                      <a:pt x="1785" y="924"/>
                      <a:pt x="1578" y="706"/>
                      <a:pt x="1412" y="457"/>
                    </a:cubicBezTo>
                    <a:cubicBezTo>
                      <a:pt x="1329" y="332"/>
                      <a:pt x="1246" y="198"/>
                      <a:pt x="1183" y="53"/>
                    </a:cubicBezTo>
                    <a:cubicBezTo>
                      <a:pt x="1173" y="42"/>
                      <a:pt x="1163" y="21"/>
                      <a:pt x="115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23"/>
              <p:cNvSpPr/>
              <p:nvPr/>
            </p:nvSpPr>
            <p:spPr>
              <a:xfrm>
                <a:off x="7392627" y="2900184"/>
                <a:ext cx="144036" cy="117852"/>
              </a:xfrm>
              <a:custGeom>
                <a:rect b="b" l="l" r="r" t="t"/>
                <a:pathLst>
                  <a:path extrusionOk="0" h="2615" w="3196">
                    <a:moveTo>
                      <a:pt x="83" y="0"/>
                    </a:moveTo>
                    <a:cubicBezTo>
                      <a:pt x="83" y="10"/>
                      <a:pt x="72" y="31"/>
                      <a:pt x="72" y="42"/>
                    </a:cubicBezTo>
                    <a:cubicBezTo>
                      <a:pt x="42" y="228"/>
                      <a:pt x="21" y="404"/>
                      <a:pt x="10" y="570"/>
                    </a:cubicBezTo>
                    <a:cubicBezTo>
                      <a:pt x="0" y="664"/>
                      <a:pt x="0" y="747"/>
                      <a:pt x="0" y="840"/>
                    </a:cubicBezTo>
                    <a:cubicBezTo>
                      <a:pt x="10" y="923"/>
                      <a:pt x="10" y="1006"/>
                      <a:pt x="21" y="1089"/>
                    </a:cubicBezTo>
                    <a:cubicBezTo>
                      <a:pt x="31" y="1276"/>
                      <a:pt x="62" y="1462"/>
                      <a:pt x="104" y="1639"/>
                    </a:cubicBezTo>
                    <a:cubicBezTo>
                      <a:pt x="125" y="1753"/>
                      <a:pt x="145" y="1847"/>
                      <a:pt x="176" y="1930"/>
                    </a:cubicBezTo>
                    <a:cubicBezTo>
                      <a:pt x="197" y="2013"/>
                      <a:pt x="228" y="2105"/>
                      <a:pt x="259" y="2188"/>
                    </a:cubicBezTo>
                    <a:cubicBezTo>
                      <a:pt x="311" y="2344"/>
                      <a:pt x="374" y="2490"/>
                      <a:pt x="436" y="2614"/>
                    </a:cubicBezTo>
                    <a:cubicBezTo>
                      <a:pt x="643" y="2583"/>
                      <a:pt x="851" y="2541"/>
                      <a:pt x="1058" y="2490"/>
                    </a:cubicBezTo>
                    <a:lnTo>
                      <a:pt x="1037" y="2490"/>
                    </a:lnTo>
                    <a:cubicBezTo>
                      <a:pt x="1452" y="2375"/>
                      <a:pt x="1856" y="2220"/>
                      <a:pt x="2241" y="2002"/>
                    </a:cubicBezTo>
                    <a:lnTo>
                      <a:pt x="2241" y="1992"/>
                    </a:lnTo>
                    <a:cubicBezTo>
                      <a:pt x="2531" y="1826"/>
                      <a:pt x="2801" y="1618"/>
                      <a:pt x="3039" y="1379"/>
                    </a:cubicBezTo>
                    <a:cubicBezTo>
                      <a:pt x="3091" y="1328"/>
                      <a:pt x="3143" y="1276"/>
                      <a:pt x="3195" y="1213"/>
                    </a:cubicBezTo>
                    <a:cubicBezTo>
                      <a:pt x="3195" y="1203"/>
                      <a:pt x="3184" y="1193"/>
                      <a:pt x="3184" y="1193"/>
                    </a:cubicBezTo>
                    <a:cubicBezTo>
                      <a:pt x="3133" y="1058"/>
                      <a:pt x="3101" y="913"/>
                      <a:pt x="3081" y="778"/>
                    </a:cubicBezTo>
                    <a:cubicBezTo>
                      <a:pt x="3071" y="715"/>
                      <a:pt x="3071" y="664"/>
                      <a:pt x="3071" y="602"/>
                    </a:cubicBezTo>
                    <a:cubicBezTo>
                      <a:pt x="2956" y="607"/>
                      <a:pt x="2845" y="609"/>
                      <a:pt x="2733" y="609"/>
                    </a:cubicBezTo>
                    <a:cubicBezTo>
                      <a:pt x="2622" y="609"/>
                      <a:pt x="2510" y="607"/>
                      <a:pt x="2396" y="602"/>
                    </a:cubicBezTo>
                    <a:cubicBezTo>
                      <a:pt x="2105" y="591"/>
                      <a:pt x="1805" y="570"/>
                      <a:pt x="1515" y="519"/>
                    </a:cubicBezTo>
                    <a:cubicBezTo>
                      <a:pt x="1017" y="425"/>
                      <a:pt x="519" y="280"/>
                      <a:pt x="8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23"/>
              <p:cNvSpPr/>
              <p:nvPr/>
            </p:nvSpPr>
            <p:spPr>
              <a:xfrm>
                <a:off x="7415476" y="2960936"/>
                <a:ext cx="170716" cy="141242"/>
              </a:xfrm>
              <a:custGeom>
                <a:rect b="b" l="l" r="r" t="t"/>
                <a:pathLst>
                  <a:path extrusionOk="0" h="3134" w="3788">
                    <a:moveTo>
                      <a:pt x="2750" y="1"/>
                    </a:moveTo>
                    <a:cubicBezTo>
                      <a:pt x="2594" y="197"/>
                      <a:pt x="2408" y="363"/>
                      <a:pt x="2200" y="509"/>
                    </a:cubicBezTo>
                    <a:cubicBezTo>
                      <a:pt x="1920" y="716"/>
                      <a:pt x="1609" y="893"/>
                      <a:pt x="1287" y="1027"/>
                    </a:cubicBezTo>
                    <a:cubicBezTo>
                      <a:pt x="872" y="1204"/>
                      <a:pt x="437" y="1328"/>
                      <a:pt x="1" y="1401"/>
                    </a:cubicBezTo>
                    <a:cubicBezTo>
                      <a:pt x="53" y="1515"/>
                      <a:pt x="125" y="1619"/>
                      <a:pt x="198" y="1733"/>
                    </a:cubicBezTo>
                    <a:cubicBezTo>
                      <a:pt x="302" y="1878"/>
                      <a:pt x="416" y="2023"/>
                      <a:pt x="540" y="2158"/>
                    </a:cubicBezTo>
                    <a:cubicBezTo>
                      <a:pt x="655" y="2283"/>
                      <a:pt x="779" y="2407"/>
                      <a:pt x="914" y="2521"/>
                    </a:cubicBezTo>
                    <a:cubicBezTo>
                      <a:pt x="1174" y="2749"/>
                      <a:pt x="1453" y="2947"/>
                      <a:pt x="1744" y="3133"/>
                    </a:cubicBezTo>
                    <a:cubicBezTo>
                      <a:pt x="2179" y="2832"/>
                      <a:pt x="2584" y="2480"/>
                      <a:pt x="2957" y="2107"/>
                    </a:cubicBezTo>
                    <a:lnTo>
                      <a:pt x="2957" y="2107"/>
                    </a:lnTo>
                    <a:cubicBezTo>
                      <a:pt x="2947" y="2117"/>
                      <a:pt x="2947" y="2117"/>
                      <a:pt x="2937" y="2117"/>
                    </a:cubicBezTo>
                    <a:cubicBezTo>
                      <a:pt x="3237" y="1816"/>
                      <a:pt x="3518" y="1494"/>
                      <a:pt x="3788" y="1172"/>
                    </a:cubicBezTo>
                    <a:cubicBezTo>
                      <a:pt x="3715" y="1100"/>
                      <a:pt x="3652" y="1048"/>
                      <a:pt x="3590" y="986"/>
                    </a:cubicBezTo>
                    <a:cubicBezTo>
                      <a:pt x="3476" y="893"/>
                      <a:pt x="3362" y="778"/>
                      <a:pt x="3248" y="654"/>
                    </a:cubicBezTo>
                    <a:cubicBezTo>
                      <a:pt x="3154" y="550"/>
                      <a:pt x="3041" y="436"/>
                      <a:pt x="2947" y="301"/>
                    </a:cubicBezTo>
                    <a:cubicBezTo>
                      <a:pt x="2875" y="208"/>
                      <a:pt x="2812" y="104"/>
                      <a:pt x="275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23"/>
              <p:cNvSpPr/>
              <p:nvPr/>
            </p:nvSpPr>
            <p:spPr>
              <a:xfrm>
                <a:off x="7500114" y="3017992"/>
                <a:ext cx="159449" cy="139349"/>
              </a:xfrm>
              <a:custGeom>
                <a:rect b="b" l="l" r="r" t="t"/>
                <a:pathLst>
                  <a:path extrusionOk="0" h="3092" w="3538">
                    <a:moveTo>
                      <a:pt x="2013" y="0"/>
                    </a:moveTo>
                    <a:cubicBezTo>
                      <a:pt x="1691" y="394"/>
                      <a:pt x="1359" y="778"/>
                      <a:pt x="986" y="1130"/>
                    </a:cubicBezTo>
                    <a:cubicBezTo>
                      <a:pt x="778" y="1328"/>
                      <a:pt x="561" y="1525"/>
                      <a:pt x="333" y="1701"/>
                    </a:cubicBezTo>
                    <a:cubicBezTo>
                      <a:pt x="218" y="1784"/>
                      <a:pt x="105" y="1867"/>
                      <a:pt x="1" y="1950"/>
                    </a:cubicBezTo>
                    <a:cubicBezTo>
                      <a:pt x="188" y="2064"/>
                      <a:pt x="384" y="2179"/>
                      <a:pt x="571" y="2282"/>
                    </a:cubicBezTo>
                    <a:lnTo>
                      <a:pt x="852" y="2448"/>
                    </a:lnTo>
                    <a:cubicBezTo>
                      <a:pt x="1173" y="2624"/>
                      <a:pt x="1495" y="2811"/>
                      <a:pt x="1806" y="2998"/>
                    </a:cubicBezTo>
                    <a:cubicBezTo>
                      <a:pt x="1857" y="3029"/>
                      <a:pt x="1899" y="3060"/>
                      <a:pt x="1951" y="3091"/>
                    </a:cubicBezTo>
                    <a:cubicBezTo>
                      <a:pt x="2106" y="2769"/>
                      <a:pt x="2293" y="2469"/>
                      <a:pt x="2511" y="2188"/>
                    </a:cubicBezTo>
                    <a:cubicBezTo>
                      <a:pt x="2802" y="1794"/>
                      <a:pt x="3154" y="1442"/>
                      <a:pt x="3538" y="1151"/>
                    </a:cubicBezTo>
                    <a:cubicBezTo>
                      <a:pt x="3475" y="1100"/>
                      <a:pt x="3403" y="1047"/>
                      <a:pt x="3330" y="996"/>
                    </a:cubicBezTo>
                    <a:lnTo>
                      <a:pt x="3320" y="985"/>
                    </a:lnTo>
                    <a:cubicBezTo>
                      <a:pt x="3030" y="789"/>
                      <a:pt x="2708" y="550"/>
                      <a:pt x="2407" y="311"/>
                    </a:cubicBezTo>
                    <a:lnTo>
                      <a:pt x="2407" y="332"/>
                    </a:lnTo>
                    <a:cubicBezTo>
                      <a:pt x="2251" y="208"/>
                      <a:pt x="2127" y="93"/>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23"/>
              <p:cNvSpPr/>
              <p:nvPr/>
            </p:nvSpPr>
            <p:spPr>
              <a:xfrm>
                <a:off x="7593135" y="3073606"/>
                <a:ext cx="141242" cy="129975"/>
              </a:xfrm>
              <a:custGeom>
                <a:rect b="b" l="l" r="r" t="t"/>
                <a:pathLst>
                  <a:path extrusionOk="0" h="2884" w="3134">
                    <a:moveTo>
                      <a:pt x="1598" y="0"/>
                    </a:moveTo>
                    <a:cubicBezTo>
                      <a:pt x="1381" y="166"/>
                      <a:pt x="1173" y="343"/>
                      <a:pt x="987" y="540"/>
                    </a:cubicBezTo>
                    <a:lnTo>
                      <a:pt x="996" y="530"/>
                    </a:lnTo>
                    <a:lnTo>
                      <a:pt x="996" y="530"/>
                    </a:lnTo>
                    <a:cubicBezTo>
                      <a:pt x="664" y="862"/>
                      <a:pt x="385" y="1245"/>
                      <a:pt x="157" y="1650"/>
                    </a:cubicBezTo>
                    <a:cubicBezTo>
                      <a:pt x="104" y="1743"/>
                      <a:pt x="53" y="1837"/>
                      <a:pt x="1" y="1940"/>
                    </a:cubicBezTo>
                    <a:cubicBezTo>
                      <a:pt x="125" y="2013"/>
                      <a:pt x="229" y="2086"/>
                      <a:pt x="323" y="2169"/>
                    </a:cubicBezTo>
                    <a:cubicBezTo>
                      <a:pt x="530" y="2314"/>
                      <a:pt x="696" y="2459"/>
                      <a:pt x="851" y="2604"/>
                    </a:cubicBezTo>
                    <a:cubicBezTo>
                      <a:pt x="955" y="2708"/>
                      <a:pt x="1038" y="2791"/>
                      <a:pt x="1111" y="2874"/>
                    </a:cubicBezTo>
                    <a:lnTo>
                      <a:pt x="1121" y="2884"/>
                    </a:lnTo>
                    <a:cubicBezTo>
                      <a:pt x="1308" y="2614"/>
                      <a:pt x="1547" y="2376"/>
                      <a:pt x="1796" y="2169"/>
                    </a:cubicBezTo>
                    <a:cubicBezTo>
                      <a:pt x="2211" y="1816"/>
                      <a:pt x="2667" y="1535"/>
                      <a:pt x="3133" y="1276"/>
                    </a:cubicBezTo>
                    <a:cubicBezTo>
                      <a:pt x="2677" y="820"/>
                      <a:pt x="2169" y="426"/>
                      <a:pt x="1671" y="62"/>
                    </a:cubicBezTo>
                    <a:cubicBezTo>
                      <a:pt x="1650" y="42"/>
                      <a:pt x="1619" y="21"/>
                      <a:pt x="15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23"/>
              <p:cNvSpPr/>
              <p:nvPr/>
            </p:nvSpPr>
            <p:spPr>
              <a:xfrm>
                <a:off x="7647847" y="3135800"/>
                <a:ext cx="147776" cy="128127"/>
              </a:xfrm>
              <a:custGeom>
                <a:rect b="b" l="l" r="r" t="t"/>
                <a:pathLst>
                  <a:path extrusionOk="0" h="2843" w="3279">
                    <a:moveTo>
                      <a:pt x="2023" y="0"/>
                    </a:moveTo>
                    <a:cubicBezTo>
                      <a:pt x="1940" y="42"/>
                      <a:pt x="1868" y="83"/>
                      <a:pt x="1785" y="135"/>
                    </a:cubicBezTo>
                    <a:lnTo>
                      <a:pt x="1806" y="125"/>
                    </a:lnTo>
                    <a:lnTo>
                      <a:pt x="1806" y="125"/>
                    </a:lnTo>
                    <a:cubicBezTo>
                      <a:pt x="1287" y="425"/>
                      <a:pt x="778" y="757"/>
                      <a:pt x="363" y="1183"/>
                    </a:cubicBezTo>
                    <a:cubicBezTo>
                      <a:pt x="229" y="1317"/>
                      <a:pt x="114" y="1462"/>
                      <a:pt x="1" y="1618"/>
                    </a:cubicBezTo>
                    <a:lnTo>
                      <a:pt x="156" y="1805"/>
                    </a:lnTo>
                    <a:cubicBezTo>
                      <a:pt x="343" y="2054"/>
                      <a:pt x="488" y="2282"/>
                      <a:pt x="612" y="2520"/>
                    </a:cubicBezTo>
                    <a:cubicBezTo>
                      <a:pt x="665" y="2624"/>
                      <a:pt x="716" y="2728"/>
                      <a:pt x="768" y="2842"/>
                    </a:cubicBezTo>
                    <a:cubicBezTo>
                      <a:pt x="1027" y="2656"/>
                      <a:pt x="1297" y="2510"/>
                      <a:pt x="1587" y="2375"/>
                    </a:cubicBezTo>
                    <a:cubicBezTo>
                      <a:pt x="2117" y="2147"/>
                      <a:pt x="2698" y="2002"/>
                      <a:pt x="3279" y="1971"/>
                    </a:cubicBezTo>
                    <a:cubicBezTo>
                      <a:pt x="3268" y="1940"/>
                      <a:pt x="3258" y="1919"/>
                      <a:pt x="3247" y="1888"/>
                    </a:cubicBezTo>
                    <a:cubicBezTo>
                      <a:pt x="3081" y="1452"/>
                      <a:pt x="2843" y="1017"/>
                      <a:pt x="2500" y="560"/>
                    </a:cubicBezTo>
                    <a:cubicBezTo>
                      <a:pt x="2355" y="363"/>
                      <a:pt x="2189" y="176"/>
                      <a:pt x="20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23"/>
              <p:cNvSpPr/>
              <p:nvPr/>
            </p:nvSpPr>
            <p:spPr>
              <a:xfrm>
                <a:off x="7684758" y="3231163"/>
                <a:ext cx="122088" cy="97256"/>
              </a:xfrm>
              <a:custGeom>
                <a:rect b="b" l="l" r="r" t="t"/>
                <a:pathLst>
                  <a:path extrusionOk="0" h="2158" w="2709">
                    <a:moveTo>
                      <a:pt x="2501" y="0"/>
                    </a:moveTo>
                    <a:cubicBezTo>
                      <a:pt x="2184" y="10"/>
                      <a:pt x="1857" y="61"/>
                      <a:pt x="1550" y="142"/>
                    </a:cubicBezTo>
                    <a:lnTo>
                      <a:pt x="1550" y="142"/>
                    </a:lnTo>
                    <a:cubicBezTo>
                      <a:pt x="1552" y="140"/>
                      <a:pt x="1554" y="138"/>
                      <a:pt x="1557" y="135"/>
                    </a:cubicBezTo>
                    <a:lnTo>
                      <a:pt x="1557" y="135"/>
                    </a:lnTo>
                    <a:cubicBezTo>
                      <a:pt x="1132" y="249"/>
                      <a:pt x="727" y="415"/>
                      <a:pt x="344" y="633"/>
                    </a:cubicBezTo>
                    <a:lnTo>
                      <a:pt x="344" y="643"/>
                    </a:lnTo>
                    <a:cubicBezTo>
                      <a:pt x="229" y="706"/>
                      <a:pt x="115" y="778"/>
                      <a:pt x="1" y="861"/>
                    </a:cubicBezTo>
                    <a:cubicBezTo>
                      <a:pt x="42" y="955"/>
                      <a:pt x="84" y="1058"/>
                      <a:pt x="115" y="1162"/>
                    </a:cubicBezTo>
                    <a:cubicBezTo>
                      <a:pt x="208" y="1432"/>
                      <a:pt x="271" y="1701"/>
                      <a:pt x="312" y="1960"/>
                    </a:cubicBezTo>
                    <a:cubicBezTo>
                      <a:pt x="323" y="2033"/>
                      <a:pt x="333" y="2096"/>
                      <a:pt x="333" y="2158"/>
                    </a:cubicBezTo>
                    <a:lnTo>
                      <a:pt x="395" y="2126"/>
                    </a:lnTo>
                    <a:cubicBezTo>
                      <a:pt x="696" y="2023"/>
                      <a:pt x="1017" y="1960"/>
                      <a:pt x="1329" y="1930"/>
                    </a:cubicBezTo>
                    <a:cubicBezTo>
                      <a:pt x="1453" y="1919"/>
                      <a:pt x="1578" y="1919"/>
                      <a:pt x="1702" y="1919"/>
                    </a:cubicBezTo>
                    <a:cubicBezTo>
                      <a:pt x="1900" y="1919"/>
                      <a:pt x="2096" y="1930"/>
                      <a:pt x="2294" y="1960"/>
                    </a:cubicBezTo>
                    <a:cubicBezTo>
                      <a:pt x="2418" y="1971"/>
                      <a:pt x="2543" y="1992"/>
                      <a:pt x="2656" y="2023"/>
                    </a:cubicBezTo>
                    <a:cubicBezTo>
                      <a:pt x="2688" y="1774"/>
                      <a:pt x="2709" y="1536"/>
                      <a:pt x="2698" y="1287"/>
                    </a:cubicBezTo>
                    <a:cubicBezTo>
                      <a:pt x="2698" y="851"/>
                      <a:pt x="2626" y="415"/>
                      <a:pt x="250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23"/>
              <p:cNvSpPr/>
              <p:nvPr/>
            </p:nvSpPr>
            <p:spPr>
              <a:xfrm>
                <a:off x="7700216" y="3259646"/>
                <a:ext cx="45" cy="541"/>
              </a:xfrm>
              <a:custGeom>
                <a:rect b="b" l="l" r="r" t="t"/>
                <a:pathLst>
                  <a:path extrusionOk="0" h="12" w="1">
                    <a:moveTo>
                      <a:pt x="1" y="11"/>
                    </a:moveTo>
                    <a:lnTo>
                      <a:pt x="1" y="1"/>
                    </a:ln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23"/>
              <p:cNvSpPr/>
              <p:nvPr/>
            </p:nvSpPr>
            <p:spPr>
              <a:xfrm>
                <a:off x="7505748" y="3324184"/>
                <a:ext cx="298302" cy="297851"/>
              </a:xfrm>
              <a:custGeom>
                <a:rect b="b" l="l" r="r" t="t"/>
                <a:pathLst>
                  <a:path extrusionOk="0" h="6609" w="6619">
                    <a:moveTo>
                      <a:pt x="5664" y="0"/>
                    </a:moveTo>
                    <a:cubicBezTo>
                      <a:pt x="5332" y="0"/>
                      <a:pt x="5010" y="32"/>
                      <a:pt x="4689" y="115"/>
                    </a:cubicBezTo>
                    <a:lnTo>
                      <a:pt x="4699" y="115"/>
                    </a:lnTo>
                    <a:cubicBezTo>
                      <a:pt x="4565" y="145"/>
                      <a:pt x="4440" y="187"/>
                      <a:pt x="4326" y="239"/>
                    </a:cubicBezTo>
                    <a:cubicBezTo>
                      <a:pt x="4336" y="394"/>
                      <a:pt x="4346" y="550"/>
                      <a:pt x="4336" y="705"/>
                    </a:cubicBezTo>
                    <a:cubicBezTo>
                      <a:pt x="4336" y="986"/>
                      <a:pt x="4316" y="1266"/>
                      <a:pt x="4274" y="1535"/>
                    </a:cubicBezTo>
                    <a:cubicBezTo>
                      <a:pt x="4222" y="1805"/>
                      <a:pt x="4160" y="2075"/>
                      <a:pt x="4077" y="2334"/>
                    </a:cubicBezTo>
                    <a:cubicBezTo>
                      <a:pt x="4025" y="2480"/>
                      <a:pt x="3973" y="2625"/>
                      <a:pt x="3921" y="2749"/>
                    </a:cubicBezTo>
                    <a:cubicBezTo>
                      <a:pt x="3869" y="2884"/>
                      <a:pt x="3818" y="3008"/>
                      <a:pt x="3755" y="3133"/>
                    </a:cubicBezTo>
                    <a:cubicBezTo>
                      <a:pt x="3641" y="3382"/>
                      <a:pt x="3496" y="3621"/>
                      <a:pt x="3341" y="3870"/>
                    </a:cubicBezTo>
                    <a:cubicBezTo>
                      <a:pt x="3185" y="4108"/>
                      <a:pt x="3019" y="4326"/>
                      <a:pt x="2853" y="4523"/>
                    </a:cubicBezTo>
                    <a:cubicBezTo>
                      <a:pt x="2677" y="4741"/>
                      <a:pt x="2511" y="4928"/>
                      <a:pt x="2334" y="5094"/>
                    </a:cubicBezTo>
                    <a:cubicBezTo>
                      <a:pt x="2137" y="5280"/>
                      <a:pt x="1940" y="5456"/>
                      <a:pt x="1743" y="5612"/>
                    </a:cubicBezTo>
                    <a:cubicBezTo>
                      <a:pt x="1328" y="5924"/>
                      <a:pt x="892" y="6193"/>
                      <a:pt x="436" y="6411"/>
                    </a:cubicBezTo>
                    <a:cubicBezTo>
                      <a:pt x="291" y="6484"/>
                      <a:pt x="135" y="6546"/>
                      <a:pt x="0" y="6608"/>
                    </a:cubicBezTo>
                    <a:cubicBezTo>
                      <a:pt x="695" y="6473"/>
                      <a:pt x="1380" y="6276"/>
                      <a:pt x="2013" y="6007"/>
                    </a:cubicBezTo>
                    <a:cubicBezTo>
                      <a:pt x="2822" y="5654"/>
                      <a:pt x="3569" y="5177"/>
                      <a:pt x="4201" y="4585"/>
                    </a:cubicBezTo>
                    <a:cubicBezTo>
                      <a:pt x="4523" y="4285"/>
                      <a:pt x="4823" y="3942"/>
                      <a:pt x="5104" y="3568"/>
                    </a:cubicBezTo>
                    <a:cubicBezTo>
                      <a:pt x="5415" y="3154"/>
                      <a:pt x="5685" y="2697"/>
                      <a:pt x="5913" y="2231"/>
                    </a:cubicBezTo>
                    <a:cubicBezTo>
                      <a:pt x="6276" y="1515"/>
                      <a:pt x="6515" y="799"/>
                      <a:pt x="6618" y="104"/>
                    </a:cubicBezTo>
                    <a:cubicBezTo>
                      <a:pt x="6296" y="32"/>
                      <a:pt x="5985" y="0"/>
                      <a:pt x="566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23"/>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23"/>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23"/>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23"/>
              <p:cNvSpPr/>
              <p:nvPr/>
            </p:nvSpPr>
            <p:spPr>
              <a:xfrm>
                <a:off x="7664703" y="2683272"/>
                <a:ext cx="175313" cy="112669"/>
              </a:xfrm>
              <a:custGeom>
                <a:rect b="b" l="l" r="r" t="t"/>
                <a:pathLst>
                  <a:path extrusionOk="0" h="2500" w="3890">
                    <a:moveTo>
                      <a:pt x="1338" y="0"/>
                    </a:moveTo>
                    <a:cubicBezTo>
                      <a:pt x="1141" y="0"/>
                      <a:pt x="913" y="10"/>
                      <a:pt x="653" y="31"/>
                    </a:cubicBezTo>
                    <a:cubicBezTo>
                      <a:pt x="570" y="31"/>
                      <a:pt x="487" y="42"/>
                      <a:pt x="404" y="52"/>
                    </a:cubicBezTo>
                    <a:cubicBezTo>
                      <a:pt x="353" y="145"/>
                      <a:pt x="311" y="238"/>
                      <a:pt x="270" y="342"/>
                    </a:cubicBezTo>
                    <a:lnTo>
                      <a:pt x="270" y="332"/>
                    </a:lnTo>
                    <a:cubicBezTo>
                      <a:pt x="155" y="602"/>
                      <a:pt x="83" y="892"/>
                      <a:pt x="42" y="1183"/>
                    </a:cubicBezTo>
                    <a:lnTo>
                      <a:pt x="42" y="1172"/>
                    </a:lnTo>
                    <a:cubicBezTo>
                      <a:pt x="0" y="1515"/>
                      <a:pt x="0" y="1856"/>
                      <a:pt x="42" y="2188"/>
                    </a:cubicBezTo>
                    <a:lnTo>
                      <a:pt x="42" y="2178"/>
                    </a:lnTo>
                    <a:cubicBezTo>
                      <a:pt x="62" y="2292"/>
                      <a:pt x="83" y="2396"/>
                      <a:pt x="104" y="2500"/>
                    </a:cubicBezTo>
                    <a:cubicBezTo>
                      <a:pt x="374" y="2417"/>
                      <a:pt x="623" y="2365"/>
                      <a:pt x="882" y="2334"/>
                    </a:cubicBezTo>
                    <a:cubicBezTo>
                      <a:pt x="1006" y="2313"/>
                      <a:pt x="1141" y="2313"/>
                      <a:pt x="1276" y="2313"/>
                    </a:cubicBezTo>
                    <a:lnTo>
                      <a:pt x="1296" y="2313"/>
                    </a:lnTo>
                    <a:cubicBezTo>
                      <a:pt x="1328" y="2334"/>
                      <a:pt x="1359" y="2344"/>
                      <a:pt x="1390" y="2344"/>
                    </a:cubicBezTo>
                    <a:cubicBezTo>
                      <a:pt x="1400" y="2344"/>
                      <a:pt x="1411" y="2344"/>
                      <a:pt x="1421" y="2334"/>
                    </a:cubicBezTo>
                    <a:cubicBezTo>
                      <a:pt x="1462" y="2324"/>
                      <a:pt x="1483" y="2303"/>
                      <a:pt x="1515" y="2271"/>
                    </a:cubicBezTo>
                    <a:lnTo>
                      <a:pt x="1525" y="2261"/>
                    </a:lnTo>
                    <a:lnTo>
                      <a:pt x="1545" y="2241"/>
                    </a:lnTo>
                    <a:cubicBezTo>
                      <a:pt x="1764" y="1981"/>
                      <a:pt x="2054" y="1732"/>
                      <a:pt x="2458" y="1462"/>
                    </a:cubicBezTo>
                    <a:cubicBezTo>
                      <a:pt x="2811" y="1224"/>
                      <a:pt x="3174" y="996"/>
                      <a:pt x="3475" y="819"/>
                    </a:cubicBezTo>
                    <a:cubicBezTo>
                      <a:pt x="3620" y="736"/>
                      <a:pt x="3755" y="653"/>
                      <a:pt x="3890" y="570"/>
                    </a:cubicBezTo>
                    <a:cubicBezTo>
                      <a:pt x="3838" y="529"/>
                      <a:pt x="3786" y="498"/>
                      <a:pt x="3703" y="456"/>
                    </a:cubicBezTo>
                    <a:cubicBezTo>
                      <a:pt x="3537" y="373"/>
                      <a:pt x="3361" y="311"/>
                      <a:pt x="3184" y="259"/>
                    </a:cubicBezTo>
                    <a:cubicBezTo>
                      <a:pt x="3018" y="208"/>
                      <a:pt x="2842" y="155"/>
                      <a:pt x="2635" y="114"/>
                    </a:cubicBezTo>
                    <a:cubicBezTo>
                      <a:pt x="2230" y="42"/>
                      <a:pt x="1794" y="0"/>
                      <a:pt x="133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23"/>
              <p:cNvSpPr/>
              <p:nvPr/>
            </p:nvSpPr>
            <p:spPr>
              <a:xfrm>
                <a:off x="7689941" y="2559831"/>
                <a:ext cx="423589" cy="393665"/>
              </a:xfrm>
              <a:custGeom>
                <a:rect b="b" l="l" r="r" t="t"/>
                <a:pathLst>
                  <a:path extrusionOk="0" h="8735" w="9399">
                    <a:moveTo>
                      <a:pt x="3807" y="1"/>
                    </a:moveTo>
                    <a:cubicBezTo>
                      <a:pt x="3610" y="1"/>
                      <a:pt x="3403" y="21"/>
                      <a:pt x="3195" y="63"/>
                    </a:cubicBezTo>
                    <a:cubicBezTo>
                      <a:pt x="2583" y="167"/>
                      <a:pt x="2002" y="457"/>
                      <a:pt x="1525" y="893"/>
                    </a:cubicBezTo>
                    <a:cubicBezTo>
                      <a:pt x="1266" y="1131"/>
                      <a:pt x="1048" y="1411"/>
                      <a:pt x="851" y="1743"/>
                    </a:cubicBezTo>
                    <a:cubicBezTo>
                      <a:pt x="768" y="1888"/>
                      <a:pt x="695" y="2044"/>
                      <a:pt x="623" y="2200"/>
                    </a:cubicBezTo>
                    <a:lnTo>
                      <a:pt x="633" y="2200"/>
                    </a:lnTo>
                    <a:cubicBezTo>
                      <a:pt x="644" y="2200"/>
                      <a:pt x="653" y="2210"/>
                      <a:pt x="653" y="2230"/>
                    </a:cubicBezTo>
                    <a:cubicBezTo>
                      <a:pt x="674" y="2230"/>
                      <a:pt x="685" y="2251"/>
                      <a:pt x="685" y="2272"/>
                    </a:cubicBezTo>
                    <a:cubicBezTo>
                      <a:pt x="674" y="2283"/>
                      <a:pt x="674" y="2293"/>
                      <a:pt x="664" y="2303"/>
                    </a:cubicBezTo>
                    <a:cubicBezTo>
                      <a:pt x="674" y="2313"/>
                      <a:pt x="685" y="2324"/>
                      <a:pt x="674" y="2334"/>
                    </a:cubicBezTo>
                    <a:cubicBezTo>
                      <a:pt x="674" y="2355"/>
                      <a:pt x="664" y="2366"/>
                      <a:pt x="664" y="2376"/>
                    </a:cubicBezTo>
                    <a:lnTo>
                      <a:pt x="664" y="2396"/>
                    </a:lnTo>
                    <a:cubicBezTo>
                      <a:pt x="664" y="2407"/>
                      <a:pt x="653" y="2417"/>
                      <a:pt x="653" y="2417"/>
                    </a:cubicBezTo>
                    <a:cubicBezTo>
                      <a:pt x="653" y="2428"/>
                      <a:pt x="653" y="2428"/>
                      <a:pt x="664" y="2428"/>
                    </a:cubicBezTo>
                    <a:cubicBezTo>
                      <a:pt x="664" y="2438"/>
                      <a:pt x="653" y="2449"/>
                      <a:pt x="653" y="2459"/>
                    </a:cubicBezTo>
                    <a:cubicBezTo>
                      <a:pt x="653" y="2469"/>
                      <a:pt x="644" y="2479"/>
                      <a:pt x="644" y="2490"/>
                    </a:cubicBezTo>
                    <a:cubicBezTo>
                      <a:pt x="644" y="2500"/>
                      <a:pt x="644" y="2500"/>
                      <a:pt x="633" y="2511"/>
                    </a:cubicBezTo>
                    <a:cubicBezTo>
                      <a:pt x="529" y="2749"/>
                      <a:pt x="415" y="2988"/>
                      <a:pt x="301" y="3226"/>
                    </a:cubicBezTo>
                    <a:cubicBezTo>
                      <a:pt x="218" y="3434"/>
                      <a:pt x="146" y="3652"/>
                      <a:pt x="104" y="3880"/>
                    </a:cubicBezTo>
                    <a:cubicBezTo>
                      <a:pt x="31" y="4181"/>
                      <a:pt x="0" y="4502"/>
                      <a:pt x="0" y="4834"/>
                    </a:cubicBezTo>
                    <a:cubicBezTo>
                      <a:pt x="0" y="5457"/>
                      <a:pt x="156" y="6079"/>
                      <a:pt x="446" y="6629"/>
                    </a:cubicBezTo>
                    <a:cubicBezTo>
                      <a:pt x="736" y="7179"/>
                      <a:pt x="1183" y="7645"/>
                      <a:pt x="1722" y="7988"/>
                    </a:cubicBezTo>
                    <a:cubicBezTo>
                      <a:pt x="1992" y="8154"/>
                      <a:pt x="2313" y="8288"/>
                      <a:pt x="2718" y="8424"/>
                    </a:cubicBezTo>
                    <a:cubicBezTo>
                      <a:pt x="3081" y="8548"/>
                      <a:pt x="3475" y="8631"/>
                      <a:pt x="3911" y="8682"/>
                    </a:cubicBezTo>
                    <a:cubicBezTo>
                      <a:pt x="4180" y="8724"/>
                      <a:pt x="4461" y="8735"/>
                      <a:pt x="4740" y="8735"/>
                    </a:cubicBezTo>
                    <a:cubicBezTo>
                      <a:pt x="5291" y="8735"/>
                      <a:pt x="5830" y="8672"/>
                      <a:pt x="6349" y="8537"/>
                    </a:cubicBezTo>
                    <a:cubicBezTo>
                      <a:pt x="6743" y="8433"/>
                      <a:pt x="7106" y="8299"/>
                      <a:pt x="7437" y="8133"/>
                    </a:cubicBezTo>
                    <a:cubicBezTo>
                      <a:pt x="7759" y="7967"/>
                      <a:pt x="8071" y="7760"/>
                      <a:pt x="8350" y="7521"/>
                    </a:cubicBezTo>
                    <a:cubicBezTo>
                      <a:pt x="8631" y="7272"/>
                      <a:pt x="8869" y="6981"/>
                      <a:pt x="9056" y="6681"/>
                    </a:cubicBezTo>
                    <a:cubicBezTo>
                      <a:pt x="9149" y="6525"/>
                      <a:pt x="9222" y="6359"/>
                      <a:pt x="9284" y="6183"/>
                    </a:cubicBezTo>
                    <a:cubicBezTo>
                      <a:pt x="9346" y="5996"/>
                      <a:pt x="9388" y="5809"/>
                      <a:pt x="9398" y="5633"/>
                    </a:cubicBezTo>
                    <a:cubicBezTo>
                      <a:pt x="9398" y="5561"/>
                      <a:pt x="9388" y="5488"/>
                      <a:pt x="9378" y="5405"/>
                    </a:cubicBezTo>
                    <a:cubicBezTo>
                      <a:pt x="9367" y="5322"/>
                      <a:pt x="9336" y="5249"/>
                      <a:pt x="9305" y="5187"/>
                    </a:cubicBezTo>
                    <a:cubicBezTo>
                      <a:pt x="9263" y="5083"/>
                      <a:pt x="9191" y="4990"/>
                      <a:pt x="9076" y="4876"/>
                    </a:cubicBezTo>
                    <a:cubicBezTo>
                      <a:pt x="8993" y="4803"/>
                      <a:pt x="8910" y="4731"/>
                      <a:pt x="8827" y="4668"/>
                    </a:cubicBezTo>
                    <a:lnTo>
                      <a:pt x="8755" y="4606"/>
                    </a:lnTo>
                    <a:cubicBezTo>
                      <a:pt x="8610" y="4482"/>
                      <a:pt x="8495" y="4367"/>
                      <a:pt x="8392" y="4254"/>
                    </a:cubicBezTo>
                    <a:cubicBezTo>
                      <a:pt x="8382" y="4243"/>
                      <a:pt x="8361" y="4222"/>
                      <a:pt x="8350" y="4201"/>
                    </a:cubicBezTo>
                    <a:lnTo>
                      <a:pt x="8340" y="4191"/>
                    </a:lnTo>
                    <a:cubicBezTo>
                      <a:pt x="8216" y="4025"/>
                      <a:pt x="8101" y="3828"/>
                      <a:pt x="7998" y="3579"/>
                    </a:cubicBezTo>
                    <a:cubicBezTo>
                      <a:pt x="7925" y="3413"/>
                      <a:pt x="7863" y="3237"/>
                      <a:pt x="7801" y="3071"/>
                    </a:cubicBezTo>
                    <a:cubicBezTo>
                      <a:pt x="7739" y="2884"/>
                      <a:pt x="7666" y="2698"/>
                      <a:pt x="7593" y="2521"/>
                    </a:cubicBezTo>
                    <a:cubicBezTo>
                      <a:pt x="7448" y="2189"/>
                      <a:pt x="7251" y="1868"/>
                      <a:pt x="7002" y="1566"/>
                    </a:cubicBezTo>
                    <a:cubicBezTo>
                      <a:pt x="6784" y="1287"/>
                      <a:pt x="6504" y="1027"/>
                      <a:pt x="6183" y="799"/>
                    </a:cubicBezTo>
                    <a:cubicBezTo>
                      <a:pt x="5892" y="591"/>
                      <a:pt x="5570" y="416"/>
                      <a:pt x="5208" y="270"/>
                    </a:cubicBezTo>
                    <a:cubicBezTo>
                      <a:pt x="4886" y="146"/>
                      <a:pt x="4533" y="63"/>
                      <a:pt x="4180" y="21"/>
                    </a:cubicBezTo>
                    <a:cubicBezTo>
                      <a:pt x="4056" y="11"/>
                      <a:pt x="3931" y="1"/>
                      <a:pt x="38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23"/>
              <p:cNvSpPr/>
              <p:nvPr/>
            </p:nvSpPr>
            <p:spPr>
              <a:xfrm>
                <a:off x="7689445" y="2677143"/>
                <a:ext cx="407681" cy="276805"/>
              </a:xfrm>
              <a:custGeom>
                <a:rect b="b" l="l" r="r" t="t"/>
                <a:pathLst>
                  <a:path extrusionOk="0" h="6142" w="9046">
                    <a:moveTo>
                      <a:pt x="602" y="1"/>
                    </a:moveTo>
                    <a:lnTo>
                      <a:pt x="602" y="1"/>
                    </a:lnTo>
                    <a:cubicBezTo>
                      <a:pt x="509" y="208"/>
                      <a:pt x="406" y="416"/>
                      <a:pt x="323" y="602"/>
                    </a:cubicBezTo>
                    <a:lnTo>
                      <a:pt x="312" y="623"/>
                    </a:lnTo>
                    <a:cubicBezTo>
                      <a:pt x="229" y="831"/>
                      <a:pt x="157" y="1049"/>
                      <a:pt x="104" y="1266"/>
                    </a:cubicBezTo>
                    <a:cubicBezTo>
                      <a:pt x="42" y="1578"/>
                      <a:pt x="1" y="1899"/>
                      <a:pt x="11" y="2231"/>
                    </a:cubicBezTo>
                    <a:cubicBezTo>
                      <a:pt x="11" y="2854"/>
                      <a:pt x="167" y="3476"/>
                      <a:pt x="457" y="4026"/>
                    </a:cubicBezTo>
                    <a:cubicBezTo>
                      <a:pt x="747" y="4576"/>
                      <a:pt x="1194" y="5042"/>
                      <a:pt x="1733" y="5385"/>
                    </a:cubicBezTo>
                    <a:cubicBezTo>
                      <a:pt x="2003" y="5551"/>
                      <a:pt x="2324" y="5696"/>
                      <a:pt x="2729" y="5821"/>
                    </a:cubicBezTo>
                    <a:cubicBezTo>
                      <a:pt x="3092" y="5945"/>
                      <a:pt x="3486" y="6028"/>
                      <a:pt x="3922" y="6090"/>
                    </a:cubicBezTo>
                    <a:cubicBezTo>
                      <a:pt x="4202" y="6121"/>
                      <a:pt x="4482" y="6142"/>
                      <a:pt x="4751" y="6142"/>
                    </a:cubicBezTo>
                    <a:cubicBezTo>
                      <a:pt x="5302" y="6142"/>
                      <a:pt x="5841" y="6069"/>
                      <a:pt x="6360" y="5934"/>
                    </a:cubicBezTo>
                    <a:cubicBezTo>
                      <a:pt x="6754" y="5841"/>
                      <a:pt x="7117" y="5696"/>
                      <a:pt x="7448" y="5530"/>
                    </a:cubicBezTo>
                    <a:cubicBezTo>
                      <a:pt x="7770" y="5364"/>
                      <a:pt x="8082" y="5157"/>
                      <a:pt x="8361" y="4918"/>
                    </a:cubicBezTo>
                    <a:cubicBezTo>
                      <a:pt x="8631" y="4679"/>
                      <a:pt x="8870" y="4410"/>
                      <a:pt x="9046" y="4119"/>
                    </a:cubicBezTo>
                    <a:lnTo>
                      <a:pt x="9046" y="4119"/>
                    </a:lnTo>
                    <a:cubicBezTo>
                      <a:pt x="8704" y="4461"/>
                      <a:pt x="8299" y="4742"/>
                      <a:pt x="7863" y="4949"/>
                    </a:cubicBezTo>
                    <a:cubicBezTo>
                      <a:pt x="7708" y="5021"/>
                      <a:pt x="7563" y="5084"/>
                      <a:pt x="7407" y="5146"/>
                    </a:cubicBezTo>
                    <a:cubicBezTo>
                      <a:pt x="7252" y="5198"/>
                      <a:pt x="7096" y="5250"/>
                      <a:pt x="6930" y="5291"/>
                    </a:cubicBezTo>
                    <a:cubicBezTo>
                      <a:pt x="6639" y="5364"/>
                      <a:pt x="6349" y="5426"/>
                      <a:pt x="6058" y="5457"/>
                    </a:cubicBezTo>
                    <a:cubicBezTo>
                      <a:pt x="5747" y="5509"/>
                      <a:pt x="5436" y="5530"/>
                      <a:pt x="5125" y="5540"/>
                    </a:cubicBezTo>
                    <a:cubicBezTo>
                      <a:pt x="4804" y="5540"/>
                      <a:pt x="4472" y="5530"/>
                      <a:pt x="4161" y="5489"/>
                    </a:cubicBezTo>
                    <a:cubicBezTo>
                      <a:pt x="3839" y="5447"/>
                      <a:pt x="3527" y="5395"/>
                      <a:pt x="3227" y="5302"/>
                    </a:cubicBezTo>
                    <a:cubicBezTo>
                      <a:pt x="2926" y="5219"/>
                      <a:pt x="2635" y="5104"/>
                      <a:pt x="2366" y="4959"/>
                    </a:cubicBezTo>
                    <a:cubicBezTo>
                      <a:pt x="2096" y="4814"/>
                      <a:pt x="1847" y="4648"/>
                      <a:pt x="1630" y="4440"/>
                    </a:cubicBezTo>
                    <a:cubicBezTo>
                      <a:pt x="1401" y="4223"/>
                      <a:pt x="1204" y="3984"/>
                      <a:pt x="1049" y="3714"/>
                    </a:cubicBezTo>
                    <a:cubicBezTo>
                      <a:pt x="883" y="3424"/>
                      <a:pt x="758" y="3113"/>
                      <a:pt x="675" y="2802"/>
                    </a:cubicBezTo>
                    <a:cubicBezTo>
                      <a:pt x="581" y="2460"/>
                      <a:pt x="530" y="2117"/>
                      <a:pt x="499" y="1764"/>
                    </a:cubicBezTo>
                    <a:cubicBezTo>
                      <a:pt x="468" y="1412"/>
                      <a:pt x="468" y="1059"/>
                      <a:pt x="499" y="706"/>
                    </a:cubicBezTo>
                    <a:cubicBezTo>
                      <a:pt x="519" y="468"/>
                      <a:pt x="551" y="229"/>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23"/>
              <p:cNvSpPr/>
              <p:nvPr/>
            </p:nvSpPr>
            <p:spPr>
              <a:xfrm>
                <a:off x="7757272" y="2552350"/>
                <a:ext cx="103340" cy="61292"/>
              </a:xfrm>
              <a:custGeom>
                <a:rect b="b" l="l" r="r" t="t"/>
                <a:pathLst>
                  <a:path extrusionOk="0" h="1360" w="2293">
                    <a:moveTo>
                      <a:pt x="851" y="1"/>
                    </a:moveTo>
                    <a:cubicBezTo>
                      <a:pt x="705" y="1"/>
                      <a:pt x="570" y="31"/>
                      <a:pt x="446" y="73"/>
                    </a:cubicBezTo>
                    <a:cubicBezTo>
                      <a:pt x="321" y="114"/>
                      <a:pt x="218" y="197"/>
                      <a:pt x="135" y="312"/>
                    </a:cubicBezTo>
                    <a:cubicBezTo>
                      <a:pt x="42" y="436"/>
                      <a:pt x="0" y="571"/>
                      <a:pt x="0" y="695"/>
                    </a:cubicBezTo>
                    <a:cubicBezTo>
                      <a:pt x="10" y="747"/>
                      <a:pt x="21" y="799"/>
                      <a:pt x="42" y="851"/>
                    </a:cubicBezTo>
                    <a:cubicBezTo>
                      <a:pt x="72" y="903"/>
                      <a:pt x="104" y="955"/>
                      <a:pt x="155" y="1006"/>
                    </a:cubicBezTo>
                    <a:cubicBezTo>
                      <a:pt x="197" y="1048"/>
                      <a:pt x="238" y="1079"/>
                      <a:pt x="280" y="1100"/>
                    </a:cubicBezTo>
                    <a:cubicBezTo>
                      <a:pt x="332" y="1142"/>
                      <a:pt x="394" y="1172"/>
                      <a:pt x="446" y="1193"/>
                    </a:cubicBezTo>
                    <a:cubicBezTo>
                      <a:pt x="549" y="1245"/>
                      <a:pt x="674" y="1276"/>
                      <a:pt x="819" y="1308"/>
                    </a:cubicBezTo>
                    <a:cubicBezTo>
                      <a:pt x="934" y="1338"/>
                      <a:pt x="1037" y="1349"/>
                      <a:pt x="1151" y="1359"/>
                    </a:cubicBezTo>
                    <a:lnTo>
                      <a:pt x="1234" y="1359"/>
                    </a:lnTo>
                    <a:cubicBezTo>
                      <a:pt x="1359" y="1359"/>
                      <a:pt x="1473" y="1349"/>
                      <a:pt x="1587" y="1328"/>
                    </a:cubicBezTo>
                    <a:cubicBezTo>
                      <a:pt x="1743" y="1287"/>
                      <a:pt x="1877" y="1245"/>
                      <a:pt x="1981" y="1172"/>
                    </a:cubicBezTo>
                    <a:cubicBezTo>
                      <a:pt x="2147" y="1069"/>
                      <a:pt x="2292" y="872"/>
                      <a:pt x="2251" y="654"/>
                    </a:cubicBezTo>
                    <a:cubicBezTo>
                      <a:pt x="2230" y="602"/>
                      <a:pt x="2220" y="550"/>
                      <a:pt x="2188" y="499"/>
                    </a:cubicBezTo>
                    <a:cubicBezTo>
                      <a:pt x="2168" y="467"/>
                      <a:pt x="2158" y="446"/>
                      <a:pt x="2137" y="425"/>
                    </a:cubicBezTo>
                    <a:cubicBezTo>
                      <a:pt x="2126" y="395"/>
                      <a:pt x="2105" y="374"/>
                      <a:pt x="2095" y="353"/>
                    </a:cubicBezTo>
                    <a:cubicBezTo>
                      <a:pt x="2064" y="343"/>
                      <a:pt x="2033" y="322"/>
                      <a:pt x="2012" y="301"/>
                    </a:cubicBezTo>
                    <a:lnTo>
                      <a:pt x="1950" y="270"/>
                    </a:lnTo>
                    <a:cubicBezTo>
                      <a:pt x="1909" y="239"/>
                      <a:pt x="1856" y="218"/>
                      <a:pt x="1794" y="197"/>
                    </a:cubicBezTo>
                    <a:cubicBezTo>
                      <a:pt x="1764" y="177"/>
                      <a:pt x="1732" y="167"/>
                      <a:pt x="1701" y="167"/>
                    </a:cubicBezTo>
                    <a:cubicBezTo>
                      <a:pt x="1587" y="125"/>
                      <a:pt x="1462" y="84"/>
                      <a:pt x="1328" y="52"/>
                    </a:cubicBezTo>
                    <a:cubicBezTo>
                      <a:pt x="1172" y="21"/>
                      <a:pt x="1017" y="11"/>
                      <a:pt x="861"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23"/>
              <p:cNvSpPr/>
              <p:nvPr/>
            </p:nvSpPr>
            <p:spPr>
              <a:xfrm>
                <a:off x="7717477" y="2613146"/>
                <a:ext cx="66925" cy="46780"/>
              </a:xfrm>
              <a:custGeom>
                <a:rect b="b" l="l" r="r" t="t"/>
                <a:pathLst>
                  <a:path extrusionOk="0" h="1038" w="1485">
                    <a:moveTo>
                      <a:pt x="520" y="0"/>
                    </a:moveTo>
                    <a:cubicBezTo>
                      <a:pt x="457" y="0"/>
                      <a:pt x="395" y="0"/>
                      <a:pt x="344" y="21"/>
                    </a:cubicBezTo>
                    <a:cubicBezTo>
                      <a:pt x="178" y="62"/>
                      <a:pt x="53" y="208"/>
                      <a:pt x="22" y="383"/>
                    </a:cubicBezTo>
                    <a:cubicBezTo>
                      <a:pt x="1" y="457"/>
                      <a:pt x="12" y="540"/>
                      <a:pt x="33" y="632"/>
                    </a:cubicBezTo>
                    <a:cubicBezTo>
                      <a:pt x="63" y="715"/>
                      <a:pt x="105" y="788"/>
                      <a:pt x="178" y="861"/>
                    </a:cubicBezTo>
                    <a:cubicBezTo>
                      <a:pt x="281" y="975"/>
                      <a:pt x="447" y="1037"/>
                      <a:pt x="644" y="1037"/>
                    </a:cubicBezTo>
                    <a:lnTo>
                      <a:pt x="717" y="1037"/>
                    </a:lnTo>
                    <a:cubicBezTo>
                      <a:pt x="779" y="1027"/>
                      <a:pt x="852" y="1017"/>
                      <a:pt x="945" y="985"/>
                    </a:cubicBezTo>
                    <a:cubicBezTo>
                      <a:pt x="1049" y="954"/>
                      <a:pt x="1142" y="913"/>
                      <a:pt x="1246" y="851"/>
                    </a:cubicBezTo>
                    <a:cubicBezTo>
                      <a:pt x="1329" y="798"/>
                      <a:pt x="1402" y="726"/>
                      <a:pt x="1443" y="653"/>
                    </a:cubicBezTo>
                    <a:cubicBezTo>
                      <a:pt x="1474" y="581"/>
                      <a:pt x="1485" y="487"/>
                      <a:pt x="1453" y="404"/>
                    </a:cubicBezTo>
                    <a:cubicBezTo>
                      <a:pt x="1381" y="238"/>
                      <a:pt x="1194" y="166"/>
                      <a:pt x="1038" y="114"/>
                    </a:cubicBezTo>
                    <a:cubicBezTo>
                      <a:pt x="987" y="93"/>
                      <a:pt x="935" y="83"/>
                      <a:pt x="883" y="83"/>
                    </a:cubicBezTo>
                    <a:cubicBezTo>
                      <a:pt x="800" y="52"/>
                      <a:pt x="727" y="21"/>
                      <a:pt x="655" y="10"/>
                    </a:cubicBezTo>
                    <a:cubicBezTo>
                      <a:pt x="613" y="0"/>
                      <a:pt x="561" y="0"/>
                      <a:pt x="520"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23"/>
              <p:cNvSpPr/>
              <p:nvPr/>
            </p:nvSpPr>
            <p:spPr>
              <a:xfrm>
                <a:off x="7672635" y="2554693"/>
                <a:ext cx="41147" cy="31592"/>
              </a:xfrm>
              <a:custGeom>
                <a:rect b="b" l="l" r="r" t="t"/>
                <a:pathLst>
                  <a:path extrusionOk="0" h="701" w="913">
                    <a:moveTo>
                      <a:pt x="509" y="0"/>
                    </a:moveTo>
                    <a:cubicBezTo>
                      <a:pt x="457" y="0"/>
                      <a:pt x="415" y="11"/>
                      <a:pt x="364" y="21"/>
                    </a:cubicBezTo>
                    <a:cubicBezTo>
                      <a:pt x="301" y="32"/>
                      <a:pt x="239" y="62"/>
                      <a:pt x="177" y="94"/>
                    </a:cubicBezTo>
                    <a:cubicBezTo>
                      <a:pt x="115" y="125"/>
                      <a:pt x="62" y="187"/>
                      <a:pt x="32" y="249"/>
                    </a:cubicBezTo>
                    <a:cubicBezTo>
                      <a:pt x="0" y="311"/>
                      <a:pt x="0" y="373"/>
                      <a:pt x="21" y="436"/>
                    </a:cubicBezTo>
                    <a:cubicBezTo>
                      <a:pt x="42" y="488"/>
                      <a:pt x="83" y="530"/>
                      <a:pt x="125" y="560"/>
                    </a:cubicBezTo>
                    <a:cubicBezTo>
                      <a:pt x="135" y="592"/>
                      <a:pt x="156" y="612"/>
                      <a:pt x="187" y="622"/>
                    </a:cubicBezTo>
                    <a:cubicBezTo>
                      <a:pt x="289" y="665"/>
                      <a:pt x="405" y="701"/>
                      <a:pt x="523" y="701"/>
                    </a:cubicBezTo>
                    <a:cubicBezTo>
                      <a:pt x="550" y="701"/>
                      <a:pt x="576" y="699"/>
                      <a:pt x="602" y="695"/>
                    </a:cubicBezTo>
                    <a:cubicBezTo>
                      <a:pt x="664" y="685"/>
                      <a:pt x="706" y="664"/>
                      <a:pt x="758" y="633"/>
                    </a:cubicBezTo>
                    <a:cubicBezTo>
                      <a:pt x="809" y="612"/>
                      <a:pt x="841" y="571"/>
                      <a:pt x="872" y="519"/>
                    </a:cubicBezTo>
                    <a:cubicBezTo>
                      <a:pt x="892" y="488"/>
                      <a:pt x="903" y="447"/>
                      <a:pt x="903" y="415"/>
                    </a:cubicBezTo>
                    <a:cubicBezTo>
                      <a:pt x="913" y="353"/>
                      <a:pt x="903" y="311"/>
                      <a:pt x="892" y="260"/>
                    </a:cubicBezTo>
                    <a:cubicBezTo>
                      <a:pt x="862" y="166"/>
                      <a:pt x="789" y="94"/>
                      <a:pt x="706" y="42"/>
                    </a:cubicBezTo>
                    <a:cubicBezTo>
                      <a:pt x="643" y="11"/>
                      <a:pt x="571" y="0"/>
                      <a:pt x="50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23"/>
              <p:cNvSpPr/>
              <p:nvPr/>
            </p:nvSpPr>
            <p:spPr>
              <a:xfrm>
                <a:off x="8005011" y="2876794"/>
                <a:ext cx="218352" cy="99149"/>
              </a:xfrm>
              <a:custGeom>
                <a:rect b="b" l="l" r="r" t="t"/>
                <a:pathLst>
                  <a:path extrusionOk="0" h="2200" w="4845">
                    <a:moveTo>
                      <a:pt x="312" y="1"/>
                    </a:moveTo>
                    <a:cubicBezTo>
                      <a:pt x="301" y="10"/>
                      <a:pt x="291" y="10"/>
                      <a:pt x="291" y="21"/>
                    </a:cubicBezTo>
                    <a:cubicBezTo>
                      <a:pt x="271" y="31"/>
                      <a:pt x="250" y="52"/>
                      <a:pt x="229" y="63"/>
                    </a:cubicBezTo>
                    <a:cubicBezTo>
                      <a:pt x="208" y="73"/>
                      <a:pt x="188" y="84"/>
                      <a:pt x="167" y="84"/>
                    </a:cubicBezTo>
                    <a:cubicBezTo>
                      <a:pt x="167" y="84"/>
                      <a:pt x="156" y="84"/>
                      <a:pt x="146" y="93"/>
                    </a:cubicBezTo>
                    <a:lnTo>
                      <a:pt x="105" y="93"/>
                    </a:lnTo>
                    <a:cubicBezTo>
                      <a:pt x="94" y="93"/>
                      <a:pt x="84" y="93"/>
                      <a:pt x="84" y="84"/>
                    </a:cubicBezTo>
                    <a:cubicBezTo>
                      <a:pt x="73" y="93"/>
                      <a:pt x="73" y="93"/>
                      <a:pt x="63" y="93"/>
                    </a:cubicBezTo>
                    <a:cubicBezTo>
                      <a:pt x="42" y="104"/>
                      <a:pt x="32" y="125"/>
                      <a:pt x="32" y="146"/>
                    </a:cubicBezTo>
                    <a:cubicBezTo>
                      <a:pt x="11" y="156"/>
                      <a:pt x="1" y="166"/>
                      <a:pt x="1" y="176"/>
                    </a:cubicBezTo>
                    <a:cubicBezTo>
                      <a:pt x="11" y="187"/>
                      <a:pt x="11" y="187"/>
                      <a:pt x="22" y="187"/>
                    </a:cubicBezTo>
                    <a:cubicBezTo>
                      <a:pt x="32" y="187"/>
                      <a:pt x="32" y="187"/>
                      <a:pt x="42" y="197"/>
                    </a:cubicBezTo>
                    <a:cubicBezTo>
                      <a:pt x="94" y="218"/>
                      <a:pt x="135" y="249"/>
                      <a:pt x="177" y="280"/>
                    </a:cubicBezTo>
                    <a:cubicBezTo>
                      <a:pt x="188" y="291"/>
                      <a:pt x="188" y="291"/>
                      <a:pt x="197" y="291"/>
                    </a:cubicBezTo>
                    <a:cubicBezTo>
                      <a:pt x="208" y="301"/>
                      <a:pt x="218" y="312"/>
                      <a:pt x="229" y="312"/>
                    </a:cubicBezTo>
                    <a:lnTo>
                      <a:pt x="322" y="374"/>
                    </a:lnTo>
                    <a:lnTo>
                      <a:pt x="395" y="446"/>
                    </a:lnTo>
                    <a:cubicBezTo>
                      <a:pt x="395" y="446"/>
                      <a:pt x="405" y="446"/>
                      <a:pt x="405" y="457"/>
                    </a:cubicBezTo>
                    <a:cubicBezTo>
                      <a:pt x="529" y="581"/>
                      <a:pt x="633" y="727"/>
                      <a:pt x="727" y="872"/>
                    </a:cubicBezTo>
                    <a:cubicBezTo>
                      <a:pt x="789" y="955"/>
                      <a:pt x="841" y="1048"/>
                      <a:pt x="903" y="1142"/>
                    </a:cubicBezTo>
                    <a:cubicBezTo>
                      <a:pt x="986" y="1276"/>
                      <a:pt x="1080" y="1421"/>
                      <a:pt x="1183" y="1556"/>
                    </a:cubicBezTo>
                    <a:cubicBezTo>
                      <a:pt x="1276" y="1681"/>
                      <a:pt x="1359" y="1785"/>
                      <a:pt x="1453" y="1878"/>
                    </a:cubicBezTo>
                    <a:cubicBezTo>
                      <a:pt x="1546" y="1971"/>
                      <a:pt x="1650" y="2044"/>
                      <a:pt x="1753" y="2106"/>
                    </a:cubicBezTo>
                    <a:cubicBezTo>
                      <a:pt x="1816" y="2127"/>
                      <a:pt x="1868" y="2147"/>
                      <a:pt x="1919" y="2168"/>
                    </a:cubicBezTo>
                    <a:cubicBezTo>
                      <a:pt x="1982" y="2189"/>
                      <a:pt x="2055" y="2200"/>
                      <a:pt x="2117" y="2200"/>
                    </a:cubicBezTo>
                    <a:lnTo>
                      <a:pt x="2148" y="2200"/>
                    </a:lnTo>
                    <a:cubicBezTo>
                      <a:pt x="2272" y="2200"/>
                      <a:pt x="2397" y="2168"/>
                      <a:pt x="2532" y="2117"/>
                    </a:cubicBezTo>
                    <a:cubicBezTo>
                      <a:pt x="2604" y="2085"/>
                      <a:pt x="2677" y="2044"/>
                      <a:pt x="2739" y="2002"/>
                    </a:cubicBezTo>
                    <a:cubicBezTo>
                      <a:pt x="2802" y="1961"/>
                      <a:pt x="2853" y="1919"/>
                      <a:pt x="2915" y="1857"/>
                    </a:cubicBezTo>
                    <a:cubicBezTo>
                      <a:pt x="3009" y="1774"/>
                      <a:pt x="3081" y="1681"/>
                      <a:pt x="3154" y="1598"/>
                    </a:cubicBezTo>
                    <a:lnTo>
                      <a:pt x="3206" y="1536"/>
                    </a:lnTo>
                    <a:cubicBezTo>
                      <a:pt x="3226" y="1504"/>
                      <a:pt x="3247" y="1483"/>
                      <a:pt x="3268" y="1463"/>
                    </a:cubicBezTo>
                    <a:cubicBezTo>
                      <a:pt x="3362" y="1359"/>
                      <a:pt x="3434" y="1287"/>
                      <a:pt x="3507" y="1234"/>
                    </a:cubicBezTo>
                    <a:cubicBezTo>
                      <a:pt x="3548" y="1214"/>
                      <a:pt x="3579" y="1193"/>
                      <a:pt x="3611" y="1172"/>
                    </a:cubicBezTo>
                    <a:lnTo>
                      <a:pt x="3621" y="1172"/>
                    </a:lnTo>
                    <a:cubicBezTo>
                      <a:pt x="3631" y="1162"/>
                      <a:pt x="3652" y="1162"/>
                      <a:pt x="3662" y="1152"/>
                    </a:cubicBezTo>
                    <a:cubicBezTo>
                      <a:pt x="3673" y="1152"/>
                      <a:pt x="3683" y="1142"/>
                      <a:pt x="3683" y="1142"/>
                    </a:cubicBezTo>
                    <a:cubicBezTo>
                      <a:pt x="3756" y="1121"/>
                      <a:pt x="3828" y="1110"/>
                      <a:pt x="3911" y="1100"/>
                    </a:cubicBezTo>
                    <a:lnTo>
                      <a:pt x="4067" y="1100"/>
                    </a:lnTo>
                    <a:cubicBezTo>
                      <a:pt x="4181" y="1110"/>
                      <a:pt x="4305" y="1142"/>
                      <a:pt x="4409" y="1183"/>
                    </a:cubicBezTo>
                    <a:cubicBezTo>
                      <a:pt x="4440" y="1193"/>
                      <a:pt x="4461" y="1204"/>
                      <a:pt x="4482" y="1214"/>
                    </a:cubicBezTo>
                    <a:cubicBezTo>
                      <a:pt x="4420" y="1162"/>
                      <a:pt x="4347" y="1100"/>
                      <a:pt x="4264" y="1048"/>
                    </a:cubicBezTo>
                    <a:cubicBezTo>
                      <a:pt x="4222" y="1017"/>
                      <a:pt x="4171" y="996"/>
                      <a:pt x="4129" y="965"/>
                    </a:cubicBezTo>
                    <a:cubicBezTo>
                      <a:pt x="4118" y="965"/>
                      <a:pt x="4118" y="965"/>
                      <a:pt x="4118" y="955"/>
                    </a:cubicBezTo>
                    <a:cubicBezTo>
                      <a:pt x="4109" y="955"/>
                      <a:pt x="4098" y="944"/>
                      <a:pt x="4098" y="944"/>
                    </a:cubicBezTo>
                    <a:lnTo>
                      <a:pt x="4098" y="913"/>
                    </a:lnTo>
                    <a:cubicBezTo>
                      <a:pt x="4098" y="903"/>
                      <a:pt x="4109" y="893"/>
                      <a:pt x="4118" y="893"/>
                    </a:cubicBezTo>
                    <a:cubicBezTo>
                      <a:pt x="4160" y="882"/>
                      <a:pt x="4192" y="882"/>
                      <a:pt x="4233" y="872"/>
                    </a:cubicBezTo>
                    <a:cubicBezTo>
                      <a:pt x="4264" y="872"/>
                      <a:pt x="4295" y="861"/>
                      <a:pt x="4337" y="861"/>
                    </a:cubicBezTo>
                    <a:lnTo>
                      <a:pt x="4367" y="861"/>
                    </a:lnTo>
                    <a:cubicBezTo>
                      <a:pt x="4420" y="861"/>
                      <a:pt x="4471" y="872"/>
                      <a:pt x="4523" y="872"/>
                    </a:cubicBezTo>
                    <a:cubicBezTo>
                      <a:pt x="4627" y="882"/>
                      <a:pt x="4741" y="903"/>
                      <a:pt x="4845" y="923"/>
                    </a:cubicBezTo>
                    <a:cubicBezTo>
                      <a:pt x="4772" y="861"/>
                      <a:pt x="4699" y="810"/>
                      <a:pt x="4627" y="757"/>
                    </a:cubicBezTo>
                    <a:cubicBezTo>
                      <a:pt x="4533" y="695"/>
                      <a:pt x="4430" y="654"/>
                      <a:pt x="4326" y="612"/>
                    </a:cubicBezTo>
                    <a:cubicBezTo>
                      <a:pt x="4233" y="591"/>
                      <a:pt x="4129" y="571"/>
                      <a:pt x="4026" y="571"/>
                    </a:cubicBezTo>
                    <a:cubicBezTo>
                      <a:pt x="3901" y="571"/>
                      <a:pt x="3787" y="591"/>
                      <a:pt x="3673" y="633"/>
                    </a:cubicBezTo>
                    <a:cubicBezTo>
                      <a:pt x="3434" y="716"/>
                      <a:pt x="3247" y="882"/>
                      <a:pt x="3060" y="1048"/>
                    </a:cubicBezTo>
                    <a:cubicBezTo>
                      <a:pt x="2957" y="1131"/>
                      <a:pt x="2853" y="1225"/>
                      <a:pt x="2749" y="1297"/>
                    </a:cubicBezTo>
                    <a:cubicBezTo>
                      <a:pt x="2646" y="1359"/>
                      <a:pt x="2563" y="1400"/>
                      <a:pt x="2470" y="1442"/>
                    </a:cubicBezTo>
                    <a:cubicBezTo>
                      <a:pt x="2397" y="1463"/>
                      <a:pt x="2314" y="1473"/>
                      <a:pt x="2241" y="1483"/>
                    </a:cubicBezTo>
                    <a:lnTo>
                      <a:pt x="2200" y="1483"/>
                    </a:lnTo>
                    <a:cubicBezTo>
                      <a:pt x="2148" y="1483"/>
                      <a:pt x="2096" y="1483"/>
                      <a:pt x="2044" y="1473"/>
                    </a:cubicBezTo>
                    <a:cubicBezTo>
                      <a:pt x="1992" y="1463"/>
                      <a:pt x="1940" y="1442"/>
                      <a:pt x="1889" y="1421"/>
                    </a:cubicBezTo>
                    <a:cubicBezTo>
                      <a:pt x="1816" y="1380"/>
                      <a:pt x="1753" y="1338"/>
                      <a:pt x="1691" y="1287"/>
                    </a:cubicBezTo>
                    <a:cubicBezTo>
                      <a:pt x="1567" y="1172"/>
                      <a:pt x="1474" y="1059"/>
                      <a:pt x="1391" y="955"/>
                    </a:cubicBezTo>
                    <a:cubicBezTo>
                      <a:pt x="1349" y="903"/>
                      <a:pt x="1308" y="840"/>
                      <a:pt x="1276" y="789"/>
                    </a:cubicBezTo>
                    <a:cubicBezTo>
                      <a:pt x="1214" y="716"/>
                      <a:pt x="1163" y="633"/>
                      <a:pt x="1100" y="561"/>
                    </a:cubicBezTo>
                    <a:cubicBezTo>
                      <a:pt x="986" y="415"/>
                      <a:pt x="882" y="301"/>
                      <a:pt x="768" y="208"/>
                    </a:cubicBezTo>
                    <a:cubicBezTo>
                      <a:pt x="706" y="166"/>
                      <a:pt x="644" y="125"/>
                      <a:pt x="571" y="84"/>
                    </a:cubicBezTo>
                    <a:cubicBezTo>
                      <a:pt x="478" y="42"/>
                      <a:pt x="395" y="10"/>
                      <a:pt x="31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23"/>
              <p:cNvSpPr/>
              <p:nvPr/>
            </p:nvSpPr>
            <p:spPr>
              <a:xfrm>
                <a:off x="8195784" y="2919338"/>
                <a:ext cx="451" cy="496"/>
              </a:xfrm>
              <a:custGeom>
                <a:rect b="b" l="l" r="r" t="t"/>
                <a:pathLst>
                  <a:path extrusionOk="0" h="11" w="10">
                    <a:moveTo>
                      <a:pt x="0" y="0"/>
                    </a:moveTo>
                    <a:lnTo>
                      <a:pt x="10" y="11"/>
                    </a:lnTo>
                    <a:cubicBezTo>
                      <a:pt x="10" y="11"/>
                      <a:pt x="10" y="0"/>
                      <a:pt x="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23"/>
              <p:cNvSpPr/>
              <p:nvPr/>
            </p:nvSpPr>
            <p:spPr>
              <a:xfrm>
                <a:off x="8197137" y="2923980"/>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23"/>
              <p:cNvSpPr/>
              <p:nvPr/>
            </p:nvSpPr>
            <p:spPr>
              <a:xfrm>
                <a:off x="8176135" y="2912308"/>
                <a:ext cx="37902" cy="23435"/>
              </a:xfrm>
              <a:custGeom>
                <a:rect b="b" l="l" r="r" t="t"/>
                <a:pathLst>
                  <a:path extrusionOk="0" h="520" w="841">
                    <a:moveTo>
                      <a:pt x="52" y="1"/>
                    </a:moveTo>
                    <a:cubicBezTo>
                      <a:pt x="31" y="1"/>
                      <a:pt x="10" y="32"/>
                      <a:pt x="0" y="52"/>
                    </a:cubicBezTo>
                    <a:cubicBezTo>
                      <a:pt x="0" y="63"/>
                      <a:pt x="0" y="84"/>
                      <a:pt x="10" y="94"/>
                    </a:cubicBezTo>
                    <a:cubicBezTo>
                      <a:pt x="21" y="105"/>
                      <a:pt x="31" y="105"/>
                      <a:pt x="52" y="115"/>
                    </a:cubicBezTo>
                    <a:cubicBezTo>
                      <a:pt x="63" y="115"/>
                      <a:pt x="83" y="125"/>
                      <a:pt x="104" y="125"/>
                    </a:cubicBezTo>
                    <a:lnTo>
                      <a:pt x="259" y="188"/>
                    </a:lnTo>
                    <a:cubicBezTo>
                      <a:pt x="312" y="208"/>
                      <a:pt x="374" y="239"/>
                      <a:pt x="425" y="271"/>
                    </a:cubicBezTo>
                    <a:lnTo>
                      <a:pt x="415" y="271"/>
                    </a:lnTo>
                    <a:cubicBezTo>
                      <a:pt x="467" y="301"/>
                      <a:pt x="529" y="343"/>
                      <a:pt x="581" y="384"/>
                    </a:cubicBezTo>
                    <a:cubicBezTo>
                      <a:pt x="591" y="384"/>
                      <a:pt x="602" y="395"/>
                      <a:pt x="612" y="395"/>
                    </a:cubicBezTo>
                    <a:lnTo>
                      <a:pt x="799" y="488"/>
                    </a:lnTo>
                    <a:cubicBezTo>
                      <a:pt x="809" y="499"/>
                      <a:pt x="830" y="509"/>
                      <a:pt x="840" y="520"/>
                    </a:cubicBezTo>
                    <a:cubicBezTo>
                      <a:pt x="799" y="467"/>
                      <a:pt x="757" y="426"/>
                      <a:pt x="716" y="384"/>
                    </a:cubicBezTo>
                    <a:cubicBezTo>
                      <a:pt x="653" y="322"/>
                      <a:pt x="591" y="260"/>
                      <a:pt x="519" y="208"/>
                    </a:cubicBezTo>
                    <a:cubicBezTo>
                      <a:pt x="498" y="198"/>
                      <a:pt x="478" y="188"/>
                      <a:pt x="467" y="177"/>
                    </a:cubicBezTo>
                    <a:lnTo>
                      <a:pt x="457" y="177"/>
                    </a:lnTo>
                    <a:cubicBezTo>
                      <a:pt x="457" y="167"/>
                      <a:pt x="457" y="167"/>
                      <a:pt x="446" y="167"/>
                    </a:cubicBezTo>
                    <a:cubicBezTo>
                      <a:pt x="332" y="94"/>
                      <a:pt x="197" y="32"/>
                      <a:pt x="63" y="11"/>
                    </a:cubicBezTo>
                    <a:cubicBezTo>
                      <a:pt x="63" y="1"/>
                      <a:pt x="63" y="1"/>
                      <a:pt x="5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23"/>
              <p:cNvSpPr/>
              <p:nvPr/>
            </p:nvSpPr>
            <p:spPr>
              <a:xfrm>
                <a:off x="8180822" y="2917941"/>
                <a:ext cx="45" cy="45"/>
              </a:xfrm>
              <a:custGeom>
                <a:rect b="b" l="l" r="r" t="t"/>
                <a:pathLst>
                  <a:path extrusionOk="0" h="1" w="1">
                    <a:moveTo>
                      <a:pt x="0" y="0"/>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23"/>
              <p:cNvSpPr/>
              <p:nvPr/>
            </p:nvSpPr>
            <p:spPr>
              <a:xfrm>
                <a:off x="8144767" y="2919338"/>
                <a:ext cx="67872" cy="17216"/>
              </a:xfrm>
              <a:custGeom>
                <a:rect b="b" l="l" r="r" t="t"/>
                <a:pathLst>
                  <a:path extrusionOk="0" h="382" w="1506">
                    <a:moveTo>
                      <a:pt x="634" y="0"/>
                    </a:moveTo>
                    <a:cubicBezTo>
                      <a:pt x="572" y="0"/>
                      <a:pt x="510" y="11"/>
                      <a:pt x="447" y="21"/>
                    </a:cubicBezTo>
                    <a:cubicBezTo>
                      <a:pt x="302" y="52"/>
                      <a:pt x="167" y="115"/>
                      <a:pt x="53" y="198"/>
                    </a:cubicBezTo>
                    <a:cubicBezTo>
                      <a:pt x="12" y="228"/>
                      <a:pt x="1" y="290"/>
                      <a:pt x="32" y="343"/>
                    </a:cubicBezTo>
                    <a:cubicBezTo>
                      <a:pt x="51" y="368"/>
                      <a:pt x="81" y="381"/>
                      <a:pt x="114" y="381"/>
                    </a:cubicBezTo>
                    <a:cubicBezTo>
                      <a:pt x="135" y="381"/>
                      <a:pt x="157" y="376"/>
                      <a:pt x="178" y="364"/>
                    </a:cubicBezTo>
                    <a:cubicBezTo>
                      <a:pt x="198" y="343"/>
                      <a:pt x="219" y="332"/>
                      <a:pt x="240" y="311"/>
                    </a:cubicBezTo>
                    <a:cubicBezTo>
                      <a:pt x="312" y="281"/>
                      <a:pt x="385" y="249"/>
                      <a:pt x="457" y="228"/>
                    </a:cubicBezTo>
                    <a:cubicBezTo>
                      <a:pt x="489" y="218"/>
                      <a:pt x="520" y="218"/>
                      <a:pt x="551" y="218"/>
                    </a:cubicBezTo>
                    <a:cubicBezTo>
                      <a:pt x="551" y="208"/>
                      <a:pt x="561" y="208"/>
                      <a:pt x="572" y="208"/>
                    </a:cubicBezTo>
                    <a:cubicBezTo>
                      <a:pt x="582" y="198"/>
                      <a:pt x="603" y="198"/>
                      <a:pt x="623" y="187"/>
                    </a:cubicBezTo>
                    <a:lnTo>
                      <a:pt x="655" y="187"/>
                    </a:lnTo>
                    <a:cubicBezTo>
                      <a:pt x="676" y="177"/>
                      <a:pt x="706" y="177"/>
                      <a:pt x="738" y="166"/>
                    </a:cubicBezTo>
                    <a:cubicBezTo>
                      <a:pt x="759" y="166"/>
                      <a:pt x="789" y="166"/>
                      <a:pt x="810" y="156"/>
                    </a:cubicBezTo>
                    <a:lnTo>
                      <a:pt x="966" y="156"/>
                    </a:lnTo>
                    <a:cubicBezTo>
                      <a:pt x="1080" y="166"/>
                      <a:pt x="1204" y="198"/>
                      <a:pt x="1308" y="239"/>
                    </a:cubicBezTo>
                    <a:cubicBezTo>
                      <a:pt x="1370" y="270"/>
                      <a:pt x="1432" y="290"/>
                      <a:pt x="1495" y="332"/>
                    </a:cubicBezTo>
                    <a:lnTo>
                      <a:pt x="1505" y="332"/>
                    </a:lnTo>
                    <a:cubicBezTo>
                      <a:pt x="1474" y="311"/>
                      <a:pt x="1432" y="281"/>
                      <a:pt x="1402" y="260"/>
                    </a:cubicBezTo>
                    <a:cubicBezTo>
                      <a:pt x="1339" y="218"/>
                      <a:pt x="1287" y="187"/>
                      <a:pt x="1236" y="156"/>
                    </a:cubicBezTo>
                    <a:cubicBezTo>
                      <a:pt x="1174" y="125"/>
                      <a:pt x="1111" y="94"/>
                      <a:pt x="1049" y="73"/>
                    </a:cubicBezTo>
                    <a:cubicBezTo>
                      <a:pt x="987" y="52"/>
                      <a:pt x="914" y="32"/>
                      <a:pt x="842" y="11"/>
                    </a:cubicBezTo>
                    <a:cubicBezTo>
                      <a:pt x="779" y="0"/>
                      <a:pt x="706" y="0"/>
                      <a:pt x="644"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23"/>
              <p:cNvSpPr/>
              <p:nvPr/>
            </p:nvSpPr>
            <p:spPr>
              <a:xfrm>
                <a:off x="7979773" y="2853404"/>
                <a:ext cx="50521" cy="32764"/>
              </a:xfrm>
              <a:custGeom>
                <a:rect b="b" l="l" r="r" t="t"/>
                <a:pathLst>
                  <a:path extrusionOk="0" h="727" w="1121">
                    <a:moveTo>
                      <a:pt x="1027" y="1"/>
                    </a:moveTo>
                    <a:cubicBezTo>
                      <a:pt x="1006" y="1"/>
                      <a:pt x="976" y="32"/>
                      <a:pt x="976" y="63"/>
                    </a:cubicBezTo>
                    <a:cubicBezTo>
                      <a:pt x="976" y="115"/>
                      <a:pt x="986" y="156"/>
                      <a:pt x="976" y="208"/>
                    </a:cubicBezTo>
                    <a:cubicBezTo>
                      <a:pt x="965" y="250"/>
                      <a:pt x="955" y="301"/>
                      <a:pt x="944" y="333"/>
                    </a:cubicBezTo>
                    <a:cubicBezTo>
                      <a:pt x="923" y="374"/>
                      <a:pt x="913" y="405"/>
                      <a:pt x="893" y="437"/>
                    </a:cubicBezTo>
                    <a:cubicBezTo>
                      <a:pt x="872" y="457"/>
                      <a:pt x="840" y="478"/>
                      <a:pt x="820" y="499"/>
                    </a:cubicBezTo>
                    <a:cubicBezTo>
                      <a:pt x="789" y="529"/>
                      <a:pt x="748" y="550"/>
                      <a:pt x="716" y="561"/>
                    </a:cubicBezTo>
                    <a:cubicBezTo>
                      <a:pt x="675" y="582"/>
                      <a:pt x="633" y="592"/>
                      <a:pt x="592" y="603"/>
                    </a:cubicBezTo>
                    <a:cubicBezTo>
                      <a:pt x="540" y="603"/>
                      <a:pt x="499" y="603"/>
                      <a:pt x="446" y="592"/>
                    </a:cubicBezTo>
                    <a:cubicBezTo>
                      <a:pt x="405" y="592"/>
                      <a:pt x="363" y="582"/>
                      <a:pt x="333" y="561"/>
                    </a:cubicBezTo>
                    <a:cubicBezTo>
                      <a:pt x="301" y="550"/>
                      <a:pt x="270" y="529"/>
                      <a:pt x="250" y="520"/>
                    </a:cubicBezTo>
                    <a:cubicBezTo>
                      <a:pt x="218" y="499"/>
                      <a:pt x="197" y="467"/>
                      <a:pt x="177" y="446"/>
                    </a:cubicBezTo>
                    <a:cubicBezTo>
                      <a:pt x="156" y="416"/>
                      <a:pt x="135" y="384"/>
                      <a:pt x="114" y="343"/>
                    </a:cubicBezTo>
                    <a:cubicBezTo>
                      <a:pt x="94" y="301"/>
                      <a:pt x="84" y="250"/>
                      <a:pt x="84" y="208"/>
                    </a:cubicBezTo>
                    <a:cubicBezTo>
                      <a:pt x="73" y="188"/>
                      <a:pt x="73" y="156"/>
                      <a:pt x="73" y="135"/>
                    </a:cubicBezTo>
                    <a:cubicBezTo>
                      <a:pt x="73" y="115"/>
                      <a:pt x="52" y="94"/>
                      <a:pt x="42" y="94"/>
                    </a:cubicBezTo>
                    <a:cubicBezTo>
                      <a:pt x="21" y="94"/>
                      <a:pt x="1" y="115"/>
                      <a:pt x="1" y="135"/>
                    </a:cubicBezTo>
                    <a:cubicBezTo>
                      <a:pt x="1" y="218"/>
                      <a:pt x="21" y="312"/>
                      <a:pt x="52" y="395"/>
                    </a:cubicBezTo>
                    <a:cubicBezTo>
                      <a:pt x="84" y="467"/>
                      <a:pt x="125" y="529"/>
                      <a:pt x="187" y="582"/>
                    </a:cubicBezTo>
                    <a:cubicBezTo>
                      <a:pt x="239" y="623"/>
                      <a:pt x="301" y="665"/>
                      <a:pt x="363" y="695"/>
                    </a:cubicBezTo>
                    <a:cubicBezTo>
                      <a:pt x="436" y="716"/>
                      <a:pt x="519" y="727"/>
                      <a:pt x="592" y="727"/>
                    </a:cubicBezTo>
                    <a:cubicBezTo>
                      <a:pt x="748" y="716"/>
                      <a:pt x="893" y="654"/>
                      <a:pt x="996" y="540"/>
                    </a:cubicBezTo>
                    <a:cubicBezTo>
                      <a:pt x="1048" y="478"/>
                      <a:pt x="1079" y="405"/>
                      <a:pt x="1100" y="322"/>
                    </a:cubicBezTo>
                    <a:cubicBezTo>
                      <a:pt x="1121" y="239"/>
                      <a:pt x="1110" y="135"/>
                      <a:pt x="1089" y="42"/>
                    </a:cubicBezTo>
                    <a:cubicBezTo>
                      <a:pt x="1079" y="22"/>
                      <a:pt x="1059" y="1"/>
                      <a:pt x="1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23"/>
              <p:cNvSpPr/>
              <p:nvPr/>
            </p:nvSpPr>
            <p:spPr>
              <a:xfrm>
                <a:off x="7926954" y="2809012"/>
                <a:ext cx="36955" cy="29474"/>
              </a:xfrm>
              <a:custGeom>
                <a:rect b="b" l="l" r="r" t="t"/>
                <a:pathLst>
                  <a:path extrusionOk="0" h="654" w="820">
                    <a:moveTo>
                      <a:pt x="208" y="0"/>
                    </a:moveTo>
                    <a:cubicBezTo>
                      <a:pt x="198" y="0"/>
                      <a:pt x="177" y="11"/>
                      <a:pt x="166" y="11"/>
                    </a:cubicBezTo>
                    <a:cubicBezTo>
                      <a:pt x="145" y="11"/>
                      <a:pt x="125" y="21"/>
                      <a:pt x="115" y="32"/>
                    </a:cubicBezTo>
                    <a:cubicBezTo>
                      <a:pt x="94" y="42"/>
                      <a:pt x="73" y="52"/>
                      <a:pt x="62" y="73"/>
                    </a:cubicBezTo>
                    <a:cubicBezTo>
                      <a:pt x="32" y="94"/>
                      <a:pt x="11" y="124"/>
                      <a:pt x="11" y="156"/>
                    </a:cubicBezTo>
                    <a:cubicBezTo>
                      <a:pt x="0" y="218"/>
                      <a:pt x="21" y="270"/>
                      <a:pt x="73" y="332"/>
                    </a:cubicBezTo>
                    <a:cubicBezTo>
                      <a:pt x="104" y="363"/>
                      <a:pt x="145" y="384"/>
                      <a:pt x="177" y="405"/>
                    </a:cubicBezTo>
                    <a:cubicBezTo>
                      <a:pt x="218" y="436"/>
                      <a:pt x="260" y="467"/>
                      <a:pt x="311" y="488"/>
                    </a:cubicBezTo>
                    <a:cubicBezTo>
                      <a:pt x="394" y="529"/>
                      <a:pt x="477" y="571"/>
                      <a:pt x="581" y="602"/>
                    </a:cubicBezTo>
                    <a:cubicBezTo>
                      <a:pt x="613" y="622"/>
                      <a:pt x="654" y="633"/>
                      <a:pt x="696" y="643"/>
                    </a:cubicBezTo>
                    <a:cubicBezTo>
                      <a:pt x="716" y="643"/>
                      <a:pt x="747" y="654"/>
                      <a:pt x="778" y="654"/>
                    </a:cubicBezTo>
                    <a:cubicBezTo>
                      <a:pt x="799" y="654"/>
                      <a:pt x="809" y="633"/>
                      <a:pt x="809" y="612"/>
                    </a:cubicBezTo>
                    <a:cubicBezTo>
                      <a:pt x="820" y="602"/>
                      <a:pt x="820" y="592"/>
                      <a:pt x="809" y="581"/>
                    </a:cubicBezTo>
                    <a:lnTo>
                      <a:pt x="778" y="529"/>
                    </a:lnTo>
                    <a:cubicBezTo>
                      <a:pt x="737" y="467"/>
                      <a:pt x="696" y="415"/>
                      <a:pt x="654" y="353"/>
                    </a:cubicBezTo>
                    <a:cubicBezTo>
                      <a:pt x="592" y="270"/>
                      <a:pt x="509" y="166"/>
                      <a:pt x="405" y="83"/>
                    </a:cubicBezTo>
                    <a:cubicBezTo>
                      <a:pt x="364" y="52"/>
                      <a:pt x="322" y="32"/>
                      <a:pt x="281" y="21"/>
                    </a:cubicBezTo>
                    <a:cubicBezTo>
                      <a:pt x="260" y="11"/>
                      <a:pt x="239" y="0"/>
                      <a:pt x="2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23"/>
              <p:cNvSpPr/>
              <p:nvPr/>
            </p:nvSpPr>
            <p:spPr>
              <a:xfrm>
                <a:off x="8052243" y="2787154"/>
                <a:ext cx="25283" cy="33080"/>
              </a:xfrm>
              <a:custGeom>
                <a:rect b="b" l="l" r="r" t="t"/>
                <a:pathLst>
                  <a:path extrusionOk="0" h="734" w="561">
                    <a:moveTo>
                      <a:pt x="379" y="0"/>
                    </a:moveTo>
                    <a:cubicBezTo>
                      <a:pt x="371" y="0"/>
                      <a:pt x="363" y="3"/>
                      <a:pt x="353" y="8"/>
                    </a:cubicBezTo>
                    <a:cubicBezTo>
                      <a:pt x="343" y="8"/>
                      <a:pt x="322" y="8"/>
                      <a:pt x="311" y="19"/>
                    </a:cubicBezTo>
                    <a:cubicBezTo>
                      <a:pt x="291" y="19"/>
                      <a:pt x="270" y="39"/>
                      <a:pt x="260" y="49"/>
                    </a:cubicBezTo>
                    <a:cubicBezTo>
                      <a:pt x="228" y="70"/>
                      <a:pt x="198" y="102"/>
                      <a:pt x="177" y="143"/>
                    </a:cubicBezTo>
                    <a:cubicBezTo>
                      <a:pt x="125" y="236"/>
                      <a:pt x="83" y="351"/>
                      <a:pt x="62" y="444"/>
                    </a:cubicBezTo>
                    <a:cubicBezTo>
                      <a:pt x="42" y="506"/>
                      <a:pt x="32" y="568"/>
                      <a:pt x="21" y="630"/>
                    </a:cubicBezTo>
                    <a:lnTo>
                      <a:pt x="0" y="683"/>
                    </a:lnTo>
                    <a:cubicBezTo>
                      <a:pt x="0" y="692"/>
                      <a:pt x="0" y="703"/>
                      <a:pt x="11" y="713"/>
                    </a:cubicBezTo>
                    <a:cubicBezTo>
                      <a:pt x="21" y="724"/>
                      <a:pt x="32" y="734"/>
                      <a:pt x="52" y="734"/>
                    </a:cubicBezTo>
                    <a:cubicBezTo>
                      <a:pt x="73" y="724"/>
                      <a:pt x="104" y="703"/>
                      <a:pt x="115" y="692"/>
                    </a:cubicBezTo>
                    <a:cubicBezTo>
                      <a:pt x="145" y="672"/>
                      <a:pt x="177" y="651"/>
                      <a:pt x="198" y="630"/>
                    </a:cubicBezTo>
                    <a:cubicBezTo>
                      <a:pt x="270" y="568"/>
                      <a:pt x="332" y="506"/>
                      <a:pt x="384" y="444"/>
                    </a:cubicBezTo>
                    <a:cubicBezTo>
                      <a:pt x="415" y="413"/>
                      <a:pt x="447" y="371"/>
                      <a:pt x="467" y="340"/>
                    </a:cubicBezTo>
                    <a:lnTo>
                      <a:pt x="530" y="247"/>
                    </a:lnTo>
                    <a:cubicBezTo>
                      <a:pt x="560" y="174"/>
                      <a:pt x="560" y="122"/>
                      <a:pt x="530" y="81"/>
                    </a:cubicBezTo>
                    <a:cubicBezTo>
                      <a:pt x="519" y="49"/>
                      <a:pt x="488" y="29"/>
                      <a:pt x="456" y="19"/>
                    </a:cubicBezTo>
                    <a:cubicBezTo>
                      <a:pt x="436" y="19"/>
                      <a:pt x="426" y="8"/>
                      <a:pt x="405" y="8"/>
                    </a:cubicBezTo>
                    <a:cubicBezTo>
                      <a:pt x="395" y="3"/>
                      <a:pt x="387" y="0"/>
                      <a:pt x="37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23"/>
              <p:cNvSpPr/>
              <p:nvPr/>
            </p:nvSpPr>
            <p:spPr>
              <a:xfrm>
                <a:off x="7832491" y="2750108"/>
                <a:ext cx="33260" cy="52414"/>
              </a:xfrm>
              <a:custGeom>
                <a:rect b="b" l="l" r="r" t="t"/>
                <a:pathLst>
                  <a:path extrusionOk="0" h="1163" w="738">
                    <a:moveTo>
                      <a:pt x="364" y="0"/>
                    </a:moveTo>
                    <a:cubicBezTo>
                      <a:pt x="157" y="11"/>
                      <a:pt x="1" y="270"/>
                      <a:pt x="1" y="592"/>
                    </a:cubicBezTo>
                    <a:cubicBezTo>
                      <a:pt x="11" y="906"/>
                      <a:pt x="171" y="1162"/>
                      <a:pt x="362" y="1162"/>
                    </a:cubicBezTo>
                    <a:cubicBezTo>
                      <a:pt x="366" y="1162"/>
                      <a:pt x="370" y="1162"/>
                      <a:pt x="374" y="1162"/>
                    </a:cubicBezTo>
                    <a:cubicBezTo>
                      <a:pt x="572" y="1162"/>
                      <a:pt x="738" y="903"/>
                      <a:pt x="727" y="581"/>
                    </a:cubicBezTo>
                    <a:cubicBezTo>
                      <a:pt x="727" y="260"/>
                      <a:pt x="561" y="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23"/>
              <p:cNvSpPr/>
              <p:nvPr/>
            </p:nvSpPr>
            <p:spPr>
              <a:xfrm>
                <a:off x="8004561" y="2733117"/>
                <a:ext cx="35558" cy="50746"/>
              </a:xfrm>
              <a:custGeom>
                <a:rect b="b" l="l" r="r" t="t"/>
                <a:pathLst>
                  <a:path extrusionOk="0" h="1126" w="789">
                    <a:moveTo>
                      <a:pt x="347" y="1"/>
                    </a:moveTo>
                    <a:cubicBezTo>
                      <a:pt x="335" y="1"/>
                      <a:pt x="323" y="2"/>
                      <a:pt x="311" y="4"/>
                    </a:cubicBezTo>
                    <a:cubicBezTo>
                      <a:pt x="125" y="35"/>
                      <a:pt x="0" y="305"/>
                      <a:pt x="42" y="616"/>
                    </a:cubicBezTo>
                    <a:cubicBezTo>
                      <a:pt x="92" y="904"/>
                      <a:pt x="265" y="1125"/>
                      <a:pt x="452" y="1125"/>
                    </a:cubicBezTo>
                    <a:cubicBezTo>
                      <a:pt x="461" y="1125"/>
                      <a:pt x="469" y="1125"/>
                      <a:pt x="477" y="1124"/>
                    </a:cubicBezTo>
                    <a:cubicBezTo>
                      <a:pt x="664" y="1093"/>
                      <a:pt x="788" y="823"/>
                      <a:pt x="747" y="512"/>
                    </a:cubicBezTo>
                    <a:cubicBezTo>
                      <a:pt x="708" y="220"/>
                      <a:pt x="532" y="1"/>
                      <a:pt x="3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23"/>
              <p:cNvSpPr/>
              <p:nvPr/>
            </p:nvSpPr>
            <p:spPr>
              <a:xfrm>
                <a:off x="7812886" y="2678585"/>
                <a:ext cx="57551" cy="28077"/>
              </a:xfrm>
              <a:custGeom>
                <a:rect b="b" l="l" r="r" t="t"/>
                <a:pathLst>
                  <a:path extrusionOk="0" h="623" w="1277">
                    <a:moveTo>
                      <a:pt x="924" y="0"/>
                    </a:moveTo>
                    <a:cubicBezTo>
                      <a:pt x="809" y="0"/>
                      <a:pt x="685" y="21"/>
                      <a:pt x="560" y="63"/>
                    </a:cubicBezTo>
                    <a:cubicBezTo>
                      <a:pt x="239" y="156"/>
                      <a:pt x="0" y="353"/>
                      <a:pt x="42" y="487"/>
                    </a:cubicBezTo>
                    <a:cubicBezTo>
                      <a:pt x="62" y="570"/>
                      <a:pt x="187" y="623"/>
                      <a:pt x="353" y="623"/>
                    </a:cubicBezTo>
                    <a:cubicBezTo>
                      <a:pt x="467" y="623"/>
                      <a:pt x="592" y="602"/>
                      <a:pt x="716" y="570"/>
                    </a:cubicBezTo>
                    <a:cubicBezTo>
                      <a:pt x="1048" y="467"/>
                      <a:pt x="1276" y="280"/>
                      <a:pt x="1235" y="135"/>
                    </a:cubicBezTo>
                    <a:cubicBezTo>
                      <a:pt x="1214" y="52"/>
                      <a:pt x="1090" y="0"/>
                      <a:pt x="92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23"/>
              <p:cNvSpPr/>
              <p:nvPr/>
            </p:nvSpPr>
            <p:spPr>
              <a:xfrm>
                <a:off x="7990049" y="2665020"/>
                <a:ext cx="54757" cy="23886"/>
              </a:xfrm>
              <a:custGeom>
                <a:rect b="b" l="l" r="r" t="t"/>
                <a:pathLst>
                  <a:path extrusionOk="0" h="530" w="1215">
                    <a:moveTo>
                      <a:pt x="447" y="0"/>
                    </a:moveTo>
                    <a:cubicBezTo>
                      <a:pt x="198" y="0"/>
                      <a:pt x="11" y="73"/>
                      <a:pt x="1" y="187"/>
                    </a:cubicBezTo>
                    <a:cubicBezTo>
                      <a:pt x="1" y="218"/>
                      <a:pt x="11" y="249"/>
                      <a:pt x="32" y="291"/>
                    </a:cubicBezTo>
                    <a:cubicBezTo>
                      <a:pt x="115" y="394"/>
                      <a:pt x="322" y="488"/>
                      <a:pt x="561" y="519"/>
                    </a:cubicBezTo>
                    <a:cubicBezTo>
                      <a:pt x="633" y="530"/>
                      <a:pt x="695" y="530"/>
                      <a:pt x="748" y="530"/>
                    </a:cubicBezTo>
                    <a:cubicBezTo>
                      <a:pt x="1007" y="530"/>
                      <a:pt x="1183" y="457"/>
                      <a:pt x="1193" y="353"/>
                    </a:cubicBezTo>
                    <a:cubicBezTo>
                      <a:pt x="1214" y="208"/>
                      <a:pt x="965" y="62"/>
                      <a:pt x="633" y="11"/>
                    </a:cubicBezTo>
                    <a:cubicBezTo>
                      <a:pt x="571" y="0"/>
                      <a:pt x="509" y="0"/>
                      <a:pt x="44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23"/>
              <p:cNvSpPr/>
              <p:nvPr/>
            </p:nvSpPr>
            <p:spPr>
              <a:xfrm>
                <a:off x="6333708" y="2716442"/>
                <a:ext cx="920549" cy="507280"/>
              </a:xfrm>
              <a:custGeom>
                <a:rect b="b" l="l" r="r" t="t"/>
                <a:pathLst>
                  <a:path extrusionOk="0" h="11256" w="20426">
                    <a:moveTo>
                      <a:pt x="10581" y="0"/>
                    </a:moveTo>
                    <a:cubicBezTo>
                      <a:pt x="9887" y="0"/>
                      <a:pt x="9171" y="32"/>
                      <a:pt x="8455" y="83"/>
                    </a:cubicBezTo>
                    <a:cubicBezTo>
                      <a:pt x="6868" y="198"/>
                      <a:pt x="5364" y="457"/>
                      <a:pt x="3995" y="841"/>
                    </a:cubicBezTo>
                    <a:cubicBezTo>
                      <a:pt x="3611" y="945"/>
                      <a:pt x="3248" y="1058"/>
                      <a:pt x="2895" y="1183"/>
                    </a:cubicBezTo>
                    <a:cubicBezTo>
                      <a:pt x="2864" y="1193"/>
                      <a:pt x="2833" y="1203"/>
                      <a:pt x="2812" y="1245"/>
                    </a:cubicBezTo>
                    <a:cubicBezTo>
                      <a:pt x="2801" y="1256"/>
                      <a:pt x="2792" y="1266"/>
                      <a:pt x="2792" y="1286"/>
                    </a:cubicBezTo>
                    <a:lnTo>
                      <a:pt x="2760" y="1318"/>
                    </a:lnTo>
                    <a:cubicBezTo>
                      <a:pt x="1889" y="2563"/>
                      <a:pt x="1204" y="4046"/>
                      <a:pt x="717" y="5726"/>
                    </a:cubicBezTo>
                    <a:cubicBezTo>
                      <a:pt x="364" y="6961"/>
                      <a:pt x="115" y="8289"/>
                      <a:pt x="1" y="9689"/>
                    </a:cubicBezTo>
                    <a:cubicBezTo>
                      <a:pt x="1" y="9751"/>
                      <a:pt x="53" y="9803"/>
                      <a:pt x="104" y="9824"/>
                    </a:cubicBezTo>
                    <a:cubicBezTo>
                      <a:pt x="95" y="9886"/>
                      <a:pt x="136" y="9938"/>
                      <a:pt x="198" y="9969"/>
                    </a:cubicBezTo>
                    <a:cubicBezTo>
                      <a:pt x="1111" y="10301"/>
                      <a:pt x="2107" y="10560"/>
                      <a:pt x="3248" y="10778"/>
                    </a:cubicBezTo>
                    <a:cubicBezTo>
                      <a:pt x="4264" y="10965"/>
                      <a:pt x="5343" y="11089"/>
                      <a:pt x="6547" y="11172"/>
                    </a:cubicBezTo>
                    <a:cubicBezTo>
                      <a:pt x="7459" y="11235"/>
                      <a:pt x="8393" y="11255"/>
                      <a:pt x="9399" y="11255"/>
                    </a:cubicBezTo>
                    <a:cubicBezTo>
                      <a:pt x="10551" y="11255"/>
                      <a:pt x="11795" y="11224"/>
                      <a:pt x="13206" y="11141"/>
                    </a:cubicBezTo>
                    <a:cubicBezTo>
                      <a:pt x="13631" y="11110"/>
                      <a:pt x="14046" y="11079"/>
                      <a:pt x="14461" y="11058"/>
                    </a:cubicBezTo>
                    <a:lnTo>
                      <a:pt x="14751" y="11037"/>
                    </a:lnTo>
                    <a:lnTo>
                      <a:pt x="15125" y="11006"/>
                    </a:lnTo>
                    <a:lnTo>
                      <a:pt x="15177" y="11006"/>
                    </a:lnTo>
                    <a:cubicBezTo>
                      <a:pt x="15530" y="10975"/>
                      <a:pt x="15934" y="10954"/>
                      <a:pt x="16339" y="10913"/>
                    </a:cubicBezTo>
                    <a:cubicBezTo>
                      <a:pt x="17303" y="10830"/>
                      <a:pt x="18434" y="10684"/>
                      <a:pt x="19502" y="10260"/>
                    </a:cubicBezTo>
                    <a:cubicBezTo>
                      <a:pt x="19762" y="10166"/>
                      <a:pt x="20000" y="10052"/>
                      <a:pt x="20228" y="9917"/>
                    </a:cubicBezTo>
                    <a:cubicBezTo>
                      <a:pt x="20311" y="9875"/>
                      <a:pt x="20332" y="9792"/>
                      <a:pt x="20301" y="9720"/>
                    </a:cubicBezTo>
                    <a:cubicBezTo>
                      <a:pt x="20353" y="9709"/>
                      <a:pt x="20426" y="9647"/>
                      <a:pt x="20415" y="9575"/>
                    </a:cubicBezTo>
                    <a:cubicBezTo>
                      <a:pt x="20301" y="8185"/>
                      <a:pt x="20062" y="6846"/>
                      <a:pt x="19700" y="5612"/>
                    </a:cubicBezTo>
                    <a:cubicBezTo>
                      <a:pt x="19212" y="3932"/>
                      <a:pt x="18527" y="2448"/>
                      <a:pt x="17656" y="1203"/>
                    </a:cubicBezTo>
                    <a:cubicBezTo>
                      <a:pt x="17635" y="1173"/>
                      <a:pt x="17604" y="1152"/>
                      <a:pt x="17573" y="1141"/>
                    </a:cubicBezTo>
                    <a:cubicBezTo>
                      <a:pt x="17563" y="1100"/>
                      <a:pt x="17531" y="1058"/>
                      <a:pt x="17490" y="1048"/>
                    </a:cubicBezTo>
                    <a:cubicBezTo>
                      <a:pt x="16847" y="820"/>
                      <a:pt x="16173" y="633"/>
                      <a:pt x="15436" y="477"/>
                    </a:cubicBezTo>
                    <a:cubicBezTo>
                      <a:pt x="14721" y="332"/>
                      <a:pt x="13963" y="208"/>
                      <a:pt x="13175" y="135"/>
                    </a:cubicBezTo>
                    <a:cubicBezTo>
                      <a:pt x="12324" y="42"/>
                      <a:pt x="11453" y="0"/>
                      <a:pt x="1058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23"/>
              <p:cNvSpPr/>
              <p:nvPr/>
            </p:nvSpPr>
            <p:spPr>
              <a:xfrm>
                <a:off x="6402888" y="2715992"/>
                <a:ext cx="781696" cy="236965"/>
              </a:xfrm>
              <a:custGeom>
                <a:rect b="b" l="l" r="r" t="t"/>
                <a:pathLst>
                  <a:path extrusionOk="0" h="5258" w="17345">
                    <a:moveTo>
                      <a:pt x="9046" y="0"/>
                    </a:moveTo>
                    <a:cubicBezTo>
                      <a:pt x="8362" y="0"/>
                      <a:pt x="7646" y="31"/>
                      <a:pt x="6920" y="83"/>
                    </a:cubicBezTo>
                    <a:cubicBezTo>
                      <a:pt x="5333" y="208"/>
                      <a:pt x="3829" y="467"/>
                      <a:pt x="2460" y="840"/>
                    </a:cubicBezTo>
                    <a:cubicBezTo>
                      <a:pt x="2076" y="955"/>
                      <a:pt x="1702" y="1068"/>
                      <a:pt x="1360" y="1183"/>
                    </a:cubicBezTo>
                    <a:cubicBezTo>
                      <a:pt x="1329" y="1203"/>
                      <a:pt x="1298" y="1213"/>
                      <a:pt x="1277" y="1255"/>
                    </a:cubicBezTo>
                    <a:cubicBezTo>
                      <a:pt x="1266" y="1266"/>
                      <a:pt x="1257" y="1276"/>
                      <a:pt x="1257" y="1296"/>
                    </a:cubicBezTo>
                    <a:lnTo>
                      <a:pt x="1225" y="1328"/>
                    </a:lnTo>
                    <a:cubicBezTo>
                      <a:pt x="769" y="1981"/>
                      <a:pt x="354" y="2707"/>
                      <a:pt x="1" y="3486"/>
                    </a:cubicBezTo>
                    <a:cubicBezTo>
                      <a:pt x="125" y="3558"/>
                      <a:pt x="240" y="3631"/>
                      <a:pt x="364" y="3693"/>
                    </a:cubicBezTo>
                    <a:cubicBezTo>
                      <a:pt x="821" y="3942"/>
                      <a:pt x="1298" y="4149"/>
                      <a:pt x="1785" y="4325"/>
                    </a:cubicBezTo>
                    <a:cubicBezTo>
                      <a:pt x="2283" y="4502"/>
                      <a:pt x="2781" y="4647"/>
                      <a:pt x="3290" y="4761"/>
                    </a:cubicBezTo>
                    <a:cubicBezTo>
                      <a:pt x="3352" y="4782"/>
                      <a:pt x="3424" y="4793"/>
                      <a:pt x="3486" y="4813"/>
                    </a:cubicBezTo>
                    <a:cubicBezTo>
                      <a:pt x="4482" y="5021"/>
                      <a:pt x="5499" y="5155"/>
                      <a:pt x="6515" y="5207"/>
                    </a:cubicBezTo>
                    <a:cubicBezTo>
                      <a:pt x="7058" y="5242"/>
                      <a:pt x="7597" y="5257"/>
                      <a:pt x="8137" y="5257"/>
                    </a:cubicBezTo>
                    <a:cubicBezTo>
                      <a:pt x="8578" y="5257"/>
                      <a:pt x="9018" y="5247"/>
                      <a:pt x="9461" y="5228"/>
                    </a:cubicBezTo>
                    <a:cubicBezTo>
                      <a:pt x="10395" y="5197"/>
                      <a:pt x="11318" y="5114"/>
                      <a:pt x="12241" y="4979"/>
                    </a:cubicBezTo>
                    <a:cubicBezTo>
                      <a:pt x="13195" y="4834"/>
                      <a:pt x="14140" y="4627"/>
                      <a:pt x="15053" y="4346"/>
                    </a:cubicBezTo>
                    <a:cubicBezTo>
                      <a:pt x="15551" y="4191"/>
                      <a:pt x="16028" y="4004"/>
                      <a:pt x="16505" y="3797"/>
                    </a:cubicBezTo>
                    <a:cubicBezTo>
                      <a:pt x="16733" y="3693"/>
                      <a:pt x="16961" y="3578"/>
                      <a:pt x="17190" y="3465"/>
                    </a:cubicBezTo>
                    <a:cubicBezTo>
                      <a:pt x="17241" y="3433"/>
                      <a:pt x="17293" y="3403"/>
                      <a:pt x="17345" y="3382"/>
                    </a:cubicBezTo>
                    <a:cubicBezTo>
                      <a:pt x="16992" y="2593"/>
                      <a:pt x="16577" y="1877"/>
                      <a:pt x="16121" y="1213"/>
                    </a:cubicBezTo>
                    <a:cubicBezTo>
                      <a:pt x="16100" y="1183"/>
                      <a:pt x="16079" y="1162"/>
                      <a:pt x="16048" y="1151"/>
                    </a:cubicBezTo>
                    <a:cubicBezTo>
                      <a:pt x="16038" y="1110"/>
                      <a:pt x="15996" y="1068"/>
                      <a:pt x="15955" y="1058"/>
                    </a:cubicBezTo>
                    <a:cubicBezTo>
                      <a:pt x="15312" y="830"/>
                      <a:pt x="14648" y="643"/>
                      <a:pt x="13901" y="487"/>
                    </a:cubicBezTo>
                    <a:cubicBezTo>
                      <a:pt x="13186" y="332"/>
                      <a:pt x="12428" y="218"/>
                      <a:pt x="11640" y="135"/>
                    </a:cubicBezTo>
                    <a:cubicBezTo>
                      <a:pt x="10779" y="52"/>
                      <a:pt x="9908" y="0"/>
                      <a:pt x="9046"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23"/>
              <p:cNvSpPr/>
              <p:nvPr/>
            </p:nvSpPr>
            <p:spPr>
              <a:xfrm>
                <a:off x="6241139" y="2791210"/>
                <a:ext cx="207626" cy="320205"/>
              </a:xfrm>
              <a:custGeom>
                <a:rect b="b" l="l" r="r" t="t"/>
                <a:pathLst>
                  <a:path extrusionOk="0" h="7105" w="4607">
                    <a:moveTo>
                      <a:pt x="4109" y="1"/>
                    </a:moveTo>
                    <a:cubicBezTo>
                      <a:pt x="3953" y="1"/>
                      <a:pt x="3808" y="84"/>
                      <a:pt x="3725" y="229"/>
                    </a:cubicBezTo>
                    <a:cubicBezTo>
                      <a:pt x="2553" y="2252"/>
                      <a:pt x="1381" y="4275"/>
                      <a:pt x="219" y="6298"/>
                    </a:cubicBezTo>
                    <a:lnTo>
                      <a:pt x="208" y="6308"/>
                    </a:lnTo>
                    <a:cubicBezTo>
                      <a:pt x="178" y="6360"/>
                      <a:pt x="146" y="6422"/>
                      <a:pt x="115" y="6474"/>
                    </a:cubicBezTo>
                    <a:cubicBezTo>
                      <a:pt x="1" y="6681"/>
                      <a:pt x="95" y="6951"/>
                      <a:pt x="291" y="7055"/>
                    </a:cubicBezTo>
                    <a:cubicBezTo>
                      <a:pt x="356" y="7089"/>
                      <a:pt x="424" y="7104"/>
                      <a:pt x="490" y="7104"/>
                    </a:cubicBezTo>
                    <a:cubicBezTo>
                      <a:pt x="646" y="7104"/>
                      <a:pt x="792" y="7017"/>
                      <a:pt x="872" y="6879"/>
                    </a:cubicBezTo>
                    <a:cubicBezTo>
                      <a:pt x="2076" y="4793"/>
                      <a:pt x="3279" y="2709"/>
                      <a:pt x="4482" y="634"/>
                    </a:cubicBezTo>
                    <a:cubicBezTo>
                      <a:pt x="4607" y="427"/>
                      <a:pt x="4503" y="157"/>
                      <a:pt x="4306" y="53"/>
                    </a:cubicBezTo>
                    <a:cubicBezTo>
                      <a:pt x="4244" y="12"/>
                      <a:pt x="4171" y="1"/>
                      <a:pt x="410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23"/>
              <p:cNvSpPr/>
              <p:nvPr/>
            </p:nvSpPr>
            <p:spPr>
              <a:xfrm>
                <a:off x="7142950" y="2783278"/>
                <a:ext cx="207626" cy="320160"/>
              </a:xfrm>
              <a:custGeom>
                <a:rect b="b" l="l" r="r" t="t"/>
                <a:pathLst>
                  <a:path extrusionOk="0" h="7104" w="4607">
                    <a:moveTo>
                      <a:pt x="499" y="1"/>
                    </a:moveTo>
                    <a:cubicBezTo>
                      <a:pt x="437" y="1"/>
                      <a:pt x="364" y="11"/>
                      <a:pt x="301" y="42"/>
                    </a:cubicBezTo>
                    <a:cubicBezTo>
                      <a:pt x="105" y="156"/>
                      <a:pt x="1" y="426"/>
                      <a:pt x="125" y="623"/>
                    </a:cubicBezTo>
                    <a:cubicBezTo>
                      <a:pt x="1329" y="2708"/>
                      <a:pt x="2532" y="4793"/>
                      <a:pt x="3735" y="6868"/>
                    </a:cubicBezTo>
                    <a:cubicBezTo>
                      <a:pt x="3815" y="7014"/>
                      <a:pt x="3963" y="7104"/>
                      <a:pt x="4120" y="7104"/>
                    </a:cubicBezTo>
                    <a:cubicBezTo>
                      <a:pt x="4185" y="7104"/>
                      <a:pt x="4252" y="7088"/>
                      <a:pt x="4316" y="7055"/>
                    </a:cubicBezTo>
                    <a:cubicBezTo>
                      <a:pt x="4513" y="6951"/>
                      <a:pt x="4607" y="6681"/>
                      <a:pt x="4492" y="6474"/>
                    </a:cubicBezTo>
                    <a:cubicBezTo>
                      <a:pt x="4461" y="6421"/>
                      <a:pt x="4430" y="6359"/>
                      <a:pt x="4399" y="6308"/>
                    </a:cubicBezTo>
                    <a:cubicBezTo>
                      <a:pt x="4399" y="6308"/>
                      <a:pt x="4399" y="6297"/>
                      <a:pt x="4388" y="6297"/>
                    </a:cubicBezTo>
                    <a:cubicBezTo>
                      <a:pt x="3227" y="4275"/>
                      <a:pt x="2055" y="2251"/>
                      <a:pt x="882" y="229"/>
                    </a:cubicBezTo>
                    <a:cubicBezTo>
                      <a:pt x="799" y="84"/>
                      <a:pt x="654" y="1"/>
                      <a:pt x="49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23"/>
              <p:cNvSpPr/>
              <p:nvPr/>
            </p:nvSpPr>
            <p:spPr>
              <a:xfrm>
                <a:off x="5729256" y="1680961"/>
                <a:ext cx="724190" cy="674615"/>
              </a:xfrm>
              <a:custGeom>
                <a:rect b="b" l="l" r="r" t="t"/>
                <a:pathLst>
                  <a:path extrusionOk="0" h="14969" w="16069">
                    <a:moveTo>
                      <a:pt x="10550" y="0"/>
                    </a:moveTo>
                    <a:cubicBezTo>
                      <a:pt x="9772" y="0"/>
                      <a:pt x="8963" y="166"/>
                      <a:pt x="8123" y="498"/>
                    </a:cubicBezTo>
                    <a:cubicBezTo>
                      <a:pt x="7656" y="674"/>
                      <a:pt x="7179" y="923"/>
                      <a:pt x="6712" y="1203"/>
                    </a:cubicBezTo>
                    <a:cubicBezTo>
                      <a:pt x="6318" y="1442"/>
                      <a:pt x="5923" y="1711"/>
                      <a:pt x="5561" y="2002"/>
                    </a:cubicBezTo>
                    <a:cubicBezTo>
                      <a:pt x="5156" y="2324"/>
                      <a:pt x="4752" y="2707"/>
                      <a:pt x="4305" y="3154"/>
                    </a:cubicBezTo>
                    <a:cubicBezTo>
                      <a:pt x="3849" y="3620"/>
                      <a:pt x="3392" y="4139"/>
                      <a:pt x="2957" y="4689"/>
                    </a:cubicBezTo>
                    <a:cubicBezTo>
                      <a:pt x="2490" y="5280"/>
                      <a:pt x="2055" y="5892"/>
                      <a:pt x="1670" y="6504"/>
                    </a:cubicBezTo>
                    <a:cubicBezTo>
                      <a:pt x="1256" y="7168"/>
                      <a:pt x="934" y="7790"/>
                      <a:pt x="665" y="8423"/>
                    </a:cubicBezTo>
                    <a:cubicBezTo>
                      <a:pt x="374" y="9118"/>
                      <a:pt x="188" y="9751"/>
                      <a:pt x="94" y="10353"/>
                    </a:cubicBezTo>
                    <a:cubicBezTo>
                      <a:pt x="1" y="11016"/>
                      <a:pt x="22" y="11618"/>
                      <a:pt x="177" y="12167"/>
                    </a:cubicBezTo>
                    <a:cubicBezTo>
                      <a:pt x="250" y="12448"/>
                      <a:pt x="363" y="12718"/>
                      <a:pt x="509" y="12977"/>
                    </a:cubicBezTo>
                    <a:cubicBezTo>
                      <a:pt x="665" y="13225"/>
                      <a:pt x="851" y="13474"/>
                      <a:pt x="1090" y="13693"/>
                    </a:cubicBezTo>
                    <a:cubicBezTo>
                      <a:pt x="1318" y="13921"/>
                      <a:pt x="1587" y="14118"/>
                      <a:pt x="1909" y="14304"/>
                    </a:cubicBezTo>
                    <a:cubicBezTo>
                      <a:pt x="2241" y="14502"/>
                      <a:pt x="2604" y="14657"/>
                      <a:pt x="2998" y="14781"/>
                    </a:cubicBezTo>
                    <a:cubicBezTo>
                      <a:pt x="3351" y="14896"/>
                      <a:pt x="3714" y="14958"/>
                      <a:pt x="4056" y="14968"/>
                    </a:cubicBezTo>
                    <a:lnTo>
                      <a:pt x="4098" y="14968"/>
                    </a:lnTo>
                    <a:cubicBezTo>
                      <a:pt x="4388" y="14968"/>
                      <a:pt x="4679" y="14917"/>
                      <a:pt x="4959" y="14823"/>
                    </a:cubicBezTo>
                    <a:cubicBezTo>
                      <a:pt x="5467" y="14657"/>
                      <a:pt x="5944" y="14304"/>
                      <a:pt x="6380" y="13796"/>
                    </a:cubicBezTo>
                    <a:cubicBezTo>
                      <a:pt x="6567" y="13568"/>
                      <a:pt x="6753" y="13308"/>
                      <a:pt x="6940" y="13008"/>
                    </a:cubicBezTo>
                    <a:cubicBezTo>
                      <a:pt x="7106" y="12748"/>
                      <a:pt x="7262" y="12469"/>
                      <a:pt x="7438" y="12126"/>
                    </a:cubicBezTo>
                    <a:cubicBezTo>
                      <a:pt x="7625" y="11752"/>
                      <a:pt x="7801" y="11369"/>
                      <a:pt x="7977" y="10985"/>
                    </a:cubicBezTo>
                    <a:lnTo>
                      <a:pt x="7988" y="10964"/>
                    </a:lnTo>
                    <a:lnTo>
                      <a:pt x="7998" y="10943"/>
                    </a:lnTo>
                    <a:cubicBezTo>
                      <a:pt x="8113" y="10715"/>
                      <a:pt x="8216" y="10487"/>
                      <a:pt x="8320" y="10259"/>
                    </a:cubicBezTo>
                    <a:cubicBezTo>
                      <a:pt x="8569" y="9751"/>
                      <a:pt x="8839" y="9201"/>
                      <a:pt x="9191" y="8703"/>
                    </a:cubicBezTo>
                    <a:lnTo>
                      <a:pt x="9191" y="8703"/>
                    </a:lnTo>
                    <a:lnTo>
                      <a:pt x="9171" y="8714"/>
                    </a:lnTo>
                    <a:lnTo>
                      <a:pt x="9181" y="8703"/>
                    </a:lnTo>
                    <a:lnTo>
                      <a:pt x="9191" y="8693"/>
                    </a:lnTo>
                    <a:cubicBezTo>
                      <a:pt x="9523" y="8226"/>
                      <a:pt x="9897" y="7822"/>
                      <a:pt x="10291" y="7490"/>
                    </a:cubicBezTo>
                    <a:cubicBezTo>
                      <a:pt x="10664" y="7188"/>
                      <a:pt x="11079" y="6929"/>
                      <a:pt x="11525" y="6722"/>
                    </a:cubicBezTo>
                    <a:cubicBezTo>
                      <a:pt x="12013" y="6504"/>
                      <a:pt x="12562" y="6338"/>
                      <a:pt x="13143" y="6245"/>
                    </a:cubicBezTo>
                    <a:cubicBezTo>
                      <a:pt x="13507" y="6183"/>
                      <a:pt x="13901" y="6151"/>
                      <a:pt x="14305" y="6130"/>
                    </a:cubicBezTo>
                    <a:cubicBezTo>
                      <a:pt x="14326" y="6130"/>
                      <a:pt x="14357" y="6130"/>
                      <a:pt x="14378" y="6120"/>
                    </a:cubicBezTo>
                    <a:cubicBezTo>
                      <a:pt x="14502" y="6058"/>
                      <a:pt x="14606" y="6006"/>
                      <a:pt x="14699" y="5954"/>
                    </a:cubicBezTo>
                    <a:cubicBezTo>
                      <a:pt x="14803" y="5892"/>
                      <a:pt x="14897" y="5819"/>
                      <a:pt x="15010" y="5726"/>
                    </a:cubicBezTo>
                    <a:cubicBezTo>
                      <a:pt x="15187" y="5570"/>
                      <a:pt x="15342" y="5383"/>
                      <a:pt x="15508" y="5145"/>
                    </a:cubicBezTo>
                    <a:cubicBezTo>
                      <a:pt x="15633" y="4959"/>
                      <a:pt x="15747" y="4740"/>
                      <a:pt x="15840" y="4502"/>
                    </a:cubicBezTo>
                    <a:cubicBezTo>
                      <a:pt x="15934" y="4263"/>
                      <a:pt x="16006" y="4025"/>
                      <a:pt x="16048" y="3786"/>
                    </a:cubicBezTo>
                    <a:cubicBezTo>
                      <a:pt x="16068" y="3714"/>
                      <a:pt x="16017" y="3631"/>
                      <a:pt x="15944" y="3610"/>
                    </a:cubicBezTo>
                    <a:cubicBezTo>
                      <a:pt x="15363" y="2676"/>
                      <a:pt x="14710" y="1909"/>
                      <a:pt x="13994" y="1307"/>
                    </a:cubicBezTo>
                    <a:cubicBezTo>
                      <a:pt x="13579" y="965"/>
                      <a:pt x="13133" y="674"/>
                      <a:pt x="12677" y="467"/>
                    </a:cubicBezTo>
                    <a:cubicBezTo>
                      <a:pt x="12200" y="238"/>
                      <a:pt x="11691" y="93"/>
                      <a:pt x="11162" y="31"/>
                    </a:cubicBezTo>
                    <a:cubicBezTo>
                      <a:pt x="10955" y="10"/>
                      <a:pt x="10757" y="0"/>
                      <a:pt x="1055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23"/>
              <p:cNvSpPr/>
              <p:nvPr/>
            </p:nvSpPr>
            <p:spPr>
              <a:xfrm>
                <a:off x="5837734" y="1787997"/>
                <a:ext cx="610574" cy="567580"/>
              </a:xfrm>
              <a:custGeom>
                <a:rect b="b" l="l" r="r" t="t"/>
                <a:pathLst>
                  <a:path extrusionOk="0" h="12594" w="13548">
                    <a:moveTo>
                      <a:pt x="10114" y="0"/>
                    </a:moveTo>
                    <a:cubicBezTo>
                      <a:pt x="9906" y="21"/>
                      <a:pt x="9689" y="42"/>
                      <a:pt x="9481" y="83"/>
                    </a:cubicBezTo>
                    <a:cubicBezTo>
                      <a:pt x="9284" y="125"/>
                      <a:pt x="9076" y="177"/>
                      <a:pt x="8880" y="239"/>
                    </a:cubicBezTo>
                    <a:cubicBezTo>
                      <a:pt x="8672" y="301"/>
                      <a:pt x="8465" y="384"/>
                      <a:pt x="8267" y="488"/>
                    </a:cubicBezTo>
                    <a:cubicBezTo>
                      <a:pt x="8060" y="581"/>
                      <a:pt x="7863" y="685"/>
                      <a:pt x="7676" y="809"/>
                    </a:cubicBezTo>
                    <a:cubicBezTo>
                      <a:pt x="7479" y="934"/>
                      <a:pt x="7282" y="1079"/>
                      <a:pt x="7096" y="1235"/>
                    </a:cubicBezTo>
                    <a:cubicBezTo>
                      <a:pt x="6919" y="1390"/>
                      <a:pt x="6753" y="1546"/>
                      <a:pt x="6598" y="1722"/>
                    </a:cubicBezTo>
                    <a:lnTo>
                      <a:pt x="6598" y="1712"/>
                    </a:lnTo>
                    <a:cubicBezTo>
                      <a:pt x="6504" y="1816"/>
                      <a:pt x="6421" y="1920"/>
                      <a:pt x="6338" y="2023"/>
                    </a:cubicBezTo>
                    <a:cubicBezTo>
                      <a:pt x="6255" y="2127"/>
                      <a:pt x="6172" y="2241"/>
                      <a:pt x="6100" y="2345"/>
                    </a:cubicBezTo>
                    <a:cubicBezTo>
                      <a:pt x="5944" y="2573"/>
                      <a:pt x="5809" y="2812"/>
                      <a:pt x="5685" y="3061"/>
                    </a:cubicBezTo>
                    <a:cubicBezTo>
                      <a:pt x="4989" y="4398"/>
                      <a:pt x="4689" y="5903"/>
                      <a:pt x="4305" y="7355"/>
                    </a:cubicBezTo>
                    <a:cubicBezTo>
                      <a:pt x="4191" y="7801"/>
                      <a:pt x="4067" y="8236"/>
                      <a:pt x="3921" y="8672"/>
                    </a:cubicBezTo>
                    <a:cubicBezTo>
                      <a:pt x="3848" y="8880"/>
                      <a:pt x="3776" y="9087"/>
                      <a:pt x="3693" y="9285"/>
                    </a:cubicBezTo>
                    <a:cubicBezTo>
                      <a:pt x="3631" y="9460"/>
                      <a:pt x="3558" y="9637"/>
                      <a:pt x="3475" y="9813"/>
                    </a:cubicBezTo>
                    <a:cubicBezTo>
                      <a:pt x="3330" y="10135"/>
                      <a:pt x="3164" y="10456"/>
                      <a:pt x="2956" y="10747"/>
                    </a:cubicBezTo>
                    <a:cubicBezTo>
                      <a:pt x="2770" y="11016"/>
                      <a:pt x="2541" y="11276"/>
                      <a:pt x="2282" y="11484"/>
                    </a:cubicBezTo>
                    <a:cubicBezTo>
                      <a:pt x="2147" y="11587"/>
                      <a:pt x="2013" y="11680"/>
                      <a:pt x="1868" y="11763"/>
                    </a:cubicBezTo>
                    <a:cubicBezTo>
                      <a:pt x="1702" y="11846"/>
                      <a:pt x="1546" y="11919"/>
                      <a:pt x="1370" y="11971"/>
                    </a:cubicBezTo>
                    <a:cubicBezTo>
                      <a:pt x="1193" y="12033"/>
                      <a:pt x="1006" y="12085"/>
                      <a:pt x="809" y="12116"/>
                    </a:cubicBezTo>
                    <a:cubicBezTo>
                      <a:pt x="612" y="12148"/>
                      <a:pt x="405" y="12168"/>
                      <a:pt x="197" y="12178"/>
                    </a:cubicBezTo>
                    <a:cubicBezTo>
                      <a:pt x="135" y="12189"/>
                      <a:pt x="63" y="12189"/>
                      <a:pt x="0" y="12189"/>
                    </a:cubicBezTo>
                    <a:cubicBezTo>
                      <a:pt x="187" y="12272"/>
                      <a:pt x="384" y="12344"/>
                      <a:pt x="591" y="12417"/>
                    </a:cubicBezTo>
                    <a:cubicBezTo>
                      <a:pt x="944" y="12531"/>
                      <a:pt x="1307" y="12593"/>
                      <a:pt x="1649" y="12593"/>
                    </a:cubicBezTo>
                    <a:lnTo>
                      <a:pt x="1691" y="12593"/>
                    </a:lnTo>
                    <a:cubicBezTo>
                      <a:pt x="1981" y="12593"/>
                      <a:pt x="2272" y="12552"/>
                      <a:pt x="2552" y="12459"/>
                    </a:cubicBezTo>
                    <a:cubicBezTo>
                      <a:pt x="3060" y="12282"/>
                      <a:pt x="3537" y="11940"/>
                      <a:pt x="3973" y="11421"/>
                    </a:cubicBezTo>
                    <a:cubicBezTo>
                      <a:pt x="4160" y="11203"/>
                      <a:pt x="4346" y="10944"/>
                      <a:pt x="4544" y="10633"/>
                    </a:cubicBezTo>
                    <a:cubicBezTo>
                      <a:pt x="4699" y="10373"/>
                      <a:pt x="4855" y="10104"/>
                      <a:pt x="5031" y="9751"/>
                    </a:cubicBezTo>
                    <a:cubicBezTo>
                      <a:pt x="5218" y="9377"/>
                      <a:pt x="5394" y="8994"/>
                      <a:pt x="5570" y="8621"/>
                    </a:cubicBezTo>
                    <a:lnTo>
                      <a:pt x="5591" y="8589"/>
                    </a:lnTo>
                    <a:lnTo>
                      <a:pt x="5602" y="8568"/>
                    </a:lnTo>
                    <a:lnTo>
                      <a:pt x="5913" y="7884"/>
                    </a:lnTo>
                    <a:cubicBezTo>
                      <a:pt x="6162" y="7365"/>
                      <a:pt x="6442" y="6826"/>
                      <a:pt x="6784" y="6328"/>
                    </a:cubicBezTo>
                    <a:lnTo>
                      <a:pt x="6784" y="6318"/>
                    </a:lnTo>
                    <a:cubicBezTo>
                      <a:pt x="7126" y="5851"/>
                      <a:pt x="7490" y="5447"/>
                      <a:pt x="7884" y="5125"/>
                    </a:cubicBezTo>
                    <a:cubicBezTo>
                      <a:pt x="8267" y="4813"/>
                      <a:pt x="8682" y="4554"/>
                      <a:pt x="9118" y="4347"/>
                    </a:cubicBezTo>
                    <a:cubicBezTo>
                      <a:pt x="9606" y="4129"/>
                      <a:pt x="10155" y="3974"/>
                      <a:pt x="10736" y="3870"/>
                    </a:cubicBezTo>
                    <a:cubicBezTo>
                      <a:pt x="11100" y="3818"/>
                      <a:pt x="11494" y="3776"/>
                      <a:pt x="11898" y="3766"/>
                    </a:cubicBezTo>
                    <a:cubicBezTo>
                      <a:pt x="11919" y="3766"/>
                      <a:pt x="11950" y="3755"/>
                      <a:pt x="11971" y="3745"/>
                    </a:cubicBezTo>
                    <a:cubicBezTo>
                      <a:pt x="12095" y="3693"/>
                      <a:pt x="12199" y="3642"/>
                      <a:pt x="12303" y="3579"/>
                    </a:cubicBezTo>
                    <a:cubicBezTo>
                      <a:pt x="12396" y="3517"/>
                      <a:pt x="12490" y="3444"/>
                      <a:pt x="12603" y="3351"/>
                    </a:cubicBezTo>
                    <a:cubicBezTo>
                      <a:pt x="12780" y="3195"/>
                      <a:pt x="12946" y="3008"/>
                      <a:pt x="13101" y="2770"/>
                    </a:cubicBezTo>
                    <a:cubicBezTo>
                      <a:pt x="13226" y="2584"/>
                      <a:pt x="13340" y="2365"/>
                      <a:pt x="13433" y="2127"/>
                    </a:cubicBezTo>
                    <a:cubicBezTo>
                      <a:pt x="13475" y="2013"/>
                      <a:pt x="13516" y="1909"/>
                      <a:pt x="13548" y="1795"/>
                    </a:cubicBezTo>
                    <a:cubicBezTo>
                      <a:pt x="13330" y="1505"/>
                      <a:pt x="13081" y="1225"/>
                      <a:pt x="12812" y="966"/>
                    </a:cubicBezTo>
                    <a:lnTo>
                      <a:pt x="12812" y="966"/>
                    </a:lnTo>
                    <a:cubicBezTo>
                      <a:pt x="12815" y="969"/>
                      <a:pt x="12818" y="972"/>
                      <a:pt x="12821" y="975"/>
                    </a:cubicBezTo>
                    <a:lnTo>
                      <a:pt x="12811" y="965"/>
                    </a:lnTo>
                    <a:lnTo>
                      <a:pt x="12811" y="965"/>
                    </a:lnTo>
                    <a:cubicBezTo>
                      <a:pt x="12811" y="966"/>
                      <a:pt x="12811" y="966"/>
                      <a:pt x="12812" y="966"/>
                    </a:cubicBezTo>
                    <a:lnTo>
                      <a:pt x="12812" y="966"/>
                    </a:lnTo>
                    <a:cubicBezTo>
                      <a:pt x="12680" y="845"/>
                      <a:pt x="12548" y="735"/>
                      <a:pt x="12407" y="633"/>
                    </a:cubicBezTo>
                    <a:cubicBezTo>
                      <a:pt x="12271" y="540"/>
                      <a:pt x="12116" y="447"/>
                      <a:pt x="11971" y="364"/>
                    </a:cubicBezTo>
                    <a:cubicBezTo>
                      <a:pt x="11836" y="301"/>
                      <a:pt x="11701" y="239"/>
                      <a:pt x="11566" y="187"/>
                    </a:cubicBezTo>
                    <a:cubicBezTo>
                      <a:pt x="11431" y="145"/>
                      <a:pt x="11307" y="104"/>
                      <a:pt x="11162" y="73"/>
                    </a:cubicBezTo>
                    <a:lnTo>
                      <a:pt x="11172" y="73"/>
                    </a:lnTo>
                    <a:cubicBezTo>
                      <a:pt x="11006" y="42"/>
                      <a:pt x="10840" y="21"/>
                      <a:pt x="10664" y="11"/>
                    </a:cubicBezTo>
                    <a:cubicBezTo>
                      <a:pt x="10560" y="0"/>
                      <a:pt x="10466" y="0"/>
                      <a:pt x="10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23"/>
              <p:cNvSpPr/>
              <p:nvPr/>
            </p:nvSpPr>
            <p:spPr>
              <a:xfrm>
                <a:off x="6183677" y="1824457"/>
                <a:ext cx="45" cy="45"/>
              </a:xfrm>
              <a:custGeom>
                <a:rect b="b" l="l" r="r" t="t"/>
                <a:pathLst>
                  <a:path extrusionOk="0" h="1" w="1">
                    <a:moveTo>
                      <a:pt x="0" y="0"/>
                    </a:moveTo>
                    <a:lnTo>
                      <a:pt x="0" y="0"/>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23"/>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23"/>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23"/>
              <p:cNvSpPr/>
              <p:nvPr/>
            </p:nvSpPr>
            <p:spPr>
              <a:xfrm>
                <a:off x="7074717" y="1690740"/>
                <a:ext cx="723694" cy="674660"/>
              </a:xfrm>
              <a:custGeom>
                <a:rect b="b" l="l" r="r" t="t"/>
                <a:pathLst>
                  <a:path extrusionOk="0" h="14970" w="16058">
                    <a:moveTo>
                      <a:pt x="5508" y="1"/>
                    </a:moveTo>
                    <a:cubicBezTo>
                      <a:pt x="5311" y="1"/>
                      <a:pt x="5104" y="11"/>
                      <a:pt x="4906" y="32"/>
                    </a:cubicBezTo>
                    <a:cubicBezTo>
                      <a:pt x="4367" y="94"/>
                      <a:pt x="3859" y="240"/>
                      <a:pt x="3382" y="468"/>
                    </a:cubicBezTo>
                    <a:cubicBezTo>
                      <a:pt x="2936" y="675"/>
                      <a:pt x="2490" y="966"/>
                      <a:pt x="2064" y="1308"/>
                    </a:cubicBezTo>
                    <a:cubicBezTo>
                      <a:pt x="1349" y="1909"/>
                      <a:pt x="695" y="2677"/>
                      <a:pt x="125" y="3621"/>
                    </a:cubicBezTo>
                    <a:cubicBezTo>
                      <a:pt x="42" y="3631"/>
                      <a:pt x="0" y="3714"/>
                      <a:pt x="10" y="3787"/>
                    </a:cubicBezTo>
                    <a:cubicBezTo>
                      <a:pt x="52" y="4025"/>
                      <a:pt x="125" y="4264"/>
                      <a:pt x="218" y="4503"/>
                    </a:cubicBezTo>
                    <a:cubicBezTo>
                      <a:pt x="322" y="4742"/>
                      <a:pt x="436" y="4959"/>
                      <a:pt x="561" y="5146"/>
                    </a:cubicBezTo>
                    <a:cubicBezTo>
                      <a:pt x="716" y="5385"/>
                      <a:pt x="882" y="5571"/>
                      <a:pt x="1048" y="5727"/>
                    </a:cubicBezTo>
                    <a:cubicBezTo>
                      <a:pt x="1162" y="5820"/>
                      <a:pt x="1266" y="5893"/>
                      <a:pt x="1359" y="5955"/>
                    </a:cubicBezTo>
                    <a:cubicBezTo>
                      <a:pt x="1453" y="6007"/>
                      <a:pt x="1556" y="6069"/>
                      <a:pt x="1691" y="6121"/>
                    </a:cubicBezTo>
                    <a:cubicBezTo>
                      <a:pt x="1712" y="6132"/>
                      <a:pt x="1732" y="6132"/>
                      <a:pt x="1753" y="6141"/>
                    </a:cubicBezTo>
                    <a:cubicBezTo>
                      <a:pt x="2158" y="6152"/>
                      <a:pt x="2552" y="6183"/>
                      <a:pt x="2926" y="6245"/>
                    </a:cubicBezTo>
                    <a:cubicBezTo>
                      <a:pt x="3507" y="6339"/>
                      <a:pt x="4046" y="6505"/>
                      <a:pt x="4533" y="6722"/>
                    </a:cubicBezTo>
                    <a:cubicBezTo>
                      <a:pt x="4980" y="6930"/>
                      <a:pt x="5394" y="7190"/>
                      <a:pt x="5768" y="7490"/>
                    </a:cubicBezTo>
                    <a:cubicBezTo>
                      <a:pt x="6162" y="7822"/>
                      <a:pt x="6535" y="8227"/>
                      <a:pt x="6867" y="8693"/>
                    </a:cubicBezTo>
                    <a:lnTo>
                      <a:pt x="6877" y="8704"/>
                    </a:lnTo>
                    <a:cubicBezTo>
                      <a:pt x="7220" y="9202"/>
                      <a:pt x="7490" y="9751"/>
                      <a:pt x="7739" y="10260"/>
                    </a:cubicBezTo>
                    <a:cubicBezTo>
                      <a:pt x="7852" y="10488"/>
                      <a:pt x="7956" y="10716"/>
                      <a:pt x="8060" y="10945"/>
                    </a:cubicBezTo>
                    <a:lnTo>
                      <a:pt x="8071" y="10965"/>
                    </a:lnTo>
                    <a:lnTo>
                      <a:pt x="8081" y="10986"/>
                    </a:lnTo>
                    <a:cubicBezTo>
                      <a:pt x="8257" y="11370"/>
                      <a:pt x="8433" y="11754"/>
                      <a:pt x="8631" y="12127"/>
                    </a:cubicBezTo>
                    <a:cubicBezTo>
                      <a:pt x="8807" y="12469"/>
                      <a:pt x="8963" y="12750"/>
                      <a:pt x="9118" y="13008"/>
                    </a:cubicBezTo>
                    <a:cubicBezTo>
                      <a:pt x="9305" y="13310"/>
                      <a:pt x="9491" y="13569"/>
                      <a:pt x="9678" y="13797"/>
                    </a:cubicBezTo>
                    <a:cubicBezTo>
                      <a:pt x="10114" y="14306"/>
                      <a:pt x="10602" y="14658"/>
                      <a:pt x="11110" y="14824"/>
                    </a:cubicBezTo>
                    <a:cubicBezTo>
                      <a:pt x="11379" y="14917"/>
                      <a:pt x="11670" y="14969"/>
                      <a:pt x="11960" y="14969"/>
                    </a:cubicBezTo>
                    <a:lnTo>
                      <a:pt x="12012" y="14969"/>
                    </a:lnTo>
                    <a:cubicBezTo>
                      <a:pt x="12354" y="14959"/>
                      <a:pt x="12707" y="14896"/>
                      <a:pt x="13060" y="14783"/>
                    </a:cubicBezTo>
                    <a:cubicBezTo>
                      <a:pt x="13454" y="14658"/>
                      <a:pt x="13817" y="14502"/>
                      <a:pt x="14149" y="14306"/>
                    </a:cubicBezTo>
                    <a:cubicBezTo>
                      <a:pt x="14470" y="14119"/>
                      <a:pt x="14751" y="13921"/>
                      <a:pt x="14979" y="13693"/>
                    </a:cubicBezTo>
                    <a:cubicBezTo>
                      <a:pt x="15207" y="13476"/>
                      <a:pt x="15394" y="13227"/>
                      <a:pt x="15549" y="12978"/>
                    </a:cubicBezTo>
                    <a:cubicBezTo>
                      <a:pt x="15694" y="12718"/>
                      <a:pt x="15819" y="12448"/>
                      <a:pt x="15892" y="12169"/>
                    </a:cubicBezTo>
                    <a:cubicBezTo>
                      <a:pt x="16037" y="11629"/>
                      <a:pt x="16058" y="11017"/>
                      <a:pt x="15964" y="10364"/>
                    </a:cubicBezTo>
                    <a:cubicBezTo>
                      <a:pt x="15881" y="9751"/>
                      <a:pt x="15694" y="9119"/>
                      <a:pt x="15394" y="8424"/>
                    </a:cubicBezTo>
                    <a:cubicBezTo>
                      <a:pt x="15134" y="7791"/>
                      <a:pt x="14802" y="7169"/>
                      <a:pt x="14387" y="6505"/>
                    </a:cubicBezTo>
                    <a:cubicBezTo>
                      <a:pt x="14004" y="5893"/>
                      <a:pt x="13578" y="5281"/>
                      <a:pt x="13101" y="4689"/>
                    </a:cubicBezTo>
                    <a:cubicBezTo>
                      <a:pt x="12666" y="4140"/>
                      <a:pt x="12209" y="3621"/>
                      <a:pt x="11753" y="3154"/>
                    </a:cubicBezTo>
                    <a:cubicBezTo>
                      <a:pt x="11317" y="2708"/>
                      <a:pt x="10902" y="2324"/>
                      <a:pt x="10498" y="2003"/>
                    </a:cubicBezTo>
                    <a:cubicBezTo>
                      <a:pt x="10135" y="1713"/>
                      <a:pt x="9751" y="1443"/>
                      <a:pt x="9357" y="1204"/>
                    </a:cubicBezTo>
                    <a:cubicBezTo>
                      <a:pt x="8880" y="924"/>
                      <a:pt x="8403" y="675"/>
                      <a:pt x="7935" y="499"/>
                    </a:cubicBezTo>
                    <a:cubicBezTo>
                      <a:pt x="7106" y="167"/>
                      <a:pt x="6287" y="1"/>
                      <a:pt x="550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23"/>
              <p:cNvSpPr/>
              <p:nvPr/>
            </p:nvSpPr>
            <p:spPr>
              <a:xfrm>
                <a:off x="7079404" y="1797822"/>
                <a:ext cx="611025" cy="567580"/>
              </a:xfrm>
              <a:custGeom>
                <a:rect b="b" l="l" r="r" t="t"/>
                <a:pathLst>
                  <a:path extrusionOk="0" h="12594" w="13558">
                    <a:moveTo>
                      <a:pt x="3195" y="0"/>
                    </a:moveTo>
                    <a:cubicBezTo>
                      <a:pt x="3091" y="0"/>
                      <a:pt x="2988" y="0"/>
                      <a:pt x="2884" y="10"/>
                    </a:cubicBezTo>
                    <a:cubicBezTo>
                      <a:pt x="2718" y="21"/>
                      <a:pt x="2541" y="42"/>
                      <a:pt x="2375" y="73"/>
                    </a:cubicBezTo>
                    <a:lnTo>
                      <a:pt x="2386" y="73"/>
                    </a:lnTo>
                    <a:cubicBezTo>
                      <a:pt x="2251" y="104"/>
                      <a:pt x="2116" y="146"/>
                      <a:pt x="1981" y="187"/>
                    </a:cubicBezTo>
                    <a:cubicBezTo>
                      <a:pt x="1847" y="239"/>
                      <a:pt x="1711" y="301"/>
                      <a:pt x="1587" y="363"/>
                    </a:cubicBezTo>
                    <a:cubicBezTo>
                      <a:pt x="1432" y="446"/>
                      <a:pt x="1286" y="540"/>
                      <a:pt x="1141" y="644"/>
                    </a:cubicBezTo>
                    <a:cubicBezTo>
                      <a:pt x="996" y="747"/>
                      <a:pt x="861" y="861"/>
                      <a:pt x="726" y="976"/>
                    </a:cubicBezTo>
                    <a:lnTo>
                      <a:pt x="736" y="965"/>
                    </a:lnTo>
                    <a:lnTo>
                      <a:pt x="736" y="965"/>
                    </a:lnTo>
                    <a:cubicBezTo>
                      <a:pt x="467" y="1225"/>
                      <a:pt x="218" y="1504"/>
                      <a:pt x="0" y="1795"/>
                    </a:cubicBezTo>
                    <a:cubicBezTo>
                      <a:pt x="31" y="1909"/>
                      <a:pt x="72" y="2013"/>
                      <a:pt x="114" y="2127"/>
                    </a:cubicBezTo>
                    <a:cubicBezTo>
                      <a:pt x="208" y="2366"/>
                      <a:pt x="321" y="2583"/>
                      <a:pt x="457" y="2770"/>
                    </a:cubicBezTo>
                    <a:cubicBezTo>
                      <a:pt x="612" y="3009"/>
                      <a:pt x="768" y="3195"/>
                      <a:pt x="944" y="3351"/>
                    </a:cubicBezTo>
                    <a:cubicBezTo>
                      <a:pt x="1058" y="3444"/>
                      <a:pt x="1151" y="3517"/>
                      <a:pt x="1255" y="3579"/>
                    </a:cubicBezTo>
                    <a:cubicBezTo>
                      <a:pt x="1349" y="3641"/>
                      <a:pt x="1452" y="3693"/>
                      <a:pt x="1587" y="3745"/>
                    </a:cubicBezTo>
                    <a:cubicBezTo>
                      <a:pt x="1608" y="3756"/>
                      <a:pt x="1628" y="3765"/>
                      <a:pt x="1649" y="3765"/>
                    </a:cubicBezTo>
                    <a:cubicBezTo>
                      <a:pt x="2064" y="3776"/>
                      <a:pt x="2448" y="3818"/>
                      <a:pt x="2822" y="3869"/>
                    </a:cubicBezTo>
                    <a:cubicBezTo>
                      <a:pt x="3403" y="3973"/>
                      <a:pt x="3942" y="4129"/>
                      <a:pt x="4429" y="4346"/>
                    </a:cubicBezTo>
                    <a:cubicBezTo>
                      <a:pt x="4876" y="4554"/>
                      <a:pt x="5290" y="4814"/>
                      <a:pt x="5664" y="5125"/>
                    </a:cubicBezTo>
                    <a:cubicBezTo>
                      <a:pt x="6058" y="5446"/>
                      <a:pt x="6431" y="5851"/>
                      <a:pt x="6763" y="6317"/>
                    </a:cubicBezTo>
                    <a:lnTo>
                      <a:pt x="6773" y="6328"/>
                    </a:lnTo>
                    <a:lnTo>
                      <a:pt x="6794" y="6338"/>
                    </a:lnTo>
                    <a:lnTo>
                      <a:pt x="6773" y="6338"/>
                    </a:lnTo>
                    <a:cubicBezTo>
                      <a:pt x="7105" y="6826"/>
                      <a:pt x="7386" y="7365"/>
                      <a:pt x="7635" y="7884"/>
                    </a:cubicBezTo>
                    <a:cubicBezTo>
                      <a:pt x="7738" y="8112"/>
                      <a:pt x="7852" y="8340"/>
                      <a:pt x="7956" y="8569"/>
                    </a:cubicBezTo>
                    <a:lnTo>
                      <a:pt x="7967" y="8589"/>
                    </a:lnTo>
                    <a:lnTo>
                      <a:pt x="7977" y="8620"/>
                    </a:lnTo>
                    <a:cubicBezTo>
                      <a:pt x="8153" y="8994"/>
                      <a:pt x="8329" y="9378"/>
                      <a:pt x="8527" y="9751"/>
                    </a:cubicBezTo>
                    <a:cubicBezTo>
                      <a:pt x="8703" y="10104"/>
                      <a:pt x="8859" y="10384"/>
                      <a:pt x="9014" y="10632"/>
                    </a:cubicBezTo>
                    <a:cubicBezTo>
                      <a:pt x="9201" y="10944"/>
                      <a:pt x="9387" y="11203"/>
                      <a:pt x="9574" y="11421"/>
                    </a:cubicBezTo>
                    <a:cubicBezTo>
                      <a:pt x="10010" y="11939"/>
                      <a:pt x="10487" y="12282"/>
                      <a:pt x="10996" y="12458"/>
                    </a:cubicBezTo>
                    <a:cubicBezTo>
                      <a:pt x="11275" y="12552"/>
                      <a:pt x="11566" y="12593"/>
                      <a:pt x="11856" y="12593"/>
                    </a:cubicBezTo>
                    <a:lnTo>
                      <a:pt x="11908" y="12593"/>
                    </a:lnTo>
                    <a:cubicBezTo>
                      <a:pt x="12250" y="12593"/>
                      <a:pt x="12603" y="12531"/>
                      <a:pt x="12956" y="12417"/>
                    </a:cubicBezTo>
                    <a:cubicBezTo>
                      <a:pt x="13163" y="12344"/>
                      <a:pt x="13361" y="12271"/>
                      <a:pt x="13557" y="12188"/>
                    </a:cubicBezTo>
                    <a:cubicBezTo>
                      <a:pt x="13485" y="12188"/>
                      <a:pt x="13423" y="12188"/>
                      <a:pt x="13350" y="12178"/>
                    </a:cubicBezTo>
                    <a:cubicBezTo>
                      <a:pt x="13142" y="12168"/>
                      <a:pt x="12946" y="12147"/>
                      <a:pt x="12738" y="12116"/>
                    </a:cubicBezTo>
                    <a:cubicBezTo>
                      <a:pt x="12552" y="12085"/>
                      <a:pt x="12365" y="12033"/>
                      <a:pt x="12178" y="11971"/>
                    </a:cubicBezTo>
                    <a:cubicBezTo>
                      <a:pt x="12012" y="11919"/>
                      <a:pt x="11846" y="11847"/>
                      <a:pt x="11690" y="11764"/>
                    </a:cubicBezTo>
                    <a:cubicBezTo>
                      <a:pt x="11535" y="11681"/>
                      <a:pt x="11400" y="11587"/>
                      <a:pt x="11265" y="11483"/>
                    </a:cubicBezTo>
                    <a:cubicBezTo>
                      <a:pt x="11006" y="11276"/>
                      <a:pt x="10777" y="11017"/>
                      <a:pt x="10591" y="10747"/>
                    </a:cubicBezTo>
                    <a:cubicBezTo>
                      <a:pt x="10383" y="10457"/>
                      <a:pt x="10217" y="10135"/>
                      <a:pt x="10072" y="9813"/>
                    </a:cubicBezTo>
                    <a:lnTo>
                      <a:pt x="9855" y="9284"/>
                    </a:lnTo>
                    <a:cubicBezTo>
                      <a:pt x="9772" y="9087"/>
                      <a:pt x="9699" y="8880"/>
                      <a:pt x="9636" y="8672"/>
                    </a:cubicBezTo>
                    <a:cubicBezTo>
                      <a:pt x="9491" y="8237"/>
                      <a:pt x="9367" y="7801"/>
                      <a:pt x="9242" y="7355"/>
                    </a:cubicBezTo>
                    <a:cubicBezTo>
                      <a:pt x="8869" y="5902"/>
                      <a:pt x="8568" y="4399"/>
                      <a:pt x="7873" y="3060"/>
                    </a:cubicBezTo>
                    <a:cubicBezTo>
                      <a:pt x="7738" y="2811"/>
                      <a:pt x="7603" y="2573"/>
                      <a:pt x="7448" y="2345"/>
                    </a:cubicBezTo>
                    <a:cubicBezTo>
                      <a:pt x="7375" y="2241"/>
                      <a:pt x="7303" y="2127"/>
                      <a:pt x="7220" y="2023"/>
                    </a:cubicBezTo>
                    <a:cubicBezTo>
                      <a:pt x="7137" y="1919"/>
                      <a:pt x="7043" y="1815"/>
                      <a:pt x="6960" y="1722"/>
                    </a:cubicBezTo>
                    <a:cubicBezTo>
                      <a:pt x="6794" y="1546"/>
                      <a:pt x="6628" y="1390"/>
                      <a:pt x="6452" y="1234"/>
                    </a:cubicBezTo>
                    <a:cubicBezTo>
                      <a:pt x="6266" y="1079"/>
                      <a:pt x="6079" y="944"/>
                      <a:pt x="5871" y="810"/>
                    </a:cubicBezTo>
                    <a:cubicBezTo>
                      <a:pt x="5685" y="685"/>
                      <a:pt x="5487" y="581"/>
                      <a:pt x="5290" y="488"/>
                    </a:cubicBezTo>
                    <a:cubicBezTo>
                      <a:pt x="5083" y="384"/>
                      <a:pt x="4876" y="312"/>
                      <a:pt x="4668" y="239"/>
                    </a:cubicBezTo>
                    <a:cubicBezTo>
                      <a:pt x="4471" y="176"/>
                      <a:pt x="4274" y="125"/>
                      <a:pt x="4066" y="83"/>
                    </a:cubicBezTo>
                    <a:cubicBezTo>
                      <a:pt x="3859" y="42"/>
                      <a:pt x="3641" y="21"/>
                      <a:pt x="34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23"/>
              <p:cNvSpPr/>
              <p:nvPr/>
            </p:nvSpPr>
            <p:spPr>
              <a:xfrm>
                <a:off x="7343999" y="1834282"/>
                <a:ext cx="45" cy="45"/>
              </a:xfrm>
              <a:custGeom>
                <a:rect b="b" l="l" r="r" t="t"/>
                <a:pathLst>
                  <a:path extrusionOk="0" h="1" w="1">
                    <a:moveTo>
                      <a:pt x="0" y="1"/>
                    </a:moveTo>
                    <a:lnTo>
                      <a:pt x="0" y="1"/>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23"/>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23"/>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23"/>
              <p:cNvSpPr/>
              <p:nvPr/>
            </p:nvSpPr>
            <p:spPr>
              <a:xfrm>
                <a:off x="6123331" y="1721161"/>
                <a:ext cx="1295015" cy="1150483"/>
              </a:xfrm>
              <a:custGeom>
                <a:rect b="b" l="l" r="r" t="t"/>
                <a:pathLst>
                  <a:path extrusionOk="0" h="25528" w="28735">
                    <a:moveTo>
                      <a:pt x="14627" y="0"/>
                    </a:moveTo>
                    <a:cubicBezTo>
                      <a:pt x="14451" y="0"/>
                      <a:pt x="14264" y="10"/>
                      <a:pt x="14078" y="10"/>
                    </a:cubicBezTo>
                    <a:cubicBezTo>
                      <a:pt x="13590" y="31"/>
                      <a:pt x="13082" y="63"/>
                      <a:pt x="12573" y="125"/>
                    </a:cubicBezTo>
                    <a:cubicBezTo>
                      <a:pt x="12345" y="146"/>
                      <a:pt x="12107" y="187"/>
                      <a:pt x="11837" y="218"/>
                    </a:cubicBezTo>
                    <a:cubicBezTo>
                      <a:pt x="11619" y="249"/>
                      <a:pt x="11360" y="291"/>
                      <a:pt x="11100" y="353"/>
                    </a:cubicBezTo>
                    <a:cubicBezTo>
                      <a:pt x="10198" y="581"/>
                      <a:pt x="9306" y="913"/>
                      <a:pt x="8445" y="1317"/>
                    </a:cubicBezTo>
                    <a:cubicBezTo>
                      <a:pt x="7822" y="1608"/>
                      <a:pt x="7200" y="1971"/>
                      <a:pt x="6588" y="2375"/>
                    </a:cubicBezTo>
                    <a:cubicBezTo>
                      <a:pt x="6007" y="2760"/>
                      <a:pt x="5447" y="3184"/>
                      <a:pt x="4938" y="3641"/>
                    </a:cubicBezTo>
                    <a:cubicBezTo>
                      <a:pt x="3953" y="4502"/>
                      <a:pt x="3092" y="5529"/>
                      <a:pt x="2345" y="6670"/>
                    </a:cubicBezTo>
                    <a:cubicBezTo>
                      <a:pt x="1630" y="7780"/>
                      <a:pt x="1059" y="8993"/>
                      <a:pt x="655" y="10280"/>
                    </a:cubicBezTo>
                    <a:cubicBezTo>
                      <a:pt x="261" y="11556"/>
                      <a:pt x="42" y="12873"/>
                      <a:pt x="12" y="14201"/>
                    </a:cubicBezTo>
                    <a:cubicBezTo>
                      <a:pt x="1" y="14782"/>
                      <a:pt x="32" y="15415"/>
                      <a:pt x="105" y="16141"/>
                    </a:cubicBezTo>
                    <a:cubicBezTo>
                      <a:pt x="178" y="16773"/>
                      <a:pt x="271" y="17354"/>
                      <a:pt x="406" y="17904"/>
                    </a:cubicBezTo>
                    <a:cubicBezTo>
                      <a:pt x="676" y="19045"/>
                      <a:pt x="1111" y="20072"/>
                      <a:pt x="1702" y="20943"/>
                    </a:cubicBezTo>
                    <a:cubicBezTo>
                      <a:pt x="2003" y="21400"/>
                      <a:pt x="2366" y="21825"/>
                      <a:pt x="2771" y="22229"/>
                    </a:cubicBezTo>
                    <a:cubicBezTo>
                      <a:pt x="3175" y="22624"/>
                      <a:pt x="3642" y="22997"/>
                      <a:pt x="4171" y="23340"/>
                    </a:cubicBezTo>
                    <a:cubicBezTo>
                      <a:pt x="4431" y="23516"/>
                      <a:pt x="4700" y="23682"/>
                      <a:pt x="4980" y="23827"/>
                    </a:cubicBezTo>
                    <a:cubicBezTo>
                      <a:pt x="522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702" y="25445"/>
                      <a:pt x="12386" y="25497"/>
                      <a:pt x="13154" y="25507"/>
                    </a:cubicBezTo>
                    <a:lnTo>
                      <a:pt x="13175" y="25507"/>
                    </a:lnTo>
                    <a:cubicBezTo>
                      <a:pt x="13517" y="25518"/>
                      <a:pt x="13870" y="25528"/>
                      <a:pt x="14223" y="25528"/>
                    </a:cubicBezTo>
                    <a:cubicBezTo>
                      <a:pt x="14648" y="25528"/>
                      <a:pt x="15094" y="25518"/>
                      <a:pt x="15550" y="25497"/>
                    </a:cubicBezTo>
                    <a:cubicBezTo>
                      <a:pt x="16401" y="25466"/>
                      <a:pt x="17282" y="25394"/>
                      <a:pt x="18237" y="25290"/>
                    </a:cubicBezTo>
                    <a:cubicBezTo>
                      <a:pt x="18642" y="25248"/>
                      <a:pt x="19119" y="25186"/>
                      <a:pt x="19575" y="25103"/>
                    </a:cubicBezTo>
                    <a:cubicBezTo>
                      <a:pt x="19793" y="25072"/>
                      <a:pt x="20000" y="25030"/>
                      <a:pt x="20198" y="24989"/>
                    </a:cubicBezTo>
                    <a:cubicBezTo>
                      <a:pt x="20498" y="24926"/>
                      <a:pt x="20788" y="24864"/>
                      <a:pt x="21079" y="24792"/>
                    </a:cubicBezTo>
                    <a:cubicBezTo>
                      <a:pt x="21743" y="24615"/>
                      <a:pt x="22355" y="24418"/>
                      <a:pt x="22915" y="24180"/>
                    </a:cubicBezTo>
                    <a:cubicBezTo>
                      <a:pt x="23237" y="24045"/>
                      <a:pt x="23506" y="23910"/>
                      <a:pt x="23755" y="23785"/>
                    </a:cubicBezTo>
                    <a:cubicBezTo>
                      <a:pt x="24036" y="23640"/>
                      <a:pt x="24305" y="23474"/>
                      <a:pt x="24564" y="23298"/>
                    </a:cubicBezTo>
                    <a:cubicBezTo>
                      <a:pt x="25083" y="22955"/>
                      <a:pt x="25560" y="22572"/>
                      <a:pt x="25965" y="22178"/>
                    </a:cubicBezTo>
                    <a:cubicBezTo>
                      <a:pt x="26369" y="21784"/>
                      <a:pt x="26733" y="21358"/>
                      <a:pt x="27033" y="20902"/>
                    </a:cubicBezTo>
                    <a:cubicBezTo>
                      <a:pt x="27625" y="20030"/>
                      <a:pt x="28060" y="19004"/>
                      <a:pt x="28330" y="17863"/>
                    </a:cubicBezTo>
                    <a:cubicBezTo>
                      <a:pt x="28465" y="17303"/>
                      <a:pt x="28558" y="16732"/>
                      <a:pt x="28621" y="16089"/>
                    </a:cubicBezTo>
                    <a:cubicBezTo>
                      <a:pt x="28704" y="15373"/>
                      <a:pt x="28734" y="14740"/>
                      <a:pt x="28724" y="14149"/>
                    </a:cubicBezTo>
                    <a:cubicBezTo>
                      <a:pt x="28693" y="12831"/>
                      <a:pt x="28475" y="11504"/>
                      <a:pt x="28081" y="10228"/>
                    </a:cubicBezTo>
                    <a:cubicBezTo>
                      <a:pt x="27676" y="8952"/>
                      <a:pt x="27106" y="7739"/>
                      <a:pt x="26380" y="6628"/>
                    </a:cubicBezTo>
                    <a:cubicBezTo>
                      <a:pt x="25643" y="5477"/>
                      <a:pt x="24772" y="4461"/>
                      <a:pt x="23797" y="3599"/>
                    </a:cubicBezTo>
                    <a:cubicBezTo>
                      <a:pt x="23289" y="3143"/>
                      <a:pt x="22729" y="2718"/>
                      <a:pt x="22148" y="2334"/>
                    </a:cubicBezTo>
                    <a:cubicBezTo>
                      <a:pt x="21535" y="1930"/>
                      <a:pt x="20913" y="1566"/>
                      <a:pt x="20291" y="1276"/>
                    </a:cubicBezTo>
                    <a:cubicBezTo>
                      <a:pt x="19409" y="851"/>
                      <a:pt x="18496" y="529"/>
                      <a:pt x="17563" y="291"/>
                    </a:cubicBezTo>
                    <a:cubicBezTo>
                      <a:pt x="17044" y="187"/>
                      <a:pt x="16515" y="104"/>
                      <a:pt x="15986" y="63"/>
                    </a:cubicBezTo>
                    <a:cubicBezTo>
                      <a:pt x="15550" y="21"/>
                      <a:pt x="15094" y="0"/>
                      <a:pt x="146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23"/>
              <p:cNvSpPr/>
              <p:nvPr/>
            </p:nvSpPr>
            <p:spPr>
              <a:xfrm>
                <a:off x="6123331" y="1721161"/>
                <a:ext cx="737304" cy="1149582"/>
              </a:xfrm>
              <a:custGeom>
                <a:rect b="b" l="l" r="r" t="t"/>
                <a:pathLst>
                  <a:path extrusionOk="0" h="25508" w="16360">
                    <a:moveTo>
                      <a:pt x="14627" y="0"/>
                    </a:moveTo>
                    <a:cubicBezTo>
                      <a:pt x="14451" y="0"/>
                      <a:pt x="14264" y="0"/>
                      <a:pt x="14078" y="10"/>
                    </a:cubicBezTo>
                    <a:cubicBezTo>
                      <a:pt x="13590" y="21"/>
                      <a:pt x="13082" y="63"/>
                      <a:pt x="12573" y="125"/>
                    </a:cubicBezTo>
                    <a:cubicBezTo>
                      <a:pt x="12345" y="146"/>
                      <a:pt x="12107" y="176"/>
                      <a:pt x="11837" y="218"/>
                    </a:cubicBezTo>
                    <a:cubicBezTo>
                      <a:pt x="11619" y="249"/>
                      <a:pt x="11360" y="291"/>
                      <a:pt x="11100" y="353"/>
                    </a:cubicBezTo>
                    <a:cubicBezTo>
                      <a:pt x="10198" y="581"/>
                      <a:pt x="9306" y="902"/>
                      <a:pt x="8445" y="1317"/>
                    </a:cubicBezTo>
                    <a:cubicBezTo>
                      <a:pt x="7822" y="1608"/>
                      <a:pt x="7200" y="1971"/>
                      <a:pt x="6588" y="2375"/>
                    </a:cubicBezTo>
                    <a:cubicBezTo>
                      <a:pt x="6007" y="2760"/>
                      <a:pt x="5447" y="3184"/>
                      <a:pt x="4929" y="3641"/>
                    </a:cubicBezTo>
                    <a:cubicBezTo>
                      <a:pt x="3953" y="4502"/>
                      <a:pt x="3082" y="5529"/>
                      <a:pt x="2345" y="6670"/>
                    </a:cubicBezTo>
                    <a:cubicBezTo>
                      <a:pt x="1630" y="7780"/>
                      <a:pt x="1059" y="8993"/>
                      <a:pt x="655" y="10280"/>
                    </a:cubicBezTo>
                    <a:cubicBezTo>
                      <a:pt x="250" y="11556"/>
                      <a:pt x="32" y="12873"/>
                      <a:pt x="12" y="14201"/>
                    </a:cubicBezTo>
                    <a:cubicBezTo>
                      <a:pt x="1" y="14782"/>
                      <a:pt x="32" y="15415"/>
                      <a:pt x="105" y="16141"/>
                    </a:cubicBezTo>
                    <a:cubicBezTo>
                      <a:pt x="178" y="16784"/>
                      <a:pt x="271" y="17354"/>
                      <a:pt x="406" y="17904"/>
                    </a:cubicBezTo>
                    <a:cubicBezTo>
                      <a:pt x="676" y="19045"/>
                      <a:pt x="1111" y="20072"/>
                      <a:pt x="1702" y="20943"/>
                    </a:cubicBezTo>
                    <a:cubicBezTo>
                      <a:pt x="2003" y="21400"/>
                      <a:pt x="2366" y="21825"/>
                      <a:pt x="2771" y="22229"/>
                    </a:cubicBezTo>
                    <a:cubicBezTo>
                      <a:pt x="3175" y="22624"/>
                      <a:pt x="3642" y="22997"/>
                      <a:pt x="4171" y="23350"/>
                    </a:cubicBezTo>
                    <a:cubicBezTo>
                      <a:pt x="4431" y="23516"/>
                      <a:pt x="4700" y="23682"/>
                      <a:pt x="4980" y="23827"/>
                    </a:cubicBezTo>
                    <a:cubicBezTo>
                      <a:pt x="521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671" y="25445"/>
                      <a:pt x="12335" y="25497"/>
                      <a:pt x="13071" y="25507"/>
                    </a:cubicBezTo>
                    <a:cubicBezTo>
                      <a:pt x="12688" y="25456"/>
                      <a:pt x="12293" y="25383"/>
                      <a:pt x="11920" y="25300"/>
                    </a:cubicBezTo>
                    <a:cubicBezTo>
                      <a:pt x="11245" y="25155"/>
                      <a:pt x="10581" y="24968"/>
                      <a:pt x="9928" y="24740"/>
                    </a:cubicBezTo>
                    <a:cubicBezTo>
                      <a:pt x="9606" y="24615"/>
                      <a:pt x="9285" y="24491"/>
                      <a:pt x="8963" y="24356"/>
                    </a:cubicBezTo>
                    <a:cubicBezTo>
                      <a:pt x="8652" y="24211"/>
                      <a:pt x="8352" y="24066"/>
                      <a:pt x="8050" y="23910"/>
                    </a:cubicBezTo>
                    <a:cubicBezTo>
                      <a:pt x="7781" y="23765"/>
                      <a:pt x="7511" y="23609"/>
                      <a:pt x="7262" y="23443"/>
                    </a:cubicBezTo>
                    <a:cubicBezTo>
                      <a:pt x="7003" y="23267"/>
                      <a:pt x="6754" y="23091"/>
                      <a:pt x="6515" y="22904"/>
                    </a:cubicBezTo>
                    <a:cubicBezTo>
                      <a:pt x="6070" y="22541"/>
                      <a:pt x="5644" y="22146"/>
                      <a:pt x="5270" y="21711"/>
                    </a:cubicBezTo>
                    <a:cubicBezTo>
                      <a:pt x="4897" y="21286"/>
                      <a:pt x="4576" y="20829"/>
                      <a:pt x="4285" y="20352"/>
                    </a:cubicBezTo>
                    <a:cubicBezTo>
                      <a:pt x="4005" y="19864"/>
                      <a:pt x="3756" y="19356"/>
                      <a:pt x="3559" y="18838"/>
                    </a:cubicBezTo>
                    <a:cubicBezTo>
                      <a:pt x="3362" y="18319"/>
                      <a:pt x="3207" y="17780"/>
                      <a:pt x="3103" y="17240"/>
                    </a:cubicBezTo>
                    <a:cubicBezTo>
                      <a:pt x="2988" y="16680"/>
                      <a:pt x="2916" y="16120"/>
                      <a:pt x="2885" y="15549"/>
                    </a:cubicBezTo>
                    <a:cubicBezTo>
                      <a:pt x="2854" y="14979"/>
                      <a:pt x="2854" y="14408"/>
                      <a:pt x="2905" y="13838"/>
                    </a:cubicBezTo>
                    <a:cubicBezTo>
                      <a:pt x="2947" y="13257"/>
                      <a:pt x="3030" y="12676"/>
                      <a:pt x="3154" y="12095"/>
                    </a:cubicBezTo>
                    <a:cubicBezTo>
                      <a:pt x="3279" y="11524"/>
                      <a:pt x="3435" y="10954"/>
                      <a:pt x="3621" y="10394"/>
                    </a:cubicBezTo>
                    <a:cubicBezTo>
                      <a:pt x="3818" y="9823"/>
                      <a:pt x="4057" y="9263"/>
                      <a:pt x="4316" y="8724"/>
                    </a:cubicBezTo>
                    <a:cubicBezTo>
                      <a:pt x="4607" y="8133"/>
                      <a:pt x="4929" y="7552"/>
                      <a:pt x="5291" y="7002"/>
                    </a:cubicBezTo>
                    <a:cubicBezTo>
                      <a:pt x="5655" y="6462"/>
                      <a:pt x="6049" y="5934"/>
                      <a:pt x="6474" y="5446"/>
                    </a:cubicBezTo>
                    <a:cubicBezTo>
                      <a:pt x="6899" y="4969"/>
                      <a:pt x="7345" y="4512"/>
                      <a:pt x="7812" y="4087"/>
                    </a:cubicBezTo>
                    <a:cubicBezTo>
                      <a:pt x="8299" y="3662"/>
                      <a:pt x="8797" y="3257"/>
                      <a:pt x="9327" y="2894"/>
                    </a:cubicBezTo>
                    <a:cubicBezTo>
                      <a:pt x="9845" y="2541"/>
                      <a:pt x="10385" y="2209"/>
                      <a:pt x="10945" y="1909"/>
                    </a:cubicBezTo>
                    <a:cubicBezTo>
                      <a:pt x="11515" y="1608"/>
                      <a:pt x="12096" y="1338"/>
                      <a:pt x="12697" y="1100"/>
                    </a:cubicBezTo>
                    <a:cubicBezTo>
                      <a:pt x="13289" y="872"/>
                      <a:pt x="13891" y="664"/>
                      <a:pt x="14502" y="498"/>
                    </a:cubicBezTo>
                    <a:cubicBezTo>
                      <a:pt x="15115" y="332"/>
                      <a:pt x="15737" y="197"/>
                      <a:pt x="16360" y="93"/>
                    </a:cubicBezTo>
                    <a:cubicBezTo>
                      <a:pt x="16235" y="83"/>
                      <a:pt x="16111" y="63"/>
                      <a:pt x="15986" y="52"/>
                    </a:cubicBezTo>
                    <a:cubicBezTo>
                      <a:pt x="15550" y="21"/>
                      <a:pt x="15094" y="0"/>
                      <a:pt x="146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23"/>
              <p:cNvSpPr/>
              <p:nvPr/>
            </p:nvSpPr>
            <p:spPr>
              <a:xfrm>
                <a:off x="6271559" y="2055881"/>
                <a:ext cx="131372" cy="121096"/>
              </a:xfrm>
              <a:custGeom>
                <a:rect b="b" l="l" r="r" t="t"/>
                <a:pathLst>
                  <a:path extrusionOk="0" h="2687" w="2915">
                    <a:moveTo>
                      <a:pt x="2915" y="0"/>
                    </a:moveTo>
                    <a:lnTo>
                      <a:pt x="2915" y="0"/>
                    </a:lnTo>
                    <a:cubicBezTo>
                      <a:pt x="1826" y="478"/>
                      <a:pt x="778" y="1421"/>
                      <a:pt x="1" y="2687"/>
                    </a:cubicBezTo>
                    <a:cubicBezTo>
                      <a:pt x="768" y="1442"/>
                      <a:pt x="1815" y="488"/>
                      <a:pt x="2915" y="0"/>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23"/>
              <p:cNvSpPr/>
              <p:nvPr/>
            </p:nvSpPr>
            <p:spPr>
              <a:xfrm>
                <a:off x="6443584" y="2431252"/>
                <a:ext cx="134211" cy="122539"/>
              </a:xfrm>
              <a:custGeom>
                <a:rect b="b" l="l" r="r" t="t"/>
                <a:pathLst>
                  <a:path extrusionOk="0" h="2719" w="2978">
                    <a:moveTo>
                      <a:pt x="2977" y="1"/>
                    </a:moveTo>
                    <a:cubicBezTo>
                      <a:pt x="2200" y="1277"/>
                      <a:pt x="1131" y="2241"/>
                      <a:pt x="1" y="2718"/>
                    </a:cubicBezTo>
                    <a:cubicBezTo>
                      <a:pt x="1121" y="2252"/>
                      <a:pt x="2189" y="1298"/>
                      <a:pt x="2977" y="1"/>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23"/>
              <p:cNvSpPr/>
              <p:nvPr/>
            </p:nvSpPr>
            <p:spPr>
              <a:xfrm>
                <a:off x="6208915" y="2039972"/>
                <a:ext cx="431071" cy="528777"/>
              </a:xfrm>
              <a:custGeom>
                <a:rect b="b" l="l" r="r" t="t"/>
                <a:pathLst>
                  <a:path extrusionOk="0" h="11733" w="9565">
                    <a:moveTo>
                      <a:pt x="5892" y="1"/>
                    </a:moveTo>
                    <a:cubicBezTo>
                      <a:pt x="3922" y="1"/>
                      <a:pt x="1826" y="1733"/>
                      <a:pt x="789" y="4212"/>
                    </a:cubicBezTo>
                    <a:cubicBezTo>
                      <a:pt x="167" y="5706"/>
                      <a:pt x="1" y="7293"/>
                      <a:pt x="312" y="8673"/>
                    </a:cubicBezTo>
                    <a:cubicBezTo>
                      <a:pt x="623" y="10042"/>
                      <a:pt x="1380" y="11048"/>
                      <a:pt x="2449" y="11494"/>
                    </a:cubicBezTo>
                    <a:cubicBezTo>
                      <a:pt x="2832" y="11649"/>
                      <a:pt x="3247" y="11732"/>
                      <a:pt x="3673" y="11732"/>
                    </a:cubicBezTo>
                    <a:cubicBezTo>
                      <a:pt x="5644" y="11732"/>
                      <a:pt x="7749" y="10000"/>
                      <a:pt x="8776" y="7521"/>
                    </a:cubicBezTo>
                    <a:cubicBezTo>
                      <a:pt x="9399" y="6027"/>
                      <a:pt x="9565" y="4440"/>
                      <a:pt x="9253" y="3060"/>
                    </a:cubicBezTo>
                    <a:cubicBezTo>
                      <a:pt x="8942" y="1691"/>
                      <a:pt x="8184" y="685"/>
                      <a:pt x="7116" y="239"/>
                    </a:cubicBezTo>
                    <a:cubicBezTo>
                      <a:pt x="6732" y="84"/>
                      <a:pt x="6328" y="1"/>
                      <a:pt x="58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23"/>
              <p:cNvSpPr/>
              <p:nvPr/>
            </p:nvSpPr>
            <p:spPr>
              <a:xfrm>
                <a:off x="6692315" y="2511203"/>
                <a:ext cx="107080" cy="100320"/>
              </a:xfrm>
              <a:custGeom>
                <a:rect b="b" l="l" r="r" t="t"/>
                <a:pathLst>
                  <a:path extrusionOk="0" h="2226" w="2376">
                    <a:moveTo>
                      <a:pt x="2168" y="1"/>
                    </a:moveTo>
                    <a:cubicBezTo>
                      <a:pt x="2147" y="1"/>
                      <a:pt x="2137" y="1"/>
                      <a:pt x="2126" y="11"/>
                    </a:cubicBezTo>
                    <a:cubicBezTo>
                      <a:pt x="2085" y="22"/>
                      <a:pt x="2064" y="42"/>
                      <a:pt x="2043" y="73"/>
                    </a:cubicBezTo>
                    <a:cubicBezTo>
                      <a:pt x="2023" y="114"/>
                      <a:pt x="2023" y="146"/>
                      <a:pt x="2023" y="187"/>
                    </a:cubicBezTo>
                    <a:cubicBezTo>
                      <a:pt x="2033" y="208"/>
                      <a:pt x="2033" y="229"/>
                      <a:pt x="2033" y="250"/>
                    </a:cubicBezTo>
                    <a:cubicBezTo>
                      <a:pt x="2064" y="488"/>
                      <a:pt x="2075" y="737"/>
                      <a:pt x="2043" y="976"/>
                    </a:cubicBezTo>
                    <a:cubicBezTo>
                      <a:pt x="2023" y="1100"/>
                      <a:pt x="2002" y="1214"/>
                      <a:pt x="1950" y="1338"/>
                    </a:cubicBezTo>
                    <a:cubicBezTo>
                      <a:pt x="1919" y="1412"/>
                      <a:pt x="1867" y="1495"/>
                      <a:pt x="1815" y="1567"/>
                    </a:cubicBezTo>
                    <a:cubicBezTo>
                      <a:pt x="1764" y="1619"/>
                      <a:pt x="1711" y="1681"/>
                      <a:pt x="1660" y="1723"/>
                    </a:cubicBezTo>
                    <a:cubicBezTo>
                      <a:pt x="1587" y="1774"/>
                      <a:pt x="1504" y="1816"/>
                      <a:pt x="1432" y="1857"/>
                    </a:cubicBezTo>
                    <a:cubicBezTo>
                      <a:pt x="1349" y="1889"/>
                      <a:pt x="1266" y="1909"/>
                      <a:pt x="1172" y="1930"/>
                    </a:cubicBezTo>
                    <a:cubicBezTo>
                      <a:pt x="1131" y="1935"/>
                      <a:pt x="1089" y="1938"/>
                      <a:pt x="1048" y="1938"/>
                    </a:cubicBezTo>
                    <a:cubicBezTo>
                      <a:pt x="1006" y="1938"/>
                      <a:pt x="965" y="1935"/>
                      <a:pt x="923" y="1930"/>
                    </a:cubicBezTo>
                    <a:cubicBezTo>
                      <a:pt x="840" y="1919"/>
                      <a:pt x="768" y="1899"/>
                      <a:pt x="685" y="1868"/>
                    </a:cubicBezTo>
                    <a:cubicBezTo>
                      <a:pt x="623" y="1836"/>
                      <a:pt x="570" y="1806"/>
                      <a:pt x="519" y="1764"/>
                    </a:cubicBezTo>
                    <a:cubicBezTo>
                      <a:pt x="477" y="1733"/>
                      <a:pt x="436" y="1691"/>
                      <a:pt x="404" y="1650"/>
                    </a:cubicBezTo>
                    <a:cubicBezTo>
                      <a:pt x="374" y="1608"/>
                      <a:pt x="353" y="1567"/>
                      <a:pt x="332" y="1525"/>
                    </a:cubicBezTo>
                    <a:cubicBezTo>
                      <a:pt x="311" y="1484"/>
                      <a:pt x="301" y="1432"/>
                      <a:pt x="291" y="1380"/>
                    </a:cubicBezTo>
                    <a:lnTo>
                      <a:pt x="291" y="1225"/>
                    </a:lnTo>
                    <a:cubicBezTo>
                      <a:pt x="301" y="1163"/>
                      <a:pt x="321" y="1100"/>
                      <a:pt x="342" y="1048"/>
                    </a:cubicBezTo>
                    <a:cubicBezTo>
                      <a:pt x="363" y="965"/>
                      <a:pt x="311" y="893"/>
                      <a:pt x="238" y="872"/>
                    </a:cubicBezTo>
                    <a:cubicBezTo>
                      <a:pt x="226" y="869"/>
                      <a:pt x="213" y="867"/>
                      <a:pt x="201" y="867"/>
                    </a:cubicBezTo>
                    <a:cubicBezTo>
                      <a:pt x="142" y="867"/>
                      <a:pt x="88" y="905"/>
                      <a:pt x="63" y="965"/>
                    </a:cubicBezTo>
                    <a:cubicBezTo>
                      <a:pt x="31" y="1048"/>
                      <a:pt x="21" y="1131"/>
                      <a:pt x="10" y="1214"/>
                    </a:cubicBezTo>
                    <a:cubicBezTo>
                      <a:pt x="0" y="1297"/>
                      <a:pt x="10" y="1380"/>
                      <a:pt x="21" y="1453"/>
                    </a:cubicBezTo>
                    <a:cubicBezTo>
                      <a:pt x="31" y="1525"/>
                      <a:pt x="52" y="1598"/>
                      <a:pt x="83" y="1660"/>
                    </a:cubicBezTo>
                    <a:cubicBezTo>
                      <a:pt x="114" y="1733"/>
                      <a:pt x="146" y="1785"/>
                      <a:pt x="197" y="1847"/>
                    </a:cubicBezTo>
                    <a:cubicBezTo>
                      <a:pt x="280" y="1951"/>
                      <a:pt x="394" y="2044"/>
                      <a:pt x="519" y="2096"/>
                    </a:cubicBezTo>
                    <a:cubicBezTo>
                      <a:pt x="653" y="2168"/>
                      <a:pt x="799" y="2200"/>
                      <a:pt x="955" y="2221"/>
                    </a:cubicBezTo>
                    <a:cubicBezTo>
                      <a:pt x="990" y="2224"/>
                      <a:pt x="1025" y="2226"/>
                      <a:pt x="1059" y="2226"/>
                    </a:cubicBezTo>
                    <a:cubicBezTo>
                      <a:pt x="1345" y="2226"/>
                      <a:pt x="1625" y="2116"/>
                      <a:pt x="1847" y="1940"/>
                    </a:cubicBezTo>
                    <a:cubicBezTo>
                      <a:pt x="2085" y="1743"/>
                      <a:pt x="2230" y="1463"/>
                      <a:pt x="2303" y="1173"/>
                    </a:cubicBezTo>
                    <a:cubicBezTo>
                      <a:pt x="2375" y="820"/>
                      <a:pt x="2355" y="457"/>
                      <a:pt x="2303" y="105"/>
                    </a:cubicBezTo>
                    <a:cubicBezTo>
                      <a:pt x="2292" y="73"/>
                      <a:pt x="2262" y="42"/>
                      <a:pt x="2241" y="22"/>
                    </a:cubicBezTo>
                    <a:cubicBezTo>
                      <a:pt x="2220" y="11"/>
                      <a:pt x="2189" y="1"/>
                      <a:pt x="21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23"/>
              <p:cNvSpPr/>
              <p:nvPr/>
            </p:nvSpPr>
            <p:spPr>
              <a:xfrm>
                <a:off x="6787183" y="2509806"/>
                <a:ext cx="107125" cy="99870"/>
              </a:xfrm>
              <a:custGeom>
                <a:rect b="b" l="l" r="r" t="t"/>
                <a:pathLst>
                  <a:path extrusionOk="0" h="2216" w="2377">
                    <a:moveTo>
                      <a:pt x="219" y="0"/>
                    </a:moveTo>
                    <a:cubicBezTo>
                      <a:pt x="187" y="0"/>
                      <a:pt x="167" y="0"/>
                      <a:pt x="146" y="21"/>
                    </a:cubicBezTo>
                    <a:cubicBezTo>
                      <a:pt x="115" y="32"/>
                      <a:pt x="84" y="62"/>
                      <a:pt x="74" y="104"/>
                    </a:cubicBezTo>
                    <a:cubicBezTo>
                      <a:pt x="21" y="457"/>
                      <a:pt x="1" y="820"/>
                      <a:pt x="74" y="1162"/>
                    </a:cubicBezTo>
                    <a:cubicBezTo>
                      <a:pt x="146" y="1463"/>
                      <a:pt x="291" y="1743"/>
                      <a:pt x="530" y="1930"/>
                    </a:cubicBezTo>
                    <a:cubicBezTo>
                      <a:pt x="752" y="2106"/>
                      <a:pt x="1040" y="2215"/>
                      <a:pt x="1320" y="2215"/>
                    </a:cubicBezTo>
                    <a:cubicBezTo>
                      <a:pt x="1354" y="2215"/>
                      <a:pt x="1388" y="2213"/>
                      <a:pt x="1422" y="2210"/>
                    </a:cubicBezTo>
                    <a:cubicBezTo>
                      <a:pt x="1577" y="2199"/>
                      <a:pt x="1723" y="2158"/>
                      <a:pt x="1858" y="2096"/>
                    </a:cubicBezTo>
                    <a:cubicBezTo>
                      <a:pt x="1982" y="2033"/>
                      <a:pt x="2096" y="1950"/>
                      <a:pt x="2179" y="1837"/>
                    </a:cubicBezTo>
                    <a:cubicBezTo>
                      <a:pt x="2231" y="1784"/>
                      <a:pt x="2273" y="1722"/>
                      <a:pt x="2303" y="1650"/>
                    </a:cubicBezTo>
                    <a:cubicBezTo>
                      <a:pt x="2324" y="1588"/>
                      <a:pt x="2356" y="1526"/>
                      <a:pt x="2366" y="1452"/>
                    </a:cubicBezTo>
                    <a:cubicBezTo>
                      <a:pt x="2376" y="1369"/>
                      <a:pt x="2376" y="1287"/>
                      <a:pt x="2366" y="1204"/>
                    </a:cubicBezTo>
                    <a:cubicBezTo>
                      <a:pt x="2356" y="1121"/>
                      <a:pt x="2345" y="1038"/>
                      <a:pt x="2314" y="965"/>
                    </a:cubicBezTo>
                    <a:cubicBezTo>
                      <a:pt x="2297" y="903"/>
                      <a:pt x="2241" y="857"/>
                      <a:pt x="2174" y="857"/>
                    </a:cubicBezTo>
                    <a:cubicBezTo>
                      <a:pt x="2162" y="857"/>
                      <a:pt x="2150" y="858"/>
                      <a:pt x="2137" y="862"/>
                    </a:cubicBezTo>
                    <a:cubicBezTo>
                      <a:pt x="2065" y="882"/>
                      <a:pt x="2013" y="965"/>
                      <a:pt x="2034" y="1038"/>
                    </a:cubicBezTo>
                    <a:cubicBezTo>
                      <a:pt x="2054" y="1100"/>
                      <a:pt x="2075" y="1152"/>
                      <a:pt x="2086" y="1214"/>
                    </a:cubicBezTo>
                    <a:lnTo>
                      <a:pt x="2086" y="1380"/>
                    </a:lnTo>
                    <a:cubicBezTo>
                      <a:pt x="2075" y="1432"/>
                      <a:pt x="2065" y="1473"/>
                      <a:pt x="2045" y="1526"/>
                    </a:cubicBezTo>
                    <a:cubicBezTo>
                      <a:pt x="2024" y="1567"/>
                      <a:pt x="2003" y="1608"/>
                      <a:pt x="1971" y="1639"/>
                    </a:cubicBezTo>
                    <a:cubicBezTo>
                      <a:pt x="1941" y="1681"/>
                      <a:pt x="1909" y="1722"/>
                      <a:pt x="1868" y="1754"/>
                    </a:cubicBezTo>
                    <a:cubicBezTo>
                      <a:pt x="1806" y="1795"/>
                      <a:pt x="1754" y="1826"/>
                      <a:pt x="1692" y="1857"/>
                    </a:cubicBezTo>
                    <a:cubicBezTo>
                      <a:pt x="1619" y="1888"/>
                      <a:pt x="1536" y="1909"/>
                      <a:pt x="1453" y="1920"/>
                    </a:cubicBezTo>
                    <a:cubicBezTo>
                      <a:pt x="1411" y="1925"/>
                      <a:pt x="1370" y="1927"/>
                      <a:pt x="1328" y="1927"/>
                    </a:cubicBezTo>
                    <a:cubicBezTo>
                      <a:pt x="1287" y="1927"/>
                      <a:pt x="1245" y="1925"/>
                      <a:pt x="1204" y="1920"/>
                    </a:cubicBezTo>
                    <a:cubicBezTo>
                      <a:pt x="1121" y="1909"/>
                      <a:pt x="1038" y="1888"/>
                      <a:pt x="955" y="1847"/>
                    </a:cubicBezTo>
                    <a:cubicBezTo>
                      <a:pt x="872" y="1816"/>
                      <a:pt x="800" y="1774"/>
                      <a:pt x="727" y="1722"/>
                    </a:cubicBezTo>
                    <a:cubicBezTo>
                      <a:pt x="664" y="1671"/>
                      <a:pt x="613" y="1618"/>
                      <a:pt x="561" y="1556"/>
                    </a:cubicBezTo>
                    <a:cubicBezTo>
                      <a:pt x="509" y="1484"/>
                      <a:pt x="468" y="1411"/>
                      <a:pt x="426" y="1328"/>
                    </a:cubicBezTo>
                    <a:cubicBezTo>
                      <a:pt x="385" y="1214"/>
                      <a:pt x="353" y="1090"/>
                      <a:pt x="333" y="965"/>
                    </a:cubicBezTo>
                    <a:cubicBezTo>
                      <a:pt x="302" y="726"/>
                      <a:pt x="312" y="477"/>
                      <a:pt x="343" y="239"/>
                    </a:cubicBezTo>
                    <a:cubicBezTo>
                      <a:pt x="343" y="218"/>
                      <a:pt x="353" y="198"/>
                      <a:pt x="353" y="177"/>
                    </a:cubicBezTo>
                    <a:cubicBezTo>
                      <a:pt x="364" y="136"/>
                      <a:pt x="364" y="104"/>
                      <a:pt x="343" y="73"/>
                    </a:cubicBezTo>
                    <a:cubicBezTo>
                      <a:pt x="323" y="32"/>
                      <a:pt x="291" y="11"/>
                      <a:pt x="25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23"/>
              <p:cNvSpPr/>
              <p:nvPr/>
            </p:nvSpPr>
            <p:spPr>
              <a:xfrm>
                <a:off x="6550486" y="2308893"/>
                <a:ext cx="499483" cy="227591"/>
              </a:xfrm>
              <a:custGeom>
                <a:rect b="b" l="l" r="r" t="t"/>
                <a:pathLst>
                  <a:path extrusionOk="0" h="5050" w="11083">
                    <a:moveTo>
                      <a:pt x="5318" y="0"/>
                    </a:moveTo>
                    <a:cubicBezTo>
                      <a:pt x="1" y="0"/>
                      <a:pt x="594" y="4039"/>
                      <a:pt x="5356" y="5050"/>
                    </a:cubicBezTo>
                    <a:cubicBezTo>
                      <a:pt x="9796" y="4334"/>
                      <a:pt x="11082" y="154"/>
                      <a:pt x="5741" y="9"/>
                    </a:cubicBezTo>
                    <a:cubicBezTo>
                      <a:pt x="5596" y="3"/>
                      <a:pt x="5455" y="0"/>
                      <a:pt x="53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23"/>
              <p:cNvSpPr/>
              <p:nvPr/>
            </p:nvSpPr>
            <p:spPr>
              <a:xfrm>
                <a:off x="6550350" y="2308983"/>
                <a:ext cx="257020" cy="227501"/>
              </a:xfrm>
              <a:custGeom>
                <a:rect b="b" l="l" r="r" t="t"/>
                <a:pathLst>
                  <a:path extrusionOk="0" h="5048" w="5703">
                    <a:moveTo>
                      <a:pt x="5318" y="1"/>
                    </a:moveTo>
                    <a:cubicBezTo>
                      <a:pt x="0" y="1"/>
                      <a:pt x="590" y="4033"/>
                      <a:pt x="5359" y="5048"/>
                    </a:cubicBezTo>
                    <a:lnTo>
                      <a:pt x="5702" y="4986"/>
                    </a:lnTo>
                    <a:cubicBezTo>
                      <a:pt x="1947" y="3896"/>
                      <a:pt x="1501" y="141"/>
                      <a:pt x="5681" y="7"/>
                    </a:cubicBezTo>
                    <a:cubicBezTo>
                      <a:pt x="5557" y="3"/>
                      <a:pt x="5436" y="1"/>
                      <a:pt x="53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23"/>
              <p:cNvSpPr/>
              <p:nvPr/>
            </p:nvSpPr>
            <p:spPr>
              <a:xfrm>
                <a:off x="6693261" y="2395739"/>
                <a:ext cx="45" cy="45"/>
              </a:xfrm>
              <a:custGeom>
                <a:rect b="b" l="l" r="r" t="t"/>
                <a:pathLst>
                  <a:path extrusionOk="0" h="1" w="1">
                    <a:moveTo>
                      <a:pt x="0" y="0"/>
                    </a:moveTo>
                    <a:close/>
                  </a:path>
                </a:pathLst>
              </a:custGeom>
              <a:solidFill>
                <a:srgbClr val="472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23"/>
              <p:cNvSpPr/>
              <p:nvPr/>
            </p:nvSpPr>
            <p:spPr>
              <a:xfrm>
                <a:off x="6650672" y="2264816"/>
                <a:ext cx="276805" cy="42904"/>
              </a:xfrm>
              <a:custGeom>
                <a:rect b="b" l="l" r="r" t="t"/>
                <a:pathLst>
                  <a:path extrusionOk="0" h="952" w="6142">
                    <a:moveTo>
                      <a:pt x="3103" y="1"/>
                    </a:moveTo>
                    <a:cubicBezTo>
                      <a:pt x="3092" y="1"/>
                      <a:pt x="3082" y="1"/>
                      <a:pt x="3071" y="12"/>
                    </a:cubicBezTo>
                    <a:cubicBezTo>
                      <a:pt x="2905" y="12"/>
                      <a:pt x="2739" y="22"/>
                      <a:pt x="2563" y="32"/>
                    </a:cubicBezTo>
                    <a:lnTo>
                      <a:pt x="2532" y="32"/>
                    </a:lnTo>
                    <a:cubicBezTo>
                      <a:pt x="2418" y="42"/>
                      <a:pt x="2304" y="53"/>
                      <a:pt x="2200" y="63"/>
                    </a:cubicBezTo>
                    <a:cubicBezTo>
                      <a:pt x="2129" y="72"/>
                      <a:pt x="2050" y="81"/>
                      <a:pt x="1977" y="90"/>
                    </a:cubicBezTo>
                    <a:lnTo>
                      <a:pt x="1977" y="90"/>
                    </a:lnTo>
                    <a:cubicBezTo>
                      <a:pt x="1982" y="88"/>
                      <a:pt x="1987" y="86"/>
                      <a:pt x="1992" y="84"/>
                    </a:cubicBezTo>
                    <a:lnTo>
                      <a:pt x="1992" y="84"/>
                    </a:lnTo>
                    <a:cubicBezTo>
                      <a:pt x="1951" y="95"/>
                      <a:pt x="1909" y="95"/>
                      <a:pt x="1868" y="104"/>
                    </a:cubicBezTo>
                    <a:cubicBezTo>
                      <a:pt x="1847" y="104"/>
                      <a:pt x="1837" y="104"/>
                      <a:pt x="1826" y="115"/>
                    </a:cubicBezTo>
                    <a:lnTo>
                      <a:pt x="1806" y="115"/>
                    </a:lnTo>
                    <a:lnTo>
                      <a:pt x="1619" y="146"/>
                    </a:lnTo>
                    <a:cubicBezTo>
                      <a:pt x="1547" y="157"/>
                      <a:pt x="1474" y="167"/>
                      <a:pt x="1411" y="187"/>
                    </a:cubicBezTo>
                    <a:cubicBezTo>
                      <a:pt x="1381" y="198"/>
                      <a:pt x="1339" y="198"/>
                      <a:pt x="1308" y="208"/>
                    </a:cubicBezTo>
                    <a:cubicBezTo>
                      <a:pt x="1256" y="219"/>
                      <a:pt x="1215" y="229"/>
                      <a:pt x="1173" y="240"/>
                    </a:cubicBezTo>
                    <a:cubicBezTo>
                      <a:pt x="1100" y="261"/>
                      <a:pt x="1038" y="270"/>
                      <a:pt x="976" y="291"/>
                    </a:cubicBezTo>
                    <a:cubicBezTo>
                      <a:pt x="685" y="364"/>
                      <a:pt x="406" y="447"/>
                      <a:pt x="125" y="551"/>
                    </a:cubicBezTo>
                    <a:cubicBezTo>
                      <a:pt x="53" y="572"/>
                      <a:pt x="1" y="644"/>
                      <a:pt x="21" y="738"/>
                    </a:cubicBezTo>
                    <a:cubicBezTo>
                      <a:pt x="39" y="799"/>
                      <a:pt x="102" y="846"/>
                      <a:pt x="171" y="846"/>
                    </a:cubicBezTo>
                    <a:cubicBezTo>
                      <a:pt x="183" y="846"/>
                      <a:pt x="196" y="845"/>
                      <a:pt x="208" y="841"/>
                    </a:cubicBezTo>
                    <a:cubicBezTo>
                      <a:pt x="353" y="779"/>
                      <a:pt x="509" y="738"/>
                      <a:pt x="675" y="696"/>
                    </a:cubicBezTo>
                    <a:cubicBezTo>
                      <a:pt x="841" y="655"/>
                      <a:pt x="1007" y="623"/>
                      <a:pt x="1173" y="592"/>
                    </a:cubicBezTo>
                    <a:cubicBezTo>
                      <a:pt x="1277" y="582"/>
                      <a:pt x="1370" y="561"/>
                      <a:pt x="1464" y="551"/>
                    </a:cubicBezTo>
                    <a:cubicBezTo>
                      <a:pt x="1515" y="551"/>
                      <a:pt x="1577" y="540"/>
                      <a:pt x="1630" y="530"/>
                    </a:cubicBezTo>
                    <a:cubicBezTo>
                      <a:pt x="1702" y="530"/>
                      <a:pt x="1775" y="519"/>
                      <a:pt x="1847" y="509"/>
                    </a:cubicBezTo>
                    <a:lnTo>
                      <a:pt x="1868" y="509"/>
                    </a:lnTo>
                    <a:lnTo>
                      <a:pt x="2552" y="478"/>
                    </a:lnTo>
                    <a:lnTo>
                      <a:pt x="3103" y="478"/>
                    </a:lnTo>
                    <a:cubicBezTo>
                      <a:pt x="3299" y="489"/>
                      <a:pt x="3507" y="499"/>
                      <a:pt x="3704" y="509"/>
                    </a:cubicBezTo>
                    <a:lnTo>
                      <a:pt x="4233" y="572"/>
                    </a:lnTo>
                    <a:cubicBezTo>
                      <a:pt x="4368" y="592"/>
                      <a:pt x="4503" y="613"/>
                      <a:pt x="4638" y="644"/>
                    </a:cubicBezTo>
                    <a:cubicBezTo>
                      <a:pt x="4772" y="665"/>
                      <a:pt x="4897" y="685"/>
                      <a:pt x="5021" y="727"/>
                    </a:cubicBezTo>
                    <a:cubicBezTo>
                      <a:pt x="5032" y="727"/>
                      <a:pt x="5042" y="727"/>
                      <a:pt x="5053" y="738"/>
                    </a:cubicBezTo>
                    <a:cubicBezTo>
                      <a:pt x="5125" y="758"/>
                      <a:pt x="5208" y="779"/>
                      <a:pt x="5281" y="800"/>
                    </a:cubicBezTo>
                    <a:cubicBezTo>
                      <a:pt x="5291" y="800"/>
                      <a:pt x="5302" y="800"/>
                      <a:pt x="5302" y="810"/>
                    </a:cubicBezTo>
                    <a:cubicBezTo>
                      <a:pt x="5426" y="841"/>
                      <a:pt x="5561" y="883"/>
                      <a:pt x="5685" y="924"/>
                    </a:cubicBezTo>
                    <a:lnTo>
                      <a:pt x="5706" y="924"/>
                    </a:lnTo>
                    <a:cubicBezTo>
                      <a:pt x="5717" y="924"/>
                      <a:pt x="5717" y="934"/>
                      <a:pt x="5717" y="934"/>
                    </a:cubicBezTo>
                    <a:lnTo>
                      <a:pt x="5737" y="934"/>
                    </a:lnTo>
                    <a:cubicBezTo>
                      <a:pt x="5747" y="945"/>
                      <a:pt x="5768" y="945"/>
                      <a:pt x="5779" y="945"/>
                    </a:cubicBezTo>
                    <a:cubicBezTo>
                      <a:pt x="5800" y="949"/>
                      <a:pt x="5822" y="951"/>
                      <a:pt x="5844" y="951"/>
                    </a:cubicBezTo>
                    <a:cubicBezTo>
                      <a:pt x="5937" y="951"/>
                      <a:pt x="6029" y="913"/>
                      <a:pt x="6079" y="821"/>
                    </a:cubicBezTo>
                    <a:cubicBezTo>
                      <a:pt x="6142" y="696"/>
                      <a:pt x="6111" y="519"/>
                      <a:pt x="5986" y="457"/>
                    </a:cubicBezTo>
                    <a:cubicBezTo>
                      <a:pt x="5955" y="447"/>
                      <a:pt x="5934" y="436"/>
                      <a:pt x="5913" y="426"/>
                    </a:cubicBezTo>
                    <a:cubicBezTo>
                      <a:pt x="5903" y="416"/>
                      <a:pt x="5883" y="406"/>
                      <a:pt x="5862" y="406"/>
                    </a:cubicBezTo>
                    <a:cubicBezTo>
                      <a:pt x="5851" y="395"/>
                      <a:pt x="5841" y="395"/>
                      <a:pt x="5830" y="395"/>
                    </a:cubicBezTo>
                    <a:cubicBezTo>
                      <a:pt x="5706" y="343"/>
                      <a:pt x="5581" y="312"/>
                      <a:pt x="5447" y="281"/>
                    </a:cubicBezTo>
                    <a:cubicBezTo>
                      <a:pt x="5436" y="270"/>
                      <a:pt x="5426" y="270"/>
                      <a:pt x="5426" y="270"/>
                    </a:cubicBezTo>
                    <a:cubicBezTo>
                      <a:pt x="5353" y="250"/>
                      <a:pt x="5291" y="240"/>
                      <a:pt x="5229" y="229"/>
                    </a:cubicBezTo>
                    <a:cubicBezTo>
                      <a:pt x="5219" y="229"/>
                      <a:pt x="5208" y="219"/>
                      <a:pt x="5187" y="219"/>
                    </a:cubicBezTo>
                    <a:cubicBezTo>
                      <a:pt x="5166" y="208"/>
                      <a:pt x="5146" y="208"/>
                      <a:pt x="5125" y="208"/>
                    </a:cubicBezTo>
                    <a:cubicBezTo>
                      <a:pt x="5032" y="187"/>
                      <a:pt x="4938" y="167"/>
                      <a:pt x="4845" y="157"/>
                    </a:cubicBezTo>
                    <a:cubicBezTo>
                      <a:pt x="4710" y="125"/>
                      <a:pt x="4586" y="115"/>
                      <a:pt x="4451" y="95"/>
                    </a:cubicBezTo>
                    <a:cubicBezTo>
                      <a:pt x="4036" y="32"/>
                      <a:pt x="3611" y="1"/>
                      <a:pt x="318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23"/>
              <p:cNvSpPr/>
              <p:nvPr/>
            </p:nvSpPr>
            <p:spPr>
              <a:xfrm>
                <a:off x="6425332" y="2317185"/>
                <a:ext cx="67376" cy="116454"/>
              </a:xfrm>
              <a:custGeom>
                <a:rect b="b" l="l" r="r" t="t"/>
                <a:pathLst>
                  <a:path extrusionOk="0" h="2584" w="1495">
                    <a:moveTo>
                      <a:pt x="748" y="1"/>
                    </a:moveTo>
                    <a:cubicBezTo>
                      <a:pt x="333" y="1"/>
                      <a:pt x="1" y="581"/>
                      <a:pt x="1" y="1287"/>
                    </a:cubicBezTo>
                    <a:cubicBezTo>
                      <a:pt x="1" y="2003"/>
                      <a:pt x="333" y="2584"/>
                      <a:pt x="748" y="2584"/>
                    </a:cubicBezTo>
                    <a:cubicBezTo>
                      <a:pt x="1163" y="2584"/>
                      <a:pt x="1495" y="2003"/>
                      <a:pt x="1495" y="1287"/>
                    </a:cubicBezTo>
                    <a:cubicBezTo>
                      <a:pt x="1495" y="581"/>
                      <a:pt x="1163" y="1"/>
                      <a:pt x="7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23"/>
              <p:cNvSpPr/>
              <p:nvPr/>
            </p:nvSpPr>
            <p:spPr>
              <a:xfrm>
                <a:off x="7072373" y="2299924"/>
                <a:ext cx="67827" cy="116409"/>
              </a:xfrm>
              <a:custGeom>
                <a:rect b="b" l="l" r="r" t="t"/>
                <a:pathLst>
                  <a:path extrusionOk="0" h="2583" w="1505">
                    <a:moveTo>
                      <a:pt x="758" y="0"/>
                    </a:moveTo>
                    <a:cubicBezTo>
                      <a:pt x="343" y="0"/>
                      <a:pt x="0" y="581"/>
                      <a:pt x="0" y="1296"/>
                    </a:cubicBezTo>
                    <a:cubicBezTo>
                      <a:pt x="0" y="2002"/>
                      <a:pt x="343" y="2583"/>
                      <a:pt x="758" y="2583"/>
                    </a:cubicBezTo>
                    <a:cubicBezTo>
                      <a:pt x="1173" y="2583"/>
                      <a:pt x="1505" y="2002"/>
                      <a:pt x="1505" y="1296"/>
                    </a:cubicBezTo>
                    <a:cubicBezTo>
                      <a:pt x="1505" y="581"/>
                      <a:pt x="1173" y="0"/>
                      <a:pt x="75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23"/>
              <p:cNvSpPr/>
              <p:nvPr/>
            </p:nvSpPr>
            <p:spPr>
              <a:xfrm>
                <a:off x="6351961" y="2096532"/>
                <a:ext cx="169724" cy="95408"/>
              </a:xfrm>
              <a:custGeom>
                <a:rect b="b" l="l" r="r" t="t"/>
                <a:pathLst>
                  <a:path extrusionOk="0" h="2117" w="3766">
                    <a:moveTo>
                      <a:pt x="2728" y="0"/>
                    </a:moveTo>
                    <a:cubicBezTo>
                      <a:pt x="2376" y="0"/>
                      <a:pt x="1982" y="73"/>
                      <a:pt x="1577" y="208"/>
                    </a:cubicBezTo>
                    <a:cubicBezTo>
                      <a:pt x="1100" y="385"/>
                      <a:pt x="675" y="634"/>
                      <a:pt x="395" y="913"/>
                    </a:cubicBezTo>
                    <a:cubicBezTo>
                      <a:pt x="104" y="1194"/>
                      <a:pt x="1" y="1473"/>
                      <a:pt x="73" y="1692"/>
                    </a:cubicBezTo>
                    <a:cubicBezTo>
                      <a:pt x="167" y="1961"/>
                      <a:pt x="519" y="2117"/>
                      <a:pt x="1027" y="2117"/>
                    </a:cubicBezTo>
                    <a:cubicBezTo>
                      <a:pt x="1380" y="2117"/>
                      <a:pt x="1785" y="2044"/>
                      <a:pt x="2179" y="1899"/>
                    </a:cubicBezTo>
                    <a:cubicBezTo>
                      <a:pt x="2656" y="1722"/>
                      <a:pt x="3081" y="1484"/>
                      <a:pt x="3362" y="1204"/>
                    </a:cubicBezTo>
                    <a:cubicBezTo>
                      <a:pt x="3652" y="913"/>
                      <a:pt x="3766" y="644"/>
                      <a:pt x="3683" y="415"/>
                    </a:cubicBezTo>
                    <a:cubicBezTo>
                      <a:pt x="3590" y="146"/>
                      <a:pt x="3237" y="0"/>
                      <a:pt x="272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23"/>
              <p:cNvSpPr/>
              <p:nvPr/>
            </p:nvSpPr>
            <p:spPr>
              <a:xfrm>
                <a:off x="7043845" y="2079271"/>
                <a:ext cx="169724" cy="95408"/>
              </a:xfrm>
              <a:custGeom>
                <a:rect b="b" l="l" r="r" t="t"/>
                <a:pathLst>
                  <a:path extrusionOk="0" h="2117" w="3766">
                    <a:moveTo>
                      <a:pt x="1027" y="0"/>
                    </a:moveTo>
                    <a:cubicBezTo>
                      <a:pt x="519" y="0"/>
                      <a:pt x="177" y="155"/>
                      <a:pt x="84" y="415"/>
                    </a:cubicBezTo>
                    <a:cubicBezTo>
                      <a:pt x="1" y="643"/>
                      <a:pt x="115" y="923"/>
                      <a:pt x="395" y="1203"/>
                    </a:cubicBezTo>
                    <a:cubicBezTo>
                      <a:pt x="685" y="1483"/>
                      <a:pt x="1100" y="1732"/>
                      <a:pt x="1587" y="1898"/>
                    </a:cubicBezTo>
                    <a:cubicBezTo>
                      <a:pt x="1982" y="2043"/>
                      <a:pt x="2376" y="2116"/>
                      <a:pt x="2739" y="2116"/>
                    </a:cubicBezTo>
                    <a:cubicBezTo>
                      <a:pt x="3247" y="2116"/>
                      <a:pt x="3590" y="1960"/>
                      <a:pt x="3683" y="1701"/>
                    </a:cubicBezTo>
                    <a:cubicBezTo>
                      <a:pt x="3766" y="1473"/>
                      <a:pt x="3652" y="1193"/>
                      <a:pt x="3372" y="913"/>
                    </a:cubicBezTo>
                    <a:cubicBezTo>
                      <a:pt x="3081" y="632"/>
                      <a:pt x="2666" y="383"/>
                      <a:pt x="2179" y="217"/>
                    </a:cubicBezTo>
                    <a:cubicBezTo>
                      <a:pt x="1785" y="72"/>
                      <a:pt x="1391" y="0"/>
                      <a:pt x="10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23"/>
              <p:cNvSpPr/>
              <p:nvPr/>
            </p:nvSpPr>
            <p:spPr>
              <a:xfrm>
                <a:off x="6788625" y="1759469"/>
                <a:ext cx="53766" cy="36955"/>
              </a:xfrm>
              <a:custGeom>
                <a:rect b="b" l="l" r="r" t="t"/>
                <a:pathLst>
                  <a:path extrusionOk="0" h="820" w="1193">
                    <a:moveTo>
                      <a:pt x="674" y="1"/>
                    </a:moveTo>
                    <a:cubicBezTo>
                      <a:pt x="612" y="11"/>
                      <a:pt x="550" y="22"/>
                      <a:pt x="477" y="42"/>
                    </a:cubicBezTo>
                    <a:cubicBezTo>
                      <a:pt x="415" y="63"/>
                      <a:pt x="353" y="94"/>
                      <a:pt x="291" y="135"/>
                    </a:cubicBezTo>
                    <a:cubicBezTo>
                      <a:pt x="238" y="167"/>
                      <a:pt x="187" y="208"/>
                      <a:pt x="135" y="250"/>
                    </a:cubicBezTo>
                    <a:cubicBezTo>
                      <a:pt x="114" y="271"/>
                      <a:pt x="93" y="301"/>
                      <a:pt x="72" y="322"/>
                    </a:cubicBezTo>
                    <a:cubicBezTo>
                      <a:pt x="62" y="333"/>
                      <a:pt x="62" y="343"/>
                      <a:pt x="52" y="354"/>
                    </a:cubicBezTo>
                    <a:lnTo>
                      <a:pt x="42" y="374"/>
                    </a:lnTo>
                    <a:lnTo>
                      <a:pt x="21" y="395"/>
                    </a:lnTo>
                    <a:cubicBezTo>
                      <a:pt x="10" y="426"/>
                      <a:pt x="21" y="447"/>
                      <a:pt x="31" y="457"/>
                    </a:cubicBezTo>
                    <a:cubicBezTo>
                      <a:pt x="21" y="478"/>
                      <a:pt x="10" y="520"/>
                      <a:pt x="0" y="550"/>
                    </a:cubicBezTo>
                    <a:lnTo>
                      <a:pt x="0" y="603"/>
                    </a:lnTo>
                    <a:cubicBezTo>
                      <a:pt x="0" y="623"/>
                      <a:pt x="0" y="633"/>
                      <a:pt x="10" y="654"/>
                    </a:cubicBezTo>
                    <a:cubicBezTo>
                      <a:pt x="10" y="675"/>
                      <a:pt x="21" y="695"/>
                      <a:pt x="21" y="706"/>
                    </a:cubicBezTo>
                    <a:cubicBezTo>
                      <a:pt x="31" y="716"/>
                      <a:pt x="42" y="737"/>
                      <a:pt x="52" y="748"/>
                    </a:cubicBezTo>
                    <a:cubicBezTo>
                      <a:pt x="62" y="758"/>
                      <a:pt x="72" y="758"/>
                      <a:pt x="83" y="769"/>
                    </a:cubicBezTo>
                    <a:cubicBezTo>
                      <a:pt x="93" y="778"/>
                      <a:pt x="114" y="789"/>
                      <a:pt x="125" y="789"/>
                    </a:cubicBezTo>
                    <a:lnTo>
                      <a:pt x="218" y="789"/>
                    </a:lnTo>
                    <a:cubicBezTo>
                      <a:pt x="228" y="778"/>
                      <a:pt x="238" y="769"/>
                      <a:pt x="259" y="769"/>
                    </a:cubicBezTo>
                    <a:cubicBezTo>
                      <a:pt x="270" y="748"/>
                      <a:pt x="291" y="737"/>
                      <a:pt x="311" y="716"/>
                    </a:cubicBezTo>
                    <a:cubicBezTo>
                      <a:pt x="311" y="748"/>
                      <a:pt x="321" y="758"/>
                      <a:pt x="321" y="769"/>
                    </a:cubicBezTo>
                    <a:cubicBezTo>
                      <a:pt x="332" y="778"/>
                      <a:pt x="342" y="789"/>
                      <a:pt x="353" y="789"/>
                    </a:cubicBezTo>
                    <a:cubicBezTo>
                      <a:pt x="363" y="810"/>
                      <a:pt x="394" y="820"/>
                      <a:pt x="425" y="820"/>
                    </a:cubicBezTo>
                    <a:lnTo>
                      <a:pt x="446" y="820"/>
                    </a:lnTo>
                    <a:cubicBezTo>
                      <a:pt x="498" y="820"/>
                      <a:pt x="550" y="799"/>
                      <a:pt x="602" y="769"/>
                    </a:cubicBezTo>
                    <a:cubicBezTo>
                      <a:pt x="623" y="758"/>
                      <a:pt x="643" y="737"/>
                      <a:pt x="664" y="716"/>
                    </a:cubicBezTo>
                    <a:cubicBezTo>
                      <a:pt x="674" y="727"/>
                      <a:pt x="674" y="737"/>
                      <a:pt x="685" y="748"/>
                    </a:cubicBezTo>
                    <a:cubicBezTo>
                      <a:pt x="706" y="769"/>
                      <a:pt x="726" y="778"/>
                      <a:pt x="757" y="789"/>
                    </a:cubicBezTo>
                    <a:cubicBezTo>
                      <a:pt x="768" y="789"/>
                      <a:pt x="788" y="799"/>
                      <a:pt x="798" y="799"/>
                    </a:cubicBezTo>
                    <a:cubicBezTo>
                      <a:pt x="819" y="799"/>
                      <a:pt x="840" y="789"/>
                      <a:pt x="861" y="789"/>
                    </a:cubicBezTo>
                    <a:cubicBezTo>
                      <a:pt x="902" y="778"/>
                      <a:pt x="934" y="758"/>
                      <a:pt x="964" y="748"/>
                    </a:cubicBezTo>
                    <a:cubicBezTo>
                      <a:pt x="1006" y="727"/>
                      <a:pt x="1047" y="695"/>
                      <a:pt x="1079" y="665"/>
                    </a:cubicBezTo>
                    <a:cubicBezTo>
                      <a:pt x="1110" y="633"/>
                      <a:pt x="1130" y="603"/>
                      <a:pt x="1151" y="550"/>
                    </a:cubicBezTo>
                    <a:lnTo>
                      <a:pt x="1183" y="488"/>
                    </a:lnTo>
                    <a:lnTo>
                      <a:pt x="1183" y="405"/>
                    </a:lnTo>
                    <a:cubicBezTo>
                      <a:pt x="1193" y="384"/>
                      <a:pt x="1183" y="364"/>
                      <a:pt x="1183" y="333"/>
                    </a:cubicBezTo>
                    <a:cubicBezTo>
                      <a:pt x="1172" y="301"/>
                      <a:pt x="1162" y="281"/>
                      <a:pt x="1151" y="250"/>
                    </a:cubicBezTo>
                    <a:cubicBezTo>
                      <a:pt x="1120" y="188"/>
                      <a:pt x="1079" y="135"/>
                      <a:pt x="1027" y="94"/>
                    </a:cubicBezTo>
                    <a:cubicBezTo>
                      <a:pt x="985" y="63"/>
                      <a:pt x="934" y="32"/>
                      <a:pt x="871" y="11"/>
                    </a:cubicBezTo>
                    <a:cubicBezTo>
                      <a:pt x="851" y="11"/>
                      <a:pt x="819" y="1"/>
                      <a:pt x="7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23"/>
              <p:cNvSpPr/>
              <p:nvPr/>
            </p:nvSpPr>
            <p:spPr>
              <a:xfrm>
                <a:off x="6628724" y="1744957"/>
                <a:ext cx="53811" cy="37451"/>
              </a:xfrm>
              <a:custGeom>
                <a:rect b="b" l="l" r="r" t="t"/>
                <a:pathLst>
                  <a:path extrusionOk="0" h="831" w="1194">
                    <a:moveTo>
                      <a:pt x="747" y="1"/>
                    </a:moveTo>
                    <a:cubicBezTo>
                      <a:pt x="727" y="1"/>
                      <a:pt x="706" y="12"/>
                      <a:pt x="674" y="12"/>
                    </a:cubicBezTo>
                    <a:cubicBezTo>
                      <a:pt x="623" y="12"/>
                      <a:pt x="561" y="32"/>
                      <a:pt x="488" y="53"/>
                    </a:cubicBezTo>
                    <a:cubicBezTo>
                      <a:pt x="425" y="74"/>
                      <a:pt x="363" y="105"/>
                      <a:pt x="291" y="146"/>
                    </a:cubicBezTo>
                    <a:cubicBezTo>
                      <a:pt x="239" y="178"/>
                      <a:pt x="197" y="219"/>
                      <a:pt x="146" y="261"/>
                    </a:cubicBezTo>
                    <a:lnTo>
                      <a:pt x="84" y="323"/>
                    </a:lnTo>
                    <a:cubicBezTo>
                      <a:pt x="73" y="344"/>
                      <a:pt x="63" y="354"/>
                      <a:pt x="52" y="364"/>
                    </a:cubicBezTo>
                    <a:lnTo>
                      <a:pt x="42" y="385"/>
                    </a:lnTo>
                    <a:lnTo>
                      <a:pt x="31" y="406"/>
                    </a:lnTo>
                    <a:cubicBezTo>
                      <a:pt x="21" y="437"/>
                      <a:pt x="21" y="447"/>
                      <a:pt x="42" y="457"/>
                    </a:cubicBezTo>
                    <a:cubicBezTo>
                      <a:pt x="21" y="489"/>
                      <a:pt x="11" y="520"/>
                      <a:pt x="11" y="561"/>
                    </a:cubicBezTo>
                    <a:cubicBezTo>
                      <a:pt x="11" y="572"/>
                      <a:pt x="1" y="593"/>
                      <a:pt x="1" y="613"/>
                    </a:cubicBezTo>
                    <a:cubicBezTo>
                      <a:pt x="1" y="623"/>
                      <a:pt x="11" y="644"/>
                      <a:pt x="11" y="665"/>
                    </a:cubicBezTo>
                    <a:cubicBezTo>
                      <a:pt x="21" y="686"/>
                      <a:pt x="21" y="696"/>
                      <a:pt x="31" y="706"/>
                    </a:cubicBezTo>
                    <a:cubicBezTo>
                      <a:pt x="42" y="727"/>
                      <a:pt x="42" y="738"/>
                      <a:pt x="52" y="748"/>
                    </a:cubicBezTo>
                    <a:lnTo>
                      <a:pt x="84" y="779"/>
                    </a:lnTo>
                    <a:cubicBezTo>
                      <a:pt x="104" y="789"/>
                      <a:pt x="114" y="789"/>
                      <a:pt x="125" y="800"/>
                    </a:cubicBezTo>
                    <a:lnTo>
                      <a:pt x="167" y="800"/>
                    </a:lnTo>
                    <a:cubicBezTo>
                      <a:pt x="187" y="800"/>
                      <a:pt x="208" y="800"/>
                      <a:pt x="218" y="789"/>
                    </a:cubicBezTo>
                    <a:cubicBezTo>
                      <a:pt x="239" y="789"/>
                      <a:pt x="250" y="779"/>
                      <a:pt x="259" y="769"/>
                    </a:cubicBezTo>
                    <a:cubicBezTo>
                      <a:pt x="280" y="759"/>
                      <a:pt x="301" y="748"/>
                      <a:pt x="312" y="727"/>
                    </a:cubicBezTo>
                    <a:cubicBezTo>
                      <a:pt x="322" y="748"/>
                      <a:pt x="322" y="769"/>
                      <a:pt x="333" y="769"/>
                    </a:cubicBezTo>
                    <a:cubicBezTo>
                      <a:pt x="342" y="779"/>
                      <a:pt x="353" y="789"/>
                      <a:pt x="353" y="800"/>
                    </a:cubicBezTo>
                    <a:cubicBezTo>
                      <a:pt x="374" y="810"/>
                      <a:pt x="395" y="821"/>
                      <a:pt x="436" y="831"/>
                    </a:cubicBezTo>
                    <a:lnTo>
                      <a:pt x="457" y="831"/>
                    </a:lnTo>
                    <a:cubicBezTo>
                      <a:pt x="498" y="831"/>
                      <a:pt x="550" y="810"/>
                      <a:pt x="612" y="769"/>
                    </a:cubicBezTo>
                    <a:cubicBezTo>
                      <a:pt x="633" y="759"/>
                      <a:pt x="654" y="748"/>
                      <a:pt x="674" y="727"/>
                    </a:cubicBezTo>
                    <a:cubicBezTo>
                      <a:pt x="674" y="738"/>
                      <a:pt x="685" y="748"/>
                      <a:pt x="695" y="759"/>
                    </a:cubicBezTo>
                    <a:cubicBezTo>
                      <a:pt x="706" y="779"/>
                      <a:pt x="727" y="789"/>
                      <a:pt x="768" y="800"/>
                    </a:cubicBezTo>
                    <a:lnTo>
                      <a:pt x="861" y="800"/>
                    </a:lnTo>
                    <a:cubicBezTo>
                      <a:pt x="903" y="789"/>
                      <a:pt x="944" y="769"/>
                      <a:pt x="976" y="748"/>
                    </a:cubicBezTo>
                    <a:cubicBezTo>
                      <a:pt x="1017" y="738"/>
                      <a:pt x="1048" y="706"/>
                      <a:pt x="1089" y="676"/>
                    </a:cubicBezTo>
                    <a:cubicBezTo>
                      <a:pt x="1121" y="644"/>
                      <a:pt x="1142" y="603"/>
                      <a:pt x="1162" y="561"/>
                    </a:cubicBezTo>
                    <a:cubicBezTo>
                      <a:pt x="1172" y="540"/>
                      <a:pt x="1183" y="520"/>
                      <a:pt x="1183" y="499"/>
                    </a:cubicBezTo>
                    <a:cubicBezTo>
                      <a:pt x="1193" y="468"/>
                      <a:pt x="1193" y="447"/>
                      <a:pt x="1193" y="416"/>
                    </a:cubicBezTo>
                    <a:cubicBezTo>
                      <a:pt x="1193" y="395"/>
                      <a:pt x="1193" y="374"/>
                      <a:pt x="1183" y="344"/>
                    </a:cubicBezTo>
                    <a:cubicBezTo>
                      <a:pt x="1183" y="312"/>
                      <a:pt x="1172" y="291"/>
                      <a:pt x="1162" y="261"/>
                    </a:cubicBezTo>
                    <a:cubicBezTo>
                      <a:pt x="1131" y="198"/>
                      <a:pt x="1089" y="146"/>
                      <a:pt x="1038" y="105"/>
                    </a:cubicBezTo>
                    <a:cubicBezTo>
                      <a:pt x="996" y="63"/>
                      <a:pt x="944" y="42"/>
                      <a:pt x="882" y="22"/>
                    </a:cubicBezTo>
                    <a:cubicBezTo>
                      <a:pt x="851" y="12"/>
                      <a:pt x="820" y="12"/>
                      <a:pt x="789" y="12"/>
                    </a:cubicBezTo>
                    <a:cubicBezTo>
                      <a:pt x="778" y="1"/>
                      <a:pt x="757" y="1"/>
                      <a:pt x="7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23"/>
              <p:cNvSpPr/>
              <p:nvPr/>
            </p:nvSpPr>
            <p:spPr>
              <a:xfrm>
                <a:off x="6922297" y="1687496"/>
                <a:ext cx="186129" cy="91172"/>
              </a:xfrm>
              <a:custGeom>
                <a:rect b="b" l="l" r="r" t="t"/>
                <a:pathLst>
                  <a:path extrusionOk="0" h="2023" w="4130">
                    <a:moveTo>
                      <a:pt x="1681" y="0"/>
                    </a:moveTo>
                    <a:cubicBezTo>
                      <a:pt x="1629" y="0"/>
                      <a:pt x="1588" y="0"/>
                      <a:pt x="1536" y="10"/>
                    </a:cubicBezTo>
                    <a:cubicBezTo>
                      <a:pt x="1412" y="31"/>
                      <a:pt x="1287" y="83"/>
                      <a:pt x="1163" y="156"/>
                    </a:cubicBezTo>
                    <a:cubicBezTo>
                      <a:pt x="965" y="291"/>
                      <a:pt x="778" y="467"/>
                      <a:pt x="582" y="757"/>
                    </a:cubicBezTo>
                    <a:cubicBezTo>
                      <a:pt x="437" y="955"/>
                      <a:pt x="312" y="1183"/>
                      <a:pt x="198" y="1380"/>
                    </a:cubicBezTo>
                    <a:lnTo>
                      <a:pt x="167" y="1432"/>
                    </a:lnTo>
                    <a:lnTo>
                      <a:pt x="156" y="1421"/>
                    </a:lnTo>
                    <a:cubicBezTo>
                      <a:pt x="146" y="1411"/>
                      <a:pt x="135" y="1400"/>
                      <a:pt x="115" y="1400"/>
                    </a:cubicBezTo>
                    <a:cubicBezTo>
                      <a:pt x="94" y="1400"/>
                      <a:pt x="84" y="1411"/>
                      <a:pt x="63" y="1421"/>
                    </a:cubicBezTo>
                    <a:cubicBezTo>
                      <a:pt x="42" y="1432"/>
                      <a:pt x="22" y="1453"/>
                      <a:pt x="11" y="1483"/>
                    </a:cubicBezTo>
                    <a:cubicBezTo>
                      <a:pt x="1" y="1504"/>
                      <a:pt x="1" y="1536"/>
                      <a:pt x="11" y="1566"/>
                    </a:cubicBezTo>
                    <a:cubicBezTo>
                      <a:pt x="22" y="1598"/>
                      <a:pt x="52" y="1608"/>
                      <a:pt x="73" y="1619"/>
                    </a:cubicBezTo>
                    <a:cubicBezTo>
                      <a:pt x="467" y="1815"/>
                      <a:pt x="903" y="1888"/>
                      <a:pt x="1235" y="1940"/>
                    </a:cubicBezTo>
                    <a:cubicBezTo>
                      <a:pt x="1412" y="1961"/>
                      <a:pt x="1608" y="1981"/>
                      <a:pt x="1836" y="2002"/>
                    </a:cubicBezTo>
                    <a:cubicBezTo>
                      <a:pt x="1930" y="2013"/>
                      <a:pt x="2023" y="2023"/>
                      <a:pt x="2106" y="2023"/>
                    </a:cubicBezTo>
                    <a:cubicBezTo>
                      <a:pt x="2200" y="2023"/>
                      <a:pt x="2304" y="2013"/>
                      <a:pt x="2407" y="2002"/>
                    </a:cubicBezTo>
                    <a:cubicBezTo>
                      <a:pt x="2490" y="2002"/>
                      <a:pt x="2594" y="1981"/>
                      <a:pt x="2698" y="1951"/>
                    </a:cubicBezTo>
                    <a:cubicBezTo>
                      <a:pt x="2781" y="1930"/>
                      <a:pt x="2874" y="1898"/>
                      <a:pt x="2915" y="1815"/>
                    </a:cubicBezTo>
                    <a:cubicBezTo>
                      <a:pt x="2947" y="1774"/>
                      <a:pt x="2947" y="1732"/>
                      <a:pt x="2947" y="1681"/>
                    </a:cubicBezTo>
                    <a:cubicBezTo>
                      <a:pt x="3030" y="1702"/>
                      <a:pt x="3123" y="1712"/>
                      <a:pt x="3226" y="1722"/>
                    </a:cubicBezTo>
                    <a:cubicBezTo>
                      <a:pt x="3351" y="1732"/>
                      <a:pt x="3455" y="1743"/>
                      <a:pt x="3548" y="1743"/>
                    </a:cubicBezTo>
                    <a:cubicBezTo>
                      <a:pt x="3652" y="1732"/>
                      <a:pt x="3756" y="1732"/>
                      <a:pt x="3860" y="1702"/>
                    </a:cubicBezTo>
                    <a:cubicBezTo>
                      <a:pt x="3911" y="1691"/>
                      <a:pt x="3953" y="1670"/>
                      <a:pt x="3994" y="1649"/>
                    </a:cubicBezTo>
                    <a:cubicBezTo>
                      <a:pt x="4026" y="1619"/>
                      <a:pt x="4056" y="1587"/>
                      <a:pt x="4077" y="1546"/>
                    </a:cubicBezTo>
                    <a:cubicBezTo>
                      <a:pt x="4129" y="1442"/>
                      <a:pt x="4077" y="1338"/>
                      <a:pt x="4056" y="1276"/>
                    </a:cubicBezTo>
                    <a:cubicBezTo>
                      <a:pt x="3994" y="1151"/>
                      <a:pt x="3870" y="1058"/>
                      <a:pt x="3777" y="996"/>
                    </a:cubicBezTo>
                    <a:cubicBezTo>
                      <a:pt x="3652" y="902"/>
                      <a:pt x="3507" y="830"/>
                      <a:pt x="3362" y="768"/>
                    </a:cubicBezTo>
                    <a:cubicBezTo>
                      <a:pt x="3309" y="747"/>
                      <a:pt x="3247" y="716"/>
                      <a:pt x="3185" y="685"/>
                    </a:cubicBezTo>
                    <a:lnTo>
                      <a:pt x="3164" y="685"/>
                    </a:lnTo>
                    <a:lnTo>
                      <a:pt x="3143" y="674"/>
                    </a:lnTo>
                    <a:lnTo>
                      <a:pt x="3113" y="654"/>
                    </a:lnTo>
                    <a:lnTo>
                      <a:pt x="3081" y="644"/>
                    </a:lnTo>
                    <a:cubicBezTo>
                      <a:pt x="3009" y="612"/>
                      <a:pt x="2926" y="571"/>
                      <a:pt x="2843" y="540"/>
                    </a:cubicBezTo>
                    <a:cubicBezTo>
                      <a:pt x="2739" y="478"/>
                      <a:pt x="2656" y="425"/>
                      <a:pt x="2583" y="374"/>
                    </a:cubicBezTo>
                    <a:lnTo>
                      <a:pt x="2480" y="312"/>
                    </a:lnTo>
                    <a:cubicBezTo>
                      <a:pt x="2345" y="218"/>
                      <a:pt x="2179" y="125"/>
                      <a:pt x="1992" y="52"/>
                    </a:cubicBezTo>
                    <a:cubicBezTo>
                      <a:pt x="1889" y="21"/>
                      <a:pt x="1785" y="0"/>
                      <a:pt x="168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23"/>
              <p:cNvSpPr/>
              <p:nvPr/>
            </p:nvSpPr>
            <p:spPr>
              <a:xfrm>
                <a:off x="6551567" y="1236365"/>
                <a:ext cx="473164" cy="553068"/>
              </a:xfrm>
              <a:custGeom>
                <a:rect b="b" l="l" r="r" t="t"/>
                <a:pathLst>
                  <a:path extrusionOk="0" h="12272" w="10499">
                    <a:moveTo>
                      <a:pt x="4254" y="0"/>
                    </a:moveTo>
                    <a:cubicBezTo>
                      <a:pt x="4233" y="0"/>
                      <a:pt x="4202" y="11"/>
                      <a:pt x="4181" y="11"/>
                    </a:cubicBezTo>
                    <a:cubicBezTo>
                      <a:pt x="4150" y="11"/>
                      <a:pt x="4129" y="32"/>
                      <a:pt x="4098" y="42"/>
                    </a:cubicBezTo>
                    <a:cubicBezTo>
                      <a:pt x="4015" y="73"/>
                      <a:pt x="3963" y="145"/>
                      <a:pt x="3942" y="228"/>
                    </a:cubicBezTo>
                    <a:cubicBezTo>
                      <a:pt x="3922" y="301"/>
                      <a:pt x="3932" y="384"/>
                      <a:pt x="3974" y="488"/>
                    </a:cubicBezTo>
                    <a:cubicBezTo>
                      <a:pt x="3974" y="498"/>
                      <a:pt x="3984" y="519"/>
                      <a:pt x="3995" y="539"/>
                    </a:cubicBezTo>
                    <a:lnTo>
                      <a:pt x="3963" y="519"/>
                    </a:lnTo>
                    <a:lnTo>
                      <a:pt x="3942" y="498"/>
                    </a:lnTo>
                    <a:cubicBezTo>
                      <a:pt x="3849" y="446"/>
                      <a:pt x="3756" y="405"/>
                      <a:pt x="3663" y="363"/>
                    </a:cubicBezTo>
                    <a:cubicBezTo>
                      <a:pt x="3580" y="332"/>
                      <a:pt x="3497" y="311"/>
                      <a:pt x="3414" y="311"/>
                    </a:cubicBezTo>
                    <a:lnTo>
                      <a:pt x="3403" y="311"/>
                    </a:lnTo>
                    <a:cubicBezTo>
                      <a:pt x="3310" y="322"/>
                      <a:pt x="3216" y="363"/>
                      <a:pt x="3144" y="426"/>
                    </a:cubicBezTo>
                    <a:cubicBezTo>
                      <a:pt x="3113" y="467"/>
                      <a:pt x="3092" y="509"/>
                      <a:pt x="3082" y="550"/>
                    </a:cubicBezTo>
                    <a:cubicBezTo>
                      <a:pt x="3071" y="602"/>
                      <a:pt x="3071" y="643"/>
                      <a:pt x="3082" y="705"/>
                    </a:cubicBezTo>
                    <a:cubicBezTo>
                      <a:pt x="3092" y="758"/>
                      <a:pt x="3123" y="799"/>
                      <a:pt x="3144" y="830"/>
                    </a:cubicBezTo>
                    <a:cubicBezTo>
                      <a:pt x="3165" y="871"/>
                      <a:pt x="3195" y="913"/>
                      <a:pt x="3248" y="965"/>
                    </a:cubicBezTo>
                    <a:lnTo>
                      <a:pt x="3269" y="986"/>
                    </a:lnTo>
                    <a:cubicBezTo>
                      <a:pt x="3092" y="1027"/>
                      <a:pt x="2905" y="1100"/>
                      <a:pt x="2708" y="1214"/>
                    </a:cubicBezTo>
                    <a:cubicBezTo>
                      <a:pt x="2449" y="1349"/>
                      <a:pt x="2200" y="1556"/>
                      <a:pt x="1941" y="1816"/>
                    </a:cubicBezTo>
                    <a:cubicBezTo>
                      <a:pt x="1713" y="2054"/>
                      <a:pt x="1515" y="2324"/>
                      <a:pt x="1339" y="2614"/>
                    </a:cubicBezTo>
                    <a:cubicBezTo>
                      <a:pt x="1194" y="2863"/>
                      <a:pt x="1079" y="3123"/>
                      <a:pt x="1017" y="3361"/>
                    </a:cubicBezTo>
                    <a:cubicBezTo>
                      <a:pt x="976" y="3361"/>
                      <a:pt x="945" y="3372"/>
                      <a:pt x="903" y="3372"/>
                    </a:cubicBezTo>
                    <a:cubicBezTo>
                      <a:pt x="851" y="3372"/>
                      <a:pt x="810" y="3372"/>
                      <a:pt x="758" y="3382"/>
                    </a:cubicBezTo>
                    <a:cubicBezTo>
                      <a:pt x="685" y="3392"/>
                      <a:pt x="634" y="3402"/>
                      <a:pt x="581" y="3434"/>
                    </a:cubicBezTo>
                    <a:cubicBezTo>
                      <a:pt x="530" y="3455"/>
                      <a:pt x="478" y="3496"/>
                      <a:pt x="436" y="3548"/>
                    </a:cubicBezTo>
                    <a:cubicBezTo>
                      <a:pt x="426" y="3568"/>
                      <a:pt x="406" y="3600"/>
                      <a:pt x="395" y="3631"/>
                    </a:cubicBezTo>
                    <a:cubicBezTo>
                      <a:pt x="385" y="3662"/>
                      <a:pt x="374" y="3693"/>
                      <a:pt x="374" y="3724"/>
                    </a:cubicBezTo>
                    <a:cubicBezTo>
                      <a:pt x="374" y="3755"/>
                      <a:pt x="385" y="3776"/>
                      <a:pt x="385" y="3797"/>
                    </a:cubicBezTo>
                    <a:cubicBezTo>
                      <a:pt x="395" y="3828"/>
                      <a:pt x="426" y="3859"/>
                      <a:pt x="436" y="3880"/>
                    </a:cubicBezTo>
                    <a:cubicBezTo>
                      <a:pt x="478" y="3921"/>
                      <a:pt x="519" y="3953"/>
                      <a:pt x="581" y="3983"/>
                    </a:cubicBezTo>
                    <a:cubicBezTo>
                      <a:pt x="572" y="3994"/>
                      <a:pt x="561" y="4015"/>
                      <a:pt x="551" y="4025"/>
                    </a:cubicBezTo>
                    <a:cubicBezTo>
                      <a:pt x="509" y="4108"/>
                      <a:pt x="478" y="4202"/>
                      <a:pt x="468" y="4305"/>
                    </a:cubicBezTo>
                    <a:cubicBezTo>
                      <a:pt x="457" y="4388"/>
                      <a:pt x="457" y="4481"/>
                      <a:pt x="478" y="4575"/>
                    </a:cubicBezTo>
                    <a:cubicBezTo>
                      <a:pt x="499" y="4616"/>
                      <a:pt x="509" y="4658"/>
                      <a:pt x="540" y="4699"/>
                    </a:cubicBezTo>
                    <a:cubicBezTo>
                      <a:pt x="478" y="4741"/>
                      <a:pt x="416" y="4792"/>
                      <a:pt x="353" y="4855"/>
                    </a:cubicBezTo>
                    <a:cubicBezTo>
                      <a:pt x="312" y="4907"/>
                      <a:pt x="270" y="4958"/>
                      <a:pt x="229" y="5021"/>
                    </a:cubicBezTo>
                    <a:cubicBezTo>
                      <a:pt x="187" y="5083"/>
                      <a:pt x="167" y="5145"/>
                      <a:pt x="167" y="5207"/>
                    </a:cubicBezTo>
                    <a:cubicBezTo>
                      <a:pt x="167" y="5270"/>
                      <a:pt x="187" y="5332"/>
                      <a:pt x="240" y="5394"/>
                    </a:cubicBezTo>
                    <a:cubicBezTo>
                      <a:pt x="260" y="5415"/>
                      <a:pt x="281" y="5436"/>
                      <a:pt x="312" y="5446"/>
                    </a:cubicBezTo>
                    <a:cubicBezTo>
                      <a:pt x="343" y="5456"/>
                      <a:pt x="374" y="5467"/>
                      <a:pt x="416" y="5467"/>
                    </a:cubicBezTo>
                    <a:cubicBezTo>
                      <a:pt x="333" y="5654"/>
                      <a:pt x="260" y="5861"/>
                      <a:pt x="198" y="6069"/>
                    </a:cubicBezTo>
                    <a:cubicBezTo>
                      <a:pt x="104" y="6380"/>
                      <a:pt x="53" y="6722"/>
                      <a:pt x="21" y="7085"/>
                    </a:cubicBezTo>
                    <a:cubicBezTo>
                      <a:pt x="1" y="7427"/>
                      <a:pt x="11" y="7770"/>
                      <a:pt x="53" y="8133"/>
                    </a:cubicBezTo>
                    <a:cubicBezTo>
                      <a:pt x="94" y="8475"/>
                      <a:pt x="177" y="8828"/>
                      <a:pt x="281" y="9160"/>
                    </a:cubicBezTo>
                    <a:cubicBezTo>
                      <a:pt x="385" y="9502"/>
                      <a:pt x="530" y="9834"/>
                      <a:pt x="706" y="10135"/>
                    </a:cubicBezTo>
                    <a:cubicBezTo>
                      <a:pt x="800" y="10290"/>
                      <a:pt x="893" y="10435"/>
                      <a:pt x="996" y="10581"/>
                    </a:cubicBezTo>
                    <a:cubicBezTo>
                      <a:pt x="1100" y="10716"/>
                      <a:pt x="1194" y="10830"/>
                      <a:pt x="1287" y="10923"/>
                    </a:cubicBezTo>
                    <a:cubicBezTo>
                      <a:pt x="1225" y="10995"/>
                      <a:pt x="1183" y="11058"/>
                      <a:pt x="1152" y="11131"/>
                    </a:cubicBezTo>
                    <a:cubicBezTo>
                      <a:pt x="1121" y="11182"/>
                      <a:pt x="1090" y="11286"/>
                      <a:pt x="1121" y="11380"/>
                    </a:cubicBezTo>
                    <a:cubicBezTo>
                      <a:pt x="1142" y="11421"/>
                      <a:pt x="1173" y="11463"/>
                      <a:pt x="1204" y="11483"/>
                    </a:cubicBezTo>
                    <a:cubicBezTo>
                      <a:pt x="1245" y="11504"/>
                      <a:pt x="1277" y="11504"/>
                      <a:pt x="1328" y="11504"/>
                    </a:cubicBezTo>
                    <a:cubicBezTo>
                      <a:pt x="1381" y="11504"/>
                      <a:pt x="1422" y="11493"/>
                      <a:pt x="1464" y="11473"/>
                    </a:cubicBezTo>
                    <a:cubicBezTo>
                      <a:pt x="1474" y="11525"/>
                      <a:pt x="1484" y="11566"/>
                      <a:pt x="1505" y="11618"/>
                    </a:cubicBezTo>
                    <a:cubicBezTo>
                      <a:pt x="1536" y="11659"/>
                      <a:pt x="1567" y="11701"/>
                      <a:pt x="1619" y="11732"/>
                    </a:cubicBezTo>
                    <a:cubicBezTo>
                      <a:pt x="1671" y="11774"/>
                      <a:pt x="1733" y="11795"/>
                      <a:pt x="1796" y="11815"/>
                    </a:cubicBezTo>
                    <a:cubicBezTo>
                      <a:pt x="1858" y="11836"/>
                      <a:pt x="1920" y="11846"/>
                      <a:pt x="1992" y="11846"/>
                    </a:cubicBezTo>
                    <a:cubicBezTo>
                      <a:pt x="2054" y="11846"/>
                      <a:pt x="2117" y="11836"/>
                      <a:pt x="2190" y="11825"/>
                    </a:cubicBezTo>
                    <a:cubicBezTo>
                      <a:pt x="2293" y="11805"/>
                      <a:pt x="2397" y="11753"/>
                      <a:pt x="2480" y="11691"/>
                    </a:cubicBezTo>
                    <a:cubicBezTo>
                      <a:pt x="2698" y="11825"/>
                      <a:pt x="2957" y="11940"/>
                      <a:pt x="3258" y="12023"/>
                    </a:cubicBezTo>
                    <a:cubicBezTo>
                      <a:pt x="3548" y="12116"/>
                      <a:pt x="3870" y="12168"/>
                      <a:pt x="4212" y="12199"/>
                    </a:cubicBezTo>
                    <a:cubicBezTo>
                      <a:pt x="4327" y="12199"/>
                      <a:pt x="4440" y="12210"/>
                      <a:pt x="4555" y="12210"/>
                    </a:cubicBezTo>
                    <a:cubicBezTo>
                      <a:pt x="4762" y="12210"/>
                      <a:pt x="4980" y="12189"/>
                      <a:pt x="5187" y="12157"/>
                    </a:cubicBezTo>
                    <a:cubicBezTo>
                      <a:pt x="5488" y="12116"/>
                      <a:pt x="5768" y="12044"/>
                      <a:pt x="6007" y="11940"/>
                    </a:cubicBezTo>
                    <a:cubicBezTo>
                      <a:pt x="6069" y="11971"/>
                      <a:pt x="6131" y="12002"/>
                      <a:pt x="6183" y="12044"/>
                    </a:cubicBezTo>
                    <a:cubicBezTo>
                      <a:pt x="6235" y="12074"/>
                      <a:pt x="6287" y="12106"/>
                      <a:pt x="6339" y="12127"/>
                    </a:cubicBezTo>
                    <a:cubicBezTo>
                      <a:pt x="6453" y="12189"/>
                      <a:pt x="6609" y="12261"/>
                      <a:pt x="6764" y="12272"/>
                    </a:cubicBezTo>
                    <a:lnTo>
                      <a:pt x="6795" y="12272"/>
                    </a:lnTo>
                    <a:cubicBezTo>
                      <a:pt x="6951" y="12272"/>
                      <a:pt x="7075" y="12210"/>
                      <a:pt x="7148" y="12095"/>
                    </a:cubicBezTo>
                    <a:cubicBezTo>
                      <a:pt x="7179" y="12044"/>
                      <a:pt x="7190" y="11991"/>
                      <a:pt x="7190" y="11940"/>
                    </a:cubicBezTo>
                    <a:lnTo>
                      <a:pt x="7220" y="11950"/>
                    </a:lnTo>
                    <a:cubicBezTo>
                      <a:pt x="7365" y="11981"/>
                      <a:pt x="7490" y="11991"/>
                      <a:pt x="7614" y="11991"/>
                    </a:cubicBezTo>
                    <a:cubicBezTo>
                      <a:pt x="7770" y="11991"/>
                      <a:pt x="7874" y="11961"/>
                      <a:pt x="7946" y="11898"/>
                    </a:cubicBezTo>
                    <a:cubicBezTo>
                      <a:pt x="7988" y="11867"/>
                      <a:pt x="8009" y="11815"/>
                      <a:pt x="8019" y="11763"/>
                    </a:cubicBezTo>
                    <a:lnTo>
                      <a:pt x="8019" y="11691"/>
                    </a:lnTo>
                    <a:cubicBezTo>
                      <a:pt x="8165" y="11670"/>
                      <a:pt x="8320" y="11649"/>
                      <a:pt x="8465" y="11618"/>
                    </a:cubicBezTo>
                    <a:cubicBezTo>
                      <a:pt x="8683" y="11566"/>
                      <a:pt x="8891" y="11483"/>
                      <a:pt x="9087" y="11380"/>
                    </a:cubicBezTo>
                    <a:cubicBezTo>
                      <a:pt x="9274" y="11286"/>
                      <a:pt x="9451" y="11161"/>
                      <a:pt x="9606" y="11006"/>
                    </a:cubicBezTo>
                    <a:cubicBezTo>
                      <a:pt x="9751" y="10861"/>
                      <a:pt x="9887" y="10664"/>
                      <a:pt x="9979" y="10456"/>
                    </a:cubicBezTo>
                    <a:cubicBezTo>
                      <a:pt x="10021" y="10384"/>
                      <a:pt x="10062" y="10332"/>
                      <a:pt x="10104" y="10269"/>
                    </a:cubicBezTo>
                    <a:cubicBezTo>
                      <a:pt x="10166" y="10186"/>
                      <a:pt x="10208" y="10093"/>
                      <a:pt x="10260" y="9979"/>
                    </a:cubicBezTo>
                    <a:cubicBezTo>
                      <a:pt x="10332" y="9813"/>
                      <a:pt x="10384" y="9626"/>
                      <a:pt x="10415" y="9419"/>
                    </a:cubicBezTo>
                    <a:cubicBezTo>
                      <a:pt x="10488" y="9066"/>
                      <a:pt x="10498" y="8672"/>
                      <a:pt x="10436" y="8257"/>
                    </a:cubicBezTo>
                    <a:cubicBezTo>
                      <a:pt x="10394" y="7884"/>
                      <a:pt x="10291" y="7500"/>
                      <a:pt x="10156" y="7106"/>
                    </a:cubicBezTo>
                    <a:cubicBezTo>
                      <a:pt x="10083" y="6929"/>
                      <a:pt x="10011" y="6753"/>
                      <a:pt x="9928" y="6577"/>
                    </a:cubicBezTo>
                    <a:cubicBezTo>
                      <a:pt x="9845" y="6401"/>
                      <a:pt x="9751" y="6235"/>
                      <a:pt x="9668" y="6079"/>
                    </a:cubicBezTo>
                    <a:lnTo>
                      <a:pt x="9638" y="6027"/>
                    </a:lnTo>
                    <a:lnTo>
                      <a:pt x="9472" y="5726"/>
                    </a:lnTo>
                    <a:cubicBezTo>
                      <a:pt x="9306" y="5436"/>
                      <a:pt x="9140" y="5124"/>
                      <a:pt x="8974" y="4813"/>
                    </a:cubicBezTo>
                    <a:cubicBezTo>
                      <a:pt x="8818" y="4502"/>
                      <a:pt x="8672" y="4181"/>
                      <a:pt x="8538" y="3859"/>
                    </a:cubicBezTo>
                    <a:lnTo>
                      <a:pt x="8506" y="3787"/>
                    </a:lnTo>
                    <a:cubicBezTo>
                      <a:pt x="8206" y="3123"/>
                      <a:pt x="7905" y="2480"/>
                      <a:pt x="7438" y="1971"/>
                    </a:cubicBezTo>
                    <a:cubicBezTo>
                      <a:pt x="7199" y="1712"/>
                      <a:pt x="6930" y="1494"/>
                      <a:pt x="6619" y="1339"/>
                    </a:cubicBezTo>
                    <a:cubicBezTo>
                      <a:pt x="6411" y="1245"/>
                      <a:pt x="6194" y="1162"/>
                      <a:pt x="5986" y="1079"/>
                    </a:cubicBezTo>
                    <a:cubicBezTo>
                      <a:pt x="5851" y="1037"/>
                      <a:pt x="5727" y="986"/>
                      <a:pt x="5592" y="924"/>
                    </a:cubicBezTo>
                    <a:lnTo>
                      <a:pt x="5592" y="924"/>
                    </a:lnTo>
                    <a:lnTo>
                      <a:pt x="5602" y="934"/>
                    </a:lnTo>
                    <a:cubicBezTo>
                      <a:pt x="5364" y="830"/>
                      <a:pt x="5187" y="726"/>
                      <a:pt x="5042" y="612"/>
                    </a:cubicBezTo>
                    <a:cubicBezTo>
                      <a:pt x="4970" y="571"/>
                      <a:pt x="4917" y="509"/>
                      <a:pt x="4866" y="446"/>
                    </a:cubicBezTo>
                    <a:lnTo>
                      <a:pt x="4855" y="436"/>
                    </a:lnTo>
                    <a:cubicBezTo>
                      <a:pt x="4783" y="363"/>
                      <a:pt x="4721" y="281"/>
                      <a:pt x="4638" y="218"/>
                    </a:cubicBezTo>
                    <a:cubicBezTo>
                      <a:pt x="4576" y="156"/>
                      <a:pt x="4493" y="83"/>
                      <a:pt x="4399" y="42"/>
                    </a:cubicBezTo>
                    <a:cubicBezTo>
                      <a:pt x="4357" y="21"/>
                      <a:pt x="4316" y="11"/>
                      <a:pt x="426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23"/>
              <p:cNvSpPr/>
              <p:nvPr/>
            </p:nvSpPr>
            <p:spPr>
              <a:xfrm>
                <a:off x="6559048" y="1236365"/>
                <a:ext cx="376854" cy="317455"/>
              </a:xfrm>
              <a:custGeom>
                <a:rect b="b" l="l" r="r" t="t"/>
                <a:pathLst>
                  <a:path extrusionOk="0" h="7044" w="8362">
                    <a:moveTo>
                      <a:pt x="4088" y="0"/>
                    </a:moveTo>
                    <a:cubicBezTo>
                      <a:pt x="4067" y="0"/>
                      <a:pt x="4036" y="0"/>
                      <a:pt x="4015" y="11"/>
                    </a:cubicBezTo>
                    <a:cubicBezTo>
                      <a:pt x="3984" y="11"/>
                      <a:pt x="3963" y="21"/>
                      <a:pt x="3932" y="32"/>
                    </a:cubicBezTo>
                    <a:cubicBezTo>
                      <a:pt x="3849" y="73"/>
                      <a:pt x="3797" y="135"/>
                      <a:pt x="3776" y="228"/>
                    </a:cubicBezTo>
                    <a:cubicBezTo>
                      <a:pt x="3756" y="301"/>
                      <a:pt x="3766" y="384"/>
                      <a:pt x="3797" y="488"/>
                    </a:cubicBezTo>
                    <a:cubicBezTo>
                      <a:pt x="3808" y="509"/>
                      <a:pt x="3818" y="519"/>
                      <a:pt x="3818" y="539"/>
                    </a:cubicBezTo>
                    <a:lnTo>
                      <a:pt x="3797" y="519"/>
                    </a:lnTo>
                    <a:lnTo>
                      <a:pt x="3776" y="498"/>
                    </a:lnTo>
                    <a:cubicBezTo>
                      <a:pt x="3683" y="446"/>
                      <a:pt x="3590" y="405"/>
                      <a:pt x="3497" y="363"/>
                    </a:cubicBezTo>
                    <a:cubicBezTo>
                      <a:pt x="3414" y="332"/>
                      <a:pt x="3331" y="311"/>
                      <a:pt x="3248" y="311"/>
                    </a:cubicBezTo>
                    <a:lnTo>
                      <a:pt x="3237" y="311"/>
                    </a:lnTo>
                    <a:cubicBezTo>
                      <a:pt x="3144" y="311"/>
                      <a:pt x="3050" y="353"/>
                      <a:pt x="2978" y="426"/>
                    </a:cubicBezTo>
                    <a:cubicBezTo>
                      <a:pt x="2947" y="456"/>
                      <a:pt x="2926" y="498"/>
                      <a:pt x="2916" y="550"/>
                    </a:cubicBezTo>
                    <a:cubicBezTo>
                      <a:pt x="2895" y="602"/>
                      <a:pt x="2905" y="643"/>
                      <a:pt x="2916" y="705"/>
                    </a:cubicBezTo>
                    <a:cubicBezTo>
                      <a:pt x="2926" y="747"/>
                      <a:pt x="2947" y="788"/>
                      <a:pt x="2978" y="830"/>
                    </a:cubicBezTo>
                    <a:cubicBezTo>
                      <a:pt x="2999" y="871"/>
                      <a:pt x="3029" y="913"/>
                      <a:pt x="3082" y="965"/>
                    </a:cubicBezTo>
                    <a:lnTo>
                      <a:pt x="3103" y="996"/>
                    </a:lnTo>
                    <a:cubicBezTo>
                      <a:pt x="2926" y="1027"/>
                      <a:pt x="2739" y="1100"/>
                      <a:pt x="2542" y="1203"/>
                    </a:cubicBezTo>
                    <a:cubicBezTo>
                      <a:pt x="2283" y="1349"/>
                      <a:pt x="2024" y="1556"/>
                      <a:pt x="1775" y="1816"/>
                    </a:cubicBezTo>
                    <a:cubicBezTo>
                      <a:pt x="1547" y="2054"/>
                      <a:pt x="1339" y="2324"/>
                      <a:pt x="1173" y="2614"/>
                    </a:cubicBezTo>
                    <a:cubicBezTo>
                      <a:pt x="1017" y="2863"/>
                      <a:pt x="913" y="3123"/>
                      <a:pt x="851" y="3361"/>
                    </a:cubicBezTo>
                    <a:lnTo>
                      <a:pt x="737" y="3361"/>
                    </a:lnTo>
                    <a:lnTo>
                      <a:pt x="727" y="3372"/>
                    </a:lnTo>
                    <a:lnTo>
                      <a:pt x="592" y="3372"/>
                    </a:lnTo>
                    <a:cubicBezTo>
                      <a:pt x="519" y="3382"/>
                      <a:pt x="468" y="3402"/>
                      <a:pt x="415" y="3423"/>
                    </a:cubicBezTo>
                    <a:cubicBezTo>
                      <a:pt x="353" y="3455"/>
                      <a:pt x="312" y="3496"/>
                      <a:pt x="270" y="3548"/>
                    </a:cubicBezTo>
                    <a:cubicBezTo>
                      <a:pt x="260" y="3568"/>
                      <a:pt x="240" y="3600"/>
                      <a:pt x="229" y="3621"/>
                    </a:cubicBezTo>
                    <a:cubicBezTo>
                      <a:pt x="219" y="3662"/>
                      <a:pt x="208" y="3693"/>
                      <a:pt x="208" y="3724"/>
                    </a:cubicBezTo>
                    <a:cubicBezTo>
                      <a:pt x="208" y="3745"/>
                      <a:pt x="208" y="3776"/>
                      <a:pt x="219" y="3797"/>
                    </a:cubicBezTo>
                    <a:cubicBezTo>
                      <a:pt x="229" y="3828"/>
                      <a:pt x="250" y="3859"/>
                      <a:pt x="270" y="3890"/>
                    </a:cubicBezTo>
                    <a:cubicBezTo>
                      <a:pt x="312" y="3932"/>
                      <a:pt x="353" y="3963"/>
                      <a:pt x="415" y="3983"/>
                    </a:cubicBezTo>
                    <a:cubicBezTo>
                      <a:pt x="406" y="3994"/>
                      <a:pt x="395" y="4015"/>
                      <a:pt x="385" y="4025"/>
                    </a:cubicBezTo>
                    <a:cubicBezTo>
                      <a:pt x="343" y="4108"/>
                      <a:pt x="312" y="4202"/>
                      <a:pt x="291" y="4305"/>
                    </a:cubicBezTo>
                    <a:cubicBezTo>
                      <a:pt x="281" y="4388"/>
                      <a:pt x="291" y="4481"/>
                      <a:pt x="312" y="4575"/>
                    </a:cubicBezTo>
                    <a:cubicBezTo>
                      <a:pt x="323" y="4616"/>
                      <a:pt x="343" y="4668"/>
                      <a:pt x="374" y="4709"/>
                    </a:cubicBezTo>
                    <a:cubicBezTo>
                      <a:pt x="312" y="4741"/>
                      <a:pt x="250" y="4792"/>
                      <a:pt x="187" y="4855"/>
                    </a:cubicBezTo>
                    <a:cubicBezTo>
                      <a:pt x="136" y="4907"/>
                      <a:pt x="104" y="4958"/>
                      <a:pt x="63" y="5021"/>
                    </a:cubicBezTo>
                    <a:cubicBezTo>
                      <a:pt x="21" y="5083"/>
                      <a:pt x="1" y="5145"/>
                      <a:pt x="1" y="5207"/>
                    </a:cubicBezTo>
                    <a:cubicBezTo>
                      <a:pt x="1" y="5270"/>
                      <a:pt x="21" y="5343"/>
                      <a:pt x="74" y="5394"/>
                    </a:cubicBezTo>
                    <a:cubicBezTo>
                      <a:pt x="84" y="5415"/>
                      <a:pt x="115" y="5436"/>
                      <a:pt x="146" y="5446"/>
                    </a:cubicBezTo>
                    <a:cubicBezTo>
                      <a:pt x="177" y="5467"/>
                      <a:pt x="219" y="5467"/>
                      <a:pt x="250" y="5467"/>
                    </a:cubicBezTo>
                    <a:cubicBezTo>
                      <a:pt x="187" y="5612"/>
                      <a:pt x="136" y="5747"/>
                      <a:pt x="94" y="5871"/>
                    </a:cubicBezTo>
                    <a:lnTo>
                      <a:pt x="125" y="5965"/>
                    </a:lnTo>
                    <a:lnTo>
                      <a:pt x="125" y="5954"/>
                    </a:lnTo>
                    <a:cubicBezTo>
                      <a:pt x="146" y="6006"/>
                      <a:pt x="177" y="6069"/>
                      <a:pt x="219" y="6110"/>
                    </a:cubicBezTo>
                    <a:cubicBezTo>
                      <a:pt x="250" y="6152"/>
                      <a:pt x="281" y="6193"/>
                      <a:pt x="323" y="6224"/>
                    </a:cubicBezTo>
                    <a:cubicBezTo>
                      <a:pt x="364" y="6255"/>
                      <a:pt x="415" y="6286"/>
                      <a:pt x="457" y="6307"/>
                    </a:cubicBezTo>
                    <a:cubicBezTo>
                      <a:pt x="530" y="6328"/>
                      <a:pt x="602" y="6348"/>
                      <a:pt x="675" y="6359"/>
                    </a:cubicBezTo>
                    <a:lnTo>
                      <a:pt x="664" y="6359"/>
                    </a:lnTo>
                    <a:cubicBezTo>
                      <a:pt x="708" y="6368"/>
                      <a:pt x="753" y="6371"/>
                      <a:pt x="800" y="6371"/>
                    </a:cubicBezTo>
                    <a:cubicBezTo>
                      <a:pt x="864" y="6371"/>
                      <a:pt x="930" y="6365"/>
                      <a:pt x="996" y="6359"/>
                    </a:cubicBezTo>
                    <a:lnTo>
                      <a:pt x="986" y="6359"/>
                    </a:lnTo>
                    <a:cubicBezTo>
                      <a:pt x="1152" y="6338"/>
                      <a:pt x="1308" y="6286"/>
                      <a:pt x="1464" y="6224"/>
                    </a:cubicBezTo>
                    <a:lnTo>
                      <a:pt x="1453" y="6224"/>
                    </a:lnTo>
                    <a:cubicBezTo>
                      <a:pt x="1619" y="6152"/>
                      <a:pt x="1764" y="6069"/>
                      <a:pt x="1909" y="5965"/>
                    </a:cubicBezTo>
                    <a:cubicBezTo>
                      <a:pt x="1912" y="5962"/>
                      <a:pt x="1916" y="5960"/>
                      <a:pt x="1921" y="5960"/>
                    </a:cubicBezTo>
                    <a:cubicBezTo>
                      <a:pt x="1931" y="5960"/>
                      <a:pt x="1944" y="5968"/>
                      <a:pt x="1951" y="5975"/>
                    </a:cubicBezTo>
                    <a:cubicBezTo>
                      <a:pt x="1992" y="6016"/>
                      <a:pt x="2024" y="6069"/>
                      <a:pt x="2065" y="6110"/>
                    </a:cubicBezTo>
                    <a:cubicBezTo>
                      <a:pt x="2107" y="6172"/>
                      <a:pt x="2158" y="6224"/>
                      <a:pt x="2210" y="6286"/>
                    </a:cubicBezTo>
                    <a:cubicBezTo>
                      <a:pt x="2314" y="6411"/>
                      <a:pt x="2428" y="6535"/>
                      <a:pt x="2563" y="6629"/>
                    </a:cubicBezTo>
                    <a:lnTo>
                      <a:pt x="2552" y="6629"/>
                    </a:lnTo>
                    <a:cubicBezTo>
                      <a:pt x="2605" y="6670"/>
                      <a:pt x="2656" y="6701"/>
                      <a:pt x="2718" y="6733"/>
                    </a:cubicBezTo>
                    <a:cubicBezTo>
                      <a:pt x="2750" y="6743"/>
                      <a:pt x="2781" y="6753"/>
                      <a:pt x="2812" y="6753"/>
                    </a:cubicBezTo>
                    <a:lnTo>
                      <a:pt x="2864" y="6753"/>
                    </a:lnTo>
                    <a:cubicBezTo>
                      <a:pt x="2874" y="6753"/>
                      <a:pt x="2895" y="6743"/>
                      <a:pt x="2905" y="6743"/>
                    </a:cubicBezTo>
                    <a:cubicBezTo>
                      <a:pt x="2916" y="6733"/>
                      <a:pt x="2926" y="6722"/>
                      <a:pt x="2937" y="6722"/>
                    </a:cubicBezTo>
                    <a:lnTo>
                      <a:pt x="2988" y="6670"/>
                    </a:lnTo>
                    <a:cubicBezTo>
                      <a:pt x="3009" y="6639"/>
                      <a:pt x="3029" y="6608"/>
                      <a:pt x="3040" y="6577"/>
                    </a:cubicBezTo>
                    <a:cubicBezTo>
                      <a:pt x="3071" y="6504"/>
                      <a:pt x="3092" y="6421"/>
                      <a:pt x="3103" y="6348"/>
                    </a:cubicBezTo>
                    <a:cubicBezTo>
                      <a:pt x="3103" y="6338"/>
                      <a:pt x="3112" y="6328"/>
                      <a:pt x="3133" y="6328"/>
                    </a:cubicBezTo>
                    <a:cubicBezTo>
                      <a:pt x="3133" y="6323"/>
                      <a:pt x="3136" y="6320"/>
                      <a:pt x="3139" y="6320"/>
                    </a:cubicBezTo>
                    <a:cubicBezTo>
                      <a:pt x="3141" y="6320"/>
                      <a:pt x="3144" y="6323"/>
                      <a:pt x="3144" y="6328"/>
                    </a:cubicBezTo>
                    <a:lnTo>
                      <a:pt x="3165" y="6328"/>
                    </a:lnTo>
                    <a:cubicBezTo>
                      <a:pt x="3331" y="6463"/>
                      <a:pt x="3486" y="6608"/>
                      <a:pt x="3652" y="6733"/>
                    </a:cubicBezTo>
                    <a:lnTo>
                      <a:pt x="3652" y="6743"/>
                    </a:lnTo>
                    <a:cubicBezTo>
                      <a:pt x="3714" y="6784"/>
                      <a:pt x="3766" y="6825"/>
                      <a:pt x="3829" y="6857"/>
                    </a:cubicBezTo>
                    <a:cubicBezTo>
                      <a:pt x="3891" y="6899"/>
                      <a:pt x="3953" y="6929"/>
                      <a:pt x="4015" y="6961"/>
                    </a:cubicBezTo>
                    <a:lnTo>
                      <a:pt x="4005" y="6961"/>
                    </a:lnTo>
                    <a:cubicBezTo>
                      <a:pt x="4046" y="6971"/>
                      <a:pt x="4098" y="6991"/>
                      <a:pt x="4140" y="7002"/>
                    </a:cubicBezTo>
                    <a:cubicBezTo>
                      <a:pt x="4181" y="7012"/>
                      <a:pt x="4223" y="7023"/>
                      <a:pt x="4274" y="7033"/>
                    </a:cubicBezTo>
                    <a:cubicBezTo>
                      <a:pt x="4327" y="7033"/>
                      <a:pt x="4378" y="7044"/>
                      <a:pt x="4440" y="7044"/>
                    </a:cubicBezTo>
                    <a:cubicBezTo>
                      <a:pt x="4482" y="7044"/>
                      <a:pt x="4534" y="7033"/>
                      <a:pt x="4575" y="7033"/>
                    </a:cubicBezTo>
                    <a:cubicBezTo>
                      <a:pt x="4627" y="7023"/>
                      <a:pt x="4689" y="7012"/>
                      <a:pt x="4741" y="6991"/>
                    </a:cubicBezTo>
                    <a:cubicBezTo>
                      <a:pt x="4783" y="6982"/>
                      <a:pt x="4824" y="6971"/>
                      <a:pt x="4876" y="6950"/>
                    </a:cubicBezTo>
                    <a:lnTo>
                      <a:pt x="4866" y="6950"/>
                    </a:lnTo>
                    <a:cubicBezTo>
                      <a:pt x="4897" y="6940"/>
                      <a:pt x="4938" y="6919"/>
                      <a:pt x="4970" y="6899"/>
                    </a:cubicBezTo>
                    <a:cubicBezTo>
                      <a:pt x="4990" y="6888"/>
                      <a:pt x="5021" y="6867"/>
                      <a:pt x="5042" y="6846"/>
                    </a:cubicBezTo>
                    <a:cubicBezTo>
                      <a:pt x="5094" y="6816"/>
                      <a:pt x="5125" y="6774"/>
                      <a:pt x="5166" y="6733"/>
                    </a:cubicBezTo>
                    <a:cubicBezTo>
                      <a:pt x="5187" y="6701"/>
                      <a:pt x="5198" y="6680"/>
                      <a:pt x="5219" y="6650"/>
                    </a:cubicBezTo>
                    <a:cubicBezTo>
                      <a:pt x="5229" y="6629"/>
                      <a:pt x="5239" y="6608"/>
                      <a:pt x="5249" y="6577"/>
                    </a:cubicBezTo>
                    <a:cubicBezTo>
                      <a:pt x="5260" y="6556"/>
                      <a:pt x="5270" y="6525"/>
                      <a:pt x="5281" y="6484"/>
                    </a:cubicBezTo>
                    <a:cubicBezTo>
                      <a:pt x="5291" y="6463"/>
                      <a:pt x="5291" y="6431"/>
                      <a:pt x="5302" y="6401"/>
                    </a:cubicBezTo>
                    <a:cubicBezTo>
                      <a:pt x="5295" y="6401"/>
                      <a:pt x="5292" y="6405"/>
                      <a:pt x="5291" y="6408"/>
                    </a:cubicBezTo>
                    <a:lnTo>
                      <a:pt x="5291" y="6408"/>
                    </a:lnTo>
                    <a:cubicBezTo>
                      <a:pt x="5302" y="6346"/>
                      <a:pt x="5302" y="6275"/>
                      <a:pt x="5302" y="6214"/>
                    </a:cubicBezTo>
                    <a:cubicBezTo>
                      <a:pt x="5302" y="6190"/>
                      <a:pt x="5319" y="6179"/>
                      <a:pt x="5336" y="6179"/>
                    </a:cubicBezTo>
                    <a:cubicBezTo>
                      <a:pt x="5342" y="6179"/>
                      <a:pt x="5348" y="6180"/>
                      <a:pt x="5353" y="6182"/>
                    </a:cubicBezTo>
                    <a:cubicBezTo>
                      <a:pt x="5447" y="6245"/>
                      <a:pt x="5540" y="6318"/>
                      <a:pt x="5644" y="6369"/>
                    </a:cubicBezTo>
                    <a:lnTo>
                      <a:pt x="5664" y="6369"/>
                    </a:lnTo>
                    <a:cubicBezTo>
                      <a:pt x="5685" y="6380"/>
                      <a:pt x="5696" y="6380"/>
                      <a:pt x="5706" y="6380"/>
                    </a:cubicBezTo>
                    <a:cubicBezTo>
                      <a:pt x="5737" y="6390"/>
                      <a:pt x="5768" y="6390"/>
                      <a:pt x="5800" y="6401"/>
                    </a:cubicBezTo>
                    <a:cubicBezTo>
                      <a:pt x="5862" y="6411"/>
                      <a:pt x="5924" y="6421"/>
                      <a:pt x="5975" y="6431"/>
                    </a:cubicBezTo>
                    <a:cubicBezTo>
                      <a:pt x="6090" y="6452"/>
                      <a:pt x="6194" y="6473"/>
                      <a:pt x="6307" y="6484"/>
                    </a:cubicBezTo>
                    <a:lnTo>
                      <a:pt x="6318" y="6494"/>
                    </a:lnTo>
                    <a:cubicBezTo>
                      <a:pt x="6401" y="6504"/>
                      <a:pt x="6484" y="6504"/>
                      <a:pt x="6567" y="6504"/>
                    </a:cubicBezTo>
                    <a:cubicBezTo>
                      <a:pt x="6639" y="6504"/>
                      <a:pt x="6712" y="6504"/>
                      <a:pt x="6785" y="6494"/>
                    </a:cubicBezTo>
                    <a:lnTo>
                      <a:pt x="6971" y="6463"/>
                    </a:lnTo>
                    <a:lnTo>
                      <a:pt x="7127" y="6401"/>
                    </a:lnTo>
                    <a:lnTo>
                      <a:pt x="7116" y="6401"/>
                    </a:lnTo>
                    <a:cubicBezTo>
                      <a:pt x="7190" y="6369"/>
                      <a:pt x="7262" y="6338"/>
                      <a:pt x="7324" y="6297"/>
                    </a:cubicBezTo>
                    <a:cubicBezTo>
                      <a:pt x="7386" y="6255"/>
                      <a:pt x="7448" y="6224"/>
                      <a:pt x="7501" y="6172"/>
                    </a:cubicBezTo>
                    <a:cubicBezTo>
                      <a:pt x="7563" y="6131"/>
                      <a:pt x="7614" y="6089"/>
                      <a:pt x="7667" y="6037"/>
                    </a:cubicBezTo>
                    <a:cubicBezTo>
                      <a:pt x="7708" y="5986"/>
                      <a:pt x="7760" y="5933"/>
                      <a:pt x="7801" y="5882"/>
                    </a:cubicBezTo>
                    <a:cubicBezTo>
                      <a:pt x="7833" y="5840"/>
                      <a:pt x="7863" y="5799"/>
                      <a:pt x="7884" y="5757"/>
                    </a:cubicBezTo>
                    <a:cubicBezTo>
                      <a:pt x="7916" y="5705"/>
                      <a:pt x="7936" y="5664"/>
                      <a:pt x="7957" y="5612"/>
                    </a:cubicBezTo>
                    <a:lnTo>
                      <a:pt x="7957" y="5622"/>
                    </a:lnTo>
                    <a:cubicBezTo>
                      <a:pt x="7978" y="5571"/>
                      <a:pt x="7988" y="5529"/>
                      <a:pt x="7999" y="5488"/>
                    </a:cubicBezTo>
                    <a:cubicBezTo>
                      <a:pt x="8019" y="5436"/>
                      <a:pt x="8029" y="5394"/>
                      <a:pt x="8029" y="5353"/>
                    </a:cubicBezTo>
                    <a:cubicBezTo>
                      <a:pt x="8040" y="5311"/>
                      <a:pt x="8040" y="5260"/>
                      <a:pt x="8040" y="5218"/>
                    </a:cubicBezTo>
                    <a:cubicBezTo>
                      <a:pt x="8040" y="5177"/>
                      <a:pt x="8040" y="5135"/>
                      <a:pt x="8029" y="5094"/>
                    </a:cubicBezTo>
                    <a:cubicBezTo>
                      <a:pt x="8019" y="5031"/>
                      <a:pt x="8009" y="4979"/>
                      <a:pt x="7999" y="4917"/>
                    </a:cubicBezTo>
                    <a:cubicBezTo>
                      <a:pt x="7988" y="4907"/>
                      <a:pt x="7999" y="4886"/>
                      <a:pt x="8009" y="4875"/>
                    </a:cubicBezTo>
                    <a:lnTo>
                      <a:pt x="8050" y="4875"/>
                    </a:lnTo>
                    <a:lnTo>
                      <a:pt x="8050" y="4886"/>
                    </a:lnTo>
                    <a:cubicBezTo>
                      <a:pt x="8082" y="4896"/>
                      <a:pt x="8123" y="4907"/>
                      <a:pt x="8154" y="4917"/>
                    </a:cubicBezTo>
                    <a:lnTo>
                      <a:pt x="8216" y="4917"/>
                    </a:lnTo>
                    <a:cubicBezTo>
                      <a:pt x="8227" y="4917"/>
                      <a:pt x="8237" y="4907"/>
                      <a:pt x="8248" y="4907"/>
                    </a:cubicBezTo>
                    <a:cubicBezTo>
                      <a:pt x="8258" y="4907"/>
                      <a:pt x="8268" y="4896"/>
                      <a:pt x="8278" y="4896"/>
                    </a:cubicBezTo>
                    <a:cubicBezTo>
                      <a:pt x="8278" y="4886"/>
                      <a:pt x="8289" y="4875"/>
                      <a:pt x="8299" y="4875"/>
                    </a:cubicBezTo>
                    <a:cubicBezTo>
                      <a:pt x="8310" y="4855"/>
                      <a:pt x="8310" y="4845"/>
                      <a:pt x="8320" y="4834"/>
                    </a:cubicBezTo>
                    <a:cubicBezTo>
                      <a:pt x="8331" y="4803"/>
                      <a:pt x="8340" y="4762"/>
                      <a:pt x="8351" y="4730"/>
                    </a:cubicBezTo>
                    <a:cubicBezTo>
                      <a:pt x="8361" y="4626"/>
                      <a:pt x="8351" y="4513"/>
                      <a:pt x="8340" y="4398"/>
                    </a:cubicBezTo>
                    <a:lnTo>
                      <a:pt x="8331" y="4367"/>
                    </a:lnTo>
                    <a:cubicBezTo>
                      <a:pt x="8299" y="4160"/>
                      <a:pt x="8248" y="3953"/>
                      <a:pt x="8185" y="3745"/>
                    </a:cubicBezTo>
                    <a:cubicBezTo>
                      <a:pt x="8123" y="3527"/>
                      <a:pt x="8050" y="3309"/>
                      <a:pt x="7978" y="3091"/>
                    </a:cubicBezTo>
                    <a:lnTo>
                      <a:pt x="7884" y="2842"/>
                    </a:lnTo>
                    <a:cubicBezTo>
                      <a:pt x="7718" y="2531"/>
                      <a:pt x="7521" y="2231"/>
                      <a:pt x="7272" y="1961"/>
                    </a:cubicBezTo>
                    <a:cubicBezTo>
                      <a:pt x="7033" y="1701"/>
                      <a:pt x="6764" y="1494"/>
                      <a:pt x="6453" y="1339"/>
                    </a:cubicBezTo>
                    <a:cubicBezTo>
                      <a:pt x="6245" y="1235"/>
                      <a:pt x="6007" y="1152"/>
                      <a:pt x="5820" y="1079"/>
                    </a:cubicBezTo>
                    <a:cubicBezTo>
                      <a:pt x="5696" y="1027"/>
                      <a:pt x="5561" y="986"/>
                      <a:pt x="5426" y="924"/>
                    </a:cubicBezTo>
                    <a:cubicBezTo>
                      <a:pt x="5208" y="830"/>
                      <a:pt x="5021" y="726"/>
                      <a:pt x="4876" y="612"/>
                    </a:cubicBezTo>
                    <a:cubicBezTo>
                      <a:pt x="4814" y="571"/>
                      <a:pt x="4762" y="509"/>
                      <a:pt x="4700" y="446"/>
                    </a:cubicBezTo>
                    <a:lnTo>
                      <a:pt x="4689" y="436"/>
                    </a:lnTo>
                    <a:lnTo>
                      <a:pt x="4679" y="426"/>
                    </a:lnTo>
                    <a:cubicBezTo>
                      <a:pt x="4606" y="343"/>
                      <a:pt x="4544" y="281"/>
                      <a:pt x="4482" y="218"/>
                    </a:cubicBezTo>
                    <a:cubicBezTo>
                      <a:pt x="4410" y="145"/>
                      <a:pt x="4327" y="83"/>
                      <a:pt x="4233" y="42"/>
                    </a:cubicBezTo>
                    <a:cubicBezTo>
                      <a:pt x="4191" y="21"/>
                      <a:pt x="4150" y="0"/>
                      <a:pt x="40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23"/>
              <p:cNvSpPr/>
              <p:nvPr/>
            </p:nvSpPr>
            <p:spPr>
              <a:xfrm>
                <a:off x="6812917" y="1522952"/>
                <a:ext cx="496" cy="496"/>
              </a:xfrm>
              <a:custGeom>
                <a:rect b="b" l="l" r="r" t="t"/>
                <a:pathLst>
                  <a:path extrusionOk="0" h="11" w="11">
                    <a:moveTo>
                      <a:pt x="1" y="0"/>
                    </a:moveTo>
                    <a:lnTo>
                      <a:pt x="11" y="10"/>
                    </a:lnTo>
                    <a:cubicBezTo>
                      <a:pt x="11" y="10"/>
                      <a:pt x="11" y="0"/>
                      <a:pt x="1" y="0"/>
                    </a:cubicBez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23"/>
              <p:cNvSpPr/>
              <p:nvPr/>
            </p:nvSpPr>
            <p:spPr>
              <a:xfrm>
                <a:off x="6696055" y="1532732"/>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23"/>
              <p:cNvSpPr/>
              <p:nvPr/>
            </p:nvSpPr>
            <p:spPr>
              <a:xfrm>
                <a:off x="6751219" y="1553283"/>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23"/>
              <p:cNvSpPr/>
              <p:nvPr/>
            </p:nvSpPr>
            <p:spPr>
              <a:xfrm>
                <a:off x="6848881" y="1365350"/>
                <a:ext cx="175853" cy="424536"/>
              </a:xfrm>
              <a:custGeom>
                <a:rect b="b" l="l" r="r" t="t"/>
                <a:pathLst>
                  <a:path extrusionOk="0" h="9420" w="3902">
                    <a:moveTo>
                      <a:pt x="1464" y="1"/>
                    </a:moveTo>
                    <a:lnTo>
                      <a:pt x="1464" y="1"/>
                    </a:lnTo>
                    <a:cubicBezTo>
                      <a:pt x="1468" y="9"/>
                      <a:pt x="1472" y="16"/>
                      <a:pt x="1477" y="24"/>
                    </a:cubicBezTo>
                    <a:lnTo>
                      <a:pt x="1477" y="24"/>
                    </a:lnTo>
                    <a:cubicBezTo>
                      <a:pt x="1476" y="20"/>
                      <a:pt x="1475" y="16"/>
                      <a:pt x="1474" y="12"/>
                    </a:cubicBezTo>
                    <a:lnTo>
                      <a:pt x="1464" y="1"/>
                    </a:lnTo>
                    <a:close/>
                    <a:moveTo>
                      <a:pt x="1477" y="24"/>
                    </a:moveTo>
                    <a:cubicBezTo>
                      <a:pt x="1488" y="72"/>
                      <a:pt x="1507" y="120"/>
                      <a:pt x="1526" y="167"/>
                    </a:cubicBezTo>
                    <a:lnTo>
                      <a:pt x="1547" y="229"/>
                    </a:lnTo>
                    <a:cubicBezTo>
                      <a:pt x="1630" y="457"/>
                      <a:pt x="1702" y="676"/>
                      <a:pt x="1754" y="883"/>
                    </a:cubicBezTo>
                    <a:cubicBezTo>
                      <a:pt x="1817" y="1080"/>
                      <a:pt x="1868" y="1287"/>
                      <a:pt x="1900" y="1505"/>
                    </a:cubicBezTo>
                    <a:lnTo>
                      <a:pt x="1909" y="1536"/>
                    </a:lnTo>
                    <a:cubicBezTo>
                      <a:pt x="1920" y="1609"/>
                      <a:pt x="1920" y="1671"/>
                      <a:pt x="1920" y="1754"/>
                    </a:cubicBezTo>
                    <a:lnTo>
                      <a:pt x="1920" y="1827"/>
                    </a:lnTo>
                    <a:lnTo>
                      <a:pt x="1920" y="1868"/>
                    </a:lnTo>
                    <a:cubicBezTo>
                      <a:pt x="1909" y="1910"/>
                      <a:pt x="1900" y="1941"/>
                      <a:pt x="1889" y="1962"/>
                    </a:cubicBezTo>
                    <a:cubicBezTo>
                      <a:pt x="1879" y="1983"/>
                      <a:pt x="1879" y="1993"/>
                      <a:pt x="1868" y="2013"/>
                    </a:cubicBezTo>
                    <a:cubicBezTo>
                      <a:pt x="1858" y="2013"/>
                      <a:pt x="1847" y="2024"/>
                      <a:pt x="1847" y="2034"/>
                    </a:cubicBezTo>
                    <a:cubicBezTo>
                      <a:pt x="1837" y="2034"/>
                      <a:pt x="1827" y="2045"/>
                      <a:pt x="1817" y="2045"/>
                    </a:cubicBezTo>
                    <a:cubicBezTo>
                      <a:pt x="1806" y="2055"/>
                      <a:pt x="1796" y="2055"/>
                      <a:pt x="1785" y="2055"/>
                    </a:cubicBezTo>
                    <a:lnTo>
                      <a:pt x="1723" y="2055"/>
                    </a:lnTo>
                    <a:cubicBezTo>
                      <a:pt x="1692" y="2045"/>
                      <a:pt x="1671" y="2034"/>
                      <a:pt x="1640" y="2024"/>
                    </a:cubicBezTo>
                    <a:lnTo>
                      <a:pt x="1619" y="2024"/>
                    </a:lnTo>
                    <a:cubicBezTo>
                      <a:pt x="1609" y="2013"/>
                      <a:pt x="1609" y="2013"/>
                      <a:pt x="1598" y="2013"/>
                    </a:cubicBezTo>
                    <a:lnTo>
                      <a:pt x="1588" y="2013"/>
                    </a:lnTo>
                    <a:cubicBezTo>
                      <a:pt x="1609" y="2107"/>
                      <a:pt x="1640" y="2200"/>
                      <a:pt x="1671" y="2294"/>
                    </a:cubicBezTo>
                    <a:cubicBezTo>
                      <a:pt x="1744" y="2491"/>
                      <a:pt x="1817" y="2688"/>
                      <a:pt x="1900" y="2885"/>
                    </a:cubicBezTo>
                    <a:lnTo>
                      <a:pt x="1900" y="2875"/>
                    </a:lnTo>
                    <a:cubicBezTo>
                      <a:pt x="2003" y="3113"/>
                      <a:pt x="2107" y="3352"/>
                      <a:pt x="2231" y="3580"/>
                    </a:cubicBezTo>
                    <a:cubicBezTo>
                      <a:pt x="2283" y="3705"/>
                      <a:pt x="2345" y="3818"/>
                      <a:pt x="2397" y="3933"/>
                    </a:cubicBezTo>
                    <a:cubicBezTo>
                      <a:pt x="2460" y="4046"/>
                      <a:pt x="2522" y="4161"/>
                      <a:pt x="2573" y="4275"/>
                    </a:cubicBezTo>
                    <a:cubicBezTo>
                      <a:pt x="2677" y="4472"/>
                      <a:pt x="2771" y="4680"/>
                      <a:pt x="2854" y="4897"/>
                    </a:cubicBezTo>
                    <a:cubicBezTo>
                      <a:pt x="2937" y="5115"/>
                      <a:pt x="2999" y="5344"/>
                      <a:pt x="3051" y="5572"/>
                    </a:cubicBezTo>
                    <a:cubicBezTo>
                      <a:pt x="3082" y="5758"/>
                      <a:pt x="3113" y="5945"/>
                      <a:pt x="3113" y="6132"/>
                    </a:cubicBezTo>
                    <a:cubicBezTo>
                      <a:pt x="3124" y="6319"/>
                      <a:pt x="3113" y="6505"/>
                      <a:pt x="3071" y="6681"/>
                    </a:cubicBezTo>
                    <a:cubicBezTo>
                      <a:pt x="3051" y="6775"/>
                      <a:pt x="3020" y="6868"/>
                      <a:pt x="2988" y="6962"/>
                    </a:cubicBezTo>
                    <a:cubicBezTo>
                      <a:pt x="2958" y="7034"/>
                      <a:pt x="2926" y="7107"/>
                      <a:pt x="2885" y="7169"/>
                    </a:cubicBezTo>
                    <a:cubicBezTo>
                      <a:pt x="2812" y="7304"/>
                      <a:pt x="2709" y="7428"/>
                      <a:pt x="2594" y="7522"/>
                    </a:cubicBezTo>
                    <a:cubicBezTo>
                      <a:pt x="2480" y="7615"/>
                      <a:pt x="2356" y="7698"/>
                      <a:pt x="2221" y="7760"/>
                    </a:cubicBezTo>
                    <a:cubicBezTo>
                      <a:pt x="2086" y="7822"/>
                      <a:pt x="1941" y="7875"/>
                      <a:pt x="1796" y="7916"/>
                    </a:cubicBezTo>
                    <a:cubicBezTo>
                      <a:pt x="1515" y="7999"/>
                      <a:pt x="1225" y="8041"/>
                      <a:pt x="945" y="8092"/>
                    </a:cubicBezTo>
                    <a:cubicBezTo>
                      <a:pt x="976" y="8165"/>
                      <a:pt x="1017" y="8237"/>
                      <a:pt x="1038" y="8310"/>
                    </a:cubicBezTo>
                    <a:cubicBezTo>
                      <a:pt x="1059" y="8341"/>
                      <a:pt x="1070" y="8382"/>
                      <a:pt x="1070" y="8414"/>
                    </a:cubicBezTo>
                    <a:cubicBezTo>
                      <a:pt x="1080" y="8445"/>
                      <a:pt x="1080" y="8465"/>
                      <a:pt x="1080" y="8497"/>
                    </a:cubicBezTo>
                    <a:cubicBezTo>
                      <a:pt x="1080" y="8538"/>
                      <a:pt x="1080" y="8590"/>
                      <a:pt x="1059" y="8631"/>
                    </a:cubicBezTo>
                    <a:cubicBezTo>
                      <a:pt x="1038" y="8673"/>
                      <a:pt x="1007" y="8704"/>
                      <a:pt x="976" y="8735"/>
                    </a:cubicBezTo>
                    <a:cubicBezTo>
                      <a:pt x="934" y="8767"/>
                      <a:pt x="883" y="8787"/>
                      <a:pt x="841" y="8797"/>
                    </a:cubicBezTo>
                    <a:cubicBezTo>
                      <a:pt x="779" y="8818"/>
                      <a:pt x="727" y="8829"/>
                      <a:pt x="665" y="8829"/>
                    </a:cubicBezTo>
                    <a:cubicBezTo>
                      <a:pt x="626" y="8832"/>
                      <a:pt x="587" y="8833"/>
                      <a:pt x="547" y="8833"/>
                    </a:cubicBezTo>
                    <a:cubicBezTo>
                      <a:pt x="452" y="8833"/>
                      <a:pt x="356" y="8826"/>
                      <a:pt x="261" y="8818"/>
                    </a:cubicBezTo>
                    <a:lnTo>
                      <a:pt x="261" y="8818"/>
                    </a:lnTo>
                    <a:cubicBezTo>
                      <a:pt x="271" y="8860"/>
                      <a:pt x="271" y="8912"/>
                      <a:pt x="271" y="8963"/>
                    </a:cubicBezTo>
                    <a:cubicBezTo>
                      <a:pt x="271" y="9016"/>
                      <a:pt x="271" y="9067"/>
                      <a:pt x="250" y="9109"/>
                    </a:cubicBezTo>
                    <a:cubicBezTo>
                      <a:pt x="240" y="9150"/>
                      <a:pt x="219" y="9192"/>
                      <a:pt x="188" y="9233"/>
                    </a:cubicBezTo>
                    <a:cubicBezTo>
                      <a:pt x="178" y="9254"/>
                      <a:pt x="167" y="9265"/>
                      <a:pt x="157" y="9285"/>
                    </a:cubicBezTo>
                    <a:cubicBezTo>
                      <a:pt x="136" y="9295"/>
                      <a:pt x="125" y="9316"/>
                      <a:pt x="105" y="9327"/>
                    </a:cubicBezTo>
                    <a:cubicBezTo>
                      <a:pt x="74" y="9348"/>
                      <a:pt x="32" y="9368"/>
                      <a:pt x="1" y="9378"/>
                    </a:cubicBezTo>
                    <a:cubicBezTo>
                      <a:pt x="53" y="9399"/>
                      <a:pt x="115" y="9410"/>
                      <a:pt x="167" y="9410"/>
                    </a:cubicBezTo>
                    <a:cubicBezTo>
                      <a:pt x="178" y="9420"/>
                      <a:pt x="188" y="9420"/>
                      <a:pt x="198" y="9420"/>
                    </a:cubicBezTo>
                    <a:cubicBezTo>
                      <a:pt x="354" y="9420"/>
                      <a:pt x="489" y="9348"/>
                      <a:pt x="551" y="9233"/>
                    </a:cubicBezTo>
                    <a:cubicBezTo>
                      <a:pt x="582" y="9192"/>
                      <a:pt x="593" y="9129"/>
                      <a:pt x="593" y="9078"/>
                    </a:cubicBezTo>
                    <a:lnTo>
                      <a:pt x="623" y="9088"/>
                    </a:lnTo>
                    <a:cubicBezTo>
                      <a:pt x="768" y="9119"/>
                      <a:pt x="904" y="9129"/>
                      <a:pt x="1017" y="9129"/>
                    </a:cubicBezTo>
                    <a:cubicBezTo>
                      <a:pt x="1173" y="9129"/>
                      <a:pt x="1277" y="9109"/>
                      <a:pt x="1349" y="9036"/>
                    </a:cubicBezTo>
                    <a:cubicBezTo>
                      <a:pt x="1391" y="9005"/>
                      <a:pt x="1422" y="8953"/>
                      <a:pt x="1422" y="8901"/>
                    </a:cubicBezTo>
                    <a:lnTo>
                      <a:pt x="1422" y="8829"/>
                    </a:lnTo>
                    <a:cubicBezTo>
                      <a:pt x="1568" y="8818"/>
                      <a:pt x="1723" y="8787"/>
                      <a:pt x="1868" y="8756"/>
                    </a:cubicBezTo>
                    <a:cubicBezTo>
                      <a:pt x="2086" y="8704"/>
                      <a:pt x="2294" y="8631"/>
                      <a:pt x="2490" y="8528"/>
                    </a:cubicBezTo>
                    <a:cubicBezTo>
                      <a:pt x="2677" y="8424"/>
                      <a:pt x="2854" y="8299"/>
                      <a:pt x="3009" y="8154"/>
                    </a:cubicBezTo>
                    <a:cubicBezTo>
                      <a:pt x="3165" y="7999"/>
                      <a:pt x="3290" y="7802"/>
                      <a:pt x="3382" y="7594"/>
                    </a:cubicBezTo>
                    <a:lnTo>
                      <a:pt x="3424" y="7543"/>
                    </a:lnTo>
                    <a:cubicBezTo>
                      <a:pt x="3455" y="7501"/>
                      <a:pt x="3486" y="7449"/>
                      <a:pt x="3518" y="7407"/>
                    </a:cubicBezTo>
                    <a:cubicBezTo>
                      <a:pt x="3569" y="7324"/>
                      <a:pt x="3611" y="7231"/>
                      <a:pt x="3663" y="7117"/>
                    </a:cubicBezTo>
                    <a:cubicBezTo>
                      <a:pt x="3735" y="6951"/>
                      <a:pt x="3787" y="6764"/>
                      <a:pt x="3829" y="6568"/>
                    </a:cubicBezTo>
                    <a:cubicBezTo>
                      <a:pt x="3891" y="6204"/>
                      <a:pt x="3901" y="5810"/>
                      <a:pt x="3850" y="5395"/>
                    </a:cubicBezTo>
                    <a:cubicBezTo>
                      <a:pt x="3797" y="5022"/>
                      <a:pt x="3704" y="4627"/>
                      <a:pt x="3559" y="4244"/>
                    </a:cubicBezTo>
                    <a:cubicBezTo>
                      <a:pt x="3486" y="4067"/>
                      <a:pt x="3414" y="3881"/>
                      <a:pt x="3331" y="3715"/>
                    </a:cubicBezTo>
                    <a:cubicBezTo>
                      <a:pt x="3258" y="3549"/>
                      <a:pt x="3175" y="3393"/>
                      <a:pt x="3071" y="3217"/>
                    </a:cubicBezTo>
                    <a:lnTo>
                      <a:pt x="3041" y="3154"/>
                    </a:lnTo>
                    <a:lnTo>
                      <a:pt x="2875" y="2864"/>
                    </a:lnTo>
                    <a:cubicBezTo>
                      <a:pt x="2729" y="2605"/>
                      <a:pt x="2543" y="2273"/>
                      <a:pt x="2387" y="1951"/>
                    </a:cubicBezTo>
                    <a:cubicBezTo>
                      <a:pt x="2231" y="1661"/>
                      <a:pt x="2096" y="1349"/>
                      <a:pt x="1962" y="1049"/>
                    </a:cubicBezTo>
                    <a:lnTo>
                      <a:pt x="1951" y="1018"/>
                    </a:lnTo>
                    <a:lnTo>
                      <a:pt x="1941" y="997"/>
                    </a:lnTo>
                    <a:lnTo>
                      <a:pt x="1909" y="925"/>
                    </a:lnTo>
                    <a:cubicBezTo>
                      <a:pt x="1779" y="631"/>
                      <a:pt x="1637" y="319"/>
                      <a:pt x="1477" y="24"/>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23"/>
              <p:cNvSpPr/>
              <p:nvPr/>
            </p:nvSpPr>
            <p:spPr>
              <a:xfrm>
                <a:off x="6813863" y="1282154"/>
                <a:ext cx="121592" cy="175808"/>
              </a:xfrm>
              <a:custGeom>
                <a:rect b="b" l="l" r="r" t="t"/>
                <a:pathLst>
                  <a:path extrusionOk="0" h="3901" w="2698">
                    <a:moveTo>
                      <a:pt x="0" y="1"/>
                    </a:moveTo>
                    <a:cubicBezTo>
                      <a:pt x="63" y="21"/>
                      <a:pt x="114" y="53"/>
                      <a:pt x="166" y="74"/>
                    </a:cubicBezTo>
                    <a:cubicBezTo>
                      <a:pt x="249" y="115"/>
                      <a:pt x="332" y="157"/>
                      <a:pt x="415" y="208"/>
                    </a:cubicBezTo>
                    <a:cubicBezTo>
                      <a:pt x="487" y="250"/>
                      <a:pt x="560" y="302"/>
                      <a:pt x="633" y="353"/>
                    </a:cubicBezTo>
                    <a:cubicBezTo>
                      <a:pt x="913" y="572"/>
                      <a:pt x="1141" y="851"/>
                      <a:pt x="1338" y="1152"/>
                    </a:cubicBezTo>
                    <a:cubicBezTo>
                      <a:pt x="1453" y="1339"/>
                      <a:pt x="1556" y="1526"/>
                      <a:pt x="1649" y="1713"/>
                    </a:cubicBezTo>
                    <a:cubicBezTo>
                      <a:pt x="1743" y="1899"/>
                      <a:pt x="1815" y="2096"/>
                      <a:pt x="1888" y="2283"/>
                    </a:cubicBezTo>
                    <a:cubicBezTo>
                      <a:pt x="2033" y="2688"/>
                      <a:pt x="2147" y="3103"/>
                      <a:pt x="2262" y="3507"/>
                    </a:cubicBezTo>
                    <a:cubicBezTo>
                      <a:pt x="2292" y="3621"/>
                      <a:pt x="2324" y="3735"/>
                      <a:pt x="2355" y="3839"/>
                    </a:cubicBezTo>
                    <a:lnTo>
                      <a:pt x="2365" y="3859"/>
                    </a:lnTo>
                    <a:lnTo>
                      <a:pt x="2375" y="3859"/>
                    </a:lnTo>
                    <a:cubicBezTo>
                      <a:pt x="2386" y="3859"/>
                      <a:pt x="2386" y="3859"/>
                      <a:pt x="2396" y="3870"/>
                    </a:cubicBezTo>
                    <a:lnTo>
                      <a:pt x="2417" y="3870"/>
                    </a:lnTo>
                    <a:cubicBezTo>
                      <a:pt x="2448" y="3880"/>
                      <a:pt x="2469" y="3891"/>
                      <a:pt x="2500" y="3901"/>
                    </a:cubicBezTo>
                    <a:lnTo>
                      <a:pt x="2562" y="3901"/>
                    </a:lnTo>
                    <a:cubicBezTo>
                      <a:pt x="2573" y="3901"/>
                      <a:pt x="2583" y="3901"/>
                      <a:pt x="2594" y="3891"/>
                    </a:cubicBezTo>
                    <a:cubicBezTo>
                      <a:pt x="2604" y="3891"/>
                      <a:pt x="2614" y="3880"/>
                      <a:pt x="2624" y="3880"/>
                    </a:cubicBezTo>
                    <a:cubicBezTo>
                      <a:pt x="2624" y="3870"/>
                      <a:pt x="2635" y="3859"/>
                      <a:pt x="2645" y="3859"/>
                    </a:cubicBezTo>
                    <a:cubicBezTo>
                      <a:pt x="2656" y="3839"/>
                      <a:pt x="2656" y="3829"/>
                      <a:pt x="2666" y="3808"/>
                    </a:cubicBezTo>
                    <a:cubicBezTo>
                      <a:pt x="2677" y="3787"/>
                      <a:pt x="2686" y="3756"/>
                      <a:pt x="2697" y="3714"/>
                    </a:cubicBezTo>
                    <a:lnTo>
                      <a:pt x="2697" y="3673"/>
                    </a:lnTo>
                    <a:lnTo>
                      <a:pt x="2697" y="3600"/>
                    </a:lnTo>
                    <a:cubicBezTo>
                      <a:pt x="2697" y="3517"/>
                      <a:pt x="2686" y="3455"/>
                      <a:pt x="2686" y="3382"/>
                    </a:cubicBezTo>
                    <a:lnTo>
                      <a:pt x="2677" y="3351"/>
                    </a:lnTo>
                    <a:cubicBezTo>
                      <a:pt x="2645" y="3133"/>
                      <a:pt x="2594" y="2926"/>
                      <a:pt x="2531" y="2729"/>
                    </a:cubicBezTo>
                    <a:cubicBezTo>
                      <a:pt x="2479" y="2522"/>
                      <a:pt x="2407" y="2303"/>
                      <a:pt x="2324" y="2075"/>
                    </a:cubicBezTo>
                    <a:lnTo>
                      <a:pt x="2303" y="2013"/>
                    </a:lnTo>
                    <a:cubicBezTo>
                      <a:pt x="2282" y="1962"/>
                      <a:pt x="2262" y="1909"/>
                      <a:pt x="2251" y="1858"/>
                    </a:cubicBezTo>
                    <a:lnTo>
                      <a:pt x="2241" y="1837"/>
                    </a:lnTo>
                    <a:cubicBezTo>
                      <a:pt x="2043" y="1484"/>
                      <a:pt x="1847" y="1194"/>
                      <a:pt x="1618" y="945"/>
                    </a:cubicBezTo>
                    <a:cubicBezTo>
                      <a:pt x="1390" y="685"/>
                      <a:pt x="1110" y="478"/>
                      <a:pt x="799" y="323"/>
                    </a:cubicBezTo>
                    <a:cubicBezTo>
                      <a:pt x="591" y="219"/>
                      <a:pt x="363" y="136"/>
                      <a:pt x="176" y="63"/>
                    </a:cubicBezTo>
                    <a:cubicBezTo>
                      <a:pt x="114" y="42"/>
                      <a:pt x="63" y="21"/>
                      <a:pt x="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23"/>
              <p:cNvSpPr/>
              <p:nvPr/>
            </p:nvSpPr>
            <p:spPr>
              <a:xfrm>
                <a:off x="6677352" y="1383602"/>
                <a:ext cx="75758" cy="49935"/>
              </a:xfrm>
              <a:custGeom>
                <a:rect b="b" l="l" r="r" t="t"/>
                <a:pathLst>
                  <a:path extrusionOk="0" h="1108" w="1681">
                    <a:moveTo>
                      <a:pt x="768" y="1"/>
                    </a:moveTo>
                    <a:cubicBezTo>
                      <a:pt x="695" y="1"/>
                      <a:pt x="623" y="1"/>
                      <a:pt x="550" y="22"/>
                    </a:cubicBezTo>
                    <a:cubicBezTo>
                      <a:pt x="446" y="42"/>
                      <a:pt x="353" y="73"/>
                      <a:pt x="259" y="135"/>
                    </a:cubicBezTo>
                    <a:cubicBezTo>
                      <a:pt x="176" y="188"/>
                      <a:pt x="104" y="271"/>
                      <a:pt x="63" y="354"/>
                    </a:cubicBezTo>
                    <a:cubicBezTo>
                      <a:pt x="10" y="457"/>
                      <a:pt x="0" y="582"/>
                      <a:pt x="10" y="686"/>
                    </a:cubicBezTo>
                    <a:cubicBezTo>
                      <a:pt x="10" y="706"/>
                      <a:pt x="21" y="727"/>
                      <a:pt x="31" y="737"/>
                    </a:cubicBezTo>
                    <a:cubicBezTo>
                      <a:pt x="52" y="758"/>
                      <a:pt x="63" y="758"/>
                      <a:pt x="83" y="758"/>
                    </a:cubicBezTo>
                    <a:cubicBezTo>
                      <a:pt x="104" y="758"/>
                      <a:pt x="125" y="758"/>
                      <a:pt x="135" y="737"/>
                    </a:cubicBezTo>
                    <a:cubicBezTo>
                      <a:pt x="146" y="727"/>
                      <a:pt x="156" y="706"/>
                      <a:pt x="156" y="686"/>
                    </a:cubicBezTo>
                    <a:cubicBezTo>
                      <a:pt x="156" y="633"/>
                      <a:pt x="146" y="592"/>
                      <a:pt x="156" y="530"/>
                    </a:cubicBezTo>
                    <a:cubicBezTo>
                      <a:pt x="166" y="499"/>
                      <a:pt x="166" y="467"/>
                      <a:pt x="187" y="437"/>
                    </a:cubicBezTo>
                    <a:cubicBezTo>
                      <a:pt x="197" y="405"/>
                      <a:pt x="208" y="374"/>
                      <a:pt x="229" y="354"/>
                    </a:cubicBezTo>
                    <a:lnTo>
                      <a:pt x="312" y="271"/>
                    </a:lnTo>
                    <a:cubicBezTo>
                      <a:pt x="353" y="250"/>
                      <a:pt x="395" y="218"/>
                      <a:pt x="436" y="208"/>
                    </a:cubicBezTo>
                    <a:cubicBezTo>
                      <a:pt x="498" y="177"/>
                      <a:pt x="570" y="156"/>
                      <a:pt x="643" y="146"/>
                    </a:cubicBezTo>
                    <a:lnTo>
                      <a:pt x="623" y="146"/>
                    </a:lnTo>
                    <a:cubicBezTo>
                      <a:pt x="666" y="142"/>
                      <a:pt x="708" y="139"/>
                      <a:pt x="748" y="139"/>
                    </a:cubicBezTo>
                    <a:cubicBezTo>
                      <a:pt x="805" y="139"/>
                      <a:pt x="859" y="144"/>
                      <a:pt x="913" y="156"/>
                    </a:cubicBezTo>
                    <a:cubicBezTo>
                      <a:pt x="996" y="167"/>
                      <a:pt x="1079" y="188"/>
                      <a:pt x="1151" y="218"/>
                    </a:cubicBezTo>
                    <a:cubicBezTo>
                      <a:pt x="1214" y="239"/>
                      <a:pt x="1266" y="271"/>
                      <a:pt x="1307" y="312"/>
                    </a:cubicBezTo>
                    <a:cubicBezTo>
                      <a:pt x="1349" y="333"/>
                      <a:pt x="1380" y="364"/>
                      <a:pt x="1400" y="395"/>
                    </a:cubicBezTo>
                    <a:cubicBezTo>
                      <a:pt x="1442" y="447"/>
                      <a:pt x="1463" y="488"/>
                      <a:pt x="1483" y="540"/>
                    </a:cubicBezTo>
                    <a:lnTo>
                      <a:pt x="1483" y="530"/>
                    </a:lnTo>
                    <a:cubicBezTo>
                      <a:pt x="1504" y="582"/>
                      <a:pt x="1525" y="644"/>
                      <a:pt x="1536" y="706"/>
                    </a:cubicBezTo>
                    <a:lnTo>
                      <a:pt x="1536" y="841"/>
                    </a:lnTo>
                    <a:cubicBezTo>
                      <a:pt x="1525" y="872"/>
                      <a:pt x="1515" y="893"/>
                      <a:pt x="1504" y="924"/>
                    </a:cubicBezTo>
                    <a:cubicBezTo>
                      <a:pt x="1494" y="955"/>
                      <a:pt x="1483" y="976"/>
                      <a:pt x="1463" y="997"/>
                    </a:cubicBezTo>
                    <a:cubicBezTo>
                      <a:pt x="1442" y="1027"/>
                      <a:pt x="1463" y="1080"/>
                      <a:pt x="1494" y="1100"/>
                    </a:cubicBezTo>
                    <a:cubicBezTo>
                      <a:pt x="1499" y="1105"/>
                      <a:pt x="1507" y="1108"/>
                      <a:pt x="1516" y="1108"/>
                    </a:cubicBezTo>
                    <a:cubicBezTo>
                      <a:pt x="1525" y="1108"/>
                      <a:pt x="1535" y="1105"/>
                      <a:pt x="1546" y="1100"/>
                    </a:cubicBezTo>
                    <a:cubicBezTo>
                      <a:pt x="1566" y="1100"/>
                      <a:pt x="1577" y="1090"/>
                      <a:pt x="1587" y="1069"/>
                    </a:cubicBezTo>
                    <a:cubicBezTo>
                      <a:pt x="1629" y="1018"/>
                      <a:pt x="1660" y="944"/>
                      <a:pt x="1670" y="882"/>
                    </a:cubicBezTo>
                    <a:cubicBezTo>
                      <a:pt x="1681" y="799"/>
                      <a:pt x="1681" y="716"/>
                      <a:pt x="1670" y="644"/>
                    </a:cubicBezTo>
                    <a:cubicBezTo>
                      <a:pt x="1649" y="561"/>
                      <a:pt x="1619" y="488"/>
                      <a:pt x="1587" y="416"/>
                    </a:cubicBezTo>
                    <a:cubicBezTo>
                      <a:pt x="1556" y="354"/>
                      <a:pt x="1515" y="301"/>
                      <a:pt x="1463" y="250"/>
                    </a:cubicBezTo>
                    <a:cubicBezTo>
                      <a:pt x="1390" y="177"/>
                      <a:pt x="1297" y="125"/>
                      <a:pt x="1204" y="84"/>
                    </a:cubicBezTo>
                    <a:cubicBezTo>
                      <a:pt x="1100" y="42"/>
                      <a:pt x="985" y="11"/>
                      <a:pt x="87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23"/>
              <p:cNvSpPr/>
              <p:nvPr/>
            </p:nvSpPr>
            <p:spPr>
              <a:xfrm>
                <a:off x="6682941" y="1388289"/>
                <a:ext cx="66880" cy="31863"/>
              </a:xfrm>
              <a:custGeom>
                <a:rect b="b" l="l" r="r" t="t"/>
                <a:pathLst>
                  <a:path extrusionOk="0" h="707" w="1484">
                    <a:moveTo>
                      <a:pt x="592" y="1"/>
                    </a:moveTo>
                    <a:cubicBezTo>
                      <a:pt x="540" y="1"/>
                      <a:pt x="478" y="11"/>
                      <a:pt x="426" y="21"/>
                    </a:cubicBezTo>
                    <a:cubicBezTo>
                      <a:pt x="354" y="42"/>
                      <a:pt x="291" y="73"/>
                      <a:pt x="229" y="104"/>
                    </a:cubicBezTo>
                    <a:cubicBezTo>
                      <a:pt x="156" y="146"/>
                      <a:pt x="84" y="208"/>
                      <a:pt x="32" y="270"/>
                    </a:cubicBezTo>
                    <a:cubicBezTo>
                      <a:pt x="1" y="301"/>
                      <a:pt x="1" y="343"/>
                      <a:pt x="32" y="374"/>
                    </a:cubicBezTo>
                    <a:cubicBezTo>
                      <a:pt x="42" y="389"/>
                      <a:pt x="60" y="397"/>
                      <a:pt x="80" y="397"/>
                    </a:cubicBezTo>
                    <a:cubicBezTo>
                      <a:pt x="99" y="397"/>
                      <a:pt x="120" y="389"/>
                      <a:pt x="135" y="374"/>
                    </a:cubicBezTo>
                    <a:cubicBezTo>
                      <a:pt x="167" y="333"/>
                      <a:pt x="208" y="301"/>
                      <a:pt x="239" y="270"/>
                    </a:cubicBezTo>
                    <a:cubicBezTo>
                      <a:pt x="291" y="239"/>
                      <a:pt x="333" y="208"/>
                      <a:pt x="384" y="187"/>
                    </a:cubicBezTo>
                    <a:cubicBezTo>
                      <a:pt x="426" y="167"/>
                      <a:pt x="467" y="156"/>
                      <a:pt x="519" y="146"/>
                    </a:cubicBezTo>
                    <a:lnTo>
                      <a:pt x="675" y="146"/>
                    </a:lnTo>
                    <a:cubicBezTo>
                      <a:pt x="722" y="155"/>
                      <a:pt x="779" y="173"/>
                      <a:pt x="835" y="192"/>
                    </a:cubicBezTo>
                    <a:lnTo>
                      <a:pt x="835" y="192"/>
                    </a:lnTo>
                    <a:cubicBezTo>
                      <a:pt x="834" y="191"/>
                      <a:pt x="833" y="189"/>
                      <a:pt x="831" y="187"/>
                    </a:cubicBezTo>
                    <a:lnTo>
                      <a:pt x="831" y="187"/>
                    </a:lnTo>
                    <a:cubicBezTo>
                      <a:pt x="835" y="190"/>
                      <a:pt x="839" y="192"/>
                      <a:pt x="844" y="195"/>
                    </a:cubicBezTo>
                    <a:lnTo>
                      <a:pt x="844" y="195"/>
                    </a:lnTo>
                    <a:cubicBezTo>
                      <a:pt x="841" y="194"/>
                      <a:pt x="838" y="193"/>
                      <a:pt x="835" y="192"/>
                    </a:cubicBezTo>
                    <a:lnTo>
                      <a:pt x="835" y="192"/>
                    </a:lnTo>
                    <a:cubicBezTo>
                      <a:pt x="840" y="197"/>
                      <a:pt x="842" y="197"/>
                      <a:pt x="848" y="197"/>
                    </a:cubicBezTo>
                    <a:lnTo>
                      <a:pt x="848" y="197"/>
                    </a:lnTo>
                    <a:cubicBezTo>
                      <a:pt x="847" y="197"/>
                      <a:pt x="845" y="196"/>
                      <a:pt x="844" y="195"/>
                    </a:cubicBezTo>
                    <a:lnTo>
                      <a:pt x="844" y="195"/>
                    </a:lnTo>
                    <a:cubicBezTo>
                      <a:pt x="846" y="196"/>
                      <a:pt x="849" y="197"/>
                      <a:pt x="851" y="197"/>
                    </a:cubicBezTo>
                    <a:cubicBezTo>
                      <a:pt x="850" y="197"/>
                      <a:pt x="849" y="197"/>
                      <a:pt x="848" y="197"/>
                    </a:cubicBezTo>
                    <a:lnTo>
                      <a:pt x="848" y="197"/>
                    </a:lnTo>
                    <a:cubicBezTo>
                      <a:pt x="915" y="234"/>
                      <a:pt x="981" y="264"/>
                      <a:pt x="1038" y="312"/>
                    </a:cubicBezTo>
                    <a:cubicBezTo>
                      <a:pt x="1110" y="374"/>
                      <a:pt x="1183" y="446"/>
                      <a:pt x="1246" y="529"/>
                    </a:cubicBezTo>
                    <a:cubicBezTo>
                      <a:pt x="1287" y="571"/>
                      <a:pt x="1318" y="623"/>
                      <a:pt x="1349" y="675"/>
                    </a:cubicBezTo>
                    <a:cubicBezTo>
                      <a:pt x="1359" y="695"/>
                      <a:pt x="1380" y="706"/>
                      <a:pt x="1412" y="706"/>
                    </a:cubicBezTo>
                    <a:cubicBezTo>
                      <a:pt x="1422" y="706"/>
                      <a:pt x="1432" y="706"/>
                      <a:pt x="1442" y="695"/>
                    </a:cubicBezTo>
                    <a:cubicBezTo>
                      <a:pt x="1453" y="685"/>
                      <a:pt x="1474" y="675"/>
                      <a:pt x="1474" y="654"/>
                    </a:cubicBezTo>
                    <a:cubicBezTo>
                      <a:pt x="1484" y="623"/>
                      <a:pt x="1484" y="582"/>
                      <a:pt x="1484" y="550"/>
                    </a:cubicBezTo>
                    <a:cubicBezTo>
                      <a:pt x="1474" y="519"/>
                      <a:pt x="1463" y="488"/>
                      <a:pt x="1453" y="446"/>
                    </a:cubicBezTo>
                    <a:cubicBezTo>
                      <a:pt x="1422" y="384"/>
                      <a:pt x="1380" y="322"/>
                      <a:pt x="1318" y="270"/>
                    </a:cubicBezTo>
                    <a:cubicBezTo>
                      <a:pt x="1214" y="177"/>
                      <a:pt x="1069" y="114"/>
                      <a:pt x="934" y="73"/>
                    </a:cubicBezTo>
                    <a:cubicBezTo>
                      <a:pt x="924" y="63"/>
                      <a:pt x="914" y="63"/>
                      <a:pt x="903" y="63"/>
                    </a:cubicBezTo>
                    <a:cubicBezTo>
                      <a:pt x="872" y="52"/>
                      <a:pt x="841" y="42"/>
                      <a:pt x="820" y="31"/>
                    </a:cubicBezTo>
                    <a:cubicBezTo>
                      <a:pt x="748" y="11"/>
                      <a:pt x="675" y="1"/>
                      <a:pt x="592" y="1"/>
                    </a:cubicBezTo>
                    <a:close/>
                  </a:path>
                </a:pathLst>
              </a:custGeom>
              <a:solidFill>
                <a:srgbClr val="F7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23"/>
              <p:cNvSpPr/>
              <p:nvPr/>
            </p:nvSpPr>
            <p:spPr>
              <a:xfrm>
                <a:off x="6670321" y="1393923"/>
                <a:ext cx="82293" cy="85133"/>
              </a:xfrm>
              <a:custGeom>
                <a:rect b="b" l="l" r="r" t="t"/>
                <a:pathLst>
                  <a:path extrusionOk="0" h="1889" w="1826">
                    <a:moveTo>
                      <a:pt x="820" y="0"/>
                    </a:moveTo>
                    <a:cubicBezTo>
                      <a:pt x="706" y="0"/>
                      <a:pt x="602" y="21"/>
                      <a:pt x="498" y="62"/>
                    </a:cubicBezTo>
                    <a:cubicBezTo>
                      <a:pt x="353" y="125"/>
                      <a:pt x="229" y="208"/>
                      <a:pt x="146" y="311"/>
                    </a:cubicBezTo>
                    <a:cubicBezTo>
                      <a:pt x="104" y="363"/>
                      <a:pt x="63" y="425"/>
                      <a:pt x="42" y="508"/>
                    </a:cubicBezTo>
                    <a:cubicBezTo>
                      <a:pt x="21" y="560"/>
                      <a:pt x="0" y="633"/>
                      <a:pt x="0" y="715"/>
                    </a:cubicBezTo>
                    <a:cubicBezTo>
                      <a:pt x="0" y="778"/>
                      <a:pt x="0" y="851"/>
                      <a:pt x="21" y="934"/>
                    </a:cubicBezTo>
                    <a:cubicBezTo>
                      <a:pt x="42" y="1006"/>
                      <a:pt x="63" y="1079"/>
                      <a:pt x="104" y="1172"/>
                    </a:cubicBezTo>
                    <a:cubicBezTo>
                      <a:pt x="166" y="1307"/>
                      <a:pt x="260" y="1442"/>
                      <a:pt x="385" y="1577"/>
                    </a:cubicBezTo>
                    <a:cubicBezTo>
                      <a:pt x="488" y="1691"/>
                      <a:pt x="623" y="1805"/>
                      <a:pt x="768" y="1877"/>
                    </a:cubicBezTo>
                    <a:cubicBezTo>
                      <a:pt x="779" y="1877"/>
                      <a:pt x="789" y="1888"/>
                      <a:pt x="799" y="1888"/>
                    </a:cubicBezTo>
                    <a:lnTo>
                      <a:pt x="820" y="1888"/>
                    </a:lnTo>
                    <a:lnTo>
                      <a:pt x="851" y="1857"/>
                    </a:lnTo>
                    <a:lnTo>
                      <a:pt x="913" y="1794"/>
                    </a:lnTo>
                    <a:cubicBezTo>
                      <a:pt x="924" y="1794"/>
                      <a:pt x="924" y="1784"/>
                      <a:pt x="934" y="1774"/>
                    </a:cubicBezTo>
                    <a:cubicBezTo>
                      <a:pt x="955" y="1764"/>
                      <a:pt x="975" y="1743"/>
                      <a:pt x="996" y="1722"/>
                    </a:cubicBezTo>
                    <a:cubicBezTo>
                      <a:pt x="1017" y="1711"/>
                      <a:pt x="1028" y="1691"/>
                      <a:pt x="1048" y="1681"/>
                    </a:cubicBezTo>
                    <a:lnTo>
                      <a:pt x="1069" y="1670"/>
                    </a:lnTo>
                    <a:lnTo>
                      <a:pt x="1079" y="1660"/>
                    </a:lnTo>
                    <a:cubicBezTo>
                      <a:pt x="1141" y="1618"/>
                      <a:pt x="1204" y="1577"/>
                      <a:pt x="1256" y="1535"/>
                    </a:cubicBezTo>
                    <a:cubicBezTo>
                      <a:pt x="1339" y="1473"/>
                      <a:pt x="1422" y="1421"/>
                      <a:pt x="1494" y="1359"/>
                    </a:cubicBezTo>
                    <a:cubicBezTo>
                      <a:pt x="1556" y="1307"/>
                      <a:pt x="1619" y="1245"/>
                      <a:pt x="1660" y="1193"/>
                    </a:cubicBezTo>
                    <a:cubicBezTo>
                      <a:pt x="1712" y="1130"/>
                      <a:pt x="1743" y="1058"/>
                      <a:pt x="1775" y="975"/>
                    </a:cubicBezTo>
                    <a:cubicBezTo>
                      <a:pt x="1816" y="861"/>
                      <a:pt x="1826" y="726"/>
                      <a:pt x="1785" y="602"/>
                    </a:cubicBezTo>
                    <a:cubicBezTo>
                      <a:pt x="1754" y="498"/>
                      <a:pt x="1692" y="394"/>
                      <a:pt x="1598" y="301"/>
                    </a:cubicBezTo>
                    <a:cubicBezTo>
                      <a:pt x="1505" y="208"/>
                      <a:pt x="1390" y="145"/>
                      <a:pt x="1266" y="83"/>
                    </a:cubicBezTo>
                    <a:cubicBezTo>
                      <a:pt x="1141" y="42"/>
                      <a:pt x="1007" y="10"/>
                      <a:pt x="87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23"/>
              <p:cNvSpPr/>
              <p:nvPr/>
            </p:nvSpPr>
            <p:spPr>
              <a:xfrm>
                <a:off x="6669871" y="1393923"/>
                <a:ext cx="57506" cy="81843"/>
              </a:xfrm>
              <a:custGeom>
                <a:rect b="b" l="l" r="r" t="t"/>
                <a:pathLst>
                  <a:path extrusionOk="0" h="1816" w="1276">
                    <a:moveTo>
                      <a:pt x="830" y="0"/>
                    </a:moveTo>
                    <a:cubicBezTo>
                      <a:pt x="716" y="0"/>
                      <a:pt x="602" y="21"/>
                      <a:pt x="508" y="62"/>
                    </a:cubicBezTo>
                    <a:cubicBezTo>
                      <a:pt x="363" y="125"/>
                      <a:pt x="239" y="208"/>
                      <a:pt x="156" y="311"/>
                    </a:cubicBezTo>
                    <a:cubicBezTo>
                      <a:pt x="114" y="363"/>
                      <a:pt x="73" y="425"/>
                      <a:pt x="42" y="498"/>
                    </a:cubicBezTo>
                    <a:cubicBezTo>
                      <a:pt x="21" y="560"/>
                      <a:pt x="10" y="633"/>
                      <a:pt x="10" y="715"/>
                    </a:cubicBezTo>
                    <a:cubicBezTo>
                      <a:pt x="0" y="778"/>
                      <a:pt x="10" y="851"/>
                      <a:pt x="31" y="934"/>
                    </a:cubicBezTo>
                    <a:cubicBezTo>
                      <a:pt x="42" y="1006"/>
                      <a:pt x="73" y="1079"/>
                      <a:pt x="114" y="1172"/>
                    </a:cubicBezTo>
                    <a:cubicBezTo>
                      <a:pt x="176" y="1307"/>
                      <a:pt x="270" y="1442"/>
                      <a:pt x="384" y="1577"/>
                    </a:cubicBezTo>
                    <a:cubicBezTo>
                      <a:pt x="478" y="1670"/>
                      <a:pt x="570" y="1753"/>
                      <a:pt x="674" y="1815"/>
                    </a:cubicBezTo>
                    <a:lnTo>
                      <a:pt x="674" y="1805"/>
                    </a:lnTo>
                    <a:cubicBezTo>
                      <a:pt x="685" y="1732"/>
                      <a:pt x="695" y="1670"/>
                      <a:pt x="727" y="1608"/>
                    </a:cubicBezTo>
                    <a:cubicBezTo>
                      <a:pt x="747" y="1545"/>
                      <a:pt x="778" y="1483"/>
                      <a:pt x="809" y="1421"/>
                    </a:cubicBezTo>
                    <a:cubicBezTo>
                      <a:pt x="882" y="1276"/>
                      <a:pt x="965" y="1141"/>
                      <a:pt x="1048" y="1006"/>
                    </a:cubicBezTo>
                    <a:cubicBezTo>
                      <a:pt x="1121" y="871"/>
                      <a:pt x="1193" y="747"/>
                      <a:pt x="1245" y="602"/>
                    </a:cubicBezTo>
                    <a:lnTo>
                      <a:pt x="1245" y="591"/>
                    </a:lnTo>
                    <a:cubicBezTo>
                      <a:pt x="1266" y="540"/>
                      <a:pt x="1276" y="487"/>
                      <a:pt x="1276" y="436"/>
                    </a:cubicBezTo>
                    <a:cubicBezTo>
                      <a:pt x="1276" y="404"/>
                      <a:pt x="1276" y="363"/>
                      <a:pt x="1266" y="321"/>
                    </a:cubicBezTo>
                    <a:cubicBezTo>
                      <a:pt x="1266" y="303"/>
                      <a:pt x="1257" y="276"/>
                      <a:pt x="1241" y="248"/>
                    </a:cubicBezTo>
                    <a:lnTo>
                      <a:pt x="1241" y="248"/>
                    </a:lnTo>
                    <a:cubicBezTo>
                      <a:pt x="1242" y="249"/>
                      <a:pt x="1243" y="249"/>
                      <a:pt x="1245" y="249"/>
                    </a:cubicBezTo>
                    <a:cubicBezTo>
                      <a:pt x="1224" y="218"/>
                      <a:pt x="1204" y="197"/>
                      <a:pt x="1183" y="166"/>
                    </a:cubicBezTo>
                    <a:cubicBezTo>
                      <a:pt x="1151" y="135"/>
                      <a:pt x="1121" y="104"/>
                      <a:pt x="1079" y="83"/>
                    </a:cubicBezTo>
                    <a:lnTo>
                      <a:pt x="1089" y="83"/>
                    </a:lnTo>
                    <a:cubicBezTo>
                      <a:pt x="1038" y="52"/>
                      <a:pt x="975" y="21"/>
                      <a:pt x="92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23"/>
              <p:cNvSpPr/>
              <p:nvPr/>
            </p:nvSpPr>
            <p:spPr>
              <a:xfrm>
                <a:off x="6725980" y="1420558"/>
                <a:ext cx="45" cy="496"/>
              </a:xfrm>
              <a:custGeom>
                <a:rect b="b" l="l" r="r" t="t"/>
                <a:pathLst>
                  <a:path extrusionOk="0" h="11" w="1">
                    <a:moveTo>
                      <a:pt x="0" y="0"/>
                    </a:moveTo>
                    <a:lnTo>
                      <a:pt x="0" y="0"/>
                    </a:lnTo>
                    <a:lnTo>
                      <a:pt x="0" y="0"/>
                    </a:lnTo>
                    <a:lnTo>
                      <a:pt x="0" y="11"/>
                    </a:lnTo>
                    <a:lnTo>
                      <a:pt x="0" y="1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23"/>
              <p:cNvSpPr/>
              <p:nvPr/>
            </p:nvSpPr>
            <p:spPr>
              <a:xfrm>
                <a:off x="6725980" y="1420558"/>
                <a:ext cx="45" cy="0"/>
              </a:xfrm>
              <a:custGeom>
                <a:rect b="b" l="l" r="r" t="t"/>
                <a:pathLst>
                  <a:path extrusionOk="0" h="0" w="1">
                    <a:moveTo>
                      <a:pt x="0" y="0"/>
                    </a:moveTo>
                    <a:lnTo>
                      <a:pt x="0" y="0"/>
                    </a:lnTo>
                    <a:lnTo>
                      <a:pt x="0" y="0"/>
                    </a:lnTo>
                    <a:lnTo>
                      <a:pt x="0" y="0"/>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23"/>
              <p:cNvSpPr/>
              <p:nvPr/>
            </p:nvSpPr>
            <p:spPr>
              <a:xfrm>
                <a:off x="6725980" y="1421009"/>
                <a:ext cx="45" cy="45"/>
              </a:xfrm>
              <a:custGeom>
                <a:rect b="b" l="l" r="r" t="t"/>
                <a:pathLst>
                  <a:path extrusionOk="0" h="1" w="1">
                    <a:moveTo>
                      <a:pt x="0" y="1"/>
                    </a:moveTo>
                    <a:lnTo>
                      <a:pt x="0" y="1"/>
                    </a:lnTo>
                    <a:lnTo>
                      <a:pt x="0" y="1"/>
                    </a:lnTo>
                    <a:lnTo>
                      <a:pt x="0" y="1"/>
                    </a:ln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23"/>
              <p:cNvSpPr/>
              <p:nvPr/>
            </p:nvSpPr>
            <p:spPr>
              <a:xfrm>
                <a:off x="6725980" y="1421009"/>
                <a:ext cx="45" cy="45"/>
              </a:xfrm>
              <a:custGeom>
                <a:rect b="b" l="l" r="r" t="t"/>
                <a:pathLst>
                  <a:path extrusionOk="0" h="1" w="1">
                    <a:moveTo>
                      <a:pt x="0" y="1"/>
                    </a:move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23"/>
              <p:cNvSpPr/>
              <p:nvPr/>
            </p:nvSpPr>
            <p:spPr>
              <a:xfrm>
                <a:off x="6733912" y="1418665"/>
                <a:ext cx="24336" cy="48222"/>
              </a:xfrm>
              <a:custGeom>
                <a:rect b="b" l="l" r="r" t="t"/>
                <a:pathLst>
                  <a:path extrusionOk="0" h="1070" w="540">
                    <a:moveTo>
                      <a:pt x="467" y="1"/>
                    </a:moveTo>
                    <a:cubicBezTo>
                      <a:pt x="467" y="1"/>
                      <a:pt x="457" y="1"/>
                      <a:pt x="447" y="11"/>
                    </a:cubicBezTo>
                    <a:cubicBezTo>
                      <a:pt x="394" y="42"/>
                      <a:pt x="343" y="74"/>
                      <a:pt x="281" y="125"/>
                    </a:cubicBezTo>
                    <a:cubicBezTo>
                      <a:pt x="208" y="177"/>
                      <a:pt x="166" y="240"/>
                      <a:pt x="125" y="291"/>
                    </a:cubicBezTo>
                    <a:cubicBezTo>
                      <a:pt x="125" y="312"/>
                      <a:pt x="115" y="322"/>
                      <a:pt x="104" y="343"/>
                    </a:cubicBezTo>
                    <a:lnTo>
                      <a:pt x="104" y="353"/>
                    </a:lnTo>
                    <a:cubicBezTo>
                      <a:pt x="94" y="364"/>
                      <a:pt x="94" y="364"/>
                      <a:pt x="94" y="374"/>
                    </a:cubicBezTo>
                    <a:cubicBezTo>
                      <a:pt x="83" y="385"/>
                      <a:pt x="83" y="395"/>
                      <a:pt x="83" y="405"/>
                    </a:cubicBezTo>
                    <a:lnTo>
                      <a:pt x="83" y="415"/>
                    </a:lnTo>
                    <a:lnTo>
                      <a:pt x="83" y="447"/>
                    </a:lnTo>
                    <a:lnTo>
                      <a:pt x="94" y="457"/>
                    </a:lnTo>
                    <a:cubicBezTo>
                      <a:pt x="104" y="478"/>
                      <a:pt x="115" y="498"/>
                      <a:pt x="125" y="498"/>
                    </a:cubicBezTo>
                    <a:cubicBezTo>
                      <a:pt x="135" y="509"/>
                      <a:pt x="135" y="509"/>
                      <a:pt x="145" y="509"/>
                    </a:cubicBezTo>
                    <a:cubicBezTo>
                      <a:pt x="156" y="519"/>
                      <a:pt x="156" y="519"/>
                      <a:pt x="156" y="530"/>
                    </a:cubicBezTo>
                    <a:lnTo>
                      <a:pt x="156" y="551"/>
                    </a:lnTo>
                    <a:cubicBezTo>
                      <a:pt x="125" y="592"/>
                      <a:pt x="104" y="634"/>
                      <a:pt x="73" y="675"/>
                    </a:cubicBezTo>
                    <a:cubicBezTo>
                      <a:pt x="62" y="706"/>
                      <a:pt x="52" y="737"/>
                      <a:pt x="42" y="779"/>
                    </a:cubicBezTo>
                    <a:lnTo>
                      <a:pt x="11" y="872"/>
                    </a:lnTo>
                    <a:cubicBezTo>
                      <a:pt x="11" y="893"/>
                      <a:pt x="0" y="913"/>
                      <a:pt x="0" y="945"/>
                    </a:cubicBezTo>
                    <a:lnTo>
                      <a:pt x="0" y="976"/>
                    </a:lnTo>
                    <a:cubicBezTo>
                      <a:pt x="0" y="986"/>
                      <a:pt x="0" y="1007"/>
                      <a:pt x="11" y="1028"/>
                    </a:cubicBezTo>
                    <a:cubicBezTo>
                      <a:pt x="21" y="1049"/>
                      <a:pt x="52" y="1059"/>
                      <a:pt x="73" y="1069"/>
                    </a:cubicBezTo>
                    <a:lnTo>
                      <a:pt x="104" y="1069"/>
                    </a:lnTo>
                    <a:cubicBezTo>
                      <a:pt x="145" y="1069"/>
                      <a:pt x="187" y="1038"/>
                      <a:pt x="198" y="996"/>
                    </a:cubicBezTo>
                    <a:cubicBezTo>
                      <a:pt x="198" y="986"/>
                      <a:pt x="208" y="966"/>
                      <a:pt x="208" y="955"/>
                    </a:cubicBezTo>
                    <a:lnTo>
                      <a:pt x="218" y="924"/>
                    </a:lnTo>
                    <a:cubicBezTo>
                      <a:pt x="218" y="903"/>
                      <a:pt x="228" y="883"/>
                      <a:pt x="239" y="851"/>
                    </a:cubicBezTo>
                    <a:cubicBezTo>
                      <a:pt x="249" y="810"/>
                      <a:pt x="260" y="768"/>
                      <a:pt x="281" y="727"/>
                    </a:cubicBezTo>
                    <a:lnTo>
                      <a:pt x="281" y="717"/>
                    </a:lnTo>
                    <a:lnTo>
                      <a:pt x="291" y="696"/>
                    </a:lnTo>
                    <a:cubicBezTo>
                      <a:pt x="301" y="685"/>
                      <a:pt x="301" y="685"/>
                      <a:pt x="301" y="675"/>
                    </a:cubicBezTo>
                    <a:lnTo>
                      <a:pt x="311" y="664"/>
                    </a:lnTo>
                    <a:cubicBezTo>
                      <a:pt x="322" y="644"/>
                      <a:pt x="332" y="623"/>
                      <a:pt x="353" y="602"/>
                    </a:cubicBezTo>
                    <a:cubicBezTo>
                      <a:pt x="353" y="592"/>
                      <a:pt x="364" y="571"/>
                      <a:pt x="364" y="561"/>
                    </a:cubicBezTo>
                    <a:cubicBezTo>
                      <a:pt x="374" y="530"/>
                      <a:pt x="394" y="498"/>
                      <a:pt x="405" y="478"/>
                    </a:cubicBezTo>
                    <a:lnTo>
                      <a:pt x="426" y="457"/>
                    </a:lnTo>
                    <a:lnTo>
                      <a:pt x="447" y="405"/>
                    </a:lnTo>
                    <a:cubicBezTo>
                      <a:pt x="467" y="385"/>
                      <a:pt x="467" y="353"/>
                      <a:pt x="457" y="332"/>
                    </a:cubicBezTo>
                    <a:lnTo>
                      <a:pt x="477" y="281"/>
                    </a:lnTo>
                    <a:lnTo>
                      <a:pt x="488" y="260"/>
                    </a:lnTo>
                    <a:lnTo>
                      <a:pt x="498" y="219"/>
                    </a:lnTo>
                    <a:cubicBezTo>
                      <a:pt x="509" y="187"/>
                      <a:pt x="519" y="166"/>
                      <a:pt x="519" y="157"/>
                    </a:cubicBezTo>
                    <a:cubicBezTo>
                      <a:pt x="539" y="136"/>
                      <a:pt x="539" y="115"/>
                      <a:pt x="539" y="104"/>
                    </a:cubicBezTo>
                    <a:cubicBezTo>
                      <a:pt x="539" y="84"/>
                      <a:pt x="530" y="63"/>
                      <a:pt x="519" y="42"/>
                    </a:cubicBezTo>
                    <a:cubicBezTo>
                      <a:pt x="509" y="42"/>
                      <a:pt x="509" y="32"/>
                      <a:pt x="509" y="32"/>
                    </a:cubicBezTo>
                    <a:cubicBezTo>
                      <a:pt x="498" y="11"/>
                      <a:pt x="488" y="1"/>
                      <a:pt x="46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23"/>
              <p:cNvSpPr/>
              <p:nvPr/>
            </p:nvSpPr>
            <p:spPr>
              <a:xfrm>
                <a:off x="6614708" y="1520564"/>
                <a:ext cx="54261" cy="119925"/>
              </a:xfrm>
              <a:custGeom>
                <a:rect b="b" l="l" r="r" t="t"/>
                <a:pathLst>
                  <a:path extrusionOk="0" h="2661" w="1204">
                    <a:moveTo>
                      <a:pt x="377" y="2170"/>
                    </a:moveTo>
                    <a:lnTo>
                      <a:pt x="377" y="2170"/>
                    </a:lnTo>
                    <a:cubicBezTo>
                      <a:pt x="380" y="2173"/>
                      <a:pt x="382" y="2176"/>
                      <a:pt x="384" y="2179"/>
                    </a:cubicBezTo>
                    <a:cubicBezTo>
                      <a:pt x="384" y="2179"/>
                      <a:pt x="384" y="2172"/>
                      <a:pt x="377" y="2170"/>
                    </a:cubicBezTo>
                    <a:close/>
                    <a:moveTo>
                      <a:pt x="529" y="1"/>
                    </a:moveTo>
                    <a:cubicBezTo>
                      <a:pt x="467" y="32"/>
                      <a:pt x="405" y="84"/>
                      <a:pt x="363" y="136"/>
                    </a:cubicBezTo>
                    <a:cubicBezTo>
                      <a:pt x="342" y="167"/>
                      <a:pt x="322" y="198"/>
                      <a:pt x="312" y="240"/>
                    </a:cubicBezTo>
                    <a:cubicBezTo>
                      <a:pt x="291" y="271"/>
                      <a:pt x="291" y="302"/>
                      <a:pt x="280" y="333"/>
                    </a:cubicBezTo>
                    <a:cubicBezTo>
                      <a:pt x="280" y="385"/>
                      <a:pt x="301" y="447"/>
                      <a:pt x="342" y="478"/>
                    </a:cubicBezTo>
                    <a:cubicBezTo>
                      <a:pt x="353" y="489"/>
                      <a:pt x="363" y="489"/>
                      <a:pt x="374" y="499"/>
                    </a:cubicBezTo>
                    <a:cubicBezTo>
                      <a:pt x="332" y="510"/>
                      <a:pt x="291" y="530"/>
                      <a:pt x="249" y="551"/>
                    </a:cubicBezTo>
                    <a:cubicBezTo>
                      <a:pt x="197" y="582"/>
                      <a:pt x="156" y="613"/>
                      <a:pt x="104" y="655"/>
                    </a:cubicBezTo>
                    <a:cubicBezTo>
                      <a:pt x="93" y="676"/>
                      <a:pt x="73" y="696"/>
                      <a:pt x="63" y="717"/>
                    </a:cubicBezTo>
                    <a:cubicBezTo>
                      <a:pt x="42" y="738"/>
                      <a:pt x="31" y="758"/>
                      <a:pt x="21" y="779"/>
                    </a:cubicBezTo>
                    <a:cubicBezTo>
                      <a:pt x="10" y="810"/>
                      <a:pt x="0" y="841"/>
                      <a:pt x="0" y="872"/>
                    </a:cubicBezTo>
                    <a:cubicBezTo>
                      <a:pt x="0" y="893"/>
                      <a:pt x="0" y="914"/>
                      <a:pt x="10" y="945"/>
                    </a:cubicBezTo>
                    <a:cubicBezTo>
                      <a:pt x="10" y="966"/>
                      <a:pt x="21" y="987"/>
                      <a:pt x="42" y="997"/>
                    </a:cubicBezTo>
                    <a:cubicBezTo>
                      <a:pt x="52" y="1017"/>
                      <a:pt x="63" y="1028"/>
                      <a:pt x="83" y="1038"/>
                    </a:cubicBezTo>
                    <a:cubicBezTo>
                      <a:pt x="104" y="1049"/>
                      <a:pt x="125" y="1059"/>
                      <a:pt x="146" y="1059"/>
                    </a:cubicBezTo>
                    <a:cubicBezTo>
                      <a:pt x="176" y="1070"/>
                      <a:pt x="197" y="1070"/>
                      <a:pt x="218" y="1070"/>
                    </a:cubicBezTo>
                    <a:cubicBezTo>
                      <a:pt x="229" y="1070"/>
                      <a:pt x="239" y="1059"/>
                      <a:pt x="249" y="1059"/>
                    </a:cubicBezTo>
                    <a:cubicBezTo>
                      <a:pt x="249" y="1070"/>
                      <a:pt x="239" y="1080"/>
                      <a:pt x="239" y="1080"/>
                    </a:cubicBezTo>
                    <a:cubicBezTo>
                      <a:pt x="218" y="1132"/>
                      <a:pt x="197" y="1173"/>
                      <a:pt x="176" y="1225"/>
                    </a:cubicBezTo>
                    <a:cubicBezTo>
                      <a:pt x="135" y="1339"/>
                      <a:pt x="114" y="1453"/>
                      <a:pt x="93" y="1568"/>
                    </a:cubicBezTo>
                    <a:cubicBezTo>
                      <a:pt x="83" y="1681"/>
                      <a:pt x="93" y="1785"/>
                      <a:pt x="104" y="1900"/>
                    </a:cubicBezTo>
                    <a:cubicBezTo>
                      <a:pt x="125" y="1983"/>
                      <a:pt x="166" y="2075"/>
                      <a:pt x="208" y="2148"/>
                    </a:cubicBezTo>
                    <a:cubicBezTo>
                      <a:pt x="249" y="2231"/>
                      <a:pt x="301" y="2304"/>
                      <a:pt x="363" y="2377"/>
                    </a:cubicBezTo>
                    <a:cubicBezTo>
                      <a:pt x="436" y="2449"/>
                      <a:pt x="508" y="2511"/>
                      <a:pt x="602" y="2563"/>
                    </a:cubicBezTo>
                    <a:cubicBezTo>
                      <a:pt x="633" y="2584"/>
                      <a:pt x="685" y="2605"/>
                      <a:pt x="726" y="2615"/>
                    </a:cubicBezTo>
                    <a:cubicBezTo>
                      <a:pt x="768" y="2636"/>
                      <a:pt x="809" y="2646"/>
                      <a:pt x="851" y="2656"/>
                    </a:cubicBezTo>
                    <a:cubicBezTo>
                      <a:pt x="876" y="2659"/>
                      <a:pt x="900" y="2660"/>
                      <a:pt x="923" y="2660"/>
                    </a:cubicBezTo>
                    <a:cubicBezTo>
                      <a:pt x="999" y="2660"/>
                      <a:pt x="1070" y="2646"/>
                      <a:pt x="1141" y="2615"/>
                    </a:cubicBezTo>
                    <a:cubicBezTo>
                      <a:pt x="1141" y="2615"/>
                      <a:pt x="1151" y="2615"/>
                      <a:pt x="1162" y="2605"/>
                    </a:cubicBezTo>
                    <a:cubicBezTo>
                      <a:pt x="1172" y="2605"/>
                      <a:pt x="1183" y="2594"/>
                      <a:pt x="1183" y="2584"/>
                    </a:cubicBezTo>
                    <a:cubicBezTo>
                      <a:pt x="1193" y="2563"/>
                      <a:pt x="1204" y="2543"/>
                      <a:pt x="1193" y="2522"/>
                    </a:cubicBezTo>
                    <a:cubicBezTo>
                      <a:pt x="1193" y="2501"/>
                      <a:pt x="1172" y="2480"/>
                      <a:pt x="1162" y="2470"/>
                    </a:cubicBezTo>
                    <a:cubicBezTo>
                      <a:pt x="1141" y="2460"/>
                      <a:pt x="1121" y="2460"/>
                      <a:pt x="1100" y="2460"/>
                    </a:cubicBezTo>
                    <a:cubicBezTo>
                      <a:pt x="1058" y="2470"/>
                      <a:pt x="1027" y="2480"/>
                      <a:pt x="996" y="2490"/>
                    </a:cubicBezTo>
                    <a:lnTo>
                      <a:pt x="861" y="2490"/>
                    </a:lnTo>
                    <a:cubicBezTo>
                      <a:pt x="819" y="2480"/>
                      <a:pt x="768" y="2470"/>
                      <a:pt x="716" y="2449"/>
                    </a:cubicBezTo>
                    <a:cubicBezTo>
                      <a:pt x="664" y="2428"/>
                      <a:pt x="612" y="2397"/>
                      <a:pt x="561" y="2356"/>
                    </a:cubicBezTo>
                    <a:cubicBezTo>
                      <a:pt x="498" y="2304"/>
                      <a:pt x="436" y="2241"/>
                      <a:pt x="384" y="2179"/>
                    </a:cubicBezTo>
                    <a:lnTo>
                      <a:pt x="374" y="2169"/>
                    </a:lnTo>
                    <a:cubicBezTo>
                      <a:pt x="375" y="2169"/>
                      <a:pt x="376" y="2169"/>
                      <a:pt x="377" y="2170"/>
                    </a:cubicBezTo>
                    <a:lnTo>
                      <a:pt x="377" y="2170"/>
                    </a:lnTo>
                    <a:cubicBezTo>
                      <a:pt x="338" y="2111"/>
                      <a:pt x="299" y="2051"/>
                      <a:pt x="270" y="1983"/>
                    </a:cubicBezTo>
                    <a:cubicBezTo>
                      <a:pt x="259" y="1962"/>
                      <a:pt x="249" y="1941"/>
                      <a:pt x="239" y="1909"/>
                    </a:cubicBezTo>
                    <a:cubicBezTo>
                      <a:pt x="229" y="1879"/>
                      <a:pt x="229" y="1837"/>
                      <a:pt x="218" y="1796"/>
                    </a:cubicBezTo>
                    <a:cubicBezTo>
                      <a:pt x="208" y="1713"/>
                      <a:pt x="208" y="1619"/>
                      <a:pt x="218" y="1526"/>
                    </a:cubicBezTo>
                    <a:cubicBezTo>
                      <a:pt x="239" y="1402"/>
                      <a:pt x="280" y="1277"/>
                      <a:pt x="322" y="1163"/>
                    </a:cubicBezTo>
                    <a:lnTo>
                      <a:pt x="332" y="1153"/>
                    </a:lnTo>
                    <a:cubicBezTo>
                      <a:pt x="353" y="1100"/>
                      <a:pt x="384" y="1049"/>
                      <a:pt x="405" y="987"/>
                    </a:cubicBezTo>
                    <a:cubicBezTo>
                      <a:pt x="415" y="966"/>
                      <a:pt x="415" y="945"/>
                      <a:pt x="395" y="924"/>
                    </a:cubicBezTo>
                    <a:cubicBezTo>
                      <a:pt x="388" y="918"/>
                      <a:pt x="376" y="912"/>
                      <a:pt x="362" y="912"/>
                    </a:cubicBezTo>
                    <a:cubicBezTo>
                      <a:pt x="352" y="912"/>
                      <a:pt x="341" y="916"/>
                      <a:pt x="332" y="924"/>
                    </a:cubicBezTo>
                    <a:cubicBezTo>
                      <a:pt x="322" y="924"/>
                      <a:pt x="301" y="934"/>
                      <a:pt x="291" y="945"/>
                    </a:cubicBezTo>
                    <a:cubicBezTo>
                      <a:pt x="259" y="955"/>
                      <a:pt x="239" y="966"/>
                      <a:pt x="218" y="966"/>
                    </a:cubicBezTo>
                    <a:lnTo>
                      <a:pt x="166" y="966"/>
                    </a:lnTo>
                    <a:cubicBezTo>
                      <a:pt x="156" y="966"/>
                      <a:pt x="146" y="966"/>
                      <a:pt x="135" y="955"/>
                    </a:cubicBezTo>
                    <a:cubicBezTo>
                      <a:pt x="135" y="955"/>
                      <a:pt x="125" y="955"/>
                      <a:pt x="114" y="945"/>
                    </a:cubicBezTo>
                    <a:cubicBezTo>
                      <a:pt x="104" y="934"/>
                      <a:pt x="104" y="934"/>
                      <a:pt x="104" y="924"/>
                    </a:cubicBezTo>
                    <a:cubicBezTo>
                      <a:pt x="104" y="914"/>
                      <a:pt x="93" y="904"/>
                      <a:pt x="93" y="893"/>
                    </a:cubicBezTo>
                    <a:lnTo>
                      <a:pt x="93" y="862"/>
                    </a:lnTo>
                    <a:cubicBezTo>
                      <a:pt x="104" y="841"/>
                      <a:pt x="104" y="821"/>
                      <a:pt x="114" y="800"/>
                    </a:cubicBezTo>
                    <a:cubicBezTo>
                      <a:pt x="125" y="779"/>
                      <a:pt x="125" y="768"/>
                      <a:pt x="135" y="758"/>
                    </a:cubicBezTo>
                    <a:cubicBezTo>
                      <a:pt x="156" y="727"/>
                      <a:pt x="187" y="706"/>
                      <a:pt x="208" y="685"/>
                    </a:cubicBezTo>
                    <a:cubicBezTo>
                      <a:pt x="291" y="623"/>
                      <a:pt x="384" y="582"/>
                      <a:pt x="478" y="540"/>
                    </a:cubicBezTo>
                    <a:lnTo>
                      <a:pt x="467" y="540"/>
                    </a:lnTo>
                    <a:cubicBezTo>
                      <a:pt x="498" y="530"/>
                      <a:pt x="529" y="519"/>
                      <a:pt x="561" y="499"/>
                    </a:cubicBezTo>
                    <a:lnTo>
                      <a:pt x="570" y="499"/>
                    </a:lnTo>
                    <a:cubicBezTo>
                      <a:pt x="591" y="499"/>
                      <a:pt x="602" y="478"/>
                      <a:pt x="591" y="457"/>
                    </a:cubicBezTo>
                    <a:cubicBezTo>
                      <a:pt x="591" y="437"/>
                      <a:pt x="570" y="427"/>
                      <a:pt x="550" y="427"/>
                    </a:cubicBezTo>
                    <a:cubicBezTo>
                      <a:pt x="540" y="427"/>
                      <a:pt x="519" y="437"/>
                      <a:pt x="508" y="437"/>
                    </a:cubicBezTo>
                    <a:lnTo>
                      <a:pt x="436" y="437"/>
                    </a:lnTo>
                    <a:cubicBezTo>
                      <a:pt x="425" y="437"/>
                      <a:pt x="415" y="427"/>
                      <a:pt x="405" y="427"/>
                    </a:cubicBezTo>
                    <a:cubicBezTo>
                      <a:pt x="395" y="427"/>
                      <a:pt x="384" y="416"/>
                      <a:pt x="384" y="416"/>
                    </a:cubicBezTo>
                    <a:lnTo>
                      <a:pt x="374" y="406"/>
                    </a:lnTo>
                    <a:cubicBezTo>
                      <a:pt x="363" y="395"/>
                      <a:pt x="363" y="395"/>
                      <a:pt x="363" y="385"/>
                    </a:cubicBezTo>
                    <a:cubicBezTo>
                      <a:pt x="363" y="385"/>
                      <a:pt x="363" y="374"/>
                      <a:pt x="353" y="364"/>
                    </a:cubicBezTo>
                    <a:lnTo>
                      <a:pt x="353" y="333"/>
                    </a:lnTo>
                    <a:cubicBezTo>
                      <a:pt x="363" y="302"/>
                      <a:pt x="363" y="281"/>
                      <a:pt x="374" y="261"/>
                    </a:cubicBezTo>
                    <a:cubicBezTo>
                      <a:pt x="384" y="229"/>
                      <a:pt x="405" y="208"/>
                      <a:pt x="415" y="188"/>
                    </a:cubicBezTo>
                    <a:cubicBezTo>
                      <a:pt x="446" y="157"/>
                      <a:pt x="467" y="125"/>
                      <a:pt x="498" y="105"/>
                    </a:cubicBezTo>
                    <a:cubicBezTo>
                      <a:pt x="519" y="84"/>
                      <a:pt x="540" y="74"/>
                      <a:pt x="570" y="63"/>
                    </a:cubicBezTo>
                    <a:cubicBezTo>
                      <a:pt x="581" y="53"/>
                      <a:pt x="591" y="32"/>
                      <a:pt x="581" y="12"/>
                    </a:cubicBezTo>
                    <a:cubicBezTo>
                      <a:pt x="570" y="1"/>
                      <a:pt x="561" y="1"/>
                      <a:pt x="5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23"/>
              <p:cNvSpPr/>
              <p:nvPr/>
            </p:nvSpPr>
            <p:spPr>
              <a:xfrm>
                <a:off x="6730172" y="1413527"/>
                <a:ext cx="35108" cy="82338"/>
              </a:xfrm>
              <a:custGeom>
                <a:rect b="b" l="l" r="r" t="t"/>
                <a:pathLst>
                  <a:path extrusionOk="0" h="1827" w="779">
                    <a:moveTo>
                      <a:pt x="613" y="1"/>
                    </a:moveTo>
                    <a:cubicBezTo>
                      <a:pt x="602" y="1"/>
                      <a:pt x="592" y="11"/>
                      <a:pt x="581" y="22"/>
                    </a:cubicBezTo>
                    <a:cubicBezTo>
                      <a:pt x="560" y="32"/>
                      <a:pt x="550" y="52"/>
                      <a:pt x="530" y="63"/>
                    </a:cubicBezTo>
                    <a:cubicBezTo>
                      <a:pt x="498" y="94"/>
                      <a:pt x="477" y="115"/>
                      <a:pt x="447" y="135"/>
                    </a:cubicBezTo>
                    <a:lnTo>
                      <a:pt x="415" y="156"/>
                    </a:lnTo>
                    <a:cubicBezTo>
                      <a:pt x="343" y="218"/>
                      <a:pt x="260" y="291"/>
                      <a:pt x="198" y="363"/>
                    </a:cubicBezTo>
                    <a:cubicBezTo>
                      <a:pt x="145" y="426"/>
                      <a:pt x="94" y="499"/>
                      <a:pt x="104" y="571"/>
                    </a:cubicBezTo>
                    <a:cubicBezTo>
                      <a:pt x="115" y="602"/>
                      <a:pt x="125" y="633"/>
                      <a:pt x="156" y="654"/>
                    </a:cubicBezTo>
                    <a:cubicBezTo>
                      <a:pt x="177" y="675"/>
                      <a:pt x="198" y="685"/>
                      <a:pt x="218" y="685"/>
                    </a:cubicBezTo>
                    <a:cubicBezTo>
                      <a:pt x="145" y="758"/>
                      <a:pt x="94" y="851"/>
                      <a:pt x="52" y="965"/>
                    </a:cubicBezTo>
                    <a:cubicBezTo>
                      <a:pt x="21" y="1027"/>
                      <a:pt x="11" y="1100"/>
                      <a:pt x="0" y="1183"/>
                    </a:cubicBezTo>
                    <a:cubicBezTo>
                      <a:pt x="0" y="1256"/>
                      <a:pt x="0" y="1339"/>
                      <a:pt x="21" y="1412"/>
                    </a:cubicBezTo>
                    <a:cubicBezTo>
                      <a:pt x="32" y="1474"/>
                      <a:pt x="62" y="1536"/>
                      <a:pt x="94" y="1598"/>
                    </a:cubicBezTo>
                    <a:cubicBezTo>
                      <a:pt x="125" y="1661"/>
                      <a:pt x="177" y="1712"/>
                      <a:pt x="239" y="1753"/>
                    </a:cubicBezTo>
                    <a:cubicBezTo>
                      <a:pt x="270" y="1774"/>
                      <a:pt x="301" y="1785"/>
                      <a:pt x="332" y="1795"/>
                    </a:cubicBezTo>
                    <a:cubicBezTo>
                      <a:pt x="364" y="1816"/>
                      <a:pt x="405" y="1816"/>
                      <a:pt x="436" y="1826"/>
                    </a:cubicBezTo>
                    <a:lnTo>
                      <a:pt x="488" y="1826"/>
                    </a:lnTo>
                    <a:cubicBezTo>
                      <a:pt x="509" y="1826"/>
                      <a:pt x="530" y="1826"/>
                      <a:pt x="550" y="1816"/>
                    </a:cubicBezTo>
                    <a:cubicBezTo>
                      <a:pt x="602" y="1816"/>
                      <a:pt x="654" y="1806"/>
                      <a:pt x="705" y="1785"/>
                    </a:cubicBezTo>
                    <a:cubicBezTo>
                      <a:pt x="726" y="1774"/>
                      <a:pt x="747" y="1764"/>
                      <a:pt x="758" y="1744"/>
                    </a:cubicBezTo>
                    <a:cubicBezTo>
                      <a:pt x="768" y="1723"/>
                      <a:pt x="778" y="1691"/>
                      <a:pt x="768" y="1670"/>
                    </a:cubicBezTo>
                    <a:cubicBezTo>
                      <a:pt x="758" y="1629"/>
                      <a:pt x="716" y="1598"/>
                      <a:pt x="675" y="1598"/>
                    </a:cubicBezTo>
                    <a:lnTo>
                      <a:pt x="654" y="1598"/>
                    </a:lnTo>
                    <a:cubicBezTo>
                      <a:pt x="613" y="1619"/>
                      <a:pt x="571" y="1629"/>
                      <a:pt x="530" y="1629"/>
                    </a:cubicBezTo>
                    <a:cubicBezTo>
                      <a:pt x="509" y="1629"/>
                      <a:pt x="488" y="1640"/>
                      <a:pt x="467" y="1640"/>
                    </a:cubicBezTo>
                    <a:cubicBezTo>
                      <a:pt x="457" y="1640"/>
                      <a:pt x="436" y="1629"/>
                      <a:pt x="426" y="1629"/>
                    </a:cubicBezTo>
                    <a:cubicBezTo>
                      <a:pt x="394" y="1629"/>
                      <a:pt x="374" y="1619"/>
                      <a:pt x="353" y="1619"/>
                    </a:cubicBezTo>
                    <a:cubicBezTo>
                      <a:pt x="332" y="1608"/>
                      <a:pt x="311" y="1587"/>
                      <a:pt x="291" y="1578"/>
                    </a:cubicBezTo>
                    <a:cubicBezTo>
                      <a:pt x="270" y="1567"/>
                      <a:pt x="249" y="1546"/>
                      <a:pt x="239" y="1525"/>
                    </a:cubicBezTo>
                    <a:cubicBezTo>
                      <a:pt x="218" y="1495"/>
                      <a:pt x="198" y="1474"/>
                      <a:pt x="187" y="1442"/>
                    </a:cubicBezTo>
                    <a:cubicBezTo>
                      <a:pt x="166" y="1401"/>
                      <a:pt x="156" y="1349"/>
                      <a:pt x="145" y="1287"/>
                    </a:cubicBezTo>
                    <a:cubicBezTo>
                      <a:pt x="135" y="1235"/>
                      <a:pt x="135" y="1183"/>
                      <a:pt x="145" y="1121"/>
                    </a:cubicBezTo>
                    <a:lnTo>
                      <a:pt x="145" y="1100"/>
                    </a:lnTo>
                    <a:cubicBezTo>
                      <a:pt x="156" y="1038"/>
                      <a:pt x="177" y="976"/>
                      <a:pt x="198" y="914"/>
                    </a:cubicBezTo>
                    <a:cubicBezTo>
                      <a:pt x="228" y="861"/>
                      <a:pt x="249" y="820"/>
                      <a:pt x="281" y="778"/>
                    </a:cubicBezTo>
                    <a:lnTo>
                      <a:pt x="353" y="706"/>
                    </a:lnTo>
                    <a:cubicBezTo>
                      <a:pt x="374" y="685"/>
                      <a:pt x="374" y="665"/>
                      <a:pt x="374" y="654"/>
                    </a:cubicBezTo>
                    <a:cubicBezTo>
                      <a:pt x="364" y="623"/>
                      <a:pt x="343" y="612"/>
                      <a:pt x="322" y="612"/>
                    </a:cubicBezTo>
                    <a:lnTo>
                      <a:pt x="301" y="612"/>
                    </a:lnTo>
                    <a:cubicBezTo>
                      <a:pt x="281" y="602"/>
                      <a:pt x="260" y="602"/>
                      <a:pt x="239" y="592"/>
                    </a:cubicBezTo>
                    <a:cubicBezTo>
                      <a:pt x="228" y="592"/>
                      <a:pt x="218" y="582"/>
                      <a:pt x="218" y="582"/>
                    </a:cubicBezTo>
                    <a:lnTo>
                      <a:pt x="208" y="571"/>
                    </a:lnTo>
                    <a:lnTo>
                      <a:pt x="198" y="550"/>
                    </a:lnTo>
                    <a:cubicBezTo>
                      <a:pt x="198" y="529"/>
                      <a:pt x="198" y="519"/>
                      <a:pt x="208" y="509"/>
                    </a:cubicBezTo>
                    <a:cubicBezTo>
                      <a:pt x="218" y="488"/>
                      <a:pt x="239" y="457"/>
                      <a:pt x="260" y="426"/>
                    </a:cubicBezTo>
                    <a:cubicBezTo>
                      <a:pt x="322" y="354"/>
                      <a:pt x="384" y="291"/>
                      <a:pt x="477" y="218"/>
                    </a:cubicBezTo>
                    <a:lnTo>
                      <a:pt x="519" y="177"/>
                    </a:lnTo>
                    <a:lnTo>
                      <a:pt x="581" y="125"/>
                    </a:lnTo>
                    <a:cubicBezTo>
                      <a:pt x="613" y="94"/>
                      <a:pt x="633" y="84"/>
                      <a:pt x="643" y="63"/>
                    </a:cubicBezTo>
                    <a:cubicBezTo>
                      <a:pt x="654" y="52"/>
                      <a:pt x="654" y="42"/>
                      <a:pt x="654" y="32"/>
                    </a:cubicBezTo>
                    <a:cubicBezTo>
                      <a:pt x="643" y="22"/>
                      <a:pt x="643" y="11"/>
                      <a:pt x="633" y="11"/>
                    </a:cubicBezTo>
                    <a:cubicBezTo>
                      <a:pt x="622" y="1"/>
                      <a:pt x="622" y="1"/>
                      <a:pt x="61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23"/>
              <p:cNvSpPr/>
              <p:nvPr/>
            </p:nvSpPr>
            <p:spPr>
              <a:xfrm>
                <a:off x="6841400" y="1445345"/>
                <a:ext cx="71117" cy="80445"/>
              </a:xfrm>
              <a:custGeom>
                <a:rect b="b" l="l" r="r" t="t"/>
                <a:pathLst>
                  <a:path extrusionOk="0" h="1785" w="1578">
                    <a:moveTo>
                      <a:pt x="1007" y="0"/>
                    </a:moveTo>
                    <a:cubicBezTo>
                      <a:pt x="976" y="0"/>
                      <a:pt x="955" y="21"/>
                      <a:pt x="945" y="52"/>
                    </a:cubicBezTo>
                    <a:cubicBezTo>
                      <a:pt x="945" y="72"/>
                      <a:pt x="945" y="83"/>
                      <a:pt x="955" y="104"/>
                    </a:cubicBezTo>
                    <a:cubicBezTo>
                      <a:pt x="966" y="114"/>
                      <a:pt x="976" y="125"/>
                      <a:pt x="997" y="135"/>
                    </a:cubicBezTo>
                    <a:cubicBezTo>
                      <a:pt x="1070" y="155"/>
                      <a:pt x="1142" y="176"/>
                      <a:pt x="1194" y="197"/>
                    </a:cubicBezTo>
                    <a:cubicBezTo>
                      <a:pt x="1246" y="228"/>
                      <a:pt x="1287" y="249"/>
                      <a:pt x="1329" y="280"/>
                    </a:cubicBezTo>
                    <a:cubicBezTo>
                      <a:pt x="1349" y="291"/>
                      <a:pt x="1370" y="311"/>
                      <a:pt x="1391" y="332"/>
                    </a:cubicBezTo>
                    <a:cubicBezTo>
                      <a:pt x="1402" y="353"/>
                      <a:pt x="1412" y="374"/>
                      <a:pt x="1422" y="384"/>
                    </a:cubicBezTo>
                    <a:cubicBezTo>
                      <a:pt x="1432" y="415"/>
                      <a:pt x="1443" y="436"/>
                      <a:pt x="1443" y="467"/>
                    </a:cubicBezTo>
                    <a:lnTo>
                      <a:pt x="1443" y="560"/>
                    </a:lnTo>
                    <a:cubicBezTo>
                      <a:pt x="1443" y="591"/>
                      <a:pt x="1432" y="623"/>
                      <a:pt x="1422" y="653"/>
                    </a:cubicBezTo>
                    <a:cubicBezTo>
                      <a:pt x="1402" y="674"/>
                      <a:pt x="1391" y="706"/>
                      <a:pt x="1370" y="726"/>
                    </a:cubicBezTo>
                    <a:cubicBezTo>
                      <a:pt x="1349" y="747"/>
                      <a:pt x="1339" y="768"/>
                      <a:pt x="1319" y="789"/>
                    </a:cubicBezTo>
                    <a:cubicBezTo>
                      <a:pt x="1287" y="799"/>
                      <a:pt x="1266" y="819"/>
                      <a:pt x="1236" y="830"/>
                    </a:cubicBezTo>
                    <a:cubicBezTo>
                      <a:pt x="1215" y="840"/>
                      <a:pt x="1183" y="851"/>
                      <a:pt x="1163" y="851"/>
                    </a:cubicBezTo>
                    <a:lnTo>
                      <a:pt x="1090" y="851"/>
                    </a:lnTo>
                    <a:cubicBezTo>
                      <a:pt x="1059" y="840"/>
                      <a:pt x="1028" y="840"/>
                      <a:pt x="997" y="830"/>
                    </a:cubicBezTo>
                    <a:cubicBezTo>
                      <a:pt x="966" y="830"/>
                      <a:pt x="945" y="840"/>
                      <a:pt x="934" y="851"/>
                    </a:cubicBezTo>
                    <a:cubicBezTo>
                      <a:pt x="925" y="872"/>
                      <a:pt x="934" y="892"/>
                      <a:pt x="934" y="902"/>
                    </a:cubicBezTo>
                    <a:lnTo>
                      <a:pt x="1028" y="1058"/>
                    </a:lnTo>
                    <a:cubicBezTo>
                      <a:pt x="1049" y="1110"/>
                      <a:pt x="1059" y="1162"/>
                      <a:pt x="1070" y="1203"/>
                    </a:cubicBezTo>
                    <a:lnTo>
                      <a:pt x="1070" y="1276"/>
                    </a:lnTo>
                    <a:cubicBezTo>
                      <a:pt x="1059" y="1286"/>
                      <a:pt x="1059" y="1296"/>
                      <a:pt x="1059" y="1307"/>
                    </a:cubicBezTo>
                    <a:cubicBezTo>
                      <a:pt x="1059" y="1317"/>
                      <a:pt x="1049" y="1328"/>
                      <a:pt x="1049" y="1338"/>
                    </a:cubicBezTo>
                    <a:cubicBezTo>
                      <a:pt x="1038" y="1349"/>
                      <a:pt x="1028" y="1369"/>
                      <a:pt x="1017" y="1379"/>
                    </a:cubicBezTo>
                    <a:cubicBezTo>
                      <a:pt x="1007" y="1400"/>
                      <a:pt x="987" y="1411"/>
                      <a:pt x="976" y="1432"/>
                    </a:cubicBezTo>
                    <a:cubicBezTo>
                      <a:pt x="966" y="1442"/>
                      <a:pt x="955" y="1442"/>
                      <a:pt x="934" y="1452"/>
                    </a:cubicBezTo>
                    <a:cubicBezTo>
                      <a:pt x="925" y="1452"/>
                      <a:pt x="904" y="1462"/>
                      <a:pt x="883" y="1462"/>
                    </a:cubicBezTo>
                    <a:lnTo>
                      <a:pt x="842" y="1462"/>
                    </a:lnTo>
                    <a:cubicBezTo>
                      <a:pt x="831" y="1462"/>
                      <a:pt x="810" y="1452"/>
                      <a:pt x="789" y="1452"/>
                    </a:cubicBezTo>
                    <a:cubicBezTo>
                      <a:pt x="768" y="1442"/>
                      <a:pt x="759" y="1432"/>
                      <a:pt x="738" y="1411"/>
                    </a:cubicBezTo>
                    <a:cubicBezTo>
                      <a:pt x="717" y="1400"/>
                      <a:pt x="696" y="1379"/>
                      <a:pt x="686" y="1359"/>
                    </a:cubicBezTo>
                    <a:cubicBezTo>
                      <a:pt x="665" y="1338"/>
                      <a:pt x="655" y="1307"/>
                      <a:pt x="644" y="1286"/>
                    </a:cubicBezTo>
                    <a:lnTo>
                      <a:pt x="634" y="1255"/>
                    </a:lnTo>
                    <a:cubicBezTo>
                      <a:pt x="623" y="1245"/>
                      <a:pt x="613" y="1224"/>
                      <a:pt x="593" y="1224"/>
                    </a:cubicBezTo>
                    <a:cubicBezTo>
                      <a:pt x="561" y="1234"/>
                      <a:pt x="551" y="1255"/>
                      <a:pt x="551" y="1276"/>
                    </a:cubicBezTo>
                    <a:cubicBezTo>
                      <a:pt x="551" y="1296"/>
                      <a:pt x="561" y="1307"/>
                      <a:pt x="561" y="1317"/>
                    </a:cubicBezTo>
                    <a:cubicBezTo>
                      <a:pt x="561" y="1369"/>
                      <a:pt x="572" y="1411"/>
                      <a:pt x="561" y="1462"/>
                    </a:cubicBezTo>
                    <a:lnTo>
                      <a:pt x="530" y="1587"/>
                    </a:lnTo>
                    <a:cubicBezTo>
                      <a:pt x="520" y="1608"/>
                      <a:pt x="510" y="1618"/>
                      <a:pt x="499" y="1639"/>
                    </a:cubicBezTo>
                    <a:cubicBezTo>
                      <a:pt x="489" y="1649"/>
                      <a:pt x="478" y="1660"/>
                      <a:pt x="457" y="1670"/>
                    </a:cubicBezTo>
                    <a:cubicBezTo>
                      <a:pt x="457" y="1681"/>
                      <a:pt x="437" y="1691"/>
                      <a:pt x="427" y="1691"/>
                    </a:cubicBezTo>
                    <a:cubicBezTo>
                      <a:pt x="416" y="1701"/>
                      <a:pt x="406" y="1701"/>
                      <a:pt x="385" y="1701"/>
                    </a:cubicBezTo>
                    <a:lnTo>
                      <a:pt x="354" y="1701"/>
                    </a:lnTo>
                    <a:cubicBezTo>
                      <a:pt x="344" y="1701"/>
                      <a:pt x="323" y="1701"/>
                      <a:pt x="312" y="1691"/>
                    </a:cubicBezTo>
                    <a:cubicBezTo>
                      <a:pt x="291" y="1691"/>
                      <a:pt x="281" y="1681"/>
                      <a:pt x="271" y="1670"/>
                    </a:cubicBezTo>
                    <a:lnTo>
                      <a:pt x="219" y="1618"/>
                    </a:lnTo>
                    <a:cubicBezTo>
                      <a:pt x="178" y="1566"/>
                      <a:pt x="146" y="1494"/>
                      <a:pt x="115" y="1432"/>
                    </a:cubicBezTo>
                    <a:lnTo>
                      <a:pt x="105" y="1400"/>
                    </a:lnTo>
                    <a:lnTo>
                      <a:pt x="95" y="1369"/>
                    </a:lnTo>
                    <a:lnTo>
                      <a:pt x="74" y="1328"/>
                    </a:lnTo>
                    <a:cubicBezTo>
                      <a:pt x="74" y="1307"/>
                      <a:pt x="53" y="1296"/>
                      <a:pt x="42" y="1296"/>
                    </a:cubicBezTo>
                    <a:cubicBezTo>
                      <a:pt x="22" y="1307"/>
                      <a:pt x="12" y="1307"/>
                      <a:pt x="1" y="1328"/>
                    </a:cubicBezTo>
                    <a:lnTo>
                      <a:pt x="1" y="1349"/>
                    </a:lnTo>
                    <a:lnTo>
                      <a:pt x="12" y="1369"/>
                    </a:lnTo>
                    <a:cubicBezTo>
                      <a:pt x="53" y="1473"/>
                      <a:pt x="84" y="1566"/>
                      <a:pt x="146" y="1649"/>
                    </a:cubicBezTo>
                    <a:cubicBezTo>
                      <a:pt x="178" y="1691"/>
                      <a:pt x="208" y="1722"/>
                      <a:pt x="250" y="1743"/>
                    </a:cubicBezTo>
                    <a:cubicBezTo>
                      <a:pt x="281" y="1774"/>
                      <a:pt x="323" y="1784"/>
                      <a:pt x="364" y="1784"/>
                    </a:cubicBezTo>
                    <a:lnTo>
                      <a:pt x="395" y="1784"/>
                    </a:lnTo>
                    <a:cubicBezTo>
                      <a:pt x="447" y="1774"/>
                      <a:pt x="489" y="1753"/>
                      <a:pt x="520" y="1722"/>
                    </a:cubicBezTo>
                    <a:cubicBezTo>
                      <a:pt x="540" y="1711"/>
                      <a:pt x="551" y="1691"/>
                      <a:pt x="572" y="1670"/>
                    </a:cubicBezTo>
                    <a:cubicBezTo>
                      <a:pt x="582" y="1649"/>
                      <a:pt x="603" y="1618"/>
                      <a:pt x="613" y="1598"/>
                    </a:cubicBezTo>
                    <a:cubicBezTo>
                      <a:pt x="634" y="1545"/>
                      <a:pt x="634" y="1483"/>
                      <a:pt x="644" y="1432"/>
                    </a:cubicBezTo>
                    <a:cubicBezTo>
                      <a:pt x="655" y="1452"/>
                      <a:pt x="665" y="1462"/>
                      <a:pt x="676" y="1473"/>
                    </a:cubicBezTo>
                    <a:cubicBezTo>
                      <a:pt x="696" y="1494"/>
                      <a:pt x="717" y="1504"/>
                      <a:pt x="748" y="1515"/>
                    </a:cubicBezTo>
                    <a:cubicBezTo>
                      <a:pt x="779" y="1535"/>
                      <a:pt x="821" y="1545"/>
                      <a:pt x="872" y="1545"/>
                    </a:cubicBezTo>
                    <a:cubicBezTo>
                      <a:pt x="904" y="1545"/>
                      <a:pt x="925" y="1545"/>
                      <a:pt x="945" y="1535"/>
                    </a:cubicBezTo>
                    <a:cubicBezTo>
                      <a:pt x="976" y="1525"/>
                      <a:pt x="997" y="1515"/>
                      <a:pt x="1017" y="1504"/>
                    </a:cubicBezTo>
                    <a:cubicBezTo>
                      <a:pt x="1070" y="1462"/>
                      <a:pt x="1111" y="1421"/>
                      <a:pt x="1121" y="1379"/>
                    </a:cubicBezTo>
                    <a:cubicBezTo>
                      <a:pt x="1142" y="1349"/>
                      <a:pt x="1153" y="1317"/>
                      <a:pt x="1153" y="1296"/>
                    </a:cubicBezTo>
                    <a:cubicBezTo>
                      <a:pt x="1163" y="1266"/>
                      <a:pt x="1163" y="1234"/>
                      <a:pt x="1153" y="1203"/>
                    </a:cubicBezTo>
                    <a:cubicBezTo>
                      <a:pt x="1153" y="1130"/>
                      <a:pt x="1132" y="1068"/>
                      <a:pt x="1111" y="1027"/>
                    </a:cubicBezTo>
                    <a:cubicBezTo>
                      <a:pt x="1100" y="1006"/>
                      <a:pt x="1090" y="975"/>
                      <a:pt x="1080" y="955"/>
                    </a:cubicBezTo>
                    <a:lnTo>
                      <a:pt x="1080" y="955"/>
                    </a:lnTo>
                    <a:cubicBezTo>
                      <a:pt x="1100" y="964"/>
                      <a:pt x="1111" y="964"/>
                      <a:pt x="1142" y="964"/>
                    </a:cubicBezTo>
                    <a:cubicBezTo>
                      <a:pt x="1183" y="964"/>
                      <a:pt x="1215" y="955"/>
                      <a:pt x="1256" y="944"/>
                    </a:cubicBezTo>
                    <a:cubicBezTo>
                      <a:pt x="1277" y="944"/>
                      <a:pt x="1308" y="923"/>
                      <a:pt x="1349" y="902"/>
                    </a:cubicBezTo>
                    <a:cubicBezTo>
                      <a:pt x="1381" y="892"/>
                      <a:pt x="1402" y="872"/>
                      <a:pt x="1432" y="840"/>
                    </a:cubicBezTo>
                    <a:cubicBezTo>
                      <a:pt x="1453" y="819"/>
                      <a:pt x="1485" y="789"/>
                      <a:pt x="1505" y="757"/>
                    </a:cubicBezTo>
                    <a:cubicBezTo>
                      <a:pt x="1526" y="726"/>
                      <a:pt x="1536" y="695"/>
                      <a:pt x="1547" y="664"/>
                    </a:cubicBezTo>
                    <a:cubicBezTo>
                      <a:pt x="1568" y="623"/>
                      <a:pt x="1568" y="581"/>
                      <a:pt x="1578" y="550"/>
                    </a:cubicBezTo>
                    <a:cubicBezTo>
                      <a:pt x="1578" y="508"/>
                      <a:pt x="1578" y="477"/>
                      <a:pt x="1568" y="436"/>
                    </a:cubicBezTo>
                    <a:cubicBezTo>
                      <a:pt x="1568" y="394"/>
                      <a:pt x="1557" y="363"/>
                      <a:pt x="1536" y="332"/>
                    </a:cubicBezTo>
                    <a:cubicBezTo>
                      <a:pt x="1515" y="270"/>
                      <a:pt x="1474" y="218"/>
                      <a:pt x="1412" y="176"/>
                    </a:cubicBezTo>
                    <a:cubicBezTo>
                      <a:pt x="1370" y="135"/>
                      <a:pt x="1308" y="104"/>
                      <a:pt x="1236" y="72"/>
                    </a:cubicBezTo>
                    <a:cubicBezTo>
                      <a:pt x="1163" y="42"/>
                      <a:pt x="1090" y="21"/>
                      <a:pt x="1028" y="10"/>
                    </a:cubicBezTo>
                    <a:cubicBezTo>
                      <a:pt x="1017" y="0"/>
                      <a:pt x="1017" y="0"/>
                      <a:pt x="1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23"/>
              <p:cNvSpPr/>
              <p:nvPr/>
            </p:nvSpPr>
            <p:spPr>
              <a:xfrm>
                <a:off x="6859202" y="1526197"/>
                <a:ext cx="196855" cy="181892"/>
              </a:xfrm>
              <a:custGeom>
                <a:rect b="b" l="l" r="r" t="t"/>
                <a:pathLst>
                  <a:path extrusionOk="0" h="4036" w="4368">
                    <a:moveTo>
                      <a:pt x="1183" y="0"/>
                    </a:moveTo>
                    <a:cubicBezTo>
                      <a:pt x="1090" y="0"/>
                      <a:pt x="1017" y="11"/>
                      <a:pt x="944" y="21"/>
                    </a:cubicBezTo>
                    <a:cubicBezTo>
                      <a:pt x="809" y="32"/>
                      <a:pt x="685" y="73"/>
                      <a:pt x="571" y="125"/>
                    </a:cubicBezTo>
                    <a:cubicBezTo>
                      <a:pt x="447" y="187"/>
                      <a:pt x="332" y="270"/>
                      <a:pt x="249" y="385"/>
                    </a:cubicBezTo>
                    <a:cubicBezTo>
                      <a:pt x="239" y="405"/>
                      <a:pt x="228" y="436"/>
                      <a:pt x="228" y="468"/>
                    </a:cubicBezTo>
                    <a:cubicBezTo>
                      <a:pt x="115" y="664"/>
                      <a:pt x="42" y="882"/>
                      <a:pt x="21" y="1100"/>
                    </a:cubicBezTo>
                    <a:cubicBezTo>
                      <a:pt x="0" y="1328"/>
                      <a:pt x="32" y="1567"/>
                      <a:pt x="115" y="1816"/>
                    </a:cubicBezTo>
                    <a:cubicBezTo>
                      <a:pt x="187" y="2033"/>
                      <a:pt x="301" y="2252"/>
                      <a:pt x="467" y="2480"/>
                    </a:cubicBezTo>
                    <a:cubicBezTo>
                      <a:pt x="612" y="2687"/>
                      <a:pt x="799" y="2884"/>
                      <a:pt x="1017" y="3071"/>
                    </a:cubicBezTo>
                    <a:cubicBezTo>
                      <a:pt x="1224" y="3248"/>
                      <a:pt x="1452" y="3403"/>
                      <a:pt x="1712" y="3548"/>
                    </a:cubicBezTo>
                    <a:cubicBezTo>
                      <a:pt x="1950" y="3693"/>
                      <a:pt x="2189" y="3797"/>
                      <a:pt x="2448" y="3880"/>
                    </a:cubicBezTo>
                    <a:cubicBezTo>
                      <a:pt x="2759" y="3984"/>
                      <a:pt x="3050" y="4036"/>
                      <a:pt x="3319" y="4036"/>
                    </a:cubicBezTo>
                    <a:cubicBezTo>
                      <a:pt x="3527" y="4036"/>
                      <a:pt x="3714" y="4004"/>
                      <a:pt x="3880" y="3953"/>
                    </a:cubicBezTo>
                    <a:cubicBezTo>
                      <a:pt x="4066" y="3891"/>
                      <a:pt x="4191" y="3818"/>
                      <a:pt x="4264" y="3714"/>
                    </a:cubicBezTo>
                    <a:cubicBezTo>
                      <a:pt x="4347" y="3610"/>
                      <a:pt x="4368" y="3486"/>
                      <a:pt x="4347" y="3351"/>
                    </a:cubicBezTo>
                    <a:cubicBezTo>
                      <a:pt x="4326" y="3237"/>
                      <a:pt x="4274" y="3123"/>
                      <a:pt x="4181" y="2988"/>
                    </a:cubicBezTo>
                    <a:cubicBezTo>
                      <a:pt x="4170" y="2978"/>
                      <a:pt x="4160" y="2967"/>
                      <a:pt x="4149" y="2946"/>
                    </a:cubicBezTo>
                    <a:lnTo>
                      <a:pt x="4181" y="2946"/>
                    </a:lnTo>
                    <a:cubicBezTo>
                      <a:pt x="4222" y="2936"/>
                      <a:pt x="4253" y="2916"/>
                      <a:pt x="4285" y="2874"/>
                    </a:cubicBezTo>
                    <a:cubicBezTo>
                      <a:pt x="4357" y="2801"/>
                      <a:pt x="4357" y="2687"/>
                      <a:pt x="4347" y="2635"/>
                    </a:cubicBezTo>
                    <a:cubicBezTo>
                      <a:pt x="4326" y="2521"/>
                      <a:pt x="4274" y="2418"/>
                      <a:pt x="4222" y="2324"/>
                    </a:cubicBezTo>
                    <a:cubicBezTo>
                      <a:pt x="4160" y="2210"/>
                      <a:pt x="4077" y="2116"/>
                      <a:pt x="4004" y="2033"/>
                    </a:cubicBezTo>
                    <a:cubicBezTo>
                      <a:pt x="3911" y="1930"/>
                      <a:pt x="3807" y="1837"/>
                      <a:pt x="3724" y="1775"/>
                    </a:cubicBezTo>
                    <a:cubicBezTo>
                      <a:pt x="3745" y="1775"/>
                      <a:pt x="3755" y="1764"/>
                      <a:pt x="3776" y="1754"/>
                    </a:cubicBezTo>
                    <a:cubicBezTo>
                      <a:pt x="3828" y="1733"/>
                      <a:pt x="3870" y="1702"/>
                      <a:pt x="3900" y="1650"/>
                    </a:cubicBezTo>
                    <a:cubicBezTo>
                      <a:pt x="3932" y="1598"/>
                      <a:pt x="3932" y="1536"/>
                      <a:pt x="3921" y="1494"/>
                    </a:cubicBezTo>
                    <a:cubicBezTo>
                      <a:pt x="3921" y="1422"/>
                      <a:pt x="3890" y="1360"/>
                      <a:pt x="3859" y="1307"/>
                    </a:cubicBezTo>
                    <a:cubicBezTo>
                      <a:pt x="3817" y="1224"/>
                      <a:pt x="3755" y="1141"/>
                      <a:pt x="3693" y="1079"/>
                    </a:cubicBezTo>
                    <a:cubicBezTo>
                      <a:pt x="3455" y="809"/>
                      <a:pt x="3133" y="581"/>
                      <a:pt x="2729" y="394"/>
                    </a:cubicBezTo>
                    <a:cubicBezTo>
                      <a:pt x="2583" y="332"/>
                      <a:pt x="2407" y="260"/>
                      <a:pt x="2189" y="198"/>
                    </a:cubicBezTo>
                    <a:cubicBezTo>
                      <a:pt x="2054" y="156"/>
                      <a:pt x="1899" y="104"/>
                      <a:pt x="1722" y="63"/>
                    </a:cubicBezTo>
                    <a:cubicBezTo>
                      <a:pt x="1535" y="21"/>
                      <a:pt x="1349" y="0"/>
                      <a:pt x="1183"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23"/>
              <p:cNvSpPr/>
              <p:nvPr/>
            </p:nvSpPr>
            <p:spPr>
              <a:xfrm>
                <a:off x="6860103" y="1578116"/>
                <a:ext cx="196404" cy="129975"/>
              </a:xfrm>
              <a:custGeom>
                <a:rect b="b" l="l" r="r" t="t"/>
                <a:pathLst>
                  <a:path extrusionOk="0" h="2884" w="4358">
                    <a:moveTo>
                      <a:pt x="3746" y="0"/>
                    </a:moveTo>
                    <a:cubicBezTo>
                      <a:pt x="3746" y="21"/>
                      <a:pt x="3746" y="42"/>
                      <a:pt x="3756" y="62"/>
                    </a:cubicBezTo>
                    <a:lnTo>
                      <a:pt x="3756" y="125"/>
                    </a:lnTo>
                    <a:cubicBezTo>
                      <a:pt x="3746" y="145"/>
                      <a:pt x="3746" y="155"/>
                      <a:pt x="3735" y="176"/>
                    </a:cubicBezTo>
                    <a:cubicBezTo>
                      <a:pt x="3735" y="197"/>
                      <a:pt x="3725" y="208"/>
                      <a:pt x="3714" y="228"/>
                    </a:cubicBezTo>
                    <a:cubicBezTo>
                      <a:pt x="3694" y="249"/>
                      <a:pt x="3673" y="270"/>
                      <a:pt x="3642" y="291"/>
                    </a:cubicBezTo>
                    <a:cubicBezTo>
                      <a:pt x="3611" y="311"/>
                      <a:pt x="3569" y="321"/>
                      <a:pt x="3538" y="332"/>
                    </a:cubicBezTo>
                    <a:cubicBezTo>
                      <a:pt x="3497" y="332"/>
                      <a:pt x="3455" y="342"/>
                      <a:pt x="3414" y="342"/>
                    </a:cubicBezTo>
                    <a:cubicBezTo>
                      <a:pt x="3372" y="342"/>
                      <a:pt x="3320" y="332"/>
                      <a:pt x="3279" y="332"/>
                    </a:cubicBezTo>
                    <a:cubicBezTo>
                      <a:pt x="3310" y="353"/>
                      <a:pt x="3341" y="384"/>
                      <a:pt x="3362" y="404"/>
                    </a:cubicBezTo>
                    <a:cubicBezTo>
                      <a:pt x="3455" y="487"/>
                      <a:pt x="3538" y="570"/>
                      <a:pt x="3621" y="664"/>
                    </a:cubicBezTo>
                    <a:cubicBezTo>
                      <a:pt x="3704" y="747"/>
                      <a:pt x="3777" y="851"/>
                      <a:pt x="3850" y="944"/>
                    </a:cubicBezTo>
                    <a:cubicBezTo>
                      <a:pt x="3901" y="1037"/>
                      <a:pt x="3953" y="1130"/>
                      <a:pt x="3984" y="1234"/>
                    </a:cubicBezTo>
                    <a:cubicBezTo>
                      <a:pt x="3995" y="1276"/>
                      <a:pt x="4005" y="1328"/>
                      <a:pt x="4005" y="1379"/>
                    </a:cubicBezTo>
                    <a:cubicBezTo>
                      <a:pt x="4005" y="1421"/>
                      <a:pt x="3995" y="1462"/>
                      <a:pt x="3984" y="1494"/>
                    </a:cubicBezTo>
                    <a:cubicBezTo>
                      <a:pt x="3974" y="1525"/>
                      <a:pt x="3963" y="1556"/>
                      <a:pt x="3943" y="1577"/>
                    </a:cubicBezTo>
                    <a:cubicBezTo>
                      <a:pt x="3933" y="1598"/>
                      <a:pt x="3912" y="1618"/>
                      <a:pt x="3891" y="1639"/>
                    </a:cubicBezTo>
                    <a:cubicBezTo>
                      <a:pt x="3860" y="1660"/>
                      <a:pt x="3818" y="1691"/>
                      <a:pt x="3777" y="1701"/>
                    </a:cubicBezTo>
                    <a:cubicBezTo>
                      <a:pt x="3725" y="1711"/>
                      <a:pt x="3673" y="1711"/>
                      <a:pt x="3611" y="1711"/>
                    </a:cubicBezTo>
                    <a:cubicBezTo>
                      <a:pt x="3559" y="1701"/>
                      <a:pt x="3507" y="1691"/>
                      <a:pt x="3455" y="1670"/>
                    </a:cubicBezTo>
                    <a:cubicBezTo>
                      <a:pt x="3403" y="1660"/>
                      <a:pt x="3352" y="1639"/>
                      <a:pt x="3299" y="1618"/>
                    </a:cubicBezTo>
                    <a:cubicBezTo>
                      <a:pt x="3289" y="1618"/>
                      <a:pt x="3279" y="1618"/>
                      <a:pt x="3269" y="1608"/>
                    </a:cubicBezTo>
                    <a:lnTo>
                      <a:pt x="3269" y="1608"/>
                    </a:lnTo>
                    <a:lnTo>
                      <a:pt x="3362" y="1732"/>
                    </a:lnTo>
                    <a:cubicBezTo>
                      <a:pt x="3382" y="1764"/>
                      <a:pt x="3403" y="1794"/>
                      <a:pt x="3424" y="1836"/>
                    </a:cubicBezTo>
                    <a:cubicBezTo>
                      <a:pt x="3435" y="1847"/>
                      <a:pt x="3445" y="1867"/>
                      <a:pt x="3455" y="1888"/>
                    </a:cubicBezTo>
                    <a:lnTo>
                      <a:pt x="3486" y="1950"/>
                    </a:lnTo>
                    <a:cubicBezTo>
                      <a:pt x="3497" y="1981"/>
                      <a:pt x="3507" y="2013"/>
                      <a:pt x="3507" y="2033"/>
                    </a:cubicBezTo>
                    <a:cubicBezTo>
                      <a:pt x="3528" y="2126"/>
                      <a:pt x="3538" y="2209"/>
                      <a:pt x="3518" y="2292"/>
                    </a:cubicBezTo>
                    <a:cubicBezTo>
                      <a:pt x="3507" y="2354"/>
                      <a:pt x="3476" y="2417"/>
                      <a:pt x="3424" y="2458"/>
                    </a:cubicBezTo>
                    <a:cubicBezTo>
                      <a:pt x="3393" y="2479"/>
                      <a:pt x="3362" y="2500"/>
                      <a:pt x="3331" y="2510"/>
                    </a:cubicBezTo>
                    <a:cubicBezTo>
                      <a:pt x="3299" y="2520"/>
                      <a:pt x="3269" y="2531"/>
                      <a:pt x="3227" y="2531"/>
                    </a:cubicBezTo>
                    <a:cubicBezTo>
                      <a:pt x="3186" y="2536"/>
                      <a:pt x="3144" y="2539"/>
                      <a:pt x="3103" y="2539"/>
                    </a:cubicBezTo>
                    <a:cubicBezTo>
                      <a:pt x="3061" y="2539"/>
                      <a:pt x="3020" y="2536"/>
                      <a:pt x="2978" y="2531"/>
                    </a:cubicBezTo>
                    <a:cubicBezTo>
                      <a:pt x="2875" y="2520"/>
                      <a:pt x="2781" y="2500"/>
                      <a:pt x="2677" y="2469"/>
                    </a:cubicBezTo>
                    <a:cubicBezTo>
                      <a:pt x="2470" y="2417"/>
                      <a:pt x="2262" y="2344"/>
                      <a:pt x="2055" y="2251"/>
                    </a:cubicBezTo>
                    <a:cubicBezTo>
                      <a:pt x="1962" y="2220"/>
                      <a:pt x="1879" y="2178"/>
                      <a:pt x="1785" y="2137"/>
                    </a:cubicBezTo>
                    <a:cubicBezTo>
                      <a:pt x="1713" y="2096"/>
                      <a:pt x="1640" y="2064"/>
                      <a:pt x="1578" y="2022"/>
                    </a:cubicBezTo>
                    <a:cubicBezTo>
                      <a:pt x="1547" y="2013"/>
                      <a:pt x="1526" y="2002"/>
                      <a:pt x="1505" y="1981"/>
                    </a:cubicBezTo>
                    <a:cubicBezTo>
                      <a:pt x="1464" y="1960"/>
                      <a:pt x="1422" y="1930"/>
                      <a:pt x="1381" y="1909"/>
                    </a:cubicBezTo>
                    <a:cubicBezTo>
                      <a:pt x="1236" y="1805"/>
                      <a:pt x="1100" y="1691"/>
                      <a:pt x="966" y="1577"/>
                    </a:cubicBezTo>
                    <a:cubicBezTo>
                      <a:pt x="821" y="1442"/>
                      <a:pt x="685" y="1317"/>
                      <a:pt x="561" y="1172"/>
                    </a:cubicBezTo>
                    <a:cubicBezTo>
                      <a:pt x="447" y="1027"/>
                      <a:pt x="333" y="881"/>
                      <a:pt x="229" y="715"/>
                    </a:cubicBezTo>
                    <a:cubicBezTo>
                      <a:pt x="146" y="570"/>
                      <a:pt x="63" y="415"/>
                      <a:pt x="1" y="259"/>
                    </a:cubicBezTo>
                    <a:lnTo>
                      <a:pt x="1" y="259"/>
                    </a:lnTo>
                    <a:cubicBezTo>
                      <a:pt x="12" y="394"/>
                      <a:pt x="42" y="529"/>
                      <a:pt x="95" y="664"/>
                    </a:cubicBezTo>
                    <a:cubicBezTo>
                      <a:pt x="167" y="881"/>
                      <a:pt x="281" y="1100"/>
                      <a:pt x="447" y="1328"/>
                    </a:cubicBezTo>
                    <a:cubicBezTo>
                      <a:pt x="602" y="1535"/>
                      <a:pt x="789" y="1732"/>
                      <a:pt x="997" y="1919"/>
                    </a:cubicBezTo>
                    <a:cubicBezTo>
                      <a:pt x="1204" y="2096"/>
                      <a:pt x="1432" y="2261"/>
                      <a:pt x="1681" y="2407"/>
                    </a:cubicBezTo>
                    <a:cubicBezTo>
                      <a:pt x="1920" y="2541"/>
                      <a:pt x="2169" y="2645"/>
                      <a:pt x="2428" y="2728"/>
                    </a:cubicBezTo>
                    <a:cubicBezTo>
                      <a:pt x="2739" y="2832"/>
                      <a:pt x="3030" y="2884"/>
                      <a:pt x="3299" y="2884"/>
                    </a:cubicBezTo>
                    <a:cubicBezTo>
                      <a:pt x="3507" y="2884"/>
                      <a:pt x="3694" y="2852"/>
                      <a:pt x="3870" y="2801"/>
                    </a:cubicBezTo>
                    <a:cubicBezTo>
                      <a:pt x="4046" y="2749"/>
                      <a:pt x="4171" y="2666"/>
                      <a:pt x="4254" y="2562"/>
                    </a:cubicBezTo>
                    <a:cubicBezTo>
                      <a:pt x="4327" y="2458"/>
                      <a:pt x="4357" y="2334"/>
                      <a:pt x="4327" y="2199"/>
                    </a:cubicBezTo>
                    <a:cubicBezTo>
                      <a:pt x="4306" y="2085"/>
                      <a:pt x="4254" y="1971"/>
                      <a:pt x="4161" y="1836"/>
                    </a:cubicBezTo>
                    <a:cubicBezTo>
                      <a:pt x="4150" y="1826"/>
                      <a:pt x="4140" y="1815"/>
                      <a:pt x="4129" y="1794"/>
                    </a:cubicBezTo>
                    <a:lnTo>
                      <a:pt x="4161" y="1794"/>
                    </a:lnTo>
                    <a:cubicBezTo>
                      <a:pt x="4202" y="1784"/>
                      <a:pt x="4244" y="1764"/>
                      <a:pt x="4275" y="1722"/>
                    </a:cubicBezTo>
                    <a:cubicBezTo>
                      <a:pt x="4337" y="1649"/>
                      <a:pt x="4337" y="1535"/>
                      <a:pt x="4327" y="1483"/>
                    </a:cubicBezTo>
                    <a:cubicBezTo>
                      <a:pt x="4316" y="1369"/>
                      <a:pt x="4254" y="1255"/>
                      <a:pt x="4202" y="1172"/>
                    </a:cubicBezTo>
                    <a:cubicBezTo>
                      <a:pt x="4140" y="1058"/>
                      <a:pt x="4057" y="954"/>
                      <a:pt x="3984" y="881"/>
                    </a:cubicBezTo>
                    <a:cubicBezTo>
                      <a:pt x="3891" y="778"/>
                      <a:pt x="3787" y="695"/>
                      <a:pt x="3704" y="623"/>
                    </a:cubicBezTo>
                    <a:lnTo>
                      <a:pt x="3714" y="623"/>
                    </a:lnTo>
                    <a:cubicBezTo>
                      <a:pt x="3735" y="623"/>
                      <a:pt x="3746" y="612"/>
                      <a:pt x="3756" y="612"/>
                    </a:cubicBezTo>
                    <a:cubicBezTo>
                      <a:pt x="3808" y="581"/>
                      <a:pt x="3850" y="550"/>
                      <a:pt x="3880" y="498"/>
                    </a:cubicBezTo>
                    <a:cubicBezTo>
                      <a:pt x="3912" y="446"/>
                      <a:pt x="3912" y="384"/>
                      <a:pt x="3912" y="342"/>
                    </a:cubicBezTo>
                    <a:cubicBezTo>
                      <a:pt x="3901" y="270"/>
                      <a:pt x="3870" y="208"/>
                      <a:pt x="3839" y="155"/>
                    </a:cubicBezTo>
                    <a:cubicBezTo>
                      <a:pt x="3818" y="104"/>
                      <a:pt x="3777" y="52"/>
                      <a:pt x="374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23"/>
              <p:cNvSpPr/>
              <p:nvPr/>
            </p:nvSpPr>
            <p:spPr>
              <a:xfrm>
                <a:off x="7037311" y="1638867"/>
                <a:ext cx="45" cy="45"/>
              </a:xfrm>
              <a:custGeom>
                <a:rect b="b" l="l" r="r" t="t"/>
                <a:pathLst>
                  <a:path extrusionOk="0" h="1" w="1">
                    <a:moveTo>
                      <a:pt x="1" y="1"/>
                    </a:moveTo>
                    <a:lnTo>
                      <a:pt x="1" y="1"/>
                    </a:lnTo>
                    <a:close/>
                  </a:path>
                </a:pathLst>
              </a:custGeom>
              <a:solidFill>
                <a:srgbClr val="789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23"/>
              <p:cNvSpPr/>
              <p:nvPr/>
            </p:nvSpPr>
            <p:spPr>
              <a:xfrm>
                <a:off x="6832071" y="1569688"/>
                <a:ext cx="227726" cy="141872"/>
              </a:xfrm>
              <a:custGeom>
                <a:rect b="b" l="l" r="r" t="t"/>
                <a:pathLst>
                  <a:path extrusionOk="0" h="3148" w="5053">
                    <a:moveTo>
                      <a:pt x="32" y="0"/>
                    </a:moveTo>
                    <a:cubicBezTo>
                      <a:pt x="11" y="0"/>
                      <a:pt x="0" y="21"/>
                      <a:pt x="0" y="42"/>
                    </a:cubicBezTo>
                    <a:cubicBezTo>
                      <a:pt x="0" y="114"/>
                      <a:pt x="21" y="187"/>
                      <a:pt x="53" y="259"/>
                    </a:cubicBezTo>
                    <a:cubicBezTo>
                      <a:pt x="83" y="322"/>
                      <a:pt x="125" y="384"/>
                      <a:pt x="187" y="436"/>
                    </a:cubicBezTo>
                    <a:cubicBezTo>
                      <a:pt x="219" y="457"/>
                      <a:pt x="249" y="467"/>
                      <a:pt x="281" y="478"/>
                    </a:cubicBezTo>
                    <a:cubicBezTo>
                      <a:pt x="312" y="488"/>
                      <a:pt x="343" y="488"/>
                      <a:pt x="374" y="488"/>
                    </a:cubicBezTo>
                    <a:cubicBezTo>
                      <a:pt x="426" y="478"/>
                      <a:pt x="468" y="446"/>
                      <a:pt x="509" y="405"/>
                    </a:cubicBezTo>
                    <a:cubicBezTo>
                      <a:pt x="581" y="706"/>
                      <a:pt x="706" y="996"/>
                      <a:pt x="851" y="1266"/>
                    </a:cubicBezTo>
                    <a:cubicBezTo>
                      <a:pt x="1028" y="1566"/>
                      <a:pt x="1245" y="1836"/>
                      <a:pt x="1494" y="2085"/>
                    </a:cubicBezTo>
                    <a:cubicBezTo>
                      <a:pt x="1733" y="2324"/>
                      <a:pt x="2024" y="2531"/>
                      <a:pt x="2324" y="2697"/>
                    </a:cubicBezTo>
                    <a:cubicBezTo>
                      <a:pt x="2480" y="2780"/>
                      <a:pt x="2635" y="2853"/>
                      <a:pt x="2801" y="2915"/>
                    </a:cubicBezTo>
                    <a:cubicBezTo>
                      <a:pt x="2957" y="2967"/>
                      <a:pt x="3123" y="3019"/>
                      <a:pt x="3289" y="3050"/>
                    </a:cubicBezTo>
                    <a:cubicBezTo>
                      <a:pt x="3393" y="3081"/>
                      <a:pt x="3507" y="3102"/>
                      <a:pt x="3621" y="3112"/>
                    </a:cubicBezTo>
                    <a:cubicBezTo>
                      <a:pt x="3735" y="3133"/>
                      <a:pt x="3849" y="3143"/>
                      <a:pt x="3974" y="3143"/>
                    </a:cubicBezTo>
                    <a:cubicBezTo>
                      <a:pt x="4004" y="3146"/>
                      <a:pt x="4035" y="3147"/>
                      <a:pt x="4066" y="3147"/>
                    </a:cubicBezTo>
                    <a:cubicBezTo>
                      <a:pt x="4150" y="3147"/>
                      <a:pt x="4235" y="3137"/>
                      <a:pt x="4326" y="3122"/>
                    </a:cubicBezTo>
                    <a:cubicBezTo>
                      <a:pt x="4430" y="3102"/>
                      <a:pt x="4544" y="3071"/>
                      <a:pt x="4638" y="3019"/>
                    </a:cubicBezTo>
                    <a:cubicBezTo>
                      <a:pt x="4741" y="2956"/>
                      <a:pt x="4834" y="2884"/>
                      <a:pt x="4917" y="2790"/>
                    </a:cubicBezTo>
                    <a:cubicBezTo>
                      <a:pt x="4949" y="2739"/>
                      <a:pt x="4970" y="2697"/>
                      <a:pt x="4990" y="2645"/>
                    </a:cubicBezTo>
                    <a:cubicBezTo>
                      <a:pt x="5000" y="2624"/>
                      <a:pt x="5011" y="2594"/>
                      <a:pt x="5021" y="2573"/>
                    </a:cubicBezTo>
                    <a:cubicBezTo>
                      <a:pt x="5032" y="2541"/>
                      <a:pt x="5032" y="2511"/>
                      <a:pt x="5042" y="2479"/>
                    </a:cubicBezTo>
                    <a:cubicBezTo>
                      <a:pt x="5053" y="2375"/>
                      <a:pt x="5021" y="2262"/>
                      <a:pt x="4979" y="2168"/>
                    </a:cubicBezTo>
                    <a:cubicBezTo>
                      <a:pt x="4928" y="2054"/>
                      <a:pt x="4845" y="1951"/>
                      <a:pt x="4751" y="1878"/>
                    </a:cubicBezTo>
                    <a:cubicBezTo>
                      <a:pt x="4737" y="1864"/>
                      <a:pt x="4721" y="1858"/>
                      <a:pt x="4705" y="1858"/>
                    </a:cubicBezTo>
                    <a:cubicBezTo>
                      <a:pt x="4685" y="1858"/>
                      <a:pt x="4665" y="1866"/>
                      <a:pt x="4648" y="1878"/>
                    </a:cubicBezTo>
                    <a:cubicBezTo>
                      <a:pt x="4627" y="1909"/>
                      <a:pt x="4638" y="1951"/>
                      <a:pt x="4658" y="1981"/>
                    </a:cubicBezTo>
                    <a:cubicBezTo>
                      <a:pt x="4689" y="2002"/>
                      <a:pt x="4710" y="2023"/>
                      <a:pt x="4731" y="2044"/>
                    </a:cubicBezTo>
                    <a:cubicBezTo>
                      <a:pt x="4751" y="2064"/>
                      <a:pt x="4762" y="2085"/>
                      <a:pt x="4783" y="2106"/>
                    </a:cubicBezTo>
                    <a:cubicBezTo>
                      <a:pt x="4804" y="2137"/>
                      <a:pt x="4814" y="2158"/>
                      <a:pt x="4824" y="2189"/>
                    </a:cubicBezTo>
                    <a:cubicBezTo>
                      <a:pt x="4845" y="2230"/>
                      <a:pt x="4866" y="2272"/>
                      <a:pt x="4876" y="2313"/>
                    </a:cubicBezTo>
                    <a:cubicBezTo>
                      <a:pt x="4876" y="2355"/>
                      <a:pt x="4887" y="2386"/>
                      <a:pt x="4887" y="2417"/>
                    </a:cubicBezTo>
                    <a:cubicBezTo>
                      <a:pt x="4887" y="2458"/>
                      <a:pt x="4876" y="2500"/>
                      <a:pt x="4866" y="2531"/>
                    </a:cubicBezTo>
                    <a:cubicBezTo>
                      <a:pt x="4855" y="2573"/>
                      <a:pt x="4834" y="2614"/>
                      <a:pt x="4814" y="2645"/>
                    </a:cubicBezTo>
                    <a:cubicBezTo>
                      <a:pt x="4783" y="2687"/>
                      <a:pt x="4751" y="2739"/>
                      <a:pt x="4710" y="2770"/>
                    </a:cubicBezTo>
                    <a:cubicBezTo>
                      <a:pt x="4658" y="2811"/>
                      <a:pt x="4596" y="2853"/>
                      <a:pt x="4544" y="2884"/>
                    </a:cubicBezTo>
                    <a:cubicBezTo>
                      <a:pt x="4472" y="2915"/>
                      <a:pt x="4399" y="2946"/>
                      <a:pt x="4316" y="2956"/>
                    </a:cubicBezTo>
                    <a:cubicBezTo>
                      <a:pt x="4214" y="2980"/>
                      <a:pt x="4107" y="2992"/>
                      <a:pt x="3998" y="2992"/>
                    </a:cubicBezTo>
                    <a:cubicBezTo>
                      <a:pt x="3963" y="2992"/>
                      <a:pt x="3927" y="2990"/>
                      <a:pt x="3891" y="2988"/>
                    </a:cubicBezTo>
                    <a:lnTo>
                      <a:pt x="3911" y="2988"/>
                    </a:lnTo>
                    <a:cubicBezTo>
                      <a:pt x="3746" y="2988"/>
                      <a:pt x="3590" y="2956"/>
                      <a:pt x="3424" y="2926"/>
                    </a:cubicBezTo>
                    <a:cubicBezTo>
                      <a:pt x="3268" y="2905"/>
                      <a:pt x="3123" y="2863"/>
                      <a:pt x="2967" y="2822"/>
                    </a:cubicBezTo>
                    <a:lnTo>
                      <a:pt x="2957" y="2822"/>
                    </a:lnTo>
                    <a:cubicBezTo>
                      <a:pt x="2667" y="2728"/>
                      <a:pt x="2386" y="2594"/>
                      <a:pt x="2127" y="2428"/>
                    </a:cubicBezTo>
                    <a:lnTo>
                      <a:pt x="2127" y="2428"/>
                    </a:lnTo>
                    <a:cubicBezTo>
                      <a:pt x="2127" y="2429"/>
                      <a:pt x="2128" y="2431"/>
                      <a:pt x="2128" y="2432"/>
                    </a:cubicBezTo>
                    <a:lnTo>
                      <a:pt x="2128" y="2432"/>
                    </a:lnTo>
                    <a:cubicBezTo>
                      <a:pt x="1852" y="2257"/>
                      <a:pt x="1595" y="2041"/>
                      <a:pt x="1370" y="1805"/>
                    </a:cubicBezTo>
                    <a:lnTo>
                      <a:pt x="1380" y="1805"/>
                    </a:lnTo>
                    <a:cubicBezTo>
                      <a:pt x="1266" y="1691"/>
                      <a:pt x="1173" y="1566"/>
                      <a:pt x="1079" y="1442"/>
                    </a:cubicBezTo>
                    <a:cubicBezTo>
                      <a:pt x="986" y="1307"/>
                      <a:pt x="903" y="1162"/>
                      <a:pt x="830" y="1027"/>
                    </a:cubicBezTo>
                    <a:cubicBezTo>
                      <a:pt x="779" y="913"/>
                      <a:pt x="727" y="799"/>
                      <a:pt x="685" y="685"/>
                    </a:cubicBezTo>
                    <a:cubicBezTo>
                      <a:pt x="634" y="561"/>
                      <a:pt x="602" y="436"/>
                      <a:pt x="571" y="312"/>
                    </a:cubicBezTo>
                    <a:cubicBezTo>
                      <a:pt x="565" y="294"/>
                      <a:pt x="550" y="286"/>
                      <a:pt x="534" y="286"/>
                    </a:cubicBezTo>
                    <a:cubicBezTo>
                      <a:pt x="521" y="286"/>
                      <a:pt x="508" y="292"/>
                      <a:pt x="498" y="301"/>
                    </a:cubicBezTo>
                    <a:cubicBezTo>
                      <a:pt x="488" y="322"/>
                      <a:pt x="468" y="342"/>
                      <a:pt x="447" y="363"/>
                    </a:cubicBezTo>
                    <a:cubicBezTo>
                      <a:pt x="436" y="374"/>
                      <a:pt x="415" y="384"/>
                      <a:pt x="395" y="395"/>
                    </a:cubicBezTo>
                    <a:cubicBezTo>
                      <a:pt x="385" y="405"/>
                      <a:pt x="374" y="405"/>
                      <a:pt x="364" y="405"/>
                    </a:cubicBezTo>
                    <a:cubicBezTo>
                      <a:pt x="353" y="415"/>
                      <a:pt x="343" y="415"/>
                      <a:pt x="332" y="415"/>
                    </a:cubicBezTo>
                    <a:cubicBezTo>
                      <a:pt x="312" y="415"/>
                      <a:pt x="302" y="405"/>
                      <a:pt x="291" y="405"/>
                    </a:cubicBezTo>
                    <a:cubicBezTo>
                      <a:pt x="281" y="395"/>
                      <a:pt x="260" y="395"/>
                      <a:pt x="249" y="384"/>
                    </a:cubicBezTo>
                    <a:cubicBezTo>
                      <a:pt x="229" y="374"/>
                      <a:pt x="208" y="353"/>
                      <a:pt x="187" y="342"/>
                    </a:cubicBezTo>
                    <a:cubicBezTo>
                      <a:pt x="156" y="301"/>
                      <a:pt x="136" y="270"/>
                      <a:pt x="115" y="229"/>
                    </a:cubicBezTo>
                    <a:cubicBezTo>
                      <a:pt x="104" y="187"/>
                      <a:pt x="83" y="156"/>
                      <a:pt x="73" y="125"/>
                    </a:cubicBezTo>
                    <a:lnTo>
                      <a:pt x="73" y="31"/>
                    </a:lnTo>
                    <a:cubicBezTo>
                      <a:pt x="73" y="10"/>
                      <a:pt x="53" y="0"/>
                      <a:pt x="3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23"/>
              <p:cNvSpPr/>
              <p:nvPr/>
            </p:nvSpPr>
            <p:spPr>
              <a:xfrm>
                <a:off x="6955963" y="1527144"/>
                <a:ext cx="82338" cy="80941"/>
              </a:xfrm>
              <a:custGeom>
                <a:rect b="b" l="l" r="r" t="t"/>
                <a:pathLst>
                  <a:path extrusionOk="0" h="1796" w="1827">
                    <a:moveTo>
                      <a:pt x="42" y="0"/>
                    </a:moveTo>
                    <a:cubicBezTo>
                      <a:pt x="31" y="0"/>
                      <a:pt x="21" y="11"/>
                      <a:pt x="11" y="11"/>
                    </a:cubicBezTo>
                    <a:cubicBezTo>
                      <a:pt x="1" y="32"/>
                      <a:pt x="11" y="52"/>
                      <a:pt x="21" y="62"/>
                    </a:cubicBezTo>
                    <a:cubicBezTo>
                      <a:pt x="42" y="83"/>
                      <a:pt x="73" y="104"/>
                      <a:pt x="94" y="125"/>
                    </a:cubicBezTo>
                    <a:cubicBezTo>
                      <a:pt x="146" y="156"/>
                      <a:pt x="187" y="177"/>
                      <a:pt x="229" y="208"/>
                    </a:cubicBezTo>
                    <a:cubicBezTo>
                      <a:pt x="363" y="291"/>
                      <a:pt x="499" y="373"/>
                      <a:pt x="623" y="456"/>
                    </a:cubicBezTo>
                    <a:cubicBezTo>
                      <a:pt x="778" y="550"/>
                      <a:pt x="923" y="654"/>
                      <a:pt x="1079" y="768"/>
                    </a:cubicBezTo>
                    <a:cubicBezTo>
                      <a:pt x="1214" y="871"/>
                      <a:pt x="1359" y="986"/>
                      <a:pt x="1484" y="1110"/>
                    </a:cubicBezTo>
                    <a:cubicBezTo>
                      <a:pt x="1557" y="1183"/>
                      <a:pt x="1629" y="1266"/>
                      <a:pt x="1681" y="1349"/>
                    </a:cubicBezTo>
                    <a:cubicBezTo>
                      <a:pt x="1691" y="1380"/>
                      <a:pt x="1712" y="1411"/>
                      <a:pt x="1723" y="1452"/>
                    </a:cubicBezTo>
                    <a:lnTo>
                      <a:pt x="1723" y="1505"/>
                    </a:lnTo>
                    <a:lnTo>
                      <a:pt x="1723" y="1546"/>
                    </a:lnTo>
                    <a:cubicBezTo>
                      <a:pt x="1712" y="1567"/>
                      <a:pt x="1712" y="1577"/>
                      <a:pt x="1702" y="1588"/>
                    </a:cubicBezTo>
                    <a:cubicBezTo>
                      <a:pt x="1702" y="1598"/>
                      <a:pt x="1691" y="1608"/>
                      <a:pt x="1670" y="1618"/>
                    </a:cubicBezTo>
                    <a:cubicBezTo>
                      <a:pt x="1660" y="1639"/>
                      <a:pt x="1640" y="1650"/>
                      <a:pt x="1619" y="1671"/>
                    </a:cubicBezTo>
                    <a:cubicBezTo>
                      <a:pt x="1608" y="1671"/>
                      <a:pt x="1598" y="1681"/>
                      <a:pt x="1587" y="1681"/>
                    </a:cubicBezTo>
                    <a:cubicBezTo>
                      <a:pt x="1557" y="1701"/>
                      <a:pt x="1536" y="1733"/>
                      <a:pt x="1557" y="1763"/>
                    </a:cubicBezTo>
                    <a:cubicBezTo>
                      <a:pt x="1557" y="1774"/>
                      <a:pt x="1567" y="1784"/>
                      <a:pt x="1587" y="1795"/>
                    </a:cubicBezTo>
                    <a:lnTo>
                      <a:pt x="1608" y="1795"/>
                    </a:lnTo>
                    <a:cubicBezTo>
                      <a:pt x="1619" y="1795"/>
                      <a:pt x="1629" y="1795"/>
                      <a:pt x="1640" y="1784"/>
                    </a:cubicBezTo>
                    <a:lnTo>
                      <a:pt x="1733" y="1722"/>
                    </a:lnTo>
                    <a:cubicBezTo>
                      <a:pt x="1743" y="1712"/>
                      <a:pt x="1753" y="1691"/>
                      <a:pt x="1764" y="1681"/>
                    </a:cubicBezTo>
                    <a:cubicBezTo>
                      <a:pt x="1774" y="1671"/>
                      <a:pt x="1785" y="1650"/>
                      <a:pt x="1795" y="1629"/>
                    </a:cubicBezTo>
                    <a:cubicBezTo>
                      <a:pt x="1816" y="1608"/>
                      <a:pt x="1816" y="1577"/>
                      <a:pt x="1826" y="1546"/>
                    </a:cubicBezTo>
                    <a:cubicBezTo>
                      <a:pt x="1826" y="1515"/>
                      <a:pt x="1826" y="1484"/>
                      <a:pt x="1816" y="1452"/>
                    </a:cubicBezTo>
                    <a:cubicBezTo>
                      <a:pt x="1806" y="1380"/>
                      <a:pt x="1774" y="1318"/>
                      <a:pt x="1733" y="1256"/>
                    </a:cubicBezTo>
                    <a:cubicBezTo>
                      <a:pt x="1681" y="1183"/>
                      <a:pt x="1619" y="1120"/>
                      <a:pt x="1557" y="1058"/>
                    </a:cubicBezTo>
                    <a:cubicBezTo>
                      <a:pt x="1484" y="986"/>
                      <a:pt x="1401" y="913"/>
                      <a:pt x="1318" y="851"/>
                    </a:cubicBezTo>
                    <a:cubicBezTo>
                      <a:pt x="1225" y="778"/>
                      <a:pt x="1142" y="716"/>
                      <a:pt x="1048" y="643"/>
                    </a:cubicBezTo>
                    <a:cubicBezTo>
                      <a:pt x="861" y="519"/>
                      <a:pt x="675" y="405"/>
                      <a:pt x="488" y="281"/>
                    </a:cubicBezTo>
                    <a:cubicBezTo>
                      <a:pt x="395" y="228"/>
                      <a:pt x="312" y="166"/>
                      <a:pt x="218" y="115"/>
                    </a:cubicBezTo>
                    <a:lnTo>
                      <a:pt x="125" y="52"/>
                    </a:lnTo>
                    <a:cubicBezTo>
                      <a:pt x="104" y="42"/>
                      <a:pt x="84" y="21"/>
                      <a:pt x="63" y="11"/>
                    </a:cubicBezTo>
                    <a:cubicBezTo>
                      <a:pt x="63"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23"/>
              <p:cNvSpPr/>
              <p:nvPr/>
            </p:nvSpPr>
            <p:spPr>
              <a:xfrm>
                <a:off x="6896563" y="1568741"/>
                <a:ext cx="114607" cy="90135"/>
              </a:xfrm>
              <a:custGeom>
                <a:rect b="b" l="l" r="r" t="t"/>
                <a:pathLst>
                  <a:path extrusionOk="0" h="2000" w="2543">
                    <a:moveTo>
                      <a:pt x="2324" y="1089"/>
                    </a:moveTo>
                    <a:cubicBezTo>
                      <a:pt x="2324" y="1097"/>
                      <a:pt x="2330" y="1099"/>
                      <a:pt x="2333" y="1100"/>
                    </a:cubicBezTo>
                    <a:lnTo>
                      <a:pt x="2333" y="1100"/>
                    </a:lnTo>
                    <a:cubicBezTo>
                      <a:pt x="2330" y="1096"/>
                      <a:pt x="2327" y="1093"/>
                      <a:pt x="2324" y="1089"/>
                    </a:cubicBezTo>
                    <a:close/>
                    <a:moveTo>
                      <a:pt x="2096" y="1691"/>
                    </a:moveTo>
                    <a:cubicBezTo>
                      <a:pt x="2098" y="1691"/>
                      <a:pt x="2100" y="1692"/>
                      <a:pt x="2101" y="1692"/>
                    </a:cubicBezTo>
                    <a:lnTo>
                      <a:pt x="2101" y="1692"/>
                    </a:lnTo>
                    <a:cubicBezTo>
                      <a:pt x="2100" y="1691"/>
                      <a:pt x="2098" y="1691"/>
                      <a:pt x="2096" y="1691"/>
                    </a:cubicBezTo>
                    <a:close/>
                    <a:moveTo>
                      <a:pt x="2076" y="1"/>
                    </a:moveTo>
                    <a:cubicBezTo>
                      <a:pt x="2066" y="1"/>
                      <a:pt x="2055" y="1"/>
                      <a:pt x="2055" y="11"/>
                    </a:cubicBezTo>
                    <a:cubicBezTo>
                      <a:pt x="2034" y="21"/>
                      <a:pt x="2034" y="42"/>
                      <a:pt x="2055" y="63"/>
                    </a:cubicBezTo>
                    <a:cubicBezTo>
                      <a:pt x="2076" y="84"/>
                      <a:pt x="2096" y="104"/>
                      <a:pt x="2107" y="125"/>
                    </a:cubicBezTo>
                    <a:lnTo>
                      <a:pt x="2117" y="125"/>
                    </a:lnTo>
                    <a:cubicBezTo>
                      <a:pt x="2138" y="156"/>
                      <a:pt x="2159" y="197"/>
                      <a:pt x="2179" y="229"/>
                    </a:cubicBezTo>
                    <a:lnTo>
                      <a:pt x="2211" y="353"/>
                    </a:lnTo>
                    <a:lnTo>
                      <a:pt x="2211" y="446"/>
                    </a:lnTo>
                    <a:cubicBezTo>
                      <a:pt x="2211" y="467"/>
                      <a:pt x="2200" y="488"/>
                      <a:pt x="2190" y="509"/>
                    </a:cubicBezTo>
                    <a:cubicBezTo>
                      <a:pt x="2190" y="529"/>
                      <a:pt x="2179" y="540"/>
                      <a:pt x="2169" y="561"/>
                    </a:cubicBezTo>
                    <a:cubicBezTo>
                      <a:pt x="2159" y="571"/>
                      <a:pt x="2149" y="582"/>
                      <a:pt x="2138" y="582"/>
                    </a:cubicBezTo>
                    <a:cubicBezTo>
                      <a:pt x="2128" y="592"/>
                      <a:pt x="2117" y="602"/>
                      <a:pt x="2107" y="602"/>
                    </a:cubicBezTo>
                    <a:cubicBezTo>
                      <a:pt x="2096" y="612"/>
                      <a:pt x="2076" y="612"/>
                      <a:pt x="2066" y="623"/>
                    </a:cubicBezTo>
                    <a:lnTo>
                      <a:pt x="2003" y="623"/>
                    </a:lnTo>
                    <a:cubicBezTo>
                      <a:pt x="1962" y="612"/>
                      <a:pt x="1930" y="602"/>
                      <a:pt x="1900" y="592"/>
                    </a:cubicBezTo>
                    <a:cubicBezTo>
                      <a:pt x="1889" y="582"/>
                      <a:pt x="1868" y="571"/>
                      <a:pt x="1847" y="571"/>
                    </a:cubicBezTo>
                    <a:cubicBezTo>
                      <a:pt x="1842" y="566"/>
                      <a:pt x="1835" y="563"/>
                      <a:pt x="1827" y="563"/>
                    </a:cubicBezTo>
                    <a:cubicBezTo>
                      <a:pt x="1819" y="563"/>
                      <a:pt x="1811" y="566"/>
                      <a:pt x="1806" y="571"/>
                    </a:cubicBezTo>
                    <a:cubicBezTo>
                      <a:pt x="1796" y="592"/>
                      <a:pt x="1796" y="612"/>
                      <a:pt x="1806" y="623"/>
                    </a:cubicBezTo>
                    <a:cubicBezTo>
                      <a:pt x="1889" y="695"/>
                      <a:pt x="1983" y="758"/>
                      <a:pt x="2066" y="831"/>
                    </a:cubicBezTo>
                    <a:cubicBezTo>
                      <a:pt x="2159" y="914"/>
                      <a:pt x="2252" y="1006"/>
                      <a:pt x="2335" y="1100"/>
                    </a:cubicBezTo>
                    <a:cubicBezTo>
                      <a:pt x="2335" y="1100"/>
                      <a:pt x="2334" y="1100"/>
                      <a:pt x="2333" y="1100"/>
                    </a:cubicBezTo>
                    <a:lnTo>
                      <a:pt x="2333" y="1100"/>
                    </a:lnTo>
                    <a:cubicBezTo>
                      <a:pt x="2371" y="1149"/>
                      <a:pt x="2409" y="1197"/>
                      <a:pt x="2428" y="1255"/>
                    </a:cubicBezTo>
                    <a:cubicBezTo>
                      <a:pt x="2449" y="1287"/>
                      <a:pt x="2460" y="1328"/>
                      <a:pt x="2460" y="1359"/>
                    </a:cubicBezTo>
                    <a:cubicBezTo>
                      <a:pt x="2470" y="1401"/>
                      <a:pt x="2470" y="1432"/>
                      <a:pt x="2460" y="1474"/>
                    </a:cubicBezTo>
                    <a:cubicBezTo>
                      <a:pt x="2460" y="1494"/>
                      <a:pt x="2449" y="1525"/>
                      <a:pt x="2439" y="1557"/>
                    </a:cubicBezTo>
                    <a:cubicBezTo>
                      <a:pt x="2428" y="1577"/>
                      <a:pt x="2418" y="1587"/>
                      <a:pt x="2407" y="1608"/>
                    </a:cubicBezTo>
                    <a:cubicBezTo>
                      <a:pt x="2397" y="1619"/>
                      <a:pt x="2387" y="1640"/>
                      <a:pt x="2377" y="1650"/>
                    </a:cubicBezTo>
                    <a:cubicBezTo>
                      <a:pt x="2356" y="1660"/>
                      <a:pt x="2345" y="1670"/>
                      <a:pt x="2324" y="1670"/>
                    </a:cubicBezTo>
                    <a:cubicBezTo>
                      <a:pt x="2294" y="1691"/>
                      <a:pt x="2273" y="1691"/>
                      <a:pt x="2241" y="1702"/>
                    </a:cubicBezTo>
                    <a:cubicBezTo>
                      <a:pt x="2192" y="1702"/>
                      <a:pt x="2151" y="1702"/>
                      <a:pt x="2101" y="1692"/>
                    </a:cubicBezTo>
                    <a:lnTo>
                      <a:pt x="2101" y="1692"/>
                    </a:lnTo>
                    <a:cubicBezTo>
                      <a:pt x="2107" y="1695"/>
                      <a:pt x="2107" y="1702"/>
                      <a:pt x="2107" y="1702"/>
                    </a:cubicBezTo>
                    <a:cubicBezTo>
                      <a:pt x="2003" y="1681"/>
                      <a:pt x="1900" y="1650"/>
                      <a:pt x="1806" y="1619"/>
                    </a:cubicBezTo>
                    <a:cubicBezTo>
                      <a:pt x="1661" y="1557"/>
                      <a:pt x="1526" y="1484"/>
                      <a:pt x="1412" y="1401"/>
                    </a:cubicBezTo>
                    <a:cubicBezTo>
                      <a:pt x="1391" y="1380"/>
                      <a:pt x="1381" y="1370"/>
                      <a:pt x="1360" y="1359"/>
                    </a:cubicBezTo>
                    <a:cubicBezTo>
                      <a:pt x="1353" y="1352"/>
                      <a:pt x="1340" y="1345"/>
                      <a:pt x="1330" y="1345"/>
                    </a:cubicBezTo>
                    <a:cubicBezTo>
                      <a:pt x="1326" y="1345"/>
                      <a:pt x="1322" y="1346"/>
                      <a:pt x="1319" y="1349"/>
                    </a:cubicBezTo>
                    <a:cubicBezTo>
                      <a:pt x="1298" y="1359"/>
                      <a:pt x="1298" y="1380"/>
                      <a:pt x="1308" y="1401"/>
                    </a:cubicBezTo>
                    <a:cubicBezTo>
                      <a:pt x="1329" y="1453"/>
                      <a:pt x="1360" y="1494"/>
                      <a:pt x="1381" y="1546"/>
                    </a:cubicBezTo>
                    <a:cubicBezTo>
                      <a:pt x="1402" y="1598"/>
                      <a:pt x="1422" y="1660"/>
                      <a:pt x="1432" y="1712"/>
                    </a:cubicBezTo>
                    <a:lnTo>
                      <a:pt x="1432" y="1806"/>
                    </a:lnTo>
                    <a:cubicBezTo>
                      <a:pt x="1432" y="1816"/>
                      <a:pt x="1422" y="1826"/>
                      <a:pt x="1422" y="1847"/>
                    </a:cubicBezTo>
                    <a:cubicBezTo>
                      <a:pt x="1422" y="1857"/>
                      <a:pt x="1412" y="1857"/>
                      <a:pt x="1402" y="1868"/>
                    </a:cubicBezTo>
                    <a:cubicBezTo>
                      <a:pt x="1402" y="1878"/>
                      <a:pt x="1391" y="1889"/>
                      <a:pt x="1391" y="1889"/>
                    </a:cubicBezTo>
                    <a:cubicBezTo>
                      <a:pt x="1381" y="1899"/>
                      <a:pt x="1370" y="1899"/>
                      <a:pt x="1349" y="1909"/>
                    </a:cubicBezTo>
                    <a:cubicBezTo>
                      <a:pt x="1329" y="1919"/>
                      <a:pt x="1308" y="1919"/>
                      <a:pt x="1287" y="1930"/>
                    </a:cubicBezTo>
                    <a:cubicBezTo>
                      <a:pt x="1246" y="1930"/>
                      <a:pt x="1204" y="1930"/>
                      <a:pt x="1163" y="1919"/>
                    </a:cubicBezTo>
                    <a:cubicBezTo>
                      <a:pt x="1132" y="1919"/>
                      <a:pt x="1100" y="1919"/>
                      <a:pt x="1080" y="1909"/>
                    </a:cubicBezTo>
                    <a:cubicBezTo>
                      <a:pt x="1049" y="1899"/>
                      <a:pt x="1028" y="1889"/>
                      <a:pt x="997" y="1889"/>
                    </a:cubicBezTo>
                    <a:cubicBezTo>
                      <a:pt x="925" y="1847"/>
                      <a:pt x="862" y="1816"/>
                      <a:pt x="789" y="1764"/>
                    </a:cubicBezTo>
                    <a:cubicBezTo>
                      <a:pt x="655" y="1650"/>
                      <a:pt x="530" y="1515"/>
                      <a:pt x="406" y="1380"/>
                    </a:cubicBezTo>
                    <a:cubicBezTo>
                      <a:pt x="291" y="1245"/>
                      <a:pt x="188" y="1110"/>
                      <a:pt x="74" y="976"/>
                    </a:cubicBezTo>
                    <a:cubicBezTo>
                      <a:pt x="64" y="970"/>
                      <a:pt x="53" y="968"/>
                      <a:pt x="44" y="968"/>
                    </a:cubicBezTo>
                    <a:cubicBezTo>
                      <a:pt x="35" y="968"/>
                      <a:pt x="27" y="970"/>
                      <a:pt x="22" y="976"/>
                    </a:cubicBezTo>
                    <a:cubicBezTo>
                      <a:pt x="1" y="996"/>
                      <a:pt x="12" y="1017"/>
                      <a:pt x="22" y="1027"/>
                    </a:cubicBezTo>
                    <a:cubicBezTo>
                      <a:pt x="95" y="1110"/>
                      <a:pt x="157" y="1193"/>
                      <a:pt x="229" y="1276"/>
                    </a:cubicBezTo>
                    <a:cubicBezTo>
                      <a:pt x="302" y="1370"/>
                      <a:pt x="385" y="1463"/>
                      <a:pt x="468" y="1557"/>
                    </a:cubicBezTo>
                    <a:cubicBezTo>
                      <a:pt x="551" y="1650"/>
                      <a:pt x="644" y="1733"/>
                      <a:pt x="738" y="1806"/>
                    </a:cubicBezTo>
                    <a:cubicBezTo>
                      <a:pt x="779" y="1847"/>
                      <a:pt x="821" y="1868"/>
                      <a:pt x="872" y="1899"/>
                    </a:cubicBezTo>
                    <a:cubicBezTo>
                      <a:pt x="914" y="1930"/>
                      <a:pt x="966" y="1951"/>
                      <a:pt x="1028" y="1972"/>
                    </a:cubicBezTo>
                    <a:cubicBezTo>
                      <a:pt x="1070" y="1982"/>
                      <a:pt x="1121" y="1992"/>
                      <a:pt x="1183" y="1992"/>
                    </a:cubicBezTo>
                    <a:cubicBezTo>
                      <a:pt x="1204" y="1997"/>
                      <a:pt x="1228" y="2000"/>
                      <a:pt x="1251" y="2000"/>
                    </a:cubicBezTo>
                    <a:cubicBezTo>
                      <a:pt x="1275" y="2000"/>
                      <a:pt x="1298" y="1997"/>
                      <a:pt x="1319" y="1992"/>
                    </a:cubicBezTo>
                    <a:cubicBezTo>
                      <a:pt x="1360" y="1992"/>
                      <a:pt x="1391" y="1972"/>
                      <a:pt x="1422" y="1951"/>
                    </a:cubicBezTo>
                    <a:cubicBezTo>
                      <a:pt x="1453" y="1930"/>
                      <a:pt x="1474" y="1909"/>
                      <a:pt x="1485" y="1878"/>
                    </a:cubicBezTo>
                    <a:cubicBezTo>
                      <a:pt x="1515" y="1806"/>
                      <a:pt x="1505" y="1733"/>
                      <a:pt x="1495" y="1660"/>
                    </a:cubicBezTo>
                    <a:cubicBezTo>
                      <a:pt x="1485" y="1619"/>
                      <a:pt x="1464" y="1567"/>
                      <a:pt x="1443" y="1525"/>
                    </a:cubicBezTo>
                    <a:cubicBezTo>
                      <a:pt x="1443" y="1515"/>
                      <a:pt x="1443" y="1515"/>
                      <a:pt x="1432" y="1504"/>
                    </a:cubicBezTo>
                    <a:lnTo>
                      <a:pt x="1432" y="1504"/>
                    </a:lnTo>
                    <a:cubicBezTo>
                      <a:pt x="1464" y="1525"/>
                      <a:pt x="1495" y="1546"/>
                      <a:pt x="1526" y="1557"/>
                    </a:cubicBezTo>
                    <a:cubicBezTo>
                      <a:pt x="1619" y="1619"/>
                      <a:pt x="1723" y="1660"/>
                      <a:pt x="1827" y="1702"/>
                    </a:cubicBezTo>
                    <a:cubicBezTo>
                      <a:pt x="1920" y="1733"/>
                      <a:pt x="2024" y="1764"/>
                      <a:pt x="2128" y="1774"/>
                    </a:cubicBezTo>
                    <a:cubicBezTo>
                      <a:pt x="2211" y="1774"/>
                      <a:pt x="2304" y="1764"/>
                      <a:pt x="2387" y="1723"/>
                    </a:cubicBezTo>
                    <a:cubicBezTo>
                      <a:pt x="2418" y="1702"/>
                      <a:pt x="2449" y="1681"/>
                      <a:pt x="2470" y="1650"/>
                    </a:cubicBezTo>
                    <a:cubicBezTo>
                      <a:pt x="2501" y="1608"/>
                      <a:pt x="2511" y="1567"/>
                      <a:pt x="2522" y="1525"/>
                    </a:cubicBezTo>
                    <a:cubicBezTo>
                      <a:pt x="2532" y="1494"/>
                      <a:pt x="2532" y="1474"/>
                      <a:pt x="2532" y="1442"/>
                    </a:cubicBezTo>
                    <a:cubicBezTo>
                      <a:pt x="2543" y="1411"/>
                      <a:pt x="2543" y="1380"/>
                      <a:pt x="2532" y="1349"/>
                    </a:cubicBezTo>
                    <a:cubicBezTo>
                      <a:pt x="2522" y="1287"/>
                      <a:pt x="2501" y="1235"/>
                      <a:pt x="2470" y="1183"/>
                    </a:cubicBezTo>
                    <a:cubicBezTo>
                      <a:pt x="2439" y="1121"/>
                      <a:pt x="2397" y="1069"/>
                      <a:pt x="2356" y="1017"/>
                    </a:cubicBezTo>
                    <a:cubicBezTo>
                      <a:pt x="2304" y="955"/>
                      <a:pt x="2252" y="903"/>
                      <a:pt x="2190" y="851"/>
                    </a:cubicBezTo>
                    <a:cubicBezTo>
                      <a:pt x="2128" y="789"/>
                      <a:pt x="2066" y="737"/>
                      <a:pt x="2003" y="695"/>
                    </a:cubicBezTo>
                    <a:cubicBezTo>
                      <a:pt x="2034" y="695"/>
                      <a:pt x="2076" y="695"/>
                      <a:pt x="2107" y="685"/>
                    </a:cubicBezTo>
                    <a:cubicBezTo>
                      <a:pt x="2149" y="675"/>
                      <a:pt x="2169" y="654"/>
                      <a:pt x="2200" y="633"/>
                    </a:cubicBezTo>
                    <a:cubicBezTo>
                      <a:pt x="2211" y="623"/>
                      <a:pt x="2221" y="602"/>
                      <a:pt x="2232" y="592"/>
                    </a:cubicBezTo>
                    <a:lnTo>
                      <a:pt x="2262" y="529"/>
                    </a:lnTo>
                    <a:cubicBezTo>
                      <a:pt x="2294" y="446"/>
                      <a:pt x="2283" y="363"/>
                      <a:pt x="2262" y="270"/>
                    </a:cubicBezTo>
                    <a:cubicBezTo>
                      <a:pt x="2252" y="229"/>
                      <a:pt x="2232" y="177"/>
                      <a:pt x="2211" y="135"/>
                    </a:cubicBezTo>
                    <a:cubicBezTo>
                      <a:pt x="2179" y="84"/>
                      <a:pt x="2138" y="42"/>
                      <a:pt x="2096" y="11"/>
                    </a:cubicBezTo>
                    <a:cubicBezTo>
                      <a:pt x="2096" y="1"/>
                      <a:pt x="2086" y="1"/>
                      <a:pt x="207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23"/>
              <p:cNvSpPr/>
              <p:nvPr/>
            </p:nvSpPr>
            <p:spPr>
              <a:xfrm>
                <a:off x="6790924" y="1393923"/>
                <a:ext cx="23435" cy="34161"/>
              </a:xfrm>
              <a:custGeom>
                <a:rect b="b" l="l" r="r" t="t"/>
                <a:pathLst>
                  <a:path extrusionOk="0" h="758" w="520">
                    <a:moveTo>
                      <a:pt x="291" y="0"/>
                    </a:moveTo>
                    <a:cubicBezTo>
                      <a:pt x="157" y="0"/>
                      <a:pt x="32" y="155"/>
                      <a:pt x="21" y="363"/>
                    </a:cubicBezTo>
                    <a:cubicBezTo>
                      <a:pt x="1" y="570"/>
                      <a:pt x="104" y="747"/>
                      <a:pt x="240" y="757"/>
                    </a:cubicBezTo>
                    <a:cubicBezTo>
                      <a:pt x="244" y="757"/>
                      <a:pt x="248" y="757"/>
                      <a:pt x="252" y="757"/>
                    </a:cubicBezTo>
                    <a:cubicBezTo>
                      <a:pt x="382" y="757"/>
                      <a:pt x="499" y="595"/>
                      <a:pt x="509" y="394"/>
                    </a:cubicBezTo>
                    <a:cubicBezTo>
                      <a:pt x="519" y="187"/>
                      <a:pt x="426" y="10"/>
                      <a:pt x="29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23"/>
              <p:cNvSpPr/>
              <p:nvPr/>
            </p:nvSpPr>
            <p:spPr>
              <a:xfrm>
                <a:off x="6640396" y="1380132"/>
                <a:ext cx="25283" cy="32719"/>
              </a:xfrm>
              <a:custGeom>
                <a:rect b="b" l="l" r="r" t="t"/>
                <a:pathLst>
                  <a:path extrusionOk="0" h="726" w="561">
                    <a:moveTo>
                      <a:pt x="335" y="1"/>
                    </a:moveTo>
                    <a:cubicBezTo>
                      <a:pt x="213" y="1"/>
                      <a:pt x="89" y="128"/>
                      <a:pt x="42" y="306"/>
                    </a:cubicBezTo>
                    <a:cubicBezTo>
                      <a:pt x="0" y="503"/>
                      <a:pt x="63" y="690"/>
                      <a:pt x="187" y="721"/>
                    </a:cubicBezTo>
                    <a:cubicBezTo>
                      <a:pt x="200" y="724"/>
                      <a:pt x="213" y="725"/>
                      <a:pt x="226" y="725"/>
                    </a:cubicBezTo>
                    <a:cubicBezTo>
                      <a:pt x="349" y="725"/>
                      <a:pt x="472" y="598"/>
                      <a:pt x="509" y="420"/>
                    </a:cubicBezTo>
                    <a:cubicBezTo>
                      <a:pt x="561" y="223"/>
                      <a:pt x="498" y="36"/>
                      <a:pt x="374" y="5"/>
                    </a:cubicBezTo>
                    <a:cubicBezTo>
                      <a:pt x="361" y="2"/>
                      <a:pt x="348" y="1"/>
                      <a:pt x="33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23"/>
              <p:cNvSpPr/>
              <p:nvPr/>
            </p:nvSpPr>
            <p:spPr>
              <a:xfrm>
                <a:off x="6638503" y="1324698"/>
                <a:ext cx="42138" cy="17847"/>
              </a:xfrm>
              <a:custGeom>
                <a:rect b="b" l="l" r="r" t="t"/>
                <a:pathLst>
                  <a:path extrusionOk="0" h="396" w="935">
                    <a:moveTo>
                      <a:pt x="457" y="1"/>
                    </a:moveTo>
                    <a:cubicBezTo>
                      <a:pt x="333" y="11"/>
                      <a:pt x="219" y="32"/>
                      <a:pt x="136" y="73"/>
                    </a:cubicBezTo>
                    <a:cubicBezTo>
                      <a:pt x="53" y="115"/>
                      <a:pt x="1" y="177"/>
                      <a:pt x="12" y="229"/>
                    </a:cubicBezTo>
                    <a:cubicBezTo>
                      <a:pt x="12" y="322"/>
                      <a:pt x="188" y="395"/>
                      <a:pt x="416" y="395"/>
                    </a:cubicBezTo>
                    <a:lnTo>
                      <a:pt x="478" y="395"/>
                    </a:lnTo>
                    <a:cubicBezTo>
                      <a:pt x="603" y="384"/>
                      <a:pt x="717" y="364"/>
                      <a:pt x="810" y="322"/>
                    </a:cubicBezTo>
                    <a:cubicBezTo>
                      <a:pt x="893" y="281"/>
                      <a:pt x="935" y="229"/>
                      <a:pt x="935" y="167"/>
                    </a:cubicBezTo>
                    <a:cubicBezTo>
                      <a:pt x="925" y="73"/>
                      <a:pt x="748" y="1"/>
                      <a:pt x="52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23"/>
              <p:cNvSpPr/>
              <p:nvPr/>
            </p:nvSpPr>
            <p:spPr>
              <a:xfrm>
                <a:off x="6794664" y="1336867"/>
                <a:ext cx="42138" cy="22489"/>
              </a:xfrm>
              <a:custGeom>
                <a:rect b="b" l="l" r="r" t="t"/>
                <a:pathLst>
                  <a:path extrusionOk="0" h="499" w="935">
                    <a:moveTo>
                      <a:pt x="229" y="1"/>
                    </a:moveTo>
                    <a:cubicBezTo>
                      <a:pt x="125" y="1"/>
                      <a:pt x="53" y="21"/>
                      <a:pt x="32" y="73"/>
                    </a:cubicBezTo>
                    <a:cubicBezTo>
                      <a:pt x="1" y="177"/>
                      <a:pt x="157" y="343"/>
                      <a:pt x="406" y="436"/>
                    </a:cubicBezTo>
                    <a:cubicBezTo>
                      <a:pt x="509" y="478"/>
                      <a:pt x="623" y="499"/>
                      <a:pt x="717" y="499"/>
                    </a:cubicBezTo>
                    <a:cubicBezTo>
                      <a:pt x="820" y="499"/>
                      <a:pt x="893" y="478"/>
                      <a:pt x="913" y="426"/>
                    </a:cubicBezTo>
                    <a:cubicBezTo>
                      <a:pt x="934" y="374"/>
                      <a:pt x="903" y="312"/>
                      <a:pt x="841" y="239"/>
                    </a:cubicBezTo>
                    <a:cubicBezTo>
                      <a:pt x="768" y="167"/>
                      <a:pt x="664" y="104"/>
                      <a:pt x="551" y="63"/>
                    </a:cubicBezTo>
                    <a:cubicBezTo>
                      <a:pt x="436" y="21"/>
                      <a:pt x="323" y="1"/>
                      <a:pt x="22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23"/>
              <p:cNvSpPr/>
              <p:nvPr/>
            </p:nvSpPr>
            <p:spPr>
              <a:xfrm>
                <a:off x="7758174" y="3940308"/>
                <a:ext cx="111317" cy="74406"/>
              </a:xfrm>
              <a:custGeom>
                <a:rect b="b" l="l" r="r" t="t"/>
                <a:pathLst>
                  <a:path extrusionOk="0" h="1651" w="2470">
                    <a:moveTo>
                      <a:pt x="1619" y="1"/>
                    </a:moveTo>
                    <a:cubicBezTo>
                      <a:pt x="1536" y="12"/>
                      <a:pt x="1463" y="22"/>
                      <a:pt x="1349" y="42"/>
                    </a:cubicBezTo>
                    <a:cubicBezTo>
                      <a:pt x="1276" y="53"/>
                      <a:pt x="1204" y="84"/>
                      <a:pt x="1110" y="115"/>
                    </a:cubicBezTo>
                    <a:cubicBezTo>
                      <a:pt x="965" y="178"/>
                      <a:pt x="820" y="250"/>
                      <a:pt x="654" y="374"/>
                    </a:cubicBezTo>
                    <a:cubicBezTo>
                      <a:pt x="519" y="457"/>
                      <a:pt x="384" y="572"/>
                      <a:pt x="239" y="706"/>
                    </a:cubicBezTo>
                    <a:cubicBezTo>
                      <a:pt x="229" y="717"/>
                      <a:pt x="218" y="727"/>
                      <a:pt x="218" y="748"/>
                    </a:cubicBezTo>
                    <a:cubicBezTo>
                      <a:pt x="125" y="862"/>
                      <a:pt x="52" y="966"/>
                      <a:pt x="22" y="1070"/>
                    </a:cubicBezTo>
                    <a:cubicBezTo>
                      <a:pt x="1" y="1121"/>
                      <a:pt x="1" y="1183"/>
                      <a:pt x="11" y="1246"/>
                    </a:cubicBezTo>
                    <a:cubicBezTo>
                      <a:pt x="11" y="1298"/>
                      <a:pt x="32" y="1360"/>
                      <a:pt x="73" y="1412"/>
                    </a:cubicBezTo>
                    <a:cubicBezTo>
                      <a:pt x="105" y="1453"/>
                      <a:pt x="156" y="1495"/>
                      <a:pt x="208" y="1526"/>
                    </a:cubicBezTo>
                    <a:cubicBezTo>
                      <a:pt x="271" y="1568"/>
                      <a:pt x="343" y="1598"/>
                      <a:pt x="416" y="1619"/>
                    </a:cubicBezTo>
                    <a:cubicBezTo>
                      <a:pt x="488" y="1640"/>
                      <a:pt x="571" y="1651"/>
                      <a:pt x="665" y="1651"/>
                    </a:cubicBezTo>
                    <a:lnTo>
                      <a:pt x="737" y="1651"/>
                    </a:lnTo>
                    <a:cubicBezTo>
                      <a:pt x="799" y="1651"/>
                      <a:pt x="872" y="1651"/>
                      <a:pt x="955" y="1640"/>
                    </a:cubicBezTo>
                    <a:cubicBezTo>
                      <a:pt x="1027" y="1630"/>
                      <a:pt x="1100" y="1609"/>
                      <a:pt x="1173" y="1588"/>
                    </a:cubicBezTo>
                    <a:cubicBezTo>
                      <a:pt x="1225" y="1568"/>
                      <a:pt x="1276" y="1557"/>
                      <a:pt x="1329" y="1526"/>
                    </a:cubicBezTo>
                    <a:cubicBezTo>
                      <a:pt x="1432" y="1485"/>
                      <a:pt x="1536" y="1432"/>
                      <a:pt x="1670" y="1349"/>
                    </a:cubicBezTo>
                    <a:cubicBezTo>
                      <a:pt x="1795" y="1277"/>
                      <a:pt x="1909" y="1194"/>
                      <a:pt x="2013" y="1111"/>
                    </a:cubicBezTo>
                    <a:cubicBezTo>
                      <a:pt x="2117" y="1028"/>
                      <a:pt x="2221" y="934"/>
                      <a:pt x="2293" y="841"/>
                    </a:cubicBezTo>
                    <a:cubicBezTo>
                      <a:pt x="2355" y="768"/>
                      <a:pt x="2397" y="696"/>
                      <a:pt x="2428" y="623"/>
                    </a:cubicBezTo>
                    <a:cubicBezTo>
                      <a:pt x="2459" y="551"/>
                      <a:pt x="2470" y="468"/>
                      <a:pt x="2459" y="406"/>
                    </a:cubicBezTo>
                    <a:cubicBezTo>
                      <a:pt x="2428" y="208"/>
                      <a:pt x="2221" y="105"/>
                      <a:pt x="2065" y="63"/>
                    </a:cubicBezTo>
                    <a:cubicBezTo>
                      <a:pt x="2002" y="42"/>
                      <a:pt x="1940" y="32"/>
                      <a:pt x="1878" y="22"/>
                    </a:cubicBezTo>
                    <a:cubicBezTo>
                      <a:pt x="1806" y="12"/>
                      <a:pt x="1733" y="1"/>
                      <a:pt x="166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23"/>
              <p:cNvSpPr/>
              <p:nvPr/>
            </p:nvSpPr>
            <p:spPr>
              <a:xfrm>
                <a:off x="7761914" y="3971675"/>
                <a:ext cx="34161" cy="25148"/>
              </a:xfrm>
              <a:custGeom>
                <a:rect b="b" l="l" r="r" t="t"/>
                <a:pathLst>
                  <a:path extrusionOk="0" h="558" w="758">
                    <a:moveTo>
                      <a:pt x="695" y="0"/>
                    </a:moveTo>
                    <a:cubicBezTo>
                      <a:pt x="665" y="10"/>
                      <a:pt x="633" y="21"/>
                      <a:pt x="602" y="42"/>
                    </a:cubicBezTo>
                    <a:cubicBezTo>
                      <a:pt x="571" y="52"/>
                      <a:pt x="550" y="62"/>
                      <a:pt x="519" y="72"/>
                    </a:cubicBezTo>
                    <a:cubicBezTo>
                      <a:pt x="457" y="104"/>
                      <a:pt x="395" y="145"/>
                      <a:pt x="333" y="187"/>
                    </a:cubicBezTo>
                    <a:cubicBezTo>
                      <a:pt x="218" y="280"/>
                      <a:pt x="115" y="384"/>
                      <a:pt x="11" y="487"/>
                    </a:cubicBezTo>
                    <a:cubicBezTo>
                      <a:pt x="1" y="508"/>
                      <a:pt x="1" y="529"/>
                      <a:pt x="11" y="550"/>
                    </a:cubicBezTo>
                    <a:cubicBezTo>
                      <a:pt x="21" y="555"/>
                      <a:pt x="32" y="558"/>
                      <a:pt x="42" y="558"/>
                    </a:cubicBezTo>
                    <a:cubicBezTo>
                      <a:pt x="52" y="558"/>
                      <a:pt x="63" y="555"/>
                      <a:pt x="73" y="550"/>
                    </a:cubicBezTo>
                    <a:cubicBezTo>
                      <a:pt x="167" y="446"/>
                      <a:pt x="260" y="353"/>
                      <a:pt x="363" y="270"/>
                    </a:cubicBezTo>
                    <a:cubicBezTo>
                      <a:pt x="395" y="238"/>
                      <a:pt x="436" y="218"/>
                      <a:pt x="478" y="187"/>
                    </a:cubicBezTo>
                    <a:cubicBezTo>
                      <a:pt x="519" y="166"/>
                      <a:pt x="561" y="145"/>
                      <a:pt x="612" y="125"/>
                    </a:cubicBezTo>
                    <a:lnTo>
                      <a:pt x="602" y="125"/>
                    </a:lnTo>
                    <a:cubicBezTo>
                      <a:pt x="644" y="104"/>
                      <a:pt x="675" y="93"/>
                      <a:pt x="716" y="83"/>
                    </a:cubicBezTo>
                    <a:cubicBezTo>
                      <a:pt x="737" y="72"/>
                      <a:pt x="758" y="52"/>
                      <a:pt x="748" y="31"/>
                    </a:cubicBezTo>
                    <a:cubicBezTo>
                      <a:pt x="748" y="10"/>
                      <a:pt x="727" y="0"/>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23"/>
              <p:cNvSpPr/>
              <p:nvPr/>
            </p:nvSpPr>
            <p:spPr>
              <a:xfrm>
                <a:off x="7769396" y="3986142"/>
                <a:ext cx="29474" cy="20596"/>
              </a:xfrm>
              <a:custGeom>
                <a:rect b="b" l="l" r="r" t="t"/>
                <a:pathLst>
                  <a:path extrusionOk="0" h="457" w="654">
                    <a:moveTo>
                      <a:pt x="612" y="0"/>
                    </a:moveTo>
                    <a:cubicBezTo>
                      <a:pt x="602" y="0"/>
                      <a:pt x="592" y="11"/>
                      <a:pt x="582" y="11"/>
                    </a:cubicBezTo>
                    <a:cubicBezTo>
                      <a:pt x="540" y="32"/>
                      <a:pt x="488" y="53"/>
                      <a:pt x="436" y="83"/>
                    </a:cubicBezTo>
                    <a:lnTo>
                      <a:pt x="280" y="177"/>
                    </a:lnTo>
                    <a:cubicBezTo>
                      <a:pt x="188" y="239"/>
                      <a:pt x="105" y="312"/>
                      <a:pt x="22" y="385"/>
                    </a:cubicBezTo>
                    <a:cubicBezTo>
                      <a:pt x="1" y="395"/>
                      <a:pt x="11" y="426"/>
                      <a:pt x="22" y="447"/>
                    </a:cubicBezTo>
                    <a:cubicBezTo>
                      <a:pt x="32" y="447"/>
                      <a:pt x="42" y="457"/>
                      <a:pt x="52" y="457"/>
                    </a:cubicBezTo>
                    <a:cubicBezTo>
                      <a:pt x="63" y="457"/>
                      <a:pt x="73" y="447"/>
                      <a:pt x="84" y="447"/>
                    </a:cubicBezTo>
                    <a:cubicBezTo>
                      <a:pt x="125" y="405"/>
                      <a:pt x="156" y="374"/>
                      <a:pt x="197" y="343"/>
                    </a:cubicBezTo>
                    <a:cubicBezTo>
                      <a:pt x="260" y="291"/>
                      <a:pt x="322" y="249"/>
                      <a:pt x="384" y="208"/>
                    </a:cubicBezTo>
                    <a:cubicBezTo>
                      <a:pt x="467" y="156"/>
                      <a:pt x="550" y="115"/>
                      <a:pt x="623" y="83"/>
                    </a:cubicBezTo>
                    <a:cubicBezTo>
                      <a:pt x="633" y="73"/>
                      <a:pt x="644" y="63"/>
                      <a:pt x="644" y="53"/>
                    </a:cubicBezTo>
                    <a:cubicBezTo>
                      <a:pt x="654" y="42"/>
                      <a:pt x="644" y="32"/>
                      <a:pt x="644" y="21"/>
                    </a:cubicBezTo>
                    <a:cubicBezTo>
                      <a:pt x="633" y="11"/>
                      <a:pt x="623" y="11"/>
                      <a:pt x="6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23"/>
              <p:cNvSpPr/>
              <p:nvPr/>
            </p:nvSpPr>
            <p:spPr>
              <a:xfrm>
                <a:off x="7782511" y="3995471"/>
                <a:ext cx="22939" cy="15503"/>
              </a:xfrm>
              <a:custGeom>
                <a:rect b="b" l="l" r="r" t="t"/>
                <a:pathLst>
                  <a:path extrusionOk="0" h="344" w="509">
                    <a:moveTo>
                      <a:pt x="467" y="1"/>
                    </a:moveTo>
                    <a:cubicBezTo>
                      <a:pt x="457" y="1"/>
                      <a:pt x="446" y="1"/>
                      <a:pt x="446" y="12"/>
                    </a:cubicBezTo>
                    <a:cubicBezTo>
                      <a:pt x="363" y="53"/>
                      <a:pt x="291" y="84"/>
                      <a:pt x="218" y="136"/>
                    </a:cubicBezTo>
                    <a:cubicBezTo>
                      <a:pt x="145" y="178"/>
                      <a:pt x="83" y="229"/>
                      <a:pt x="21" y="281"/>
                    </a:cubicBezTo>
                    <a:cubicBezTo>
                      <a:pt x="0" y="291"/>
                      <a:pt x="10" y="323"/>
                      <a:pt x="21" y="333"/>
                    </a:cubicBezTo>
                    <a:cubicBezTo>
                      <a:pt x="31" y="344"/>
                      <a:pt x="42" y="344"/>
                      <a:pt x="52" y="344"/>
                    </a:cubicBezTo>
                    <a:cubicBezTo>
                      <a:pt x="62" y="344"/>
                      <a:pt x="72" y="344"/>
                      <a:pt x="83" y="333"/>
                    </a:cubicBezTo>
                    <a:lnTo>
                      <a:pt x="114" y="302"/>
                    </a:lnTo>
                    <a:cubicBezTo>
                      <a:pt x="166" y="261"/>
                      <a:pt x="228" y="229"/>
                      <a:pt x="280" y="188"/>
                    </a:cubicBezTo>
                    <a:cubicBezTo>
                      <a:pt x="342" y="146"/>
                      <a:pt x="415" y="115"/>
                      <a:pt x="487" y="84"/>
                    </a:cubicBezTo>
                    <a:cubicBezTo>
                      <a:pt x="508" y="74"/>
                      <a:pt x="508" y="42"/>
                      <a:pt x="498" y="22"/>
                    </a:cubicBezTo>
                    <a:lnTo>
                      <a:pt x="477" y="1"/>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23"/>
              <p:cNvSpPr/>
              <p:nvPr/>
            </p:nvSpPr>
            <p:spPr>
              <a:xfrm>
                <a:off x="7530986" y="3910383"/>
                <a:ext cx="116454" cy="67376"/>
              </a:xfrm>
              <a:custGeom>
                <a:rect b="b" l="l" r="r" t="t"/>
                <a:pathLst>
                  <a:path extrusionOk="0" h="1495" w="2584">
                    <a:moveTo>
                      <a:pt x="1557" y="1"/>
                    </a:moveTo>
                    <a:cubicBezTo>
                      <a:pt x="1483" y="1"/>
                      <a:pt x="1400" y="12"/>
                      <a:pt x="1308" y="32"/>
                    </a:cubicBezTo>
                    <a:cubicBezTo>
                      <a:pt x="1152" y="53"/>
                      <a:pt x="996" y="105"/>
                      <a:pt x="799" y="188"/>
                    </a:cubicBezTo>
                    <a:cubicBezTo>
                      <a:pt x="654" y="250"/>
                      <a:pt x="508" y="333"/>
                      <a:pt x="332" y="437"/>
                    </a:cubicBezTo>
                    <a:cubicBezTo>
                      <a:pt x="322" y="447"/>
                      <a:pt x="312" y="457"/>
                      <a:pt x="312" y="468"/>
                    </a:cubicBezTo>
                    <a:cubicBezTo>
                      <a:pt x="187" y="561"/>
                      <a:pt x="104" y="655"/>
                      <a:pt x="52" y="748"/>
                    </a:cubicBezTo>
                    <a:cubicBezTo>
                      <a:pt x="21" y="800"/>
                      <a:pt x="11" y="862"/>
                      <a:pt x="1" y="925"/>
                    </a:cubicBezTo>
                    <a:cubicBezTo>
                      <a:pt x="1" y="976"/>
                      <a:pt x="11" y="1038"/>
                      <a:pt x="42" y="1100"/>
                    </a:cubicBezTo>
                    <a:cubicBezTo>
                      <a:pt x="63" y="1142"/>
                      <a:pt x="93" y="1194"/>
                      <a:pt x="146" y="1246"/>
                    </a:cubicBezTo>
                    <a:cubicBezTo>
                      <a:pt x="197" y="1287"/>
                      <a:pt x="259" y="1329"/>
                      <a:pt x="332" y="1370"/>
                    </a:cubicBezTo>
                    <a:cubicBezTo>
                      <a:pt x="405" y="1402"/>
                      <a:pt x="478" y="1422"/>
                      <a:pt x="571" y="1443"/>
                    </a:cubicBezTo>
                    <a:cubicBezTo>
                      <a:pt x="591" y="1453"/>
                      <a:pt x="612" y="1464"/>
                      <a:pt x="633" y="1464"/>
                    </a:cubicBezTo>
                    <a:lnTo>
                      <a:pt x="851" y="1495"/>
                    </a:lnTo>
                    <a:cubicBezTo>
                      <a:pt x="934" y="1495"/>
                      <a:pt x="1006" y="1495"/>
                      <a:pt x="1079" y="1485"/>
                    </a:cubicBezTo>
                    <a:cubicBezTo>
                      <a:pt x="1142" y="1474"/>
                      <a:pt x="1193" y="1464"/>
                      <a:pt x="1245" y="1453"/>
                    </a:cubicBezTo>
                    <a:cubicBezTo>
                      <a:pt x="1349" y="1432"/>
                      <a:pt x="1474" y="1402"/>
                      <a:pt x="1608" y="1349"/>
                    </a:cubicBezTo>
                    <a:cubicBezTo>
                      <a:pt x="1753" y="1298"/>
                      <a:pt x="1878" y="1246"/>
                      <a:pt x="1992" y="1183"/>
                    </a:cubicBezTo>
                    <a:cubicBezTo>
                      <a:pt x="2117" y="1121"/>
                      <a:pt x="2230" y="1049"/>
                      <a:pt x="2324" y="966"/>
                    </a:cubicBezTo>
                    <a:cubicBezTo>
                      <a:pt x="2396" y="914"/>
                      <a:pt x="2459" y="852"/>
                      <a:pt x="2500" y="779"/>
                    </a:cubicBezTo>
                    <a:cubicBezTo>
                      <a:pt x="2542" y="717"/>
                      <a:pt x="2573" y="644"/>
                      <a:pt x="2573" y="572"/>
                    </a:cubicBezTo>
                    <a:cubicBezTo>
                      <a:pt x="2583" y="364"/>
                      <a:pt x="2396" y="229"/>
                      <a:pt x="2241" y="157"/>
                    </a:cubicBezTo>
                    <a:cubicBezTo>
                      <a:pt x="2189" y="125"/>
                      <a:pt x="2127" y="105"/>
                      <a:pt x="2075" y="84"/>
                    </a:cubicBezTo>
                    <a:cubicBezTo>
                      <a:pt x="2002" y="53"/>
                      <a:pt x="1940" y="42"/>
                      <a:pt x="1857" y="22"/>
                    </a:cubicBezTo>
                    <a:lnTo>
                      <a:pt x="1815" y="12"/>
                    </a:lnTo>
                    <a:cubicBezTo>
                      <a:pt x="1743" y="1"/>
                      <a:pt x="1660" y="1"/>
                      <a:pt x="155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23"/>
              <p:cNvSpPr/>
              <p:nvPr/>
            </p:nvSpPr>
            <p:spPr>
              <a:xfrm>
                <a:off x="7534726" y="3934719"/>
                <a:ext cx="37451" cy="18793"/>
              </a:xfrm>
              <a:custGeom>
                <a:rect b="b" l="l" r="r" t="t"/>
                <a:pathLst>
                  <a:path extrusionOk="0" h="417" w="831">
                    <a:moveTo>
                      <a:pt x="789" y="0"/>
                    </a:moveTo>
                    <a:cubicBezTo>
                      <a:pt x="747" y="0"/>
                      <a:pt x="716" y="0"/>
                      <a:pt x="685" y="11"/>
                    </a:cubicBezTo>
                    <a:cubicBezTo>
                      <a:pt x="654" y="11"/>
                      <a:pt x="623" y="21"/>
                      <a:pt x="591" y="32"/>
                    </a:cubicBezTo>
                    <a:cubicBezTo>
                      <a:pt x="529" y="53"/>
                      <a:pt x="457" y="73"/>
                      <a:pt x="384" y="115"/>
                    </a:cubicBezTo>
                    <a:cubicBezTo>
                      <a:pt x="259" y="177"/>
                      <a:pt x="135" y="260"/>
                      <a:pt x="21" y="343"/>
                    </a:cubicBezTo>
                    <a:cubicBezTo>
                      <a:pt x="1" y="353"/>
                      <a:pt x="1" y="385"/>
                      <a:pt x="10" y="395"/>
                    </a:cubicBezTo>
                    <a:cubicBezTo>
                      <a:pt x="17" y="407"/>
                      <a:pt x="32" y="416"/>
                      <a:pt x="44" y="416"/>
                    </a:cubicBezTo>
                    <a:cubicBezTo>
                      <a:pt x="52" y="416"/>
                      <a:pt x="59" y="413"/>
                      <a:pt x="63" y="405"/>
                    </a:cubicBezTo>
                    <a:cubicBezTo>
                      <a:pt x="176" y="332"/>
                      <a:pt x="280" y="260"/>
                      <a:pt x="405" y="187"/>
                    </a:cubicBezTo>
                    <a:lnTo>
                      <a:pt x="405" y="198"/>
                    </a:lnTo>
                    <a:lnTo>
                      <a:pt x="529" y="136"/>
                    </a:lnTo>
                    <a:cubicBezTo>
                      <a:pt x="581" y="115"/>
                      <a:pt x="623" y="104"/>
                      <a:pt x="674" y="94"/>
                    </a:cubicBezTo>
                    <a:lnTo>
                      <a:pt x="664" y="94"/>
                    </a:lnTo>
                    <a:cubicBezTo>
                      <a:pt x="706" y="83"/>
                      <a:pt x="747" y="83"/>
                      <a:pt x="789" y="73"/>
                    </a:cubicBezTo>
                    <a:cubicBezTo>
                      <a:pt x="810" y="73"/>
                      <a:pt x="830" y="53"/>
                      <a:pt x="830" y="32"/>
                    </a:cubicBezTo>
                    <a:cubicBezTo>
                      <a:pt x="830" y="11"/>
                      <a:pt x="810" y="0"/>
                      <a:pt x="7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23"/>
              <p:cNvSpPr/>
              <p:nvPr/>
            </p:nvSpPr>
            <p:spPr>
              <a:xfrm>
                <a:off x="7540360" y="3949231"/>
                <a:ext cx="31818" cy="15458"/>
              </a:xfrm>
              <a:custGeom>
                <a:rect b="b" l="l" r="r" t="t"/>
                <a:pathLst>
                  <a:path extrusionOk="0" h="343" w="706">
                    <a:moveTo>
                      <a:pt x="674" y="0"/>
                    </a:moveTo>
                    <a:cubicBezTo>
                      <a:pt x="664" y="0"/>
                      <a:pt x="653" y="0"/>
                      <a:pt x="653" y="10"/>
                    </a:cubicBezTo>
                    <a:cubicBezTo>
                      <a:pt x="591" y="21"/>
                      <a:pt x="539" y="31"/>
                      <a:pt x="487" y="52"/>
                    </a:cubicBezTo>
                    <a:cubicBezTo>
                      <a:pt x="436" y="63"/>
                      <a:pt x="373" y="93"/>
                      <a:pt x="321" y="114"/>
                    </a:cubicBezTo>
                    <a:cubicBezTo>
                      <a:pt x="217" y="156"/>
                      <a:pt x="114" y="208"/>
                      <a:pt x="21" y="259"/>
                    </a:cubicBezTo>
                    <a:cubicBezTo>
                      <a:pt x="0" y="280"/>
                      <a:pt x="0" y="301"/>
                      <a:pt x="10" y="321"/>
                    </a:cubicBezTo>
                    <a:cubicBezTo>
                      <a:pt x="21" y="332"/>
                      <a:pt x="31" y="332"/>
                      <a:pt x="41" y="342"/>
                    </a:cubicBezTo>
                    <a:cubicBezTo>
                      <a:pt x="51" y="342"/>
                      <a:pt x="62" y="332"/>
                      <a:pt x="72" y="332"/>
                    </a:cubicBezTo>
                    <a:cubicBezTo>
                      <a:pt x="114" y="301"/>
                      <a:pt x="166" y="280"/>
                      <a:pt x="207" y="259"/>
                    </a:cubicBezTo>
                    <a:cubicBezTo>
                      <a:pt x="270" y="218"/>
                      <a:pt x="342" y="187"/>
                      <a:pt x="415" y="156"/>
                    </a:cubicBezTo>
                    <a:cubicBezTo>
                      <a:pt x="498" y="125"/>
                      <a:pt x="591" y="104"/>
                      <a:pt x="674" y="83"/>
                    </a:cubicBezTo>
                    <a:cubicBezTo>
                      <a:pt x="685" y="83"/>
                      <a:pt x="695" y="73"/>
                      <a:pt x="695" y="63"/>
                    </a:cubicBezTo>
                    <a:cubicBezTo>
                      <a:pt x="705" y="52"/>
                      <a:pt x="705" y="42"/>
                      <a:pt x="705" y="31"/>
                    </a:cubicBezTo>
                    <a:cubicBezTo>
                      <a:pt x="695" y="21"/>
                      <a:pt x="695" y="10"/>
                      <a:pt x="685" y="10"/>
                    </a:cubicBezTo>
                    <a:cubicBezTo>
                      <a:pt x="674" y="10"/>
                      <a:pt x="674" y="0"/>
                      <a:pt x="674"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23"/>
              <p:cNvSpPr/>
              <p:nvPr/>
            </p:nvSpPr>
            <p:spPr>
              <a:xfrm>
                <a:off x="7552483" y="3959777"/>
                <a:ext cx="24382" cy="11672"/>
              </a:xfrm>
              <a:custGeom>
                <a:rect b="b" l="l" r="r" t="t"/>
                <a:pathLst>
                  <a:path extrusionOk="0" h="259" w="541">
                    <a:moveTo>
                      <a:pt x="499" y="0"/>
                    </a:moveTo>
                    <a:cubicBezTo>
                      <a:pt x="493" y="0"/>
                      <a:pt x="488" y="4"/>
                      <a:pt x="488" y="4"/>
                    </a:cubicBezTo>
                    <a:cubicBezTo>
                      <a:pt x="405" y="25"/>
                      <a:pt x="322" y="46"/>
                      <a:pt x="239" y="78"/>
                    </a:cubicBezTo>
                    <a:cubicBezTo>
                      <a:pt x="167" y="108"/>
                      <a:pt x="94" y="150"/>
                      <a:pt x="21" y="181"/>
                    </a:cubicBezTo>
                    <a:cubicBezTo>
                      <a:pt x="1" y="191"/>
                      <a:pt x="1" y="223"/>
                      <a:pt x="11" y="243"/>
                    </a:cubicBezTo>
                    <a:cubicBezTo>
                      <a:pt x="21" y="253"/>
                      <a:pt x="21" y="253"/>
                      <a:pt x="31" y="253"/>
                    </a:cubicBezTo>
                    <a:cubicBezTo>
                      <a:pt x="38" y="257"/>
                      <a:pt x="43" y="258"/>
                      <a:pt x="46" y="258"/>
                    </a:cubicBezTo>
                    <a:cubicBezTo>
                      <a:pt x="53" y="258"/>
                      <a:pt x="56" y="253"/>
                      <a:pt x="63" y="253"/>
                    </a:cubicBezTo>
                    <a:cubicBezTo>
                      <a:pt x="84" y="243"/>
                      <a:pt x="94" y="233"/>
                      <a:pt x="114" y="223"/>
                    </a:cubicBezTo>
                    <a:lnTo>
                      <a:pt x="114" y="223"/>
                    </a:lnTo>
                    <a:lnTo>
                      <a:pt x="104" y="233"/>
                    </a:lnTo>
                    <a:cubicBezTo>
                      <a:pt x="167" y="202"/>
                      <a:pt x="229" y="170"/>
                      <a:pt x="291" y="150"/>
                    </a:cubicBezTo>
                    <a:cubicBezTo>
                      <a:pt x="363" y="119"/>
                      <a:pt x="436" y="98"/>
                      <a:pt x="509" y="78"/>
                    </a:cubicBezTo>
                    <a:cubicBezTo>
                      <a:pt x="529" y="78"/>
                      <a:pt x="540" y="46"/>
                      <a:pt x="540" y="25"/>
                    </a:cubicBezTo>
                    <a:cubicBezTo>
                      <a:pt x="529" y="15"/>
                      <a:pt x="529" y="4"/>
                      <a:pt x="519" y="4"/>
                    </a:cubicBezTo>
                    <a:lnTo>
                      <a:pt x="509" y="4"/>
                    </a:lnTo>
                    <a:cubicBezTo>
                      <a:pt x="505" y="1"/>
                      <a:pt x="502" y="0"/>
                      <a:pt x="4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23"/>
              <p:cNvSpPr/>
              <p:nvPr/>
            </p:nvSpPr>
            <p:spPr>
              <a:xfrm>
                <a:off x="7933488" y="3383899"/>
                <a:ext cx="184732" cy="160170"/>
              </a:xfrm>
              <a:custGeom>
                <a:rect b="b" l="l" r="r" t="t"/>
                <a:pathLst>
                  <a:path extrusionOk="0" h="3554" w="4099">
                    <a:moveTo>
                      <a:pt x="2663" y="0"/>
                    </a:moveTo>
                    <a:cubicBezTo>
                      <a:pt x="2530" y="0"/>
                      <a:pt x="2392" y="22"/>
                      <a:pt x="2262" y="65"/>
                    </a:cubicBezTo>
                    <a:cubicBezTo>
                      <a:pt x="2096" y="107"/>
                      <a:pt x="1940" y="200"/>
                      <a:pt x="1764" y="335"/>
                    </a:cubicBezTo>
                    <a:cubicBezTo>
                      <a:pt x="1598" y="459"/>
                      <a:pt x="1453" y="605"/>
                      <a:pt x="1318" y="750"/>
                    </a:cubicBezTo>
                    <a:lnTo>
                      <a:pt x="1204" y="874"/>
                    </a:lnTo>
                    <a:cubicBezTo>
                      <a:pt x="1100" y="978"/>
                      <a:pt x="1007" y="1082"/>
                      <a:pt x="903" y="1175"/>
                    </a:cubicBezTo>
                    <a:cubicBezTo>
                      <a:pt x="903" y="1185"/>
                      <a:pt x="892" y="1185"/>
                      <a:pt x="892" y="1185"/>
                    </a:cubicBezTo>
                    <a:cubicBezTo>
                      <a:pt x="706" y="1362"/>
                      <a:pt x="551" y="1476"/>
                      <a:pt x="394" y="1559"/>
                    </a:cubicBezTo>
                    <a:cubicBezTo>
                      <a:pt x="291" y="1621"/>
                      <a:pt x="187" y="1663"/>
                      <a:pt x="73" y="1694"/>
                    </a:cubicBezTo>
                    <a:cubicBezTo>
                      <a:pt x="53" y="1694"/>
                      <a:pt x="32" y="1715"/>
                      <a:pt x="21" y="1736"/>
                    </a:cubicBezTo>
                    <a:cubicBezTo>
                      <a:pt x="0" y="1766"/>
                      <a:pt x="0" y="1798"/>
                      <a:pt x="11" y="1829"/>
                    </a:cubicBezTo>
                    <a:cubicBezTo>
                      <a:pt x="0" y="1870"/>
                      <a:pt x="11" y="1902"/>
                      <a:pt x="32" y="1932"/>
                    </a:cubicBezTo>
                    <a:cubicBezTo>
                      <a:pt x="83" y="2015"/>
                      <a:pt x="136" y="2088"/>
                      <a:pt x="177" y="2171"/>
                    </a:cubicBezTo>
                    <a:cubicBezTo>
                      <a:pt x="312" y="2379"/>
                      <a:pt x="447" y="2586"/>
                      <a:pt x="592" y="2783"/>
                    </a:cubicBezTo>
                    <a:cubicBezTo>
                      <a:pt x="706" y="2928"/>
                      <a:pt x="820" y="3053"/>
                      <a:pt x="945" y="3156"/>
                    </a:cubicBezTo>
                    <a:cubicBezTo>
                      <a:pt x="1069" y="3260"/>
                      <a:pt x="1224" y="3354"/>
                      <a:pt x="1380" y="3426"/>
                    </a:cubicBezTo>
                    <a:cubicBezTo>
                      <a:pt x="1546" y="3499"/>
                      <a:pt x="1722" y="3541"/>
                      <a:pt x="1909" y="3550"/>
                    </a:cubicBezTo>
                    <a:cubicBezTo>
                      <a:pt x="1937" y="3552"/>
                      <a:pt x="1966" y="3553"/>
                      <a:pt x="1995" y="3553"/>
                    </a:cubicBezTo>
                    <a:cubicBezTo>
                      <a:pt x="2125" y="3553"/>
                      <a:pt x="2261" y="3535"/>
                      <a:pt x="2397" y="3509"/>
                    </a:cubicBezTo>
                    <a:cubicBezTo>
                      <a:pt x="2718" y="3426"/>
                      <a:pt x="3040" y="3271"/>
                      <a:pt x="3320" y="3032"/>
                    </a:cubicBezTo>
                    <a:cubicBezTo>
                      <a:pt x="3589" y="2804"/>
                      <a:pt x="3808" y="2513"/>
                      <a:pt x="3953" y="2202"/>
                    </a:cubicBezTo>
                    <a:cubicBezTo>
                      <a:pt x="4015" y="2047"/>
                      <a:pt x="4057" y="1891"/>
                      <a:pt x="4077" y="1736"/>
                    </a:cubicBezTo>
                    <a:cubicBezTo>
                      <a:pt x="4098" y="1590"/>
                      <a:pt x="4087" y="1434"/>
                      <a:pt x="4067" y="1279"/>
                    </a:cubicBezTo>
                    <a:cubicBezTo>
                      <a:pt x="4004" y="978"/>
                      <a:pt x="3870" y="687"/>
                      <a:pt x="3662" y="459"/>
                    </a:cubicBezTo>
                    <a:cubicBezTo>
                      <a:pt x="3610" y="408"/>
                      <a:pt x="3559" y="356"/>
                      <a:pt x="3496" y="304"/>
                    </a:cubicBezTo>
                    <a:cubicBezTo>
                      <a:pt x="3444" y="263"/>
                      <a:pt x="3382" y="221"/>
                      <a:pt x="3299" y="169"/>
                    </a:cubicBezTo>
                    <a:cubicBezTo>
                      <a:pt x="3174" y="97"/>
                      <a:pt x="3029" y="44"/>
                      <a:pt x="2874" y="14"/>
                    </a:cubicBezTo>
                    <a:cubicBezTo>
                      <a:pt x="2833" y="3"/>
                      <a:pt x="2780" y="3"/>
                      <a:pt x="2739" y="3"/>
                    </a:cubicBezTo>
                    <a:cubicBezTo>
                      <a:pt x="2714" y="1"/>
                      <a:pt x="2688" y="0"/>
                      <a:pt x="26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23"/>
              <p:cNvSpPr/>
              <p:nvPr/>
            </p:nvSpPr>
            <p:spPr>
              <a:xfrm>
                <a:off x="7602509" y="3248740"/>
                <a:ext cx="145433" cy="172248"/>
              </a:xfrm>
              <a:custGeom>
                <a:rect b="b" l="l" r="r" t="t"/>
                <a:pathLst>
                  <a:path extrusionOk="0" h="3822" w="3227">
                    <a:moveTo>
                      <a:pt x="1531" y="0"/>
                    </a:moveTo>
                    <a:cubicBezTo>
                      <a:pt x="1459" y="0"/>
                      <a:pt x="1383" y="10"/>
                      <a:pt x="1307" y="25"/>
                    </a:cubicBezTo>
                    <a:cubicBezTo>
                      <a:pt x="1203" y="46"/>
                      <a:pt x="1090" y="77"/>
                      <a:pt x="955" y="129"/>
                    </a:cubicBezTo>
                    <a:cubicBezTo>
                      <a:pt x="862" y="170"/>
                      <a:pt x="758" y="233"/>
                      <a:pt x="654" y="295"/>
                    </a:cubicBezTo>
                    <a:cubicBezTo>
                      <a:pt x="498" y="409"/>
                      <a:pt x="353" y="565"/>
                      <a:pt x="249" y="741"/>
                    </a:cubicBezTo>
                    <a:cubicBezTo>
                      <a:pt x="0" y="1166"/>
                      <a:pt x="11" y="1623"/>
                      <a:pt x="52" y="1934"/>
                    </a:cubicBezTo>
                    <a:cubicBezTo>
                      <a:pt x="83" y="2141"/>
                      <a:pt x="145" y="2338"/>
                      <a:pt x="228" y="2545"/>
                    </a:cubicBezTo>
                    <a:cubicBezTo>
                      <a:pt x="311" y="2743"/>
                      <a:pt x="426" y="2930"/>
                      <a:pt x="560" y="3096"/>
                    </a:cubicBezTo>
                    <a:cubicBezTo>
                      <a:pt x="841" y="3448"/>
                      <a:pt x="1214" y="3686"/>
                      <a:pt x="1608" y="3780"/>
                    </a:cubicBezTo>
                    <a:cubicBezTo>
                      <a:pt x="1701" y="3801"/>
                      <a:pt x="1795" y="3811"/>
                      <a:pt x="1888" y="3822"/>
                    </a:cubicBezTo>
                    <a:cubicBezTo>
                      <a:pt x="2023" y="3822"/>
                      <a:pt x="2158" y="3822"/>
                      <a:pt x="2293" y="3790"/>
                    </a:cubicBezTo>
                    <a:cubicBezTo>
                      <a:pt x="2531" y="3749"/>
                      <a:pt x="2780" y="3656"/>
                      <a:pt x="3019" y="3521"/>
                    </a:cubicBezTo>
                    <a:cubicBezTo>
                      <a:pt x="3071" y="3490"/>
                      <a:pt x="3112" y="3458"/>
                      <a:pt x="3154" y="3428"/>
                    </a:cubicBezTo>
                    <a:cubicBezTo>
                      <a:pt x="3164" y="3428"/>
                      <a:pt x="3174" y="3417"/>
                      <a:pt x="3185" y="3407"/>
                    </a:cubicBezTo>
                    <a:cubicBezTo>
                      <a:pt x="3216" y="3386"/>
                      <a:pt x="3227" y="3355"/>
                      <a:pt x="3227" y="3324"/>
                    </a:cubicBezTo>
                    <a:cubicBezTo>
                      <a:pt x="3227" y="3292"/>
                      <a:pt x="3216" y="3272"/>
                      <a:pt x="3206" y="3251"/>
                    </a:cubicBezTo>
                    <a:cubicBezTo>
                      <a:pt x="3174" y="3220"/>
                      <a:pt x="3154" y="3199"/>
                      <a:pt x="3133" y="3168"/>
                    </a:cubicBezTo>
                    <a:cubicBezTo>
                      <a:pt x="3081" y="3085"/>
                      <a:pt x="3029" y="2981"/>
                      <a:pt x="2988" y="2857"/>
                    </a:cubicBezTo>
                    <a:cubicBezTo>
                      <a:pt x="2925" y="2681"/>
                      <a:pt x="2884" y="2504"/>
                      <a:pt x="2842" y="2287"/>
                    </a:cubicBezTo>
                    <a:cubicBezTo>
                      <a:pt x="2812" y="2162"/>
                      <a:pt x="2791" y="2027"/>
                      <a:pt x="2759" y="1902"/>
                    </a:cubicBezTo>
                    <a:cubicBezTo>
                      <a:pt x="2749" y="1809"/>
                      <a:pt x="2729" y="1716"/>
                      <a:pt x="2708" y="1623"/>
                    </a:cubicBezTo>
                    <a:cubicBezTo>
                      <a:pt x="2676" y="1436"/>
                      <a:pt x="2625" y="1208"/>
                      <a:pt x="2552" y="969"/>
                    </a:cubicBezTo>
                    <a:cubicBezTo>
                      <a:pt x="2480" y="741"/>
                      <a:pt x="2397" y="575"/>
                      <a:pt x="2303" y="429"/>
                    </a:cubicBezTo>
                    <a:cubicBezTo>
                      <a:pt x="2252" y="346"/>
                      <a:pt x="2189" y="274"/>
                      <a:pt x="2127" y="222"/>
                    </a:cubicBezTo>
                    <a:cubicBezTo>
                      <a:pt x="2054" y="160"/>
                      <a:pt x="1982" y="108"/>
                      <a:pt x="1899" y="67"/>
                    </a:cubicBezTo>
                    <a:cubicBezTo>
                      <a:pt x="1805" y="25"/>
                      <a:pt x="1712" y="4"/>
                      <a:pt x="1608" y="4"/>
                    </a:cubicBezTo>
                    <a:cubicBezTo>
                      <a:pt x="1583" y="2"/>
                      <a:pt x="1557" y="0"/>
                      <a:pt x="15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23"/>
              <p:cNvSpPr/>
              <p:nvPr/>
            </p:nvSpPr>
            <p:spPr>
              <a:xfrm>
                <a:off x="7933488" y="3401791"/>
                <a:ext cx="184732" cy="142278"/>
              </a:xfrm>
              <a:custGeom>
                <a:rect b="b" l="l" r="r" t="t"/>
                <a:pathLst>
                  <a:path extrusionOk="0" h="3157" w="4099">
                    <a:moveTo>
                      <a:pt x="0" y="1422"/>
                    </a:moveTo>
                    <a:cubicBezTo>
                      <a:pt x="4" y="1425"/>
                      <a:pt x="7" y="1429"/>
                      <a:pt x="10" y="1434"/>
                    </a:cubicBezTo>
                    <a:lnTo>
                      <a:pt x="10" y="1434"/>
                    </a:lnTo>
                    <a:cubicBezTo>
                      <a:pt x="11" y="1433"/>
                      <a:pt x="11" y="1432"/>
                      <a:pt x="11" y="1432"/>
                    </a:cubicBezTo>
                    <a:cubicBezTo>
                      <a:pt x="11" y="1432"/>
                      <a:pt x="11" y="1422"/>
                      <a:pt x="0" y="1422"/>
                    </a:cubicBezTo>
                    <a:close/>
                    <a:moveTo>
                      <a:pt x="3600" y="0"/>
                    </a:moveTo>
                    <a:lnTo>
                      <a:pt x="3600" y="0"/>
                    </a:lnTo>
                    <a:cubicBezTo>
                      <a:pt x="3621" y="21"/>
                      <a:pt x="3631" y="42"/>
                      <a:pt x="3642" y="73"/>
                    </a:cubicBezTo>
                    <a:cubicBezTo>
                      <a:pt x="3693" y="166"/>
                      <a:pt x="3735" y="281"/>
                      <a:pt x="3755" y="394"/>
                    </a:cubicBezTo>
                    <a:cubicBezTo>
                      <a:pt x="3828" y="788"/>
                      <a:pt x="3735" y="1203"/>
                      <a:pt x="3548" y="1567"/>
                    </a:cubicBezTo>
                    <a:cubicBezTo>
                      <a:pt x="3455" y="1754"/>
                      <a:pt x="3330" y="1940"/>
                      <a:pt x="3174" y="2095"/>
                    </a:cubicBezTo>
                    <a:cubicBezTo>
                      <a:pt x="3102" y="2168"/>
                      <a:pt x="3029" y="2251"/>
                      <a:pt x="2946" y="2314"/>
                    </a:cubicBezTo>
                    <a:cubicBezTo>
                      <a:pt x="2863" y="2386"/>
                      <a:pt x="2770" y="2448"/>
                      <a:pt x="2687" y="2500"/>
                    </a:cubicBezTo>
                    <a:cubicBezTo>
                      <a:pt x="2501" y="2604"/>
                      <a:pt x="2303" y="2676"/>
                      <a:pt x="2096" y="2708"/>
                    </a:cubicBezTo>
                    <a:cubicBezTo>
                      <a:pt x="2023" y="2715"/>
                      <a:pt x="1945" y="2722"/>
                      <a:pt x="1869" y="2722"/>
                    </a:cubicBezTo>
                    <a:cubicBezTo>
                      <a:pt x="1837" y="2722"/>
                      <a:pt x="1805" y="2721"/>
                      <a:pt x="1775" y="2718"/>
                    </a:cubicBezTo>
                    <a:cubicBezTo>
                      <a:pt x="1650" y="2708"/>
                      <a:pt x="1526" y="2687"/>
                      <a:pt x="1401" y="2646"/>
                    </a:cubicBezTo>
                    <a:cubicBezTo>
                      <a:pt x="1245" y="2593"/>
                      <a:pt x="1090" y="2510"/>
                      <a:pt x="955" y="2427"/>
                    </a:cubicBezTo>
                    <a:cubicBezTo>
                      <a:pt x="799" y="2334"/>
                      <a:pt x="654" y="2220"/>
                      <a:pt x="519" y="2095"/>
                    </a:cubicBezTo>
                    <a:cubicBezTo>
                      <a:pt x="394" y="1982"/>
                      <a:pt x="270" y="1846"/>
                      <a:pt x="166" y="1701"/>
                    </a:cubicBezTo>
                    <a:cubicBezTo>
                      <a:pt x="125" y="1629"/>
                      <a:pt x="73" y="1556"/>
                      <a:pt x="32" y="1473"/>
                    </a:cubicBezTo>
                    <a:cubicBezTo>
                      <a:pt x="25" y="1459"/>
                      <a:pt x="18" y="1445"/>
                      <a:pt x="10" y="1434"/>
                    </a:cubicBezTo>
                    <a:lnTo>
                      <a:pt x="10" y="1434"/>
                    </a:lnTo>
                    <a:cubicBezTo>
                      <a:pt x="1" y="1474"/>
                      <a:pt x="12" y="1505"/>
                      <a:pt x="32" y="1535"/>
                    </a:cubicBezTo>
                    <a:cubicBezTo>
                      <a:pt x="73" y="1618"/>
                      <a:pt x="125" y="1701"/>
                      <a:pt x="177" y="1774"/>
                    </a:cubicBezTo>
                    <a:cubicBezTo>
                      <a:pt x="291" y="1961"/>
                      <a:pt x="436" y="2189"/>
                      <a:pt x="592" y="2386"/>
                    </a:cubicBezTo>
                    <a:cubicBezTo>
                      <a:pt x="706" y="2531"/>
                      <a:pt x="820" y="2656"/>
                      <a:pt x="945" y="2759"/>
                    </a:cubicBezTo>
                    <a:cubicBezTo>
                      <a:pt x="1069" y="2874"/>
                      <a:pt x="1224" y="2967"/>
                      <a:pt x="1380" y="3029"/>
                    </a:cubicBezTo>
                    <a:cubicBezTo>
                      <a:pt x="1536" y="3102"/>
                      <a:pt x="1722" y="3144"/>
                      <a:pt x="1909" y="3153"/>
                    </a:cubicBezTo>
                    <a:cubicBezTo>
                      <a:pt x="1937" y="3155"/>
                      <a:pt x="1966" y="3156"/>
                      <a:pt x="1995" y="3156"/>
                    </a:cubicBezTo>
                    <a:cubicBezTo>
                      <a:pt x="2125" y="3156"/>
                      <a:pt x="2261" y="3138"/>
                      <a:pt x="2397" y="3112"/>
                    </a:cubicBezTo>
                    <a:cubicBezTo>
                      <a:pt x="2718" y="3040"/>
                      <a:pt x="3040" y="2874"/>
                      <a:pt x="3320" y="2635"/>
                    </a:cubicBezTo>
                    <a:cubicBezTo>
                      <a:pt x="3589" y="2407"/>
                      <a:pt x="3808" y="2116"/>
                      <a:pt x="3953" y="1805"/>
                    </a:cubicBezTo>
                    <a:cubicBezTo>
                      <a:pt x="4015" y="1650"/>
                      <a:pt x="4067" y="1494"/>
                      <a:pt x="4087" y="1339"/>
                    </a:cubicBezTo>
                    <a:cubicBezTo>
                      <a:pt x="4098" y="1193"/>
                      <a:pt x="4098" y="1037"/>
                      <a:pt x="4067" y="882"/>
                    </a:cubicBezTo>
                    <a:cubicBezTo>
                      <a:pt x="4015" y="571"/>
                      <a:pt x="3870" y="281"/>
                      <a:pt x="3662" y="62"/>
                    </a:cubicBezTo>
                    <a:lnTo>
                      <a:pt x="3600"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23"/>
              <p:cNvSpPr/>
              <p:nvPr/>
            </p:nvSpPr>
            <p:spPr>
              <a:xfrm>
                <a:off x="7653931" y="3248425"/>
                <a:ext cx="94461" cy="153860"/>
              </a:xfrm>
              <a:custGeom>
                <a:rect b="b" l="l" r="r" t="t"/>
                <a:pathLst>
                  <a:path extrusionOk="0" h="3414" w="2096">
                    <a:moveTo>
                      <a:pt x="467" y="1"/>
                    </a:moveTo>
                    <a:cubicBezTo>
                      <a:pt x="374" y="1"/>
                      <a:pt x="270" y="1"/>
                      <a:pt x="166" y="21"/>
                    </a:cubicBezTo>
                    <a:cubicBezTo>
                      <a:pt x="115" y="32"/>
                      <a:pt x="62" y="53"/>
                      <a:pt x="0" y="63"/>
                    </a:cubicBezTo>
                    <a:cubicBezTo>
                      <a:pt x="32" y="74"/>
                      <a:pt x="53" y="74"/>
                      <a:pt x="83" y="84"/>
                    </a:cubicBezTo>
                    <a:cubicBezTo>
                      <a:pt x="228" y="125"/>
                      <a:pt x="364" y="208"/>
                      <a:pt x="477" y="323"/>
                    </a:cubicBezTo>
                    <a:cubicBezTo>
                      <a:pt x="540" y="374"/>
                      <a:pt x="602" y="436"/>
                      <a:pt x="654" y="499"/>
                    </a:cubicBezTo>
                    <a:cubicBezTo>
                      <a:pt x="696" y="572"/>
                      <a:pt x="747" y="634"/>
                      <a:pt x="789" y="706"/>
                    </a:cubicBezTo>
                    <a:cubicBezTo>
                      <a:pt x="872" y="851"/>
                      <a:pt x="945" y="1007"/>
                      <a:pt x="996" y="1173"/>
                    </a:cubicBezTo>
                    <a:cubicBezTo>
                      <a:pt x="1028" y="1277"/>
                      <a:pt x="1048" y="1381"/>
                      <a:pt x="1069" y="1484"/>
                    </a:cubicBezTo>
                    <a:cubicBezTo>
                      <a:pt x="1100" y="1598"/>
                      <a:pt x="1111" y="1713"/>
                      <a:pt x="1131" y="1826"/>
                    </a:cubicBezTo>
                    <a:cubicBezTo>
                      <a:pt x="1183" y="2075"/>
                      <a:pt x="1224" y="2324"/>
                      <a:pt x="1297" y="2563"/>
                    </a:cubicBezTo>
                    <a:lnTo>
                      <a:pt x="1307" y="2563"/>
                    </a:lnTo>
                    <a:cubicBezTo>
                      <a:pt x="1349" y="2729"/>
                      <a:pt x="1411" y="2874"/>
                      <a:pt x="1505" y="3020"/>
                    </a:cubicBezTo>
                    <a:cubicBezTo>
                      <a:pt x="1546" y="3092"/>
                      <a:pt x="1598" y="3165"/>
                      <a:pt x="1671" y="3227"/>
                    </a:cubicBezTo>
                    <a:cubicBezTo>
                      <a:pt x="1712" y="3269"/>
                      <a:pt x="1764" y="3310"/>
                      <a:pt x="1816" y="3341"/>
                    </a:cubicBezTo>
                    <a:cubicBezTo>
                      <a:pt x="1878" y="3362"/>
                      <a:pt x="1930" y="3382"/>
                      <a:pt x="1992" y="3403"/>
                    </a:cubicBezTo>
                    <a:cubicBezTo>
                      <a:pt x="2013" y="3403"/>
                      <a:pt x="2033" y="3414"/>
                      <a:pt x="2054" y="3414"/>
                    </a:cubicBezTo>
                    <a:cubicBezTo>
                      <a:pt x="2075" y="3393"/>
                      <a:pt x="2086" y="3362"/>
                      <a:pt x="2086" y="3331"/>
                    </a:cubicBezTo>
                    <a:cubicBezTo>
                      <a:pt x="2096" y="3299"/>
                      <a:pt x="2086" y="3279"/>
                      <a:pt x="2065" y="3258"/>
                    </a:cubicBezTo>
                    <a:cubicBezTo>
                      <a:pt x="2033" y="3227"/>
                      <a:pt x="2013" y="3206"/>
                      <a:pt x="1992" y="3175"/>
                    </a:cubicBezTo>
                    <a:cubicBezTo>
                      <a:pt x="1940" y="3082"/>
                      <a:pt x="1888" y="2988"/>
                      <a:pt x="1847" y="2854"/>
                    </a:cubicBezTo>
                    <a:cubicBezTo>
                      <a:pt x="1784" y="2688"/>
                      <a:pt x="1743" y="2511"/>
                      <a:pt x="1701" y="2294"/>
                    </a:cubicBezTo>
                    <a:cubicBezTo>
                      <a:pt x="1681" y="2179"/>
                      <a:pt x="1660" y="2075"/>
                      <a:pt x="1639" y="1972"/>
                    </a:cubicBezTo>
                    <a:lnTo>
                      <a:pt x="1629" y="1909"/>
                    </a:lnTo>
                    <a:lnTo>
                      <a:pt x="1608" y="1826"/>
                    </a:lnTo>
                    <a:lnTo>
                      <a:pt x="1598" y="1764"/>
                    </a:lnTo>
                    <a:cubicBezTo>
                      <a:pt x="1588" y="1723"/>
                      <a:pt x="1577" y="1671"/>
                      <a:pt x="1567" y="1630"/>
                    </a:cubicBezTo>
                    <a:cubicBezTo>
                      <a:pt x="1535" y="1443"/>
                      <a:pt x="1484" y="1215"/>
                      <a:pt x="1411" y="976"/>
                    </a:cubicBezTo>
                    <a:cubicBezTo>
                      <a:pt x="1339" y="748"/>
                      <a:pt x="1266" y="582"/>
                      <a:pt x="1162" y="436"/>
                    </a:cubicBezTo>
                    <a:cubicBezTo>
                      <a:pt x="1111" y="343"/>
                      <a:pt x="1048" y="281"/>
                      <a:pt x="986" y="229"/>
                    </a:cubicBezTo>
                    <a:cubicBezTo>
                      <a:pt x="924" y="157"/>
                      <a:pt x="841" y="115"/>
                      <a:pt x="758" y="74"/>
                    </a:cubicBezTo>
                    <a:cubicBezTo>
                      <a:pt x="664" y="32"/>
                      <a:pt x="571" y="11"/>
                      <a:pt x="46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23"/>
              <p:cNvSpPr/>
              <p:nvPr/>
            </p:nvSpPr>
            <p:spPr>
              <a:xfrm>
                <a:off x="7712385" y="3363934"/>
                <a:ext cx="45" cy="45"/>
              </a:xfrm>
              <a:custGeom>
                <a:rect b="b" l="l" r="r" t="t"/>
                <a:pathLst>
                  <a:path extrusionOk="0" h="1" w="1">
                    <a:moveTo>
                      <a:pt x="0" y="0"/>
                    </a:move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23"/>
              <p:cNvSpPr/>
              <p:nvPr/>
            </p:nvSpPr>
            <p:spPr>
              <a:xfrm>
                <a:off x="7712385" y="3363934"/>
                <a:ext cx="45" cy="45"/>
              </a:xfrm>
              <a:custGeom>
                <a:rect b="b" l="l" r="r" t="t"/>
                <a:pathLst>
                  <a:path extrusionOk="0" h="1" w="1">
                    <a:moveTo>
                      <a:pt x="0" y="0"/>
                    </a:moveTo>
                    <a:lnTo>
                      <a:pt x="0" y="0"/>
                    </a:lnTo>
                    <a:lnTo>
                      <a:pt x="0" y="0"/>
                    </a:ln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23"/>
              <p:cNvSpPr/>
              <p:nvPr/>
            </p:nvSpPr>
            <p:spPr>
              <a:xfrm>
                <a:off x="7955932" y="3408326"/>
                <a:ext cx="135608" cy="74226"/>
              </a:xfrm>
              <a:custGeom>
                <a:rect b="b" l="l" r="r" t="t"/>
                <a:pathLst>
                  <a:path extrusionOk="0" h="1647" w="3009">
                    <a:moveTo>
                      <a:pt x="2293" y="0"/>
                    </a:moveTo>
                    <a:cubicBezTo>
                      <a:pt x="2179" y="0"/>
                      <a:pt x="2065" y="32"/>
                      <a:pt x="1961" y="73"/>
                    </a:cubicBezTo>
                    <a:cubicBezTo>
                      <a:pt x="1837" y="115"/>
                      <a:pt x="1733" y="177"/>
                      <a:pt x="1629" y="239"/>
                    </a:cubicBezTo>
                    <a:cubicBezTo>
                      <a:pt x="1515" y="311"/>
                      <a:pt x="1411" y="394"/>
                      <a:pt x="1307" y="477"/>
                    </a:cubicBezTo>
                    <a:cubicBezTo>
                      <a:pt x="1194" y="560"/>
                      <a:pt x="1090" y="643"/>
                      <a:pt x="996" y="737"/>
                    </a:cubicBezTo>
                    <a:cubicBezTo>
                      <a:pt x="799" y="913"/>
                      <a:pt x="613" y="1090"/>
                      <a:pt x="405" y="1245"/>
                    </a:cubicBezTo>
                    <a:cubicBezTo>
                      <a:pt x="353" y="1287"/>
                      <a:pt x="291" y="1328"/>
                      <a:pt x="228" y="1360"/>
                    </a:cubicBezTo>
                    <a:cubicBezTo>
                      <a:pt x="177" y="1390"/>
                      <a:pt x="135" y="1411"/>
                      <a:pt x="83" y="1432"/>
                    </a:cubicBezTo>
                    <a:cubicBezTo>
                      <a:pt x="21" y="1453"/>
                      <a:pt x="0" y="1526"/>
                      <a:pt x="21" y="1577"/>
                    </a:cubicBezTo>
                    <a:cubicBezTo>
                      <a:pt x="37" y="1624"/>
                      <a:pt x="75" y="1647"/>
                      <a:pt x="120" y="1647"/>
                    </a:cubicBezTo>
                    <a:cubicBezTo>
                      <a:pt x="135" y="1647"/>
                      <a:pt x="151" y="1644"/>
                      <a:pt x="166" y="1639"/>
                    </a:cubicBezTo>
                    <a:cubicBezTo>
                      <a:pt x="239" y="1609"/>
                      <a:pt x="311" y="1577"/>
                      <a:pt x="374" y="1526"/>
                    </a:cubicBezTo>
                    <a:cubicBezTo>
                      <a:pt x="447" y="1484"/>
                      <a:pt x="509" y="1432"/>
                      <a:pt x="571" y="1390"/>
                    </a:cubicBezTo>
                    <a:cubicBezTo>
                      <a:pt x="716" y="1266"/>
                      <a:pt x="851" y="1141"/>
                      <a:pt x="975" y="1007"/>
                    </a:cubicBezTo>
                    <a:cubicBezTo>
                      <a:pt x="1121" y="872"/>
                      <a:pt x="1256" y="737"/>
                      <a:pt x="1401" y="602"/>
                    </a:cubicBezTo>
                    <a:cubicBezTo>
                      <a:pt x="1546" y="477"/>
                      <a:pt x="1701" y="353"/>
                      <a:pt x="1867" y="260"/>
                    </a:cubicBezTo>
                    <a:cubicBezTo>
                      <a:pt x="1866" y="260"/>
                      <a:pt x="1864" y="260"/>
                      <a:pt x="1863" y="260"/>
                    </a:cubicBezTo>
                    <a:lnTo>
                      <a:pt x="1863" y="260"/>
                    </a:lnTo>
                    <a:cubicBezTo>
                      <a:pt x="1962" y="202"/>
                      <a:pt x="2060" y="155"/>
                      <a:pt x="2169" y="125"/>
                    </a:cubicBezTo>
                    <a:cubicBezTo>
                      <a:pt x="2235" y="106"/>
                      <a:pt x="2302" y="96"/>
                      <a:pt x="2377" y="94"/>
                    </a:cubicBezTo>
                    <a:lnTo>
                      <a:pt x="2377" y="94"/>
                    </a:lnTo>
                    <a:cubicBezTo>
                      <a:pt x="2449" y="104"/>
                      <a:pt x="2522" y="104"/>
                      <a:pt x="2593" y="125"/>
                    </a:cubicBezTo>
                    <a:cubicBezTo>
                      <a:pt x="2676" y="145"/>
                      <a:pt x="2750" y="177"/>
                      <a:pt x="2812" y="219"/>
                    </a:cubicBezTo>
                    <a:cubicBezTo>
                      <a:pt x="2853" y="239"/>
                      <a:pt x="2905" y="270"/>
                      <a:pt x="2946" y="302"/>
                    </a:cubicBezTo>
                    <a:cubicBezTo>
                      <a:pt x="2951" y="306"/>
                      <a:pt x="2958" y="308"/>
                      <a:pt x="2967" y="308"/>
                    </a:cubicBezTo>
                    <a:cubicBezTo>
                      <a:pt x="2979" y="308"/>
                      <a:pt x="2992" y="303"/>
                      <a:pt x="2998" y="291"/>
                    </a:cubicBezTo>
                    <a:cubicBezTo>
                      <a:pt x="3008" y="270"/>
                      <a:pt x="3008" y="249"/>
                      <a:pt x="2988" y="239"/>
                    </a:cubicBezTo>
                    <a:cubicBezTo>
                      <a:pt x="2884" y="156"/>
                      <a:pt x="2770" y="83"/>
                      <a:pt x="2646" y="42"/>
                    </a:cubicBezTo>
                    <a:cubicBezTo>
                      <a:pt x="2563" y="21"/>
                      <a:pt x="2480" y="0"/>
                      <a:pt x="240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23"/>
              <p:cNvSpPr/>
              <p:nvPr/>
            </p:nvSpPr>
            <p:spPr>
              <a:xfrm>
                <a:off x="7632434" y="3269471"/>
                <a:ext cx="81843" cy="126279"/>
              </a:xfrm>
              <a:custGeom>
                <a:rect b="b" l="l" r="r" t="t"/>
                <a:pathLst>
                  <a:path extrusionOk="0" h="2802" w="1816">
                    <a:moveTo>
                      <a:pt x="384" y="1"/>
                    </a:moveTo>
                    <a:cubicBezTo>
                      <a:pt x="364" y="1"/>
                      <a:pt x="332" y="1"/>
                      <a:pt x="301" y="11"/>
                    </a:cubicBezTo>
                    <a:cubicBezTo>
                      <a:pt x="187" y="32"/>
                      <a:pt x="94" y="105"/>
                      <a:pt x="21" y="188"/>
                    </a:cubicBezTo>
                    <a:cubicBezTo>
                      <a:pt x="0" y="208"/>
                      <a:pt x="11" y="239"/>
                      <a:pt x="32" y="260"/>
                    </a:cubicBezTo>
                    <a:cubicBezTo>
                      <a:pt x="40" y="264"/>
                      <a:pt x="49" y="267"/>
                      <a:pt x="58" y="267"/>
                    </a:cubicBezTo>
                    <a:cubicBezTo>
                      <a:pt x="70" y="267"/>
                      <a:pt x="82" y="262"/>
                      <a:pt x="94" y="250"/>
                    </a:cubicBezTo>
                    <a:lnTo>
                      <a:pt x="135" y="208"/>
                    </a:lnTo>
                    <a:lnTo>
                      <a:pt x="125" y="208"/>
                    </a:lnTo>
                    <a:cubicBezTo>
                      <a:pt x="156" y="188"/>
                      <a:pt x="187" y="156"/>
                      <a:pt x="228" y="135"/>
                    </a:cubicBezTo>
                    <a:cubicBezTo>
                      <a:pt x="249" y="125"/>
                      <a:pt x="270" y="115"/>
                      <a:pt x="301" y="105"/>
                    </a:cubicBezTo>
                    <a:lnTo>
                      <a:pt x="301" y="105"/>
                    </a:lnTo>
                    <a:lnTo>
                      <a:pt x="291" y="115"/>
                    </a:lnTo>
                    <a:cubicBezTo>
                      <a:pt x="311" y="105"/>
                      <a:pt x="332" y="105"/>
                      <a:pt x="364" y="105"/>
                    </a:cubicBezTo>
                    <a:lnTo>
                      <a:pt x="426" y="105"/>
                    </a:lnTo>
                    <a:lnTo>
                      <a:pt x="488" y="135"/>
                    </a:lnTo>
                    <a:cubicBezTo>
                      <a:pt x="530" y="167"/>
                      <a:pt x="560" y="188"/>
                      <a:pt x="592" y="218"/>
                    </a:cubicBezTo>
                    <a:cubicBezTo>
                      <a:pt x="654" y="281"/>
                      <a:pt x="695" y="354"/>
                      <a:pt x="737" y="437"/>
                    </a:cubicBezTo>
                    <a:cubicBezTo>
                      <a:pt x="830" y="592"/>
                      <a:pt x="892" y="758"/>
                      <a:pt x="934" y="934"/>
                    </a:cubicBezTo>
                    <a:lnTo>
                      <a:pt x="934" y="914"/>
                    </a:lnTo>
                    <a:cubicBezTo>
                      <a:pt x="975" y="1080"/>
                      <a:pt x="996" y="1235"/>
                      <a:pt x="1017" y="1401"/>
                    </a:cubicBezTo>
                    <a:cubicBezTo>
                      <a:pt x="1037" y="1578"/>
                      <a:pt x="1069" y="1754"/>
                      <a:pt x="1110" y="1930"/>
                    </a:cubicBezTo>
                    <a:cubicBezTo>
                      <a:pt x="1141" y="2106"/>
                      <a:pt x="1203" y="2272"/>
                      <a:pt x="1286" y="2428"/>
                    </a:cubicBezTo>
                    <a:cubicBezTo>
                      <a:pt x="1328" y="2500"/>
                      <a:pt x="1380" y="2563"/>
                      <a:pt x="1432" y="2615"/>
                    </a:cubicBezTo>
                    <a:lnTo>
                      <a:pt x="1525" y="2708"/>
                    </a:lnTo>
                    <a:cubicBezTo>
                      <a:pt x="1567" y="2739"/>
                      <a:pt x="1608" y="2770"/>
                      <a:pt x="1650" y="2791"/>
                    </a:cubicBezTo>
                    <a:cubicBezTo>
                      <a:pt x="1671" y="2802"/>
                      <a:pt x="1691" y="2802"/>
                      <a:pt x="1712" y="2802"/>
                    </a:cubicBezTo>
                    <a:cubicBezTo>
                      <a:pt x="1743" y="2802"/>
                      <a:pt x="1764" y="2781"/>
                      <a:pt x="1784" y="2760"/>
                    </a:cubicBezTo>
                    <a:cubicBezTo>
                      <a:pt x="1805" y="2739"/>
                      <a:pt x="1816" y="2708"/>
                      <a:pt x="1805" y="2677"/>
                    </a:cubicBezTo>
                    <a:cubicBezTo>
                      <a:pt x="1805" y="2656"/>
                      <a:pt x="1784" y="2615"/>
                      <a:pt x="1764" y="2604"/>
                    </a:cubicBezTo>
                    <a:cubicBezTo>
                      <a:pt x="1701" y="2563"/>
                      <a:pt x="1650" y="2521"/>
                      <a:pt x="1598" y="2480"/>
                    </a:cubicBezTo>
                    <a:cubicBezTo>
                      <a:pt x="1546" y="2417"/>
                      <a:pt x="1505" y="2355"/>
                      <a:pt x="1463" y="2283"/>
                    </a:cubicBezTo>
                    <a:cubicBezTo>
                      <a:pt x="1390" y="2148"/>
                      <a:pt x="1339" y="2002"/>
                      <a:pt x="1297" y="1857"/>
                    </a:cubicBezTo>
                    <a:lnTo>
                      <a:pt x="1297" y="1868"/>
                    </a:lnTo>
                    <a:cubicBezTo>
                      <a:pt x="1245" y="1629"/>
                      <a:pt x="1203" y="1380"/>
                      <a:pt x="1152" y="1131"/>
                    </a:cubicBezTo>
                    <a:cubicBezTo>
                      <a:pt x="1131" y="1027"/>
                      <a:pt x="1110" y="934"/>
                      <a:pt x="1069" y="831"/>
                    </a:cubicBezTo>
                    <a:cubicBezTo>
                      <a:pt x="1037" y="727"/>
                      <a:pt x="996" y="633"/>
                      <a:pt x="944" y="540"/>
                    </a:cubicBezTo>
                    <a:cubicBezTo>
                      <a:pt x="851" y="354"/>
                      <a:pt x="737" y="167"/>
                      <a:pt x="550" y="52"/>
                    </a:cubicBezTo>
                    <a:cubicBezTo>
                      <a:pt x="498" y="22"/>
                      <a:pt x="447"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23"/>
              <p:cNvSpPr/>
              <p:nvPr/>
            </p:nvSpPr>
            <p:spPr>
              <a:xfrm>
                <a:off x="7446844" y="3341580"/>
                <a:ext cx="580154" cy="638697"/>
              </a:xfrm>
              <a:custGeom>
                <a:rect b="b" l="l" r="r" t="t"/>
                <a:pathLst>
                  <a:path extrusionOk="0" h="14172" w="12873">
                    <a:moveTo>
                      <a:pt x="8097" y="1"/>
                    </a:moveTo>
                    <a:cubicBezTo>
                      <a:pt x="8024" y="1"/>
                      <a:pt x="7946" y="3"/>
                      <a:pt x="7863" y="8"/>
                    </a:cubicBezTo>
                    <a:cubicBezTo>
                      <a:pt x="7168" y="29"/>
                      <a:pt x="6432" y="206"/>
                      <a:pt x="5674" y="538"/>
                    </a:cubicBezTo>
                    <a:cubicBezTo>
                      <a:pt x="5010" y="817"/>
                      <a:pt x="4336" y="1232"/>
                      <a:pt x="3682" y="1751"/>
                    </a:cubicBezTo>
                    <a:cubicBezTo>
                      <a:pt x="3102" y="2207"/>
                      <a:pt x="2552" y="2747"/>
                      <a:pt x="2043" y="3348"/>
                    </a:cubicBezTo>
                    <a:lnTo>
                      <a:pt x="1888" y="3535"/>
                    </a:lnTo>
                    <a:cubicBezTo>
                      <a:pt x="1743" y="3712"/>
                      <a:pt x="1598" y="3919"/>
                      <a:pt x="1453" y="4158"/>
                    </a:cubicBezTo>
                    <a:cubicBezTo>
                      <a:pt x="1307" y="4386"/>
                      <a:pt x="1172" y="4645"/>
                      <a:pt x="1048" y="4915"/>
                    </a:cubicBezTo>
                    <a:cubicBezTo>
                      <a:pt x="789" y="5455"/>
                      <a:pt x="581" y="6045"/>
                      <a:pt x="405" y="6720"/>
                    </a:cubicBezTo>
                    <a:cubicBezTo>
                      <a:pt x="239" y="7363"/>
                      <a:pt x="125" y="8027"/>
                      <a:pt x="63" y="8670"/>
                    </a:cubicBezTo>
                    <a:cubicBezTo>
                      <a:pt x="0" y="9344"/>
                      <a:pt x="10" y="9987"/>
                      <a:pt x="83" y="10558"/>
                    </a:cubicBezTo>
                    <a:cubicBezTo>
                      <a:pt x="114" y="10828"/>
                      <a:pt x="166" y="11087"/>
                      <a:pt x="239" y="11346"/>
                    </a:cubicBezTo>
                    <a:cubicBezTo>
                      <a:pt x="270" y="11460"/>
                      <a:pt x="312" y="11585"/>
                      <a:pt x="353" y="11688"/>
                    </a:cubicBezTo>
                    <a:cubicBezTo>
                      <a:pt x="374" y="11751"/>
                      <a:pt x="395" y="11813"/>
                      <a:pt x="415" y="11865"/>
                    </a:cubicBezTo>
                    <a:lnTo>
                      <a:pt x="446" y="11927"/>
                    </a:lnTo>
                    <a:lnTo>
                      <a:pt x="457" y="11948"/>
                    </a:lnTo>
                    <a:lnTo>
                      <a:pt x="467" y="11969"/>
                    </a:lnTo>
                    <a:lnTo>
                      <a:pt x="478" y="12000"/>
                    </a:lnTo>
                    <a:lnTo>
                      <a:pt x="498" y="12041"/>
                    </a:lnTo>
                    <a:cubicBezTo>
                      <a:pt x="467" y="12093"/>
                      <a:pt x="488" y="12145"/>
                      <a:pt x="529" y="12176"/>
                    </a:cubicBezTo>
                    <a:cubicBezTo>
                      <a:pt x="1691" y="12975"/>
                      <a:pt x="3133" y="13535"/>
                      <a:pt x="5093" y="13908"/>
                    </a:cubicBezTo>
                    <a:cubicBezTo>
                      <a:pt x="5436" y="13981"/>
                      <a:pt x="5809" y="14043"/>
                      <a:pt x="6193" y="14095"/>
                    </a:cubicBezTo>
                    <a:cubicBezTo>
                      <a:pt x="6421" y="14126"/>
                      <a:pt x="6639" y="14147"/>
                      <a:pt x="6815" y="14157"/>
                    </a:cubicBezTo>
                    <a:cubicBezTo>
                      <a:pt x="6919" y="14157"/>
                      <a:pt x="7023" y="14168"/>
                      <a:pt x="7126" y="14168"/>
                    </a:cubicBezTo>
                    <a:cubicBezTo>
                      <a:pt x="7211" y="14171"/>
                      <a:pt x="7296" y="14172"/>
                      <a:pt x="7379" y="14172"/>
                    </a:cubicBezTo>
                    <a:cubicBezTo>
                      <a:pt x="7960" y="14172"/>
                      <a:pt x="8508" y="14109"/>
                      <a:pt x="9025" y="13991"/>
                    </a:cubicBezTo>
                    <a:cubicBezTo>
                      <a:pt x="9668" y="13846"/>
                      <a:pt x="10249" y="13608"/>
                      <a:pt x="10747" y="13286"/>
                    </a:cubicBezTo>
                    <a:cubicBezTo>
                      <a:pt x="11275" y="12944"/>
                      <a:pt x="11732" y="12477"/>
                      <a:pt x="12043" y="11927"/>
                    </a:cubicBezTo>
                    <a:cubicBezTo>
                      <a:pt x="12365" y="11388"/>
                      <a:pt x="12593" y="10734"/>
                      <a:pt x="12728" y="9946"/>
                    </a:cubicBezTo>
                    <a:cubicBezTo>
                      <a:pt x="12842" y="9272"/>
                      <a:pt x="12873" y="8525"/>
                      <a:pt x="12831" y="7674"/>
                    </a:cubicBezTo>
                    <a:cubicBezTo>
                      <a:pt x="12801" y="6958"/>
                      <a:pt x="12707" y="6222"/>
                      <a:pt x="12562" y="5434"/>
                    </a:cubicBezTo>
                    <a:cubicBezTo>
                      <a:pt x="12500" y="5102"/>
                      <a:pt x="12427" y="4770"/>
                      <a:pt x="12344" y="4417"/>
                    </a:cubicBezTo>
                    <a:cubicBezTo>
                      <a:pt x="12251" y="4065"/>
                      <a:pt x="12168" y="3753"/>
                      <a:pt x="12064" y="3473"/>
                    </a:cubicBezTo>
                    <a:cubicBezTo>
                      <a:pt x="11836" y="2809"/>
                      <a:pt x="11545" y="2228"/>
                      <a:pt x="11192" y="1720"/>
                    </a:cubicBezTo>
                    <a:cubicBezTo>
                      <a:pt x="11006" y="1461"/>
                      <a:pt x="10798" y="1222"/>
                      <a:pt x="10570" y="1004"/>
                    </a:cubicBezTo>
                    <a:cubicBezTo>
                      <a:pt x="10342" y="787"/>
                      <a:pt x="10093" y="600"/>
                      <a:pt x="9813" y="444"/>
                    </a:cubicBezTo>
                    <a:cubicBezTo>
                      <a:pt x="9544" y="299"/>
                      <a:pt x="9242" y="174"/>
                      <a:pt x="8910" y="102"/>
                    </a:cubicBezTo>
                    <a:cubicBezTo>
                      <a:pt x="8714" y="50"/>
                      <a:pt x="8516" y="19"/>
                      <a:pt x="8299" y="8"/>
                    </a:cubicBezTo>
                    <a:cubicBezTo>
                      <a:pt x="8237" y="3"/>
                      <a:pt x="8169" y="1"/>
                      <a:pt x="809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23"/>
              <p:cNvSpPr/>
              <p:nvPr/>
            </p:nvSpPr>
            <p:spPr>
              <a:xfrm>
                <a:off x="7554827" y="3341490"/>
                <a:ext cx="462843" cy="321872"/>
              </a:xfrm>
              <a:custGeom>
                <a:rect b="b" l="l" r="r" t="t"/>
                <a:pathLst>
                  <a:path extrusionOk="0" h="7142" w="10270">
                    <a:moveTo>
                      <a:pt x="5467" y="0"/>
                    </a:moveTo>
                    <a:cubicBezTo>
                      <a:pt x="4762" y="31"/>
                      <a:pt x="4025" y="208"/>
                      <a:pt x="3278" y="529"/>
                    </a:cubicBezTo>
                    <a:cubicBezTo>
                      <a:pt x="2614" y="819"/>
                      <a:pt x="1940" y="1224"/>
                      <a:pt x="1286" y="1743"/>
                    </a:cubicBezTo>
                    <a:cubicBezTo>
                      <a:pt x="871" y="2075"/>
                      <a:pt x="477" y="2438"/>
                      <a:pt x="104" y="2832"/>
                    </a:cubicBezTo>
                    <a:cubicBezTo>
                      <a:pt x="94" y="2873"/>
                      <a:pt x="83" y="2905"/>
                      <a:pt x="73" y="2936"/>
                    </a:cubicBezTo>
                    <a:cubicBezTo>
                      <a:pt x="52" y="2998"/>
                      <a:pt x="42" y="3060"/>
                      <a:pt x="21" y="3143"/>
                    </a:cubicBezTo>
                    <a:cubicBezTo>
                      <a:pt x="11" y="3216"/>
                      <a:pt x="0" y="3288"/>
                      <a:pt x="0" y="3350"/>
                    </a:cubicBezTo>
                    <a:cubicBezTo>
                      <a:pt x="0" y="3413"/>
                      <a:pt x="11" y="3475"/>
                      <a:pt x="11" y="3537"/>
                    </a:cubicBezTo>
                    <a:cubicBezTo>
                      <a:pt x="21" y="3610"/>
                      <a:pt x="32" y="3662"/>
                      <a:pt x="42" y="3714"/>
                    </a:cubicBezTo>
                    <a:cubicBezTo>
                      <a:pt x="52" y="3765"/>
                      <a:pt x="73" y="3818"/>
                      <a:pt x="94" y="3859"/>
                    </a:cubicBezTo>
                    <a:cubicBezTo>
                      <a:pt x="135" y="3963"/>
                      <a:pt x="177" y="4046"/>
                      <a:pt x="239" y="4129"/>
                    </a:cubicBezTo>
                    <a:cubicBezTo>
                      <a:pt x="281" y="4180"/>
                      <a:pt x="311" y="4222"/>
                      <a:pt x="343" y="4253"/>
                    </a:cubicBezTo>
                    <a:cubicBezTo>
                      <a:pt x="374" y="4295"/>
                      <a:pt x="415" y="4325"/>
                      <a:pt x="457" y="4357"/>
                    </a:cubicBezTo>
                    <a:cubicBezTo>
                      <a:pt x="498" y="4399"/>
                      <a:pt x="550" y="4429"/>
                      <a:pt x="602" y="4461"/>
                    </a:cubicBezTo>
                    <a:cubicBezTo>
                      <a:pt x="664" y="4502"/>
                      <a:pt x="716" y="4533"/>
                      <a:pt x="779" y="4554"/>
                    </a:cubicBezTo>
                    <a:cubicBezTo>
                      <a:pt x="924" y="4616"/>
                      <a:pt x="1079" y="4657"/>
                      <a:pt x="1245" y="4689"/>
                    </a:cubicBezTo>
                    <a:cubicBezTo>
                      <a:pt x="1276" y="4689"/>
                      <a:pt x="1328" y="4699"/>
                      <a:pt x="1380" y="4699"/>
                    </a:cubicBezTo>
                    <a:lnTo>
                      <a:pt x="1442" y="4699"/>
                    </a:lnTo>
                    <a:cubicBezTo>
                      <a:pt x="1463" y="4703"/>
                      <a:pt x="1483" y="4704"/>
                      <a:pt x="1502" y="4704"/>
                    </a:cubicBezTo>
                    <a:cubicBezTo>
                      <a:pt x="1540" y="4704"/>
                      <a:pt x="1577" y="4699"/>
                      <a:pt x="1618" y="4699"/>
                    </a:cubicBezTo>
                    <a:cubicBezTo>
                      <a:pt x="1691" y="4689"/>
                      <a:pt x="1764" y="4678"/>
                      <a:pt x="1816" y="4657"/>
                    </a:cubicBezTo>
                    <a:cubicBezTo>
                      <a:pt x="1878" y="4647"/>
                      <a:pt x="1940" y="4627"/>
                      <a:pt x="2003" y="4595"/>
                    </a:cubicBezTo>
                    <a:cubicBezTo>
                      <a:pt x="2252" y="4502"/>
                      <a:pt x="2459" y="4367"/>
                      <a:pt x="2666" y="4233"/>
                    </a:cubicBezTo>
                    <a:cubicBezTo>
                      <a:pt x="2729" y="4191"/>
                      <a:pt x="2791" y="4150"/>
                      <a:pt x="2853" y="4118"/>
                    </a:cubicBezTo>
                    <a:cubicBezTo>
                      <a:pt x="2988" y="4035"/>
                      <a:pt x="3144" y="3942"/>
                      <a:pt x="3299" y="3869"/>
                    </a:cubicBezTo>
                    <a:cubicBezTo>
                      <a:pt x="3465" y="3797"/>
                      <a:pt x="3621" y="3755"/>
                      <a:pt x="3776" y="3724"/>
                    </a:cubicBezTo>
                    <a:cubicBezTo>
                      <a:pt x="3893" y="3701"/>
                      <a:pt x="4015" y="3689"/>
                      <a:pt x="4130" y="3689"/>
                    </a:cubicBezTo>
                    <a:cubicBezTo>
                      <a:pt x="4169" y="3689"/>
                      <a:pt x="4206" y="3690"/>
                      <a:pt x="4243" y="3693"/>
                    </a:cubicBezTo>
                    <a:lnTo>
                      <a:pt x="4295" y="3693"/>
                    </a:lnTo>
                    <a:cubicBezTo>
                      <a:pt x="4440" y="3703"/>
                      <a:pt x="4585" y="3724"/>
                      <a:pt x="4710" y="3755"/>
                    </a:cubicBezTo>
                    <a:cubicBezTo>
                      <a:pt x="5031" y="3838"/>
                      <a:pt x="5322" y="3973"/>
                      <a:pt x="5550" y="4170"/>
                    </a:cubicBezTo>
                    <a:cubicBezTo>
                      <a:pt x="5675" y="4274"/>
                      <a:pt x="5778" y="4388"/>
                      <a:pt x="5861" y="4512"/>
                    </a:cubicBezTo>
                    <a:cubicBezTo>
                      <a:pt x="5944" y="4647"/>
                      <a:pt x="6017" y="4793"/>
                      <a:pt x="6090" y="4959"/>
                    </a:cubicBezTo>
                    <a:cubicBezTo>
                      <a:pt x="6152" y="5125"/>
                      <a:pt x="6203" y="5291"/>
                      <a:pt x="6245" y="5446"/>
                    </a:cubicBezTo>
                    <a:cubicBezTo>
                      <a:pt x="6286" y="5591"/>
                      <a:pt x="6339" y="5757"/>
                      <a:pt x="6401" y="5913"/>
                    </a:cubicBezTo>
                    <a:cubicBezTo>
                      <a:pt x="6431" y="6006"/>
                      <a:pt x="6463" y="6079"/>
                      <a:pt x="6494" y="6141"/>
                    </a:cubicBezTo>
                    <a:cubicBezTo>
                      <a:pt x="6535" y="6213"/>
                      <a:pt x="6577" y="6286"/>
                      <a:pt x="6629" y="6349"/>
                    </a:cubicBezTo>
                    <a:cubicBezTo>
                      <a:pt x="6670" y="6411"/>
                      <a:pt x="6712" y="6462"/>
                      <a:pt x="6763" y="6504"/>
                    </a:cubicBezTo>
                    <a:cubicBezTo>
                      <a:pt x="6805" y="6556"/>
                      <a:pt x="6857" y="6598"/>
                      <a:pt x="6909" y="6639"/>
                    </a:cubicBezTo>
                    <a:cubicBezTo>
                      <a:pt x="6992" y="6711"/>
                      <a:pt x="7075" y="6764"/>
                      <a:pt x="7158" y="6815"/>
                    </a:cubicBezTo>
                    <a:cubicBezTo>
                      <a:pt x="7241" y="6867"/>
                      <a:pt x="7324" y="6909"/>
                      <a:pt x="7407" y="6950"/>
                    </a:cubicBezTo>
                    <a:cubicBezTo>
                      <a:pt x="7510" y="6992"/>
                      <a:pt x="7593" y="7033"/>
                      <a:pt x="7687" y="7054"/>
                    </a:cubicBezTo>
                    <a:cubicBezTo>
                      <a:pt x="7770" y="7075"/>
                      <a:pt x="7863" y="7096"/>
                      <a:pt x="7967" y="7116"/>
                    </a:cubicBezTo>
                    <a:cubicBezTo>
                      <a:pt x="8029" y="7126"/>
                      <a:pt x="8102" y="7137"/>
                      <a:pt x="8174" y="7137"/>
                    </a:cubicBezTo>
                    <a:lnTo>
                      <a:pt x="8257" y="7137"/>
                    </a:lnTo>
                    <a:cubicBezTo>
                      <a:pt x="8281" y="7140"/>
                      <a:pt x="8307" y="7141"/>
                      <a:pt x="8334" y="7141"/>
                    </a:cubicBezTo>
                    <a:cubicBezTo>
                      <a:pt x="8400" y="7141"/>
                      <a:pt x="8474" y="7134"/>
                      <a:pt x="8548" y="7126"/>
                    </a:cubicBezTo>
                    <a:cubicBezTo>
                      <a:pt x="8651" y="7116"/>
                      <a:pt x="8755" y="7096"/>
                      <a:pt x="8849" y="7075"/>
                    </a:cubicBezTo>
                    <a:cubicBezTo>
                      <a:pt x="8942" y="7054"/>
                      <a:pt x="9035" y="7022"/>
                      <a:pt x="9128" y="6981"/>
                    </a:cubicBezTo>
                    <a:cubicBezTo>
                      <a:pt x="9222" y="6950"/>
                      <a:pt x="9305" y="6909"/>
                      <a:pt x="9388" y="6867"/>
                    </a:cubicBezTo>
                    <a:cubicBezTo>
                      <a:pt x="9471" y="6815"/>
                      <a:pt x="9554" y="6764"/>
                      <a:pt x="9637" y="6701"/>
                    </a:cubicBezTo>
                    <a:cubicBezTo>
                      <a:pt x="9720" y="6649"/>
                      <a:pt x="9792" y="6587"/>
                      <a:pt x="9865" y="6515"/>
                    </a:cubicBezTo>
                    <a:cubicBezTo>
                      <a:pt x="9938" y="6452"/>
                      <a:pt x="10000" y="6379"/>
                      <a:pt x="10062" y="6307"/>
                    </a:cubicBezTo>
                    <a:cubicBezTo>
                      <a:pt x="10135" y="6224"/>
                      <a:pt x="10186" y="6141"/>
                      <a:pt x="10239" y="6058"/>
                    </a:cubicBezTo>
                    <a:cubicBezTo>
                      <a:pt x="10249" y="6037"/>
                      <a:pt x="10260" y="6027"/>
                      <a:pt x="10269" y="6017"/>
                    </a:cubicBezTo>
                    <a:cubicBezTo>
                      <a:pt x="10239" y="5840"/>
                      <a:pt x="10218" y="5664"/>
                      <a:pt x="10166" y="5436"/>
                    </a:cubicBezTo>
                    <a:cubicBezTo>
                      <a:pt x="10104" y="5104"/>
                      <a:pt x="10031" y="4761"/>
                      <a:pt x="9948" y="4419"/>
                    </a:cubicBezTo>
                    <a:cubicBezTo>
                      <a:pt x="9865" y="4067"/>
                      <a:pt x="9772" y="3755"/>
                      <a:pt x="9668" y="3475"/>
                    </a:cubicBezTo>
                    <a:cubicBezTo>
                      <a:pt x="9440" y="2811"/>
                      <a:pt x="9149" y="2220"/>
                      <a:pt x="8796" y="1722"/>
                    </a:cubicBezTo>
                    <a:cubicBezTo>
                      <a:pt x="8610" y="1463"/>
                      <a:pt x="8402" y="1224"/>
                      <a:pt x="8174" y="1006"/>
                    </a:cubicBezTo>
                    <a:cubicBezTo>
                      <a:pt x="7946" y="789"/>
                      <a:pt x="7697" y="602"/>
                      <a:pt x="7417" y="446"/>
                    </a:cubicBezTo>
                    <a:cubicBezTo>
                      <a:pt x="7158" y="291"/>
                      <a:pt x="6846" y="176"/>
                      <a:pt x="6514" y="93"/>
                    </a:cubicBezTo>
                    <a:cubicBezTo>
                      <a:pt x="6318" y="52"/>
                      <a:pt x="6120" y="21"/>
                      <a:pt x="5903" y="10"/>
                    </a:cubicBezTo>
                    <a:cubicBezTo>
                      <a:pt x="5788" y="0"/>
                      <a:pt x="5643" y="0"/>
                      <a:pt x="546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23"/>
              <p:cNvSpPr/>
              <p:nvPr/>
            </p:nvSpPr>
            <p:spPr>
              <a:xfrm>
                <a:off x="7928351" y="3706135"/>
                <a:ext cx="98202" cy="232368"/>
              </a:xfrm>
              <a:custGeom>
                <a:rect b="b" l="l" r="r" t="t"/>
                <a:pathLst>
                  <a:path extrusionOk="0" h="5156" w="2179">
                    <a:moveTo>
                      <a:pt x="2158" y="0"/>
                    </a:moveTo>
                    <a:cubicBezTo>
                      <a:pt x="2002" y="114"/>
                      <a:pt x="1857" y="238"/>
                      <a:pt x="1723" y="374"/>
                    </a:cubicBezTo>
                    <a:cubicBezTo>
                      <a:pt x="1546" y="529"/>
                      <a:pt x="1380" y="716"/>
                      <a:pt x="1235" y="892"/>
                    </a:cubicBezTo>
                    <a:cubicBezTo>
                      <a:pt x="1069" y="1089"/>
                      <a:pt x="923" y="1297"/>
                      <a:pt x="799" y="1504"/>
                    </a:cubicBezTo>
                    <a:cubicBezTo>
                      <a:pt x="665" y="1722"/>
                      <a:pt x="540" y="1950"/>
                      <a:pt x="446" y="2179"/>
                    </a:cubicBezTo>
                    <a:cubicBezTo>
                      <a:pt x="343" y="2396"/>
                      <a:pt x="260" y="2614"/>
                      <a:pt x="197" y="2822"/>
                    </a:cubicBezTo>
                    <a:cubicBezTo>
                      <a:pt x="135" y="3039"/>
                      <a:pt x="84" y="3257"/>
                      <a:pt x="52" y="3475"/>
                    </a:cubicBezTo>
                    <a:cubicBezTo>
                      <a:pt x="21" y="3672"/>
                      <a:pt x="1" y="3869"/>
                      <a:pt x="1" y="4056"/>
                    </a:cubicBezTo>
                    <a:cubicBezTo>
                      <a:pt x="1" y="4253"/>
                      <a:pt x="1" y="4450"/>
                      <a:pt x="21" y="4637"/>
                    </a:cubicBezTo>
                    <a:cubicBezTo>
                      <a:pt x="42" y="4823"/>
                      <a:pt x="73" y="5000"/>
                      <a:pt x="114" y="5155"/>
                    </a:cubicBezTo>
                    <a:cubicBezTo>
                      <a:pt x="623" y="4823"/>
                      <a:pt x="1059" y="4367"/>
                      <a:pt x="1359" y="3848"/>
                    </a:cubicBezTo>
                    <a:cubicBezTo>
                      <a:pt x="1691" y="3299"/>
                      <a:pt x="1909" y="2645"/>
                      <a:pt x="2044" y="1857"/>
                    </a:cubicBezTo>
                    <a:cubicBezTo>
                      <a:pt x="2137" y="1287"/>
                      <a:pt x="2179" y="685"/>
                      <a:pt x="2168" y="0"/>
                    </a:cubicBezTo>
                    <a:close/>
                  </a:path>
                </a:pathLst>
              </a:custGeom>
              <a:solidFill>
                <a:srgbClr val="DB6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23"/>
              <p:cNvSpPr/>
              <p:nvPr/>
            </p:nvSpPr>
            <p:spPr>
              <a:xfrm>
                <a:off x="7811940" y="3341490"/>
                <a:ext cx="205733" cy="316058"/>
              </a:xfrm>
              <a:custGeom>
                <a:rect b="b" l="l" r="r" t="t"/>
                <a:pathLst>
                  <a:path extrusionOk="0" h="7013" w="4565">
                    <a:moveTo>
                      <a:pt x="0" y="0"/>
                    </a:moveTo>
                    <a:cubicBezTo>
                      <a:pt x="115" y="52"/>
                      <a:pt x="239" y="104"/>
                      <a:pt x="353" y="166"/>
                    </a:cubicBezTo>
                    <a:cubicBezTo>
                      <a:pt x="592" y="301"/>
                      <a:pt x="820" y="478"/>
                      <a:pt x="1028" y="664"/>
                    </a:cubicBezTo>
                    <a:cubicBezTo>
                      <a:pt x="1235" y="851"/>
                      <a:pt x="1432" y="1068"/>
                      <a:pt x="1619" y="1287"/>
                    </a:cubicBezTo>
                    <a:cubicBezTo>
                      <a:pt x="1826" y="1556"/>
                      <a:pt x="2023" y="1847"/>
                      <a:pt x="2199" y="2137"/>
                    </a:cubicBezTo>
                    <a:cubicBezTo>
                      <a:pt x="2365" y="2438"/>
                      <a:pt x="2521" y="2739"/>
                      <a:pt x="2656" y="3060"/>
                    </a:cubicBezTo>
                    <a:cubicBezTo>
                      <a:pt x="2780" y="3340"/>
                      <a:pt x="2895" y="3641"/>
                      <a:pt x="2988" y="3931"/>
                    </a:cubicBezTo>
                    <a:cubicBezTo>
                      <a:pt x="3112" y="4316"/>
                      <a:pt x="3195" y="4710"/>
                      <a:pt x="3257" y="5104"/>
                    </a:cubicBezTo>
                    <a:cubicBezTo>
                      <a:pt x="3351" y="5736"/>
                      <a:pt x="3382" y="6369"/>
                      <a:pt x="3351" y="7013"/>
                    </a:cubicBezTo>
                    <a:cubicBezTo>
                      <a:pt x="3372" y="7002"/>
                      <a:pt x="3403" y="6992"/>
                      <a:pt x="3423" y="6981"/>
                    </a:cubicBezTo>
                    <a:cubicBezTo>
                      <a:pt x="3465" y="6971"/>
                      <a:pt x="3496" y="6950"/>
                      <a:pt x="3538" y="6940"/>
                    </a:cubicBezTo>
                    <a:lnTo>
                      <a:pt x="3600" y="6909"/>
                    </a:lnTo>
                    <a:cubicBezTo>
                      <a:pt x="3631" y="6888"/>
                      <a:pt x="3652" y="6877"/>
                      <a:pt x="3683" y="6867"/>
                    </a:cubicBezTo>
                    <a:cubicBezTo>
                      <a:pt x="3745" y="6826"/>
                      <a:pt x="3818" y="6784"/>
                      <a:pt x="3880" y="6743"/>
                    </a:cubicBezTo>
                    <a:cubicBezTo>
                      <a:pt x="3901" y="6732"/>
                      <a:pt x="3921" y="6722"/>
                      <a:pt x="3932" y="6701"/>
                    </a:cubicBezTo>
                    <a:cubicBezTo>
                      <a:pt x="4015" y="6649"/>
                      <a:pt x="4087" y="6587"/>
                      <a:pt x="4160" y="6525"/>
                    </a:cubicBezTo>
                    <a:cubicBezTo>
                      <a:pt x="4181" y="6494"/>
                      <a:pt x="4202" y="6473"/>
                      <a:pt x="4233" y="6452"/>
                    </a:cubicBezTo>
                    <a:cubicBezTo>
                      <a:pt x="4274" y="6400"/>
                      <a:pt x="4316" y="6359"/>
                      <a:pt x="4357" y="6307"/>
                    </a:cubicBezTo>
                    <a:cubicBezTo>
                      <a:pt x="4430" y="6213"/>
                      <a:pt x="4492" y="6130"/>
                      <a:pt x="4544" y="6047"/>
                    </a:cubicBezTo>
                    <a:cubicBezTo>
                      <a:pt x="4544" y="6047"/>
                      <a:pt x="4555" y="6037"/>
                      <a:pt x="4555" y="6027"/>
                    </a:cubicBezTo>
                    <a:lnTo>
                      <a:pt x="4564" y="6017"/>
                    </a:lnTo>
                    <a:cubicBezTo>
                      <a:pt x="4544" y="5851"/>
                      <a:pt x="4513" y="5674"/>
                      <a:pt x="4472" y="5436"/>
                    </a:cubicBezTo>
                    <a:cubicBezTo>
                      <a:pt x="4409" y="5114"/>
                      <a:pt x="4336" y="4772"/>
                      <a:pt x="4243" y="4419"/>
                    </a:cubicBezTo>
                    <a:cubicBezTo>
                      <a:pt x="4160" y="4067"/>
                      <a:pt x="4067" y="3755"/>
                      <a:pt x="3974" y="3475"/>
                    </a:cubicBezTo>
                    <a:cubicBezTo>
                      <a:pt x="3745" y="2811"/>
                      <a:pt x="3444" y="2220"/>
                      <a:pt x="3091" y="1722"/>
                    </a:cubicBezTo>
                    <a:cubicBezTo>
                      <a:pt x="2916" y="1463"/>
                      <a:pt x="2697" y="1214"/>
                      <a:pt x="2469" y="996"/>
                    </a:cubicBezTo>
                    <a:cubicBezTo>
                      <a:pt x="2241" y="789"/>
                      <a:pt x="1992" y="602"/>
                      <a:pt x="1712" y="446"/>
                    </a:cubicBezTo>
                    <a:cubicBezTo>
                      <a:pt x="1453" y="291"/>
                      <a:pt x="1141" y="176"/>
                      <a:pt x="809" y="93"/>
                    </a:cubicBezTo>
                    <a:cubicBezTo>
                      <a:pt x="613" y="42"/>
                      <a:pt x="415" y="21"/>
                      <a:pt x="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23"/>
              <p:cNvSpPr/>
              <p:nvPr/>
            </p:nvSpPr>
            <p:spPr>
              <a:xfrm>
                <a:off x="7928351" y="3706135"/>
                <a:ext cx="98202" cy="232368"/>
              </a:xfrm>
              <a:custGeom>
                <a:rect b="b" l="l" r="r" t="t"/>
                <a:pathLst>
                  <a:path extrusionOk="0" h="5156" w="2179">
                    <a:moveTo>
                      <a:pt x="2158" y="0"/>
                    </a:moveTo>
                    <a:cubicBezTo>
                      <a:pt x="2127" y="31"/>
                      <a:pt x="2085" y="52"/>
                      <a:pt x="2044" y="83"/>
                    </a:cubicBezTo>
                    <a:cubicBezTo>
                      <a:pt x="1940" y="176"/>
                      <a:pt x="1826" y="270"/>
                      <a:pt x="1723" y="374"/>
                    </a:cubicBezTo>
                    <a:cubicBezTo>
                      <a:pt x="1546" y="529"/>
                      <a:pt x="1391" y="706"/>
                      <a:pt x="1235" y="892"/>
                    </a:cubicBezTo>
                    <a:cubicBezTo>
                      <a:pt x="1069" y="1100"/>
                      <a:pt x="923" y="1307"/>
                      <a:pt x="799" y="1504"/>
                    </a:cubicBezTo>
                    <a:cubicBezTo>
                      <a:pt x="665" y="1732"/>
                      <a:pt x="540" y="1950"/>
                      <a:pt x="446" y="2179"/>
                    </a:cubicBezTo>
                    <a:cubicBezTo>
                      <a:pt x="343" y="2396"/>
                      <a:pt x="260" y="2614"/>
                      <a:pt x="197" y="2822"/>
                    </a:cubicBezTo>
                    <a:cubicBezTo>
                      <a:pt x="177" y="2905"/>
                      <a:pt x="156" y="2977"/>
                      <a:pt x="135" y="3060"/>
                    </a:cubicBezTo>
                    <a:cubicBezTo>
                      <a:pt x="104" y="3195"/>
                      <a:pt x="73" y="3340"/>
                      <a:pt x="52" y="3475"/>
                    </a:cubicBezTo>
                    <a:cubicBezTo>
                      <a:pt x="21" y="3672"/>
                      <a:pt x="1" y="3869"/>
                      <a:pt x="1" y="4056"/>
                    </a:cubicBezTo>
                    <a:cubicBezTo>
                      <a:pt x="1" y="4253"/>
                      <a:pt x="1" y="4450"/>
                      <a:pt x="21" y="4637"/>
                    </a:cubicBezTo>
                    <a:cubicBezTo>
                      <a:pt x="42" y="4793"/>
                      <a:pt x="63" y="4948"/>
                      <a:pt x="94" y="5083"/>
                    </a:cubicBezTo>
                    <a:cubicBezTo>
                      <a:pt x="104" y="5104"/>
                      <a:pt x="104" y="5135"/>
                      <a:pt x="114" y="5155"/>
                    </a:cubicBezTo>
                    <a:cubicBezTo>
                      <a:pt x="197" y="5093"/>
                      <a:pt x="291" y="5031"/>
                      <a:pt x="374" y="4969"/>
                    </a:cubicBezTo>
                    <a:cubicBezTo>
                      <a:pt x="778" y="4657"/>
                      <a:pt x="1110" y="4274"/>
                      <a:pt x="1370" y="3848"/>
                    </a:cubicBezTo>
                    <a:cubicBezTo>
                      <a:pt x="1691" y="3299"/>
                      <a:pt x="1909" y="2645"/>
                      <a:pt x="2044" y="1857"/>
                    </a:cubicBezTo>
                    <a:cubicBezTo>
                      <a:pt x="2137" y="1287"/>
                      <a:pt x="2179" y="685"/>
                      <a:pt x="216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23"/>
              <p:cNvSpPr/>
              <p:nvPr/>
            </p:nvSpPr>
            <p:spPr>
              <a:xfrm>
                <a:off x="7467846" y="3612619"/>
                <a:ext cx="558251" cy="367661"/>
              </a:xfrm>
              <a:custGeom>
                <a:rect b="b" l="l" r="r" t="t"/>
                <a:pathLst>
                  <a:path extrusionOk="0" h="8158" w="12387">
                    <a:moveTo>
                      <a:pt x="12199" y="1"/>
                    </a:moveTo>
                    <a:cubicBezTo>
                      <a:pt x="12190" y="11"/>
                      <a:pt x="12179" y="21"/>
                      <a:pt x="12179" y="31"/>
                    </a:cubicBezTo>
                    <a:cubicBezTo>
                      <a:pt x="12127" y="114"/>
                      <a:pt x="12065" y="197"/>
                      <a:pt x="11992" y="291"/>
                    </a:cubicBezTo>
                    <a:cubicBezTo>
                      <a:pt x="11951" y="343"/>
                      <a:pt x="11909" y="384"/>
                      <a:pt x="11868" y="436"/>
                    </a:cubicBezTo>
                    <a:cubicBezTo>
                      <a:pt x="11837" y="457"/>
                      <a:pt x="11816" y="478"/>
                      <a:pt x="11795" y="509"/>
                    </a:cubicBezTo>
                    <a:cubicBezTo>
                      <a:pt x="11722" y="571"/>
                      <a:pt x="11650" y="633"/>
                      <a:pt x="11567" y="685"/>
                    </a:cubicBezTo>
                    <a:cubicBezTo>
                      <a:pt x="11556" y="706"/>
                      <a:pt x="11536" y="716"/>
                      <a:pt x="11515" y="727"/>
                    </a:cubicBezTo>
                    <a:cubicBezTo>
                      <a:pt x="11453" y="768"/>
                      <a:pt x="11380" y="810"/>
                      <a:pt x="11318" y="851"/>
                    </a:cubicBezTo>
                    <a:cubicBezTo>
                      <a:pt x="11287" y="861"/>
                      <a:pt x="11266" y="872"/>
                      <a:pt x="11235" y="893"/>
                    </a:cubicBezTo>
                    <a:lnTo>
                      <a:pt x="11173" y="924"/>
                    </a:lnTo>
                    <a:cubicBezTo>
                      <a:pt x="11131" y="934"/>
                      <a:pt x="11100" y="955"/>
                      <a:pt x="11058" y="965"/>
                    </a:cubicBezTo>
                    <a:cubicBezTo>
                      <a:pt x="11038" y="976"/>
                      <a:pt x="11017" y="986"/>
                      <a:pt x="10986" y="997"/>
                    </a:cubicBezTo>
                    <a:cubicBezTo>
                      <a:pt x="10975" y="1204"/>
                      <a:pt x="10955" y="1421"/>
                      <a:pt x="10934" y="1640"/>
                    </a:cubicBezTo>
                    <a:cubicBezTo>
                      <a:pt x="10883" y="2055"/>
                      <a:pt x="10809" y="2479"/>
                      <a:pt x="10706" y="2894"/>
                    </a:cubicBezTo>
                    <a:cubicBezTo>
                      <a:pt x="10602" y="3299"/>
                      <a:pt x="10468" y="3703"/>
                      <a:pt x="10312" y="4098"/>
                    </a:cubicBezTo>
                    <a:cubicBezTo>
                      <a:pt x="10229" y="4284"/>
                      <a:pt x="10146" y="4471"/>
                      <a:pt x="10053" y="4648"/>
                    </a:cubicBezTo>
                    <a:cubicBezTo>
                      <a:pt x="9970" y="4814"/>
                      <a:pt x="9887" y="4969"/>
                      <a:pt x="9793" y="5125"/>
                    </a:cubicBezTo>
                    <a:cubicBezTo>
                      <a:pt x="9638" y="5384"/>
                      <a:pt x="9461" y="5623"/>
                      <a:pt x="9254" y="5840"/>
                    </a:cubicBezTo>
                    <a:cubicBezTo>
                      <a:pt x="9067" y="6048"/>
                      <a:pt x="8859" y="6245"/>
                      <a:pt x="8631" y="6411"/>
                    </a:cubicBezTo>
                    <a:cubicBezTo>
                      <a:pt x="8414" y="6577"/>
                      <a:pt x="8175" y="6722"/>
                      <a:pt x="7937" y="6847"/>
                    </a:cubicBezTo>
                    <a:cubicBezTo>
                      <a:pt x="7439" y="7096"/>
                      <a:pt x="6899" y="7251"/>
                      <a:pt x="6349" y="7345"/>
                    </a:cubicBezTo>
                    <a:cubicBezTo>
                      <a:pt x="5969" y="7400"/>
                      <a:pt x="5584" y="7428"/>
                      <a:pt x="5201" y="7428"/>
                    </a:cubicBezTo>
                    <a:cubicBezTo>
                      <a:pt x="5009" y="7428"/>
                      <a:pt x="4817" y="7421"/>
                      <a:pt x="4627" y="7407"/>
                    </a:cubicBezTo>
                    <a:cubicBezTo>
                      <a:pt x="4026" y="7355"/>
                      <a:pt x="3435" y="7251"/>
                      <a:pt x="2854" y="7106"/>
                    </a:cubicBezTo>
                    <a:cubicBezTo>
                      <a:pt x="2262" y="6961"/>
                      <a:pt x="1681" y="6764"/>
                      <a:pt x="1121" y="6525"/>
                    </a:cubicBezTo>
                    <a:cubicBezTo>
                      <a:pt x="748" y="6370"/>
                      <a:pt x="374" y="6193"/>
                      <a:pt x="12" y="5996"/>
                    </a:cubicBezTo>
                    <a:lnTo>
                      <a:pt x="12" y="5996"/>
                    </a:lnTo>
                    <a:lnTo>
                      <a:pt x="22" y="6027"/>
                    </a:lnTo>
                    <a:cubicBezTo>
                      <a:pt x="1" y="6079"/>
                      <a:pt x="22" y="6131"/>
                      <a:pt x="63" y="6162"/>
                    </a:cubicBezTo>
                    <a:cubicBezTo>
                      <a:pt x="1215" y="6961"/>
                      <a:pt x="2667" y="7521"/>
                      <a:pt x="4627" y="7905"/>
                    </a:cubicBezTo>
                    <a:cubicBezTo>
                      <a:pt x="4991" y="7967"/>
                      <a:pt x="5343" y="8039"/>
                      <a:pt x="5727" y="8081"/>
                    </a:cubicBezTo>
                    <a:cubicBezTo>
                      <a:pt x="5966" y="8112"/>
                      <a:pt x="6183" y="8133"/>
                      <a:pt x="6349" y="8143"/>
                    </a:cubicBezTo>
                    <a:cubicBezTo>
                      <a:pt x="6453" y="8154"/>
                      <a:pt x="6557" y="8154"/>
                      <a:pt x="6660" y="8154"/>
                    </a:cubicBezTo>
                    <a:cubicBezTo>
                      <a:pt x="6745" y="8157"/>
                      <a:pt x="6830" y="8158"/>
                      <a:pt x="6913" y="8158"/>
                    </a:cubicBezTo>
                    <a:cubicBezTo>
                      <a:pt x="7494" y="8158"/>
                      <a:pt x="8042" y="8095"/>
                      <a:pt x="8559" y="7977"/>
                    </a:cubicBezTo>
                    <a:cubicBezTo>
                      <a:pt x="9202" y="7832"/>
                      <a:pt x="9783" y="7594"/>
                      <a:pt x="10281" y="7272"/>
                    </a:cubicBezTo>
                    <a:cubicBezTo>
                      <a:pt x="10426" y="7189"/>
                      <a:pt x="10551" y="7085"/>
                      <a:pt x="10675" y="6981"/>
                    </a:cubicBezTo>
                    <a:lnTo>
                      <a:pt x="10675" y="6981"/>
                    </a:lnTo>
                    <a:cubicBezTo>
                      <a:pt x="10561" y="7075"/>
                      <a:pt x="10447" y="7158"/>
                      <a:pt x="10332" y="7230"/>
                    </a:cubicBezTo>
                    <a:cubicBezTo>
                      <a:pt x="10291" y="7064"/>
                      <a:pt x="10260" y="6898"/>
                      <a:pt x="10239" y="6712"/>
                    </a:cubicBezTo>
                    <a:cubicBezTo>
                      <a:pt x="10219" y="6525"/>
                      <a:pt x="10208" y="6328"/>
                      <a:pt x="10219" y="6131"/>
                    </a:cubicBezTo>
                    <a:cubicBezTo>
                      <a:pt x="10219" y="5944"/>
                      <a:pt x="10239" y="5747"/>
                      <a:pt x="10270" y="5550"/>
                    </a:cubicBezTo>
                    <a:cubicBezTo>
                      <a:pt x="10291" y="5415"/>
                      <a:pt x="10322" y="5270"/>
                      <a:pt x="10353" y="5135"/>
                    </a:cubicBezTo>
                    <a:cubicBezTo>
                      <a:pt x="10374" y="5052"/>
                      <a:pt x="10395" y="4980"/>
                      <a:pt x="10415" y="4897"/>
                    </a:cubicBezTo>
                    <a:cubicBezTo>
                      <a:pt x="10478" y="4689"/>
                      <a:pt x="10561" y="4471"/>
                      <a:pt x="10664" y="4254"/>
                    </a:cubicBezTo>
                    <a:cubicBezTo>
                      <a:pt x="10758" y="4025"/>
                      <a:pt x="10883" y="3797"/>
                      <a:pt x="11017" y="3579"/>
                    </a:cubicBezTo>
                    <a:cubicBezTo>
                      <a:pt x="11141" y="3382"/>
                      <a:pt x="11287" y="3175"/>
                      <a:pt x="11453" y="2967"/>
                    </a:cubicBezTo>
                    <a:cubicBezTo>
                      <a:pt x="11598" y="2781"/>
                      <a:pt x="11764" y="2604"/>
                      <a:pt x="11941" y="2449"/>
                    </a:cubicBezTo>
                    <a:cubicBezTo>
                      <a:pt x="12044" y="2345"/>
                      <a:pt x="12158" y="2251"/>
                      <a:pt x="12262" y="2158"/>
                    </a:cubicBezTo>
                    <a:cubicBezTo>
                      <a:pt x="12303" y="2127"/>
                      <a:pt x="12345" y="2106"/>
                      <a:pt x="12376" y="2075"/>
                    </a:cubicBezTo>
                    <a:cubicBezTo>
                      <a:pt x="12386" y="1930"/>
                      <a:pt x="12376" y="1785"/>
                      <a:pt x="12376" y="1660"/>
                    </a:cubicBezTo>
                    <a:cubicBezTo>
                      <a:pt x="12345" y="1121"/>
                      <a:pt x="12293" y="571"/>
                      <a:pt x="12199"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23"/>
              <p:cNvSpPr/>
              <p:nvPr/>
            </p:nvSpPr>
            <p:spPr>
              <a:xfrm>
                <a:off x="7735279" y="3492468"/>
                <a:ext cx="70170" cy="25012"/>
              </a:xfrm>
              <a:custGeom>
                <a:rect b="b" l="l" r="r" t="t"/>
                <a:pathLst>
                  <a:path extrusionOk="0" h="555" w="1557">
                    <a:moveTo>
                      <a:pt x="426" y="0"/>
                    </a:moveTo>
                    <a:cubicBezTo>
                      <a:pt x="301" y="0"/>
                      <a:pt x="166" y="11"/>
                      <a:pt x="52" y="63"/>
                    </a:cubicBezTo>
                    <a:cubicBezTo>
                      <a:pt x="32" y="73"/>
                      <a:pt x="21" y="73"/>
                      <a:pt x="11" y="94"/>
                    </a:cubicBezTo>
                    <a:cubicBezTo>
                      <a:pt x="0" y="104"/>
                      <a:pt x="0" y="125"/>
                      <a:pt x="11" y="136"/>
                    </a:cubicBezTo>
                    <a:cubicBezTo>
                      <a:pt x="19" y="161"/>
                      <a:pt x="42" y="180"/>
                      <a:pt x="67" y="180"/>
                    </a:cubicBezTo>
                    <a:cubicBezTo>
                      <a:pt x="73" y="180"/>
                      <a:pt x="78" y="179"/>
                      <a:pt x="83" y="177"/>
                    </a:cubicBezTo>
                    <a:cubicBezTo>
                      <a:pt x="125" y="156"/>
                      <a:pt x="177" y="146"/>
                      <a:pt x="218" y="136"/>
                    </a:cubicBezTo>
                    <a:cubicBezTo>
                      <a:pt x="265" y="130"/>
                      <a:pt x="312" y="128"/>
                      <a:pt x="358" y="128"/>
                    </a:cubicBezTo>
                    <a:cubicBezTo>
                      <a:pt x="405" y="128"/>
                      <a:pt x="452" y="130"/>
                      <a:pt x="498" y="136"/>
                    </a:cubicBezTo>
                    <a:cubicBezTo>
                      <a:pt x="643" y="156"/>
                      <a:pt x="789" y="187"/>
                      <a:pt x="924" y="239"/>
                    </a:cubicBezTo>
                    <a:cubicBezTo>
                      <a:pt x="945" y="249"/>
                      <a:pt x="975" y="260"/>
                      <a:pt x="996" y="270"/>
                    </a:cubicBezTo>
                    <a:cubicBezTo>
                      <a:pt x="1007" y="281"/>
                      <a:pt x="1017" y="281"/>
                      <a:pt x="1037" y="291"/>
                    </a:cubicBezTo>
                    <a:cubicBezTo>
                      <a:pt x="1048" y="291"/>
                      <a:pt x="1058" y="302"/>
                      <a:pt x="1069" y="302"/>
                    </a:cubicBezTo>
                    <a:cubicBezTo>
                      <a:pt x="1079" y="312"/>
                      <a:pt x="1090" y="312"/>
                      <a:pt x="1100" y="322"/>
                    </a:cubicBezTo>
                    <a:cubicBezTo>
                      <a:pt x="1110" y="332"/>
                      <a:pt x="1131" y="332"/>
                      <a:pt x="1141" y="343"/>
                    </a:cubicBezTo>
                    <a:cubicBezTo>
                      <a:pt x="1162" y="353"/>
                      <a:pt x="1183" y="364"/>
                      <a:pt x="1193" y="374"/>
                    </a:cubicBezTo>
                    <a:cubicBezTo>
                      <a:pt x="1224" y="395"/>
                      <a:pt x="1245" y="405"/>
                      <a:pt x="1266" y="426"/>
                    </a:cubicBezTo>
                    <a:cubicBezTo>
                      <a:pt x="1276" y="436"/>
                      <a:pt x="1286" y="436"/>
                      <a:pt x="1297" y="447"/>
                    </a:cubicBezTo>
                    <a:lnTo>
                      <a:pt x="1297" y="447"/>
                    </a:lnTo>
                    <a:cubicBezTo>
                      <a:pt x="1297" y="447"/>
                      <a:pt x="1286" y="436"/>
                      <a:pt x="1276" y="436"/>
                    </a:cubicBezTo>
                    <a:lnTo>
                      <a:pt x="1276" y="436"/>
                    </a:lnTo>
                    <a:cubicBezTo>
                      <a:pt x="1286" y="436"/>
                      <a:pt x="1286" y="447"/>
                      <a:pt x="1297" y="447"/>
                    </a:cubicBezTo>
                    <a:cubicBezTo>
                      <a:pt x="1304" y="453"/>
                      <a:pt x="1311" y="456"/>
                      <a:pt x="1315" y="460"/>
                    </a:cubicBezTo>
                    <a:lnTo>
                      <a:pt x="1315" y="460"/>
                    </a:lnTo>
                    <a:cubicBezTo>
                      <a:pt x="1313" y="458"/>
                      <a:pt x="1311" y="457"/>
                      <a:pt x="1307" y="457"/>
                    </a:cubicBezTo>
                    <a:cubicBezTo>
                      <a:pt x="1311" y="459"/>
                      <a:pt x="1314" y="461"/>
                      <a:pt x="1317" y="463"/>
                    </a:cubicBezTo>
                    <a:lnTo>
                      <a:pt x="1317" y="463"/>
                    </a:lnTo>
                    <a:cubicBezTo>
                      <a:pt x="1317" y="462"/>
                      <a:pt x="1316" y="461"/>
                      <a:pt x="1315" y="460"/>
                    </a:cubicBezTo>
                    <a:lnTo>
                      <a:pt x="1315" y="460"/>
                    </a:lnTo>
                    <a:cubicBezTo>
                      <a:pt x="1316" y="461"/>
                      <a:pt x="1317" y="462"/>
                      <a:pt x="1317" y="463"/>
                    </a:cubicBezTo>
                    <a:lnTo>
                      <a:pt x="1317" y="463"/>
                    </a:lnTo>
                    <a:cubicBezTo>
                      <a:pt x="1317" y="463"/>
                      <a:pt x="1317" y="463"/>
                      <a:pt x="1317" y="463"/>
                    </a:cubicBezTo>
                    <a:lnTo>
                      <a:pt x="1317" y="463"/>
                    </a:lnTo>
                    <a:cubicBezTo>
                      <a:pt x="1318" y="466"/>
                      <a:pt x="1318" y="468"/>
                      <a:pt x="1318" y="468"/>
                    </a:cubicBezTo>
                    <a:lnTo>
                      <a:pt x="1318" y="468"/>
                    </a:lnTo>
                    <a:cubicBezTo>
                      <a:pt x="1318" y="466"/>
                      <a:pt x="1318" y="465"/>
                      <a:pt x="1317" y="463"/>
                    </a:cubicBezTo>
                    <a:lnTo>
                      <a:pt x="1317" y="463"/>
                    </a:lnTo>
                    <a:cubicBezTo>
                      <a:pt x="1343" y="480"/>
                      <a:pt x="1362" y="491"/>
                      <a:pt x="1380" y="509"/>
                    </a:cubicBezTo>
                    <a:cubicBezTo>
                      <a:pt x="1380" y="509"/>
                      <a:pt x="1380" y="519"/>
                      <a:pt x="1390" y="519"/>
                    </a:cubicBezTo>
                    <a:lnTo>
                      <a:pt x="1390" y="530"/>
                    </a:lnTo>
                    <a:cubicBezTo>
                      <a:pt x="1413" y="547"/>
                      <a:pt x="1436" y="554"/>
                      <a:pt x="1458" y="554"/>
                    </a:cubicBezTo>
                    <a:cubicBezTo>
                      <a:pt x="1477" y="554"/>
                      <a:pt x="1496" y="549"/>
                      <a:pt x="1515" y="540"/>
                    </a:cubicBezTo>
                    <a:cubicBezTo>
                      <a:pt x="1535" y="519"/>
                      <a:pt x="1556" y="488"/>
                      <a:pt x="1556" y="457"/>
                    </a:cubicBezTo>
                    <a:lnTo>
                      <a:pt x="1556" y="447"/>
                    </a:lnTo>
                    <a:cubicBezTo>
                      <a:pt x="1556" y="426"/>
                      <a:pt x="1546" y="405"/>
                      <a:pt x="1525" y="385"/>
                    </a:cubicBezTo>
                    <a:lnTo>
                      <a:pt x="1525" y="374"/>
                    </a:lnTo>
                    <a:cubicBezTo>
                      <a:pt x="1515" y="374"/>
                      <a:pt x="1505" y="364"/>
                      <a:pt x="1505" y="364"/>
                    </a:cubicBezTo>
                    <a:cubicBezTo>
                      <a:pt x="1505" y="364"/>
                      <a:pt x="1494" y="364"/>
                      <a:pt x="1494" y="353"/>
                    </a:cubicBezTo>
                    <a:cubicBezTo>
                      <a:pt x="1452" y="322"/>
                      <a:pt x="1411" y="291"/>
                      <a:pt x="1369" y="270"/>
                    </a:cubicBezTo>
                    <a:cubicBezTo>
                      <a:pt x="1328" y="239"/>
                      <a:pt x="1297" y="219"/>
                      <a:pt x="1256" y="208"/>
                    </a:cubicBezTo>
                    <a:cubicBezTo>
                      <a:pt x="1214" y="187"/>
                      <a:pt x="1183" y="166"/>
                      <a:pt x="1141" y="146"/>
                    </a:cubicBezTo>
                    <a:cubicBezTo>
                      <a:pt x="1131" y="146"/>
                      <a:pt x="1110" y="136"/>
                      <a:pt x="1100" y="136"/>
                    </a:cubicBezTo>
                    <a:cubicBezTo>
                      <a:pt x="934" y="63"/>
                      <a:pt x="758" y="21"/>
                      <a:pt x="57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23"/>
              <p:cNvSpPr/>
              <p:nvPr/>
            </p:nvSpPr>
            <p:spPr>
              <a:xfrm>
                <a:off x="7654427" y="3467455"/>
                <a:ext cx="39750" cy="50385"/>
              </a:xfrm>
              <a:custGeom>
                <a:rect b="b" l="l" r="r" t="t"/>
                <a:pathLst>
                  <a:path extrusionOk="0" h="1118" w="882">
                    <a:moveTo>
                      <a:pt x="563" y="1"/>
                    </a:moveTo>
                    <a:cubicBezTo>
                      <a:pt x="400" y="1"/>
                      <a:pt x="212" y="174"/>
                      <a:pt x="114" y="431"/>
                    </a:cubicBezTo>
                    <a:cubicBezTo>
                      <a:pt x="0" y="732"/>
                      <a:pt x="51" y="1033"/>
                      <a:pt x="228" y="1106"/>
                    </a:cubicBezTo>
                    <a:cubicBezTo>
                      <a:pt x="252" y="1114"/>
                      <a:pt x="277" y="1118"/>
                      <a:pt x="303" y="1118"/>
                    </a:cubicBezTo>
                    <a:cubicBezTo>
                      <a:pt x="475" y="1118"/>
                      <a:pt x="668" y="942"/>
                      <a:pt x="768" y="680"/>
                    </a:cubicBezTo>
                    <a:cubicBezTo>
                      <a:pt x="881" y="380"/>
                      <a:pt x="830" y="78"/>
                      <a:pt x="643" y="16"/>
                    </a:cubicBezTo>
                    <a:cubicBezTo>
                      <a:pt x="617" y="6"/>
                      <a:pt x="590" y="1"/>
                      <a:pt x="5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23"/>
              <p:cNvSpPr/>
              <p:nvPr/>
            </p:nvSpPr>
            <p:spPr>
              <a:xfrm>
                <a:off x="7867599" y="3533254"/>
                <a:ext cx="38352" cy="51242"/>
              </a:xfrm>
              <a:custGeom>
                <a:rect b="b" l="l" r="r" t="t"/>
                <a:pathLst>
                  <a:path extrusionOk="0" h="1137" w="851">
                    <a:moveTo>
                      <a:pt x="543" y="0"/>
                    </a:moveTo>
                    <a:cubicBezTo>
                      <a:pt x="371" y="0"/>
                      <a:pt x="186" y="195"/>
                      <a:pt x="93" y="465"/>
                    </a:cubicBezTo>
                    <a:cubicBezTo>
                      <a:pt x="0" y="776"/>
                      <a:pt x="72" y="1077"/>
                      <a:pt x="259" y="1129"/>
                    </a:cubicBezTo>
                    <a:cubicBezTo>
                      <a:pt x="278" y="1134"/>
                      <a:pt x="298" y="1137"/>
                      <a:pt x="318" y="1137"/>
                    </a:cubicBezTo>
                    <a:cubicBezTo>
                      <a:pt x="483" y="1137"/>
                      <a:pt x="674" y="950"/>
                      <a:pt x="757" y="672"/>
                    </a:cubicBezTo>
                    <a:cubicBezTo>
                      <a:pt x="851" y="361"/>
                      <a:pt x="788" y="70"/>
                      <a:pt x="602" y="8"/>
                    </a:cubicBezTo>
                    <a:cubicBezTo>
                      <a:pt x="583" y="3"/>
                      <a:pt x="563" y="0"/>
                      <a:pt x="54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23"/>
              <p:cNvSpPr/>
              <p:nvPr/>
            </p:nvSpPr>
            <p:spPr>
              <a:xfrm>
                <a:off x="7663756" y="3398501"/>
                <a:ext cx="58002" cy="29023"/>
              </a:xfrm>
              <a:custGeom>
                <a:rect b="b" l="l" r="r" t="t"/>
                <a:pathLst>
                  <a:path extrusionOk="0" h="644" w="1287">
                    <a:moveTo>
                      <a:pt x="612" y="1"/>
                    </a:moveTo>
                    <a:cubicBezTo>
                      <a:pt x="270" y="1"/>
                      <a:pt x="0" y="135"/>
                      <a:pt x="0" y="312"/>
                    </a:cubicBezTo>
                    <a:cubicBezTo>
                      <a:pt x="0" y="395"/>
                      <a:pt x="63" y="478"/>
                      <a:pt x="187" y="540"/>
                    </a:cubicBezTo>
                    <a:cubicBezTo>
                      <a:pt x="301" y="602"/>
                      <a:pt x="467" y="644"/>
                      <a:pt x="633" y="644"/>
                    </a:cubicBezTo>
                    <a:lnTo>
                      <a:pt x="664" y="644"/>
                    </a:lnTo>
                    <a:cubicBezTo>
                      <a:pt x="1006" y="644"/>
                      <a:pt x="1276" y="509"/>
                      <a:pt x="1287" y="343"/>
                    </a:cubicBezTo>
                    <a:cubicBezTo>
                      <a:pt x="1287" y="260"/>
                      <a:pt x="1225" y="177"/>
                      <a:pt x="1100" y="115"/>
                    </a:cubicBezTo>
                    <a:cubicBezTo>
                      <a:pt x="986" y="42"/>
                      <a:pt x="820" y="11"/>
                      <a:pt x="65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23"/>
              <p:cNvSpPr/>
              <p:nvPr/>
            </p:nvSpPr>
            <p:spPr>
              <a:xfrm>
                <a:off x="7893288" y="3464435"/>
                <a:ext cx="56109" cy="41147"/>
              </a:xfrm>
              <a:custGeom>
                <a:rect b="b" l="l" r="r" t="t"/>
                <a:pathLst>
                  <a:path extrusionOk="0" h="913" w="1245">
                    <a:moveTo>
                      <a:pt x="301" y="0"/>
                    </a:moveTo>
                    <a:cubicBezTo>
                      <a:pt x="208" y="0"/>
                      <a:pt x="145" y="21"/>
                      <a:pt x="104" y="73"/>
                    </a:cubicBezTo>
                    <a:cubicBezTo>
                      <a:pt x="0" y="218"/>
                      <a:pt x="145" y="509"/>
                      <a:pt x="436" y="716"/>
                    </a:cubicBezTo>
                    <a:cubicBezTo>
                      <a:pt x="602" y="841"/>
                      <a:pt x="799" y="913"/>
                      <a:pt x="945" y="913"/>
                    </a:cubicBezTo>
                    <a:cubicBezTo>
                      <a:pt x="1038" y="913"/>
                      <a:pt x="1100" y="892"/>
                      <a:pt x="1141" y="841"/>
                    </a:cubicBezTo>
                    <a:cubicBezTo>
                      <a:pt x="1245" y="695"/>
                      <a:pt x="1100" y="415"/>
                      <a:pt x="809" y="198"/>
                    </a:cubicBezTo>
                    <a:cubicBezTo>
                      <a:pt x="643" y="73"/>
                      <a:pt x="447" y="0"/>
                      <a:pt x="30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23"/>
              <p:cNvSpPr/>
              <p:nvPr/>
            </p:nvSpPr>
            <p:spPr>
              <a:xfrm>
                <a:off x="7714683" y="3553219"/>
                <a:ext cx="70170" cy="39344"/>
              </a:xfrm>
              <a:custGeom>
                <a:rect b="b" l="l" r="r" t="t"/>
                <a:pathLst>
                  <a:path extrusionOk="0" h="873" w="1557">
                    <a:moveTo>
                      <a:pt x="84" y="1"/>
                    </a:moveTo>
                    <a:cubicBezTo>
                      <a:pt x="63" y="1"/>
                      <a:pt x="53" y="22"/>
                      <a:pt x="42" y="32"/>
                    </a:cubicBezTo>
                    <a:cubicBezTo>
                      <a:pt x="1" y="178"/>
                      <a:pt x="12" y="323"/>
                      <a:pt x="53" y="447"/>
                    </a:cubicBezTo>
                    <a:cubicBezTo>
                      <a:pt x="84" y="499"/>
                      <a:pt x="115" y="551"/>
                      <a:pt x="167" y="593"/>
                    </a:cubicBezTo>
                    <a:cubicBezTo>
                      <a:pt x="198" y="613"/>
                      <a:pt x="229" y="623"/>
                      <a:pt x="260" y="634"/>
                    </a:cubicBezTo>
                    <a:cubicBezTo>
                      <a:pt x="270" y="644"/>
                      <a:pt x="291" y="644"/>
                      <a:pt x="302" y="644"/>
                    </a:cubicBezTo>
                    <a:cubicBezTo>
                      <a:pt x="333" y="655"/>
                      <a:pt x="353" y="655"/>
                      <a:pt x="374" y="655"/>
                    </a:cubicBezTo>
                    <a:cubicBezTo>
                      <a:pt x="416" y="655"/>
                      <a:pt x="436" y="655"/>
                      <a:pt x="468" y="644"/>
                    </a:cubicBezTo>
                    <a:cubicBezTo>
                      <a:pt x="499" y="634"/>
                      <a:pt x="530" y="623"/>
                      <a:pt x="561" y="603"/>
                    </a:cubicBezTo>
                    <a:cubicBezTo>
                      <a:pt x="592" y="593"/>
                      <a:pt x="613" y="561"/>
                      <a:pt x="634" y="540"/>
                    </a:cubicBezTo>
                    <a:cubicBezTo>
                      <a:pt x="665" y="520"/>
                      <a:pt x="685" y="489"/>
                      <a:pt x="696" y="457"/>
                    </a:cubicBezTo>
                    <a:cubicBezTo>
                      <a:pt x="706" y="447"/>
                      <a:pt x="717" y="437"/>
                      <a:pt x="717" y="427"/>
                    </a:cubicBezTo>
                    <a:cubicBezTo>
                      <a:pt x="717" y="468"/>
                      <a:pt x="717" y="520"/>
                      <a:pt x="727" y="572"/>
                    </a:cubicBezTo>
                    <a:cubicBezTo>
                      <a:pt x="758" y="696"/>
                      <a:pt x="851" y="800"/>
                      <a:pt x="966" y="842"/>
                    </a:cubicBezTo>
                    <a:cubicBezTo>
                      <a:pt x="1007" y="862"/>
                      <a:pt x="1059" y="872"/>
                      <a:pt x="1100" y="872"/>
                    </a:cubicBezTo>
                    <a:cubicBezTo>
                      <a:pt x="1121" y="872"/>
                      <a:pt x="1132" y="872"/>
                      <a:pt x="1142" y="862"/>
                    </a:cubicBezTo>
                    <a:cubicBezTo>
                      <a:pt x="1204" y="862"/>
                      <a:pt x="1266" y="842"/>
                      <a:pt x="1319" y="800"/>
                    </a:cubicBezTo>
                    <a:cubicBezTo>
                      <a:pt x="1370" y="769"/>
                      <a:pt x="1422" y="717"/>
                      <a:pt x="1464" y="644"/>
                    </a:cubicBezTo>
                    <a:cubicBezTo>
                      <a:pt x="1484" y="613"/>
                      <a:pt x="1494" y="582"/>
                      <a:pt x="1515" y="540"/>
                    </a:cubicBezTo>
                    <a:cubicBezTo>
                      <a:pt x="1526" y="489"/>
                      <a:pt x="1547" y="447"/>
                      <a:pt x="1557" y="385"/>
                    </a:cubicBezTo>
                    <a:cubicBezTo>
                      <a:pt x="1557" y="364"/>
                      <a:pt x="1547" y="333"/>
                      <a:pt x="1515" y="333"/>
                    </a:cubicBezTo>
                    <a:cubicBezTo>
                      <a:pt x="1484" y="333"/>
                      <a:pt x="1464" y="344"/>
                      <a:pt x="1464" y="364"/>
                    </a:cubicBezTo>
                    <a:cubicBezTo>
                      <a:pt x="1453" y="406"/>
                      <a:pt x="1443" y="437"/>
                      <a:pt x="1432" y="478"/>
                    </a:cubicBezTo>
                    <a:cubicBezTo>
                      <a:pt x="1411" y="530"/>
                      <a:pt x="1391" y="572"/>
                      <a:pt x="1360" y="613"/>
                    </a:cubicBezTo>
                    <a:cubicBezTo>
                      <a:pt x="1339" y="644"/>
                      <a:pt x="1319" y="676"/>
                      <a:pt x="1287" y="696"/>
                    </a:cubicBezTo>
                    <a:cubicBezTo>
                      <a:pt x="1266" y="717"/>
                      <a:pt x="1246" y="727"/>
                      <a:pt x="1215" y="738"/>
                    </a:cubicBezTo>
                    <a:cubicBezTo>
                      <a:pt x="1194" y="748"/>
                      <a:pt x="1173" y="759"/>
                      <a:pt x="1142" y="769"/>
                    </a:cubicBezTo>
                    <a:lnTo>
                      <a:pt x="1070" y="769"/>
                    </a:lnTo>
                    <a:cubicBezTo>
                      <a:pt x="1049" y="769"/>
                      <a:pt x="1017" y="759"/>
                      <a:pt x="997" y="748"/>
                    </a:cubicBezTo>
                    <a:lnTo>
                      <a:pt x="934" y="717"/>
                    </a:lnTo>
                    <a:cubicBezTo>
                      <a:pt x="904" y="696"/>
                      <a:pt x="893" y="676"/>
                      <a:pt x="872" y="665"/>
                    </a:cubicBezTo>
                    <a:cubicBezTo>
                      <a:pt x="862" y="644"/>
                      <a:pt x="841" y="613"/>
                      <a:pt x="831" y="593"/>
                    </a:cubicBezTo>
                    <a:cubicBezTo>
                      <a:pt x="821" y="572"/>
                      <a:pt x="810" y="530"/>
                      <a:pt x="800" y="499"/>
                    </a:cubicBezTo>
                    <a:cubicBezTo>
                      <a:pt x="800" y="457"/>
                      <a:pt x="789" y="416"/>
                      <a:pt x="800" y="364"/>
                    </a:cubicBezTo>
                    <a:cubicBezTo>
                      <a:pt x="800" y="312"/>
                      <a:pt x="821" y="250"/>
                      <a:pt x="841" y="188"/>
                    </a:cubicBezTo>
                    <a:cubicBezTo>
                      <a:pt x="841" y="167"/>
                      <a:pt x="851" y="157"/>
                      <a:pt x="862" y="136"/>
                    </a:cubicBezTo>
                    <a:cubicBezTo>
                      <a:pt x="872" y="95"/>
                      <a:pt x="872" y="74"/>
                      <a:pt x="851" y="63"/>
                    </a:cubicBezTo>
                    <a:cubicBezTo>
                      <a:pt x="851" y="63"/>
                      <a:pt x="841" y="53"/>
                      <a:pt x="831" y="53"/>
                    </a:cubicBezTo>
                    <a:cubicBezTo>
                      <a:pt x="841" y="53"/>
                      <a:pt x="841" y="42"/>
                      <a:pt x="831" y="32"/>
                    </a:cubicBezTo>
                    <a:cubicBezTo>
                      <a:pt x="821" y="22"/>
                      <a:pt x="821" y="12"/>
                      <a:pt x="810" y="12"/>
                    </a:cubicBezTo>
                    <a:lnTo>
                      <a:pt x="800" y="12"/>
                    </a:lnTo>
                    <a:cubicBezTo>
                      <a:pt x="779" y="12"/>
                      <a:pt x="758" y="22"/>
                      <a:pt x="758" y="42"/>
                    </a:cubicBezTo>
                    <a:cubicBezTo>
                      <a:pt x="738" y="136"/>
                      <a:pt x="717" y="219"/>
                      <a:pt x="685" y="302"/>
                    </a:cubicBezTo>
                    <a:cubicBezTo>
                      <a:pt x="665" y="364"/>
                      <a:pt x="634" y="416"/>
                      <a:pt x="602" y="457"/>
                    </a:cubicBezTo>
                    <a:cubicBezTo>
                      <a:pt x="592" y="478"/>
                      <a:pt x="572" y="499"/>
                      <a:pt x="551" y="520"/>
                    </a:cubicBezTo>
                    <a:cubicBezTo>
                      <a:pt x="540" y="530"/>
                      <a:pt x="519" y="540"/>
                      <a:pt x="499" y="551"/>
                    </a:cubicBezTo>
                    <a:cubicBezTo>
                      <a:pt x="478" y="561"/>
                      <a:pt x="457" y="572"/>
                      <a:pt x="436" y="572"/>
                    </a:cubicBezTo>
                    <a:cubicBezTo>
                      <a:pt x="416" y="572"/>
                      <a:pt x="395" y="582"/>
                      <a:pt x="374" y="582"/>
                    </a:cubicBezTo>
                    <a:cubicBezTo>
                      <a:pt x="364" y="582"/>
                      <a:pt x="364" y="582"/>
                      <a:pt x="353" y="572"/>
                    </a:cubicBezTo>
                    <a:cubicBezTo>
                      <a:pt x="323" y="572"/>
                      <a:pt x="302" y="572"/>
                      <a:pt x="281" y="561"/>
                    </a:cubicBezTo>
                    <a:lnTo>
                      <a:pt x="219" y="530"/>
                    </a:lnTo>
                    <a:cubicBezTo>
                      <a:pt x="198" y="520"/>
                      <a:pt x="187" y="499"/>
                      <a:pt x="167" y="489"/>
                    </a:cubicBezTo>
                    <a:lnTo>
                      <a:pt x="136" y="427"/>
                    </a:lnTo>
                    <a:cubicBezTo>
                      <a:pt x="115" y="395"/>
                      <a:pt x="104" y="364"/>
                      <a:pt x="104" y="333"/>
                    </a:cubicBezTo>
                    <a:cubicBezTo>
                      <a:pt x="95" y="281"/>
                      <a:pt x="95" y="229"/>
                      <a:pt x="95" y="167"/>
                    </a:cubicBezTo>
                    <a:cubicBezTo>
                      <a:pt x="104" y="136"/>
                      <a:pt x="104" y="95"/>
                      <a:pt x="125" y="53"/>
                    </a:cubicBezTo>
                    <a:cubicBezTo>
                      <a:pt x="125" y="42"/>
                      <a:pt x="125" y="32"/>
                      <a:pt x="115" y="22"/>
                    </a:cubicBezTo>
                    <a:cubicBezTo>
                      <a:pt x="115" y="12"/>
                      <a:pt x="104" y="12"/>
                      <a:pt x="9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23"/>
              <p:cNvSpPr/>
              <p:nvPr/>
            </p:nvSpPr>
            <p:spPr>
              <a:xfrm>
                <a:off x="7731088" y="3520049"/>
                <a:ext cx="53766" cy="41192"/>
              </a:xfrm>
              <a:custGeom>
                <a:rect b="b" l="l" r="r" t="t"/>
                <a:pathLst>
                  <a:path extrusionOk="0" h="914" w="1193">
                    <a:moveTo>
                      <a:pt x="332" y="1"/>
                    </a:moveTo>
                    <a:cubicBezTo>
                      <a:pt x="270" y="1"/>
                      <a:pt x="218" y="22"/>
                      <a:pt x="166" y="42"/>
                    </a:cubicBezTo>
                    <a:cubicBezTo>
                      <a:pt x="145" y="52"/>
                      <a:pt x="125" y="73"/>
                      <a:pt x="104" y="84"/>
                    </a:cubicBezTo>
                    <a:cubicBezTo>
                      <a:pt x="72" y="105"/>
                      <a:pt x="52" y="135"/>
                      <a:pt x="31" y="167"/>
                    </a:cubicBezTo>
                    <a:cubicBezTo>
                      <a:pt x="21" y="198"/>
                      <a:pt x="10" y="229"/>
                      <a:pt x="10" y="250"/>
                    </a:cubicBezTo>
                    <a:cubicBezTo>
                      <a:pt x="0" y="281"/>
                      <a:pt x="0" y="312"/>
                      <a:pt x="0" y="343"/>
                    </a:cubicBezTo>
                    <a:cubicBezTo>
                      <a:pt x="10" y="374"/>
                      <a:pt x="21" y="405"/>
                      <a:pt x="21" y="437"/>
                    </a:cubicBezTo>
                    <a:cubicBezTo>
                      <a:pt x="42" y="478"/>
                      <a:pt x="62" y="509"/>
                      <a:pt x="72" y="540"/>
                    </a:cubicBezTo>
                    <a:cubicBezTo>
                      <a:pt x="135" y="654"/>
                      <a:pt x="228" y="768"/>
                      <a:pt x="353" y="861"/>
                    </a:cubicBezTo>
                    <a:cubicBezTo>
                      <a:pt x="363" y="882"/>
                      <a:pt x="384" y="893"/>
                      <a:pt x="404" y="903"/>
                    </a:cubicBezTo>
                    <a:cubicBezTo>
                      <a:pt x="415" y="914"/>
                      <a:pt x="425" y="914"/>
                      <a:pt x="436" y="914"/>
                    </a:cubicBezTo>
                    <a:cubicBezTo>
                      <a:pt x="446" y="914"/>
                      <a:pt x="457" y="914"/>
                      <a:pt x="467" y="903"/>
                    </a:cubicBezTo>
                    <a:lnTo>
                      <a:pt x="487" y="893"/>
                    </a:lnTo>
                    <a:cubicBezTo>
                      <a:pt x="540" y="872"/>
                      <a:pt x="581" y="861"/>
                      <a:pt x="633" y="851"/>
                    </a:cubicBezTo>
                    <a:cubicBezTo>
                      <a:pt x="653" y="841"/>
                      <a:pt x="695" y="831"/>
                      <a:pt x="726" y="820"/>
                    </a:cubicBezTo>
                    <a:cubicBezTo>
                      <a:pt x="799" y="810"/>
                      <a:pt x="882" y="789"/>
                      <a:pt x="955" y="758"/>
                    </a:cubicBezTo>
                    <a:cubicBezTo>
                      <a:pt x="1068" y="716"/>
                      <a:pt x="1151" y="654"/>
                      <a:pt x="1172" y="582"/>
                    </a:cubicBezTo>
                    <a:cubicBezTo>
                      <a:pt x="1193" y="529"/>
                      <a:pt x="1193" y="478"/>
                      <a:pt x="1172" y="426"/>
                    </a:cubicBezTo>
                    <a:cubicBezTo>
                      <a:pt x="1162" y="363"/>
                      <a:pt x="1130" y="301"/>
                      <a:pt x="1089" y="260"/>
                    </a:cubicBezTo>
                    <a:cubicBezTo>
                      <a:pt x="1047" y="218"/>
                      <a:pt x="1006" y="188"/>
                      <a:pt x="955" y="156"/>
                    </a:cubicBezTo>
                    <a:cubicBezTo>
                      <a:pt x="892" y="115"/>
                      <a:pt x="830" y="84"/>
                      <a:pt x="747" y="63"/>
                    </a:cubicBezTo>
                    <a:cubicBezTo>
                      <a:pt x="633" y="22"/>
                      <a:pt x="508" y="1"/>
                      <a:pt x="3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23"/>
              <p:cNvSpPr/>
              <p:nvPr/>
            </p:nvSpPr>
            <p:spPr>
              <a:xfrm>
                <a:off x="7749295" y="3547631"/>
                <a:ext cx="32764" cy="14061"/>
              </a:xfrm>
              <a:custGeom>
                <a:rect b="b" l="l" r="r" t="t"/>
                <a:pathLst>
                  <a:path extrusionOk="0" h="312" w="727">
                    <a:moveTo>
                      <a:pt x="685" y="0"/>
                    </a:moveTo>
                    <a:cubicBezTo>
                      <a:pt x="675" y="0"/>
                      <a:pt x="664" y="0"/>
                      <a:pt x="654" y="11"/>
                    </a:cubicBezTo>
                    <a:cubicBezTo>
                      <a:pt x="654" y="21"/>
                      <a:pt x="643" y="21"/>
                      <a:pt x="643" y="32"/>
                    </a:cubicBezTo>
                    <a:lnTo>
                      <a:pt x="551" y="94"/>
                    </a:lnTo>
                    <a:cubicBezTo>
                      <a:pt x="468" y="146"/>
                      <a:pt x="374" y="177"/>
                      <a:pt x="281" y="198"/>
                    </a:cubicBezTo>
                    <a:cubicBezTo>
                      <a:pt x="198" y="219"/>
                      <a:pt x="115" y="229"/>
                      <a:pt x="32" y="239"/>
                    </a:cubicBezTo>
                    <a:cubicBezTo>
                      <a:pt x="11" y="239"/>
                      <a:pt x="0" y="260"/>
                      <a:pt x="0" y="281"/>
                    </a:cubicBezTo>
                    <a:cubicBezTo>
                      <a:pt x="0" y="302"/>
                      <a:pt x="21" y="312"/>
                      <a:pt x="42" y="312"/>
                    </a:cubicBezTo>
                    <a:cubicBezTo>
                      <a:pt x="166" y="302"/>
                      <a:pt x="281" y="270"/>
                      <a:pt x="405" y="239"/>
                    </a:cubicBezTo>
                    <a:cubicBezTo>
                      <a:pt x="468" y="219"/>
                      <a:pt x="519" y="187"/>
                      <a:pt x="581" y="156"/>
                    </a:cubicBezTo>
                    <a:cubicBezTo>
                      <a:pt x="634" y="136"/>
                      <a:pt x="675" y="104"/>
                      <a:pt x="716" y="53"/>
                    </a:cubicBezTo>
                    <a:cubicBezTo>
                      <a:pt x="726" y="42"/>
                      <a:pt x="716" y="21"/>
                      <a:pt x="706" y="11"/>
                    </a:cubicBezTo>
                    <a:cubicBezTo>
                      <a:pt x="696" y="0"/>
                      <a:pt x="696" y="0"/>
                      <a:pt x="685"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23"/>
              <p:cNvSpPr/>
              <p:nvPr/>
            </p:nvSpPr>
            <p:spPr>
              <a:xfrm>
                <a:off x="7746952" y="3528928"/>
                <a:ext cx="37902" cy="32764"/>
              </a:xfrm>
              <a:custGeom>
                <a:rect b="b" l="l" r="r" t="t"/>
                <a:pathLst>
                  <a:path extrusionOk="0" h="727" w="841">
                    <a:moveTo>
                      <a:pt x="665" y="1"/>
                    </a:moveTo>
                    <a:cubicBezTo>
                      <a:pt x="665" y="32"/>
                      <a:pt x="665" y="53"/>
                      <a:pt x="654" y="84"/>
                    </a:cubicBezTo>
                    <a:cubicBezTo>
                      <a:pt x="654" y="115"/>
                      <a:pt x="644" y="146"/>
                      <a:pt x="633" y="166"/>
                    </a:cubicBezTo>
                    <a:lnTo>
                      <a:pt x="603" y="260"/>
                    </a:lnTo>
                    <a:cubicBezTo>
                      <a:pt x="571" y="312"/>
                      <a:pt x="540" y="364"/>
                      <a:pt x="488" y="405"/>
                    </a:cubicBezTo>
                    <a:cubicBezTo>
                      <a:pt x="437" y="468"/>
                      <a:pt x="374" y="519"/>
                      <a:pt x="301" y="561"/>
                    </a:cubicBezTo>
                    <a:cubicBezTo>
                      <a:pt x="239" y="592"/>
                      <a:pt x="177" y="623"/>
                      <a:pt x="105" y="644"/>
                    </a:cubicBezTo>
                    <a:cubicBezTo>
                      <a:pt x="73" y="654"/>
                      <a:pt x="32" y="664"/>
                      <a:pt x="1" y="664"/>
                    </a:cubicBezTo>
                    <a:cubicBezTo>
                      <a:pt x="11" y="685"/>
                      <a:pt x="32" y="696"/>
                      <a:pt x="52" y="706"/>
                    </a:cubicBezTo>
                    <a:cubicBezTo>
                      <a:pt x="52" y="717"/>
                      <a:pt x="63" y="717"/>
                      <a:pt x="63" y="717"/>
                    </a:cubicBezTo>
                    <a:cubicBezTo>
                      <a:pt x="73" y="727"/>
                      <a:pt x="84" y="727"/>
                      <a:pt x="94" y="727"/>
                    </a:cubicBezTo>
                    <a:cubicBezTo>
                      <a:pt x="208" y="717"/>
                      <a:pt x="322" y="696"/>
                      <a:pt x="457" y="654"/>
                    </a:cubicBezTo>
                    <a:cubicBezTo>
                      <a:pt x="520" y="634"/>
                      <a:pt x="582" y="602"/>
                      <a:pt x="633" y="581"/>
                    </a:cubicBezTo>
                    <a:cubicBezTo>
                      <a:pt x="695" y="551"/>
                      <a:pt x="737" y="509"/>
                      <a:pt x="768" y="478"/>
                    </a:cubicBezTo>
                    <a:lnTo>
                      <a:pt x="831" y="385"/>
                    </a:lnTo>
                    <a:cubicBezTo>
                      <a:pt x="841" y="332"/>
                      <a:pt x="841" y="281"/>
                      <a:pt x="831" y="229"/>
                    </a:cubicBezTo>
                    <a:cubicBezTo>
                      <a:pt x="810" y="166"/>
                      <a:pt x="778" y="104"/>
                      <a:pt x="737" y="63"/>
                    </a:cubicBezTo>
                    <a:cubicBezTo>
                      <a:pt x="716" y="42"/>
                      <a:pt x="695" y="21"/>
                      <a:pt x="66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23"/>
              <p:cNvSpPr/>
              <p:nvPr/>
            </p:nvSpPr>
            <p:spPr>
              <a:xfrm>
                <a:off x="7800267" y="3585984"/>
                <a:ext cx="82789" cy="27897"/>
              </a:xfrm>
              <a:custGeom>
                <a:rect b="b" l="l" r="r" t="t"/>
                <a:pathLst>
                  <a:path extrusionOk="0" h="619" w="1837">
                    <a:moveTo>
                      <a:pt x="674" y="145"/>
                    </a:moveTo>
                    <a:cubicBezTo>
                      <a:pt x="676" y="146"/>
                      <a:pt x="678" y="146"/>
                      <a:pt x="680" y="147"/>
                    </a:cubicBezTo>
                    <a:lnTo>
                      <a:pt x="680" y="147"/>
                    </a:lnTo>
                    <a:cubicBezTo>
                      <a:pt x="678" y="146"/>
                      <a:pt x="677" y="145"/>
                      <a:pt x="674" y="145"/>
                    </a:cubicBezTo>
                    <a:close/>
                    <a:moveTo>
                      <a:pt x="63" y="0"/>
                    </a:moveTo>
                    <a:cubicBezTo>
                      <a:pt x="42" y="0"/>
                      <a:pt x="31" y="11"/>
                      <a:pt x="21" y="21"/>
                    </a:cubicBezTo>
                    <a:cubicBezTo>
                      <a:pt x="10" y="21"/>
                      <a:pt x="0" y="42"/>
                      <a:pt x="0" y="52"/>
                    </a:cubicBezTo>
                    <a:cubicBezTo>
                      <a:pt x="0" y="62"/>
                      <a:pt x="10" y="83"/>
                      <a:pt x="21" y="94"/>
                    </a:cubicBezTo>
                    <a:cubicBezTo>
                      <a:pt x="21" y="104"/>
                      <a:pt x="31" y="104"/>
                      <a:pt x="42" y="104"/>
                    </a:cubicBezTo>
                    <a:cubicBezTo>
                      <a:pt x="52" y="115"/>
                      <a:pt x="63" y="115"/>
                      <a:pt x="73" y="115"/>
                    </a:cubicBezTo>
                    <a:lnTo>
                      <a:pt x="114" y="104"/>
                    </a:lnTo>
                    <a:lnTo>
                      <a:pt x="104" y="104"/>
                    </a:lnTo>
                    <a:cubicBezTo>
                      <a:pt x="136" y="102"/>
                      <a:pt x="169" y="101"/>
                      <a:pt x="201" y="101"/>
                    </a:cubicBezTo>
                    <a:cubicBezTo>
                      <a:pt x="358" y="101"/>
                      <a:pt x="520" y="120"/>
                      <a:pt x="674" y="145"/>
                    </a:cubicBezTo>
                    <a:cubicBezTo>
                      <a:pt x="681" y="145"/>
                      <a:pt x="683" y="145"/>
                      <a:pt x="684" y="148"/>
                    </a:cubicBezTo>
                    <a:lnTo>
                      <a:pt x="684" y="148"/>
                    </a:lnTo>
                    <a:cubicBezTo>
                      <a:pt x="683" y="147"/>
                      <a:pt x="681" y="147"/>
                      <a:pt x="680" y="147"/>
                    </a:cubicBezTo>
                    <a:lnTo>
                      <a:pt x="680" y="147"/>
                    </a:lnTo>
                    <a:cubicBezTo>
                      <a:pt x="685" y="149"/>
                      <a:pt x="685" y="156"/>
                      <a:pt x="685" y="156"/>
                    </a:cubicBezTo>
                    <a:cubicBezTo>
                      <a:pt x="685" y="152"/>
                      <a:pt x="685" y="149"/>
                      <a:pt x="684" y="148"/>
                    </a:cubicBezTo>
                    <a:lnTo>
                      <a:pt x="684" y="148"/>
                    </a:lnTo>
                    <a:cubicBezTo>
                      <a:pt x="816" y="179"/>
                      <a:pt x="947" y="219"/>
                      <a:pt x="1068" y="260"/>
                    </a:cubicBezTo>
                    <a:cubicBezTo>
                      <a:pt x="1193" y="301"/>
                      <a:pt x="1317" y="353"/>
                      <a:pt x="1442" y="415"/>
                    </a:cubicBezTo>
                    <a:lnTo>
                      <a:pt x="1432" y="415"/>
                    </a:lnTo>
                    <a:cubicBezTo>
                      <a:pt x="1556" y="477"/>
                      <a:pt x="1670" y="539"/>
                      <a:pt x="1774" y="612"/>
                    </a:cubicBezTo>
                    <a:cubicBezTo>
                      <a:pt x="1782" y="617"/>
                      <a:pt x="1791" y="619"/>
                      <a:pt x="1799" y="619"/>
                    </a:cubicBezTo>
                    <a:cubicBezTo>
                      <a:pt x="1810" y="619"/>
                      <a:pt x="1820" y="614"/>
                      <a:pt x="1826" y="602"/>
                    </a:cubicBezTo>
                    <a:cubicBezTo>
                      <a:pt x="1836" y="592"/>
                      <a:pt x="1836" y="560"/>
                      <a:pt x="1815" y="550"/>
                    </a:cubicBezTo>
                    <a:cubicBezTo>
                      <a:pt x="1556" y="384"/>
                      <a:pt x="1276" y="239"/>
                      <a:pt x="985" y="145"/>
                    </a:cubicBezTo>
                    <a:cubicBezTo>
                      <a:pt x="830" y="94"/>
                      <a:pt x="685" y="52"/>
                      <a:pt x="529" y="32"/>
                    </a:cubicBezTo>
                    <a:cubicBezTo>
                      <a:pt x="415" y="11"/>
                      <a:pt x="301" y="0"/>
                      <a:pt x="1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23"/>
              <p:cNvSpPr/>
              <p:nvPr/>
            </p:nvSpPr>
            <p:spPr>
              <a:xfrm>
                <a:off x="7806802" y="3600901"/>
                <a:ext cx="63635" cy="30961"/>
              </a:xfrm>
              <a:custGeom>
                <a:rect b="b" l="l" r="r" t="t"/>
                <a:pathLst>
                  <a:path extrusionOk="0" h="687" w="1412">
                    <a:moveTo>
                      <a:pt x="833" y="350"/>
                    </a:moveTo>
                    <a:cubicBezTo>
                      <a:pt x="834" y="352"/>
                      <a:pt x="836" y="354"/>
                      <a:pt x="840" y="354"/>
                    </a:cubicBezTo>
                    <a:cubicBezTo>
                      <a:pt x="838" y="352"/>
                      <a:pt x="835" y="351"/>
                      <a:pt x="833" y="350"/>
                    </a:cubicBezTo>
                    <a:close/>
                    <a:moveTo>
                      <a:pt x="42" y="1"/>
                    </a:moveTo>
                    <a:cubicBezTo>
                      <a:pt x="21" y="1"/>
                      <a:pt x="1" y="22"/>
                      <a:pt x="1" y="42"/>
                    </a:cubicBezTo>
                    <a:cubicBezTo>
                      <a:pt x="1" y="63"/>
                      <a:pt x="1" y="74"/>
                      <a:pt x="11" y="74"/>
                    </a:cubicBezTo>
                    <a:cubicBezTo>
                      <a:pt x="21" y="84"/>
                      <a:pt x="31" y="95"/>
                      <a:pt x="42" y="95"/>
                    </a:cubicBezTo>
                    <a:cubicBezTo>
                      <a:pt x="84" y="105"/>
                      <a:pt x="135" y="105"/>
                      <a:pt x="177" y="115"/>
                    </a:cubicBezTo>
                    <a:cubicBezTo>
                      <a:pt x="291" y="136"/>
                      <a:pt x="405" y="167"/>
                      <a:pt x="509" y="208"/>
                    </a:cubicBezTo>
                    <a:cubicBezTo>
                      <a:pt x="620" y="249"/>
                      <a:pt x="722" y="300"/>
                      <a:pt x="833" y="350"/>
                    </a:cubicBezTo>
                    <a:lnTo>
                      <a:pt x="833" y="350"/>
                    </a:lnTo>
                    <a:cubicBezTo>
                      <a:pt x="830" y="347"/>
                      <a:pt x="830" y="344"/>
                      <a:pt x="830" y="344"/>
                    </a:cubicBezTo>
                    <a:lnTo>
                      <a:pt x="830" y="344"/>
                    </a:lnTo>
                    <a:cubicBezTo>
                      <a:pt x="913" y="395"/>
                      <a:pt x="1006" y="447"/>
                      <a:pt x="1089" y="499"/>
                    </a:cubicBezTo>
                    <a:cubicBezTo>
                      <a:pt x="1183" y="551"/>
                      <a:pt x="1266" y="613"/>
                      <a:pt x="1359" y="676"/>
                    </a:cubicBezTo>
                    <a:cubicBezTo>
                      <a:pt x="1363" y="683"/>
                      <a:pt x="1369" y="687"/>
                      <a:pt x="1374" y="687"/>
                    </a:cubicBezTo>
                    <a:cubicBezTo>
                      <a:pt x="1384" y="687"/>
                      <a:pt x="1394" y="678"/>
                      <a:pt x="1401" y="665"/>
                    </a:cubicBezTo>
                    <a:cubicBezTo>
                      <a:pt x="1411" y="655"/>
                      <a:pt x="1411" y="634"/>
                      <a:pt x="1391" y="623"/>
                    </a:cubicBezTo>
                    <a:cubicBezTo>
                      <a:pt x="1297" y="540"/>
                      <a:pt x="1193" y="478"/>
                      <a:pt x="1089" y="406"/>
                    </a:cubicBezTo>
                    <a:cubicBezTo>
                      <a:pt x="986" y="344"/>
                      <a:pt x="882" y="281"/>
                      <a:pt x="768" y="229"/>
                    </a:cubicBezTo>
                    <a:cubicBezTo>
                      <a:pt x="540" y="125"/>
                      <a:pt x="301" y="42"/>
                      <a:pt x="42" y="12"/>
                    </a:cubicBezTo>
                    <a:lnTo>
                      <a:pt x="42"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23"/>
              <p:cNvSpPr/>
              <p:nvPr/>
            </p:nvSpPr>
            <p:spPr>
              <a:xfrm>
                <a:off x="7792786" y="3611222"/>
                <a:ext cx="64987" cy="42949"/>
              </a:xfrm>
              <a:custGeom>
                <a:rect b="b" l="l" r="r" t="t"/>
                <a:pathLst>
                  <a:path extrusionOk="0" h="953" w="1442">
                    <a:moveTo>
                      <a:pt x="42" y="0"/>
                    </a:moveTo>
                    <a:cubicBezTo>
                      <a:pt x="31" y="0"/>
                      <a:pt x="10" y="11"/>
                      <a:pt x="10" y="32"/>
                    </a:cubicBezTo>
                    <a:cubicBezTo>
                      <a:pt x="0" y="42"/>
                      <a:pt x="10" y="73"/>
                      <a:pt x="31" y="73"/>
                    </a:cubicBezTo>
                    <a:cubicBezTo>
                      <a:pt x="104" y="94"/>
                      <a:pt x="166" y="115"/>
                      <a:pt x="239" y="145"/>
                    </a:cubicBezTo>
                    <a:cubicBezTo>
                      <a:pt x="301" y="166"/>
                      <a:pt x="374" y="198"/>
                      <a:pt x="436" y="228"/>
                    </a:cubicBezTo>
                    <a:cubicBezTo>
                      <a:pt x="695" y="364"/>
                      <a:pt x="934" y="530"/>
                      <a:pt x="1151" y="726"/>
                    </a:cubicBezTo>
                    <a:lnTo>
                      <a:pt x="1151" y="716"/>
                    </a:lnTo>
                    <a:cubicBezTo>
                      <a:pt x="1224" y="789"/>
                      <a:pt x="1297" y="862"/>
                      <a:pt x="1370" y="945"/>
                    </a:cubicBezTo>
                    <a:cubicBezTo>
                      <a:pt x="1380" y="950"/>
                      <a:pt x="1390" y="952"/>
                      <a:pt x="1399" y="952"/>
                    </a:cubicBezTo>
                    <a:cubicBezTo>
                      <a:pt x="1408" y="952"/>
                      <a:pt x="1416" y="950"/>
                      <a:pt x="1421" y="945"/>
                    </a:cubicBezTo>
                    <a:cubicBezTo>
                      <a:pt x="1442" y="934"/>
                      <a:pt x="1442" y="903"/>
                      <a:pt x="1432" y="892"/>
                    </a:cubicBezTo>
                    <a:cubicBezTo>
                      <a:pt x="1234" y="696"/>
                      <a:pt x="1027" y="509"/>
                      <a:pt x="799" y="353"/>
                    </a:cubicBezTo>
                    <a:cubicBezTo>
                      <a:pt x="685" y="281"/>
                      <a:pt x="561" y="208"/>
                      <a:pt x="436" y="156"/>
                    </a:cubicBezTo>
                    <a:cubicBezTo>
                      <a:pt x="322" y="94"/>
                      <a:pt x="187" y="42"/>
                      <a:pt x="52" y="11"/>
                    </a:cubicBezTo>
                    <a:cubicBezTo>
                      <a:pt x="52"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23"/>
              <p:cNvSpPr/>
              <p:nvPr/>
            </p:nvSpPr>
            <p:spPr>
              <a:xfrm>
                <a:off x="7619815" y="3518652"/>
                <a:ext cx="80445" cy="34161"/>
              </a:xfrm>
              <a:custGeom>
                <a:rect b="b" l="l" r="r" t="t"/>
                <a:pathLst>
                  <a:path extrusionOk="0" h="758" w="1785">
                    <a:moveTo>
                      <a:pt x="42" y="0"/>
                    </a:moveTo>
                    <a:cubicBezTo>
                      <a:pt x="21" y="0"/>
                      <a:pt x="0" y="11"/>
                      <a:pt x="0" y="32"/>
                    </a:cubicBezTo>
                    <a:cubicBezTo>
                      <a:pt x="0" y="53"/>
                      <a:pt x="10" y="73"/>
                      <a:pt x="31" y="73"/>
                    </a:cubicBezTo>
                    <a:cubicBezTo>
                      <a:pt x="166" y="83"/>
                      <a:pt x="291" y="104"/>
                      <a:pt x="425" y="125"/>
                    </a:cubicBezTo>
                    <a:lnTo>
                      <a:pt x="415" y="125"/>
                    </a:lnTo>
                    <a:cubicBezTo>
                      <a:pt x="550" y="156"/>
                      <a:pt x="685" y="187"/>
                      <a:pt x="810" y="229"/>
                    </a:cubicBezTo>
                    <a:cubicBezTo>
                      <a:pt x="934" y="281"/>
                      <a:pt x="1068" y="332"/>
                      <a:pt x="1193" y="394"/>
                    </a:cubicBezTo>
                    <a:lnTo>
                      <a:pt x="1183" y="394"/>
                    </a:lnTo>
                    <a:cubicBezTo>
                      <a:pt x="1359" y="477"/>
                      <a:pt x="1515" y="581"/>
                      <a:pt x="1660" y="716"/>
                    </a:cubicBezTo>
                    <a:cubicBezTo>
                      <a:pt x="1660" y="716"/>
                      <a:pt x="1660" y="716"/>
                      <a:pt x="1660" y="716"/>
                    </a:cubicBezTo>
                    <a:lnTo>
                      <a:pt x="1660" y="716"/>
                    </a:lnTo>
                    <a:cubicBezTo>
                      <a:pt x="1668" y="723"/>
                      <a:pt x="1677" y="730"/>
                      <a:pt x="1691" y="737"/>
                    </a:cubicBezTo>
                    <a:cubicBezTo>
                      <a:pt x="1691" y="747"/>
                      <a:pt x="1702" y="747"/>
                      <a:pt x="1712" y="747"/>
                    </a:cubicBezTo>
                    <a:cubicBezTo>
                      <a:pt x="1722" y="758"/>
                      <a:pt x="1732" y="758"/>
                      <a:pt x="1743" y="758"/>
                    </a:cubicBezTo>
                    <a:cubicBezTo>
                      <a:pt x="1753" y="747"/>
                      <a:pt x="1764" y="747"/>
                      <a:pt x="1774" y="726"/>
                    </a:cubicBezTo>
                    <a:cubicBezTo>
                      <a:pt x="1785" y="716"/>
                      <a:pt x="1785" y="706"/>
                      <a:pt x="1785" y="685"/>
                    </a:cubicBezTo>
                    <a:cubicBezTo>
                      <a:pt x="1774" y="675"/>
                      <a:pt x="1774" y="664"/>
                      <a:pt x="1753" y="654"/>
                    </a:cubicBezTo>
                    <a:cubicBezTo>
                      <a:pt x="1732" y="633"/>
                      <a:pt x="1702" y="602"/>
                      <a:pt x="1660" y="581"/>
                    </a:cubicBezTo>
                    <a:cubicBezTo>
                      <a:pt x="1577" y="509"/>
                      <a:pt x="1483" y="447"/>
                      <a:pt x="1380" y="385"/>
                    </a:cubicBezTo>
                    <a:cubicBezTo>
                      <a:pt x="1245" y="312"/>
                      <a:pt x="1100" y="249"/>
                      <a:pt x="955" y="198"/>
                    </a:cubicBezTo>
                    <a:cubicBezTo>
                      <a:pt x="654" y="94"/>
                      <a:pt x="353" y="21"/>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23"/>
              <p:cNvSpPr/>
              <p:nvPr/>
            </p:nvSpPr>
            <p:spPr>
              <a:xfrm>
                <a:off x="7618373" y="3540645"/>
                <a:ext cx="67872" cy="19379"/>
              </a:xfrm>
              <a:custGeom>
                <a:rect b="b" l="l" r="r" t="t"/>
                <a:pathLst>
                  <a:path extrusionOk="0" h="430" w="1506">
                    <a:moveTo>
                      <a:pt x="42" y="0"/>
                    </a:moveTo>
                    <a:cubicBezTo>
                      <a:pt x="22" y="0"/>
                      <a:pt x="1" y="10"/>
                      <a:pt x="1" y="31"/>
                    </a:cubicBezTo>
                    <a:cubicBezTo>
                      <a:pt x="1" y="52"/>
                      <a:pt x="22" y="63"/>
                      <a:pt x="32" y="72"/>
                    </a:cubicBezTo>
                    <a:cubicBezTo>
                      <a:pt x="146" y="72"/>
                      <a:pt x="250" y="72"/>
                      <a:pt x="354" y="83"/>
                    </a:cubicBezTo>
                    <a:cubicBezTo>
                      <a:pt x="457" y="93"/>
                      <a:pt x="561" y="114"/>
                      <a:pt x="655" y="135"/>
                    </a:cubicBezTo>
                    <a:lnTo>
                      <a:pt x="644" y="135"/>
                    </a:lnTo>
                    <a:cubicBezTo>
                      <a:pt x="759" y="155"/>
                      <a:pt x="872" y="187"/>
                      <a:pt x="987" y="218"/>
                    </a:cubicBezTo>
                    <a:cubicBezTo>
                      <a:pt x="1100" y="259"/>
                      <a:pt x="1204" y="301"/>
                      <a:pt x="1308" y="353"/>
                    </a:cubicBezTo>
                    <a:cubicBezTo>
                      <a:pt x="1349" y="374"/>
                      <a:pt x="1391" y="394"/>
                      <a:pt x="1432" y="425"/>
                    </a:cubicBezTo>
                    <a:cubicBezTo>
                      <a:pt x="1440" y="425"/>
                      <a:pt x="1446" y="430"/>
                      <a:pt x="1453" y="430"/>
                    </a:cubicBezTo>
                    <a:cubicBezTo>
                      <a:pt x="1457" y="430"/>
                      <a:pt x="1460" y="429"/>
                      <a:pt x="1464" y="425"/>
                    </a:cubicBezTo>
                    <a:cubicBezTo>
                      <a:pt x="1474" y="425"/>
                      <a:pt x="1485" y="415"/>
                      <a:pt x="1495" y="415"/>
                    </a:cubicBezTo>
                    <a:cubicBezTo>
                      <a:pt x="1505" y="394"/>
                      <a:pt x="1505" y="363"/>
                      <a:pt x="1485" y="353"/>
                    </a:cubicBezTo>
                    <a:cubicBezTo>
                      <a:pt x="1266" y="218"/>
                      <a:pt x="1017" y="135"/>
                      <a:pt x="768" y="72"/>
                    </a:cubicBezTo>
                    <a:cubicBezTo>
                      <a:pt x="655" y="52"/>
                      <a:pt x="530" y="31"/>
                      <a:pt x="416" y="21"/>
                    </a:cubicBezTo>
                    <a:cubicBezTo>
                      <a:pt x="291" y="0"/>
                      <a:pt x="167"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23"/>
              <p:cNvSpPr/>
              <p:nvPr/>
            </p:nvSpPr>
            <p:spPr>
              <a:xfrm>
                <a:off x="7614632" y="3563990"/>
                <a:ext cx="76299" cy="12213"/>
              </a:xfrm>
              <a:custGeom>
                <a:rect b="b" l="l" r="r" t="t"/>
                <a:pathLst>
                  <a:path extrusionOk="0" h="271" w="1693">
                    <a:moveTo>
                      <a:pt x="585" y="1"/>
                    </a:moveTo>
                    <a:cubicBezTo>
                      <a:pt x="398" y="1"/>
                      <a:pt x="213" y="15"/>
                      <a:pt x="32" y="42"/>
                    </a:cubicBezTo>
                    <a:cubicBezTo>
                      <a:pt x="12" y="52"/>
                      <a:pt x="1" y="73"/>
                      <a:pt x="1" y="84"/>
                    </a:cubicBezTo>
                    <a:cubicBezTo>
                      <a:pt x="12" y="105"/>
                      <a:pt x="22" y="115"/>
                      <a:pt x="42" y="115"/>
                    </a:cubicBezTo>
                    <a:lnTo>
                      <a:pt x="354" y="84"/>
                    </a:lnTo>
                    <a:cubicBezTo>
                      <a:pt x="429" y="79"/>
                      <a:pt x="504" y="76"/>
                      <a:pt x="579" y="76"/>
                    </a:cubicBezTo>
                    <a:cubicBezTo>
                      <a:pt x="794" y="76"/>
                      <a:pt x="1010" y="97"/>
                      <a:pt x="1225" y="135"/>
                    </a:cubicBezTo>
                    <a:lnTo>
                      <a:pt x="1215" y="135"/>
                    </a:lnTo>
                    <a:cubicBezTo>
                      <a:pt x="1287" y="156"/>
                      <a:pt x="1360" y="167"/>
                      <a:pt x="1432" y="188"/>
                    </a:cubicBezTo>
                    <a:cubicBezTo>
                      <a:pt x="1505" y="218"/>
                      <a:pt x="1568" y="239"/>
                      <a:pt x="1640" y="271"/>
                    </a:cubicBezTo>
                    <a:cubicBezTo>
                      <a:pt x="1651" y="271"/>
                      <a:pt x="1671" y="260"/>
                      <a:pt x="1681" y="239"/>
                    </a:cubicBezTo>
                    <a:cubicBezTo>
                      <a:pt x="1692" y="229"/>
                      <a:pt x="1681" y="208"/>
                      <a:pt x="1671" y="208"/>
                    </a:cubicBezTo>
                    <a:cubicBezTo>
                      <a:pt x="1671" y="198"/>
                      <a:pt x="1661" y="198"/>
                      <a:pt x="1661" y="198"/>
                    </a:cubicBezTo>
                    <a:cubicBezTo>
                      <a:pt x="1536" y="146"/>
                      <a:pt x="1402" y="105"/>
                      <a:pt x="1266" y="73"/>
                    </a:cubicBezTo>
                    <a:cubicBezTo>
                      <a:pt x="1132" y="42"/>
                      <a:pt x="997" y="22"/>
                      <a:pt x="862" y="11"/>
                    </a:cubicBezTo>
                    <a:cubicBezTo>
                      <a:pt x="770" y="4"/>
                      <a:pt x="677" y="1"/>
                      <a:pt x="5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23"/>
              <p:cNvSpPr/>
              <p:nvPr/>
            </p:nvSpPr>
            <p:spPr>
              <a:xfrm>
                <a:off x="5419773" y="3137152"/>
                <a:ext cx="723739" cy="885036"/>
              </a:xfrm>
              <a:custGeom>
                <a:rect b="b" l="l" r="r" t="t"/>
                <a:pathLst>
                  <a:path extrusionOk="0" h="19638" w="16059">
                    <a:moveTo>
                      <a:pt x="12241" y="1"/>
                    </a:moveTo>
                    <a:cubicBezTo>
                      <a:pt x="11971" y="1"/>
                      <a:pt x="11681" y="32"/>
                      <a:pt x="11359" y="74"/>
                    </a:cubicBezTo>
                    <a:cubicBezTo>
                      <a:pt x="10830" y="157"/>
                      <a:pt x="10270" y="312"/>
                      <a:pt x="9658" y="551"/>
                    </a:cubicBezTo>
                    <a:cubicBezTo>
                      <a:pt x="9088" y="769"/>
                      <a:pt x="8537" y="1049"/>
                      <a:pt x="7998" y="1308"/>
                    </a:cubicBezTo>
                    <a:lnTo>
                      <a:pt x="7977" y="1319"/>
                    </a:lnTo>
                    <a:cubicBezTo>
                      <a:pt x="7055" y="1785"/>
                      <a:pt x="6079" y="2283"/>
                      <a:pt x="5156" y="2854"/>
                    </a:cubicBezTo>
                    <a:cubicBezTo>
                      <a:pt x="5135" y="2833"/>
                      <a:pt x="5114" y="2822"/>
                      <a:pt x="5084" y="2812"/>
                    </a:cubicBezTo>
                    <a:lnTo>
                      <a:pt x="5052" y="2812"/>
                    </a:lnTo>
                    <a:cubicBezTo>
                      <a:pt x="4980" y="2812"/>
                      <a:pt x="4928" y="2854"/>
                      <a:pt x="4907" y="2916"/>
                    </a:cubicBezTo>
                    <a:cubicBezTo>
                      <a:pt x="4865" y="3092"/>
                      <a:pt x="4793" y="3269"/>
                      <a:pt x="4720" y="3456"/>
                    </a:cubicBezTo>
                    <a:cubicBezTo>
                      <a:pt x="4388" y="4244"/>
                      <a:pt x="3860" y="4959"/>
                      <a:pt x="3382" y="5572"/>
                    </a:cubicBezTo>
                    <a:lnTo>
                      <a:pt x="3382" y="5582"/>
                    </a:lnTo>
                    <a:lnTo>
                      <a:pt x="3362" y="5602"/>
                    </a:lnTo>
                    <a:lnTo>
                      <a:pt x="3382" y="5592"/>
                    </a:lnTo>
                    <a:lnTo>
                      <a:pt x="3382" y="5592"/>
                    </a:lnTo>
                    <a:cubicBezTo>
                      <a:pt x="3268" y="5727"/>
                      <a:pt x="3154" y="5872"/>
                      <a:pt x="3040" y="6017"/>
                    </a:cubicBezTo>
                    <a:cubicBezTo>
                      <a:pt x="2822" y="6298"/>
                      <a:pt x="2594" y="6588"/>
                      <a:pt x="2376" y="6889"/>
                    </a:cubicBezTo>
                    <a:cubicBezTo>
                      <a:pt x="2210" y="7107"/>
                      <a:pt x="2044" y="7345"/>
                      <a:pt x="1889" y="7573"/>
                    </a:cubicBezTo>
                    <a:cubicBezTo>
                      <a:pt x="1702" y="7843"/>
                      <a:pt x="1546" y="8103"/>
                      <a:pt x="1391" y="8341"/>
                    </a:cubicBezTo>
                    <a:cubicBezTo>
                      <a:pt x="1048" y="8901"/>
                      <a:pt x="778" y="9430"/>
                      <a:pt x="571" y="9949"/>
                    </a:cubicBezTo>
                    <a:cubicBezTo>
                      <a:pt x="364" y="10457"/>
                      <a:pt x="208" y="10986"/>
                      <a:pt x="115" y="11526"/>
                    </a:cubicBezTo>
                    <a:cubicBezTo>
                      <a:pt x="32" y="11992"/>
                      <a:pt x="1" y="12459"/>
                      <a:pt x="22" y="12916"/>
                    </a:cubicBezTo>
                    <a:cubicBezTo>
                      <a:pt x="32" y="13341"/>
                      <a:pt x="105" y="13766"/>
                      <a:pt x="208" y="14171"/>
                    </a:cubicBezTo>
                    <a:cubicBezTo>
                      <a:pt x="312" y="14555"/>
                      <a:pt x="467" y="14938"/>
                      <a:pt x="665" y="15312"/>
                    </a:cubicBezTo>
                    <a:cubicBezTo>
                      <a:pt x="841" y="15643"/>
                      <a:pt x="1080" y="15986"/>
                      <a:pt x="1349" y="16307"/>
                    </a:cubicBezTo>
                    <a:cubicBezTo>
                      <a:pt x="1847" y="16909"/>
                      <a:pt x="2490" y="17448"/>
                      <a:pt x="3258" y="17905"/>
                    </a:cubicBezTo>
                    <a:cubicBezTo>
                      <a:pt x="3973" y="18340"/>
                      <a:pt x="4793" y="18693"/>
                      <a:pt x="5685" y="18953"/>
                    </a:cubicBezTo>
                    <a:cubicBezTo>
                      <a:pt x="6110" y="19077"/>
                      <a:pt x="6557" y="19181"/>
                      <a:pt x="7013" y="19264"/>
                    </a:cubicBezTo>
                    <a:cubicBezTo>
                      <a:pt x="7324" y="19326"/>
                      <a:pt x="7656" y="19368"/>
                      <a:pt x="7977" y="19409"/>
                    </a:cubicBezTo>
                    <a:lnTo>
                      <a:pt x="8071" y="19419"/>
                    </a:lnTo>
                    <a:cubicBezTo>
                      <a:pt x="8890" y="19523"/>
                      <a:pt x="9565" y="19596"/>
                      <a:pt x="10187" y="19627"/>
                    </a:cubicBezTo>
                    <a:cubicBezTo>
                      <a:pt x="10436" y="19638"/>
                      <a:pt x="10674" y="19638"/>
                      <a:pt x="10903" y="19638"/>
                    </a:cubicBezTo>
                    <a:cubicBezTo>
                      <a:pt x="11473" y="19638"/>
                      <a:pt x="11992" y="19606"/>
                      <a:pt x="12490" y="19534"/>
                    </a:cubicBezTo>
                    <a:cubicBezTo>
                      <a:pt x="12863" y="19472"/>
                      <a:pt x="13216" y="19389"/>
                      <a:pt x="13537" y="19285"/>
                    </a:cubicBezTo>
                    <a:cubicBezTo>
                      <a:pt x="13880" y="19160"/>
                      <a:pt x="14191" y="19015"/>
                      <a:pt x="14461" y="18838"/>
                    </a:cubicBezTo>
                    <a:cubicBezTo>
                      <a:pt x="14595" y="18745"/>
                      <a:pt x="14731" y="18642"/>
                      <a:pt x="14855" y="18527"/>
                    </a:cubicBezTo>
                    <a:cubicBezTo>
                      <a:pt x="14969" y="18423"/>
                      <a:pt x="15072" y="18299"/>
                      <a:pt x="15187" y="18154"/>
                    </a:cubicBezTo>
                    <a:cubicBezTo>
                      <a:pt x="15384" y="17895"/>
                      <a:pt x="15529" y="17573"/>
                      <a:pt x="15623" y="17220"/>
                    </a:cubicBezTo>
                    <a:cubicBezTo>
                      <a:pt x="15653" y="17096"/>
                      <a:pt x="15685" y="16971"/>
                      <a:pt x="15706" y="16847"/>
                    </a:cubicBezTo>
                    <a:lnTo>
                      <a:pt x="15716" y="16826"/>
                    </a:lnTo>
                    <a:cubicBezTo>
                      <a:pt x="15747" y="16681"/>
                      <a:pt x="15778" y="16526"/>
                      <a:pt x="15809" y="16339"/>
                    </a:cubicBezTo>
                    <a:cubicBezTo>
                      <a:pt x="15851" y="16058"/>
                      <a:pt x="15892" y="15747"/>
                      <a:pt x="15934" y="15395"/>
                    </a:cubicBezTo>
                    <a:cubicBezTo>
                      <a:pt x="15996" y="14834"/>
                      <a:pt x="16027" y="14223"/>
                      <a:pt x="16048" y="13486"/>
                    </a:cubicBezTo>
                    <a:cubicBezTo>
                      <a:pt x="16058" y="12926"/>
                      <a:pt x="16058" y="12366"/>
                      <a:pt x="16058" y="11816"/>
                    </a:cubicBezTo>
                    <a:lnTo>
                      <a:pt x="16058" y="11567"/>
                    </a:lnTo>
                    <a:lnTo>
                      <a:pt x="16058" y="11162"/>
                    </a:lnTo>
                    <a:cubicBezTo>
                      <a:pt x="16048" y="10623"/>
                      <a:pt x="16048" y="10084"/>
                      <a:pt x="16048" y="9555"/>
                    </a:cubicBezTo>
                    <a:cubicBezTo>
                      <a:pt x="16048" y="8445"/>
                      <a:pt x="16027" y="6992"/>
                      <a:pt x="15975" y="5519"/>
                    </a:cubicBezTo>
                    <a:cubicBezTo>
                      <a:pt x="15965" y="5021"/>
                      <a:pt x="15934" y="4441"/>
                      <a:pt x="15902" y="3870"/>
                    </a:cubicBezTo>
                    <a:cubicBezTo>
                      <a:pt x="15872" y="3352"/>
                      <a:pt x="15819" y="2947"/>
                      <a:pt x="15747" y="2584"/>
                    </a:cubicBezTo>
                    <a:cubicBezTo>
                      <a:pt x="15664" y="2149"/>
                      <a:pt x="15529" y="1775"/>
                      <a:pt x="15353" y="1443"/>
                    </a:cubicBezTo>
                    <a:cubicBezTo>
                      <a:pt x="15259" y="1277"/>
                      <a:pt x="15146" y="1121"/>
                      <a:pt x="15010" y="966"/>
                    </a:cubicBezTo>
                    <a:cubicBezTo>
                      <a:pt x="14886" y="831"/>
                      <a:pt x="14731" y="696"/>
                      <a:pt x="14544" y="572"/>
                    </a:cubicBezTo>
                    <a:cubicBezTo>
                      <a:pt x="14191" y="333"/>
                      <a:pt x="13745" y="167"/>
                      <a:pt x="13143" y="74"/>
                    </a:cubicBezTo>
                    <a:cubicBezTo>
                      <a:pt x="12853" y="32"/>
                      <a:pt x="12552" y="1"/>
                      <a:pt x="1225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23"/>
              <p:cNvSpPr/>
              <p:nvPr/>
            </p:nvSpPr>
            <p:spPr>
              <a:xfrm>
                <a:off x="5876042" y="3508827"/>
                <a:ext cx="206680" cy="245122"/>
              </a:xfrm>
              <a:custGeom>
                <a:rect b="b" l="l" r="r" t="t"/>
                <a:pathLst>
                  <a:path extrusionOk="0" h="5439" w="4586">
                    <a:moveTo>
                      <a:pt x="156" y="1"/>
                    </a:moveTo>
                    <a:cubicBezTo>
                      <a:pt x="105" y="1"/>
                      <a:pt x="42" y="42"/>
                      <a:pt x="22" y="94"/>
                    </a:cubicBezTo>
                    <a:cubicBezTo>
                      <a:pt x="1" y="156"/>
                      <a:pt x="32" y="239"/>
                      <a:pt x="105" y="271"/>
                    </a:cubicBezTo>
                    <a:cubicBezTo>
                      <a:pt x="218" y="312"/>
                      <a:pt x="322" y="364"/>
                      <a:pt x="426" y="426"/>
                    </a:cubicBezTo>
                    <a:cubicBezTo>
                      <a:pt x="779" y="623"/>
                      <a:pt x="1101" y="882"/>
                      <a:pt x="1391" y="1163"/>
                    </a:cubicBezTo>
                    <a:cubicBezTo>
                      <a:pt x="1525" y="1297"/>
                      <a:pt x="1671" y="1453"/>
                      <a:pt x="1795" y="1598"/>
                    </a:cubicBezTo>
                    <a:cubicBezTo>
                      <a:pt x="1940" y="1774"/>
                      <a:pt x="2076" y="1951"/>
                      <a:pt x="2210" y="2127"/>
                    </a:cubicBezTo>
                    <a:cubicBezTo>
                      <a:pt x="2470" y="2490"/>
                      <a:pt x="2698" y="2864"/>
                      <a:pt x="2915" y="3247"/>
                    </a:cubicBezTo>
                    <a:cubicBezTo>
                      <a:pt x="3310" y="3932"/>
                      <a:pt x="3641" y="4648"/>
                      <a:pt x="4046" y="5333"/>
                    </a:cubicBezTo>
                    <a:cubicBezTo>
                      <a:pt x="4077" y="5374"/>
                      <a:pt x="4119" y="5395"/>
                      <a:pt x="4171" y="5416"/>
                    </a:cubicBezTo>
                    <a:cubicBezTo>
                      <a:pt x="4202" y="5431"/>
                      <a:pt x="4238" y="5439"/>
                      <a:pt x="4275" y="5439"/>
                    </a:cubicBezTo>
                    <a:cubicBezTo>
                      <a:pt x="4311" y="5439"/>
                      <a:pt x="4347" y="5431"/>
                      <a:pt x="4378" y="5416"/>
                    </a:cubicBezTo>
                    <a:cubicBezTo>
                      <a:pt x="4524" y="5363"/>
                      <a:pt x="4586" y="5197"/>
                      <a:pt x="4534" y="5052"/>
                    </a:cubicBezTo>
                    <a:cubicBezTo>
                      <a:pt x="4347" y="4596"/>
                      <a:pt x="4129" y="4160"/>
                      <a:pt x="3890" y="3724"/>
                    </a:cubicBezTo>
                    <a:cubicBezTo>
                      <a:pt x="3641" y="3258"/>
                      <a:pt x="3362" y="2802"/>
                      <a:pt x="3051" y="2376"/>
                    </a:cubicBezTo>
                    <a:cubicBezTo>
                      <a:pt x="2905" y="2168"/>
                      <a:pt x="2749" y="1961"/>
                      <a:pt x="2583" y="1764"/>
                    </a:cubicBezTo>
                    <a:cubicBezTo>
                      <a:pt x="2408" y="1567"/>
                      <a:pt x="2231" y="1370"/>
                      <a:pt x="2034" y="1193"/>
                    </a:cubicBezTo>
                    <a:cubicBezTo>
                      <a:pt x="1671" y="841"/>
                      <a:pt x="1266" y="540"/>
                      <a:pt x="831" y="301"/>
                    </a:cubicBezTo>
                    <a:cubicBezTo>
                      <a:pt x="623" y="198"/>
                      <a:pt x="416" y="105"/>
                      <a:pt x="208" y="11"/>
                    </a:cubicBezTo>
                    <a:cubicBezTo>
                      <a:pt x="188" y="11"/>
                      <a:pt x="167" y="1"/>
                      <a:pt x="15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23"/>
              <p:cNvSpPr/>
              <p:nvPr/>
            </p:nvSpPr>
            <p:spPr>
              <a:xfrm>
                <a:off x="5419773" y="3213407"/>
                <a:ext cx="376854" cy="800804"/>
              </a:xfrm>
              <a:custGeom>
                <a:rect b="b" l="l" r="r" t="t"/>
                <a:pathLst>
                  <a:path extrusionOk="0" h="17769" w="8362">
                    <a:moveTo>
                      <a:pt x="7241" y="0"/>
                    </a:moveTo>
                    <a:lnTo>
                      <a:pt x="7241" y="0"/>
                    </a:lnTo>
                    <a:cubicBezTo>
                      <a:pt x="6546" y="353"/>
                      <a:pt x="5831" y="736"/>
                      <a:pt x="5156" y="1162"/>
                    </a:cubicBezTo>
                    <a:cubicBezTo>
                      <a:pt x="5135" y="1141"/>
                      <a:pt x="5114" y="1130"/>
                      <a:pt x="5084" y="1120"/>
                    </a:cubicBezTo>
                    <a:cubicBezTo>
                      <a:pt x="5073" y="1120"/>
                      <a:pt x="5063" y="1110"/>
                      <a:pt x="5052" y="1110"/>
                    </a:cubicBezTo>
                    <a:cubicBezTo>
                      <a:pt x="4980" y="1110"/>
                      <a:pt x="4928" y="1162"/>
                      <a:pt x="4907" y="1224"/>
                    </a:cubicBezTo>
                    <a:cubicBezTo>
                      <a:pt x="4855" y="1400"/>
                      <a:pt x="4793" y="1577"/>
                      <a:pt x="4720" y="1764"/>
                    </a:cubicBezTo>
                    <a:cubicBezTo>
                      <a:pt x="4378" y="2562"/>
                      <a:pt x="3849" y="3278"/>
                      <a:pt x="3382" y="3880"/>
                    </a:cubicBezTo>
                    <a:lnTo>
                      <a:pt x="3372" y="3890"/>
                    </a:lnTo>
                    <a:lnTo>
                      <a:pt x="3372" y="3900"/>
                    </a:lnTo>
                    <a:lnTo>
                      <a:pt x="3382" y="3900"/>
                    </a:lnTo>
                    <a:cubicBezTo>
                      <a:pt x="3268" y="4035"/>
                      <a:pt x="3154" y="4180"/>
                      <a:pt x="3040" y="4315"/>
                    </a:cubicBezTo>
                    <a:lnTo>
                      <a:pt x="3030" y="4336"/>
                    </a:lnTo>
                    <a:cubicBezTo>
                      <a:pt x="2812" y="4616"/>
                      <a:pt x="2583" y="4896"/>
                      <a:pt x="2366" y="5187"/>
                    </a:cubicBezTo>
                    <a:cubicBezTo>
                      <a:pt x="2189" y="5436"/>
                      <a:pt x="2023" y="5674"/>
                      <a:pt x="1889" y="5881"/>
                    </a:cubicBezTo>
                    <a:cubicBezTo>
                      <a:pt x="1702" y="6162"/>
                      <a:pt x="1536" y="6411"/>
                      <a:pt x="1391" y="6649"/>
                    </a:cubicBezTo>
                    <a:cubicBezTo>
                      <a:pt x="1048" y="7199"/>
                      <a:pt x="778" y="7728"/>
                      <a:pt x="561" y="8257"/>
                    </a:cubicBezTo>
                    <a:cubicBezTo>
                      <a:pt x="364" y="8765"/>
                      <a:pt x="208" y="9284"/>
                      <a:pt x="115" y="9834"/>
                    </a:cubicBezTo>
                    <a:cubicBezTo>
                      <a:pt x="32" y="10300"/>
                      <a:pt x="1" y="10767"/>
                      <a:pt x="11" y="11224"/>
                    </a:cubicBezTo>
                    <a:cubicBezTo>
                      <a:pt x="32" y="11649"/>
                      <a:pt x="94" y="12074"/>
                      <a:pt x="208" y="12489"/>
                    </a:cubicBezTo>
                    <a:cubicBezTo>
                      <a:pt x="312" y="12863"/>
                      <a:pt x="467" y="13246"/>
                      <a:pt x="665" y="13620"/>
                    </a:cubicBezTo>
                    <a:cubicBezTo>
                      <a:pt x="841" y="13951"/>
                      <a:pt x="1069" y="14294"/>
                      <a:pt x="1349" y="14626"/>
                    </a:cubicBezTo>
                    <a:cubicBezTo>
                      <a:pt x="1847" y="15217"/>
                      <a:pt x="2490" y="15756"/>
                      <a:pt x="3258" y="16213"/>
                    </a:cubicBezTo>
                    <a:cubicBezTo>
                      <a:pt x="3973" y="16648"/>
                      <a:pt x="4793" y="17001"/>
                      <a:pt x="5685" y="17261"/>
                    </a:cubicBezTo>
                    <a:cubicBezTo>
                      <a:pt x="6110" y="17385"/>
                      <a:pt x="6557" y="17499"/>
                      <a:pt x="7013" y="17572"/>
                    </a:cubicBezTo>
                    <a:cubicBezTo>
                      <a:pt x="7334" y="17634"/>
                      <a:pt x="7666" y="17676"/>
                      <a:pt x="7957" y="17717"/>
                    </a:cubicBezTo>
                    <a:lnTo>
                      <a:pt x="7977" y="17717"/>
                    </a:lnTo>
                    <a:lnTo>
                      <a:pt x="8071" y="17727"/>
                    </a:lnTo>
                    <a:cubicBezTo>
                      <a:pt x="8164" y="17748"/>
                      <a:pt x="8268" y="17759"/>
                      <a:pt x="8362" y="17769"/>
                    </a:cubicBezTo>
                    <a:cubicBezTo>
                      <a:pt x="8330" y="17748"/>
                      <a:pt x="8309" y="17738"/>
                      <a:pt x="8279" y="17717"/>
                    </a:cubicBezTo>
                    <a:cubicBezTo>
                      <a:pt x="7811" y="17427"/>
                      <a:pt x="7355" y="17116"/>
                      <a:pt x="6909" y="16763"/>
                    </a:cubicBezTo>
                    <a:cubicBezTo>
                      <a:pt x="6463" y="16410"/>
                      <a:pt x="6038" y="16037"/>
                      <a:pt x="5633" y="15622"/>
                    </a:cubicBezTo>
                    <a:cubicBezTo>
                      <a:pt x="5239" y="15217"/>
                      <a:pt x="4876" y="14781"/>
                      <a:pt x="4554" y="14325"/>
                    </a:cubicBezTo>
                    <a:cubicBezTo>
                      <a:pt x="4233" y="13859"/>
                      <a:pt x="3953" y="13371"/>
                      <a:pt x="3724" y="12852"/>
                    </a:cubicBezTo>
                    <a:cubicBezTo>
                      <a:pt x="3621" y="12593"/>
                      <a:pt x="3528" y="12344"/>
                      <a:pt x="3445" y="12074"/>
                    </a:cubicBezTo>
                    <a:cubicBezTo>
                      <a:pt x="3403" y="11939"/>
                      <a:pt x="3362" y="11794"/>
                      <a:pt x="3330" y="11649"/>
                    </a:cubicBezTo>
                    <a:cubicBezTo>
                      <a:pt x="3299" y="11503"/>
                      <a:pt x="3268" y="11358"/>
                      <a:pt x="3247" y="11224"/>
                    </a:cubicBezTo>
                    <a:cubicBezTo>
                      <a:pt x="3143" y="10632"/>
                      <a:pt x="3092" y="10041"/>
                      <a:pt x="3092" y="9450"/>
                    </a:cubicBezTo>
                    <a:cubicBezTo>
                      <a:pt x="3102" y="8859"/>
                      <a:pt x="3154" y="8278"/>
                      <a:pt x="3258" y="7707"/>
                    </a:cubicBezTo>
                    <a:cubicBezTo>
                      <a:pt x="3362" y="7126"/>
                      <a:pt x="3507" y="6556"/>
                      <a:pt x="3694" y="5996"/>
                    </a:cubicBezTo>
                    <a:cubicBezTo>
                      <a:pt x="3880" y="5446"/>
                      <a:pt x="4098" y="4906"/>
                      <a:pt x="4347" y="4378"/>
                    </a:cubicBezTo>
                    <a:cubicBezTo>
                      <a:pt x="4865" y="3288"/>
                      <a:pt x="5509" y="2261"/>
                      <a:pt x="6225" y="1296"/>
                    </a:cubicBezTo>
                    <a:cubicBezTo>
                      <a:pt x="6546" y="851"/>
                      <a:pt x="6889" y="425"/>
                      <a:pt x="724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23"/>
              <p:cNvSpPr/>
              <p:nvPr/>
            </p:nvSpPr>
            <p:spPr>
              <a:xfrm>
                <a:off x="5428201" y="3602794"/>
                <a:ext cx="18252" cy="55208"/>
              </a:xfrm>
              <a:custGeom>
                <a:rect b="b" l="l" r="r" t="t"/>
                <a:pathLst>
                  <a:path extrusionOk="0" h="1225" w="405">
                    <a:moveTo>
                      <a:pt x="353" y="0"/>
                    </a:moveTo>
                    <a:cubicBezTo>
                      <a:pt x="333" y="0"/>
                      <a:pt x="312" y="11"/>
                      <a:pt x="301" y="32"/>
                    </a:cubicBezTo>
                    <a:cubicBezTo>
                      <a:pt x="197" y="405"/>
                      <a:pt x="73" y="789"/>
                      <a:pt x="1" y="1173"/>
                    </a:cubicBezTo>
                    <a:lnTo>
                      <a:pt x="1" y="1204"/>
                    </a:lnTo>
                    <a:cubicBezTo>
                      <a:pt x="11" y="1215"/>
                      <a:pt x="21" y="1215"/>
                      <a:pt x="31" y="1224"/>
                    </a:cubicBezTo>
                    <a:cubicBezTo>
                      <a:pt x="52" y="1224"/>
                      <a:pt x="73" y="1215"/>
                      <a:pt x="73" y="1194"/>
                    </a:cubicBezTo>
                    <a:cubicBezTo>
                      <a:pt x="114" y="1007"/>
                      <a:pt x="167" y="820"/>
                      <a:pt x="218" y="634"/>
                    </a:cubicBezTo>
                    <a:cubicBezTo>
                      <a:pt x="280" y="447"/>
                      <a:pt x="342" y="249"/>
                      <a:pt x="405" y="63"/>
                    </a:cubicBezTo>
                    <a:cubicBezTo>
                      <a:pt x="405" y="32"/>
                      <a:pt x="395" y="0"/>
                      <a:pt x="36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23"/>
              <p:cNvSpPr/>
              <p:nvPr/>
            </p:nvSpPr>
            <p:spPr>
              <a:xfrm>
                <a:off x="5420720" y="3602343"/>
                <a:ext cx="28077" cy="86259"/>
              </a:xfrm>
              <a:custGeom>
                <a:rect b="b" l="l" r="r" t="t"/>
                <a:pathLst>
                  <a:path extrusionOk="0" h="1914" w="623">
                    <a:moveTo>
                      <a:pt x="582" y="1"/>
                    </a:moveTo>
                    <a:cubicBezTo>
                      <a:pt x="561" y="1"/>
                      <a:pt x="550" y="1"/>
                      <a:pt x="540" y="21"/>
                    </a:cubicBezTo>
                    <a:cubicBezTo>
                      <a:pt x="478" y="156"/>
                      <a:pt x="416" y="301"/>
                      <a:pt x="363" y="436"/>
                    </a:cubicBezTo>
                    <a:cubicBezTo>
                      <a:pt x="301" y="591"/>
                      <a:pt x="250" y="757"/>
                      <a:pt x="208" y="913"/>
                    </a:cubicBezTo>
                    <a:cubicBezTo>
                      <a:pt x="114" y="1225"/>
                      <a:pt x="52" y="1536"/>
                      <a:pt x="1" y="1857"/>
                    </a:cubicBezTo>
                    <a:lnTo>
                      <a:pt x="1" y="1888"/>
                    </a:lnTo>
                    <a:cubicBezTo>
                      <a:pt x="11" y="1898"/>
                      <a:pt x="21" y="1909"/>
                      <a:pt x="31" y="1909"/>
                    </a:cubicBezTo>
                    <a:cubicBezTo>
                      <a:pt x="35" y="1912"/>
                      <a:pt x="38" y="1914"/>
                      <a:pt x="42" y="1914"/>
                    </a:cubicBezTo>
                    <a:cubicBezTo>
                      <a:pt x="49" y="1914"/>
                      <a:pt x="56" y="1909"/>
                      <a:pt x="63" y="1909"/>
                    </a:cubicBezTo>
                    <a:cubicBezTo>
                      <a:pt x="73" y="1898"/>
                      <a:pt x="84" y="1888"/>
                      <a:pt x="84" y="1878"/>
                    </a:cubicBezTo>
                    <a:cubicBezTo>
                      <a:pt x="135" y="1598"/>
                      <a:pt x="187" y="1317"/>
                      <a:pt x="260" y="1038"/>
                    </a:cubicBezTo>
                    <a:cubicBezTo>
                      <a:pt x="333" y="747"/>
                      <a:pt x="436" y="467"/>
                      <a:pt x="550" y="197"/>
                    </a:cubicBezTo>
                    <a:lnTo>
                      <a:pt x="550" y="208"/>
                    </a:lnTo>
                    <a:cubicBezTo>
                      <a:pt x="571" y="156"/>
                      <a:pt x="591" y="104"/>
                      <a:pt x="612" y="63"/>
                    </a:cubicBezTo>
                    <a:cubicBezTo>
                      <a:pt x="612" y="52"/>
                      <a:pt x="623" y="42"/>
                      <a:pt x="612" y="31"/>
                    </a:cubicBezTo>
                    <a:cubicBezTo>
                      <a:pt x="612" y="21"/>
                      <a:pt x="612" y="10"/>
                      <a:pt x="60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23"/>
              <p:cNvSpPr/>
              <p:nvPr/>
            </p:nvSpPr>
            <p:spPr>
              <a:xfrm>
                <a:off x="5419323" y="3596755"/>
                <a:ext cx="31818" cy="86485"/>
              </a:xfrm>
              <a:custGeom>
                <a:rect b="b" l="l" r="r" t="t"/>
                <a:pathLst>
                  <a:path extrusionOk="0" h="1919" w="706">
                    <a:moveTo>
                      <a:pt x="498" y="466"/>
                    </a:moveTo>
                    <a:lnTo>
                      <a:pt x="498" y="466"/>
                    </a:lnTo>
                    <a:cubicBezTo>
                      <a:pt x="497" y="469"/>
                      <a:pt x="495" y="472"/>
                      <a:pt x="494" y="475"/>
                    </a:cubicBezTo>
                    <a:lnTo>
                      <a:pt x="494" y="475"/>
                    </a:lnTo>
                    <a:cubicBezTo>
                      <a:pt x="498" y="472"/>
                      <a:pt x="498" y="466"/>
                      <a:pt x="498" y="466"/>
                    </a:cubicBezTo>
                    <a:close/>
                    <a:moveTo>
                      <a:pt x="643" y="0"/>
                    </a:moveTo>
                    <a:cubicBezTo>
                      <a:pt x="622" y="0"/>
                      <a:pt x="602" y="10"/>
                      <a:pt x="592" y="31"/>
                    </a:cubicBezTo>
                    <a:cubicBezTo>
                      <a:pt x="436" y="300"/>
                      <a:pt x="301" y="591"/>
                      <a:pt x="208" y="892"/>
                    </a:cubicBezTo>
                    <a:cubicBezTo>
                      <a:pt x="104" y="1203"/>
                      <a:pt x="42" y="1524"/>
                      <a:pt x="0" y="1856"/>
                    </a:cubicBezTo>
                    <a:cubicBezTo>
                      <a:pt x="0" y="1888"/>
                      <a:pt x="32" y="1919"/>
                      <a:pt x="62" y="1919"/>
                    </a:cubicBezTo>
                    <a:cubicBezTo>
                      <a:pt x="83" y="1919"/>
                      <a:pt x="94" y="1909"/>
                      <a:pt x="104" y="1898"/>
                    </a:cubicBezTo>
                    <a:cubicBezTo>
                      <a:pt x="125" y="1888"/>
                      <a:pt x="125" y="1877"/>
                      <a:pt x="125" y="1856"/>
                    </a:cubicBezTo>
                    <a:cubicBezTo>
                      <a:pt x="135" y="1805"/>
                      <a:pt x="135" y="1763"/>
                      <a:pt x="145" y="1711"/>
                    </a:cubicBezTo>
                    <a:lnTo>
                      <a:pt x="145" y="1732"/>
                    </a:lnTo>
                    <a:cubicBezTo>
                      <a:pt x="207" y="1299"/>
                      <a:pt x="320" y="878"/>
                      <a:pt x="494" y="475"/>
                    </a:cubicBezTo>
                    <a:lnTo>
                      <a:pt x="494" y="475"/>
                    </a:lnTo>
                    <a:cubicBezTo>
                      <a:pt x="493" y="476"/>
                      <a:pt x="491" y="477"/>
                      <a:pt x="488" y="477"/>
                    </a:cubicBezTo>
                    <a:cubicBezTo>
                      <a:pt x="550" y="342"/>
                      <a:pt x="622" y="217"/>
                      <a:pt x="695" y="83"/>
                    </a:cubicBezTo>
                    <a:cubicBezTo>
                      <a:pt x="705" y="62"/>
                      <a:pt x="695" y="21"/>
                      <a:pt x="675" y="10"/>
                    </a:cubicBezTo>
                    <a:cubicBezTo>
                      <a:pt x="664" y="0"/>
                      <a:pt x="654" y="0"/>
                      <a:pt x="64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23"/>
              <p:cNvSpPr/>
              <p:nvPr/>
            </p:nvSpPr>
            <p:spPr>
              <a:xfrm>
                <a:off x="5418872" y="3596259"/>
                <a:ext cx="29023" cy="95904"/>
              </a:xfrm>
              <a:custGeom>
                <a:rect b="b" l="l" r="r" t="t"/>
                <a:pathLst>
                  <a:path extrusionOk="0" h="2128" w="644">
                    <a:moveTo>
                      <a:pt x="632" y="94"/>
                    </a:moveTo>
                    <a:cubicBezTo>
                      <a:pt x="631" y="97"/>
                      <a:pt x="630" y="101"/>
                      <a:pt x="628" y="104"/>
                    </a:cubicBezTo>
                    <a:lnTo>
                      <a:pt x="628" y="104"/>
                    </a:lnTo>
                    <a:cubicBezTo>
                      <a:pt x="632" y="103"/>
                      <a:pt x="632" y="102"/>
                      <a:pt x="632" y="94"/>
                    </a:cubicBezTo>
                    <a:close/>
                    <a:moveTo>
                      <a:pt x="602" y="0"/>
                    </a:moveTo>
                    <a:cubicBezTo>
                      <a:pt x="591" y="0"/>
                      <a:pt x="591" y="11"/>
                      <a:pt x="581" y="11"/>
                    </a:cubicBezTo>
                    <a:cubicBezTo>
                      <a:pt x="570" y="11"/>
                      <a:pt x="560" y="21"/>
                      <a:pt x="560" y="32"/>
                    </a:cubicBezTo>
                    <a:cubicBezTo>
                      <a:pt x="487" y="187"/>
                      <a:pt x="425" y="343"/>
                      <a:pt x="363" y="509"/>
                    </a:cubicBezTo>
                    <a:cubicBezTo>
                      <a:pt x="301" y="675"/>
                      <a:pt x="249" y="851"/>
                      <a:pt x="208" y="1028"/>
                    </a:cubicBezTo>
                    <a:cubicBezTo>
                      <a:pt x="114" y="1369"/>
                      <a:pt x="52" y="1722"/>
                      <a:pt x="10" y="2075"/>
                    </a:cubicBezTo>
                    <a:cubicBezTo>
                      <a:pt x="0" y="2086"/>
                      <a:pt x="10" y="2106"/>
                      <a:pt x="21" y="2116"/>
                    </a:cubicBezTo>
                    <a:cubicBezTo>
                      <a:pt x="31" y="2127"/>
                      <a:pt x="42" y="2127"/>
                      <a:pt x="52" y="2127"/>
                    </a:cubicBezTo>
                    <a:cubicBezTo>
                      <a:pt x="72" y="2127"/>
                      <a:pt x="83" y="2127"/>
                      <a:pt x="93" y="2116"/>
                    </a:cubicBezTo>
                    <a:cubicBezTo>
                      <a:pt x="104" y="2106"/>
                      <a:pt x="104" y="2096"/>
                      <a:pt x="114" y="2075"/>
                    </a:cubicBezTo>
                    <a:cubicBezTo>
                      <a:pt x="114" y="2033"/>
                      <a:pt x="125" y="1982"/>
                      <a:pt x="135" y="1930"/>
                    </a:cubicBezTo>
                    <a:cubicBezTo>
                      <a:pt x="176" y="1618"/>
                      <a:pt x="238" y="1318"/>
                      <a:pt x="311" y="1007"/>
                    </a:cubicBezTo>
                    <a:cubicBezTo>
                      <a:pt x="393" y="699"/>
                      <a:pt x="496" y="401"/>
                      <a:pt x="628" y="104"/>
                    </a:cubicBezTo>
                    <a:lnTo>
                      <a:pt x="628" y="104"/>
                    </a:lnTo>
                    <a:cubicBezTo>
                      <a:pt x="627" y="104"/>
                      <a:pt x="625" y="104"/>
                      <a:pt x="623" y="104"/>
                    </a:cubicBezTo>
                    <a:lnTo>
                      <a:pt x="632" y="94"/>
                    </a:lnTo>
                    <a:lnTo>
                      <a:pt x="632" y="94"/>
                    </a:lnTo>
                    <a:cubicBezTo>
                      <a:pt x="632" y="94"/>
                      <a:pt x="632" y="94"/>
                      <a:pt x="632" y="94"/>
                    </a:cubicBezTo>
                    <a:lnTo>
                      <a:pt x="632" y="73"/>
                    </a:lnTo>
                    <a:cubicBezTo>
                      <a:pt x="643" y="62"/>
                      <a:pt x="643" y="53"/>
                      <a:pt x="643" y="42"/>
                    </a:cubicBezTo>
                    <a:cubicBezTo>
                      <a:pt x="643" y="32"/>
                      <a:pt x="632" y="21"/>
                      <a:pt x="623" y="11"/>
                    </a:cubicBezTo>
                    <a:cubicBezTo>
                      <a:pt x="612" y="11"/>
                      <a:pt x="602" y="0"/>
                      <a:pt x="602"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23"/>
              <p:cNvSpPr/>
              <p:nvPr/>
            </p:nvSpPr>
            <p:spPr>
              <a:xfrm>
                <a:off x="5423063" y="3591121"/>
                <a:ext cx="27131" cy="76209"/>
              </a:xfrm>
              <a:custGeom>
                <a:rect b="b" l="l" r="r" t="t"/>
                <a:pathLst>
                  <a:path extrusionOk="0" h="1691" w="602">
                    <a:moveTo>
                      <a:pt x="560" y="1"/>
                    </a:moveTo>
                    <a:cubicBezTo>
                      <a:pt x="550" y="1"/>
                      <a:pt x="530" y="11"/>
                      <a:pt x="530" y="21"/>
                    </a:cubicBezTo>
                    <a:cubicBezTo>
                      <a:pt x="488" y="84"/>
                      <a:pt x="456" y="135"/>
                      <a:pt x="426" y="197"/>
                    </a:cubicBezTo>
                    <a:cubicBezTo>
                      <a:pt x="394" y="259"/>
                      <a:pt x="373" y="322"/>
                      <a:pt x="343" y="384"/>
                    </a:cubicBezTo>
                    <a:cubicBezTo>
                      <a:pt x="291" y="519"/>
                      <a:pt x="239" y="654"/>
                      <a:pt x="198" y="789"/>
                    </a:cubicBezTo>
                    <a:cubicBezTo>
                      <a:pt x="115" y="1069"/>
                      <a:pt x="62" y="1359"/>
                      <a:pt x="0" y="1640"/>
                    </a:cubicBezTo>
                    <a:cubicBezTo>
                      <a:pt x="0" y="1649"/>
                      <a:pt x="0" y="1660"/>
                      <a:pt x="11" y="1670"/>
                    </a:cubicBezTo>
                    <a:cubicBezTo>
                      <a:pt x="11" y="1681"/>
                      <a:pt x="21" y="1691"/>
                      <a:pt x="32" y="1691"/>
                    </a:cubicBezTo>
                    <a:cubicBezTo>
                      <a:pt x="52" y="1691"/>
                      <a:pt x="73" y="1681"/>
                      <a:pt x="83" y="1660"/>
                    </a:cubicBezTo>
                    <a:cubicBezTo>
                      <a:pt x="125" y="1442"/>
                      <a:pt x="166" y="1225"/>
                      <a:pt x="218" y="1006"/>
                    </a:cubicBezTo>
                    <a:cubicBezTo>
                      <a:pt x="281" y="789"/>
                      <a:pt x="343" y="571"/>
                      <a:pt x="436" y="363"/>
                    </a:cubicBezTo>
                    <a:cubicBezTo>
                      <a:pt x="477" y="259"/>
                      <a:pt x="530" y="156"/>
                      <a:pt x="592" y="63"/>
                    </a:cubicBezTo>
                    <a:cubicBezTo>
                      <a:pt x="602" y="42"/>
                      <a:pt x="592" y="21"/>
                      <a:pt x="581" y="11"/>
                    </a:cubicBezTo>
                    <a:cubicBezTo>
                      <a:pt x="571" y="11"/>
                      <a:pt x="560" y="1"/>
                      <a:pt x="560"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23"/>
              <p:cNvSpPr/>
              <p:nvPr/>
            </p:nvSpPr>
            <p:spPr>
              <a:xfrm>
                <a:off x="5419323" y="3589274"/>
                <a:ext cx="31367" cy="99960"/>
              </a:xfrm>
              <a:custGeom>
                <a:rect b="b" l="l" r="r" t="t"/>
                <a:pathLst>
                  <a:path extrusionOk="0" h="2218" w="696">
                    <a:moveTo>
                      <a:pt x="654" y="0"/>
                    </a:moveTo>
                    <a:cubicBezTo>
                      <a:pt x="633" y="0"/>
                      <a:pt x="622" y="0"/>
                      <a:pt x="613" y="10"/>
                    </a:cubicBezTo>
                    <a:cubicBezTo>
                      <a:pt x="530" y="176"/>
                      <a:pt x="456" y="342"/>
                      <a:pt x="384" y="519"/>
                    </a:cubicBezTo>
                    <a:cubicBezTo>
                      <a:pt x="322" y="695"/>
                      <a:pt x="270" y="871"/>
                      <a:pt x="218" y="1058"/>
                    </a:cubicBezTo>
                    <a:cubicBezTo>
                      <a:pt x="166" y="1234"/>
                      <a:pt x="135" y="1421"/>
                      <a:pt x="94" y="1598"/>
                    </a:cubicBezTo>
                    <a:lnTo>
                      <a:pt x="0" y="2158"/>
                    </a:lnTo>
                    <a:lnTo>
                      <a:pt x="0" y="2188"/>
                    </a:lnTo>
                    <a:cubicBezTo>
                      <a:pt x="11" y="2199"/>
                      <a:pt x="21" y="2209"/>
                      <a:pt x="32" y="2209"/>
                    </a:cubicBezTo>
                    <a:cubicBezTo>
                      <a:pt x="37" y="2215"/>
                      <a:pt x="42" y="2217"/>
                      <a:pt x="47" y="2217"/>
                    </a:cubicBezTo>
                    <a:cubicBezTo>
                      <a:pt x="52" y="2217"/>
                      <a:pt x="57" y="2215"/>
                      <a:pt x="62" y="2209"/>
                    </a:cubicBezTo>
                    <a:cubicBezTo>
                      <a:pt x="73" y="2209"/>
                      <a:pt x="83" y="2199"/>
                      <a:pt x="83" y="2188"/>
                    </a:cubicBezTo>
                    <a:cubicBezTo>
                      <a:pt x="115" y="2022"/>
                      <a:pt x="135" y="1867"/>
                      <a:pt x="166" y="1701"/>
                    </a:cubicBezTo>
                    <a:cubicBezTo>
                      <a:pt x="198" y="1545"/>
                      <a:pt x="228" y="1379"/>
                      <a:pt x="260" y="1224"/>
                    </a:cubicBezTo>
                    <a:cubicBezTo>
                      <a:pt x="332" y="913"/>
                      <a:pt x="436" y="602"/>
                      <a:pt x="560" y="300"/>
                    </a:cubicBezTo>
                    <a:lnTo>
                      <a:pt x="560" y="311"/>
                    </a:lnTo>
                    <a:cubicBezTo>
                      <a:pt x="602" y="228"/>
                      <a:pt x="643" y="135"/>
                      <a:pt x="685" y="52"/>
                    </a:cubicBezTo>
                    <a:cubicBezTo>
                      <a:pt x="695" y="42"/>
                      <a:pt x="695" y="10"/>
                      <a:pt x="67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23"/>
              <p:cNvSpPr/>
              <p:nvPr/>
            </p:nvSpPr>
            <p:spPr>
              <a:xfrm>
                <a:off x="5416484" y="3600901"/>
                <a:ext cx="27671" cy="100591"/>
              </a:xfrm>
              <a:custGeom>
                <a:rect b="b" l="l" r="r" t="t"/>
                <a:pathLst>
                  <a:path extrusionOk="0" h="2232" w="614">
                    <a:moveTo>
                      <a:pt x="582" y="1"/>
                    </a:moveTo>
                    <a:cubicBezTo>
                      <a:pt x="572" y="1"/>
                      <a:pt x="561" y="1"/>
                      <a:pt x="561" y="12"/>
                    </a:cubicBezTo>
                    <a:cubicBezTo>
                      <a:pt x="551" y="12"/>
                      <a:pt x="551" y="22"/>
                      <a:pt x="540" y="33"/>
                    </a:cubicBezTo>
                    <a:cubicBezTo>
                      <a:pt x="468" y="198"/>
                      <a:pt x="406" y="374"/>
                      <a:pt x="344" y="551"/>
                    </a:cubicBezTo>
                    <a:cubicBezTo>
                      <a:pt x="281" y="727"/>
                      <a:pt x="229" y="904"/>
                      <a:pt x="188" y="1080"/>
                    </a:cubicBezTo>
                    <a:cubicBezTo>
                      <a:pt x="95" y="1443"/>
                      <a:pt x="32" y="1817"/>
                      <a:pt x="1" y="2190"/>
                    </a:cubicBezTo>
                    <a:cubicBezTo>
                      <a:pt x="1" y="2211"/>
                      <a:pt x="22" y="2232"/>
                      <a:pt x="42" y="2232"/>
                    </a:cubicBezTo>
                    <a:cubicBezTo>
                      <a:pt x="63" y="2232"/>
                      <a:pt x="74" y="2232"/>
                      <a:pt x="74" y="2221"/>
                    </a:cubicBezTo>
                    <a:cubicBezTo>
                      <a:pt x="84" y="2211"/>
                      <a:pt x="95" y="2200"/>
                      <a:pt x="95" y="2190"/>
                    </a:cubicBezTo>
                    <a:cubicBezTo>
                      <a:pt x="105" y="2034"/>
                      <a:pt x="125" y="1879"/>
                      <a:pt x="146" y="1723"/>
                    </a:cubicBezTo>
                    <a:cubicBezTo>
                      <a:pt x="188" y="1432"/>
                      <a:pt x="250" y="1153"/>
                      <a:pt x="323" y="872"/>
                    </a:cubicBezTo>
                    <a:cubicBezTo>
                      <a:pt x="406" y="593"/>
                      <a:pt x="499" y="312"/>
                      <a:pt x="613" y="53"/>
                    </a:cubicBezTo>
                    <a:cubicBezTo>
                      <a:pt x="613" y="42"/>
                      <a:pt x="613" y="33"/>
                      <a:pt x="602" y="22"/>
                    </a:cubicBezTo>
                    <a:cubicBezTo>
                      <a:pt x="602" y="12"/>
                      <a:pt x="593" y="12"/>
                      <a:pt x="58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23"/>
              <p:cNvSpPr/>
              <p:nvPr/>
            </p:nvSpPr>
            <p:spPr>
              <a:xfrm>
                <a:off x="5416033" y="3606084"/>
                <a:ext cx="27626" cy="100546"/>
              </a:xfrm>
              <a:custGeom>
                <a:rect b="b" l="l" r="r" t="t"/>
                <a:pathLst>
                  <a:path extrusionOk="0" h="2231" w="613">
                    <a:moveTo>
                      <a:pt x="550" y="0"/>
                    </a:moveTo>
                    <a:lnTo>
                      <a:pt x="540" y="10"/>
                    </a:lnTo>
                    <a:cubicBezTo>
                      <a:pt x="529" y="10"/>
                      <a:pt x="509" y="21"/>
                      <a:pt x="509" y="31"/>
                    </a:cubicBezTo>
                    <a:cubicBezTo>
                      <a:pt x="437" y="197"/>
                      <a:pt x="364" y="363"/>
                      <a:pt x="312" y="540"/>
                    </a:cubicBezTo>
                    <a:cubicBezTo>
                      <a:pt x="260" y="716"/>
                      <a:pt x="208" y="893"/>
                      <a:pt x="177" y="1069"/>
                    </a:cubicBezTo>
                    <a:cubicBezTo>
                      <a:pt x="135" y="1255"/>
                      <a:pt x="105" y="1432"/>
                      <a:pt x="73" y="1619"/>
                    </a:cubicBezTo>
                    <a:cubicBezTo>
                      <a:pt x="52" y="1805"/>
                      <a:pt x="22" y="1992"/>
                      <a:pt x="1" y="2189"/>
                    </a:cubicBezTo>
                    <a:cubicBezTo>
                      <a:pt x="1" y="2210"/>
                      <a:pt x="32" y="2230"/>
                      <a:pt x="52" y="2230"/>
                    </a:cubicBezTo>
                    <a:cubicBezTo>
                      <a:pt x="63" y="2230"/>
                      <a:pt x="84" y="2230"/>
                      <a:pt x="94" y="2220"/>
                    </a:cubicBezTo>
                    <a:cubicBezTo>
                      <a:pt x="105" y="2210"/>
                      <a:pt x="105" y="2200"/>
                      <a:pt x="105" y="2189"/>
                    </a:cubicBezTo>
                    <a:cubicBezTo>
                      <a:pt x="125" y="2023"/>
                      <a:pt x="146" y="1857"/>
                      <a:pt x="167" y="1702"/>
                    </a:cubicBezTo>
                    <a:cubicBezTo>
                      <a:pt x="208" y="1432"/>
                      <a:pt x="260" y="1162"/>
                      <a:pt x="322" y="903"/>
                    </a:cubicBezTo>
                    <a:cubicBezTo>
                      <a:pt x="384" y="633"/>
                      <a:pt x="478" y="374"/>
                      <a:pt x="582" y="125"/>
                    </a:cubicBezTo>
                    <a:cubicBezTo>
                      <a:pt x="592" y="114"/>
                      <a:pt x="592" y="93"/>
                      <a:pt x="603" y="83"/>
                    </a:cubicBezTo>
                    <a:cubicBezTo>
                      <a:pt x="603" y="73"/>
                      <a:pt x="612" y="63"/>
                      <a:pt x="603" y="42"/>
                    </a:cubicBezTo>
                    <a:cubicBezTo>
                      <a:pt x="603" y="31"/>
                      <a:pt x="592" y="21"/>
                      <a:pt x="582" y="10"/>
                    </a:cubicBezTo>
                    <a:cubicBezTo>
                      <a:pt x="571" y="10"/>
                      <a:pt x="561" y="0"/>
                      <a:pt x="550"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23"/>
              <p:cNvSpPr/>
              <p:nvPr/>
            </p:nvSpPr>
            <p:spPr>
              <a:xfrm>
                <a:off x="5418872" y="3591121"/>
                <a:ext cx="30375" cy="102393"/>
              </a:xfrm>
              <a:custGeom>
                <a:rect b="b" l="l" r="r" t="t"/>
                <a:pathLst>
                  <a:path extrusionOk="0" h="2272" w="674">
                    <a:moveTo>
                      <a:pt x="623" y="1"/>
                    </a:moveTo>
                    <a:cubicBezTo>
                      <a:pt x="602" y="1"/>
                      <a:pt x="581" y="11"/>
                      <a:pt x="581" y="31"/>
                    </a:cubicBezTo>
                    <a:cubicBezTo>
                      <a:pt x="487" y="197"/>
                      <a:pt x="404" y="363"/>
                      <a:pt x="342" y="540"/>
                    </a:cubicBezTo>
                    <a:cubicBezTo>
                      <a:pt x="280" y="727"/>
                      <a:pt x="218" y="913"/>
                      <a:pt x="176" y="1100"/>
                    </a:cubicBezTo>
                    <a:cubicBezTo>
                      <a:pt x="135" y="1287"/>
                      <a:pt x="93" y="1474"/>
                      <a:pt x="72" y="1670"/>
                    </a:cubicBezTo>
                    <a:cubicBezTo>
                      <a:pt x="42" y="1847"/>
                      <a:pt x="21" y="2034"/>
                      <a:pt x="0" y="2220"/>
                    </a:cubicBezTo>
                    <a:cubicBezTo>
                      <a:pt x="0" y="2251"/>
                      <a:pt x="21" y="2272"/>
                      <a:pt x="42" y="2272"/>
                    </a:cubicBezTo>
                    <a:cubicBezTo>
                      <a:pt x="62" y="2272"/>
                      <a:pt x="72" y="2272"/>
                      <a:pt x="83" y="2262"/>
                    </a:cubicBezTo>
                    <a:cubicBezTo>
                      <a:pt x="93" y="2251"/>
                      <a:pt x="93" y="2241"/>
                      <a:pt x="93" y="2220"/>
                    </a:cubicBezTo>
                    <a:cubicBezTo>
                      <a:pt x="114" y="2075"/>
                      <a:pt x="135" y="1930"/>
                      <a:pt x="155" y="1774"/>
                    </a:cubicBezTo>
                    <a:lnTo>
                      <a:pt x="155" y="1795"/>
                    </a:lnTo>
                    <a:cubicBezTo>
                      <a:pt x="187" y="1557"/>
                      <a:pt x="228" y="1308"/>
                      <a:pt x="291" y="1079"/>
                    </a:cubicBezTo>
                    <a:cubicBezTo>
                      <a:pt x="353" y="830"/>
                      <a:pt x="425" y="602"/>
                      <a:pt x="529" y="374"/>
                    </a:cubicBezTo>
                    <a:cubicBezTo>
                      <a:pt x="570" y="270"/>
                      <a:pt x="612" y="176"/>
                      <a:pt x="664" y="84"/>
                    </a:cubicBezTo>
                    <a:cubicBezTo>
                      <a:pt x="674" y="63"/>
                      <a:pt x="674" y="31"/>
                      <a:pt x="643" y="11"/>
                    </a:cubicBezTo>
                    <a:cubicBezTo>
                      <a:pt x="643" y="11"/>
                      <a:pt x="632" y="1"/>
                      <a:pt x="623"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23"/>
              <p:cNvSpPr/>
              <p:nvPr/>
            </p:nvSpPr>
            <p:spPr>
              <a:xfrm>
                <a:off x="5415582" y="3592068"/>
                <a:ext cx="33215" cy="115508"/>
              </a:xfrm>
              <a:custGeom>
                <a:rect b="b" l="l" r="r" t="t"/>
                <a:pathLst>
                  <a:path extrusionOk="0" h="2563" w="737">
                    <a:moveTo>
                      <a:pt x="685" y="0"/>
                    </a:moveTo>
                    <a:cubicBezTo>
                      <a:pt x="664" y="0"/>
                      <a:pt x="643" y="10"/>
                      <a:pt x="633" y="31"/>
                    </a:cubicBezTo>
                    <a:cubicBezTo>
                      <a:pt x="436" y="404"/>
                      <a:pt x="291" y="819"/>
                      <a:pt x="187" y="1234"/>
                    </a:cubicBezTo>
                    <a:cubicBezTo>
                      <a:pt x="145" y="1442"/>
                      <a:pt x="104" y="1649"/>
                      <a:pt x="73" y="1857"/>
                    </a:cubicBezTo>
                    <a:cubicBezTo>
                      <a:pt x="42" y="2075"/>
                      <a:pt x="21" y="2292"/>
                      <a:pt x="0" y="2511"/>
                    </a:cubicBezTo>
                    <a:cubicBezTo>
                      <a:pt x="0" y="2541"/>
                      <a:pt x="32" y="2562"/>
                      <a:pt x="52" y="2562"/>
                    </a:cubicBezTo>
                    <a:cubicBezTo>
                      <a:pt x="83" y="2562"/>
                      <a:pt x="104" y="2541"/>
                      <a:pt x="104" y="2511"/>
                    </a:cubicBezTo>
                    <a:cubicBezTo>
                      <a:pt x="115" y="2303"/>
                      <a:pt x="145" y="2096"/>
                      <a:pt x="166" y="1888"/>
                    </a:cubicBezTo>
                    <a:lnTo>
                      <a:pt x="166" y="1898"/>
                    </a:lnTo>
                    <a:cubicBezTo>
                      <a:pt x="249" y="1370"/>
                      <a:pt x="384" y="851"/>
                      <a:pt x="592" y="363"/>
                    </a:cubicBezTo>
                    <a:cubicBezTo>
                      <a:pt x="633" y="270"/>
                      <a:pt x="675" y="176"/>
                      <a:pt x="726" y="83"/>
                    </a:cubicBezTo>
                    <a:cubicBezTo>
                      <a:pt x="737" y="52"/>
                      <a:pt x="737" y="21"/>
                      <a:pt x="705" y="10"/>
                    </a:cubicBezTo>
                    <a:cubicBezTo>
                      <a:pt x="705" y="0"/>
                      <a:pt x="696" y="0"/>
                      <a:pt x="68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23"/>
              <p:cNvSpPr/>
              <p:nvPr/>
            </p:nvSpPr>
            <p:spPr>
              <a:xfrm>
                <a:off x="5426804" y="3582243"/>
                <a:ext cx="25734" cy="69855"/>
              </a:xfrm>
              <a:custGeom>
                <a:rect b="b" l="l" r="r" t="t"/>
                <a:pathLst>
                  <a:path extrusionOk="0" h="1550" w="571">
                    <a:moveTo>
                      <a:pt x="529" y="0"/>
                    </a:moveTo>
                    <a:cubicBezTo>
                      <a:pt x="519" y="0"/>
                      <a:pt x="509" y="11"/>
                      <a:pt x="498" y="21"/>
                    </a:cubicBezTo>
                    <a:cubicBezTo>
                      <a:pt x="239" y="477"/>
                      <a:pt x="115" y="996"/>
                      <a:pt x="0" y="1505"/>
                    </a:cubicBezTo>
                    <a:cubicBezTo>
                      <a:pt x="0" y="1515"/>
                      <a:pt x="0" y="1525"/>
                      <a:pt x="11" y="1535"/>
                    </a:cubicBezTo>
                    <a:cubicBezTo>
                      <a:pt x="11" y="1535"/>
                      <a:pt x="21" y="1546"/>
                      <a:pt x="32" y="1546"/>
                    </a:cubicBezTo>
                    <a:cubicBezTo>
                      <a:pt x="37" y="1549"/>
                      <a:pt x="43" y="1550"/>
                      <a:pt x="48" y="1550"/>
                    </a:cubicBezTo>
                    <a:cubicBezTo>
                      <a:pt x="62" y="1550"/>
                      <a:pt x="73" y="1541"/>
                      <a:pt x="73" y="1525"/>
                    </a:cubicBezTo>
                    <a:cubicBezTo>
                      <a:pt x="156" y="1120"/>
                      <a:pt x="249" y="716"/>
                      <a:pt x="415" y="343"/>
                    </a:cubicBezTo>
                    <a:cubicBezTo>
                      <a:pt x="456" y="239"/>
                      <a:pt x="509" y="145"/>
                      <a:pt x="560" y="52"/>
                    </a:cubicBezTo>
                    <a:cubicBezTo>
                      <a:pt x="571" y="42"/>
                      <a:pt x="560" y="21"/>
                      <a:pt x="550" y="11"/>
                    </a:cubicBezTo>
                    <a:cubicBezTo>
                      <a:pt x="539" y="0"/>
                      <a:pt x="539" y="0"/>
                      <a:pt x="529"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23"/>
              <p:cNvSpPr/>
              <p:nvPr/>
            </p:nvSpPr>
            <p:spPr>
              <a:xfrm>
                <a:off x="5977986" y="3015153"/>
                <a:ext cx="1603051" cy="1021049"/>
              </a:xfrm>
              <a:custGeom>
                <a:rect b="b" l="l" r="r" t="t"/>
                <a:pathLst>
                  <a:path extrusionOk="0" h="22656" w="35570">
                    <a:moveTo>
                      <a:pt x="1577" y="1"/>
                    </a:moveTo>
                    <a:cubicBezTo>
                      <a:pt x="726" y="1"/>
                      <a:pt x="0" y="665"/>
                      <a:pt x="0" y="1453"/>
                    </a:cubicBezTo>
                    <a:lnTo>
                      <a:pt x="0" y="21203"/>
                    </a:lnTo>
                    <a:cubicBezTo>
                      <a:pt x="0" y="21992"/>
                      <a:pt x="726" y="22656"/>
                      <a:pt x="1577" y="22656"/>
                    </a:cubicBezTo>
                    <a:lnTo>
                      <a:pt x="33982" y="22656"/>
                    </a:lnTo>
                    <a:cubicBezTo>
                      <a:pt x="34843" y="22656"/>
                      <a:pt x="35569" y="21992"/>
                      <a:pt x="35569" y="21203"/>
                    </a:cubicBezTo>
                    <a:lnTo>
                      <a:pt x="35569" y="1453"/>
                    </a:lnTo>
                    <a:cubicBezTo>
                      <a:pt x="35569" y="665"/>
                      <a:pt x="34843" y="1"/>
                      <a:pt x="339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23"/>
              <p:cNvSpPr/>
              <p:nvPr/>
            </p:nvSpPr>
            <p:spPr>
              <a:xfrm>
                <a:off x="7611387" y="3779055"/>
                <a:ext cx="162243" cy="61878"/>
              </a:xfrm>
              <a:custGeom>
                <a:rect b="b" l="l" r="r" t="t"/>
                <a:pathLst>
                  <a:path extrusionOk="0" h="1373" w="3600">
                    <a:moveTo>
                      <a:pt x="208" y="571"/>
                    </a:moveTo>
                    <a:cubicBezTo>
                      <a:pt x="211" y="573"/>
                      <a:pt x="214" y="575"/>
                      <a:pt x="218" y="578"/>
                    </a:cubicBezTo>
                    <a:lnTo>
                      <a:pt x="218" y="578"/>
                    </a:lnTo>
                    <a:cubicBezTo>
                      <a:pt x="217" y="575"/>
                      <a:pt x="214" y="571"/>
                      <a:pt x="208" y="571"/>
                    </a:cubicBezTo>
                    <a:close/>
                    <a:moveTo>
                      <a:pt x="3507" y="1"/>
                    </a:moveTo>
                    <a:cubicBezTo>
                      <a:pt x="3507" y="1"/>
                      <a:pt x="3496" y="1"/>
                      <a:pt x="3486" y="10"/>
                    </a:cubicBezTo>
                    <a:cubicBezTo>
                      <a:pt x="3465" y="10"/>
                      <a:pt x="3445" y="31"/>
                      <a:pt x="3434" y="52"/>
                    </a:cubicBezTo>
                    <a:cubicBezTo>
                      <a:pt x="3341" y="259"/>
                      <a:pt x="3237" y="446"/>
                      <a:pt x="3102" y="633"/>
                    </a:cubicBezTo>
                    <a:cubicBezTo>
                      <a:pt x="3009" y="747"/>
                      <a:pt x="2915" y="851"/>
                      <a:pt x="2801" y="934"/>
                    </a:cubicBezTo>
                    <a:lnTo>
                      <a:pt x="2791" y="944"/>
                    </a:lnTo>
                    <a:cubicBezTo>
                      <a:pt x="2687" y="1017"/>
                      <a:pt x="2583" y="1089"/>
                      <a:pt x="2459" y="1142"/>
                    </a:cubicBezTo>
                    <a:cubicBezTo>
                      <a:pt x="2345" y="1183"/>
                      <a:pt x="2221" y="1214"/>
                      <a:pt x="2096" y="1235"/>
                    </a:cubicBezTo>
                    <a:cubicBezTo>
                      <a:pt x="2018" y="1245"/>
                      <a:pt x="1940" y="1250"/>
                      <a:pt x="1862" y="1250"/>
                    </a:cubicBezTo>
                    <a:cubicBezTo>
                      <a:pt x="1785" y="1250"/>
                      <a:pt x="1707" y="1245"/>
                      <a:pt x="1629" y="1235"/>
                    </a:cubicBezTo>
                    <a:cubicBezTo>
                      <a:pt x="1421" y="1204"/>
                      <a:pt x="1225" y="1142"/>
                      <a:pt x="1027" y="1059"/>
                    </a:cubicBezTo>
                    <a:lnTo>
                      <a:pt x="1027" y="1059"/>
                    </a:lnTo>
                    <a:cubicBezTo>
                      <a:pt x="1028" y="1059"/>
                      <a:pt x="1029" y="1060"/>
                      <a:pt x="1030" y="1061"/>
                    </a:cubicBezTo>
                    <a:lnTo>
                      <a:pt x="1030" y="1061"/>
                    </a:lnTo>
                    <a:cubicBezTo>
                      <a:pt x="740" y="938"/>
                      <a:pt x="469" y="768"/>
                      <a:pt x="218" y="578"/>
                    </a:cubicBezTo>
                    <a:lnTo>
                      <a:pt x="218" y="578"/>
                    </a:lnTo>
                    <a:cubicBezTo>
                      <a:pt x="218" y="580"/>
                      <a:pt x="218" y="581"/>
                      <a:pt x="218" y="581"/>
                    </a:cubicBezTo>
                    <a:cubicBezTo>
                      <a:pt x="187" y="550"/>
                      <a:pt x="146" y="519"/>
                      <a:pt x="114" y="488"/>
                    </a:cubicBezTo>
                    <a:cubicBezTo>
                      <a:pt x="94" y="478"/>
                      <a:pt x="84" y="478"/>
                      <a:pt x="73" y="478"/>
                    </a:cubicBezTo>
                    <a:cubicBezTo>
                      <a:pt x="52" y="478"/>
                      <a:pt x="42" y="478"/>
                      <a:pt x="31" y="488"/>
                    </a:cubicBezTo>
                    <a:cubicBezTo>
                      <a:pt x="11" y="508"/>
                      <a:pt x="1" y="550"/>
                      <a:pt x="31" y="571"/>
                    </a:cubicBezTo>
                    <a:cubicBezTo>
                      <a:pt x="280" y="778"/>
                      <a:pt x="550" y="965"/>
                      <a:pt x="841" y="1100"/>
                    </a:cubicBezTo>
                    <a:cubicBezTo>
                      <a:pt x="965" y="1172"/>
                      <a:pt x="1110" y="1225"/>
                      <a:pt x="1245" y="1266"/>
                    </a:cubicBezTo>
                    <a:cubicBezTo>
                      <a:pt x="1380" y="1308"/>
                      <a:pt x="1515" y="1338"/>
                      <a:pt x="1660" y="1359"/>
                    </a:cubicBezTo>
                    <a:cubicBezTo>
                      <a:pt x="1736" y="1368"/>
                      <a:pt x="1813" y="1373"/>
                      <a:pt x="1890" y="1373"/>
                    </a:cubicBezTo>
                    <a:cubicBezTo>
                      <a:pt x="2076" y="1373"/>
                      <a:pt x="2262" y="1345"/>
                      <a:pt x="2438" y="1287"/>
                    </a:cubicBezTo>
                    <a:cubicBezTo>
                      <a:pt x="2708" y="1183"/>
                      <a:pt x="2947" y="1017"/>
                      <a:pt x="3133" y="810"/>
                    </a:cubicBezTo>
                    <a:cubicBezTo>
                      <a:pt x="3320" y="612"/>
                      <a:pt x="3465" y="384"/>
                      <a:pt x="3590" y="135"/>
                    </a:cubicBezTo>
                    <a:cubicBezTo>
                      <a:pt x="3600" y="114"/>
                      <a:pt x="3600" y="93"/>
                      <a:pt x="3600" y="73"/>
                    </a:cubicBezTo>
                    <a:cubicBezTo>
                      <a:pt x="3590" y="52"/>
                      <a:pt x="3579" y="31"/>
                      <a:pt x="3558" y="10"/>
                    </a:cubicBezTo>
                    <a:cubicBezTo>
                      <a:pt x="3538" y="10"/>
                      <a:pt x="3528" y="1"/>
                      <a:pt x="350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23"/>
              <p:cNvSpPr/>
              <p:nvPr/>
            </p:nvSpPr>
            <p:spPr>
              <a:xfrm>
                <a:off x="7613280" y="3750527"/>
                <a:ext cx="98653" cy="18027"/>
              </a:xfrm>
              <a:custGeom>
                <a:rect b="b" l="l" r="r" t="t"/>
                <a:pathLst>
                  <a:path extrusionOk="0" h="400" w="2189">
                    <a:moveTo>
                      <a:pt x="2033" y="0"/>
                    </a:moveTo>
                    <a:cubicBezTo>
                      <a:pt x="2013" y="0"/>
                      <a:pt x="1981" y="11"/>
                      <a:pt x="1960" y="21"/>
                    </a:cubicBezTo>
                    <a:cubicBezTo>
                      <a:pt x="1940" y="32"/>
                      <a:pt x="1909" y="53"/>
                      <a:pt x="1877" y="63"/>
                    </a:cubicBezTo>
                    <a:cubicBezTo>
                      <a:pt x="1784" y="104"/>
                      <a:pt x="1691" y="125"/>
                      <a:pt x="1587" y="146"/>
                    </a:cubicBezTo>
                    <a:cubicBezTo>
                      <a:pt x="1508" y="155"/>
                      <a:pt x="1429" y="159"/>
                      <a:pt x="1350" y="159"/>
                    </a:cubicBezTo>
                    <a:cubicBezTo>
                      <a:pt x="1170" y="159"/>
                      <a:pt x="989" y="139"/>
                      <a:pt x="809" y="125"/>
                    </a:cubicBezTo>
                    <a:cubicBezTo>
                      <a:pt x="630" y="103"/>
                      <a:pt x="451" y="86"/>
                      <a:pt x="271" y="86"/>
                    </a:cubicBezTo>
                    <a:cubicBezTo>
                      <a:pt x="202" y="86"/>
                      <a:pt x="132" y="88"/>
                      <a:pt x="62" y="94"/>
                    </a:cubicBezTo>
                    <a:cubicBezTo>
                      <a:pt x="31" y="94"/>
                      <a:pt x="0" y="115"/>
                      <a:pt x="0" y="156"/>
                    </a:cubicBezTo>
                    <a:cubicBezTo>
                      <a:pt x="0" y="183"/>
                      <a:pt x="23" y="210"/>
                      <a:pt x="50" y="210"/>
                    </a:cubicBezTo>
                    <a:cubicBezTo>
                      <a:pt x="54" y="210"/>
                      <a:pt x="58" y="209"/>
                      <a:pt x="62" y="208"/>
                    </a:cubicBezTo>
                    <a:cubicBezTo>
                      <a:pt x="99" y="205"/>
                      <a:pt x="136" y="204"/>
                      <a:pt x="173" y="204"/>
                    </a:cubicBezTo>
                    <a:cubicBezTo>
                      <a:pt x="264" y="204"/>
                      <a:pt x="358" y="211"/>
                      <a:pt x="446" y="219"/>
                    </a:cubicBezTo>
                    <a:lnTo>
                      <a:pt x="425" y="219"/>
                    </a:lnTo>
                    <a:cubicBezTo>
                      <a:pt x="706" y="260"/>
                      <a:pt x="975" y="343"/>
                      <a:pt x="1255" y="385"/>
                    </a:cubicBezTo>
                    <a:cubicBezTo>
                      <a:pt x="1350" y="392"/>
                      <a:pt x="1445" y="399"/>
                      <a:pt x="1544" y="399"/>
                    </a:cubicBezTo>
                    <a:cubicBezTo>
                      <a:pt x="1585" y="399"/>
                      <a:pt x="1627" y="398"/>
                      <a:pt x="1670" y="395"/>
                    </a:cubicBezTo>
                    <a:cubicBezTo>
                      <a:pt x="1815" y="374"/>
                      <a:pt x="1971" y="332"/>
                      <a:pt x="2106" y="249"/>
                    </a:cubicBezTo>
                    <a:cubicBezTo>
                      <a:pt x="2168" y="219"/>
                      <a:pt x="2189" y="136"/>
                      <a:pt x="2147" y="73"/>
                    </a:cubicBezTo>
                    <a:cubicBezTo>
                      <a:pt x="2126" y="21"/>
                      <a:pt x="2075" y="0"/>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23"/>
              <p:cNvSpPr/>
              <p:nvPr/>
            </p:nvSpPr>
            <p:spPr>
              <a:xfrm>
                <a:off x="7592684" y="3599053"/>
                <a:ext cx="34657" cy="111948"/>
              </a:xfrm>
              <a:custGeom>
                <a:rect b="b" l="l" r="r" t="t"/>
                <a:pathLst>
                  <a:path extrusionOk="0" h="2484" w="769">
                    <a:moveTo>
                      <a:pt x="105" y="0"/>
                    </a:moveTo>
                    <a:cubicBezTo>
                      <a:pt x="84" y="0"/>
                      <a:pt x="52" y="11"/>
                      <a:pt x="42" y="32"/>
                    </a:cubicBezTo>
                    <a:cubicBezTo>
                      <a:pt x="1" y="63"/>
                      <a:pt x="1" y="125"/>
                      <a:pt x="42" y="156"/>
                    </a:cubicBezTo>
                    <a:cubicBezTo>
                      <a:pt x="125" y="239"/>
                      <a:pt x="208" y="312"/>
                      <a:pt x="280" y="405"/>
                    </a:cubicBezTo>
                    <a:lnTo>
                      <a:pt x="260" y="385"/>
                    </a:lnTo>
                    <a:lnTo>
                      <a:pt x="260" y="385"/>
                    </a:lnTo>
                    <a:cubicBezTo>
                      <a:pt x="343" y="498"/>
                      <a:pt x="416" y="613"/>
                      <a:pt x="467" y="747"/>
                    </a:cubicBezTo>
                    <a:cubicBezTo>
                      <a:pt x="467" y="744"/>
                      <a:pt x="467" y="741"/>
                      <a:pt x="467" y="738"/>
                    </a:cubicBezTo>
                    <a:lnTo>
                      <a:pt x="467" y="738"/>
                    </a:lnTo>
                    <a:cubicBezTo>
                      <a:pt x="523" y="867"/>
                      <a:pt x="551" y="1004"/>
                      <a:pt x="571" y="1142"/>
                    </a:cubicBezTo>
                    <a:cubicBezTo>
                      <a:pt x="592" y="1277"/>
                      <a:pt x="592" y="1411"/>
                      <a:pt x="571" y="1546"/>
                    </a:cubicBezTo>
                    <a:lnTo>
                      <a:pt x="571" y="1556"/>
                    </a:lnTo>
                    <a:cubicBezTo>
                      <a:pt x="561" y="1681"/>
                      <a:pt x="529" y="1805"/>
                      <a:pt x="478" y="1920"/>
                    </a:cubicBezTo>
                    <a:cubicBezTo>
                      <a:pt x="436" y="2003"/>
                      <a:pt x="395" y="2086"/>
                      <a:pt x="343" y="2158"/>
                    </a:cubicBezTo>
                    <a:cubicBezTo>
                      <a:pt x="291" y="2231"/>
                      <a:pt x="229" y="2283"/>
                      <a:pt x="156" y="2345"/>
                    </a:cubicBezTo>
                    <a:cubicBezTo>
                      <a:pt x="146" y="2345"/>
                      <a:pt x="135" y="2356"/>
                      <a:pt x="125" y="2366"/>
                    </a:cubicBezTo>
                    <a:cubicBezTo>
                      <a:pt x="94" y="2386"/>
                      <a:pt x="84" y="2418"/>
                      <a:pt x="105" y="2449"/>
                    </a:cubicBezTo>
                    <a:cubicBezTo>
                      <a:pt x="112" y="2472"/>
                      <a:pt x="137" y="2484"/>
                      <a:pt x="163" y="2484"/>
                    </a:cubicBezTo>
                    <a:cubicBezTo>
                      <a:pt x="171" y="2484"/>
                      <a:pt x="180" y="2483"/>
                      <a:pt x="188" y="2480"/>
                    </a:cubicBezTo>
                    <a:cubicBezTo>
                      <a:pt x="280" y="2407"/>
                      <a:pt x="363" y="2335"/>
                      <a:pt x="436" y="2252"/>
                    </a:cubicBezTo>
                    <a:cubicBezTo>
                      <a:pt x="509" y="2158"/>
                      <a:pt x="571" y="2065"/>
                      <a:pt x="623" y="1961"/>
                    </a:cubicBezTo>
                    <a:cubicBezTo>
                      <a:pt x="727" y="1743"/>
                      <a:pt x="768" y="1494"/>
                      <a:pt x="768" y="1256"/>
                    </a:cubicBezTo>
                    <a:cubicBezTo>
                      <a:pt x="768" y="1132"/>
                      <a:pt x="758" y="1007"/>
                      <a:pt x="727" y="893"/>
                    </a:cubicBezTo>
                    <a:cubicBezTo>
                      <a:pt x="706" y="768"/>
                      <a:pt x="665" y="654"/>
                      <a:pt x="612" y="540"/>
                    </a:cubicBezTo>
                    <a:cubicBezTo>
                      <a:pt x="571" y="436"/>
                      <a:pt x="499" y="332"/>
                      <a:pt x="426" y="239"/>
                    </a:cubicBezTo>
                    <a:cubicBezTo>
                      <a:pt x="343" y="146"/>
                      <a:pt x="250" y="74"/>
                      <a:pt x="146" y="11"/>
                    </a:cubicBezTo>
                    <a:cubicBezTo>
                      <a:pt x="135" y="0"/>
                      <a:pt x="114"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23"/>
              <p:cNvSpPr/>
              <p:nvPr/>
            </p:nvSpPr>
            <p:spPr>
              <a:xfrm>
                <a:off x="7547346" y="3747732"/>
                <a:ext cx="94461" cy="74361"/>
              </a:xfrm>
              <a:custGeom>
                <a:rect b="b" l="l" r="r" t="t"/>
                <a:pathLst>
                  <a:path extrusionOk="0" h="1650" w="2096">
                    <a:moveTo>
                      <a:pt x="1131" y="0"/>
                    </a:moveTo>
                    <a:cubicBezTo>
                      <a:pt x="1007" y="0"/>
                      <a:pt x="872" y="21"/>
                      <a:pt x="747" y="73"/>
                    </a:cubicBezTo>
                    <a:cubicBezTo>
                      <a:pt x="685" y="104"/>
                      <a:pt x="623" y="145"/>
                      <a:pt x="560" y="177"/>
                    </a:cubicBezTo>
                    <a:cubicBezTo>
                      <a:pt x="509" y="218"/>
                      <a:pt x="467" y="249"/>
                      <a:pt x="426" y="291"/>
                    </a:cubicBezTo>
                    <a:cubicBezTo>
                      <a:pt x="384" y="322"/>
                      <a:pt x="343" y="364"/>
                      <a:pt x="311" y="415"/>
                    </a:cubicBezTo>
                    <a:cubicBezTo>
                      <a:pt x="291" y="436"/>
                      <a:pt x="260" y="467"/>
                      <a:pt x="239" y="498"/>
                    </a:cubicBezTo>
                    <a:cubicBezTo>
                      <a:pt x="156" y="613"/>
                      <a:pt x="94" y="737"/>
                      <a:pt x="52" y="871"/>
                    </a:cubicBezTo>
                    <a:cubicBezTo>
                      <a:pt x="0" y="996"/>
                      <a:pt x="0" y="1131"/>
                      <a:pt x="32" y="1256"/>
                    </a:cubicBezTo>
                    <a:cubicBezTo>
                      <a:pt x="73" y="1380"/>
                      <a:pt x="166" y="1494"/>
                      <a:pt x="291" y="1577"/>
                    </a:cubicBezTo>
                    <a:cubicBezTo>
                      <a:pt x="384" y="1629"/>
                      <a:pt x="498" y="1650"/>
                      <a:pt x="633" y="1650"/>
                    </a:cubicBezTo>
                    <a:lnTo>
                      <a:pt x="664" y="1650"/>
                    </a:lnTo>
                    <a:cubicBezTo>
                      <a:pt x="789" y="1650"/>
                      <a:pt x="924" y="1629"/>
                      <a:pt x="1090" y="1567"/>
                    </a:cubicBezTo>
                    <a:cubicBezTo>
                      <a:pt x="1214" y="1525"/>
                      <a:pt x="1339" y="1473"/>
                      <a:pt x="1484" y="1411"/>
                    </a:cubicBezTo>
                    <a:cubicBezTo>
                      <a:pt x="1577" y="1359"/>
                      <a:pt x="1701" y="1297"/>
                      <a:pt x="1805" y="1214"/>
                    </a:cubicBezTo>
                    <a:cubicBezTo>
                      <a:pt x="1899" y="1141"/>
                      <a:pt x="1982" y="1058"/>
                      <a:pt x="2023" y="965"/>
                    </a:cubicBezTo>
                    <a:cubicBezTo>
                      <a:pt x="2075" y="882"/>
                      <a:pt x="2096" y="788"/>
                      <a:pt x="2096" y="696"/>
                    </a:cubicBezTo>
                    <a:cubicBezTo>
                      <a:pt x="2086" y="530"/>
                      <a:pt x="1992" y="353"/>
                      <a:pt x="1826" y="228"/>
                    </a:cubicBezTo>
                    <a:cubicBezTo>
                      <a:pt x="1784" y="198"/>
                      <a:pt x="1743" y="166"/>
                      <a:pt x="1701" y="145"/>
                    </a:cubicBezTo>
                    <a:cubicBezTo>
                      <a:pt x="1660" y="125"/>
                      <a:pt x="1608" y="94"/>
                      <a:pt x="1546" y="73"/>
                    </a:cubicBezTo>
                    <a:cubicBezTo>
                      <a:pt x="1452" y="32"/>
                      <a:pt x="1349" y="11"/>
                      <a:pt x="123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23"/>
              <p:cNvSpPr/>
              <p:nvPr/>
            </p:nvSpPr>
            <p:spPr>
              <a:xfrm>
                <a:off x="7566499" y="3760802"/>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23"/>
              <p:cNvSpPr/>
              <p:nvPr/>
            </p:nvSpPr>
            <p:spPr>
              <a:xfrm>
                <a:off x="7548743" y="3773917"/>
                <a:ext cx="32313" cy="27807"/>
              </a:xfrm>
              <a:custGeom>
                <a:rect b="b" l="l" r="r" t="t"/>
                <a:pathLst>
                  <a:path extrusionOk="0" h="617" w="717">
                    <a:moveTo>
                      <a:pt x="675" y="0"/>
                    </a:moveTo>
                    <a:cubicBezTo>
                      <a:pt x="654" y="11"/>
                      <a:pt x="623" y="21"/>
                      <a:pt x="602" y="32"/>
                    </a:cubicBezTo>
                    <a:cubicBezTo>
                      <a:pt x="561" y="42"/>
                      <a:pt x="529" y="62"/>
                      <a:pt x="488" y="83"/>
                    </a:cubicBezTo>
                    <a:cubicBezTo>
                      <a:pt x="426" y="124"/>
                      <a:pt x="363" y="166"/>
                      <a:pt x="312" y="218"/>
                    </a:cubicBezTo>
                    <a:cubicBezTo>
                      <a:pt x="250" y="270"/>
                      <a:pt x="197" y="332"/>
                      <a:pt x="146" y="384"/>
                    </a:cubicBezTo>
                    <a:cubicBezTo>
                      <a:pt x="94" y="446"/>
                      <a:pt x="52" y="509"/>
                      <a:pt x="1" y="571"/>
                    </a:cubicBezTo>
                    <a:cubicBezTo>
                      <a:pt x="1" y="581"/>
                      <a:pt x="1" y="602"/>
                      <a:pt x="11" y="612"/>
                    </a:cubicBezTo>
                    <a:cubicBezTo>
                      <a:pt x="17" y="615"/>
                      <a:pt x="23" y="617"/>
                      <a:pt x="29" y="617"/>
                    </a:cubicBezTo>
                    <a:cubicBezTo>
                      <a:pt x="43" y="617"/>
                      <a:pt x="55" y="609"/>
                      <a:pt x="63" y="602"/>
                    </a:cubicBezTo>
                    <a:cubicBezTo>
                      <a:pt x="94" y="550"/>
                      <a:pt x="135" y="498"/>
                      <a:pt x="177" y="446"/>
                    </a:cubicBezTo>
                    <a:cubicBezTo>
                      <a:pt x="218" y="394"/>
                      <a:pt x="260" y="343"/>
                      <a:pt x="312" y="301"/>
                    </a:cubicBezTo>
                    <a:cubicBezTo>
                      <a:pt x="353" y="260"/>
                      <a:pt x="405" y="218"/>
                      <a:pt x="457" y="177"/>
                    </a:cubicBezTo>
                    <a:lnTo>
                      <a:pt x="550" y="115"/>
                    </a:lnTo>
                    <a:cubicBezTo>
                      <a:pt x="592" y="94"/>
                      <a:pt x="633" y="83"/>
                      <a:pt x="685" y="62"/>
                    </a:cubicBezTo>
                    <a:lnTo>
                      <a:pt x="695" y="62"/>
                    </a:lnTo>
                    <a:cubicBezTo>
                      <a:pt x="695" y="62"/>
                      <a:pt x="706" y="52"/>
                      <a:pt x="706" y="42"/>
                    </a:cubicBezTo>
                    <a:cubicBezTo>
                      <a:pt x="716" y="42"/>
                      <a:pt x="716" y="32"/>
                      <a:pt x="716" y="21"/>
                    </a:cubicBezTo>
                    <a:cubicBezTo>
                      <a:pt x="716" y="11"/>
                      <a:pt x="706" y="11"/>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23"/>
              <p:cNvSpPr/>
              <p:nvPr/>
            </p:nvSpPr>
            <p:spPr>
              <a:xfrm>
                <a:off x="7556675" y="3786987"/>
                <a:ext cx="35153" cy="23796"/>
              </a:xfrm>
              <a:custGeom>
                <a:rect b="b" l="l" r="r" t="t"/>
                <a:pathLst>
                  <a:path extrusionOk="0" h="528" w="780">
                    <a:moveTo>
                      <a:pt x="748" y="0"/>
                    </a:moveTo>
                    <a:lnTo>
                      <a:pt x="655" y="32"/>
                    </a:lnTo>
                    <a:cubicBezTo>
                      <a:pt x="623" y="42"/>
                      <a:pt x="592" y="63"/>
                      <a:pt x="561" y="73"/>
                    </a:cubicBezTo>
                    <a:cubicBezTo>
                      <a:pt x="489" y="115"/>
                      <a:pt x="426" y="156"/>
                      <a:pt x="364" y="198"/>
                    </a:cubicBezTo>
                    <a:cubicBezTo>
                      <a:pt x="240" y="281"/>
                      <a:pt x="125" y="374"/>
                      <a:pt x="21" y="478"/>
                    </a:cubicBezTo>
                    <a:cubicBezTo>
                      <a:pt x="1" y="488"/>
                      <a:pt x="1" y="509"/>
                      <a:pt x="11" y="519"/>
                    </a:cubicBezTo>
                    <a:cubicBezTo>
                      <a:pt x="22" y="525"/>
                      <a:pt x="29" y="527"/>
                      <a:pt x="37" y="527"/>
                    </a:cubicBezTo>
                    <a:cubicBezTo>
                      <a:pt x="45" y="527"/>
                      <a:pt x="53" y="525"/>
                      <a:pt x="63" y="519"/>
                    </a:cubicBezTo>
                    <a:cubicBezTo>
                      <a:pt x="157" y="426"/>
                      <a:pt x="270" y="343"/>
                      <a:pt x="374" y="260"/>
                    </a:cubicBezTo>
                    <a:cubicBezTo>
                      <a:pt x="436" y="219"/>
                      <a:pt x="489" y="187"/>
                      <a:pt x="551" y="156"/>
                    </a:cubicBezTo>
                    <a:cubicBezTo>
                      <a:pt x="613" y="115"/>
                      <a:pt x="675" y="94"/>
                      <a:pt x="738" y="63"/>
                    </a:cubicBezTo>
                    <a:lnTo>
                      <a:pt x="758" y="63"/>
                    </a:lnTo>
                    <a:cubicBezTo>
                      <a:pt x="768" y="63"/>
                      <a:pt x="768" y="53"/>
                      <a:pt x="779" y="53"/>
                    </a:cubicBezTo>
                    <a:lnTo>
                      <a:pt x="779" y="21"/>
                    </a:lnTo>
                    <a:cubicBezTo>
                      <a:pt x="779" y="21"/>
                      <a:pt x="768" y="11"/>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23"/>
              <p:cNvSpPr/>
              <p:nvPr/>
            </p:nvSpPr>
            <p:spPr>
              <a:xfrm>
                <a:off x="7565102" y="3799606"/>
                <a:ext cx="37451" cy="18748"/>
              </a:xfrm>
              <a:custGeom>
                <a:rect b="b" l="l" r="r" t="t"/>
                <a:pathLst>
                  <a:path extrusionOk="0" h="416" w="831">
                    <a:moveTo>
                      <a:pt x="768" y="1"/>
                    </a:moveTo>
                    <a:cubicBezTo>
                      <a:pt x="758" y="1"/>
                      <a:pt x="747" y="11"/>
                      <a:pt x="737" y="11"/>
                    </a:cubicBezTo>
                    <a:cubicBezTo>
                      <a:pt x="675" y="32"/>
                      <a:pt x="623" y="52"/>
                      <a:pt x="561" y="73"/>
                    </a:cubicBezTo>
                    <a:cubicBezTo>
                      <a:pt x="498" y="94"/>
                      <a:pt x="436" y="125"/>
                      <a:pt x="385" y="146"/>
                    </a:cubicBezTo>
                    <a:cubicBezTo>
                      <a:pt x="249" y="208"/>
                      <a:pt x="136" y="271"/>
                      <a:pt x="21" y="354"/>
                    </a:cubicBezTo>
                    <a:cubicBezTo>
                      <a:pt x="11" y="354"/>
                      <a:pt x="11" y="364"/>
                      <a:pt x="0" y="374"/>
                    </a:cubicBezTo>
                    <a:cubicBezTo>
                      <a:pt x="0" y="374"/>
                      <a:pt x="0" y="384"/>
                      <a:pt x="11" y="395"/>
                    </a:cubicBezTo>
                    <a:cubicBezTo>
                      <a:pt x="11" y="405"/>
                      <a:pt x="21" y="405"/>
                      <a:pt x="21" y="416"/>
                    </a:cubicBezTo>
                    <a:cubicBezTo>
                      <a:pt x="32" y="416"/>
                      <a:pt x="42" y="416"/>
                      <a:pt x="53" y="405"/>
                    </a:cubicBezTo>
                    <a:cubicBezTo>
                      <a:pt x="83" y="384"/>
                      <a:pt x="125" y="364"/>
                      <a:pt x="156" y="333"/>
                    </a:cubicBezTo>
                    <a:cubicBezTo>
                      <a:pt x="208" y="312"/>
                      <a:pt x="249" y="291"/>
                      <a:pt x="291" y="271"/>
                    </a:cubicBezTo>
                    <a:cubicBezTo>
                      <a:pt x="385" y="218"/>
                      <a:pt x="478" y="188"/>
                      <a:pt x="571" y="146"/>
                    </a:cubicBezTo>
                    <a:lnTo>
                      <a:pt x="561" y="146"/>
                    </a:lnTo>
                    <a:cubicBezTo>
                      <a:pt x="643" y="125"/>
                      <a:pt x="717" y="94"/>
                      <a:pt x="789" y="84"/>
                    </a:cubicBezTo>
                    <a:cubicBezTo>
                      <a:pt x="820" y="73"/>
                      <a:pt x="830" y="52"/>
                      <a:pt x="830" y="32"/>
                    </a:cubicBezTo>
                    <a:cubicBezTo>
                      <a:pt x="820" y="22"/>
                      <a:pt x="820" y="11"/>
                      <a:pt x="80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23"/>
              <p:cNvSpPr/>
              <p:nvPr/>
            </p:nvSpPr>
            <p:spPr>
              <a:xfrm>
                <a:off x="7529589" y="3640516"/>
                <a:ext cx="84637" cy="85403"/>
              </a:xfrm>
              <a:custGeom>
                <a:rect b="b" l="l" r="r" t="t"/>
                <a:pathLst>
                  <a:path extrusionOk="0" h="1895" w="1878">
                    <a:moveTo>
                      <a:pt x="1291" y="0"/>
                    </a:moveTo>
                    <a:cubicBezTo>
                      <a:pt x="1269" y="0"/>
                      <a:pt x="1246" y="2"/>
                      <a:pt x="1224" y="4"/>
                    </a:cubicBezTo>
                    <a:cubicBezTo>
                      <a:pt x="1120" y="25"/>
                      <a:pt x="1017" y="56"/>
                      <a:pt x="913" y="129"/>
                    </a:cubicBezTo>
                    <a:cubicBezTo>
                      <a:pt x="788" y="191"/>
                      <a:pt x="685" y="284"/>
                      <a:pt x="612" y="357"/>
                    </a:cubicBezTo>
                    <a:cubicBezTo>
                      <a:pt x="498" y="461"/>
                      <a:pt x="394" y="564"/>
                      <a:pt x="311" y="668"/>
                    </a:cubicBezTo>
                    <a:cubicBezTo>
                      <a:pt x="207" y="792"/>
                      <a:pt x="135" y="906"/>
                      <a:pt x="83" y="1021"/>
                    </a:cubicBezTo>
                    <a:lnTo>
                      <a:pt x="73" y="1051"/>
                    </a:lnTo>
                    <a:cubicBezTo>
                      <a:pt x="21" y="1187"/>
                      <a:pt x="0" y="1300"/>
                      <a:pt x="21" y="1404"/>
                    </a:cubicBezTo>
                    <a:cubicBezTo>
                      <a:pt x="42" y="1549"/>
                      <a:pt x="115" y="1685"/>
                      <a:pt x="218" y="1768"/>
                    </a:cubicBezTo>
                    <a:cubicBezTo>
                      <a:pt x="322" y="1840"/>
                      <a:pt x="446" y="1881"/>
                      <a:pt x="592" y="1892"/>
                    </a:cubicBezTo>
                    <a:cubicBezTo>
                      <a:pt x="615" y="1894"/>
                      <a:pt x="638" y="1895"/>
                      <a:pt x="661" y="1895"/>
                    </a:cubicBezTo>
                    <a:cubicBezTo>
                      <a:pt x="773" y="1895"/>
                      <a:pt x="886" y="1876"/>
                      <a:pt x="1007" y="1851"/>
                    </a:cubicBezTo>
                    <a:cubicBezTo>
                      <a:pt x="1037" y="1840"/>
                      <a:pt x="1079" y="1830"/>
                      <a:pt x="1110" y="1819"/>
                    </a:cubicBezTo>
                    <a:cubicBezTo>
                      <a:pt x="1162" y="1798"/>
                      <a:pt x="1214" y="1777"/>
                      <a:pt x="1266" y="1747"/>
                    </a:cubicBezTo>
                    <a:cubicBezTo>
                      <a:pt x="1318" y="1726"/>
                      <a:pt x="1369" y="1694"/>
                      <a:pt x="1422" y="1664"/>
                    </a:cubicBezTo>
                    <a:cubicBezTo>
                      <a:pt x="1473" y="1622"/>
                      <a:pt x="1535" y="1581"/>
                      <a:pt x="1588" y="1529"/>
                    </a:cubicBezTo>
                    <a:cubicBezTo>
                      <a:pt x="1680" y="1436"/>
                      <a:pt x="1753" y="1321"/>
                      <a:pt x="1805" y="1197"/>
                    </a:cubicBezTo>
                    <a:lnTo>
                      <a:pt x="1836" y="1104"/>
                    </a:lnTo>
                    <a:cubicBezTo>
                      <a:pt x="1867" y="989"/>
                      <a:pt x="1878" y="885"/>
                      <a:pt x="1878" y="782"/>
                    </a:cubicBezTo>
                    <a:cubicBezTo>
                      <a:pt x="1878" y="719"/>
                      <a:pt x="1878" y="657"/>
                      <a:pt x="1867" y="616"/>
                    </a:cubicBezTo>
                    <a:cubicBezTo>
                      <a:pt x="1867" y="564"/>
                      <a:pt x="1857" y="523"/>
                      <a:pt x="1836" y="461"/>
                    </a:cubicBezTo>
                    <a:cubicBezTo>
                      <a:pt x="1774" y="263"/>
                      <a:pt x="1660" y="118"/>
                      <a:pt x="1505" y="46"/>
                    </a:cubicBezTo>
                    <a:cubicBezTo>
                      <a:pt x="1433" y="14"/>
                      <a:pt x="1362" y="0"/>
                      <a:pt x="129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23"/>
              <p:cNvSpPr/>
              <p:nvPr/>
            </p:nvSpPr>
            <p:spPr>
              <a:xfrm>
                <a:off x="7586600" y="3719204"/>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23"/>
              <p:cNvSpPr/>
              <p:nvPr/>
            </p:nvSpPr>
            <p:spPr>
              <a:xfrm>
                <a:off x="7542208" y="3700501"/>
                <a:ext cx="37451" cy="21092"/>
              </a:xfrm>
              <a:custGeom>
                <a:rect b="b" l="l" r="r" t="t"/>
                <a:pathLst>
                  <a:path extrusionOk="0" h="468" w="831">
                    <a:moveTo>
                      <a:pt x="789" y="1"/>
                    </a:moveTo>
                    <a:cubicBezTo>
                      <a:pt x="778" y="1"/>
                      <a:pt x="768" y="11"/>
                      <a:pt x="768" y="11"/>
                    </a:cubicBezTo>
                    <a:cubicBezTo>
                      <a:pt x="768" y="22"/>
                      <a:pt x="757" y="22"/>
                      <a:pt x="757" y="32"/>
                    </a:cubicBezTo>
                    <a:lnTo>
                      <a:pt x="757" y="22"/>
                    </a:lnTo>
                    <a:cubicBezTo>
                      <a:pt x="727" y="52"/>
                      <a:pt x="695" y="94"/>
                      <a:pt x="664" y="115"/>
                    </a:cubicBezTo>
                    <a:cubicBezTo>
                      <a:pt x="633" y="146"/>
                      <a:pt x="602" y="167"/>
                      <a:pt x="571" y="188"/>
                    </a:cubicBezTo>
                    <a:cubicBezTo>
                      <a:pt x="519" y="229"/>
                      <a:pt x="457" y="260"/>
                      <a:pt x="395" y="281"/>
                    </a:cubicBezTo>
                    <a:cubicBezTo>
                      <a:pt x="342" y="312"/>
                      <a:pt x="280" y="333"/>
                      <a:pt x="218" y="354"/>
                    </a:cubicBezTo>
                    <a:cubicBezTo>
                      <a:pt x="156" y="374"/>
                      <a:pt x="93" y="395"/>
                      <a:pt x="31" y="405"/>
                    </a:cubicBezTo>
                    <a:cubicBezTo>
                      <a:pt x="10" y="416"/>
                      <a:pt x="0" y="426"/>
                      <a:pt x="10" y="446"/>
                    </a:cubicBezTo>
                    <a:cubicBezTo>
                      <a:pt x="10" y="457"/>
                      <a:pt x="21" y="467"/>
                      <a:pt x="42" y="467"/>
                    </a:cubicBezTo>
                    <a:cubicBezTo>
                      <a:pt x="114" y="446"/>
                      <a:pt x="187" y="437"/>
                      <a:pt x="259" y="405"/>
                    </a:cubicBezTo>
                    <a:cubicBezTo>
                      <a:pt x="332" y="384"/>
                      <a:pt x="405" y="354"/>
                      <a:pt x="478" y="312"/>
                    </a:cubicBezTo>
                    <a:cubicBezTo>
                      <a:pt x="550" y="281"/>
                      <a:pt x="612" y="239"/>
                      <a:pt x="674" y="188"/>
                    </a:cubicBezTo>
                    <a:cubicBezTo>
                      <a:pt x="706" y="167"/>
                      <a:pt x="737" y="146"/>
                      <a:pt x="757" y="115"/>
                    </a:cubicBezTo>
                    <a:lnTo>
                      <a:pt x="820" y="52"/>
                    </a:lnTo>
                    <a:lnTo>
                      <a:pt x="820" y="42"/>
                    </a:lnTo>
                    <a:cubicBezTo>
                      <a:pt x="820" y="42"/>
                      <a:pt x="830" y="32"/>
                      <a:pt x="820" y="22"/>
                    </a:cubicBezTo>
                    <a:cubicBezTo>
                      <a:pt x="820" y="22"/>
                      <a:pt x="820" y="11"/>
                      <a:pt x="81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23"/>
              <p:cNvSpPr/>
              <p:nvPr/>
            </p:nvSpPr>
            <p:spPr>
              <a:xfrm>
                <a:off x="7536619" y="3685539"/>
                <a:ext cx="34612" cy="25012"/>
              </a:xfrm>
              <a:custGeom>
                <a:rect b="b" l="l" r="r" t="t"/>
                <a:pathLst>
                  <a:path extrusionOk="0" h="555" w="768">
                    <a:moveTo>
                      <a:pt x="726" y="1"/>
                    </a:moveTo>
                    <a:cubicBezTo>
                      <a:pt x="715" y="1"/>
                      <a:pt x="715" y="11"/>
                      <a:pt x="705" y="11"/>
                    </a:cubicBezTo>
                    <a:cubicBezTo>
                      <a:pt x="705" y="22"/>
                      <a:pt x="705" y="22"/>
                      <a:pt x="695" y="22"/>
                    </a:cubicBezTo>
                    <a:cubicBezTo>
                      <a:pt x="653" y="73"/>
                      <a:pt x="602" y="125"/>
                      <a:pt x="549" y="167"/>
                    </a:cubicBezTo>
                    <a:cubicBezTo>
                      <a:pt x="498" y="218"/>
                      <a:pt x="436" y="260"/>
                      <a:pt x="383" y="291"/>
                    </a:cubicBezTo>
                    <a:cubicBezTo>
                      <a:pt x="270" y="374"/>
                      <a:pt x="145" y="437"/>
                      <a:pt x="21" y="499"/>
                    </a:cubicBezTo>
                    <a:cubicBezTo>
                      <a:pt x="10" y="499"/>
                      <a:pt x="0" y="520"/>
                      <a:pt x="10" y="540"/>
                    </a:cubicBezTo>
                    <a:cubicBezTo>
                      <a:pt x="10" y="547"/>
                      <a:pt x="20" y="555"/>
                      <a:pt x="34" y="555"/>
                    </a:cubicBezTo>
                    <a:cubicBezTo>
                      <a:pt x="39" y="555"/>
                      <a:pt x="45" y="553"/>
                      <a:pt x="51" y="550"/>
                    </a:cubicBezTo>
                    <a:cubicBezTo>
                      <a:pt x="187" y="488"/>
                      <a:pt x="311" y="416"/>
                      <a:pt x="436" y="333"/>
                    </a:cubicBezTo>
                    <a:cubicBezTo>
                      <a:pt x="498" y="291"/>
                      <a:pt x="560" y="239"/>
                      <a:pt x="622" y="188"/>
                    </a:cubicBezTo>
                    <a:cubicBezTo>
                      <a:pt x="643" y="167"/>
                      <a:pt x="674" y="146"/>
                      <a:pt x="695" y="115"/>
                    </a:cubicBezTo>
                    <a:lnTo>
                      <a:pt x="757" y="52"/>
                    </a:lnTo>
                    <a:lnTo>
                      <a:pt x="757" y="42"/>
                    </a:lnTo>
                    <a:cubicBezTo>
                      <a:pt x="768" y="42"/>
                      <a:pt x="768" y="32"/>
                      <a:pt x="768" y="22"/>
                    </a:cubicBezTo>
                    <a:cubicBezTo>
                      <a:pt x="757" y="22"/>
                      <a:pt x="757" y="11"/>
                      <a:pt x="74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23"/>
              <p:cNvSpPr/>
              <p:nvPr/>
            </p:nvSpPr>
            <p:spPr>
              <a:xfrm>
                <a:off x="7532879" y="3670847"/>
                <a:ext cx="30375" cy="29249"/>
              </a:xfrm>
              <a:custGeom>
                <a:rect b="b" l="l" r="r" t="t"/>
                <a:pathLst>
                  <a:path extrusionOk="0" h="649" w="674">
                    <a:moveTo>
                      <a:pt x="633" y="1"/>
                    </a:moveTo>
                    <a:cubicBezTo>
                      <a:pt x="616" y="1"/>
                      <a:pt x="599" y="8"/>
                      <a:pt x="591" y="16"/>
                    </a:cubicBezTo>
                    <a:cubicBezTo>
                      <a:pt x="549" y="88"/>
                      <a:pt x="498" y="150"/>
                      <a:pt x="446" y="212"/>
                    </a:cubicBezTo>
                    <a:lnTo>
                      <a:pt x="446" y="202"/>
                    </a:lnTo>
                    <a:cubicBezTo>
                      <a:pt x="383" y="285"/>
                      <a:pt x="311" y="358"/>
                      <a:pt x="238" y="420"/>
                    </a:cubicBezTo>
                    <a:cubicBezTo>
                      <a:pt x="197" y="451"/>
                      <a:pt x="166" y="493"/>
                      <a:pt x="125" y="514"/>
                    </a:cubicBezTo>
                    <a:cubicBezTo>
                      <a:pt x="83" y="544"/>
                      <a:pt x="51" y="576"/>
                      <a:pt x="10" y="597"/>
                    </a:cubicBezTo>
                    <a:cubicBezTo>
                      <a:pt x="10" y="597"/>
                      <a:pt x="0" y="607"/>
                      <a:pt x="0" y="617"/>
                    </a:cubicBezTo>
                    <a:cubicBezTo>
                      <a:pt x="0" y="627"/>
                      <a:pt x="10" y="638"/>
                      <a:pt x="10" y="638"/>
                    </a:cubicBezTo>
                    <a:cubicBezTo>
                      <a:pt x="21" y="648"/>
                      <a:pt x="21" y="648"/>
                      <a:pt x="31" y="648"/>
                    </a:cubicBezTo>
                    <a:cubicBezTo>
                      <a:pt x="42" y="648"/>
                      <a:pt x="51" y="648"/>
                      <a:pt x="51" y="638"/>
                    </a:cubicBezTo>
                    <a:cubicBezTo>
                      <a:pt x="166" y="565"/>
                      <a:pt x="280" y="482"/>
                      <a:pt x="373" y="378"/>
                    </a:cubicBezTo>
                    <a:cubicBezTo>
                      <a:pt x="425" y="337"/>
                      <a:pt x="466" y="285"/>
                      <a:pt x="508" y="244"/>
                    </a:cubicBezTo>
                    <a:cubicBezTo>
                      <a:pt x="549" y="192"/>
                      <a:pt x="591" y="150"/>
                      <a:pt x="632" y="99"/>
                    </a:cubicBezTo>
                    <a:cubicBezTo>
                      <a:pt x="643" y="99"/>
                      <a:pt x="653" y="88"/>
                      <a:pt x="653" y="78"/>
                    </a:cubicBezTo>
                    <a:cubicBezTo>
                      <a:pt x="664" y="67"/>
                      <a:pt x="664" y="67"/>
                      <a:pt x="664" y="57"/>
                    </a:cubicBezTo>
                    <a:cubicBezTo>
                      <a:pt x="674" y="46"/>
                      <a:pt x="674" y="46"/>
                      <a:pt x="674" y="36"/>
                    </a:cubicBezTo>
                    <a:cubicBezTo>
                      <a:pt x="664" y="26"/>
                      <a:pt x="664" y="16"/>
                      <a:pt x="653" y="5"/>
                    </a:cubicBezTo>
                    <a:cubicBezTo>
                      <a:pt x="647" y="2"/>
                      <a:pt x="640" y="1"/>
                      <a:pt x="63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23"/>
              <p:cNvSpPr/>
              <p:nvPr/>
            </p:nvSpPr>
            <p:spPr>
              <a:xfrm>
                <a:off x="5341265" y="2620132"/>
                <a:ext cx="293119" cy="487630"/>
              </a:xfrm>
              <a:custGeom>
                <a:rect b="b" l="l" r="r" t="t"/>
                <a:pathLst>
                  <a:path extrusionOk="0" h="10820" w="6504">
                    <a:moveTo>
                      <a:pt x="2251" y="0"/>
                    </a:moveTo>
                    <a:cubicBezTo>
                      <a:pt x="2013" y="0"/>
                      <a:pt x="1774" y="63"/>
                      <a:pt x="1556" y="166"/>
                    </a:cubicBezTo>
                    <a:cubicBezTo>
                      <a:pt x="1379" y="260"/>
                      <a:pt x="1203" y="394"/>
                      <a:pt x="1047" y="571"/>
                    </a:cubicBezTo>
                    <a:cubicBezTo>
                      <a:pt x="768" y="892"/>
                      <a:pt x="550" y="1307"/>
                      <a:pt x="374" y="1878"/>
                    </a:cubicBezTo>
                    <a:cubicBezTo>
                      <a:pt x="228" y="2335"/>
                      <a:pt x="135" y="2843"/>
                      <a:pt x="72" y="3476"/>
                    </a:cubicBezTo>
                    <a:cubicBezTo>
                      <a:pt x="21" y="3942"/>
                      <a:pt x="0" y="4430"/>
                      <a:pt x="10" y="4928"/>
                    </a:cubicBezTo>
                    <a:cubicBezTo>
                      <a:pt x="21" y="5374"/>
                      <a:pt x="62" y="5830"/>
                      <a:pt x="135" y="6307"/>
                    </a:cubicBezTo>
                    <a:cubicBezTo>
                      <a:pt x="228" y="6920"/>
                      <a:pt x="374" y="7521"/>
                      <a:pt x="570" y="8081"/>
                    </a:cubicBezTo>
                    <a:cubicBezTo>
                      <a:pt x="799" y="8734"/>
                      <a:pt x="1068" y="9285"/>
                      <a:pt x="1400" y="9730"/>
                    </a:cubicBezTo>
                    <a:cubicBezTo>
                      <a:pt x="1764" y="10239"/>
                      <a:pt x="2179" y="10592"/>
                      <a:pt x="2645" y="10799"/>
                    </a:cubicBezTo>
                    <a:cubicBezTo>
                      <a:pt x="2676" y="10820"/>
                      <a:pt x="2697" y="10820"/>
                      <a:pt x="2718" y="10820"/>
                    </a:cubicBezTo>
                    <a:lnTo>
                      <a:pt x="2749" y="10820"/>
                    </a:lnTo>
                    <a:cubicBezTo>
                      <a:pt x="2790" y="10809"/>
                      <a:pt x="2822" y="10788"/>
                      <a:pt x="2842" y="10747"/>
                    </a:cubicBezTo>
                    <a:cubicBezTo>
                      <a:pt x="2842" y="10737"/>
                      <a:pt x="2852" y="10726"/>
                      <a:pt x="2852" y="10716"/>
                    </a:cubicBezTo>
                    <a:cubicBezTo>
                      <a:pt x="3350" y="10166"/>
                      <a:pt x="3817" y="9564"/>
                      <a:pt x="4253" y="8921"/>
                    </a:cubicBezTo>
                    <a:cubicBezTo>
                      <a:pt x="4710" y="8247"/>
                      <a:pt x="5114" y="7531"/>
                      <a:pt x="5456" y="6805"/>
                    </a:cubicBezTo>
                    <a:cubicBezTo>
                      <a:pt x="6079" y="5488"/>
                      <a:pt x="6421" y="4285"/>
                      <a:pt x="6504" y="3123"/>
                    </a:cubicBezTo>
                    <a:cubicBezTo>
                      <a:pt x="6504" y="3091"/>
                      <a:pt x="6494" y="3050"/>
                      <a:pt x="6462" y="3029"/>
                    </a:cubicBezTo>
                    <a:cubicBezTo>
                      <a:pt x="6441" y="2999"/>
                      <a:pt x="6400" y="2978"/>
                      <a:pt x="6358" y="2978"/>
                    </a:cubicBezTo>
                    <a:cubicBezTo>
                      <a:pt x="6349" y="2978"/>
                      <a:pt x="6328" y="2978"/>
                      <a:pt x="6317" y="2988"/>
                    </a:cubicBezTo>
                    <a:cubicBezTo>
                      <a:pt x="6234" y="2895"/>
                      <a:pt x="6151" y="2791"/>
                      <a:pt x="6068" y="2697"/>
                    </a:cubicBezTo>
                    <a:cubicBezTo>
                      <a:pt x="5830" y="2428"/>
                      <a:pt x="5570" y="2137"/>
                      <a:pt x="5311" y="1867"/>
                    </a:cubicBezTo>
                    <a:cubicBezTo>
                      <a:pt x="4772" y="1307"/>
                      <a:pt x="4305" y="892"/>
                      <a:pt x="3848" y="581"/>
                    </a:cubicBezTo>
                    <a:cubicBezTo>
                      <a:pt x="3578" y="405"/>
                      <a:pt x="3309" y="260"/>
                      <a:pt x="3050" y="156"/>
                    </a:cubicBezTo>
                    <a:cubicBezTo>
                      <a:pt x="2780" y="53"/>
                      <a:pt x="2520" y="0"/>
                      <a:pt x="227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23"/>
              <p:cNvSpPr/>
              <p:nvPr/>
            </p:nvSpPr>
            <p:spPr>
              <a:xfrm>
                <a:off x="5341265" y="2620628"/>
                <a:ext cx="155663" cy="487585"/>
              </a:xfrm>
              <a:custGeom>
                <a:rect b="b" l="l" r="r" t="t"/>
                <a:pathLst>
                  <a:path extrusionOk="0" h="10819" w="3454">
                    <a:moveTo>
                      <a:pt x="2033" y="0"/>
                    </a:moveTo>
                    <a:cubicBezTo>
                      <a:pt x="1867" y="31"/>
                      <a:pt x="1711" y="83"/>
                      <a:pt x="1556" y="155"/>
                    </a:cubicBezTo>
                    <a:cubicBezTo>
                      <a:pt x="1369" y="249"/>
                      <a:pt x="1203" y="383"/>
                      <a:pt x="1047" y="560"/>
                    </a:cubicBezTo>
                    <a:cubicBezTo>
                      <a:pt x="757" y="881"/>
                      <a:pt x="550" y="1296"/>
                      <a:pt x="374" y="1867"/>
                    </a:cubicBezTo>
                    <a:cubicBezTo>
                      <a:pt x="228" y="2324"/>
                      <a:pt x="135" y="2832"/>
                      <a:pt x="72" y="3465"/>
                    </a:cubicBezTo>
                    <a:cubicBezTo>
                      <a:pt x="21" y="3931"/>
                      <a:pt x="0" y="4419"/>
                      <a:pt x="10" y="4917"/>
                    </a:cubicBezTo>
                    <a:cubicBezTo>
                      <a:pt x="10" y="5363"/>
                      <a:pt x="52" y="5819"/>
                      <a:pt x="125" y="6296"/>
                    </a:cubicBezTo>
                    <a:cubicBezTo>
                      <a:pt x="228" y="6909"/>
                      <a:pt x="374" y="7510"/>
                      <a:pt x="560" y="8070"/>
                    </a:cubicBezTo>
                    <a:cubicBezTo>
                      <a:pt x="799" y="8734"/>
                      <a:pt x="1068" y="9274"/>
                      <a:pt x="1400" y="9730"/>
                    </a:cubicBezTo>
                    <a:cubicBezTo>
                      <a:pt x="1764" y="10228"/>
                      <a:pt x="2179" y="10591"/>
                      <a:pt x="2645" y="10798"/>
                    </a:cubicBezTo>
                    <a:cubicBezTo>
                      <a:pt x="2676" y="10809"/>
                      <a:pt x="2697" y="10819"/>
                      <a:pt x="2718" y="10819"/>
                    </a:cubicBezTo>
                    <a:cubicBezTo>
                      <a:pt x="2728" y="10819"/>
                      <a:pt x="2749" y="10809"/>
                      <a:pt x="2759" y="10809"/>
                    </a:cubicBezTo>
                    <a:cubicBezTo>
                      <a:pt x="2790" y="10798"/>
                      <a:pt x="2822" y="10777"/>
                      <a:pt x="2842" y="10747"/>
                    </a:cubicBezTo>
                    <a:cubicBezTo>
                      <a:pt x="2852" y="10726"/>
                      <a:pt x="2852" y="10715"/>
                      <a:pt x="2863" y="10705"/>
                    </a:cubicBezTo>
                    <a:cubicBezTo>
                      <a:pt x="3060" y="10477"/>
                      <a:pt x="3257" y="10249"/>
                      <a:pt x="3454" y="10000"/>
                    </a:cubicBezTo>
                    <a:cubicBezTo>
                      <a:pt x="3444" y="10000"/>
                      <a:pt x="3444" y="9989"/>
                      <a:pt x="3433" y="9989"/>
                    </a:cubicBezTo>
                    <a:cubicBezTo>
                      <a:pt x="3278" y="9864"/>
                      <a:pt x="3133" y="9730"/>
                      <a:pt x="2988" y="9595"/>
                    </a:cubicBezTo>
                    <a:cubicBezTo>
                      <a:pt x="2842" y="9460"/>
                      <a:pt x="2707" y="9315"/>
                      <a:pt x="2573" y="9159"/>
                    </a:cubicBezTo>
                    <a:cubicBezTo>
                      <a:pt x="2324" y="8879"/>
                      <a:pt x="2085" y="8568"/>
                      <a:pt x="1888" y="8246"/>
                    </a:cubicBezTo>
                    <a:cubicBezTo>
                      <a:pt x="1681" y="7925"/>
                      <a:pt x="1504" y="7582"/>
                      <a:pt x="1359" y="7240"/>
                    </a:cubicBezTo>
                    <a:cubicBezTo>
                      <a:pt x="1213" y="6898"/>
                      <a:pt x="1089" y="6545"/>
                      <a:pt x="996" y="6182"/>
                    </a:cubicBezTo>
                    <a:cubicBezTo>
                      <a:pt x="902" y="5819"/>
                      <a:pt x="830" y="5446"/>
                      <a:pt x="789" y="5072"/>
                    </a:cubicBezTo>
                    <a:cubicBezTo>
                      <a:pt x="747" y="4699"/>
                      <a:pt x="736" y="4315"/>
                      <a:pt x="747" y="3931"/>
                    </a:cubicBezTo>
                    <a:cubicBezTo>
                      <a:pt x="747" y="3744"/>
                      <a:pt x="768" y="3548"/>
                      <a:pt x="778" y="3361"/>
                    </a:cubicBezTo>
                    <a:cubicBezTo>
                      <a:pt x="799" y="3184"/>
                      <a:pt x="819" y="3008"/>
                      <a:pt x="851" y="2832"/>
                    </a:cubicBezTo>
                    <a:cubicBezTo>
                      <a:pt x="892" y="2541"/>
                      <a:pt x="955" y="2241"/>
                      <a:pt x="1017" y="1950"/>
                    </a:cubicBezTo>
                    <a:cubicBezTo>
                      <a:pt x="1100" y="1639"/>
                      <a:pt x="1193" y="1338"/>
                      <a:pt x="1317" y="1047"/>
                    </a:cubicBezTo>
                    <a:cubicBezTo>
                      <a:pt x="1442" y="768"/>
                      <a:pt x="1587" y="498"/>
                      <a:pt x="1784" y="259"/>
                    </a:cubicBezTo>
                    <a:cubicBezTo>
                      <a:pt x="1857" y="166"/>
                      <a:pt x="1940" y="83"/>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23"/>
              <p:cNvSpPr/>
              <p:nvPr/>
            </p:nvSpPr>
            <p:spPr>
              <a:xfrm>
                <a:off x="5857384" y="2436435"/>
                <a:ext cx="267431" cy="291722"/>
              </a:xfrm>
              <a:custGeom>
                <a:rect b="b" l="l" r="r" t="t"/>
                <a:pathLst>
                  <a:path extrusionOk="0" h="6473" w="5934">
                    <a:moveTo>
                      <a:pt x="3485" y="0"/>
                    </a:moveTo>
                    <a:cubicBezTo>
                      <a:pt x="3392" y="0"/>
                      <a:pt x="3299" y="10"/>
                      <a:pt x="3205" y="31"/>
                    </a:cubicBezTo>
                    <a:cubicBezTo>
                      <a:pt x="2997" y="72"/>
                      <a:pt x="2801" y="155"/>
                      <a:pt x="2593" y="280"/>
                    </a:cubicBezTo>
                    <a:cubicBezTo>
                      <a:pt x="2220" y="519"/>
                      <a:pt x="1877" y="861"/>
                      <a:pt x="1515" y="1379"/>
                    </a:cubicBezTo>
                    <a:cubicBezTo>
                      <a:pt x="1224" y="1794"/>
                      <a:pt x="964" y="2271"/>
                      <a:pt x="715" y="2832"/>
                    </a:cubicBezTo>
                    <a:cubicBezTo>
                      <a:pt x="570" y="3174"/>
                      <a:pt x="436" y="3516"/>
                      <a:pt x="342" y="3838"/>
                    </a:cubicBezTo>
                    <a:cubicBezTo>
                      <a:pt x="259" y="4097"/>
                      <a:pt x="197" y="4315"/>
                      <a:pt x="166" y="4512"/>
                    </a:cubicBezTo>
                    <a:lnTo>
                      <a:pt x="145" y="4512"/>
                    </a:lnTo>
                    <a:cubicBezTo>
                      <a:pt x="125" y="4512"/>
                      <a:pt x="114" y="4512"/>
                      <a:pt x="93" y="4523"/>
                    </a:cubicBezTo>
                    <a:cubicBezTo>
                      <a:pt x="62" y="4543"/>
                      <a:pt x="31" y="4564"/>
                      <a:pt x="10" y="4606"/>
                    </a:cubicBezTo>
                    <a:cubicBezTo>
                      <a:pt x="0" y="4636"/>
                      <a:pt x="0" y="4689"/>
                      <a:pt x="21" y="4730"/>
                    </a:cubicBezTo>
                    <a:cubicBezTo>
                      <a:pt x="42" y="4761"/>
                      <a:pt x="62" y="4782"/>
                      <a:pt x="93" y="4792"/>
                    </a:cubicBezTo>
                    <a:cubicBezTo>
                      <a:pt x="705" y="4979"/>
                      <a:pt x="1307" y="5238"/>
                      <a:pt x="1877" y="5487"/>
                    </a:cubicBezTo>
                    <a:cubicBezTo>
                      <a:pt x="2748" y="5860"/>
                      <a:pt x="3651" y="6245"/>
                      <a:pt x="4595" y="6400"/>
                    </a:cubicBezTo>
                    <a:cubicBezTo>
                      <a:pt x="4875" y="6441"/>
                      <a:pt x="5166" y="6473"/>
                      <a:pt x="5436" y="6473"/>
                    </a:cubicBezTo>
                    <a:cubicBezTo>
                      <a:pt x="5549" y="6473"/>
                      <a:pt x="5674" y="6462"/>
                      <a:pt x="5809" y="6452"/>
                    </a:cubicBezTo>
                    <a:cubicBezTo>
                      <a:pt x="5840" y="6452"/>
                      <a:pt x="5871" y="6431"/>
                      <a:pt x="5902" y="6400"/>
                    </a:cubicBezTo>
                    <a:cubicBezTo>
                      <a:pt x="5923" y="6369"/>
                      <a:pt x="5933" y="6328"/>
                      <a:pt x="5933" y="6286"/>
                    </a:cubicBezTo>
                    <a:cubicBezTo>
                      <a:pt x="5923" y="6255"/>
                      <a:pt x="5913" y="6224"/>
                      <a:pt x="5892" y="6203"/>
                    </a:cubicBezTo>
                    <a:cubicBezTo>
                      <a:pt x="5747" y="5736"/>
                      <a:pt x="5664" y="5290"/>
                      <a:pt x="5591" y="4906"/>
                    </a:cubicBezTo>
                    <a:lnTo>
                      <a:pt x="5581" y="4855"/>
                    </a:lnTo>
                    <a:cubicBezTo>
                      <a:pt x="5519" y="4574"/>
                      <a:pt x="5477" y="4315"/>
                      <a:pt x="5445" y="4056"/>
                    </a:cubicBezTo>
                    <a:cubicBezTo>
                      <a:pt x="5425" y="3910"/>
                      <a:pt x="5404" y="3776"/>
                      <a:pt x="5383" y="3631"/>
                    </a:cubicBezTo>
                    <a:lnTo>
                      <a:pt x="5383" y="3610"/>
                    </a:lnTo>
                    <a:cubicBezTo>
                      <a:pt x="5342" y="3288"/>
                      <a:pt x="5300" y="2925"/>
                      <a:pt x="5238" y="2573"/>
                    </a:cubicBezTo>
                    <a:cubicBezTo>
                      <a:pt x="5155" y="2095"/>
                      <a:pt x="5041" y="1525"/>
                      <a:pt x="4802" y="985"/>
                    </a:cubicBezTo>
                    <a:cubicBezTo>
                      <a:pt x="4699" y="747"/>
                      <a:pt x="4564" y="549"/>
                      <a:pt x="4419" y="394"/>
                    </a:cubicBezTo>
                    <a:cubicBezTo>
                      <a:pt x="4346" y="321"/>
                      <a:pt x="4263" y="249"/>
                      <a:pt x="4170" y="187"/>
                    </a:cubicBezTo>
                    <a:cubicBezTo>
                      <a:pt x="4087" y="135"/>
                      <a:pt x="3993" y="93"/>
                      <a:pt x="3869" y="62"/>
                    </a:cubicBezTo>
                    <a:cubicBezTo>
                      <a:pt x="3755" y="21"/>
                      <a:pt x="3620" y="0"/>
                      <a:pt x="3485"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23"/>
              <p:cNvSpPr/>
              <p:nvPr/>
            </p:nvSpPr>
            <p:spPr>
              <a:xfrm>
                <a:off x="5401521" y="2699136"/>
                <a:ext cx="248322" cy="369824"/>
              </a:xfrm>
              <a:custGeom>
                <a:rect b="b" l="l" r="r" t="t"/>
                <a:pathLst>
                  <a:path extrusionOk="0" h="8206" w="5510">
                    <a:moveTo>
                      <a:pt x="1598" y="1"/>
                    </a:moveTo>
                    <a:cubicBezTo>
                      <a:pt x="1474" y="1"/>
                      <a:pt x="1349" y="31"/>
                      <a:pt x="1215" y="84"/>
                    </a:cubicBezTo>
                    <a:cubicBezTo>
                      <a:pt x="1100" y="135"/>
                      <a:pt x="987" y="208"/>
                      <a:pt x="872" y="312"/>
                    </a:cubicBezTo>
                    <a:cubicBezTo>
                      <a:pt x="769" y="416"/>
                      <a:pt x="665" y="540"/>
                      <a:pt x="561" y="716"/>
                    </a:cubicBezTo>
                    <a:cubicBezTo>
                      <a:pt x="489" y="831"/>
                      <a:pt x="416" y="955"/>
                      <a:pt x="364" y="1080"/>
                    </a:cubicBezTo>
                    <a:cubicBezTo>
                      <a:pt x="261" y="1329"/>
                      <a:pt x="178" y="1598"/>
                      <a:pt x="125" y="1878"/>
                    </a:cubicBezTo>
                    <a:cubicBezTo>
                      <a:pt x="12" y="2428"/>
                      <a:pt x="1" y="3030"/>
                      <a:pt x="84" y="3704"/>
                    </a:cubicBezTo>
                    <a:cubicBezTo>
                      <a:pt x="167" y="4337"/>
                      <a:pt x="323" y="4969"/>
                      <a:pt x="540" y="5591"/>
                    </a:cubicBezTo>
                    <a:cubicBezTo>
                      <a:pt x="738" y="6131"/>
                      <a:pt x="976" y="6619"/>
                      <a:pt x="1246" y="7064"/>
                    </a:cubicBezTo>
                    <a:cubicBezTo>
                      <a:pt x="1381" y="7283"/>
                      <a:pt x="1536" y="7490"/>
                      <a:pt x="1692" y="7687"/>
                    </a:cubicBezTo>
                    <a:cubicBezTo>
                      <a:pt x="1847" y="7864"/>
                      <a:pt x="2003" y="8030"/>
                      <a:pt x="2169" y="8164"/>
                    </a:cubicBezTo>
                    <a:cubicBezTo>
                      <a:pt x="2200" y="8195"/>
                      <a:pt x="2232" y="8205"/>
                      <a:pt x="2273" y="8205"/>
                    </a:cubicBezTo>
                    <a:cubicBezTo>
                      <a:pt x="2315" y="8205"/>
                      <a:pt x="2345" y="8195"/>
                      <a:pt x="2377" y="8164"/>
                    </a:cubicBezTo>
                    <a:cubicBezTo>
                      <a:pt x="2387" y="8154"/>
                      <a:pt x="2397" y="8143"/>
                      <a:pt x="2397" y="8133"/>
                    </a:cubicBezTo>
                    <a:cubicBezTo>
                      <a:pt x="2501" y="8092"/>
                      <a:pt x="2584" y="8050"/>
                      <a:pt x="2677" y="8009"/>
                    </a:cubicBezTo>
                    <a:cubicBezTo>
                      <a:pt x="2771" y="7947"/>
                      <a:pt x="2875" y="7884"/>
                      <a:pt x="2978" y="7791"/>
                    </a:cubicBezTo>
                    <a:cubicBezTo>
                      <a:pt x="3165" y="7635"/>
                      <a:pt x="3341" y="7449"/>
                      <a:pt x="3539" y="7200"/>
                    </a:cubicBezTo>
                    <a:cubicBezTo>
                      <a:pt x="3870" y="6774"/>
                      <a:pt x="4161" y="6276"/>
                      <a:pt x="4482" y="5591"/>
                    </a:cubicBezTo>
                    <a:cubicBezTo>
                      <a:pt x="4669" y="5187"/>
                      <a:pt x="4846" y="4752"/>
                      <a:pt x="5001" y="4295"/>
                    </a:cubicBezTo>
                    <a:cubicBezTo>
                      <a:pt x="5136" y="3911"/>
                      <a:pt x="5240" y="3569"/>
                      <a:pt x="5312" y="3237"/>
                    </a:cubicBezTo>
                    <a:cubicBezTo>
                      <a:pt x="5323" y="3247"/>
                      <a:pt x="5343" y="3247"/>
                      <a:pt x="5364" y="3247"/>
                    </a:cubicBezTo>
                    <a:lnTo>
                      <a:pt x="5395" y="3247"/>
                    </a:lnTo>
                    <a:cubicBezTo>
                      <a:pt x="5436" y="3237"/>
                      <a:pt x="5468" y="3206"/>
                      <a:pt x="5489" y="3175"/>
                    </a:cubicBezTo>
                    <a:cubicBezTo>
                      <a:pt x="5509" y="3143"/>
                      <a:pt x="5509" y="3102"/>
                      <a:pt x="5499" y="3060"/>
                    </a:cubicBezTo>
                    <a:cubicBezTo>
                      <a:pt x="5489" y="3030"/>
                      <a:pt x="5468" y="3009"/>
                      <a:pt x="5436" y="2977"/>
                    </a:cubicBezTo>
                    <a:lnTo>
                      <a:pt x="5374" y="2936"/>
                    </a:lnTo>
                    <a:lnTo>
                      <a:pt x="5312" y="2884"/>
                    </a:lnTo>
                    <a:cubicBezTo>
                      <a:pt x="5001" y="2645"/>
                      <a:pt x="4680" y="2366"/>
                      <a:pt x="4316" y="2023"/>
                    </a:cubicBezTo>
                    <a:cubicBezTo>
                      <a:pt x="4099" y="1816"/>
                      <a:pt x="3891" y="1608"/>
                      <a:pt x="3694" y="1401"/>
                    </a:cubicBezTo>
                    <a:cubicBezTo>
                      <a:pt x="3486" y="1183"/>
                      <a:pt x="3269" y="955"/>
                      <a:pt x="3041" y="748"/>
                    </a:cubicBezTo>
                    <a:cubicBezTo>
                      <a:pt x="2781" y="509"/>
                      <a:pt x="2563" y="343"/>
                      <a:pt x="2335" y="218"/>
                    </a:cubicBezTo>
                    <a:cubicBezTo>
                      <a:pt x="2086" y="73"/>
                      <a:pt x="1847" y="1"/>
                      <a:pt x="1619" y="1"/>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23"/>
              <p:cNvSpPr/>
              <p:nvPr/>
            </p:nvSpPr>
            <p:spPr>
              <a:xfrm>
                <a:off x="5943374" y="2479430"/>
                <a:ext cx="135157" cy="232864"/>
              </a:xfrm>
              <a:custGeom>
                <a:rect b="b" l="l" r="r" t="t"/>
                <a:pathLst>
                  <a:path extrusionOk="0" h="5167" w="2999">
                    <a:moveTo>
                      <a:pt x="1702" y="0"/>
                    </a:moveTo>
                    <a:cubicBezTo>
                      <a:pt x="1391" y="0"/>
                      <a:pt x="1110" y="301"/>
                      <a:pt x="996" y="436"/>
                    </a:cubicBezTo>
                    <a:cubicBezTo>
                      <a:pt x="840" y="623"/>
                      <a:pt x="716" y="851"/>
                      <a:pt x="582" y="1162"/>
                    </a:cubicBezTo>
                    <a:cubicBezTo>
                      <a:pt x="478" y="1411"/>
                      <a:pt x="384" y="1702"/>
                      <a:pt x="301" y="2034"/>
                    </a:cubicBezTo>
                    <a:cubicBezTo>
                      <a:pt x="239" y="2324"/>
                      <a:pt x="177" y="2645"/>
                      <a:pt x="125" y="3009"/>
                    </a:cubicBezTo>
                    <a:lnTo>
                      <a:pt x="125" y="3071"/>
                    </a:lnTo>
                    <a:cubicBezTo>
                      <a:pt x="73" y="3081"/>
                      <a:pt x="42" y="3102"/>
                      <a:pt x="21" y="3143"/>
                    </a:cubicBezTo>
                    <a:cubicBezTo>
                      <a:pt x="11" y="3175"/>
                      <a:pt x="1" y="3216"/>
                      <a:pt x="11" y="3247"/>
                    </a:cubicBezTo>
                    <a:cubicBezTo>
                      <a:pt x="31" y="3299"/>
                      <a:pt x="52" y="3361"/>
                      <a:pt x="84" y="3424"/>
                    </a:cubicBezTo>
                    <a:cubicBezTo>
                      <a:pt x="63" y="3599"/>
                      <a:pt x="52" y="3755"/>
                      <a:pt x="42" y="3911"/>
                    </a:cubicBezTo>
                    <a:cubicBezTo>
                      <a:pt x="31" y="4170"/>
                      <a:pt x="21" y="4388"/>
                      <a:pt x="31" y="4595"/>
                    </a:cubicBezTo>
                    <a:cubicBezTo>
                      <a:pt x="31" y="4678"/>
                      <a:pt x="94" y="4740"/>
                      <a:pt x="177" y="4740"/>
                    </a:cubicBezTo>
                    <a:cubicBezTo>
                      <a:pt x="218" y="4740"/>
                      <a:pt x="250" y="4731"/>
                      <a:pt x="280" y="4699"/>
                    </a:cubicBezTo>
                    <a:cubicBezTo>
                      <a:pt x="312" y="4668"/>
                      <a:pt x="322" y="4637"/>
                      <a:pt x="322" y="4595"/>
                    </a:cubicBezTo>
                    <a:cubicBezTo>
                      <a:pt x="312" y="4357"/>
                      <a:pt x="322" y="4097"/>
                      <a:pt x="333" y="3828"/>
                    </a:cubicBezTo>
                    <a:lnTo>
                      <a:pt x="374" y="3890"/>
                    </a:lnTo>
                    <a:cubicBezTo>
                      <a:pt x="540" y="4087"/>
                      <a:pt x="737" y="4263"/>
                      <a:pt x="965" y="4419"/>
                    </a:cubicBezTo>
                    <a:cubicBezTo>
                      <a:pt x="1142" y="4533"/>
                      <a:pt x="1484" y="4720"/>
                      <a:pt x="1847" y="4720"/>
                    </a:cubicBezTo>
                    <a:cubicBezTo>
                      <a:pt x="2023" y="4720"/>
                      <a:pt x="2179" y="4668"/>
                      <a:pt x="2324" y="4575"/>
                    </a:cubicBezTo>
                    <a:cubicBezTo>
                      <a:pt x="2428" y="4502"/>
                      <a:pt x="2511" y="4409"/>
                      <a:pt x="2583" y="4295"/>
                    </a:cubicBezTo>
                    <a:cubicBezTo>
                      <a:pt x="2604" y="4388"/>
                      <a:pt x="2615" y="4492"/>
                      <a:pt x="2635" y="4595"/>
                    </a:cubicBezTo>
                    <a:cubicBezTo>
                      <a:pt x="2656" y="4710"/>
                      <a:pt x="2677" y="4814"/>
                      <a:pt x="2687" y="4927"/>
                    </a:cubicBezTo>
                    <a:lnTo>
                      <a:pt x="2698" y="4979"/>
                    </a:lnTo>
                    <a:lnTo>
                      <a:pt x="2698" y="5021"/>
                    </a:lnTo>
                    <a:cubicBezTo>
                      <a:pt x="2708" y="5062"/>
                      <a:pt x="2708" y="5093"/>
                      <a:pt x="2739" y="5125"/>
                    </a:cubicBezTo>
                    <a:cubicBezTo>
                      <a:pt x="2770" y="5155"/>
                      <a:pt x="2801" y="5166"/>
                      <a:pt x="2843" y="5166"/>
                    </a:cubicBezTo>
                    <a:cubicBezTo>
                      <a:pt x="2884" y="5166"/>
                      <a:pt x="2915" y="5155"/>
                      <a:pt x="2947" y="5125"/>
                    </a:cubicBezTo>
                    <a:cubicBezTo>
                      <a:pt x="2967" y="5104"/>
                      <a:pt x="2998" y="5062"/>
                      <a:pt x="2988" y="5021"/>
                    </a:cubicBezTo>
                    <a:cubicBezTo>
                      <a:pt x="2947" y="4699"/>
                      <a:pt x="2894" y="4388"/>
                      <a:pt x="2843" y="4108"/>
                    </a:cubicBezTo>
                    <a:lnTo>
                      <a:pt x="2822" y="3984"/>
                    </a:lnTo>
                    <a:cubicBezTo>
                      <a:pt x="2770" y="3735"/>
                      <a:pt x="2718" y="3486"/>
                      <a:pt x="2687" y="3226"/>
                    </a:cubicBezTo>
                    <a:lnTo>
                      <a:pt x="2656" y="2915"/>
                    </a:lnTo>
                    <a:lnTo>
                      <a:pt x="2656" y="2853"/>
                    </a:lnTo>
                    <a:cubicBezTo>
                      <a:pt x="2645" y="2656"/>
                      <a:pt x="2625" y="2458"/>
                      <a:pt x="2615" y="2262"/>
                    </a:cubicBezTo>
                    <a:cubicBezTo>
                      <a:pt x="2573" y="1836"/>
                      <a:pt x="2532" y="1380"/>
                      <a:pt x="2428" y="944"/>
                    </a:cubicBezTo>
                    <a:cubicBezTo>
                      <a:pt x="2376" y="727"/>
                      <a:pt x="2313" y="561"/>
                      <a:pt x="2241" y="405"/>
                    </a:cubicBezTo>
                    <a:cubicBezTo>
                      <a:pt x="2158" y="249"/>
                      <a:pt x="2055" y="135"/>
                      <a:pt x="1940" y="63"/>
                    </a:cubicBezTo>
                    <a:cubicBezTo>
                      <a:pt x="1868" y="21"/>
                      <a:pt x="1785" y="0"/>
                      <a:pt x="1702" y="0"/>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23"/>
              <p:cNvSpPr/>
              <p:nvPr/>
            </p:nvSpPr>
            <p:spPr>
              <a:xfrm>
                <a:off x="5437575" y="2610758"/>
                <a:ext cx="846638" cy="710174"/>
              </a:xfrm>
              <a:custGeom>
                <a:rect b="b" l="l" r="r" t="t"/>
                <a:pathLst>
                  <a:path extrusionOk="0" h="15758" w="18786">
                    <a:moveTo>
                      <a:pt x="10528" y="1"/>
                    </a:moveTo>
                    <a:cubicBezTo>
                      <a:pt x="10394" y="1"/>
                      <a:pt x="10238" y="12"/>
                      <a:pt x="10093" y="12"/>
                    </a:cubicBezTo>
                    <a:cubicBezTo>
                      <a:pt x="9232" y="53"/>
                      <a:pt x="8340" y="229"/>
                      <a:pt x="7437" y="519"/>
                    </a:cubicBezTo>
                    <a:cubicBezTo>
                      <a:pt x="6587" y="800"/>
                      <a:pt x="5747" y="1183"/>
                      <a:pt x="4938" y="1671"/>
                    </a:cubicBezTo>
                    <a:cubicBezTo>
                      <a:pt x="4159" y="2138"/>
                      <a:pt x="3444" y="2677"/>
                      <a:pt x="2801" y="3290"/>
                    </a:cubicBezTo>
                    <a:cubicBezTo>
                      <a:pt x="2490" y="3590"/>
                      <a:pt x="2199" y="3912"/>
                      <a:pt x="1939" y="4233"/>
                    </a:cubicBezTo>
                    <a:cubicBezTo>
                      <a:pt x="1701" y="4534"/>
                      <a:pt x="1494" y="4825"/>
                      <a:pt x="1317" y="5125"/>
                    </a:cubicBezTo>
                    <a:cubicBezTo>
                      <a:pt x="985" y="5665"/>
                      <a:pt x="715" y="6277"/>
                      <a:pt x="498" y="6951"/>
                    </a:cubicBezTo>
                    <a:cubicBezTo>
                      <a:pt x="290" y="7605"/>
                      <a:pt x="145" y="8299"/>
                      <a:pt x="72" y="9005"/>
                    </a:cubicBezTo>
                    <a:cubicBezTo>
                      <a:pt x="0" y="9710"/>
                      <a:pt x="10" y="10405"/>
                      <a:pt x="104" y="11090"/>
                    </a:cubicBezTo>
                    <a:cubicBezTo>
                      <a:pt x="197" y="11764"/>
                      <a:pt x="383" y="12407"/>
                      <a:pt x="664" y="12988"/>
                    </a:cubicBezTo>
                    <a:cubicBezTo>
                      <a:pt x="954" y="13569"/>
                      <a:pt x="1349" y="14098"/>
                      <a:pt x="1826" y="14502"/>
                    </a:cubicBezTo>
                    <a:cubicBezTo>
                      <a:pt x="2158" y="14783"/>
                      <a:pt x="2541" y="15021"/>
                      <a:pt x="2946" y="15198"/>
                    </a:cubicBezTo>
                    <a:cubicBezTo>
                      <a:pt x="3163" y="15291"/>
                      <a:pt x="3402" y="15364"/>
                      <a:pt x="3631" y="15436"/>
                    </a:cubicBezTo>
                    <a:cubicBezTo>
                      <a:pt x="3869" y="15498"/>
                      <a:pt x="4129" y="15540"/>
                      <a:pt x="4419" y="15581"/>
                    </a:cubicBezTo>
                    <a:lnTo>
                      <a:pt x="4450" y="15581"/>
                    </a:lnTo>
                    <a:cubicBezTo>
                      <a:pt x="4958" y="15696"/>
                      <a:pt x="5528" y="15758"/>
                      <a:pt x="6182" y="15758"/>
                    </a:cubicBezTo>
                    <a:lnTo>
                      <a:pt x="6431" y="15758"/>
                    </a:lnTo>
                    <a:cubicBezTo>
                      <a:pt x="7147" y="15737"/>
                      <a:pt x="7925" y="15654"/>
                      <a:pt x="8786" y="15498"/>
                    </a:cubicBezTo>
                    <a:cubicBezTo>
                      <a:pt x="9263" y="15415"/>
                      <a:pt x="9740" y="15311"/>
                      <a:pt x="10228" y="15187"/>
                    </a:cubicBezTo>
                    <a:cubicBezTo>
                      <a:pt x="10425" y="15136"/>
                      <a:pt x="10643" y="15083"/>
                      <a:pt x="10871" y="15011"/>
                    </a:cubicBezTo>
                    <a:cubicBezTo>
                      <a:pt x="10933" y="15000"/>
                      <a:pt x="10995" y="14980"/>
                      <a:pt x="11058" y="14959"/>
                    </a:cubicBezTo>
                    <a:cubicBezTo>
                      <a:pt x="11203" y="14928"/>
                      <a:pt x="11348" y="14887"/>
                      <a:pt x="11493" y="14855"/>
                    </a:cubicBezTo>
                    <a:cubicBezTo>
                      <a:pt x="11960" y="14731"/>
                      <a:pt x="12375" y="14596"/>
                      <a:pt x="12759" y="14461"/>
                    </a:cubicBezTo>
                    <a:cubicBezTo>
                      <a:pt x="13609" y="14150"/>
                      <a:pt x="14419" y="13766"/>
                      <a:pt x="15155" y="13310"/>
                    </a:cubicBezTo>
                    <a:cubicBezTo>
                      <a:pt x="16369" y="12563"/>
                      <a:pt x="17935" y="11277"/>
                      <a:pt x="18547" y="9399"/>
                    </a:cubicBezTo>
                    <a:cubicBezTo>
                      <a:pt x="18609" y="9202"/>
                      <a:pt x="18672" y="8995"/>
                      <a:pt x="18702" y="8776"/>
                    </a:cubicBezTo>
                    <a:cubicBezTo>
                      <a:pt x="18755" y="8507"/>
                      <a:pt x="18785" y="8269"/>
                      <a:pt x="18775" y="8050"/>
                    </a:cubicBezTo>
                    <a:cubicBezTo>
                      <a:pt x="18775" y="7812"/>
                      <a:pt x="18744" y="7563"/>
                      <a:pt x="18672" y="7314"/>
                    </a:cubicBezTo>
                    <a:cubicBezTo>
                      <a:pt x="18619" y="7107"/>
                      <a:pt x="18526" y="6899"/>
                      <a:pt x="18402" y="6650"/>
                    </a:cubicBezTo>
                    <a:cubicBezTo>
                      <a:pt x="18246" y="6339"/>
                      <a:pt x="18049" y="6038"/>
                      <a:pt x="17852" y="5748"/>
                    </a:cubicBezTo>
                    <a:cubicBezTo>
                      <a:pt x="17779" y="5634"/>
                      <a:pt x="17706" y="5530"/>
                      <a:pt x="17634" y="5416"/>
                    </a:cubicBezTo>
                    <a:cubicBezTo>
                      <a:pt x="17427" y="5094"/>
                      <a:pt x="17240" y="4752"/>
                      <a:pt x="17053" y="4420"/>
                    </a:cubicBezTo>
                    <a:cubicBezTo>
                      <a:pt x="16991" y="4316"/>
                      <a:pt x="16929" y="4202"/>
                      <a:pt x="16867" y="4099"/>
                    </a:cubicBezTo>
                    <a:cubicBezTo>
                      <a:pt x="16410" y="3290"/>
                      <a:pt x="15850" y="2377"/>
                      <a:pt x="15092" y="1661"/>
                    </a:cubicBezTo>
                    <a:cubicBezTo>
                      <a:pt x="14460" y="1059"/>
                      <a:pt x="13630" y="593"/>
                      <a:pt x="12686" y="302"/>
                    </a:cubicBezTo>
                    <a:cubicBezTo>
                      <a:pt x="12022" y="105"/>
                      <a:pt x="11296" y="1"/>
                      <a:pt x="10528"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23"/>
              <p:cNvSpPr/>
              <p:nvPr/>
            </p:nvSpPr>
            <p:spPr>
              <a:xfrm>
                <a:off x="5815741" y="3058643"/>
                <a:ext cx="446979" cy="255758"/>
              </a:xfrm>
              <a:custGeom>
                <a:rect b="b" l="l" r="r" t="t"/>
                <a:pathLst>
                  <a:path extrusionOk="0" h="5675" w="9918">
                    <a:moveTo>
                      <a:pt x="9866" y="0"/>
                    </a:moveTo>
                    <a:cubicBezTo>
                      <a:pt x="9855" y="0"/>
                      <a:pt x="9834" y="11"/>
                      <a:pt x="9824" y="32"/>
                    </a:cubicBezTo>
                    <a:lnTo>
                      <a:pt x="9793" y="125"/>
                    </a:lnTo>
                    <a:lnTo>
                      <a:pt x="9793" y="115"/>
                    </a:lnTo>
                    <a:cubicBezTo>
                      <a:pt x="9658" y="457"/>
                      <a:pt x="9461" y="768"/>
                      <a:pt x="9243" y="1048"/>
                    </a:cubicBezTo>
                    <a:cubicBezTo>
                      <a:pt x="9036" y="1318"/>
                      <a:pt x="8808" y="1567"/>
                      <a:pt x="8559" y="1805"/>
                    </a:cubicBezTo>
                    <a:cubicBezTo>
                      <a:pt x="8310" y="2044"/>
                      <a:pt x="8050" y="2262"/>
                      <a:pt x="7780" y="2469"/>
                    </a:cubicBezTo>
                    <a:cubicBezTo>
                      <a:pt x="7511" y="2676"/>
                      <a:pt x="7231" y="2874"/>
                      <a:pt x="6950" y="3061"/>
                    </a:cubicBezTo>
                    <a:cubicBezTo>
                      <a:pt x="6660" y="3268"/>
                      <a:pt x="6360" y="3455"/>
                      <a:pt x="6048" y="3642"/>
                    </a:cubicBezTo>
                    <a:cubicBezTo>
                      <a:pt x="5415" y="4015"/>
                      <a:pt x="4762" y="4347"/>
                      <a:pt x="4087" y="4627"/>
                    </a:cubicBezTo>
                    <a:lnTo>
                      <a:pt x="4108" y="4627"/>
                    </a:lnTo>
                    <a:cubicBezTo>
                      <a:pt x="3838" y="4730"/>
                      <a:pt x="3569" y="4834"/>
                      <a:pt x="3289" y="4938"/>
                    </a:cubicBezTo>
                    <a:cubicBezTo>
                      <a:pt x="3009" y="5032"/>
                      <a:pt x="2718" y="5115"/>
                      <a:pt x="2428" y="5198"/>
                    </a:cubicBezTo>
                    <a:cubicBezTo>
                      <a:pt x="1868" y="5343"/>
                      <a:pt x="1287" y="5467"/>
                      <a:pt x="706" y="5539"/>
                    </a:cubicBezTo>
                    <a:lnTo>
                      <a:pt x="717" y="5539"/>
                    </a:lnTo>
                    <a:cubicBezTo>
                      <a:pt x="488" y="5560"/>
                      <a:pt x="260" y="5581"/>
                      <a:pt x="42" y="5602"/>
                    </a:cubicBezTo>
                    <a:cubicBezTo>
                      <a:pt x="21" y="5602"/>
                      <a:pt x="0" y="5612"/>
                      <a:pt x="0" y="5633"/>
                    </a:cubicBezTo>
                    <a:cubicBezTo>
                      <a:pt x="0" y="5654"/>
                      <a:pt x="21" y="5675"/>
                      <a:pt x="42" y="5675"/>
                    </a:cubicBezTo>
                    <a:cubicBezTo>
                      <a:pt x="436" y="5643"/>
                      <a:pt x="841" y="5602"/>
                      <a:pt x="1235" y="5539"/>
                    </a:cubicBezTo>
                    <a:cubicBezTo>
                      <a:pt x="1650" y="5477"/>
                      <a:pt x="2054" y="5394"/>
                      <a:pt x="2459" y="5301"/>
                    </a:cubicBezTo>
                    <a:cubicBezTo>
                      <a:pt x="3268" y="5104"/>
                      <a:pt x="4057" y="4824"/>
                      <a:pt x="4824" y="4502"/>
                    </a:cubicBezTo>
                    <a:cubicBezTo>
                      <a:pt x="5208" y="4347"/>
                      <a:pt x="5581" y="4160"/>
                      <a:pt x="5945" y="3963"/>
                    </a:cubicBezTo>
                    <a:cubicBezTo>
                      <a:pt x="6307" y="3776"/>
                      <a:pt x="6660" y="3569"/>
                      <a:pt x="7003" y="3340"/>
                    </a:cubicBezTo>
                    <a:cubicBezTo>
                      <a:pt x="7345" y="3112"/>
                      <a:pt x="7667" y="2863"/>
                      <a:pt x="7978" y="2604"/>
                    </a:cubicBezTo>
                    <a:cubicBezTo>
                      <a:pt x="8299" y="2345"/>
                      <a:pt x="8589" y="2065"/>
                      <a:pt x="8870" y="1764"/>
                    </a:cubicBezTo>
                    <a:lnTo>
                      <a:pt x="9181" y="1390"/>
                    </a:lnTo>
                    <a:cubicBezTo>
                      <a:pt x="9285" y="1256"/>
                      <a:pt x="9378" y="1111"/>
                      <a:pt x="9471" y="975"/>
                    </a:cubicBezTo>
                    <a:lnTo>
                      <a:pt x="9720" y="540"/>
                    </a:lnTo>
                    <a:cubicBezTo>
                      <a:pt x="9762" y="467"/>
                      <a:pt x="9793" y="394"/>
                      <a:pt x="9824" y="322"/>
                    </a:cubicBezTo>
                    <a:cubicBezTo>
                      <a:pt x="9866" y="239"/>
                      <a:pt x="9886" y="145"/>
                      <a:pt x="9907" y="53"/>
                    </a:cubicBezTo>
                    <a:cubicBezTo>
                      <a:pt x="9917" y="32"/>
                      <a:pt x="9907" y="11"/>
                      <a:pt x="98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23"/>
              <p:cNvSpPr/>
              <p:nvPr/>
            </p:nvSpPr>
            <p:spPr>
              <a:xfrm>
                <a:off x="5954100" y="3260142"/>
                <a:ext cx="41687" cy="19064"/>
              </a:xfrm>
              <a:custGeom>
                <a:rect b="b" l="l" r="r" t="t"/>
                <a:pathLst>
                  <a:path extrusionOk="0" h="423" w="925">
                    <a:moveTo>
                      <a:pt x="883" y="0"/>
                    </a:moveTo>
                    <a:lnTo>
                      <a:pt x="872" y="10"/>
                    </a:lnTo>
                    <a:cubicBezTo>
                      <a:pt x="593" y="135"/>
                      <a:pt x="312" y="249"/>
                      <a:pt x="22" y="353"/>
                    </a:cubicBezTo>
                    <a:cubicBezTo>
                      <a:pt x="22" y="353"/>
                      <a:pt x="12" y="363"/>
                      <a:pt x="12" y="374"/>
                    </a:cubicBezTo>
                    <a:cubicBezTo>
                      <a:pt x="1" y="384"/>
                      <a:pt x="12" y="395"/>
                      <a:pt x="12" y="405"/>
                    </a:cubicBezTo>
                    <a:cubicBezTo>
                      <a:pt x="12" y="415"/>
                      <a:pt x="22" y="415"/>
                      <a:pt x="32" y="415"/>
                    </a:cubicBezTo>
                    <a:cubicBezTo>
                      <a:pt x="37" y="420"/>
                      <a:pt x="43" y="423"/>
                      <a:pt x="48" y="423"/>
                    </a:cubicBezTo>
                    <a:cubicBezTo>
                      <a:pt x="53" y="423"/>
                      <a:pt x="58" y="420"/>
                      <a:pt x="63" y="415"/>
                    </a:cubicBezTo>
                    <a:cubicBezTo>
                      <a:pt x="344" y="312"/>
                      <a:pt x="623" y="197"/>
                      <a:pt x="904" y="73"/>
                    </a:cubicBezTo>
                    <a:cubicBezTo>
                      <a:pt x="924" y="63"/>
                      <a:pt x="924" y="42"/>
                      <a:pt x="914" y="21"/>
                    </a:cubicBezTo>
                    <a:cubicBezTo>
                      <a:pt x="914" y="10"/>
                      <a:pt x="904" y="0"/>
                      <a:pt x="88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23"/>
              <p:cNvSpPr/>
              <p:nvPr/>
            </p:nvSpPr>
            <p:spPr>
              <a:xfrm>
                <a:off x="5950360" y="3256852"/>
                <a:ext cx="55703" cy="23525"/>
              </a:xfrm>
              <a:custGeom>
                <a:rect b="b" l="l" r="r" t="t"/>
                <a:pathLst>
                  <a:path extrusionOk="0" h="522" w="1236">
                    <a:moveTo>
                      <a:pt x="1173" y="0"/>
                    </a:moveTo>
                    <a:cubicBezTo>
                      <a:pt x="1163" y="0"/>
                      <a:pt x="1163" y="11"/>
                      <a:pt x="1153" y="11"/>
                    </a:cubicBezTo>
                    <a:cubicBezTo>
                      <a:pt x="924" y="104"/>
                      <a:pt x="685" y="208"/>
                      <a:pt x="447" y="291"/>
                    </a:cubicBezTo>
                    <a:lnTo>
                      <a:pt x="457" y="281"/>
                    </a:lnTo>
                    <a:lnTo>
                      <a:pt x="457" y="281"/>
                    </a:lnTo>
                    <a:cubicBezTo>
                      <a:pt x="323" y="332"/>
                      <a:pt x="188" y="374"/>
                      <a:pt x="53" y="415"/>
                    </a:cubicBezTo>
                    <a:cubicBezTo>
                      <a:pt x="22" y="415"/>
                      <a:pt x="1" y="447"/>
                      <a:pt x="12" y="478"/>
                    </a:cubicBezTo>
                    <a:cubicBezTo>
                      <a:pt x="12" y="503"/>
                      <a:pt x="32" y="522"/>
                      <a:pt x="57" y="522"/>
                    </a:cubicBezTo>
                    <a:cubicBezTo>
                      <a:pt x="62" y="522"/>
                      <a:pt x="68" y="521"/>
                      <a:pt x="74" y="519"/>
                    </a:cubicBezTo>
                    <a:cubicBezTo>
                      <a:pt x="457" y="415"/>
                      <a:pt x="831" y="270"/>
                      <a:pt x="1204" y="104"/>
                    </a:cubicBezTo>
                    <a:cubicBezTo>
                      <a:pt x="1225" y="94"/>
                      <a:pt x="1236" y="53"/>
                      <a:pt x="1225" y="32"/>
                    </a:cubicBezTo>
                    <a:cubicBezTo>
                      <a:pt x="1215" y="11"/>
                      <a:pt x="1194" y="0"/>
                      <a:pt x="117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23"/>
              <p:cNvSpPr/>
              <p:nvPr/>
            </p:nvSpPr>
            <p:spPr>
              <a:xfrm>
                <a:off x="5948512" y="3258249"/>
                <a:ext cx="58498" cy="22939"/>
              </a:xfrm>
              <a:custGeom>
                <a:rect b="b" l="l" r="r" t="t"/>
                <a:pathLst>
                  <a:path extrusionOk="0" h="509" w="1298">
                    <a:moveTo>
                      <a:pt x="1266" y="1"/>
                    </a:moveTo>
                    <a:cubicBezTo>
                      <a:pt x="1256" y="1"/>
                      <a:pt x="1256" y="1"/>
                      <a:pt x="1245" y="11"/>
                    </a:cubicBezTo>
                    <a:cubicBezTo>
                      <a:pt x="975" y="105"/>
                      <a:pt x="717" y="218"/>
                      <a:pt x="447" y="312"/>
                    </a:cubicBezTo>
                    <a:cubicBezTo>
                      <a:pt x="312" y="364"/>
                      <a:pt x="177" y="405"/>
                      <a:pt x="32" y="437"/>
                    </a:cubicBezTo>
                    <a:cubicBezTo>
                      <a:pt x="21" y="437"/>
                      <a:pt x="0" y="457"/>
                      <a:pt x="11" y="478"/>
                    </a:cubicBezTo>
                    <a:cubicBezTo>
                      <a:pt x="11" y="499"/>
                      <a:pt x="32" y="509"/>
                      <a:pt x="53" y="509"/>
                    </a:cubicBezTo>
                    <a:cubicBezTo>
                      <a:pt x="260" y="457"/>
                      <a:pt x="457" y="384"/>
                      <a:pt x="654" y="312"/>
                    </a:cubicBezTo>
                    <a:cubicBezTo>
                      <a:pt x="862" y="239"/>
                      <a:pt x="1069" y="146"/>
                      <a:pt x="1277" y="73"/>
                    </a:cubicBezTo>
                    <a:cubicBezTo>
                      <a:pt x="1287" y="73"/>
                      <a:pt x="1297" y="63"/>
                      <a:pt x="1297" y="52"/>
                    </a:cubicBezTo>
                    <a:lnTo>
                      <a:pt x="1297" y="22"/>
                    </a:lnTo>
                    <a:cubicBezTo>
                      <a:pt x="1297" y="11"/>
                      <a:pt x="1287" y="11"/>
                      <a:pt x="1277"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23"/>
              <p:cNvSpPr/>
              <p:nvPr/>
            </p:nvSpPr>
            <p:spPr>
              <a:xfrm>
                <a:off x="5949909" y="3259196"/>
                <a:ext cx="57101" cy="22624"/>
              </a:xfrm>
              <a:custGeom>
                <a:rect b="b" l="l" r="r" t="t"/>
                <a:pathLst>
                  <a:path extrusionOk="0" h="502" w="1267">
                    <a:moveTo>
                      <a:pt x="1214" y="1"/>
                    </a:moveTo>
                    <a:cubicBezTo>
                      <a:pt x="1204" y="1"/>
                      <a:pt x="1193" y="11"/>
                      <a:pt x="1193" y="11"/>
                    </a:cubicBezTo>
                    <a:cubicBezTo>
                      <a:pt x="1080" y="52"/>
                      <a:pt x="976" y="104"/>
                      <a:pt x="872" y="146"/>
                    </a:cubicBezTo>
                    <a:cubicBezTo>
                      <a:pt x="758" y="187"/>
                      <a:pt x="654" y="229"/>
                      <a:pt x="550" y="270"/>
                    </a:cubicBezTo>
                    <a:cubicBezTo>
                      <a:pt x="384" y="322"/>
                      <a:pt x="208" y="374"/>
                      <a:pt x="42" y="416"/>
                    </a:cubicBezTo>
                    <a:cubicBezTo>
                      <a:pt x="11" y="416"/>
                      <a:pt x="1" y="446"/>
                      <a:pt x="1" y="467"/>
                    </a:cubicBezTo>
                    <a:cubicBezTo>
                      <a:pt x="9" y="484"/>
                      <a:pt x="25" y="501"/>
                      <a:pt x="47" y="501"/>
                    </a:cubicBezTo>
                    <a:cubicBezTo>
                      <a:pt x="52" y="501"/>
                      <a:pt x="58" y="500"/>
                      <a:pt x="63" y="499"/>
                    </a:cubicBezTo>
                    <a:cubicBezTo>
                      <a:pt x="260" y="457"/>
                      <a:pt x="447" y="405"/>
                      <a:pt x="633" y="333"/>
                    </a:cubicBezTo>
                    <a:cubicBezTo>
                      <a:pt x="841" y="260"/>
                      <a:pt x="1038" y="177"/>
                      <a:pt x="1235" y="94"/>
                    </a:cubicBezTo>
                    <a:cubicBezTo>
                      <a:pt x="1256" y="84"/>
                      <a:pt x="1266" y="52"/>
                      <a:pt x="1256" y="31"/>
                    </a:cubicBezTo>
                    <a:cubicBezTo>
                      <a:pt x="1246" y="11"/>
                      <a:pt x="1225" y="1"/>
                      <a:pt x="12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23"/>
              <p:cNvSpPr/>
              <p:nvPr/>
            </p:nvSpPr>
            <p:spPr>
              <a:xfrm>
                <a:off x="5953649" y="3259646"/>
                <a:ext cx="54757" cy="22038"/>
              </a:xfrm>
              <a:custGeom>
                <a:rect b="b" l="l" r="r" t="t"/>
                <a:pathLst>
                  <a:path extrusionOk="0" h="489" w="1215">
                    <a:moveTo>
                      <a:pt x="1142" y="1"/>
                    </a:moveTo>
                    <a:cubicBezTo>
                      <a:pt x="1027" y="42"/>
                      <a:pt x="914" y="84"/>
                      <a:pt x="810" y="136"/>
                    </a:cubicBezTo>
                    <a:cubicBezTo>
                      <a:pt x="686" y="177"/>
                      <a:pt x="571" y="229"/>
                      <a:pt x="447" y="270"/>
                    </a:cubicBezTo>
                    <a:lnTo>
                      <a:pt x="457" y="260"/>
                    </a:lnTo>
                    <a:lnTo>
                      <a:pt x="457" y="260"/>
                    </a:lnTo>
                    <a:cubicBezTo>
                      <a:pt x="322" y="312"/>
                      <a:pt x="177" y="353"/>
                      <a:pt x="42" y="395"/>
                    </a:cubicBezTo>
                    <a:cubicBezTo>
                      <a:pt x="11" y="395"/>
                      <a:pt x="1" y="426"/>
                      <a:pt x="1" y="447"/>
                    </a:cubicBezTo>
                    <a:cubicBezTo>
                      <a:pt x="11" y="468"/>
                      <a:pt x="32" y="489"/>
                      <a:pt x="63" y="489"/>
                    </a:cubicBezTo>
                    <a:cubicBezTo>
                      <a:pt x="250" y="436"/>
                      <a:pt x="437" y="374"/>
                      <a:pt x="623" y="302"/>
                    </a:cubicBezTo>
                    <a:cubicBezTo>
                      <a:pt x="810" y="240"/>
                      <a:pt x="997" y="167"/>
                      <a:pt x="1183" y="84"/>
                    </a:cubicBezTo>
                    <a:cubicBezTo>
                      <a:pt x="1204" y="74"/>
                      <a:pt x="1214" y="42"/>
                      <a:pt x="1204" y="21"/>
                    </a:cubicBezTo>
                    <a:cubicBezTo>
                      <a:pt x="1193" y="11"/>
                      <a:pt x="1183" y="1"/>
                      <a:pt x="1173"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23"/>
              <p:cNvSpPr/>
              <p:nvPr/>
            </p:nvSpPr>
            <p:spPr>
              <a:xfrm>
                <a:off x="5955993" y="3259646"/>
                <a:ext cx="52864" cy="22038"/>
              </a:xfrm>
              <a:custGeom>
                <a:rect b="b" l="l" r="r" t="t"/>
                <a:pathLst>
                  <a:path extrusionOk="0" h="489" w="1173">
                    <a:moveTo>
                      <a:pt x="1121" y="1"/>
                    </a:moveTo>
                    <a:cubicBezTo>
                      <a:pt x="1121" y="1"/>
                      <a:pt x="1111" y="1"/>
                      <a:pt x="1111" y="11"/>
                    </a:cubicBezTo>
                    <a:cubicBezTo>
                      <a:pt x="975" y="53"/>
                      <a:pt x="862" y="115"/>
                      <a:pt x="737" y="167"/>
                    </a:cubicBezTo>
                    <a:cubicBezTo>
                      <a:pt x="602" y="229"/>
                      <a:pt x="477" y="281"/>
                      <a:pt x="343" y="333"/>
                    </a:cubicBezTo>
                    <a:cubicBezTo>
                      <a:pt x="239" y="364"/>
                      <a:pt x="136" y="395"/>
                      <a:pt x="32" y="416"/>
                    </a:cubicBezTo>
                    <a:cubicBezTo>
                      <a:pt x="11" y="426"/>
                      <a:pt x="0" y="447"/>
                      <a:pt x="0" y="457"/>
                    </a:cubicBezTo>
                    <a:cubicBezTo>
                      <a:pt x="0" y="478"/>
                      <a:pt x="21" y="489"/>
                      <a:pt x="42" y="489"/>
                    </a:cubicBezTo>
                    <a:cubicBezTo>
                      <a:pt x="136" y="468"/>
                      <a:pt x="229" y="447"/>
                      <a:pt x="312" y="416"/>
                    </a:cubicBezTo>
                    <a:cubicBezTo>
                      <a:pt x="405" y="395"/>
                      <a:pt x="498" y="353"/>
                      <a:pt x="581" y="323"/>
                    </a:cubicBezTo>
                    <a:lnTo>
                      <a:pt x="862" y="198"/>
                    </a:lnTo>
                    <a:lnTo>
                      <a:pt x="1141" y="74"/>
                    </a:lnTo>
                    <a:cubicBezTo>
                      <a:pt x="1162" y="74"/>
                      <a:pt x="1173" y="42"/>
                      <a:pt x="1162" y="21"/>
                    </a:cubicBezTo>
                    <a:cubicBezTo>
                      <a:pt x="1152" y="11"/>
                      <a:pt x="1141" y="11"/>
                      <a:pt x="11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23"/>
              <p:cNvSpPr/>
              <p:nvPr/>
            </p:nvSpPr>
            <p:spPr>
              <a:xfrm>
                <a:off x="5957390" y="3258249"/>
                <a:ext cx="58047" cy="22939"/>
              </a:xfrm>
              <a:custGeom>
                <a:rect b="b" l="l" r="r" t="t"/>
                <a:pathLst>
                  <a:path extrusionOk="0" h="509" w="1288">
                    <a:moveTo>
                      <a:pt x="1235" y="1"/>
                    </a:moveTo>
                    <a:lnTo>
                      <a:pt x="1225" y="11"/>
                    </a:lnTo>
                    <a:cubicBezTo>
                      <a:pt x="1131" y="52"/>
                      <a:pt x="1048" y="94"/>
                      <a:pt x="955" y="125"/>
                    </a:cubicBezTo>
                    <a:cubicBezTo>
                      <a:pt x="861" y="167"/>
                      <a:pt x="758" y="208"/>
                      <a:pt x="654" y="239"/>
                    </a:cubicBezTo>
                    <a:lnTo>
                      <a:pt x="665" y="239"/>
                    </a:lnTo>
                    <a:cubicBezTo>
                      <a:pt x="457" y="312"/>
                      <a:pt x="250" y="374"/>
                      <a:pt x="42" y="426"/>
                    </a:cubicBezTo>
                    <a:cubicBezTo>
                      <a:pt x="11" y="426"/>
                      <a:pt x="1" y="447"/>
                      <a:pt x="1" y="478"/>
                    </a:cubicBezTo>
                    <a:cubicBezTo>
                      <a:pt x="11" y="499"/>
                      <a:pt x="32" y="509"/>
                      <a:pt x="52" y="509"/>
                    </a:cubicBezTo>
                    <a:cubicBezTo>
                      <a:pt x="260" y="457"/>
                      <a:pt x="467" y="395"/>
                      <a:pt x="665" y="333"/>
                    </a:cubicBezTo>
                    <a:cubicBezTo>
                      <a:pt x="861" y="260"/>
                      <a:pt x="1069" y="177"/>
                      <a:pt x="1256" y="84"/>
                    </a:cubicBezTo>
                    <a:cubicBezTo>
                      <a:pt x="1276" y="73"/>
                      <a:pt x="1287" y="52"/>
                      <a:pt x="1276" y="32"/>
                    </a:cubicBezTo>
                    <a:cubicBezTo>
                      <a:pt x="1266" y="11"/>
                      <a:pt x="1256" y="1"/>
                      <a:pt x="123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23"/>
              <p:cNvSpPr/>
              <p:nvPr/>
            </p:nvSpPr>
            <p:spPr>
              <a:xfrm>
                <a:off x="5962077" y="3253112"/>
                <a:ext cx="59895" cy="25869"/>
              </a:xfrm>
              <a:custGeom>
                <a:rect b="b" l="l" r="r" t="t"/>
                <a:pathLst>
                  <a:path extrusionOk="0" h="574" w="1329">
                    <a:moveTo>
                      <a:pt x="1276" y="0"/>
                    </a:moveTo>
                    <a:cubicBezTo>
                      <a:pt x="1266" y="0"/>
                      <a:pt x="1266" y="0"/>
                      <a:pt x="1255" y="11"/>
                    </a:cubicBezTo>
                    <a:cubicBezTo>
                      <a:pt x="923" y="146"/>
                      <a:pt x="602" y="291"/>
                      <a:pt x="260" y="405"/>
                    </a:cubicBezTo>
                    <a:lnTo>
                      <a:pt x="270" y="405"/>
                    </a:lnTo>
                    <a:cubicBezTo>
                      <a:pt x="187" y="436"/>
                      <a:pt x="114" y="457"/>
                      <a:pt x="42" y="488"/>
                    </a:cubicBezTo>
                    <a:cubicBezTo>
                      <a:pt x="31" y="488"/>
                      <a:pt x="21" y="488"/>
                      <a:pt x="11" y="498"/>
                    </a:cubicBezTo>
                    <a:cubicBezTo>
                      <a:pt x="11" y="509"/>
                      <a:pt x="1" y="519"/>
                      <a:pt x="11" y="540"/>
                    </a:cubicBezTo>
                    <a:cubicBezTo>
                      <a:pt x="11" y="557"/>
                      <a:pt x="25" y="574"/>
                      <a:pt x="47" y="574"/>
                    </a:cubicBezTo>
                    <a:cubicBezTo>
                      <a:pt x="52" y="574"/>
                      <a:pt x="57" y="573"/>
                      <a:pt x="63" y="571"/>
                    </a:cubicBezTo>
                    <a:cubicBezTo>
                      <a:pt x="478" y="436"/>
                      <a:pt x="893" y="260"/>
                      <a:pt x="1297" y="83"/>
                    </a:cubicBezTo>
                    <a:cubicBezTo>
                      <a:pt x="1318" y="73"/>
                      <a:pt x="1328" y="42"/>
                      <a:pt x="1318" y="32"/>
                    </a:cubicBezTo>
                    <a:cubicBezTo>
                      <a:pt x="1308" y="11"/>
                      <a:pt x="1287" y="0"/>
                      <a:pt x="12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23"/>
              <p:cNvSpPr/>
              <p:nvPr/>
            </p:nvSpPr>
            <p:spPr>
              <a:xfrm>
                <a:off x="6234153" y="3071713"/>
                <a:ext cx="15007" cy="24742"/>
              </a:xfrm>
              <a:custGeom>
                <a:rect b="b" l="l" r="r" t="t"/>
                <a:pathLst>
                  <a:path extrusionOk="0" h="549" w="333">
                    <a:moveTo>
                      <a:pt x="280" y="1"/>
                    </a:moveTo>
                    <a:cubicBezTo>
                      <a:pt x="270" y="1"/>
                      <a:pt x="250" y="11"/>
                      <a:pt x="250" y="21"/>
                    </a:cubicBezTo>
                    <a:cubicBezTo>
                      <a:pt x="156" y="167"/>
                      <a:pt x="84" y="323"/>
                      <a:pt x="11" y="478"/>
                    </a:cubicBezTo>
                    <a:cubicBezTo>
                      <a:pt x="1" y="489"/>
                      <a:pt x="11" y="509"/>
                      <a:pt x="11" y="519"/>
                    </a:cubicBezTo>
                    <a:cubicBezTo>
                      <a:pt x="21" y="530"/>
                      <a:pt x="31" y="540"/>
                      <a:pt x="42" y="540"/>
                    </a:cubicBezTo>
                    <a:cubicBezTo>
                      <a:pt x="47" y="545"/>
                      <a:pt x="55" y="548"/>
                      <a:pt x="63" y="548"/>
                    </a:cubicBezTo>
                    <a:cubicBezTo>
                      <a:pt x="70" y="548"/>
                      <a:pt x="78" y="545"/>
                      <a:pt x="84" y="540"/>
                    </a:cubicBezTo>
                    <a:lnTo>
                      <a:pt x="114" y="509"/>
                    </a:lnTo>
                    <a:cubicBezTo>
                      <a:pt x="125" y="478"/>
                      <a:pt x="146" y="447"/>
                      <a:pt x="156" y="406"/>
                    </a:cubicBezTo>
                    <a:lnTo>
                      <a:pt x="156" y="426"/>
                    </a:lnTo>
                    <a:cubicBezTo>
                      <a:pt x="208" y="302"/>
                      <a:pt x="270" y="187"/>
                      <a:pt x="322" y="74"/>
                    </a:cubicBezTo>
                    <a:cubicBezTo>
                      <a:pt x="333" y="63"/>
                      <a:pt x="333" y="53"/>
                      <a:pt x="333" y="42"/>
                    </a:cubicBezTo>
                    <a:cubicBezTo>
                      <a:pt x="333" y="21"/>
                      <a:pt x="322" y="11"/>
                      <a:pt x="312" y="11"/>
                    </a:cubicBezTo>
                    <a:cubicBezTo>
                      <a:pt x="301" y="1"/>
                      <a:pt x="291" y="1"/>
                      <a:pt x="280"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23"/>
              <p:cNvSpPr/>
              <p:nvPr/>
            </p:nvSpPr>
            <p:spPr>
              <a:xfrm>
                <a:off x="6228069" y="3051658"/>
                <a:ext cx="34206" cy="52819"/>
              </a:xfrm>
              <a:custGeom>
                <a:rect b="b" l="l" r="r" t="t"/>
                <a:pathLst>
                  <a:path extrusionOk="0" h="1172" w="759">
                    <a:moveTo>
                      <a:pt x="675" y="0"/>
                    </a:moveTo>
                    <a:lnTo>
                      <a:pt x="644" y="31"/>
                    </a:lnTo>
                    <a:cubicBezTo>
                      <a:pt x="613" y="114"/>
                      <a:pt x="581" y="187"/>
                      <a:pt x="540" y="270"/>
                    </a:cubicBezTo>
                    <a:cubicBezTo>
                      <a:pt x="405" y="539"/>
                      <a:pt x="249" y="809"/>
                      <a:pt x="53" y="1037"/>
                    </a:cubicBezTo>
                    <a:lnTo>
                      <a:pt x="63" y="1027"/>
                    </a:lnTo>
                    <a:lnTo>
                      <a:pt x="63" y="1027"/>
                    </a:lnTo>
                    <a:cubicBezTo>
                      <a:pt x="53" y="1047"/>
                      <a:pt x="32" y="1068"/>
                      <a:pt x="21" y="1079"/>
                    </a:cubicBezTo>
                    <a:cubicBezTo>
                      <a:pt x="11" y="1089"/>
                      <a:pt x="0" y="1100"/>
                      <a:pt x="0" y="1120"/>
                    </a:cubicBezTo>
                    <a:cubicBezTo>
                      <a:pt x="0" y="1130"/>
                      <a:pt x="0" y="1141"/>
                      <a:pt x="11" y="1151"/>
                    </a:cubicBezTo>
                    <a:cubicBezTo>
                      <a:pt x="21" y="1162"/>
                      <a:pt x="32" y="1172"/>
                      <a:pt x="53" y="1172"/>
                    </a:cubicBezTo>
                    <a:cubicBezTo>
                      <a:pt x="63" y="1172"/>
                      <a:pt x="73" y="1172"/>
                      <a:pt x="83" y="1162"/>
                    </a:cubicBezTo>
                    <a:cubicBezTo>
                      <a:pt x="156" y="1079"/>
                      <a:pt x="219" y="1006"/>
                      <a:pt x="281" y="923"/>
                    </a:cubicBezTo>
                    <a:cubicBezTo>
                      <a:pt x="343" y="840"/>
                      <a:pt x="395" y="747"/>
                      <a:pt x="457" y="653"/>
                    </a:cubicBezTo>
                    <a:cubicBezTo>
                      <a:pt x="561" y="466"/>
                      <a:pt x="664" y="270"/>
                      <a:pt x="747" y="62"/>
                    </a:cubicBezTo>
                    <a:cubicBezTo>
                      <a:pt x="758" y="42"/>
                      <a:pt x="737" y="10"/>
                      <a:pt x="71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23"/>
              <p:cNvSpPr/>
              <p:nvPr/>
            </p:nvSpPr>
            <p:spPr>
              <a:xfrm>
                <a:off x="6225275" y="3052559"/>
                <a:ext cx="37000" cy="55568"/>
              </a:xfrm>
              <a:custGeom>
                <a:rect b="b" l="l" r="r" t="t"/>
                <a:pathLst>
                  <a:path extrusionOk="0" h="1233" w="821">
                    <a:moveTo>
                      <a:pt x="768" y="1"/>
                    </a:moveTo>
                    <a:cubicBezTo>
                      <a:pt x="768" y="1"/>
                      <a:pt x="758" y="1"/>
                      <a:pt x="747" y="11"/>
                    </a:cubicBezTo>
                    <a:cubicBezTo>
                      <a:pt x="737" y="11"/>
                      <a:pt x="737" y="22"/>
                      <a:pt x="726" y="31"/>
                    </a:cubicBezTo>
                    <a:cubicBezTo>
                      <a:pt x="696" y="125"/>
                      <a:pt x="643" y="229"/>
                      <a:pt x="602" y="322"/>
                    </a:cubicBezTo>
                    <a:lnTo>
                      <a:pt x="602" y="312"/>
                    </a:lnTo>
                    <a:cubicBezTo>
                      <a:pt x="488" y="571"/>
                      <a:pt x="343" y="810"/>
                      <a:pt x="156" y="1027"/>
                    </a:cubicBezTo>
                    <a:cubicBezTo>
                      <a:pt x="115" y="1080"/>
                      <a:pt x="73" y="1121"/>
                      <a:pt x="21" y="1173"/>
                    </a:cubicBezTo>
                    <a:cubicBezTo>
                      <a:pt x="11" y="1183"/>
                      <a:pt x="0" y="1204"/>
                      <a:pt x="21" y="1225"/>
                    </a:cubicBezTo>
                    <a:cubicBezTo>
                      <a:pt x="26" y="1230"/>
                      <a:pt x="34" y="1232"/>
                      <a:pt x="43" y="1232"/>
                    </a:cubicBezTo>
                    <a:cubicBezTo>
                      <a:pt x="52" y="1232"/>
                      <a:pt x="63" y="1230"/>
                      <a:pt x="73" y="1225"/>
                    </a:cubicBezTo>
                    <a:cubicBezTo>
                      <a:pt x="145" y="1152"/>
                      <a:pt x="218" y="1069"/>
                      <a:pt x="291" y="986"/>
                    </a:cubicBezTo>
                    <a:cubicBezTo>
                      <a:pt x="364" y="893"/>
                      <a:pt x="426" y="789"/>
                      <a:pt x="488" y="695"/>
                    </a:cubicBezTo>
                    <a:cubicBezTo>
                      <a:pt x="550" y="592"/>
                      <a:pt x="613" y="488"/>
                      <a:pt x="664" y="384"/>
                    </a:cubicBezTo>
                    <a:cubicBezTo>
                      <a:pt x="716" y="280"/>
                      <a:pt x="768" y="167"/>
                      <a:pt x="809" y="63"/>
                    </a:cubicBezTo>
                    <a:cubicBezTo>
                      <a:pt x="820" y="42"/>
                      <a:pt x="809" y="11"/>
                      <a:pt x="789" y="11"/>
                    </a:cubicBezTo>
                    <a:cubicBezTo>
                      <a:pt x="779" y="1"/>
                      <a:pt x="779" y="1"/>
                      <a:pt x="76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23"/>
              <p:cNvSpPr/>
              <p:nvPr/>
            </p:nvSpPr>
            <p:spPr>
              <a:xfrm>
                <a:off x="6226176" y="3048368"/>
                <a:ext cx="39840" cy="60661"/>
              </a:xfrm>
              <a:custGeom>
                <a:rect b="b" l="l" r="r" t="t"/>
                <a:pathLst>
                  <a:path extrusionOk="0" h="1346" w="884">
                    <a:moveTo>
                      <a:pt x="831" y="0"/>
                    </a:moveTo>
                    <a:cubicBezTo>
                      <a:pt x="810" y="0"/>
                      <a:pt x="789" y="11"/>
                      <a:pt x="789" y="32"/>
                    </a:cubicBezTo>
                    <a:cubicBezTo>
                      <a:pt x="738" y="156"/>
                      <a:pt x="686" y="281"/>
                      <a:pt x="623" y="394"/>
                    </a:cubicBezTo>
                    <a:cubicBezTo>
                      <a:pt x="499" y="654"/>
                      <a:pt x="354" y="903"/>
                      <a:pt x="167" y="1120"/>
                    </a:cubicBezTo>
                    <a:lnTo>
                      <a:pt x="157" y="1131"/>
                    </a:lnTo>
                    <a:cubicBezTo>
                      <a:pt x="115" y="1183"/>
                      <a:pt x="74" y="1224"/>
                      <a:pt x="22" y="1276"/>
                    </a:cubicBezTo>
                    <a:cubicBezTo>
                      <a:pt x="1" y="1286"/>
                      <a:pt x="1" y="1318"/>
                      <a:pt x="22" y="1328"/>
                    </a:cubicBezTo>
                    <a:cubicBezTo>
                      <a:pt x="28" y="1340"/>
                      <a:pt x="38" y="1345"/>
                      <a:pt x="49" y="1345"/>
                    </a:cubicBezTo>
                    <a:cubicBezTo>
                      <a:pt x="57" y="1345"/>
                      <a:pt x="65" y="1343"/>
                      <a:pt x="74" y="1339"/>
                    </a:cubicBezTo>
                    <a:cubicBezTo>
                      <a:pt x="157" y="1245"/>
                      <a:pt x="240" y="1162"/>
                      <a:pt x="323" y="1058"/>
                    </a:cubicBezTo>
                    <a:cubicBezTo>
                      <a:pt x="395" y="965"/>
                      <a:pt x="468" y="851"/>
                      <a:pt x="540" y="747"/>
                    </a:cubicBezTo>
                    <a:lnTo>
                      <a:pt x="727" y="405"/>
                    </a:lnTo>
                    <a:cubicBezTo>
                      <a:pt x="779" y="290"/>
                      <a:pt x="831" y="177"/>
                      <a:pt x="872" y="62"/>
                    </a:cubicBezTo>
                    <a:cubicBezTo>
                      <a:pt x="883" y="42"/>
                      <a:pt x="872" y="11"/>
                      <a:pt x="8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23"/>
              <p:cNvSpPr/>
              <p:nvPr/>
            </p:nvSpPr>
            <p:spPr>
              <a:xfrm>
                <a:off x="6224328" y="3056750"/>
                <a:ext cx="37451" cy="56244"/>
              </a:xfrm>
              <a:custGeom>
                <a:rect b="b" l="l" r="r" t="t"/>
                <a:pathLst>
                  <a:path extrusionOk="0" h="1248" w="831">
                    <a:moveTo>
                      <a:pt x="768" y="1"/>
                    </a:moveTo>
                    <a:cubicBezTo>
                      <a:pt x="758" y="12"/>
                      <a:pt x="747" y="12"/>
                      <a:pt x="737" y="32"/>
                    </a:cubicBezTo>
                    <a:cubicBezTo>
                      <a:pt x="644" y="219"/>
                      <a:pt x="551" y="406"/>
                      <a:pt x="436" y="582"/>
                    </a:cubicBezTo>
                    <a:cubicBezTo>
                      <a:pt x="332" y="779"/>
                      <a:pt x="208" y="955"/>
                      <a:pt x="63" y="1121"/>
                    </a:cubicBezTo>
                    <a:cubicBezTo>
                      <a:pt x="53" y="1142"/>
                      <a:pt x="32" y="1153"/>
                      <a:pt x="21" y="1173"/>
                    </a:cubicBezTo>
                    <a:cubicBezTo>
                      <a:pt x="11" y="1183"/>
                      <a:pt x="11" y="1194"/>
                      <a:pt x="11" y="1204"/>
                    </a:cubicBezTo>
                    <a:cubicBezTo>
                      <a:pt x="0" y="1215"/>
                      <a:pt x="11" y="1225"/>
                      <a:pt x="21" y="1236"/>
                    </a:cubicBezTo>
                    <a:cubicBezTo>
                      <a:pt x="27" y="1241"/>
                      <a:pt x="40" y="1247"/>
                      <a:pt x="52" y="1247"/>
                    </a:cubicBezTo>
                    <a:cubicBezTo>
                      <a:pt x="61" y="1247"/>
                      <a:pt x="69" y="1244"/>
                      <a:pt x="73" y="1236"/>
                    </a:cubicBezTo>
                    <a:cubicBezTo>
                      <a:pt x="146" y="1153"/>
                      <a:pt x="208" y="1080"/>
                      <a:pt x="281" y="997"/>
                    </a:cubicBezTo>
                    <a:cubicBezTo>
                      <a:pt x="353" y="893"/>
                      <a:pt x="415" y="800"/>
                      <a:pt x="478" y="696"/>
                    </a:cubicBezTo>
                    <a:cubicBezTo>
                      <a:pt x="602" y="499"/>
                      <a:pt x="717" y="291"/>
                      <a:pt x="820" y="84"/>
                    </a:cubicBezTo>
                    <a:cubicBezTo>
                      <a:pt x="830" y="74"/>
                      <a:pt x="830" y="63"/>
                      <a:pt x="830" y="42"/>
                    </a:cubicBezTo>
                    <a:cubicBezTo>
                      <a:pt x="830" y="32"/>
                      <a:pt x="820" y="21"/>
                      <a:pt x="810" y="12"/>
                    </a:cubicBezTo>
                    <a:cubicBezTo>
                      <a:pt x="800" y="12"/>
                      <a:pt x="789" y="1"/>
                      <a:pt x="779"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23"/>
              <p:cNvSpPr/>
              <p:nvPr/>
            </p:nvSpPr>
            <p:spPr>
              <a:xfrm>
                <a:off x="6220137" y="3064232"/>
                <a:ext cx="35558" cy="53360"/>
              </a:xfrm>
              <a:custGeom>
                <a:rect b="b" l="l" r="r" t="t"/>
                <a:pathLst>
                  <a:path extrusionOk="0" h="1184" w="789">
                    <a:moveTo>
                      <a:pt x="716" y="1"/>
                    </a:moveTo>
                    <a:cubicBezTo>
                      <a:pt x="706" y="11"/>
                      <a:pt x="695" y="11"/>
                      <a:pt x="685" y="32"/>
                    </a:cubicBezTo>
                    <a:cubicBezTo>
                      <a:pt x="591" y="219"/>
                      <a:pt x="488" y="406"/>
                      <a:pt x="374" y="582"/>
                    </a:cubicBezTo>
                    <a:cubicBezTo>
                      <a:pt x="259" y="768"/>
                      <a:pt x="146" y="934"/>
                      <a:pt x="10" y="1100"/>
                    </a:cubicBezTo>
                    <a:cubicBezTo>
                      <a:pt x="1" y="1111"/>
                      <a:pt x="1" y="1132"/>
                      <a:pt x="1" y="1142"/>
                    </a:cubicBezTo>
                    <a:cubicBezTo>
                      <a:pt x="1" y="1153"/>
                      <a:pt x="10" y="1162"/>
                      <a:pt x="21" y="1173"/>
                    </a:cubicBezTo>
                    <a:cubicBezTo>
                      <a:pt x="31" y="1183"/>
                      <a:pt x="52" y="1183"/>
                      <a:pt x="63" y="1183"/>
                    </a:cubicBezTo>
                    <a:cubicBezTo>
                      <a:pt x="73" y="1173"/>
                      <a:pt x="84" y="1173"/>
                      <a:pt x="93" y="1162"/>
                    </a:cubicBezTo>
                    <a:cubicBezTo>
                      <a:pt x="229" y="997"/>
                      <a:pt x="353" y="821"/>
                      <a:pt x="467" y="644"/>
                    </a:cubicBezTo>
                    <a:cubicBezTo>
                      <a:pt x="581" y="457"/>
                      <a:pt x="674" y="281"/>
                      <a:pt x="778" y="84"/>
                    </a:cubicBezTo>
                    <a:cubicBezTo>
                      <a:pt x="778" y="74"/>
                      <a:pt x="789" y="63"/>
                      <a:pt x="778" y="53"/>
                    </a:cubicBezTo>
                    <a:cubicBezTo>
                      <a:pt x="778" y="32"/>
                      <a:pt x="768" y="21"/>
                      <a:pt x="757" y="11"/>
                    </a:cubicBezTo>
                    <a:cubicBezTo>
                      <a:pt x="747" y="11"/>
                      <a:pt x="737" y="1"/>
                      <a:pt x="7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23"/>
              <p:cNvSpPr/>
              <p:nvPr/>
            </p:nvSpPr>
            <p:spPr>
              <a:xfrm>
                <a:off x="6201884" y="3089966"/>
                <a:ext cx="40741" cy="47501"/>
              </a:xfrm>
              <a:custGeom>
                <a:rect b="b" l="l" r="r" t="t"/>
                <a:pathLst>
                  <a:path extrusionOk="0" h="1054" w="904">
                    <a:moveTo>
                      <a:pt x="851" y="1"/>
                    </a:moveTo>
                    <a:cubicBezTo>
                      <a:pt x="830" y="1"/>
                      <a:pt x="820" y="1"/>
                      <a:pt x="810" y="21"/>
                    </a:cubicBezTo>
                    <a:cubicBezTo>
                      <a:pt x="747" y="114"/>
                      <a:pt x="675" y="197"/>
                      <a:pt x="613" y="291"/>
                    </a:cubicBezTo>
                    <a:cubicBezTo>
                      <a:pt x="540" y="384"/>
                      <a:pt x="468" y="478"/>
                      <a:pt x="385" y="571"/>
                    </a:cubicBezTo>
                    <a:cubicBezTo>
                      <a:pt x="385" y="571"/>
                      <a:pt x="385" y="571"/>
                      <a:pt x="386" y="571"/>
                    </a:cubicBezTo>
                    <a:lnTo>
                      <a:pt x="386" y="571"/>
                    </a:lnTo>
                    <a:cubicBezTo>
                      <a:pt x="265" y="712"/>
                      <a:pt x="154" y="833"/>
                      <a:pt x="21" y="955"/>
                    </a:cubicBezTo>
                    <a:cubicBezTo>
                      <a:pt x="1" y="976"/>
                      <a:pt x="1" y="1006"/>
                      <a:pt x="21" y="1038"/>
                    </a:cubicBezTo>
                    <a:cubicBezTo>
                      <a:pt x="27" y="1048"/>
                      <a:pt x="40" y="1054"/>
                      <a:pt x="54" y="1054"/>
                    </a:cubicBezTo>
                    <a:cubicBezTo>
                      <a:pt x="68" y="1054"/>
                      <a:pt x="84" y="1048"/>
                      <a:pt x="94" y="1038"/>
                    </a:cubicBezTo>
                    <a:cubicBezTo>
                      <a:pt x="240" y="893"/>
                      <a:pt x="374" y="747"/>
                      <a:pt x="509" y="591"/>
                    </a:cubicBezTo>
                    <a:cubicBezTo>
                      <a:pt x="644" y="426"/>
                      <a:pt x="768" y="250"/>
                      <a:pt x="883" y="73"/>
                    </a:cubicBezTo>
                    <a:cubicBezTo>
                      <a:pt x="903" y="52"/>
                      <a:pt x="893" y="21"/>
                      <a:pt x="87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23"/>
              <p:cNvSpPr/>
              <p:nvPr/>
            </p:nvSpPr>
            <p:spPr>
              <a:xfrm>
                <a:off x="6194899" y="3097898"/>
                <a:ext cx="39299" cy="46194"/>
              </a:xfrm>
              <a:custGeom>
                <a:rect b="b" l="l" r="r" t="t"/>
                <a:pathLst>
                  <a:path extrusionOk="0" h="1025" w="872">
                    <a:moveTo>
                      <a:pt x="830" y="1"/>
                    </a:moveTo>
                    <a:cubicBezTo>
                      <a:pt x="819" y="1"/>
                      <a:pt x="809" y="1"/>
                      <a:pt x="799" y="11"/>
                    </a:cubicBezTo>
                    <a:cubicBezTo>
                      <a:pt x="644" y="229"/>
                      <a:pt x="498" y="436"/>
                      <a:pt x="332" y="644"/>
                    </a:cubicBezTo>
                    <a:cubicBezTo>
                      <a:pt x="229" y="758"/>
                      <a:pt x="125" y="862"/>
                      <a:pt x="21" y="955"/>
                    </a:cubicBezTo>
                    <a:cubicBezTo>
                      <a:pt x="0" y="976"/>
                      <a:pt x="0" y="996"/>
                      <a:pt x="10" y="1007"/>
                    </a:cubicBezTo>
                    <a:cubicBezTo>
                      <a:pt x="22" y="1019"/>
                      <a:pt x="34" y="1024"/>
                      <a:pt x="45" y="1024"/>
                    </a:cubicBezTo>
                    <a:cubicBezTo>
                      <a:pt x="52" y="1024"/>
                      <a:pt x="58" y="1022"/>
                      <a:pt x="63" y="1017"/>
                    </a:cubicBezTo>
                    <a:cubicBezTo>
                      <a:pt x="146" y="945"/>
                      <a:pt x="208" y="872"/>
                      <a:pt x="280" y="800"/>
                    </a:cubicBezTo>
                    <a:cubicBezTo>
                      <a:pt x="353" y="727"/>
                      <a:pt x="415" y="644"/>
                      <a:pt x="487" y="561"/>
                    </a:cubicBezTo>
                    <a:cubicBezTo>
                      <a:pt x="612" y="395"/>
                      <a:pt x="736" y="229"/>
                      <a:pt x="861" y="53"/>
                    </a:cubicBezTo>
                    <a:cubicBezTo>
                      <a:pt x="872" y="42"/>
                      <a:pt x="861" y="11"/>
                      <a:pt x="85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23"/>
              <p:cNvSpPr/>
              <p:nvPr/>
            </p:nvSpPr>
            <p:spPr>
              <a:xfrm>
                <a:off x="5437575" y="2638835"/>
                <a:ext cx="322097" cy="682097"/>
              </a:xfrm>
              <a:custGeom>
                <a:rect b="b" l="l" r="r" t="t"/>
                <a:pathLst>
                  <a:path extrusionOk="0" h="15135" w="7147">
                    <a:moveTo>
                      <a:pt x="7147" y="0"/>
                    </a:moveTo>
                    <a:cubicBezTo>
                      <a:pt x="6390" y="270"/>
                      <a:pt x="5653" y="613"/>
                      <a:pt x="4938" y="1038"/>
                    </a:cubicBezTo>
                    <a:cubicBezTo>
                      <a:pt x="4159" y="1515"/>
                      <a:pt x="3433" y="2054"/>
                      <a:pt x="2801" y="2667"/>
                    </a:cubicBezTo>
                    <a:cubicBezTo>
                      <a:pt x="2490" y="2967"/>
                      <a:pt x="2199" y="3278"/>
                      <a:pt x="1939" y="3610"/>
                    </a:cubicBezTo>
                    <a:cubicBezTo>
                      <a:pt x="1690" y="3911"/>
                      <a:pt x="1494" y="4202"/>
                      <a:pt x="1307" y="4502"/>
                    </a:cubicBezTo>
                    <a:cubicBezTo>
                      <a:pt x="985" y="5042"/>
                      <a:pt x="715" y="5654"/>
                      <a:pt x="498" y="6328"/>
                    </a:cubicBezTo>
                    <a:cubicBezTo>
                      <a:pt x="280" y="6982"/>
                      <a:pt x="145" y="7676"/>
                      <a:pt x="62" y="8382"/>
                    </a:cubicBezTo>
                    <a:cubicBezTo>
                      <a:pt x="0" y="9087"/>
                      <a:pt x="10" y="9782"/>
                      <a:pt x="104" y="10467"/>
                    </a:cubicBezTo>
                    <a:cubicBezTo>
                      <a:pt x="197" y="11152"/>
                      <a:pt x="383" y="11784"/>
                      <a:pt x="664" y="12365"/>
                    </a:cubicBezTo>
                    <a:cubicBezTo>
                      <a:pt x="944" y="12946"/>
                      <a:pt x="1349" y="13475"/>
                      <a:pt x="1826" y="13879"/>
                    </a:cubicBezTo>
                    <a:cubicBezTo>
                      <a:pt x="2158" y="14160"/>
                      <a:pt x="2531" y="14398"/>
                      <a:pt x="2946" y="14575"/>
                    </a:cubicBezTo>
                    <a:cubicBezTo>
                      <a:pt x="3163" y="14668"/>
                      <a:pt x="3392" y="14751"/>
                      <a:pt x="3631" y="14813"/>
                    </a:cubicBezTo>
                    <a:cubicBezTo>
                      <a:pt x="3869" y="14875"/>
                      <a:pt x="4129" y="14927"/>
                      <a:pt x="4419" y="14958"/>
                    </a:cubicBezTo>
                    <a:lnTo>
                      <a:pt x="4450" y="14958"/>
                    </a:lnTo>
                    <a:cubicBezTo>
                      <a:pt x="4958" y="15083"/>
                      <a:pt x="5528" y="15135"/>
                      <a:pt x="6182" y="15135"/>
                    </a:cubicBezTo>
                    <a:lnTo>
                      <a:pt x="6431" y="15135"/>
                    </a:lnTo>
                    <a:cubicBezTo>
                      <a:pt x="6556" y="15135"/>
                      <a:pt x="6669" y="15124"/>
                      <a:pt x="6794" y="15124"/>
                    </a:cubicBezTo>
                    <a:cubicBezTo>
                      <a:pt x="6628" y="15093"/>
                      <a:pt x="6473" y="15062"/>
                      <a:pt x="6307" y="15031"/>
                    </a:cubicBezTo>
                    <a:cubicBezTo>
                      <a:pt x="5975" y="14958"/>
                      <a:pt x="5643" y="14875"/>
                      <a:pt x="5311" y="14771"/>
                    </a:cubicBezTo>
                    <a:cubicBezTo>
                      <a:pt x="4989" y="14679"/>
                      <a:pt x="4668" y="14575"/>
                      <a:pt x="4357" y="14440"/>
                    </a:cubicBezTo>
                    <a:cubicBezTo>
                      <a:pt x="3765" y="14191"/>
                      <a:pt x="3205" y="13869"/>
                      <a:pt x="2728" y="13444"/>
                    </a:cubicBezTo>
                    <a:cubicBezTo>
                      <a:pt x="2500" y="13247"/>
                      <a:pt x="2292" y="13019"/>
                      <a:pt x="2105" y="12770"/>
                    </a:cubicBezTo>
                    <a:cubicBezTo>
                      <a:pt x="1919" y="12521"/>
                      <a:pt x="1763" y="12240"/>
                      <a:pt x="1639" y="11950"/>
                    </a:cubicBezTo>
                    <a:cubicBezTo>
                      <a:pt x="1515" y="11639"/>
                      <a:pt x="1411" y="11318"/>
                      <a:pt x="1358" y="10975"/>
                    </a:cubicBezTo>
                    <a:cubicBezTo>
                      <a:pt x="1328" y="10799"/>
                      <a:pt x="1307" y="10612"/>
                      <a:pt x="1286" y="10426"/>
                    </a:cubicBezTo>
                    <a:cubicBezTo>
                      <a:pt x="1276" y="10228"/>
                      <a:pt x="1276" y="10041"/>
                      <a:pt x="1276" y="9855"/>
                    </a:cubicBezTo>
                    <a:cubicBezTo>
                      <a:pt x="1276" y="9087"/>
                      <a:pt x="1358" y="8319"/>
                      <a:pt x="1524" y="7573"/>
                    </a:cubicBezTo>
                    <a:cubicBezTo>
                      <a:pt x="1690" y="6836"/>
                      <a:pt x="1919" y="6110"/>
                      <a:pt x="2230" y="5415"/>
                    </a:cubicBezTo>
                    <a:cubicBezTo>
                      <a:pt x="2842" y="4036"/>
                      <a:pt x="3724" y="2770"/>
                      <a:pt x="4813" y="1712"/>
                    </a:cubicBezTo>
                    <a:cubicBezTo>
                      <a:pt x="5362" y="1194"/>
                      <a:pt x="5964" y="716"/>
                      <a:pt x="6607" y="311"/>
                    </a:cubicBezTo>
                    <a:cubicBezTo>
                      <a:pt x="6784" y="198"/>
                      <a:pt x="6960" y="94"/>
                      <a:pt x="714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23"/>
              <p:cNvSpPr/>
              <p:nvPr/>
            </p:nvSpPr>
            <p:spPr>
              <a:xfrm>
                <a:off x="5927916" y="3024031"/>
                <a:ext cx="87025" cy="65979"/>
              </a:xfrm>
              <a:custGeom>
                <a:rect b="b" l="l" r="r" t="t"/>
                <a:pathLst>
                  <a:path extrusionOk="0" h="1464" w="1931">
                    <a:moveTo>
                      <a:pt x="769" y="1"/>
                    </a:moveTo>
                    <a:cubicBezTo>
                      <a:pt x="738" y="1"/>
                      <a:pt x="706" y="11"/>
                      <a:pt x="686" y="32"/>
                    </a:cubicBezTo>
                    <a:lnTo>
                      <a:pt x="676" y="32"/>
                    </a:lnTo>
                    <a:cubicBezTo>
                      <a:pt x="665" y="42"/>
                      <a:pt x="665" y="42"/>
                      <a:pt x="655" y="42"/>
                    </a:cubicBezTo>
                    <a:cubicBezTo>
                      <a:pt x="603" y="74"/>
                      <a:pt x="582" y="136"/>
                      <a:pt x="613" y="187"/>
                    </a:cubicBezTo>
                    <a:cubicBezTo>
                      <a:pt x="634" y="250"/>
                      <a:pt x="655" y="302"/>
                      <a:pt x="686" y="364"/>
                    </a:cubicBezTo>
                    <a:cubicBezTo>
                      <a:pt x="727" y="509"/>
                      <a:pt x="759" y="634"/>
                      <a:pt x="769" y="768"/>
                    </a:cubicBezTo>
                    <a:cubicBezTo>
                      <a:pt x="769" y="841"/>
                      <a:pt x="769" y="903"/>
                      <a:pt x="759" y="976"/>
                    </a:cubicBezTo>
                    <a:cubicBezTo>
                      <a:pt x="748" y="1017"/>
                      <a:pt x="738" y="1049"/>
                      <a:pt x="727" y="1079"/>
                    </a:cubicBezTo>
                    <a:cubicBezTo>
                      <a:pt x="706" y="1100"/>
                      <a:pt x="696" y="1121"/>
                      <a:pt x="686" y="1142"/>
                    </a:cubicBezTo>
                    <a:cubicBezTo>
                      <a:pt x="665" y="1162"/>
                      <a:pt x="634" y="1183"/>
                      <a:pt x="613" y="1204"/>
                    </a:cubicBezTo>
                    <a:lnTo>
                      <a:pt x="551" y="1235"/>
                    </a:lnTo>
                    <a:cubicBezTo>
                      <a:pt x="530" y="1235"/>
                      <a:pt x="510" y="1245"/>
                      <a:pt x="499" y="1245"/>
                    </a:cubicBezTo>
                    <a:lnTo>
                      <a:pt x="468" y="1245"/>
                    </a:lnTo>
                    <a:cubicBezTo>
                      <a:pt x="457" y="1245"/>
                      <a:pt x="447" y="1245"/>
                      <a:pt x="437" y="1235"/>
                    </a:cubicBezTo>
                    <a:cubicBezTo>
                      <a:pt x="416" y="1235"/>
                      <a:pt x="406" y="1225"/>
                      <a:pt x="385" y="1225"/>
                    </a:cubicBezTo>
                    <a:cubicBezTo>
                      <a:pt x="364" y="1215"/>
                      <a:pt x="344" y="1194"/>
                      <a:pt x="323" y="1183"/>
                    </a:cubicBezTo>
                    <a:cubicBezTo>
                      <a:pt x="312" y="1162"/>
                      <a:pt x="291" y="1152"/>
                      <a:pt x="281" y="1132"/>
                    </a:cubicBezTo>
                    <a:cubicBezTo>
                      <a:pt x="261" y="1100"/>
                      <a:pt x="250" y="1079"/>
                      <a:pt x="240" y="1049"/>
                    </a:cubicBezTo>
                    <a:cubicBezTo>
                      <a:pt x="229" y="1017"/>
                      <a:pt x="229" y="976"/>
                      <a:pt x="219" y="945"/>
                    </a:cubicBezTo>
                    <a:cubicBezTo>
                      <a:pt x="208" y="893"/>
                      <a:pt x="157" y="862"/>
                      <a:pt x="115" y="862"/>
                    </a:cubicBezTo>
                    <a:lnTo>
                      <a:pt x="95" y="862"/>
                    </a:lnTo>
                    <a:cubicBezTo>
                      <a:pt x="63" y="872"/>
                      <a:pt x="32" y="883"/>
                      <a:pt x="22" y="903"/>
                    </a:cubicBezTo>
                    <a:cubicBezTo>
                      <a:pt x="1" y="934"/>
                      <a:pt x="1" y="955"/>
                      <a:pt x="1" y="996"/>
                    </a:cubicBezTo>
                    <a:cubicBezTo>
                      <a:pt x="12" y="1059"/>
                      <a:pt x="32" y="1111"/>
                      <a:pt x="42" y="1142"/>
                    </a:cubicBezTo>
                    <a:cubicBezTo>
                      <a:pt x="63" y="1194"/>
                      <a:pt x="84" y="1235"/>
                      <a:pt x="115" y="1277"/>
                    </a:cubicBezTo>
                    <a:cubicBezTo>
                      <a:pt x="167" y="1349"/>
                      <a:pt x="240" y="1401"/>
                      <a:pt x="333" y="1443"/>
                    </a:cubicBezTo>
                    <a:cubicBezTo>
                      <a:pt x="364" y="1453"/>
                      <a:pt x="416" y="1464"/>
                      <a:pt x="457" y="1464"/>
                    </a:cubicBezTo>
                    <a:cubicBezTo>
                      <a:pt x="510" y="1464"/>
                      <a:pt x="551" y="1464"/>
                      <a:pt x="603" y="1443"/>
                    </a:cubicBezTo>
                    <a:cubicBezTo>
                      <a:pt x="696" y="1422"/>
                      <a:pt x="789" y="1360"/>
                      <a:pt x="862" y="1266"/>
                    </a:cubicBezTo>
                    <a:cubicBezTo>
                      <a:pt x="945" y="1162"/>
                      <a:pt x="987" y="1028"/>
                      <a:pt x="987" y="841"/>
                    </a:cubicBezTo>
                    <a:cubicBezTo>
                      <a:pt x="1100" y="945"/>
                      <a:pt x="1246" y="996"/>
                      <a:pt x="1381" y="1007"/>
                    </a:cubicBezTo>
                    <a:lnTo>
                      <a:pt x="1402" y="1007"/>
                    </a:lnTo>
                    <a:cubicBezTo>
                      <a:pt x="1411" y="1008"/>
                      <a:pt x="1420" y="1008"/>
                      <a:pt x="1429" y="1008"/>
                    </a:cubicBezTo>
                    <a:cubicBezTo>
                      <a:pt x="1605" y="1008"/>
                      <a:pt x="1758" y="918"/>
                      <a:pt x="1837" y="789"/>
                    </a:cubicBezTo>
                    <a:cubicBezTo>
                      <a:pt x="1930" y="623"/>
                      <a:pt x="1920" y="416"/>
                      <a:pt x="1817" y="167"/>
                    </a:cubicBezTo>
                    <a:cubicBezTo>
                      <a:pt x="1806" y="125"/>
                      <a:pt x="1764" y="104"/>
                      <a:pt x="1723" y="104"/>
                    </a:cubicBezTo>
                    <a:cubicBezTo>
                      <a:pt x="1702" y="104"/>
                      <a:pt x="1681" y="104"/>
                      <a:pt x="1671" y="115"/>
                    </a:cubicBezTo>
                    <a:cubicBezTo>
                      <a:pt x="1619" y="136"/>
                      <a:pt x="1598" y="198"/>
                      <a:pt x="1619" y="260"/>
                    </a:cubicBezTo>
                    <a:lnTo>
                      <a:pt x="1640" y="302"/>
                    </a:lnTo>
                    <a:lnTo>
                      <a:pt x="1640" y="312"/>
                    </a:lnTo>
                    <a:cubicBezTo>
                      <a:pt x="1661" y="385"/>
                      <a:pt x="1671" y="447"/>
                      <a:pt x="1681" y="499"/>
                    </a:cubicBezTo>
                    <a:cubicBezTo>
                      <a:pt x="1681" y="530"/>
                      <a:pt x="1681" y="561"/>
                      <a:pt x="1671" y="592"/>
                    </a:cubicBezTo>
                    <a:cubicBezTo>
                      <a:pt x="1671" y="613"/>
                      <a:pt x="1661" y="634"/>
                      <a:pt x="1651" y="655"/>
                    </a:cubicBezTo>
                    <a:cubicBezTo>
                      <a:pt x="1640" y="675"/>
                      <a:pt x="1630" y="696"/>
                      <a:pt x="1619" y="706"/>
                    </a:cubicBezTo>
                    <a:cubicBezTo>
                      <a:pt x="1609" y="717"/>
                      <a:pt x="1598" y="727"/>
                      <a:pt x="1578" y="738"/>
                    </a:cubicBezTo>
                    <a:cubicBezTo>
                      <a:pt x="1568" y="747"/>
                      <a:pt x="1547" y="758"/>
                      <a:pt x="1526" y="768"/>
                    </a:cubicBezTo>
                    <a:cubicBezTo>
                      <a:pt x="1505" y="779"/>
                      <a:pt x="1474" y="779"/>
                      <a:pt x="1443" y="789"/>
                    </a:cubicBezTo>
                    <a:lnTo>
                      <a:pt x="1402" y="789"/>
                    </a:lnTo>
                    <a:cubicBezTo>
                      <a:pt x="1381" y="789"/>
                      <a:pt x="1360" y="779"/>
                      <a:pt x="1339" y="779"/>
                    </a:cubicBezTo>
                    <a:cubicBezTo>
                      <a:pt x="1298" y="768"/>
                      <a:pt x="1266" y="758"/>
                      <a:pt x="1225" y="738"/>
                    </a:cubicBezTo>
                    <a:cubicBezTo>
                      <a:pt x="1183" y="717"/>
                      <a:pt x="1142" y="685"/>
                      <a:pt x="1111" y="655"/>
                    </a:cubicBezTo>
                    <a:cubicBezTo>
                      <a:pt x="1070" y="623"/>
                      <a:pt x="1038" y="592"/>
                      <a:pt x="1008" y="540"/>
                    </a:cubicBezTo>
                    <a:cubicBezTo>
                      <a:pt x="976" y="489"/>
                      <a:pt x="945" y="436"/>
                      <a:pt x="925" y="374"/>
                    </a:cubicBezTo>
                    <a:cubicBezTo>
                      <a:pt x="893" y="291"/>
                      <a:pt x="883" y="208"/>
                      <a:pt x="872" y="125"/>
                    </a:cubicBezTo>
                    <a:cubicBezTo>
                      <a:pt x="872" y="94"/>
                      <a:pt x="862" y="63"/>
                      <a:pt x="842" y="42"/>
                    </a:cubicBezTo>
                    <a:cubicBezTo>
                      <a:pt x="831" y="21"/>
                      <a:pt x="800" y="1"/>
                      <a:pt x="7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23"/>
              <p:cNvSpPr/>
              <p:nvPr/>
            </p:nvSpPr>
            <p:spPr>
              <a:xfrm>
                <a:off x="5905066" y="2973104"/>
                <a:ext cx="81798" cy="60796"/>
              </a:xfrm>
              <a:custGeom>
                <a:rect b="b" l="l" r="r" t="t"/>
                <a:pathLst>
                  <a:path extrusionOk="0" h="1349" w="1815">
                    <a:moveTo>
                      <a:pt x="1276" y="0"/>
                    </a:moveTo>
                    <a:cubicBezTo>
                      <a:pt x="1203" y="10"/>
                      <a:pt x="1130" y="21"/>
                      <a:pt x="1068" y="31"/>
                    </a:cubicBezTo>
                    <a:cubicBezTo>
                      <a:pt x="1006" y="52"/>
                      <a:pt x="923" y="73"/>
                      <a:pt x="840" y="104"/>
                    </a:cubicBezTo>
                    <a:cubicBezTo>
                      <a:pt x="705" y="156"/>
                      <a:pt x="560" y="229"/>
                      <a:pt x="436" y="312"/>
                    </a:cubicBezTo>
                    <a:cubicBezTo>
                      <a:pt x="383" y="353"/>
                      <a:pt x="332" y="384"/>
                      <a:pt x="280" y="436"/>
                    </a:cubicBezTo>
                    <a:cubicBezTo>
                      <a:pt x="238" y="467"/>
                      <a:pt x="197" y="519"/>
                      <a:pt x="166" y="570"/>
                    </a:cubicBezTo>
                    <a:cubicBezTo>
                      <a:pt x="42" y="736"/>
                      <a:pt x="0" y="882"/>
                      <a:pt x="52" y="996"/>
                    </a:cubicBezTo>
                    <a:cubicBezTo>
                      <a:pt x="104" y="1131"/>
                      <a:pt x="249" y="1204"/>
                      <a:pt x="363" y="1234"/>
                    </a:cubicBezTo>
                    <a:cubicBezTo>
                      <a:pt x="436" y="1266"/>
                      <a:pt x="519" y="1276"/>
                      <a:pt x="591" y="1287"/>
                    </a:cubicBezTo>
                    <a:cubicBezTo>
                      <a:pt x="674" y="1307"/>
                      <a:pt x="757" y="1317"/>
                      <a:pt x="840" y="1317"/>
                    </a:cubicBezTo>
                    <a:cubicBezTo>
                      <a:pt x="923" y="1328"/>
                      <a:pt x="1006" y="1328"/>
                      <a:pt x="1100" y="1338"/>
                    </a:cubicBezTo>
                    <a:lnTo>
                      <a:pt x="1245" y="1338"/>
                    </a:lnTo>
                    <a:cubicBezTo>
                      <a:pt x="1245" y="1349"/>
                      <a:pt x="1255" y="1349"/>
                      <a:pt x="1266" y="1349"/>
                    </a:cubicBezTo>
                    <a:cubicBezTo>
                      <a:pt x="1276" y="1349"/>
                      <a:pt x="1296" y="1349"/>
                      <a:pt x="1307" y="1338"/>
                    </a:cubicBezTo>
                    <a:cubicBezTo>
                      <a:pt x="1379" y="1266"/>
                      <a:pt x="1442" y="1193"/>
                      <a:pt x="1525" y="1079"/>
                    </a:cubicBezTo>
                    <a:cubicBezTo>
                      <a:pt x="1607" y="965"/>
                      <a:pt x="1681" y="840"/>
                      <a:pt x="1732" y="726"/>
                    </a:cubicBezTo>
                    <a:cubicBezTo>
                      <a:pt x="1794" y="591"/>
                      <a:pt x="1815" y="478"/>
                      <a:pt x="1805" y="363"/>
                    </a:cubicBezTo>
                    <a:cubicBezTo>
                      <a:pt x="1805" y="342"/>
                      <a:pt x="1805" y="312"/>
                      <a:pt x="1794" y="291"/>
                    </a:cubicBezTo>
                    <a:cubicBezTo>
                      <a:pt x="1784" y="259"/>
                      <a:pt x="1773" y="239"/>
                      <a:pt x="1764" y="218"/>
                    </a:cubicBezTo>
                    <a:cubicBezTo>
                      <a:pt x="1743" y="166"/>
                      <a:pt x="1701" y="114"/>
                      <a:pt x="1639" y="83"/>
                    </a:cubicBezTo>
                    <a:cubicBezTo>
                      <a:pt x="1587" y="52"/>
                      <a:pt x="1535" y="31"/>
                      <a:pt x="1462" y="10"/>
                    </a:cubicBezTo>
                    <a:cubicBezTo>
                      <a:pt x="1400" y="10"/>
                      <a:pt x="1349" y="0"/>
                      <a:pt x="127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23"/>
              <p:cNvSpPr/>
              <p:nvPr/>
            </p:nvSpPr>
            <p:spPr>
              <a:xfrm>
                <a:off x="5927465" y="3026375"/>
                <a:ext cx="30916" cy="6129"/>
              </a:xfrm>
              <a:custGeom>
                <a:rect b="b" l="l" r="r" t="t"/>
                <a:pathLst>
                  <a:path extrusionOk="0" h="136" w="686">
                    <a:moveTo>
                      <a:pt x="42" y="1"/>
                    </a:moveTo>
                    <a:cubicBezTo>
                      <a:pt x="32" y="1"/>
                      <a:pt x="22" y="1"/>
                      <a:pt x="22" y="11"/>
                    </a:cubicBezTo>
                    <a:cubicBezTo>
                      <a:pt x="11" y="11"/>
                      <a:pt x="1" y="22"/>
                      <a:pt x="1" y="32"/>
                    </a:cubicBezTo>
                    <a:cubicBezTo>
                      <a:pt x="1" y="42"/>
                      <a:pt x="1" y="52"/>
                      <a:pt x="11" y="63"/>
                    </a:cubicBezTo>
                    <a:cubicBezTo>
                      <a:pt x="11" y="63"/>
                      <a:pt x="22" y="73"/>
                      <a:pt x="32" y="73"/>
                    </a:cubicBezTo>
                    <a:cubicBezTo>
                      <a:pt x="135" y="73"/>
                      <a:pt x="229" y="84"/>
                      <a:pt x="322" y="94"/>
                    </a:cubicBezTo>
                    <a:cubicBezTo>
                      <a:pt x="437" y="115"/>
                      <a:pt x="540" y="125"/>
                      <a:pt x="644" y="135"/>
                    </a:cubicBezTo>
                    <a:cubicBezTo>
                      <a:pt x="665" y="135"/>
                      <a:pt x="686" y="125"/>
                      <a:pt x="686" y="105"/>
                    </a:cubicBezTo>
                    <a:cubicBezTo>
                      <a:pt x="686" y="84"/>
                      <a:pt x="675" y="63"/>
                      <a:pt x="654" y="63"/>
                    </a:cubicBezTo>
                    <a:cubicBezTo>
                      <a:pt x="561" y="52"/>
                      <a:pt x="457" y="42"/>
                      <a:pt x="364" y="32"/>
                    </a:cubicBezTo>
                    <a:cubicBezTo>
                      <a:pt x="260" y="11"/>
                      <a:pt x="146" y="1"/>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23"/>
              <p:cNvSpPr/>
              <p:nvPr/>
            </p:nvSpPr>
            <p:spPr>
              <a:xfrm>
                <a:off x="5932603" y="3026825"/>
                <a:ext cx="29519" cy="6174"/>
              </a:xfrm>
              <a:custGeom>
                <a:rect b="b" l="l" r="r" t="t"/>
                <a:pathLst>
                  <a:path extrusionOk="0" h="137" w="655">
                    <a:moveTo>
                      <a:pt x="42" y="1"/>
                    </a:moveTo>
                    <a:cubicBezTo>
                      <a:pt x="32" y="1"/>
                      <a:pt x="21" y="1"/>
                      <a:pt x="11" y="12"/>
                    </a:cubicBezTo>
                    <a:cubicBezTo>
                      <a:pt x="1" y="12"/>
                      <a:pt x="1" y="22"/>
                      <a:pt x="1" y="32"/>
                    </a:cubicBezTo>
                    <a:lnTo>
                      <a:pt x="1" y="53"/>
                    </a:lnTo>
                    <a:cubicBezTo>
                      <a:pt x="11" y="63"/>
                      <a:pt x="21" y="74"/>
                      <a:pt x="32" y="74"/>
                    </a:cubicBezTo>
                    <a:cubicBezTo>
                      <a:pt x="74" y="84"/>
                      <a:pt x="115" y="95"/>
                      <a:pt x="157" y="95"/>
                    </a:cubicBezTo>
                    <a:cubicBezTo>
                      <a:pt x="208" y="105"/>
                      <a:pt x="270" y="115"/>
                      <a:pt x="323" y="115"/>
                    </a:cubicBezTo>
                    <a:cubicBezTo>
                      <a:pt x="416" y="125"/>
                      <a:pt x="519" y="125"/>
                      <a:pt x="613" y="136"/>
                    </a:cubicBezTo>
                    <a:cubicBezTo>
                      <a:pt x="634" y="136"/>
                      <a:pt x="655" y="125"/>
                      <a:pt x="655" y="105"/>
                    </a:cubicBezTo>
                    <a:cubicBezTo>
                      <a:pt x="655" y="84"/>
                      <a:pt x="644" y="63"/>
                      <a:pt x="623" y="63"/>
                    </a:cubicBezTo>
                    <a:cubicBezTo>
                      <a:pt x="530" y="53"/>
                      <a:pt x="426" y="53"/>
                      <a:pt x="333" y="42"/>
                    </a:cubicBezTo>
                    <a:cubicBezTo>
                      <a:pt x="229" y="42"/>
                      <a:pt x="136" y="22"/>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23"/>
              <p:cNvSpPr/>
              <p:nvPr/>
            </p:nvSpPr>
            <p:spPr>
              <a:xfrm>
                <a:off x="5938236" y="3027772"/>
                <a:ext cx="23886" cy="5859"/>
              </a:xfrm>
              <a:custGeom>
                <a:rect b="b" l="l" r="r" t="t"/>
                <a:pathLst>
                  <a:path extrusionOk="0" h="130" w="530">
                    <a:moveTo>
                      <a:pt x="52" y="1"/>
                    </a:moveTo>
                    <a:cubicBezTo>
                      <a:pt x="32" y="1"/>
                      <a:pt x="11" y="11"/>
                      <a:pt x="0" y="32"/>
                    </a:cubicBezTo>
                    <a:cubicBezTo>
                      <a:pt x="0" y="63"/>
                      <a:pt x="21" y="84"/>
                      <a:pt x="42" y="84"/>
                    </a:cubicBezTo>
                    <a:cubicBezTo>
                      <a:pt x="115" y="94"/>
                      <a:pt x="187" y="115"/>
                      <a:pt x="260" y="115"/>
                    </a:cubicBezTo>
                    <a:cubicBezTo>
                      <a:pt x="311" y="122"/>
                      <a:pt x="367" y="130"/>
                      <a:pt x="421" y="130"/>
                    </a:cubicBezTo>
                    <a:cubicBezTo>
                      <a:pt x="444" y="130"/>
                      <a:pt x="467" y="128"/>
                      <a:pt x="488" y="125"/>
                    </a:cubicBezTo>
                    <a:cubicBezTo>
                      <a:pt x="509" y="125"/>
                      <a:pt x="530" y="104"/>
                      <a:pt x="530" y="94"/>
                    </a:cubicBezTo>
                    <a:cubicBezTo>
                      <a:pt x="530" y="74"/>
                      <a:pt x="519" y="42"/>
                      <a:pt x="498" y="42"/>
                    </a:cubicBezTo>
                    <a:lnTo>
                      <a:pt x="384" y="42"/>
                    </a:lnTo>
                    <a:cubicBezTo>
                      <a:pt x="343" y="42"/>
                      <a:pt x="311" y="32"/>
                      <a:pt x="270" y="32"/>
                    </a:cubicBezTo>
                    <a:lnTo>
                      <a:pt x="52" y="1"/>
                    </a:ln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23"/>
              <p:cNvSpPr/>
              <p:nvPr/>
            </p:nvSpPr>
            <p:spPr>
              <a:xfrm>
                <a:off x="5939633" y="3028268"/>
                <a:ext cx="23886" cy="5183"/>
              </a:xfrm>
              <a:custGeom>
                <a:rect b="b" l="l" r="r" t="t"/>
                <a:pathLst>
                  <a:path extrusionOk="0" h="115" w="530">
                    <a:moveTo>
                      <a:pt x="42" y="0"/>
                    </a:moveTo>
                    <a:cubicBezTo>
                      <a:pt x="31" y="0"/>
                      <a:pt x="11" y="10"/>
                      <a:pt x="1" y="31"/>
                    </a:cubicBezTo>
                    <a:cubicBezTo>
                      <a:pt x="1" y="52"/>
                      <a:pt x="21" y="73"/>
                      <a:pt x="31" y="73"/>
                    </a:cubicBezTo>
                    <a:lnTo>
                      <a:pt x="250" y="104"/>
                    </a:lnTo>
                    <a:cubicBezTo>
                      <a:pt x="333" y="114"/>
                      <a:pt x="405" y="114"/>
                      <a:pt x="488" y="114"/>
                    </a:cubicBezTo>
                    <a:lnTo>
                      <a:pt x="509" y="114"/>
                    </a:lnTo>
                    <a:cubicBezTo>
                      <a:pt x="519" y="104"/>
                      <a:pt x="529" y="93"/>
                      <a:pt x="529" y="83"/>
                    </a:cubicBezTo>
                    <a:cubicBezTo>
                      <a:pt x="529" y="73"/>
                      <a:pt x="519" y="52"/>
                      <a:pt x="499" y="42"/>
                    </a:cubicBezTo>
                    <a:cubicBezTo>
                      <a:pt x="426" y="42"/>
                      <a:pt x="353" y="42"/>
                      <a:pt x="280" y="31"/>
                    </a:cubicBezTo>
                    <a:cubicBezTo>
                      <a:pt x="208" y="31"/>
                      <a:pt x="125" y="21"/>
                      <a:pt x="4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23"/>
              <p:cNvSpPr/>
              <p:nvPr/>
            </p:nvSpPr>
            <p:spPr>
              <a:xfrm>
                <a:off x="5944320" y="3029079"/>
                <a:ext cx="19694" cy="5273"/>
              </a:xfrm>
              <a:custGeom>
                <a:rect b="b" l="l" r="r" t="t"/>
                <a:pathLst>
                  <a:path extrusionOk="0" h="117" w="437">
                    <a:moveTo>
                      <a:pt x="40" y="0"/>
                    </a:moveTo>
                    <a:cubicBezTo>
                      <a:pt x="24" y="0"/>
                      <a:pt x="10" y="17"/>
                      <a:pt x="10" y="34"/>
                    </a:cubicBezTo>
                    <a:cubicBezTo>
                      <a:pt x="0" y="65"/>
                      <a:pt x="21" y="75"/>
                      <a:pt x="42" y="86"/>
                    </a:cubicBezTo>
                    <a:cubicBezTo>
                      <a:pt x="93" y="96"/>
                      <a:pt x="146" y="107"/>
                      <a:pt x="197" y="107"/>
                    </a:cubicBezTo>
                    <a:cubicBezTo>
                      <a:pt x="259" y="117"/>
                      <a:pt x="322" y="117"/>
                      <a:pt x="384" y="117"/>
                    </a:cubicBezTo>
                    <a:lnTo>
                      <a:pt x="415" y="117"/>
                    </a:lnTo>
                    <a:cubicBezTo>
                      <a:pt x="425" y="107"/>
                      <a:pt x="436" y="96"/>
                      <a:pt x="436" y="86"/>
                    </a:cubicBezTo>
                    <a:cubicBezTo>
                      <a:pt x="436" y="65"/>
                      <a:pt x="425" y="45"/>
                      <a:pt x="405" y="34"/>
                    </a:cubicBezTo>
                    <a:cubicBezTo>
                      <a:pt x="342" y="34"/>
                      <a:pt x="291" y="24"/>
                      <a:pt x="239" y="24"/>
                    </a:cubicBezTo>
                    <a:cubicBezTo>
                      <a:pt x="176" y="24"/>
                      <a:pt x="114" y="13"/>
                      <a:pt x="52" y="3"/>
                    </a:cubicBezTo>
                    <a:cubicBezTo>
                      <a:pt x="48" y="1"/>
                      <a:pt x="44" y="0"/>
                      <a:pt x="4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23"/>
              <p:cNvSpPr/>
              <p:nvPr/>
            </p:nvSpPr>
            <p:spPr>
              <a:xfrm>
                <a:off x="5927465" y="3026735"/>
                <a:ext cx="27176" cy="6264"/>
              </a:xfrm>
              <a:custGeom>
                <a:rect b="b" l="l" r="r" t="t"/>
                <a:pathLst>
                  <a:path extrusionOk="0" h="139" w="603">
                    <a:moveTo>
                      <a:pt x="32" y="0"/>
                    </a:moveTo>
                    <a:cubicBezTo>
                      <a:pt x="18" y="0"/>
                      <a:pt x="9" y="17"/>
                      <a:pt x="1" y="34"/>
                    </a:cubicBezTo>
                    <a:cubicBezTo>
                      <a:pt x="1" y="55"/>
                      <a:pt x="11" y="65"/>
                      <a:pt x="32" y="76"/>
                    </a:cubicBezTo>
                    <a:lnTo>
                      <a:pt x="281" y="107"/>
                    </a:lnTo>
                    <a:lnTo>
                      <a:pt x="561" y="138"/>
                    </a:lnTo>
                    <a:cubicBezTo>
                      <a:pt x="571" y="138"/>
                      <a:pt x="582" y="127"/>
                      <a:pt x="592" y="127"/>
                    </a:cubicBezTo>
                    <a:cubicBezTo>
                      <a:pt x="592" y="117"/>
                      <a:pt x="603" y="107"/>
                      <a:pt x="603" y="97"/>
                    </a:cubicBezTo>
                    <a:cubicBezTo>
                      <a:pt x="603" y="86"/>
                      <a:pt x="592" y="65"/>
                      <a:pt x="571" y="55"/>
                    </a:cubicBezTo>
                    <a:cubicBezTo>
                      <a:pt x="488" y="55"/>
                      <a:pt x="405" y="44"/>
                      <a:pt x="322" y="34"/>
                    </a:cubicBezTo>
                    <a:lnTo>
                      <a:pt x="42" y="3"/>
                    </a:lnTo>
                    <a:cubicBezTo>
                      <a:pt x="39" y="1"/>
                      <a:pt x="35" y="0"/>
                      <a:pt x="3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23"/>
              <p:cNvSpPr/>
              <p:nvPr/>
            </p:nvSpPr>
            <p:spPr>
              <a:xfrm>
                <a:off x="5905066" y="2989464"/>
                <a:ext cx="61742" cy="45383"/>
              </a:xfrm>
              <a:custGeom>
                <a:rect b="b" l="l" r="r" t="t"/>
                <a:pathLst>
                  <a:path extrusionOk="0" h="1007" w="1370">
                    <a:moveTo>
                      <a:pt x="363" y="0"/>
                    </a:moveTo>
                    <a:cubicBezTo>
                      <a:pt x="342" y="21"/>
                      <a:pt x="311" y="42"/>
                      <a:pt x="280" y="73"/>
                    </a:cubicBezTo>
                    <a:cubicBezTo>
                      <a:pt x="238" y="104"/>
                      <a:pt x="197" y="156"/>
                      <a:pt x="155" y="207"/>
                    </a:cubicBezTo>
                    <a:cubicBezTo>
                      <a:pt x="42" y="373"/>
                      <a:pt x="0" y="519"/>
                      <a:pt x="52" y="643"/>
                    </a:cubicBezTo>
                    <a:cubicBezTo>
                      <a:pt x="104" y="768"/>
                      <a:pt x="249" y="841"/>
                      <a:pt x="353" y="871"/>
                    </a:cubicBezTo>
                    <a:cubicBezTo>
                      <a:pt x="436" y="903"/>
                      <a:pt x="519" y="924"/>
                      <a:pt x="591" y="934"/>
                    </a:cubicBezTo>
                    <a:lnTo>
                      <a:pt x="840" y="965"/>
                    </a:lnTo>
                    <a:lnTo>
                      <a:pt x="913" y="965"/>
                    </a:lnTo>
                    <a:cubicBezTo>
                      <a:pt x="964" y="975"/>
                      <a:pt x="1017" y="986"/>
                      <a:pt x="1068" y="986"/>
                    </a:cubicBezTo>
                    <a:cubicBezTo>
                      <a:pt x="1110" y="996"/>
                      <a:pt x="1151" y="996"/>
                      <a:pt x="1193" y="996"/>
                    </a:cubicBezTo>
                    <a:cubicBezTo>
                      <a:pt x="1213" y="1007"/>
                      <a:pt x="1234" y="1007"/>
                      <a:pt x="1255" y="1007"/>
                    </a:cubicBezTo>
                    <a:cubicBezTo>
                      <a:pt x="1276" y="1007"/>
                      <a:pt x="1286" y="1007"/>
                      <a:pt x="1296" y="996"/>
                    </a:cubicBezTo>
                    <a:cubicBezTo>
                      <a:pt x="1296" y="986"/>
                      <a:pt x="1307" y="986"/>
                      <a:pt x="1307" y="975"/>
                    </a:cubicBezTo>
                    <a:lnTo>
                      <a:pt x="1369" y="913"/>
                    </a:lnTo>
                    <a:lnTo>
                      <a:pt x="1359" y="913"/>
                    </a:lnTo>
                    <a:cubicBezTo>
                      <a:pt x="1245" y="903"/>
                      <a:pt x="1130" y="871"/>
                      <a:pt x="1027" y="830"/>
                    </a:cubicBezTo>
                    <a:cubicBezTo>
                      <a:pt x="923" y="788"/>
                      <a:pt x="809" y="726"/>
                      <a:pt x="726" y="664"/>
                    </a:cubicBezTo>
                    <a:cubicBezTo>
                      <a:pt x="653" y="602"/>
                      <a:pt x="581" y="539"/>
                      <a:pt x="529" y="456"/>
                    </a:cubicBezTo>
                    <a:cubicBezTo>
                      <a:pt x="487" y="394"/>
                      <a:pt x="446" y="311"/>
                      <a:pt x="415" y="239"/>
                    </a:cubicBezTo>
                    <a:cubicBezTo>
                      <a:pt x="383" y="156"/>
                      <a:pt x="363" y="83"/>
                      <a:pt x="36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23"/>
              <p:cNvSpPr/>
              <p:nvPr/>
            </p:nvSpPr>
            <p:spPr>
              <a:xfrm>
                <a:off x="5704018" y="3025654"/>
                <a:ext cx="71567" cy="90315"/>
              </a:xfrm>
              <a:custGeom>
                <a:rect b="b" l="l" r="r" t="t"/>
                <a:pathLst>
                  <a:path extrusionOk="0" h="2004" w="1588">
                    <a:moveTo>
                      <a:pt x="548" y="1"/>
                    </a:moveTo>
                    <a:cubicBezTo>
                      <a:pt x="498" y="1"/>
                      <a:pt x="450" y="9"/>
                      <a:pt x="405" y="27"/>
                    </a:cubicBezTo>
                    <a:cubicBezTo>
                      <a:pt x="84" y="162"/>
                      <a:pt x="1" y="702"/>
                      <a:pt x="218" y="1241"/>
                    </a:cubicBezTo>
                    <a:cubicBezTo>
                      <a:pt x="405" y="1694"/>
                      <a:pt x="753" y="2003"/>
                      <a:pt x="1050" y="2003"/>
                    </a:cubicBezTo>
                    <a:cubicBezTo>
                      <a:pt x="1100" y="2003"/>
                      <a:pt x="1148" y="1995"/>
                      <a:pt x="1193" y="1977"/>
                    </a:cubicBezTo>
                    <a:cubicBezTo>
                      <a:pt x="1504" y="1843"/>
                      <a:pt x="1587" y="1303"/>
                      <a:pt x="1380" y="774"/>
                    </a:cubicBezTo>
                    <a:cubicBezTo>
                      <a:pt x="1193" y="311"/>
                      <a:pt x="846" y="1"/>
                      <a:pt x="5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23"/>
              <p:cNvSpPr/>
              <p:nvPr/>
            </p:nvSpPr>
            <p:spPr>
              <a:xfrm>
                <a:off x="6059334" y="2878326"/>
                <a:ext cx="70170" cy="83916"/>
              </a:xfrm>
              <a:custGeom>
                <a:rect b="b" l="l" r="r" t="t"/>
                <a:pathLst>
                  <a:path extrusionOk="0" h="1862" w="1557">
                    <a:moveTo>
                      <a:pt x="500" y="0"/>
                    </a:moveTo>
                    <a:cubicBezTo>
                      <a:pt x="441" y="0"/>
                      <a:pt x="384" y="13"/>
                      <a:pt x="332" y="39"/>
                    </a:cubicBezTo>
                    <a:cubicBezTo>
                      <a:pt x="42" y="184"/>
                      <a:pt x="0" y="703"/>
                      <a:pt x="249" y="1200"/>
                    </a:cubicBezTo>
                    <a:cubicBezTo>
                      <a:pt x="454" y="1601"/>
                      <a:pt x="784" y="1861"/>
                      <a:pt x="1056" y="1861"/>
                    </a:cubicBezTo>
                    <a:cubicBezTo>
                      <a:pt x="1116" y="1861"/>
                      <a:pt x="1172" y="1849"/>
                      <a:pt x="1224" y="1823"/>
                    </a:cubicBezTo>
                    <a:cubicBezTo>
                      <a:pt x="1515" y="1678"/>
                      <a:pt x="1556" y="1159"/>
                      <a:pt x="1307" y="661"/>
                    </a:cubicBezTo>
                    <a:cubicBezTo>
                      <a:pt x="1103" y="261"/>
                      <a:pt x="772" y="0"/>
                      <a:pt x="50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23"/>
              <p:cNvSpPr/>
              <p:nvPr/>
            </p:nvSpPr>
            <p:spPr>
              <a:xfrm>
                <a:off x="5619876" y="2888962"/>
                <a:ext cx="89820" cy="77651"/>
              </a:xfrm>
              <a:custGeom>
                <a:rect b="b" l="l" r="r" t="t"/>
                <a:pathLst>
                  <a:path extrusionOk="0" h="1723" w="1993">
                    <a:moveTo>
                      <a:pt x="1587" y="0"/>
                    </a:moveTo>
                    <a:cubicBezTo>
                      <a:pt x="1317" y="0"/>
                      <a:pt x="955" y="155"/>
                      <a:pt x="633" y="425"/>
                    </a:cubicBezTo>
                    <a:cubicBezTo>
                      <a:pt x="395" y="623"/>
                      <a:pt x="208" y="861"/>
                      <a:pt x="104" y="1079"/>
                    </a:cubicBezTo>
                    <a:cubicBezTo>
                      <a:pt x="10" y="1307"/>
                      <a:pt x="1" y="1494"/>
                      <a:pt x="104" y="1608"/>
                    </a:cubicBezTo>
                    <a:cubicBezTo>
                      <a:pt x="167" y="1681"/>
                      <a:pt x="270" y="1722"/>
                      <a:pt x="405" y="1722"/>
                    </a:cubicBezTo>
                    <a:cubicBezTo>
                      <a:pt x="674" y="1722"/>
                      <a:pt x="1038" y="1556"/>
                      <a:pt x="1359" y="1296"/>
                    </a:cubicBezTo>
                    <a:cubicBezTo>
                      <a:pt x="1598" y="1100"/>
                      <a:pt x="1785" y="861"/>
                      <a:pt x="1888" y="643"/>
                    </a:cubicBezTo>
                    <a:cubicBezTo>
                      <a:pt x="1992" y="415"/>
                      <a:pt x="1992" y="228"/>
                      <a:pt x="1888" y="114"/>
                    </a:cubicBezTo>
                    <a:cubicBezTo>
                      <a:pt x="1826" y="31"/>
                      <a:pt x="1722" y="0"/>
                      <a:pt x="158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23"/>
              <p:cNvSpPr/>
              <p:nvPr/>
            </p:nvSpPr>
            <p:spPr>
              <a:xfrm>
                <a:off x="5989208" y="2751009"/>
                <a:ext cx="101943" cy="50566"/>
              </a:xfrm>
              <a:custGeom>
                <a:rect b="b" l="l" r="r" t="t"/>
                <a:pathLst>
                  <a:path extrusionOk="0" h="1122" w="2262">
                    <a:moveTo>
                      <a:pt x="1369" y="1"/>
                    </a:moveTo>
                    <a:cubicBezTo>
                      <a:pt x="1266" y="1"/>
                      <a:pt x="1151" y="12"/>
                      <a:pt x="1027" y="32"/>
                    </a:cubicBezTo>
                    <a:cubicBezTo>
                      <a:pt x="612" y="95"/>
                      <a:pt x="238" y="281"/>
                      <a:pt x="93" y="489"/>
                    </a:cubicBezTo>
                    <a:cubicBezTo>
                      <a:pt x="31" y="572"/>
                      <a:pt x="0" y="655"/>
                      <a:pt x="21" y="738"/>
                    </a:cubicBezTo>
                    <a:cubicBezTo>
                      <a:pt x="52" y="966"/>
                      <a:pt x="394" y="1121"/>
                      <a:pt x="861" y="1121"/>
                    </a:cubicBezTo>
                    <a:cubicBezTo>
                      <a:pt x="965" y="1121"/>
                      <a:pt x="1079" y="1111"/>
                      <a:pt x="1193" y="1100"/>
                    </a:cubicBezTo>
                    <a:cubicBezTo>
                      <a:pt x="1805" y="997"/>
                      <a:pt x="2262" y="685"/>
                      <a:pt x="2209" y="395"/>
                    </a:cubicBezTo>
                    <a:cubicBezTo>
                      <a:pt x="2179" y="157"/>
                      <a:pt x="1836" y="1"/>
                      <a:pt x="136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23"/>
              <p:cNvSpPr/>
              <p:nvPr/>
            </p:nvSpPr>
            <p:spPr>
              <a:xfrm>
                <a:off x="6183677" y="2786117"/>
                <a:ext cx="221642" cy="153365"/>
              </a:xfrm>
              <a:custGeom>
                <a:rect b="b" l="l" r="r" t="t"/>
                <a:pathLst>
                  <a:path extrusionOk="0" h="3403" w="4918">
                    <a:moveTo>
                      <a:pt x="4865" y="0"/>
                    </a:moveTo>
                    <a:cubicBezTo>
                      <a:pt x="4523" y="145"/>
                      <a:pt x="4180" y="291"/>
                      <a:pt x="3848" y="446"/>
                    </a:cubicBezTo>
                    <a:cubicBezTo>
                      <a:pt x="3507" y="602"/>
                      <a:pt x="3164" y="768"/>
                      <a:pt x="2832" y="954"/>
                    </a:cubicBezTo>
                    <a:cubicBezTo>
                      <a:pt x="2158" y="1317"/>
                      <a:pt x="1525" y="1732"/>
                      <a:pt x="944" y="2241"/>
                    </a:cubicBezTo>
                    <a:cubicBezTo>
                      <a:pt x="612" y="2531"/>
                      <a:pt x="291" y="2852"/>
                      <a:pt x="21" y="3205"/>
                    </a:cubicBezTo>
                    <a:cubicBezTo>
                      <a:pt x="10" y="3237"/>
                      <a:pt x="0" y="3257"/>
                      <a:pt x="0" y="3288"/>
                    </a:cubicBezTo>
                    <a:cubicBezTo>
                      <a:pt x="0" y="3320"/>
                      <a:pt x="10" y="3350"/>
                      <a:pt x="42" y="3371"/>
                    </a:cubicBezTo>
                    <a:cubicBezTo>
                      <a:pt x="63" y="3392"/>
                      <a:pt x="93" y="3403"/>
                      <a:pt x="125" y="3403"/>
                    </a:cubicBezTo>
                    <a:cubicBezTo>
                      <a:pt x="156" y="3403"/>
                      <a:pt x="187" y="3382"/>
                      <a:pt x="208" y="3361"/>
                    </a:cubicBezTo>
                    <a:cubicBezTo>
                      <a:pt x="342" y="3164"/>
                      <a:pt x="488" y="2988"/>
                      <a:pt x="654" y="2811"/>
                    </a:cubicBezTo>
                    <a:cubicBezTo>
                      <a:pt x="810" y="2635"/>
                      <a:pt x="975" y="2469"/>
                      <a:pt x="1151" y="2303"/>
                    </a:cubicBezTo>
                    <a:lnTo>
                      <a:pt x="1151" y="2303"/>
                    </a:lnTo>
                    <a:cubicBezTo>
                      <a:pt x="1151" y="2313"/>
                      <a:pt x="1141" y="2313"/>
                      <a:pt x="1141" y="2324"/>
                    </a:cubicBezTo>
                    <a:cubicBezTo>
                      <a:pt x="1525" y="1971"/>
                      <a:pt x="1951" y="1660"/>
                      <a:pt x="2396" y="1369"/>
                    </a:cubicBezTo>
                    <a:cubicBezTo>
                      <a:pt x="2624" y="1224"/>
                      <a:pt x="2853" y="1089"/>
                      <a:pt x="3081" y="954"/>
                    </a:cubicBezTo>
                    <a:cubicBezTo>
                      <a:pt x="3309" y="819"/>
                      <a:pt x="3548" y="695"/>
                      <a:pt x="3786" y="581"/>
                    </a:cubicBezTo>
                    <a:lnTo>
                      <a:pt x="3776" y="581"/>
                    </a:lnTo>
                    <a:cubicBezTo>
                      <a:pt x="4139" y="394"/>
                      <a:pt x="4512" y="228"/>
                      <a:pt x="4886" y="62"/>
                    </a:cubicBezTo>
                    <a:cubicBezTo>
                      <a:pt x="4906" y="62"/>
                      <a:pt x="4917" y="42"/>
                      <a:pt x="4906" y="21"/>
                    </a:cubicBezTo>
                    <a:cubicBezTo>
                      <a:pt x="4906" y="10"/>
                      <a:pt x="4886" y="0"/>
                      <a:pt x="487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23"/>
              <p:cNvSpPr/>
              <p:nvPr/>
            </p:nvSpPr>
            <p:spPr>
              <a:xfrm>
                <a:off x="6207518" y="2842633"/>
                <a:ext cx="288477" cy="123215"/>
              </a:xfrm>
              <a:custGeom>
                <a:rect b="b" l="l" r="r" t="t"/>
                <a:pathLst>
                  <a:path extrusionOk="0" h="2734" w="6401">
                    <a:moveTo>
                      <a:pt x="6348" y="1"/>
                    </a:moveTo>
                    <a:cubicBezTo>
                      <a:pt x="5975" y="95"/>
                      <a:pt x="5592" y="188"/>
                      <a:pt x="5218" y="281"/>
                    </a:cubicBezTo>
                    <a:cubicBezTo>
                      <a:pt x="5021" y="333"/>
                      <a:pt x="4834" y="385"/>
                      <a:pt x="4637" y="427"/>
                    </a:cubicBezTo>
                    <a:cubicBezTo>
                      <a:pt x="4450" y="478"/>
                      <a:pt x="4253" y="540"/>
                      <a:pt x="4066" y="593"/>
                    </a:cubicBezTo>
                    <a:cubicBezTo>
                      <a:pt x="3299" y="810"/>
                      <a:pt x="2542" y="1049"/>
                      <a:pt x="1826" y="1381"/>
                    </a:cubicBezTo>
                    <a:cubicBezTo>
                      <a:pt x="1515" y="1526"/>
                      <a:pt x="1214" y="1692"/>
                      <a:pt x="924" y="1868"/>
                    </a:cubicBezTo>
                    <a:cubicBezTo>
                      <a:pt x="622" y="2045"/>
                      <a:pt x="332" y="2241"/>
                      <a:pt x="73" y="2460"/>
                    </a:cubicBezTo>
                    <a:cubicBezTo>
                      <a:pt x="42" y="2490"/>
                      <a:pt x="21" y="2511"/>
                      <a:pt x="11" y="2553"/>
                    </a:cubicBezTo>
                    <a:cubicBezTo>
                      <a:pt x="0" y="2594"/>
                      <a:pt x="11" y="2636"/>
                      <a:pt x="32" y="2667"/>
                    </a:cubicBezTo>
                    <a:cubicBezTo>
                      <a:pt x="52" y="2709"/>
                      <a:pt x="94" y="2729"/>
                      <a:pt x="135" y="2729"/>
                    </a:cubicBezTo>
                    <a:cubicBezTo>
                      <a:pt x="143" y="2732"/>
                      <a:pt x="153" y="2733"/>
                      <a:pt x="164" y="2733"/>
                    </a:cubicBezTo>
                    <a:cubicBezTo>
                      <a:pt x="192" y="2733"/>
                      <a:pt x="226" y="2724"/>
                      <a:pt x="249" y="2709"/>
                    </a:cubicBezTo>
                    <a:cubicBezTo>
                      <a:pt x="373" y="2605"/>
                      <a:pt x="509" y="2511"/>
                      <a:pt x="643" y="2407"/>
                    </a:cubicBezTo>
                    <a:cubicBezTo>
                      <a:pt x="768" y="2314"/>
                      <a:pt x="903" y="2221"/>
                      <a:pt x="1048" y="2138"/>
                    </a:cubicBezTo>
                    <a:cubicBezTo>
                      <a:pt x="1321" y="1955"/>
                      <a:pt x="1595" y="1803"/>
                      <a:pt x="1888" y="1651"/>
                    </a:cubicBezTo>
                    <a:lnTo>
                      <a:pt x="1888" y="1651"/>
                    </a:lnTo>
                    <a:cubicBezTo>
                      <a:pt x="1888" y="1651"/>
                      <a:pt x="1888" y="1651"/>
                      <a:pt x="1888" y="1651"/>
                    </a:cubicBezTo>
                    <a:cubicBezTo>
                      <a:pt x="1888" y="1651"/>
                      <a:pt x="1888" y="1651"/>
                      <a:pt x="1888" y="1651"/>
                    </a:cubicBezTo>
                    <a:lnTo>
                      <a:pt x="1888" y="1651"/>
                    </a:lnTo>
                    <a:cubicBezTo>
                      <a:pt x="1888" y="1651"/>
                      <a:pt x="1888" y="1651"/>
                      <a:pt x="1888" y="1651"/>
                    </a:cubicBezTo>
                    <a:lnTo>
                      <a:pt x="1888" y="1651"/>
                    </a:lnTo>
                    <a:cubicBezTo>
                      <a:pt x="1893" y="1651"/>
                      <a:pt x="1896" y="1648"/>
                      <a:pt x="1898" y="1646"/>
                    </a:cubicBezTo>
                    <a:lnTo>
                      <a:pt x="1898" y="1646"/>
                    </a:lnTo>
                    <a:cubicBezTo>
                      <a:pt x="1895" y="1647"/>
                      <a:pt x="1891" y="1649"/>
                      <a:pt x="1888" y="1651"/>
                    </a:cubicBezTo>
                    <a:lnTo>
                      <a:pt x="1888" y="1651"/>
                    </a:lnTo>
                    <a:cubicBezTo>
                      <a:pt x="1892" y="1649"/>
                      <a:pt x="1895" y="1647"/>
                      <a:pt x="1899" y="1645"/>
                    </a:cubicBezTo>
                    <a:lnTo>
                      <a:pt x="1899" y="1645"/>
                    </a:lnTo>
                    <a:cubicBezTo>
                      <a:pt x="1899" y="1645"/>
                      <a:pt x="1898" y="1645"/>
                      <a:pt x="1898" y="1646"/>
                    </a:cubicBezTo>
                    <a:lnTo>
                      <a:pt x="1898" y="1646"/>
                    </a:lnTo>
                    <a:cubicBezTo>
                      <a:pt x="2258" y="1471"/>
                      <a:pt x="2608" y="1306"/>
                      <a:pt x="2978" y="1153"/>
                    </a:cubicBezTo>
                    <a:cubicBezTo>
                      <a:pt x="3340" y="1007"/>
                      <a:pt x="3714" y="862"/>
                      <a:pt x="4087" y="738"/>
                    </a:cubicBezTo>
                    <a:cubicBezTo>
                      <a:pt x="4274" y="676"/>
                      <a:pt x="4471" y="613"/>
                      <a:pt x="4658" y="561"/>
                    </a:cubicBezTo>
                    <a:cubicBezTo>
                      <a:pt x="4845" y="499"/>
                      <a:pt x="5031" y="447"/>
                      <a:pt x="5228" y="385"/>
                    </a:cubicBezTo>
                    <a:lnTo>
                      <a:pt x="6348" y="74"/>
                    </a:lnTo>
                    <a:lnTo>
                      <a:pt x="6369" y="74"/>
                    </a:lnTo>
                    <a:cubicBezTo>
                      <a:pt x="6390" y="63"/>
                      <a:pt x="6401" y="42"/>
                      <a:pt x="6401" y="22"/>
                    </a:cubicBezTo>
                    <a:cubicBezTo>
                      <a:pt x="6390" y="1"/>
                      <a:pt x="6380" y="1"/>
                      <a:pt x="63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23"/>
              <p:cNvSpPr/>
              <p:nvPr/>
            </p:nvSpPr>
            <p:spPr>
              <a:xfrm>
                <a:off x="6226672" y="2914651"/>
                <a:ext cx="254812" cy="81122"/>
              </a:xfrm>
              <a:custGeom>
                <a:rect b="b" l="l" r="r" t="t"/>
                <a:pathLst>
                  <a:path extrusionOk="0" h="1800" w="5654">
                    <a:moveTo>
                      <a:pt x="5602" y="0"/>
                    </a:moveTo>
                    <a:cubicBezTo>
                      <a:pt x="5187" y="21"/>
                      <a:pt x="4772" y="53"/>
                      <a:pt x="4357" y="104"/>
                    </a:cubicBezTo>
                    <a:cubicBezTo>
                      <a:pt x="3943" y="156"/>
                      <a:pt x="3538" y="239"/>
                      <a:pt x="3123" y="322"/>
                    </a:cubicBezTo>
                    <a:cubicBezTo>
                      <a:pt x="2915" y="374"/>
                      <a:pt x="2718" y="426"/>
                      <a:pt x="2511" y="477"/>
                    </a:cubicBezTo>
                    <a:cubicBezTo>
                      <a:pt x="2314" y="540"/>
                      <a:pt x="2117" y="602"/>
                      <a:pt x="1909" y="664"/>
                    </a:cubicBezTo>
                    <a:cubicBezTo>
                      <a:pt x="1515" y="799"/>
                      <a:pt x="1131" y="965"/>
                      <a:pt x="758" y="1152"/>
                    </a:cubicBezTo>
                    <a:cubicBezTo>
                      <a:pt x="529" y="1266"/>
                      <a:pt x="301" y="1380"/>
                      <a:pt x="94" y="1515"/>
                    </a:cubicBezTo>
                    <a:cubicBezTo>
                      <a:pt x="21" y="1567"/>
                      <a:pt x="1" y="1671"/>
                      <a:pt x="52" y="1733"/>
                    </a:cubicBezTo>
                    <a:cubicBezTo>
                      <a:pt x="73" y="1764"/>
                      <a:pt x="104" y="1795"/>
                      <a:pt x="146" y="1795"/>
                    </a:cubicBezTo>
                    <a:cubicBezTo>
                      <a:pt x="157" y="1798"/>
                      <a:pt x="168" y="1799"/>
                      <a:pt x="179" y="1799"/>
                    </a:cubicBezTo>
                    <a:cubicBezTo>
                      <a:pt x="209" y="1799"/>
                      <a:pt x="237" y="1790"/>
                      <a:pt x="260" y="1775"/>
                    </a:cubicBezTo>
                    <a:cubicBezTo>
                      <a:pt x="550" y="1598"/>
                      <a:pt x="851" y="1422"/>
                      <a:pt x="1152" y="1277"/>
                    </a:cubicBezTo>
                    <a:cubicBezTo>
                      <a:pt x="1587" y="1058"/>
                      <a:pt x="2034" y="862"/>
                      <a:pt x="2490" y="706"/>
                    </a:cubicBezTo>
                    <a:cubicBezTo>
                      <a:pt x="2936" y="551"/>
                      <a:pt x="3403" y="415"/>
                      <a:pt x="3880" y="322"/>
                    </a:cubicBezTo>
                    <a:lnTo>
                      <a:pt x="3869" y="322"/>
                    </a:lnTo>
                    <a:cubicBezTo>
                      <a:pt x="4440" y="198"/>
                      <a:pt x="5031" y="125"/>
                      <a:pt x="5612" y="94"/>
                    </a:cubicBezTo>
                    <a:cubicBezTo>
                      <a:pt x="5644" y="83"/>
                      <a:pt x="5654" y="63"/>
                      <a:pt x="5654" y="42"/>
                    </a:cubicBezTo>
                    <a:cubicBezTo>
                      <a:pt x="5654" y="11"/>
                      <a:pt x="5633" y="0"/>
                      <a:pt x="561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23"/>
              <p:cNvSpPr/>
              <p:nvPr/>
            </p:nvSpPr>
            <p:spPr>
              <a:xfrm>
                <a:off x="5431446" y="3134808"/>
                <a:ext cx="274010" cy="40741"/>
              </a:xfrm>
              <a:custGeom>
                <a:rect b="b" l="l" r="r" t="t"/>
                <a:pathLst>
                  <a:path extrusionOk="0" h="904" w="6080">
                    <a:moveTo>
                      <a:pt x="4483" y="1"/>
                    </a:moveTo>
                    <a:cubicBezTo>
                      <a:pt x="3736" y="1"/>
                      <a:pt x="2990" y="93"/>
                      <a:pt x="2262" y="240"/>
                    </a:cubicBezTo>
                    <a:cubicBezTo>
                      <a:pt x="1879" y="323"/>
                      <a:pt x="1494" y="416"/>
                      <a:pt x="1121" y="509"/>
                    </a:cubicBezTo>
                    <a:cubicBezTo>
                      <a:pt x="748" y="613"/>
                      <a:pt x="385" y="728"/>
                      <a:pt x="22" y="831"/>
                    </a:cubicBezTo>
                    <a:lnTo>
                      <a:pt x="12" y="841"/>
                    </a:lnTo>
                    <a:cubicBezTo>
                      <a:pt x="1" y="852"/>
                      <a:pt x="1" y="862"/>
                      <a:pt x="1" y="883"/>
                    </a:cubicBezTo>
                    <a:cubicBezTo>
                      <a:pt x="12" y="903"/>
                      <a:pt x="32" y="903"/>
                      <a:pt x="53" y="903"/>
                    </a:cubicBezTo>
                    <a:cubicBezTo>
                      <a:pt x="446" y="780"/>
                      <a:pt x="848" y="676"/>
                      <a:pt x="1261" y="573"/>
                    </a:cubicBezTo>
                    <a:lnTo>
                      <a:pt x="1261" y="573"/>
                    </a:lnTo>
                    <a:cubicBezTo>
                      <a:pt x="1256" y="576"/>
                      <a:pt x="1256" y="582"/>
                      <a:pt x="1256" y="582"/>
                    </a:cubicBezTo>
                    <a:lnTo>
                      <a:pt x="1266" y="572"/>
                    </a:lnTo>
                    <a:lnTo>
                      <a:pt x="1266" y="572"/>
                    </a:lnTo>
                    <a:cubicBezTo>
                      <a:pt x="1266" y="572"/>
                      <a:pt x="1266" y="572"/>
                      <a:pt x="1266" y="572"/>
                    </a:cubicBezTo>
                    <a:cubicBezTo>
                      <a:pt x="1526" y="520"/>
                      <a:pt x="1796" y="458"/>
                      <a:pt x="2055" y="406"/>
                    </a:cubicBezTo>
                    <a:cubicBezTo>
                      <a:pt x="2335" y="364"/>
                      <a:pt x="2605" y="313"/>
                      <a:pt x="2884" y="281"/>
                    </a:cubicBezTo>
                    <a:cubicBezTo>
                      <a:pt x="3328" y="230"/>
                      <a:pt x="3772" y="193"/>
                      <a:pt x="4216" y="193"/>
                    </a:cubicBezTo>
                    <a:cubicBezTo>
                      <a:pt x="4312" y="193"/>
                      <a:pt x="4407" y="194"/>
                      <a:pt x="4503" y="198"/>
                    </a:cubicBezTo>
                    <a:lnTo>
                      <a:pt x="4482" y="198"/>
                    </a:lnTo>
                    <a:cubicBezTo>
                      <a:pt x="4731" y="209"/>
                      <a:pt x="4970" y="230"/>
                      <a:pt x="5219" y="260"/>
                    </a:cubicBezTo>
                    <a:cubicBezTo>
                      <a:pt x="5457" y="292"/>
                      <a:pt x="5696" y="343"/>
                      <a:pt x="5934" y="406"/>
                    </a:cubicBezTo>
                    <a:cubicBezTo>
                      <a:pt x="5966" y="406"/>
                      <a:pt x="5996" y="396"/>
                      <a:pt x="6028" y="385"/>
                    </a:cubicBezTo>
                    <a:cubicBezTo>
                      <a:pt x="6049" y="364"/>
                      <a:pt x="6069" y="333"/>
                      <a:pt x="6069" y="302"/>
                    </a:cubicBezTo>
                    <a:cubicBezTo>
                      <a:pt x="6079" y="271"/>
                      <a:pt x="6069" y="240"/>
                      <a:pt x="6049" y="209"/>
                    </a:cubicBezTo>
                    <a:cubicBezTo>
                      <a:pt x="6028" y="188"/>
                      <a:pt x="6007" y="167"/>
                      <a:pt x="5976" y="167"/>
                    </a:cubicBezTo>
                    <a:cubicBezTo>
                      <a:pt x="5530" y="53"/>
                      <a:pt x="5063" y="11"/>
                      <a:pt x="4606" y="1"/>
                    </a:cubicBezTo>
                    <a:cubicBezTo>
                      <a:pt x="4565" y="1"/>
                      <a:pt x="4524" y="1"/>
                      <a:pt x="44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23"/>
              <p:cNvSpPr/>
              <p:nvPr/>
            </p:nvSpPr>
            <p:spPr>
              <a:xfrm>
                <a:off x="5396879" y="3177352"/>
                <a:ext cx="306234" cy="103385"/>
              </a:xfrm>
              <a:custGeom>
                <a:rect b="b" l="l" r="r" t="t"/>
                <a:pathLst>
                  <a:path extrusionOk="0" h="2294" w="6795">
                    <a:moveTo>
                      <a:pt x="4640" y="569"/>
                    </a:moveTo>
                    <a:cubicBezTo>
                      <a:pt x="4636" y="570"/>
                      <a:pt x="4631" y="571"/>
                      <a:pt x="4627" y="572"/>
                    </a:cubicBezTo>
                    <a:cubicBezTo>
                      <a:pt x="4634" y="572"/>
                      <a:pt x="4636" y="572"/>
                      <a:pt x="4640" y="569"/>
                    </a:cubicBezTo>
                    <a:close/>
                    <a:moveTo>
                      <a:pt x="6618" y="1"/>
                    </a:moveTo>
                    <a:cubicBezTo>
                      <a:pt x="6265" y="1"/>
                      <a:pt x="5903" y="33"/>
                      <a:pt x="5560" y="95"/>
                    </a:cubicBezTo>
                    <a:cubicBezTo>
                      <a:pt x="5207" y="146"/>
                      <a:pt x="4866" y="219"/>
                      <a:pt x="4523" y="312"/>
                    </a:cubicBezTo>
                    <a:cubicBezTo>
                      <a:pt x="3734" y="520"/>
                      <a:pt x="2967" y="831"/>
                      <a:pt x="2231" y="1174"/>
                    </a:cubicBezTo>
                    <a:lnTo>
                      <a:pt x="1671" y="1423"/>
                    </a:lnTo>
                    <a:cubicBezTo>
                      <a:pt x="1484" y="1515"/>
                      <a:pt x="1297" y="1598"/>
                      <a:pt x="1111" y="1692"/>
                    </a:cubicBezTo>
                    <a:cubicBezTo>
                      <a:pt x="758" y="1868"/>
                      <a:pt x="394" y="2045"/>
                      <a:pt x="32" y="2211"/>
                    </a:cubicBezTo>
                    <a:lnTo>
                      <a:pt x="21" y="2221"/>
                    </a:lnTo>
                    <a:cubicBezTo>
                      <a:pt x="11" y="2232"/>
                      <a:pt x="0" y="2252"/>
                      <a:pt x="11" y="2262"/>
                    </a:cubicBezTo>
                    <a:cubicBezTo>
                      <a:pt x="11" y="2283"/>
                      <a:pt x="42" y="2294"/>
                      <a:pt x="52" y="2294"/>
                    </a:cubicBezTo>
                    <a:cubicBezTo>
                      <a:pt x="62" y="2283"/>
                      <a:pt x="73" y="2283"/>
                      <a:pt x="83" y="2283"/>
                    </a:cubicBezTo>
                    <a:cubicBezTo>
                      <a:pt x="447" y="2107"/>
                      <a:pt x="809" y="1941"/>
                      <a:pt x="1173" y="1775"/>
                    </a:cubicBezTo>
                    <a:cubicBezTo>
                      <a:pt x="1359" y="1692"/>
                      <a:pt x="1546" y="1619"/>
                      <a:pt x="1733" y="1536"/>
                    </a:cubicBezTo>
                    <a:cubicBezTo>
                      <a:pt x="1920" y="1453"/>
                      <a:pt x="2116" y="1381"/>
                      <a:pt x="2303" y="1298"/>
                    </a:cubicBezTo>
                    <a:cubicBezTo>
                      <a:pt x="2687" y="1153"/>
                      <a:pt x="3071" y="1018"/>
                      <a:pt x="3465" y="893"/>
                    </a:cubicBezTo>
                    <a:cubicBezTo>
                      <a:pt x="3849" y="769"/>
                      <a:pt x="4243" y="655"/>
                      <a:pt x="4647" y="561"/>
                    </a:cubicBezTo>
                    <a:lnTo>
                      <a:pt x="4647" y="561"/>
                    </a:lnTo>
                    <a:cubicBezTo>
                      <a:pt x="4644" y="565"/>
                      <a:pt x="4642" y="567"/>
                      <a:pt x="4640" y="569"/>
                    </a:cubicBezTo>
                    <a:lnTo>
                      <a:pt x="4640" y="569"/>
                    </a:lnTo>
                    <a:cubicBezTo>
                      <a:pt x="4968" y="487"/>
                      <a:pt x="5295" y="426"/>
                      <a:pt x="5633" y="385"/>
                    </a:cubicBezTo>
                    <a:cubicBezTo>
                      <a:pt x="5799" y="364"/>
                      <a:pt x="5975" y="354"/>
                      <a:pt x="6141" y="333"/>
                    </a:cubicBezTo>
                    <a:cubicBezTo>
                      <a:pt x="6307" y="323"/>
                      <a:pt x="6484" y="323"/>
                      <a:pt x="6650" y="312"/>
                    </a:cubicBezTo>
                    <a:cubicBezTo>
                      <a:pt x="6691" y="312"/>
                      <a:pt x="6733" y="281"/>
                      <a:pt x="6753" y="261"/>
                    </a:cubicBezTo>
                    <a:cubicBezTo>
                      <a:pt x="6784" y="219"/>
                      <a:pt x="6795" y="178"/>
                      <a:pt x="6795" y="146"/>
                    </a:cubicBezTo>
                    <a:cubicBezTo>
                      <a:pt x="6784" y="105"/>
                      <a:pt x="6763" y="63"/>
                      <a:pt x="6733" y="33"/>
                    </a:cubicBezTo>
                    <a:cubicBezTo>
                      <a:pt x="6701" y="1"/>
                      <a:pt x="6660" y="1"/>
                      <a:pt x="66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23"/>
              <p:cNvSpPr/>
              <p:nvPr/>
            </p:nvSpPr>
            <p:spPr>
              <a:xfrm>
                <a:off x="5455783" y="3213812"/>
                <a:ext cx="251522" cy="114652"/>
              </a:xfrm>
              <a:custGeom>
                <a:rect b="b" l="l" r="r" t="t"/>
                <a:pathLst>
                  <a:path extrusionOk="0" h="2544" w="5581">
                    <a:moveTo>
                      <a:pt x="5420" y="0"/>
                    </a:moveTo>
                    <a:cubicBezTo>
                      <a:pt x="5415" y="0"/>
                      <a:pt x="5410" y="0"/>
                      <a:pt x="5405" y="1"/>
                    </a:cubicBezTo>
                    <a:cubicBezTo>
                      <a:pt x="5135" y="43"/>
                      <a:pt x="4876" y="95"/>
                      <a:pt x="4627" y="157"/>
                    </a:cubicBezTo>
                    <a:cubicBezTo>
                      <a:pt x="4202" y="250"/>
                      <a:pt x="3797" y="385"/>
                      <a:pt x="3393" y="540"/>
                    </a:cubicBezTo>
                    <a:cubicBezTo>
                      <a:pt x="3195" y="614"/>
                      <a:pt x="2988" y="696"/>
                      <a:pt x="2791" y="789"/>
                    </a:cubicBezTo>
                    <a:cubicBezTo>
                      <a:pt x="2593" y="883"/>
                      <a:pt x="2407" y="976"/>
                      <a:pt x="2210" y="1070"/>
                    </a:cubicBezTo>
                    <a:cubicBezTo>
                      <a:pt x="1826" y="1277"/>
                      <a:pt x="1452" y="1485"/>
                      <a:pt x="1090" y="1713"/>
                    </a:cubicBezTo>
                    <a:cubicBezTo>
                      <a:pt x="726" y="1951"/>
                      <a:pt x="374" y="2200"/>
                      <a:pt x="32" y="2460"/>
                    </a:cubicBezTo>
                    <a:cubicBezTo>
                      <a:pt x="11" y="2481"/>
                      <a:pt x="0" y="2501"/>
                      <a:pt x="21" y="2522"/>
                    </a:cubicBezTo>
                    <a:cubicBezTo>
                      <a:pt x="28" y="2535"/>
                      <a:pt x="42" y="2544"/>
                      <a:pt x="56" y="2544"/>
                    </a:cubicBezTo>
                    <a:cubicBezTo>
                      <a:pt x="66" y="2544"/>
                      <a:pt x="75" y="2540"/>
                      <a:pt x="83" y="2532"/>
                    </a:cubicBezTo>
                    <a:cubicBezTo>
                      <a:pt x="571" y="2169"/>
                      <a:pt x="1090" y="1847"/>
                      <a:pt x="1618" y="1568"/>
                    </a:cubicBezTo>
                    <a:lnTo>
                      <a:pt x="1608" y="1568"/>
                    </a:lnTo>
                    <a:cubicBezTo>
                      <a:pt x="2044" y="1329"/>
                      <a:pt x="2500" y="1121"/>
                      <a:pt x="2967" y="945"/>
                    </a:cubicBezTo>
                    <a:cubicBezTo>
                      <a:pt x="3434" y="779"/>
                      <a:pt x="3911" y="623"/>
                      <a:pt x="4388" y="510"/>
                    </a:cubicBezTo>
                    <a:cubicBezTo>
                      <a:pt x="4741" y="437"/>
                      <a:pt x="5083" y="375"/>
                      <a:pt x="5426" y="323"/>
                    </a:cubicBezTo>
                    <a:cubicBezTo>
                      <a:pt x="5477" y="312"/>
                      <a:pt x="5509" y="292"/>
                      <a:pt x="5539" y="261"/>
                    </a:cubicBezTo>
                    <a:cubicBezTo>
                      <a:pt x="5560" y="229"/>
                      <a:pt x="5581" y="188"/>
                      <a:pt x="5571" y="146"/>
                    </a:cubicBezTo>
                    <a:cubicBezTo>
                      <a:pt x="5561" y="68"/>
                      <a:pt x="5497" y="0"/>
                      <a:pt x="54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23"/>
              <p:cNvSpPr/>
              <p:nvPr/>
            </p:nvSpPr>
            <p:spPr>
              <a:xfrm>
                <a:off x="5890104" y="2954852"/>
                <a:ext cx="88377" cy="46780"/>
              </a:xfrm>
              <a:custGeom>
                <a:rect b="b" l="l" r="r" t="t"/>
                <a:pathLst>
                  <a:path extrusionOk="0" h="1038" w="1961">
                    <a:moveTo>
                      <a:pt x="1774" y="0"/>
                    </a:moveTo>
                    <a:cubicBezTo>
                      <a:pt x="1722" y="0"/>
                      <a:pt x="1670" y="11"/>
                      <a:pt x="1628" y="11"/>
                    </a:cubicBezTo>
                    <a:cubicBezTo>
                      <a:pt x="1577" y="11"/>
                      <a:pt x="1535" y="21"/>
                      <a:pt x="1494" y="21"/>
                    </a:cubicBezTo>
                    <a:cubicBezTo>
                      <a:pt x="1462" y="32"/>
                      <a:pt x="1432" y="32"/>
                      <a:pt x="1411" y="42"/>
                    </a:cubicBezTo>
                    <a:cubicBezTo>
                      <a:pt x="1390" y="42"/>
                      <a:pt x="1359" y="53"/>
                      <a:pt x="1338" y="53"/>
                    </a:cubicBezTo>
                    <a:lnTo>
                      <a:pt x="1317" y="53"/>
                    </a:lnTo>
                    <a:cubicBezTo>
                      <a:pt x="1307" y="63"/>
                      <a:pt x="1296" y="63"/>
                      <a:pt x="1286" y="63"/>
                    </a:cubicBezTo>
                    <a:cubicBezTo>
                      <a:pt x="1266" y="73"/>
                      <a:pt x="1245" y="73"/>
                      <a:pt x="1224" y="83"/>
                    </a:cubicBezTo>
                    <a:cubicBezTo>
                      <a:pt x="1172" y="94"/>
                      <a:pt x="1130" y="115"/>
                      <a:pt x="1079" y="125"/>
                    </a:cubicBezTo>
                    <a:cubicBezTo>
                      <a:pt x="996" y="156"/>
                      <a:pt x="913" y="198"/>
                      <a:pt x="830" y="229"/>
                    </a:cubicBezTo>
                    <a:cubicBezTo>
                      <a:pt x="747" y="281"/>
                      <a:pt x="653" y="332"/>
                      <a:pt x="570" y="385"/>
                    </a:cubicBezTo>
                    <a:cubicBezTo>
                      <a:pt x="487" y="436"/>
                      <a:pt x="415" y="488"/>
                      <a:pt x="342" y="551"/>
                    </a:cubicBezTo>
                    <a:cubicBezTo>
                      <a:pt x="280" y="602"/>
                      <a:pt x="218" y="664"/>
                      <a:pt x="155" y="737"/>
                    </a:cubicBezTo>
                    <a:cubicBezTo>
                      <a:pt x="114" y="779"/>
                      <a:pt x="83" y="820"/>
                      <a:pt x="52" y="862"/>
                    </a:cubicBezTo>
                    <a:cubicBezTo>
                      <a:pt x="42" y="883"/>
                      <a:pt x="42" y="892"/>
                      <a:pt x="31" y="903"/>
                    </a:cubicBezTo>
                    <a:cubicBezTo>
                      <a:pt x="0" y="934"/>
                      <a:pt x="10" y="996"/>
                      <a:pt x="52" y="1017"/>
                    </a:cubicBezTo>
                    <a:cubicBezTo>
                      <a:pt x="62" y="1038"/>
                      <a:pt x="83" y="1038"/>
                      <a:pt x="114" y="1038"/>
                    </a:cubicBezTo>
                    <a:cubicBezTo>
                      <a:pt x="145" y="1028"/>
                      <a:pt x="166" y="1007"/>
                      <a:pt x="176" y="986"/>
                    </a:cubicBezTo>
                    <a:lnTo>
                      <a:pt x="176" y="975"/>
                    </a:lnTo>
                    <a:lnTo>
                      <a:pt x="187" y="966"/>
                    </a:lnTo>
                    <a:cubicBezTo>
                      <a:pt x="208" y="934"/>
                      <a:pt x="228" y="903"/>
                      <a:pt x="249" y="883"/>
                    </a:cubicBezTo>
                    <a:cubicBezTo>
                      <a:pt x="280" y="830"/>
                      <a:pt x="321" y="789"/>
                      <a:pt x="353" y="758"/>
                    </a:cubicBezTo>
                    <a:cubicBezTo>
                      <a:pt x="487" y="623"/>
                      <a:pt x="643" y="498"/>
                      <a:pt x="798" y="405"/>
                    </a:cubicBezTo>
                    <a:cubicBezTo>
                      <a:pt x="851" y="374"/>
                      <a:pt x="902" y="343"/>
                      <a:pt x="954" y="322"/>
                    </a:cubicBezTo>
                    <a:cubicBezTo>
                      <a:pt x="996" y="302"/>
                      <a:pt x="1047" y="270"/>
                      <a:pt x="1100" y="249"/>
                    </a:cubicBezTo>
                    <a:cubicBezTo>
                      <a:pt x="1120" y="239"/>
                      <a:pt x="1141" y="229"/>
                      <a:pt x="1172" y="219"/>
                    </a:cubicBezTo>
                    <a:cubicBezTo>
                      <a:pt x="1193" y="208"/>
                      <a:pt x="1224" y="198"/>
                      <a:pt x="1245" y="198"/>
                    </a:cubicBezTo>
                    <a:cubicBezTo>
                      <a:pt x="1307" y="177"/>
                      <a:pt x="1359" y="156"/>
                      <a:pt x="1411" y="136"/>
                    </a:cubicBezTo>
                    <a:cubicBezTo>
                      <a:pt x="1421" y="136"/>
                      <a:pt x="1442" y="125"/>
                      <a:pt x="1462" y="125"/>
                    </a:cubicBezTo>
                    <a:cubicBezTo>
                      <a:pt x="1483" y="115"/>
                      <a:pt x="1504" y="115"/>
                      <a:pt x="1535" y="104"/>
                    </a:cubicBezTo>
                    <a:cubicBezTo>
                      <a:pt x="1566" y="94"/>
                      <a:pt x="1598" y="94"/>
                      <a:pt x="1618" y="94"/>
                    </a:cubicBezTo>
                    <a:cubicBezTo>
                      <a:pt x="1681" y="83"/>
                      <a:pt x="1732" y="73"/>
                      <a:pt x="1784" y="73"/>
                    </a:cubicBezTo>
                    <a:cubicBezTo>
                      <a:pt x="1826" y="73"/>
                      <a:pt x="1877" y="83"/>
                      <a:pt x="1919" y="83"/>
                    </a:cubicBezTo>
                    <a:cubicBezTo>
                      <a:pt x="1939" y="83"/>
                      <a:pt x="1960" y="73"/>
                      <a:pt x="1960" y="53"/>
                    </a:cubicBezTo>
                    <a:cubicBezTo>
                      <a:pt x="1960" y="32"/>
                      <a:pt x="1950" y="11"/>
                      <a:pt x="1930" y="11"/>
                    </a:cubicBezTo>
                    <a:cubicBezTo>
                      <a:pt x="1877" y="11"/>
                      <a:pt x="1826" y="0"/>
                      <a:pt x="177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23"/>
              <p:cNvSpPr/>
              <p:nvPr/>
            </p:nvSpPr>
            <p:spPr>
              <a:xfrm>
                <a:off x="5412292" y="3670125"/>
                <a:ext cx="1272075" cy="520800"/>
              </a:xfrm>
              <a:custGeom>
                <a:rect b="b" l="l" r="r" t="t"/>
                <a:pathLst>
                  <a:path extrusionOk="0" h="11556" w="28226">
                    <a:moveTo>
                      <a:pt x="8382" y="5239"/>
                    </a:moveTo>
                    <a:cubicBezTo>
                      <a:pt x="8390" y="5240"/>
                      <a:pt x="8397" y="5240"/>
                      <a:pt x="8405" y="5241"/>
                    </a:cubicBezTo>
                    <a:lnTo>
                      <a:pt x="8405" y="5241"/>
                    </a:lnTo>
                    <a:lnTo>
                      <a:pt x="8403" y="5239"/>
                    </a:lnTo>
                    <a:close/>
                    <a:moveTo>
                      <a:pt x="384" y="0"/>
                    </a:moveTo>
                    <a:cubicBezTo>
                      <a:pt x="312" y="0"/>
                      <a:pt x="260" y="52"/>
                      <a:pt x="239" y="115"/>
                    </a:cubicBezTo>
                    <a:cubicBezTo>
                      <a:pt x="73" y="685"/>
                      <a:pt x="1" y="1245"/>
                      <a:pt x="1" y="1795"/>
                    </a:cubicBezTo>
                    <a:cubicBezTo>
                      <a:pt x="1" y="2293"/>
                      <a:pt x="84" y="2801"/>
                      <a:pt x="239" y="3299"/>
                    </a:cubicBezTo>
                    <a:cubicBezTo>
                      <a:pt x="530" y="4181"/>
                      <a:pt x="1080" y="5021"/>
                      <a:pt x="1878" y="5778"/>
                    </a:cubicBezTo>
                    <a:cubicBezTo>
                      <a:pt x="2241" y="6110"/>
                      <a:pt x="2646" y="6431"/>
                      <a:pt x="3134" y="6753"/>
                    </a:cubicBezTo>
                    <a:cubicBezTo>
                      <a:pt x="3569" y="7044"/>
                      <a:pt x="4036" y="7303"/>
                      <a:pt x="4575" y="7552"/>
                    </a:cubicBezTo>
                    <a:cubicBezTo>
                      <a:pt x="5052" y="7780"/>
                      <a:pt x="5561" y="7987"/>
                      <a:pt x="6142" y="8185"/>
                    </a:cubicBezTo>
                    <a:cubicBezTo>
                      <a:pt x="6650" y="8361"/>
                      <a:pt x="7189" y="8517"/>
                      <a:pt x="7749" y="8641"/>
                    </a:cubicBezTo>
                    <a:cubicBezTo>
                      <a:pt x="8797" y="8890"/>
                      <a:pt x="9824" y="9025"/>
                      <a:pt x="10820" y="9056"/>
                    </a:cubicBezTo>
                    <a:lnTo>
                      <a:pt x="11110" y="9056"/>
                    </a:lnTo>
                    <a:cubicBezTo>
                      <a:pt x="11639" y="9056"/>
                      <a:pt x="12168" y="9025"/>
                      <a:pt x="12790" y="8973"/>
                    </a:cubicBezTo>
                    <a:cubicBezTo>
                      <a:pt x="13382" y="8921"/>
                      <a:pt x="13984" y="8859"/>
                      <a:pt x="14565" y="8797"/>
                    </a:cubicBezTo>
                    <a:cubicBezTo>
                      <a:pt x="14834" y="8766"/>
                      <a:pt x="15104" y="8734"/>
                      <a:pt x="15363" y="8714"/>
                    </a:cubicBezTo>
                    <a:cubicBezTo>
                      <a:pt x="16370" y="8610"/>
                      <a:pt x="17458" y="8517"/>
                      <a:pt x="18527" y="8517"/>
                    </a:cubicBezTo>
                    <a:cubicBezTo>
                      <a:pt x="18973" y="8517"/>
                      <a:pt x="19388" y="8527"/>
                      <a:pt x="19782" y="8568"/>
                    </a:cubicBezTo>
                    <a:lnTo>
                      <a:pt x="19751" y="8558"/>
                    </a:lnTo>
                    <a:lnTo>
                      <a:pt x="19751" y="8558"/>
                    </a:lnTo>
                    <a:cubicBezTo>
                      <a:pt x="20187" y="8600"/>
                      <a:pt x="20612" y="8651"/>
                      <a:pt x="21006" y="8724"/>
                    </a:cubicBezTo>
                    <a:cubicBezTo>
                      <a:pt x="21442" y="8807"/>
                      <a:pt x="21847" y="8921"/>
                      <a:pt x="22209" y="9046"/>
                    </a:cubicBezTo>
                    <a:cubicBezTo>
                      <a:pt x="22490" y="9160"/>
                      <a:pt x="22769" y="9305"/>
                      <a:pt x="23060" y="9513"/>
                    </a:cubicBezTo>
                    <a:cubicBezTo>
                      <a:pt x="23361" y="9730"/>
                      <a:pt x="23651" y="9979"/>
                      <a:pt x="23921" y="10228"/>
                    </a:cubicBezTo>
                    <a:cubicBezTo>
                      <a:pt x="24159" y="10435"/>
                      <a:pt x="24398" y="10643"/>
                      <a:pt x="24647" y="10840"/>
                    </a:cubicBezTo>
                    <a:cubicBezTo>
                      <a:pt x="24948" y="11069"/>
                      <a:pt x="25228" y="11235"/>
                      <a:pt x="25519" y="11359"/>
                    </a:cubicBezTo>
                    <a:cubicBezTo>
                      <a:pt x="25830" y="11494"/>
                      <a:pt x="26141" y="11556"/>
                      <a:pt x="26452" y="11556"/>
                    </a:cubicBezTo>
                    <a:lnTo>
                      <a:pt x="26524" y="11556"/>
                    </a:lnTo>
                    <a:cubicBezTo>
                      <a:pt x="26815" y="11546"/>
                      <a:pt x="27105" y="11463"/>
                      <a:pt x="27365" y="11297"/>
                    </a:cubicBezTo>
                    <a:cubicBezTo>
                      <a:pt x="27593" y="11162"/>
                      <a:pt x="27790" y="10944"/>
                      <a:pt x="27946" y="10684"/>
                    </a:cubicBezTo>
                    <a:cubicBezTo>
                      <a:pt x="28008" y="10571"/>
                      <a:pt x="28060" y="10446"/>
                      <a:pt x="28112" y="10290"/>
                    </a:cubicBezTo>
                    <a:cubicBezTo>
                      <a:pt x="28153" y="10156"/>
                      <a:pt x="28184" y="10000"/>
                      <a:pt x="28205" y="9824"/>
                    </a:cubicBezTo>
                    <a:cubicBezTo>
                      <a:pt x="28226" y="9523"/>
                      <a:pt x="28184" y="9202"/>
                      <a:pt x="28080" y="8870"/>
                    </a:cubicBezTo>
                    <a:cubicBezTo>
                      <a:pt x="27997" y="8621"/>
                      <a:pt x="27894" y="8372"/>
                      <a:pt x="27759" y="8123"/>
                    </a:cubicBezTo>
                    <a:cubicBezTo>
                      <a:pt x="27635" y="7915"/>
                      <a:pt x="27489" y="7697"/>
                      <a:pt x="27292" y="7469"/>
                    </a:cubicBezTo>
                    <a:cubicBezTo>
                      <a:pt x="26981" y="7085"/>
                      <a:pt x="26577" y="6733"/>
                      <a:pt x="26068" y="6401"/>
                    </a:cubicBezTo>
                    <a:cubicBezTo>
                      <a:pt x="25622" y="6110"/>
                      <a:pt x="25114" y="5861"/>
                      <a:pt x="24512" y="5633"/>
                    </a:cubicBezTo>
                    <a:cubicBezTo>
                      <a:pt x="23983" y="5426"/>
                      <a:pt x="23412" y="5260"/>
                      <a:pt x="22780" y="5115"/>
                    </a:cubicBezTo>
                    <a:cubicBezTo>
                      <a:pt x="21722" y="4876"/>
                      <a:pt x="20591" y="4730"/>
                      <a:pt x="19316" y="4679"/>
                    </a:cubicBezTo>
                    <a:cubicBezTo>
                      <a:pt x="19014" y="4658"/>
                      <a:pt x="18703" y="4658"/>
                      <a:pt x="18392" y="4658"/>
                    </a:cubicBezTo>
                    <a:cubicBezTo>
                      <a:pt x="18122" y="4658"/>
                      <a:pt x="17843" y="4658"/>
                      <a:pt x="17562" y="4668"/>
                    </a:cubicBezTo>
                    <a:cubicBezTo>
                      <a:pt x="16691" y="4700"/>
                      <a:pt x="15830" y="4783"/>
                      <a:pt x="15093" y="4855"/>
                    </a:cubicBezTo>
                    <a:cubicBezTo>
                      <a:pt x="14731" y="4896"/>
                      <a:pt x="14357" y="4938"/>
                      <a:pt x="13984" y="4979"/>
                    </a:cubicBezTo>
                    <a:cubicBezTo>
                      <a:pt x="12594" y="5124"/>
                      <a:pt x="11142" y="5290"/>
                      <a:pt x="9720" y="5290"/>
                    </a:cubicBezTo>
                    <a:cubicBezTo>
                      <a:pt x="9262" y="5290"/>
                      <a:pt x="8823" y="5270"/>
                      <a:pt x="8405" y="5241"/>
                    </a:cubicBezTo>
                    <a:lnTo>
                      <a:pt x="8405" y="5241"/>
                    </a:lnTo>
                    <a:lnTo>
                      <a:pt x="8413" y="5249"/>
                    </a:lnTo>
                    <a:cubicBezTo>
                      <a:pt x="7905" y="5198"/>
                      <a:pt x="7407" y="5124"/>
                      <a:pt x="6940" y="5032"/>
                    </a:cubicBezTo>
                    <a:cubicBezTo>
                      <a:pt x="6442" y="4938"/>
                      <a:pt x="5934" y="4793"/>
                      <a:pt x="5446" y="4617"/>
                    </a:cubicBezTo>
                    <a:lnTo>
                      <a:pt x="5446" y="4617"/>
                    </a:lnTo>
                    <a:lnTo>
                      <a:pt x="5457" y="4627"/>
                    </a:lnTo>
                    <a:cubicBezTo>
                      <a:pt x="4658" y="4326"/>
                      <a:pt x="3890" y="3932"/>
                      <a:pt x="3196" y="3434"/>
                    </a:cubicBezTo>
                    <a:lnTo>
                      <a:pt x="3185" y="3434"/>
                    </a:lnTo>
                    <a:cubicBezTo>
                      <a:pt x="2583" y="2998"/>
                      <a:pt x="2044" y="2501"/>
                      <a:pt x="1588" y="1950"/>
                    </a:cubicBezTo>
                    <a:cubicBezTo>
                      <a:pt x="1246" y="1535"/>
                      <a:pt x="976" y="1111"/>
                      <a:pt x="778" y="685"/>
                    </a:cubicBezTo>
                    <a:cubicBezTo>
                      <a:pt x="695" y="509"/>
                      <a:pt x="623" y="332"/>
                      <a:pt x="571" y="156"/>
                    </a:cubicBezTo>
                    <a:cubicBezTo>
                      <a:pt x="561" y="125"/>
                      <a:pt x="540" y="94"/>
                      <a:pt x="499" y="73"/>
                    </a:cubicBezTo>
                    <a:cubicBezTo>
                      <a:pt x="478" y="42"/>
                      <a:pt x="447" y="21"/>
                      <a:pt x="416" y="11"/>
                    </a:cubicBezTo>
                    <a:cubicBezTo>
                      <a:pt x="395" y="0"/>
                      <a:pt x="384" y="0"/>
                      <a:pt x="384"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23"/>
              <p:cNvSpPr/>
              <p:nvPr/>
            </p:nvSpPr>
            <p:spPr>
              <a:xfrm>
                <a:off x="5410895" y="3674767"/>
                <a:ext cx="949978" cy="412999"/>
              </a:xfrm>
              <a:custGeom>
                <a:rect b="b" l="l" r="r" t="t"/>
                <a:pathLst>
                  <a:path extrusionOk="0" h="9164" w="21079">
                    <a:moveTo>
                      <a:pt x="385" y="1"/>
                    </a:moveTo>
                    <a:cubicBezTo>
                      <a:pt x="353" y="1"/>
                      <a:pt x="322" y="12"/>
                      <a:pt x="302" y="32"/>
                    </a:cubicBezTo>
                    <a:cubicBezTo>
                      <a:pt x="270" y="63"/>
                      <a:pt x="260" y="95"/>
                      <a:pt x="249" y="136"/>
                    </a:cubicBezTo>
                    <a:cubicBezTo>
                      <a:pt x="32" y="1100"/>
                      <a:pt x="0" y="2107"/>
                      <a:pt x="208" y="3082"/>
                    </a:cubicBezTo>
                    <a:cubicBezTo>
                      <a:pt x="312" y="3539"/>
                      <a:pt x="457" y="3974"/>
                      <a:pt x="654" y="4399"/>
                    </a:cubicBezTo>
                    <a:cubicBezTo>
                      <a:pt x="851" y="4814"/>
                      <a:pt x="1100" y="5208"/>
                      <a:pt x="1380" y="5582"/>
                    </a:cubicBezTo>
                    <a:cubicBezTo>
                      <a:pt x="1971" y="6360"/>
                      <a:pt x="2739" y="6992"/>
                      <a:pt x="3579" y="7501"/>
                    </a:cubicBezTo>
                    <a:cubicBezTo>
                      <a:pt x="4627" y="8123"/>
                      <a:pt x="5779" y="8559"/>
                      <a:pt x="6971" y="8818"/>
                    </a:cubicBezTo>
                    <a:cubicBezTo>
                      <a:pt x="8078" y="9072"/>
                      <a:pt x="9210" y="9164"/>
                      <a:pt x="10345" y="9164"/>
                    </a:cubicBezTo>
                    <a:cubicBezTo>
                      <a:pt x="10465" y="9164"/>
                      <a:pt x="10585" y="9163"/>
                      <a:pt x="10705" y="9161"/>
                    </a:cubicBezTo>
                    <a:cubicBezTo>
                      <a:pt x="11339" y="9140"/>
                      <a:pt x="11971" y="9099"/>
                      <a:pt x="12593" y="9036"/>
                    </a:cubicBezTo>
                    <a:cubicBezTo>
                      <a:pt x="13236" y="8974"/>
                      <a:pt x="13870" y="8880"/>
                      <a:pt x="14502" y="8787"/>
                    </a:cubicBezTo>
                    <a:cubicBezTo>
                      <a:pt x="16629" y="8465"/>
                      <a:pt x="18796" y="8362"/>
                      <a:pt x="20954" y="8279"/>
                    </a:cubicBezTo>
                    <a:cubicBezTo>
                      <a:pt x="20985" y="8269"/>
                      <a:pt x="21027" y="8248"/>
                      <a:pt x="21048" y="8216"/>
                    </a:cubicBezTo>
                    <a:cubicBezTo>
                      <a:pt x="21068" y="8186"/>
                      <a:pt x="21078" y="8144"/>
                      <a:pt x="21068" y="8113"/>
                    </a:cubicBezTo>
                    <a:cubicBezTo>
                      <a:pt x="21058" y="8071"/>
                      <a:pt x="21037" y="8040"/>
                      <a:pt x="21006" y="8020"/>
                    </a:cubicBezTo>
                    <a:cubicBezTo>
                      <a:pt x="20975" y="7988"/>
                      <a:pt x="20944" y="7988"/>
                      <a:pt x="20902" y="7988"/>
                    </a:cubicBezTo>
                    <a:cubicBezTo>
                      <a:pt x="19512" y="8050"/>
                      <a:pt x="18122" y="8113"/>
                      <a:pt x="16733" y="8237"/>
                    </a:cubicBezTo>
                    <a:cubicBezTo>
                      <a:pt x="16037" y="8299"/>
                      <a:pt x="15352" y="8372"/>
                      <a:pt x="14658" y="8476"/>
                    </a:cubicBezTo>
                    <a:cubicBezTo>
                      <a:pt x="14336" y="8518"/>
                      <a:pt x="14004" y="8569"/>
                      <a:pt x="13683" y="8621"/>
                    </a:cubicBezTo>
                    <a:cubicBezTo>
                      <a:pt x="13372" y="8663"/>
                      <a:pt x="13050" y="8704"/>
                      <a:pt x="12738" y="8735"/>
                    </a:cubicBezTo>
                    <a:cubicBezTo>
                      <a:pt x="12137" y="8797"/>
                      <a:pt x="11535" y="8850"/>
                      <a:pt x="10924" y="8870"/>
                    </a:cubicBezTo>
                    <a:cubicBezTo>
                      <a:pt x="10725" y="8876"/>
                      <a:pt x="10526" y="8880"/>
                      <a:pt x="10328" y="8880"/>
                    </a:cubicBezTo>
                    <a:cubicBezTo>
                      <a:pt x="9189" y="8880"/>
                      <a:pt x="8053" y="8775"/>
                      <a:pt x="6940" y="8528"/>
                    </a:cubicBezTo>
                    <a:cubicBezTo>
                      <a:pt x="5954" y="8299"/>
                      <a:pt x="5011" y="7947"/>
                      <a:pt x="4119" y="7480"/>
                    </a:cubicBezTo>
                    <a:lnTo>
                      <a:pt x="4119" y="7480"/>
                    </a:lnTo>
                    <a:lnTo>
                      <a:pt x="4150" y="7501"/>
                    </a:lnTo>
                    <a:cubicBezTo>
                      <a:pt x="3496" y="7148"/>
                      <a:pt x="2874" y="6723"/>
                      <a:pt x="2335" y="6204"/>
                    </a:cubicBezTo>
                    <a:cubicBezTo>
                      <a:pt x="1909" y="5800"/>
                      <a:pt x="1536" y="5353"/>
                      <a:pt x="1224" y="4856"/>
                    </a:cubicBezTo>
                    <a:cubicBezTo>
                      <a:pt x="955" y="4410"/>
                      <a:pt x="747" y="3943"/>
                      <a:pt x="602" y="3456"/>
                    </a:cubicBezTo>
                    <a:lnTo>
                      <a:pt x="602" y="3466"/>
                    </a:lnTo>
                    <a:cubicBezTo>
                      <a:pt x="457" y="2968"/>
                      <a:pt x="374" y="2449"/>
                      <a:pt x="353" y="1930"/>
                    </a:cubicBezTo>
                    <a:cubicBezTo>
                      <a:pt x="343" y="1329"/>
                      <a:pt x="405" y="738"/>
                      <a:pt x="530" y="157"/>
                    </a:cubicBezTo>
                    <a:cubicBezTo>
                      <a:pt x="540" y="125"/>
                      <a:pt x="519" y="84"/>
                      <a:pt x="498" y="53"/>
                    </a:cubicBezTo>
                    <a:cubicBezTo>
                      <a:pt x="478" y="32"/>
                      <a:pt x="436" y="12"/>
                      <a:pt x="40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23"/>
              <p:cNvSpPr/>
              <p:nvPr/>
            </p:nvSpPr>
            <p:spPr>
              <a:xfrm>
                <a:off x="5467455" y="3891274"/>
                <a:ext cx="407726" cy="188292"/>
              </a:xfrm>
              <a:custGeom>
                <a:rect b="b" l="l" r="r" t="t"/>
                <a:pathLst>
                  <a:path extrusionOk="0" h="4178" w="9047">
                    <a:moveTo>
                      <a:pt x="976" y="1141"/>
                    </a:moveTo>
                    <a:cubicBezTo>
                      <a:pt x="1287" y="1442"/>
                      <a:pt x="1619" y="1743"/>
                      <a:pt x="1972" y="2002"/>
                    </a:cubicBezTo>
                    <a:cubicBezTo>
                      <a:pt x="1712" y="1826"/>
                      <a:pt x="1474" y="1639"/>
                      <a:pt x="1246" y="1421"/>
                    </a:cubicBezTo>
                    <a:lnTo>
                      <a:pt x="1246" y="1421"/>
                    </a:lnTo>
                    <a:cubicBezTo>
                      <a:pt x="1246" y="1421"/>
                      <a:pt x="1246" y="1421"/>
                      <a:pt x="1246" y="1421"/>
                    </a:cubicBezTo>
                    <a:lnTo>
                      <a:pt x="1246" y="1421"/>
                    </a:lnTo>
                    <a:cubicBezTo>
                      <a:pt x="1150" y="1325"/>
                      <a:pt x="1063" y="1238"/>
                      <a:pt x="976" y="1141"/>
                    </a:cubicBezTo>
                    <a:close/>
                    <a:moveTo>
                      <a:pt x="3115" y="2407"/>
                    </a:moveTo>
                    <a:lnTo>
                      <a:pt x="3115" y="2407"/>
                    </a:lnTo>
                    <a:cubicBezTo>
                      <a:pt x="3121" y="2410"/>
                      <a:pt x="3127" y="2413"/>
                      <a:pt x="3134" y="2417"/>
                    </a:cubicBezTo>
                    <a:cubicBezTo>
                      <a:pt x="3134" y="2417"/>
                      <a:pt x="3124" y="2408"/>
                      <a:pt x="3115" y="2407"/>
                    </a:cubicBezTo>
                    <a:close/>
                    <a:moveTo>
                      <a:pt x="156" y="0"/>
                    </a:moveTo>
                    <a:cubicBezTo>
                      <a:pt x="135" y="0"/>
                      <a:pt x="115" y="0"/>
                      <a:pt x="105" y="10"/>
                    </a:cubicBezTo>
                    <a:cubicBezTo>
                      <a:pt x="32" y="42"/>
                      <a:pt x="1" y="125"/>
                      <a:pt x="32" y="197"/>
                    </a:cubicBezTo>
                    <a:cubicBezTo>
                      <a:pt x="478" y="1234"/>
                      <a:pt x="1359" y="2012"/>
                      <a:pt x="2324" y="2573"/>
                    </a:cubicBezTo>
                    <a:cubicBezTo>
                      <a:pt x="3392" y="3195"/>
                      <a:pt x="4586" y="3599"/>
                      <a:pt x="5799" y="3859"/>
                    </a:cubicBezTo>
                    <a:cubicBezTo>
                      <a:pt x="6338" y="3983"/>
                      <a:pt x="6878" y="4066"/>
                      <a:pt x="7428" y="4118"/>
                    </a:cubicBezTo>
                    <a:cubicBezTo>
                      <a:pt x="7797" y="4157"/>
                      <a:pt x="8167" y="4178"/>
                      <a:pt x="8536" y="4178"/>
                    </a:cubicBezTo>
                    <a:cubicBezTo>
                      <a:pt x="8665" y="4178"/>
                      <a:pt x="8793" y="4175"/>
                      <a:pt x="8922" y="4170"/>
                    </a:cubicBezTo>
                    <a:cubicBezTo>
                      <a:pt x="8952" y="4170"/>
                      <a:pt x="8973" y="4159"/>
                      <a:pt x="8994" y="4139"/>
                    </a:cubicBezTo>
                    <a:cubicBezTo>
                      <a:pt x="9015" y="4118"/>
                      <a:pt x="9035" y="4076"/>
                      <a:pt x="9046" y="4046"/>
                    </a:cubicBezTo>
                    <a:cubicBezTo>
                      <a:pt x="9046" y="3963"/>
                      <a:pt x="8994" y="3890"/>
                      <a:pt x="8911" y="3890"/>
                    </a:cubicBezTo>
                    <a:cubicBezTo>
                      <a:pt x="8030" y="3848"/>
                      <a:pt x="7148" y="3724"/>
                      <a:pt x="6287" y="3527"/>
                    </a:cubicBezTo>
                    <a:lnTo>
                      <a:pt x="6287" y="3527"/>
                    </a:lnTo>
                    <a:cubicBezTo>
                      <a:pt x="6288" y="3527"/>
                      <a:pt x="6289" y="3528"/>
                      <a:pt x="6290" y="3528"/>
                    </a:cubicBezTo>
                    <a:lnTo>
                      <a:pt x="6290" y="3528"/>
                    </a:lnTo>
                    <a:cubicBezTo>
                      <a:pt x="5743" y="3405"/>
                      <a:pt x="5205" y="3242"/>
                      <a:pt x="4669" y="3060"/>
                    </a:cubicBezTo>
                    <a:cubicBezTo>
                      <a:pt x="4399" y="2967"/>
                      <a:pt x="4129" y="2863"/>
                      <a:pt x="3860" y="2749"/>
                    </a:cubicBezTo>
                    <a:cubicBezTo>
                      <a:pt x="3621" y="2656"/>
                      <a:pt x="3383" y="2541"/>
                      <a:pt x="3154" y="2427"/>
                    </a:cubicBezTo>
                    <a:cubicBezTo>
                      <a:pt x="3134" y="2417"/>
                      <a:pt x="3123" y="2417"/>
                      <a:pt x="3113" y="2407"/>
                    </a:cubicBezTo>
                    <a:cubicBezTo>
                      <a:pt x="3114" y="2407"/>
                      <a:pt x="3114" y="2407"/>
                      <a:pt x="3115" y="2407"/>
                    </a:cubicBezTo>
                    <a:lnTo>
                      <a:pt x="3115" y="2407"/>
                    </a:lnTo>
                    <a:cubicBezTo>
                      <a:pt x="2790" y="2233"/>
                      <a:pt x="2474" y="2029"/>
                      <a:pt x="2179" y="1805"/>
                    </a:cubicBezTo>
                    <a:cubicBezTo>
                      <a:pt x="1868" y="1566"/>
                      <a:pt x="1567" y="1307"/>
                      <a:pt x="1287" y="1047"/>
                    </a:cubicBezTo>
                    <a:cubicBezTo>
                      <a:pt x="1110" y="881"/>
                      <a:pt x="934" y="705"/>
                      <a:pt x="769" y="529"/>
                    </a:cubicBezTo>
                    <a:cubicBezTo>
                      <a:pt x="737" y="498"/>
                      <a:pt x="706" y="477"/>
                      <a:pt x="665" y="477"/>
                    </a:cubicBezTo>
                    <a:cubicBezTo>
                      <a:pt x="633" y="477"/>
                      <a:pt x="592" y="487"/>
                      <a:pt x="561" y="508"/>
                    </a:cubicBezTo>
                    <a:cubicBezTo>
                      <a:pt x="550" y="519"/>
                      <a:pt x="540" y="529"/>
                      <a:pt x="530" y="549"/>
                    </a:cubicBezTo>
                    <a:cubicBezTo>
                      <a:pt x="530" y="539"/>
                      <a:pt x="520" y="539"/>
                      <a:pt x="520" y="539"/>
                    </a:cubicBezTo>
                    <a:cubicBezTo>
                      <a:pt x="437" y="394"/>
                      <a:pt x="354" y="238"/>
                      <a:pt x="291" y="83"/>
                    </a:cubicBezTo>
                    <a:cubicBezTo>
                      <a:pt x="271" y="31"/>
                      <a:pt x="208" y="0"/>
                      <a:pt x="15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23"/>
              <p:cNvSpPr/>
              <p:nvPr/>
            </p:nvSpPr>
            <p:spPr>
              <a:xfrm>
                <a:off x="5498778" y="3925345"/>
                <a:ext cx="153365" cy="101582"/>
              </a:xfrm>
              <a:custGeom>
                <a:rect b="b" l="l" r="r" t="t"/>
                <a:pathLst>
                  <a:path extrusionOk="0" h="2254" w="3403">
                    <a:moveTo>
                      <a:pt x="1629" y="1339"/>
                    </a:moveTo>
                    <a:cubicBezTo>
                      <a:pt x="1633" y="1341"/>
                      <a:pt x="1637" y="1343"/>
                      <a:pt x="1640" y="1345"/>
                    </a:cubicBezTo>
                    <a:lnTo>
                      <a:pt x="1640" y="1345"/>
                    </a:lnTo>
                    <a:cubicBezTo>
                      <a:pt x="1636" y="1343"/>
                      <a:pt x="1633" y="1341"/>
                      <a:pt x="1629" y="1339"/>
                    </a:cubicBezTo>
                    <a:close/>
                    <a:moveTo>
                      <a:pt x="166" y="1"/>
                    </a:moveTo>
                    <a:cubicBezTo>
                      <a:pt x="146" y="1"/>
                      <a:pt x="125" y="1"/>
                      <a:pt x="104" y="12"/>
                    </a:cubicBezTo>
                    <a:cubicBezTo>
                      <a:pt x="42" y="42"/>
                      <a:pt x="0" y="125"/>
                      <a:pt x="32" y="198"/>
                    </a:cubicBezTo>
                    <a:cubicBezTo>
                      <a:pt x="302" y="789"/>
                      <a:pt x="841" y="1225"/>
                      <a:pt x="1390" y="1536"/>
                    </a:cubicBezTo>
                    <a:cubicBezTo>
                      <a:pt x="1961" y="1858"/>
                      <a:pt x="2573" y="2075"/>
                      <a:pt x="3195" y="2241"/>
                    </a:cubicBezTo>
                    <a:cubicBezTo>
                      <a:pt x="3213" y="2248"/>
                      <a:pt x="3235" y="2254"/>
                      <a:pt x="3256" y="2254"/>
                    </a:cubicBezTo>
                    <a:cubicBezTo>
                      <a:pt x="3271" y="2254"/>
                      <a:pt x="3286" y="2250"/>
                      <a:pt x="3299" y="2241"/>
                    </a:cubicBezTo>
                    <a:cubicBezTo>
                      <a:pt x="3331" y="2232"/>
                      <a:pt x="3361" y="2200"/>
                      <a:pt x="3372" y="2158"/>
                    </a:cubicBezTo>
                    <a:cubicBezTo>
                      <a:pt x="3403" y="2096"/>
                      <a:pt x="3372" y="1993"/>
                      <a:pt x="3289" y="1972"/>
                    </a:cubicBezTo>
                    <a:cubicBezTo>
                      <a:pt x="2732" y="1830"/>
                      <a:pt x="2186" y="1629"/>
                      <a:pt x="1669" y="1360"/>
                    </a:cubicBezTo>
                    <a:lnTo>
                      <a:pt x="1669" y="1360"/>
                    </a:lnTo>
                    <a:cubicBezTo>
                      <a:pt x="1669" y="1360"/>
                      <a:pt x="1670" y="1360"/>
                      <a:pt x="1671" y="1360"/>
                    </a:cubicBezTo>
                    <a:cubicBezTo>
                      <a:pt x="1349" y="1194"/>
                      <a:pt x="1049" y="997"/>
                      <a:pt x="789" y="759"/>
                    </a:cubicBezTo>
                    <a:cubicBezTo>
                      <a:pt x="644" y="613"/>
                      <a:pt x="509" y="457"/>
                      <a:pt x="395" y="281"/>
                    </a:cubicBezTo>
                    <a:cubicBezTo>
                      <a:pt x="364" y="219"/>
                      <a:pt x="332" y="146"/>
                      <a:pt x="302" y="84"/>
                    </a:cubicBezTo>
                    <a:cubicBezTo>
                      <a:pt x="270" y="32"/>
                      <a:pt x="219" y="1"/>
                      <a:pt x="166"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23"/>
              <p:cNvSpPr/>
              <p:nvPr/>
            </p:nvSpPr>
            <p:spPr>
              <a:xfrm>
                <a:off x="5416979" y="3649529"/>
                <a:ext cx="22939" cy="47726"/>
              </a:xfrm>
              <a:custGeom>
                <a:rect b="b" l="l" r="r" t="t"/>
                <a:pathLst>
                  <a:path extrusionOk="0" h="1059" w="509">
                    <a:moveTo>
                      <a:pt x="343" y="1"/>
                    </a:moveTo>
                    <a:cubicBezTo>
                      <a:pt x="280" y="1"/>
                      <a:pt x="229" y="42"/>
                      <a:pt x="208" y="95"/>
                    </a:cubicBezTo>
                    <a:cubicBezTo>
                      <a:pt x="125" y="353"/>
                      <a:pt x="63" y="613"/>
                      <a:pt x="1" y="872"/>
                    </a:cubicBezTo>
                    <a:cubicBezTo>
                      <a:pt x="1" y="914"/>
                      <a:pt x="1" y="945"/>
                      <a:pt x="11" y="987"/>
                    </a:cubicBezTo>
                    <a:cubicBezTo>
                      <a:pt x="31" y="1017"/>
                      <a:pt x="63" y="1038"/>
                      <a:pt x="94" y="1049"/>
                    </a:cubicBezTo>
                    <a:cubicBezTo>
                      <a:pt x="110" y="1056"/>
                      <a:pt x="127" y="1059"/>
                      <a:pt x="144" y="1059"/>
                    </a:cubicBezTo>
                    <a:cubicBezTo>
                      <a:pt x="204" y="1059"/>
                      <a:pt x="264" y="1020"/>
                      <a:pt x="280" y="955"/>
                    </a:cubicBezTo>
                    <a:cubicBezTo>
                      <a:pt x="333" y="696"/>
                      <a:pt x="395" y="436"/>
                      <a:pt x="478" y="187"/>
                    </a:cubicBezTo>
                    <a:cubicBezTo>
                      <a:pt x="508" y="115"/>
                      <a:pt x="457" y="32"/>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23"/>
              <p:cNvSpPr/>
              <p:nvPr/>
            </p:nvSpPr>
            <p:spPr>
              <a:xfrm>
                <a:off x="5412292" y="3651422"/>
                <a:ext cx="26680" cy="89324"/>
              </a:xfrm>
              <a:custGeom>
                <a:rect b="b" l="l" r="r" t="t"/>
                <a:pathLst>
                  <a:path extrusionOk="0" h="1982" w="592">
                    <a:moveTo>
                      <a:pt x="437" y="0"/>
                    </a:moveTo>
                    <a:cubicBezTo>
                      <a:pt x="374" y="0"/>
                      <a:pt x="322" y="42"/>
                      <a:pt x="301" y="104"/>
                    </a:cubicBezTo>
                    <a:cubicBezTo>
                      <a:pt x="105" y="664"/>
                      <a:pt x="63" y="1256"/>
                      <a:pt x="11" y="1837"/>
                    </a:cubicBezTo>
                    <a:cubicBezTo>
                      <a:pt x="1" y="1909"/>
                      <a:pt x="73" y="1982"/>
                      <a:pt x="146" y="1982"/>
                    </a:cubicBezTo>
                    <a:cubicBezTo>
                      <a:pt x="229" y="1982"/>
                      <a:pt x="291" y="1920"/>
                      <a:pt x="291" y="1847"/>
                    </a:cubicBezTo>
                    <a:cubicBezTo>
                      <a:pt x="322" y="1505"/>
                      <a:pt x="354" y="1162"/>
                      <a:pt x="416" y="820"/>
                    </a:cubicBezTo>
                    <a:cubicBezTo>
                      <a:pt x="447" y="602"/>
                      <a:pt x="499" y="394"/>
                      <a:pt x="571" y="187"/>
                    </a:cubicBezTo>
                    <a:cubicBezTo>
                      <a:pt x="592" y="115"/>
                      <a:pt x="550" y="32"/>
                      <a:pt x="478" y="11"/>
                    </a:cubicBezTo>
                    <a:cubicBezTo>
                      <a:pt x="467" y="11"/>
                      <a:pt x="447" y="0"/>
                      <a:pt x="43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23"/>
              <p:cNvSpPr/>
              <p:nvPr/>
            </p:nvSpPr>
            <p:spPr>
              <a:xfrm>
                <a:off x="5413239" y="3663546"/>
                <a:ext cx="22489" cy="96354"/>
              </a:xfrm>
              <a:custGeom>
                <a:rect b="b" l="l" r="r" t="t"/>
                <a:pathLst>
                  <a:path extrusionOk="0" h="2138" w="499">
                    <a:moveTo>
                      <a:pt x="343" y="1"/>
                    </a:moveTo>
                    <a:cubicBezTo>
                      <a:pt x="280" y="1"/>
                      <a:pt x="218" y="33"/>
                      <a:pt x="208" y="95"/>
                    </a:cubicBezTo>
                    <a:cubicBezTo>
                      <a:pt x="42" y="717"/>
                      <a:pt x="21" y="1360"/>
                      <a:pt x="1" y="1993"/>
                    </a:cubicBezTo>
                    <a:cubicBezTo>
                      <a:pt x="1" y="2066"/>
                      <a:pt x="63" y="2138"/>
                      <a:pt x="135" y="2138"/>
                    </a:cubicBezTo>
                    <a:cubicBezTo>
                      <a:pt x="218" y="2138"/>
                      <a:pt x="280" y="2076"/>
                      <a:pt x="291" y="2003"/>
                    </a:cubicBezTo>
                    <a:cubicBezTo>
                      <a:pt x="301" y="1505"/>
                      <a:pt x="322" y="1008"/>
                      <a:pt x="405" y="520"/>
                    </a:cubicBezTo>
                    <a:cubicBezTo>
                      <a:pt x="426" y="406"/>
                      <a:pt x="446" y="291"/>
                      <a:pt x="478" y="188"/>
                    </a:cubicBezTo>
                    <a:cubicBezTo>
                      <a:pt x="499" y="105"/>
                      <a:pt x="457" y="33"/>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23"/>
              <p:cNvSpPr/>
              <p:nvPr/>
            </p:nvSpPr>
            <p:spPr>
              <a:xfrm>
                <a:off x="5415582" y="3662193"/>
                <a:ext cx="20145" cy="68277"/>
              </a:xfrm>
              <a:custGeom>
                <a:rect b="b" l="l" r="r" t="t"/>
                <a:pathLst>
                  <a:path extrusionOk="0" h="1515" w="447">
                    <a:moveTo>
                      <a:pt x="301" y="0"/>
                    </a:moveTo>
                    <a:cubicBezTo>
                      <a:pt x="239" y="0"/>
                      <a:pt x="177" y="42"/>
                      <a:pt x="156" y="104"/>
                    </a:cubicBezTo>
                    <a:cubicBezTo>
                      <a:pt x="62" y="519"/>
                      <a:pt x="21" y="934"/>
                      <a:pt x="0" y="1359"/>
                    </a:cubicBezTo>
                    <a:cubicBezTo>
                      <a:pt x="0" y="1442"/>
                      <a:pt x="62" y="1504"/>
                      <a:pt x="145" y="1515"/>
                    </a:cubicBezTo>
                    <a:cubicBezTo>
                      <a:pt x="218" y="1515"/>
                      <a:pt x="291" y="1452"/>
                      <a:pt x="291" y="1379"/>
                    </a:cubicBezTo>
                    <a:cubicBezTo>
                      <a:pt x="301" y="1058"/>
                      <a:pt x="332" y="747"/>
                      <a:pt x="384" y="436"/>
                    </a:cubicBezTo>
                    <a:cubicBezTo>
                      <a:pt x="394" y="353"/>
                      <a:pt x="415" y="270"/>
                      <a:pt x="436" y="187"/>
                    </a:cubicBezTo>
                    <a:cubicBezTo>
                      <a:pt x="447" y="145"/>
                      <a:pt x="447" y="114"/>
                      <a:pt x="426" y="72"/>
                    </a:cubicBezTo>
                    <a:cubicBezTo>
                      <a:pt x="405" y="42"/>
                      <a:pt x="374" y="21"/>
                      <a:pt x="343" y="10"/>
                    </a:cubicBezTo>
                    <a:cubicBezTo>
                      <a:pt x="332" y="0"/>
                      <a:pt x="311" y="0"/>
                      <a:pt x="301"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23"/>
              <p:cNvSpPr/>
              <p:nvPr/>
            </p:nvSpPr>
            <p:spPr>
              <a:xfrm>
                <a:off x="5417430" y="3652819"/>
                <a:ext cx="20596" cy="47411"/>
              </a:xfrm>
              <a:custGeom>
                <a:rect b="b" l="l" r="r" t="t"/>
                <a:pathLst>
                  <a:path extrusionOk="0" h="1052" w="457">
                    <a:moveTo>
                      <a:pt x="302" y="1"/>
                    </a:moveTo>
                    <a:cubicBezTo>
                      <a:pt x="240" y="1"/>
                      <a:pt x="177" y="42"/>
                      <a:pt x="157" y="105"/>
                    </a:cubicBezTo>
                    <a:cubicBezTo>
                      <a:pt x="94" y="363"/>
                      <a:pt x="42" y="633"/>
                      <a:pt x="11" y="903"/>
                    </a:cubicBezTo>
                    <a:cubicBezTo>
                      <a:pt x="1" y="934"/>
                      <a:pt x="21" y="986"/>
                      <a:pt x="42" y="1007"/>
                    </a:cubicBezTo>
                    <a:cubicBezTo>
                      <a:pt x="74" y="1038"/>
                      <a:pt x="104" y="1048"/>
                      <a:pt x="146" y="1048"/>
                    </a:cubicBezTo>
                    <a:cubicBezTo>
                      <a:pt x="152" y="1050"/>
                      <a:pt x="158" y="1051"/>
                      <a:pt x="165" y="1051"/>
                    </a:cubicBezTo>
                    <a:cubicBezTo>
                      <a:pt x="193" y="1051"/>
                      <a:pt x="225" y="1034"/>
                      <a:pt x="250" y="1017"/>
                    </a:cubicBezTo>
                    <a:cubicBezTo>
                      <a:pt x="281" y="986"/>
                      <a:pt x="291" y="955"/>
                      <a:pt x="291" y="914"/>
                    </a:cubicBezTo>
                    <a:cubicBezTo>
                      <a:pt x="302" y="831"/>
                      <a:pt x="323" y="737"/>
                      <a:pt x="333" y="654"/>
                    </a:cubicBezTo>
                    <a:cubicBezTo>
                      <a:pt x="364" y="499"/>
                      <a:pt x="395" y="343"/>
                      <a:pt x="436" y="188"/>
                    </a:cubicBezTo>
                    <a:cubicBezTo>
                      <a:pt x="457" y="114"/>
                      <a:pt x="416" y="32"/>
                      <a:pt x="343" y="11"/>
                    </a:cubicBezTo>
                    <a:cubicBezTo>
                      <a:pt x="333" y="1"/>
                      <a:pt x="312" y="1"/>
                      <a:pt x="30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23"/>
              <p:cNvSpPr/>
              <p:nvPr/>
            </p:nvSpPr>
            <p:spPr>
              <a:xfrm>
                <a:off x="5417926" y="3636955"/>
                <a:ext cx="24336" cy="66880"/>
              </a:xfrm>
              <a:custGeom>
                <a:rect b="b" l="l" r="r" t="t"/>
                <a:pathLst>
                  <a:path extrusionOk="0" h="1484" w="540">
                    <a:moveTo>
                      <a:pt x="384" y="0"/>
                    </a:moveTo>
                    <a:cubicBezTo>
                      <a:pt x="322" y="0"/>
                      <a:pt x="259" y="42"/>
                      <a:pt x="249" y="104"/>
                    </a:cubicBezTo>
                    <a:cubicBezTo>
                      <a:pt x="125" y="498"/>
                      <a:pt x="63" y="913"/>
                      <a:pt x="10" y="1328"/>
                    </a:cubicBezTo>
                    <a:cubicBezTo>
                      <a:pt x="0" y="1411"/>
                      <a:pt x="73" y="1473"/>
                      <a:pt x="146" y="1483"/>
                    </a:cubicBezTo>
                    <a:cubicBezTo>
                      <a:pt x="187" y="1483"/>
                      <a:pt x="229" y="1473"/>
                      <a:pt x="249" y="1442"/>
                    </a:cubicBezTo>
                    <a:cubicBezTo>
                      <a:pt x="280" y="1411"/>
                      <a:pt x="291" y="1379"/>
                      <a:pt x="301" y="1349"/>
                    </a:cubicBezTo>
                    <a:cubicBezTo>
                      <a:pt x="322" y="1151"/>
                      <a:pt x="342" y="964"/>
                      <a:pt x="374" y="768"/>
                    </a:cubicBezTo>
                    <a:cubicBezTo>
                      <a:pt x="415" y="570"/>
                      <a:pt x="457" y="384"/>
                      <a:pt x="519" y="187"/>
                    </a:cubicBezTo>
                    <a:cubicBezTo>
                      <a:pt x="540" y="114"/>
                      <a:pt x="498" y="31"/>
                      <a:pt x="425" y="10"/>
                    </a:cubicBezTo>
                    <a:cubicBezTo>
                      <a:pt x="41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23"/>
              <p:cNvSpPr/>
              <p:nvPr/>
            </p:nvSpPr>
            <p:spPr>
              <a:xfrm>
                <a:off x="5414185" y="3637857"/>
                <a:ext cx="28528" cy="92118"/>
              </a:xfrm>
              <a:custGeom>
                <a:rect b="b" l="l" r="r" t="t"/>
                <a:pathLst>
                  <a:path extrusionOk="0" h="2044" w="633">
                    <a:moveTo>
                      <a:pt x="436" y="841"/>
                    </a:moveTo>
                    <a:lnTo>
                      <a:pt x="436" y="841"/>
                    </a:lnTo>
                    <a:cubicBezTo>
                      <a:pt x="435" y="847"/>
                      <a:pt x="434" y="854"/>
                      <a:pt x="433" y="860"/>
                    </a:cubicBezTo>
                    <a:lnTo>
                      <a:pt x="433" y="860"/>
                    </a:lnTo>
                    <a:cubicBezTo>
                      <a:pt x="435" y="855"/>
                      <a:pt x="436" y="848"/>
                      <a:pt x="436" y="841"/>
                    </a:cubicBezTo>
                    <a:close/>
                    <a:moveTo>
                      <a:pt x="467" y="1"/>
                    </a:moveTo>
                    <a:cubicBezTo>
                      <a:pt x="405" y="1"/>
                      <a:pt x="353" y="42"/>
                      <a:pt x="332" y="94"/>
                    </a:cubicBezTo>
                    <a:cubicBezTo>
                      <a:pt x="135" y="675"/>
                      <a:pt x="83" y="1287"/>
                      <a:pt x="10" y="1889"/>
                    </a:cubicBezTo>
                    <a:cubicBezTo>
                      <a:pt x="0" y="1972"/>
                      <a:pt x="73" y="2044"/>
                      <a:pt x="146" y="2044"/>
                    </a:cubicBezTo>
                    <a:cubicBezTo>
                      <a:pt x="187" y="2044"/>
                      <a:pt x="229" y="2034"/>
                      <a:pt x="249" y="2002"/>
                    </a:cubicBezTo>
                    <a:cubicBezTo>
                      <a:pt x="280" y="1982"/>
                      <a:pt x="291" y="1940"/>
                      <a:pt x="301" y="1910"/>
                    </a:cubicBezTo>
                    <a:cubicBezTo>
                      <a:pt x="342" y="1553"/>
                      <a:pt x="373" y="1207"/>
                      <a:pt x="433" y="860"/>
                    </a:cubicBezTo>
                    <a:lnTo>
                      <a:pt x="433" y="860"/>
                    </a:lnTo>
                    <a:cubicBezTo>
                      <a:pt x="430" y="867"/>
                      <a:pt x="428" y="872"/>
                      <a:pt x="426" y="876"/>
                    </a:cubicBezTo>
                    <a:lnTo>
                      <a:pt x="426" y="876"/>
                    </a:lnTo>
                    <a:cubicBezTo>
                      <a:pt x="468" y="640"/>
                      <a:pt x="530" y="414"/>
                      <a:pt x="602" y="188"/>
                    </a:cubicBezTo>
                    <a:cubicBezTo>
                      <a:pt x="633" y="115"/>
                      <a:pt x="581" y="32"/>
                      <a:pt x="50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23"/>
              <p:cNvSpPr/>
              <p:nvPr/>
            </p:nvSpPr>
            <p:spPr>
              <a:xfrm>
                <a:off x="5414185" y="3651422"/>
                <a:ext cx="24336" cy="81933"/>
              </a:xfrm>
              <a:custGeom>
                <a:rect b="b" l="l" r="r" t="t"/>
                <a:pathLst>
                  <a:path extrusionOk="0" h="1818" w="540">
                    <a:moveTo>
                      <a:pt x="384" y="0"/>
                    </a:moveTo>
                    <a:cubicBezTo>
                      <a:pt x="322" y="0"/>
                      <a:pt x="259" y="42"/>
                      <a:pt x="239" y="104"/>
                    </a:cubicBezTo>
                    <a:cubicBezTo>
                      <a:pt x="93" y="613"/>
                      <a:pt x="31" y="1141"/>
                      <a:pt x="0" y="1671"/>
                    </a:cubicBezTo>
                    <a:cubicBezTo>
                      <a:pt x="0" y="1754"/>
                      <a:pt x="63" y="1816"/>
                      <a:pt x="135" y="1816"/>
                    </a:cubicBezTo>
                    <a:cubicBezTo>
                      <a:pt x="141" y="1817"/>
                      <a:pt x="146" y="1817"/>
                      <a:pt x="152" y="1817"/>
                    </a:cubicBezTo>
                    <a:cubicBezTo>
                      <a:pt x="226" y="1817"/>
                      <a:pt x="281" y="1758"/>
                      <a:pt x="291" y="1681"/>
                    </a:cubicBezTo>
                    <a:cubicBezTo>
                      <a:pt x="301" y="1370"/>
                      <a:pt x="332" y="1048"/>
                      <a:pt x="384" y="737"/>
                    </a:cubicBezTo>
                    <a:cubicBezTo>
                      <a:pt x="425" y="550"/>
                      <a:pt x="467" y="374"/>
                      <a:pt x="519" y="187"/>
                    </a:cubicBezTo>
                    <a:cubicBezTo>
                      <a:pt x="540" y="115"/>
                      <a:pt x="498" y="32"/>
                      <a:pt x="425" y="11"/>
                    </a:cubicBezTo>
                    <a:cubicBezTo>
                      <a:pt x="40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23"/>
              <p:cNvSpPr/>
              <p:nvPr/>
            </p:nvSpPr>
            <p:spPr>
              <a:xfrm>
                <a:off x="5412292" y="3657957"/>
                <a:ext cx="24382" cy="83240"/>
              </a:xfrm>
              <a:custGeom>
                <a:rect b="b" l="l" r="r" t="t"/>
                <a:pathLst>
                  <a:path extrusionOk="0" h="1847" w="541">
                    <a:moveTo>
                      <a:pt x="384" y="0"/>
                    </a:moveTo>
                    <a:cubicBezTo>
                      <a:pt x="322" y="0"/>
                      <a:pt x="260" y="32"/>
                      <a:pt x="239" y="94"/>
                    </a:cubicBezTo>
                    <a:cubicBezTo>
                      <a:pt x="73" y="613"/>
                      <a:pt x="22" y="1152"/>
                      <a:pt x="1" y="1692"/>
                    </a:cubicBezTo>
                    <a:cubicBezTo>
                      <a:pt x="1" y="1775"/>
                      <a:pt x="63" y="1837"/>
                      <a:pt x="146" y="1847"/>
                    </a:cubicBezTo>
                    <a:cubicBezTo>
                      <a:pt x="218" y="1847"/>
                      <a:pt x="291" y="1785"/>
                      <a:pt x="291" y="1702"/>
                    </a:cubicBezTo>
                    <a:cubicBezTo>
                      <a:pt x="301" y="1370"/>
                      <a:pt x="333" y="1028"/>
                      <a:pt x="384" y="696"/>
                    </a:cubicBezTo>
                    <a:lnTo>
                      <a:pt x="384" y="727"/>
                    </a:lnTo>
                    <a:cubicBezTo>
                      <a:pt x="416" y="540"/>
                      <a:pt x="457" y="364"/>
                      <a:pt x="520" y="187"/>
                    </a:cubicBezTo>
                    <a:cubicBezTo>
                      <a:pt x="540" y="104"/>
                      <a:pt x="499" y="21"/>
                      <a:pt x="42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23"/>
              <p:cNvSpPr/>
              <p:nvPr/>
            </p:nvSpPr>
            <p:spPr>
              <a:xfrm>
                <a:off x="5412743" y="3667782"/>
                <a:ext cx="20190" cy="98698"/>
              </a:xfrm>
              <a:custGeom>
                <a:rect b="b" l="l" r="r" t="t"/>
                <a:pathLst>
                  <a:path extrusionOk="0" h="2190" w="448">
                    <a:moveTo>
                      <a:pt x="302" y="1"/>
                    </a:moveTo>
                    <a:cubicBezTo>
                      <a:pt x="281" y="1"/>
                      <a:pt x="250" y="1"/>
                      <a:pt x="229" y="11"/>
                    </a:cubicBezTo>
                    <a:cubicBezTo>
                      <a:pt x="208" y="31"/>
                      <a:pt x="167" y="63"/>
                      <a:pt x="167" y="94"/>
                    </a:cubicBezTo>
                    <a:cubicBezTo>
                      <a:pt x="32" y="737"/>
                      <a:pt x="1" y="1391"/>
                      <a:pt x="1" y="2034"/>
                    </a:cubicBezTo>
                    <a:cubicBezTo>
                      <a:pt x="1" y="2117"/>
                      <a:pt x="53" y="2179"/>
                      <a:pt x="136" y="2189"/>
                    </a:cubicBezTo>
                    <a:cubicBezTo>
                      <a:pt x="208" y="2189"/>
                      <a:pt x="281" y="2127"/>
                      <a:pt x="281" y="2044"/>
                    </a:cubicBezTo>
                    <a:cubicBezTo>
                      <a:pt x="291" y="1474"/>
                      <a:pt x="312" y="893"/>
                      <a:pt x="406" y="322"/>
                    </a:cubicBezTo>
                    <a:cubicBezTo>
                      <a:pt x="416" y="280"/>
                      <a:pt x="427" y="229"/>
                      <a:pt x="437" y="187"/>
                    </a:cubicBezTo>
                    <a:cubicBezTo>
                      <a:pt x="447" y="146"/>
                      <a:pt x="447" y="104"/>
                      <a:pt x="427" y="73"/>
                    </a:cubicBezTo>
                    <a:cubicBezTo>
                      <a:pt x="406" y="42"/>
                      <a:pt x="385" y="11"/>
                      <a:pt x="34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23"/>
              <p:cNvSpPr/>
              <p:nvPr/>
            </p:nvSpPr>
            <p:spPr>
              <a:xfrm>
                <a:off x="5413689" y="3710822"/>
                <a:ext cx="14557" cy="47276"/>
              </a:xfrm>
              <a:custGeom>
                <a:rect b="b" l="l" r="r" t="t"/>
                <a:pathLst>
                  <a:path extrusionOk="0" h="1049" w="323">
                    <a:moveTo>
                      <a:pt x="167" y="0"/>
                    </a:moveTo>
                    <a:cubicBezTo>
                      <a:pt x="94" y="0"/>
                      <a:pt x="32" y="62"/>
                      <a:pt x="21" y="134"/>
                    </a:cubicBezTo>
                    <a:cubicBezTo>
                      <a:pt x="11" y="394"/>
                      <a:pt x="1" y="653"/>
                      <a:pt x="1" y="902"/>
                    </a:cubicBezTo>
                    <a:cubicBezTo>
                      <a:pt x="11" y="985"/>
                      <a:pt x="63" y="1047"/>
                      <a:pt x="146" y="1047"/>
                    </a:cubicBezTo>
                    <a:cubicBezTo>
                      <a:pt x="151" y="1048"/>
                      <a:pt x="157" y="1049"/>
                      <a:pt x="162" y="1049"/>
                    </a:cubicBezTo>
                    <a:cubicBezTo>
                      <a:pt x="229" y="1049"/>
                      <a:pt x="291" y="990"/>
                      <a:pt x="291" y="913"/>
                    </a:cubicBezTo>
                    <a:cubicBezTo>
                      <a:pt x="281" y="664"/>
                      <a:pt x="291" y="404"/>
                      <a:pt x="312" y="145"/>
                    </a:cubicBezTo>
                    <a:cubicBezTo>
                      <a:pt x="323" y="72"/>
                      <a:pt x="250" y="0"/>
                      <a:pt x="17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23"/>
              <p:cNvSpPr/>
              <p:nvPr/>
            </p:nvSpPr>
            <p:spPr>
              <a:xfrm>
                <a:off x="5412292" y="3636955"/>
                <a:ext cx="1249181" cy="554465"/>
              </a:xfrm>
              <a:custGeom>
                <a:rect b="b" l="l" r="r" t="t"/>
                <a:pathLst>
                  <a:path extrusionOk="0" h="12303" w="27718">
                    <a:moveTo>
                      <a:pt x="509" y="0"/>
                    </a:moveTo>
                    <a:cubicBezTo>
                      <a:pt x="447" y="0"/>
                      <a:pt x="384" y="42"/>
                      <a:pt x="364" y="104"/>
                    </a:cubicBezTo>
                    <a:cubicBezTo>
                      <a:pt x="343" y="176"/>
                      <a:pt x="322" y="249"/>
                      <a:pt x="301" y="332"/>
                    </a:cubicBezTo>
                    <a:cubicBezTo>
                      <a:pt x="291" y="394"/>
                      <a:pt x="271" y="457"/>
                      <a:pt x="260" y="519"/>
                    </a:cubicBezTo>
                    <a:lnTo>
                      <a:pt x="250" y="540"/>
                    </a:lnTo>
                    <a:cubicBezTo>
                      <a:pt x="250" y="540"/>
                      <a:pt x="239" y="549"/>
                      <a:pt x="239" y="560"/>
                    </a:cubicBezTo>
                    <a:cubicBezTo>
                      <a:pt x="218" y="623"/>
                      <a:pt x="198" y="685"/>
                      <a:pt x="188" y="747"/>
                    </a:cubicBezTo>
                    <a:cubicBezTo>
                      <a:pt x="177" y="757"/>
                      <a:pt x="177" y="768"/>
                      <a:pt x="167" y="778"/>
                    </a:cubicBezTo>
                    <a:lnTo>
                      <a:pt x="156" y="871"/>
                    </a:lnTo>
                    <a:cubicBezTo>
                      <a:pt x="73" y="1234"/>
                      <a:pt x="22" y="1628"/>
                      <a:pt x="1" y="2158"/>
                    </a:cubicBezTo>
                    <a:cubicBezTo>
                      <a:pt x="1" y="2168"/>
                      <a:pt x="1" y="2188"/>
                      <a:pt x="11" y="2199"/>
                    </a:cubicBezTo>
                    <a:cubicBezTo>
                      <a:pt x="1" y="2303"/>
                      <a:pt x="1" y="2417"/>
                      <a:pt x="1" y="2531"/>
                    </a:cubicBezTo>
                    <a:cubicBezTo>
                      <a:pt x="1" y="2873"/>
                      <a:pt x="32" y="3216"/>
                      <a:pt x="115" y="3558"/>
                    </a:cubicBezTo>
                    <a:cubicBezTo>
                      <a:pt x="125" y="3672"/>
                      <a:pt x="146" y="3797"/>
                      <a:pt x="177" y="3921"/>
                    </a:cubicBezTo>
                    <a:cubicBezTo>
                      <a:pt x="271" y="4378"/>
                      <a:pt x="426" y="4813"/>
                      <a:pt x="623" y="5238"/>
                    </a:cubicBezTo>
                    <a:cubicBezTo>
                      <a:pt x="810" y="5643"/>
                      <a:pt x="1048" y="6037"/>
                      <a:pt x="1349" y="6421"/>
                    </a:cubicBezTo>
                    <a:cubicBezTo>
                      <a:pt x="1910" y="7158"/>
                      <a:pt x="2646" y="7801"/>
                      <a:pt x="3548" y="8340"/>
                    </a:cubicBezTo>
                    <a:cubicBezTo>
                      <a:pt x="4534" y="8931"/>
                      <a:pt x="5675" y="9377"/>
                      <a:pt x="6940" y="9668"/>
                    </a:cubicBezTo>
                    <a:cubicBezTo>
                      <a:pt x="7957" y="9896"/>
                      <a:pt x="9035" y="10010"/>
                      <a:pt x="10249" y="10010"/>
                    </a:cubicBezTo>
                    <a:cubicBezTo>
                      <a:pt x="10384" y="10010"/>
                      <a:pt x="10529" y="10000"/>
                      <a:pt x="10674" y="10000"/>
                    </a:cubicBezTo>
                    <a:cubicBezTo>
                      <a:pt x="11276" y="9989"/>
                      <a:pt x="11898" y="9947"/>
                      <a:pt x="12562" y="9885"/>
                    </a:cubicBezTo>
                    <a:cubicBezTo>
                      <a:pt x="13237" y="9813"/>
                      <a:pt x="13901" y="9719"/>
                      <a:pt x="14471" y="9626"/>
                    </a:cubicBezTo>
                    <a:cubicBezTo>
                      <a:pt x="15540" y="9470"/>
                      <a:pt x="16670" y="9346"/>
                      <a:pt x="18039" y="9263"/>
                    </a:cubicBezTo>
                    <a:cubicBezTo>
                      <a:pt x="18205" y="9253"/>
                      <a:pt x="18361" y="9253"/>
                      <a:pt x="18527" y="9253"/>
                    </a:cubicBezTo>
                    <a:cubicBezTo>
                      <a:pt x="18973" y="9253"/>
                      <a:pt x="19388" y="9274"/>
                      <a:pt x="19782" y="9304"/>
                    </a:cubicBezTo>
                    <a:lnTo>
                      <a:pt x="19751" y="9294"/>
                    </a:lnTo>
                    <a:lnTo>
                      <a:pt x="19751" y="9294"/>
                    </a:lnTo>
                    <a:cubicBezTo>
                      <a:pt x="20208" y="9336"/>
                      <a:pt x="20623" y="9398"/>
                      <a:pt x="21006" y="9470"/>
                    </a:cubicBezTo>
                    <a:cubicBezTo>
                      <a:pt x="21432" y="9553"/>
                      <a:pt x="21836" y="9657"/>
                      <a:pt x="22209" y="9782"/>
                    </a:cubicBezTo>
                    <a:cubicBezTo>
                      <a:pt x="22490" y="9896"/>
                      <a:pt x="22769" y="10041"/>
                      <a:pt x="23060" y="10249"/>
                    </a:cubicBezTo>
                    <a:cubicBezTo>
                      <a:pt x="23371" y="10466"/>
                      <a:pt x="23661" y="10736"/>
                      <a:pt x="23921" y="10964"/>
                    </a:cubicBezTo>
                    <a:lnTo>
                      <a:pt x="23942" y="10985"/>
                    </a:lnTo>
                    <a:cubicBezTo>
                      <a:pt x="24170" y="11182"/>
                      <a:pt x="24398" y="11390"/>
                      <a:pt x="24647" y="11576"/>
                    </a:cubicBezTo>
                    <a:cubicBezTo>
                      <a:pt x="24948" y="11805"/>
                      <a:pt x="25228" y="11981"/>
                      <a:pt x="25519" y="12095"/>
                    </a:cubicBezTo>
                    <a:cubicBezTo>
                      <a:pt x="25830" y="12230"/>
                      <a:pt x="26151" y="12303"/>
                      <a:pt x="26452" y="12303"/>
                    </a:cubicBezTo>
                    <a:lnTo>
                      <a:pt x="26524" y="12303"/>
                    </a:lnTo>
                    <a:cubicBezTo>
                      <a:pt x="26815" y="12292"/>
                      <a:pt x="27105" y="12199"/>
                      <a:pt x="27365" y="12033"/>
                    </a:cubicBezTo>
                    <a:cubicBezTo>
                      <a:pt x="27489" y="11960"/>
                      <a:pt x="27603" y="11867"/>
                      <a:pt x="27718" y="11742"/>
                    </a:cubicBezTo>
                    <a:lnTo>
                      <a:pt x="27718" y="11742"/>
                    </a:lnTo>
                    <a:cubicBezTo>
                      <a:pt x="27686" y="11752"/>
                      <a:pt x="27665" y="11752"/>
                      <a:pt x="27645" y="11752"/>
                    </a:cubicBezTo>
                    <a:cubicBezTo>
                      <a:pt x="27541" y="11773"/>
                      <a:pt x="27437" y="11773"/>
                      <a:pt x="27324" y="11773"/>
                    </a:cubicBezTo>
                    <a:cubicBezTo>
                      <a:pt x="27220" y="11763"/>
                      <a:pt x="27116" y="11752"/>
                      <a:pt x="27012" y="11732"/>
                    </a:cubicBezTo>
                    <a:cubicBezTo>
                      <a:pt x="26898" y="11711"/>
                      <a:pt x="26784" y="11680"/>
                      <a:pt x="26670" y="11639"/>
                    </a:cubicBezTo>
                    <a:cubicBezTo>
                      <a:pt x="26566" y="11607"/>
                      <a:pt x="26462" y="11556"/>
                      <a:pt x="26369" y="11503"/>
                    </a:cubicBezTo>
                    <a:cubicBezTo>
                      <a:pt x="26213" y="11420"/>
                      <a:pt x="26068" y="11317"/>
                      <a:pt x="25923" y="11203"/>
                    </a:cubicBezTo>
                    <a:cubicBezTo>
                      <a:pt x="25798" y="11099"/>
                      <a:pt x="25685" y="10996"/>
                      <a:pt x="25570" y="10871"/>
                    </a:cubicBezTo>
                    <a:cubicBezTo>
                      <a:pt x="25466" y="10747"/>
                      <a:pt x="25363" y="10611"/>
                      <a:pt x="25259" y="10477"/>
                    </a:cubicBezTo>
                    <a:cubicBezTo>
                      <a:pt x="25166" y="10342"/>
                      <a:pt x="25062" y="10207"/>
                      <a:pt x="24968" y="10072"/>
                    </a:cubicBezTo>
                    <a:cubicBezTo>
                      <a:pt x="24875" y="9927"/>
                      <a:pt x="24782" y="9782"/>
                      <a:pt x="24668" y="9636"/>
                    </a:cubicBezTo>
                    <a:cubicBezTo>
                      <a:pt x="24574" y="9502"/>
                      <a:pt x="24471" y="9367"/>
                      <a:pt x="24357" y="9242"/>
                    </a:cubicBezTo>
                    <a:cubicBezTo>
                      <a:pt x="24180" y="9035"/>
                      <a:pt x="23983" y="8838"/>
                      <a:pt x="23776" y="8651"/>
                    </a:cubicBezTo>
                    <a:cubicBezTo>
                      <a:pt x="23661" y="8557"/>
                      <a:pt x="23558" y="8465"/>
                      <a:pt x="23444" y="8371"/>
                    </a:cubicBezTo>
                    <a:lnTo>
                      <a:pt x="23133" y="8153"/>
                    </a:lnTo>
                    <a:cubicBezTo>
                      <a:pt x="22894" y="7997"/>
                      <a:pt x="22656" y="7852"/>
                      <a:pt x="22396" y="7728"/>
                    </a:cubicBezTo>
                    <a:cubicBezTo>
                      <a:pt x="22282" y="7676"/>
                      <a:pt x="22158" y="7614"/>
                      <a:pt x="22033" y="7562"/>
                    </a:cubicBezTo>
                    <a:cubicBezTo>
                      <a:pt x="21898" y="7510"/>
                      <a:pt x="21774" y="7469"/>
                      <a:pt x="21649" y="7416"/>
                    </a:cubicBezTo>
                    <a:lnTo>
                      <a:pt x="21649" y="7416"/>
                    </a:lnTo>
                    <a:lnTo>
                      <a:pt x="21660" y="7427"/>
                    </a:lnTo>
                    <a:cubicBezTo>
                      <a:pt x="21276" y="7292"/>
                      <a:pt x="20892" y="7199"/>
                      <a:pt x="20508" y="7126"/>
                    </a:cubicBezTo>
                    <a:cubicBezTo>
                      <a:pt x="20311" y="7085"/>
                      <a:pt x="20104" y="7064"/>
                      <a:pt x="19906" y="7033"/>
                    </a:cubicBezTo>
                    <a:cubicBezTo>
                      <a:pt x="19699" y="7012"/>
                      <a:pt x="19502" y="6992"/>
                      <a:pt x="19295" y="6981"/>
                    </a:cubicBezTo>
                    <a:cubicBezTo>
                      <a:pt x="19170" y="6971"/>
                      <a:pt x="19046" y="6971"/>
                      <a:pt x="18921" y="6960"/>
                    </a:cubicBezTo>
                    <a:cubicBezTo>
                      <a:pt x="18750" y="6955"/>
                      <a:pt x="18579" y="6952"/>
                      <a:pt x="18408" y="6952"/>
                    </a:cubicBezTo>
                    <a:cubicBezTo>
                      <a:pt x="17915" y="6952"/>
                      <a:pt x="17422" y="6974"/>
                      <a:pt x="16930" y="7012"/>
                    </a:cubicBezTo>
                    <a:cubicBezTo>
                      <a:pt x="16598" y="7033"/>
                      <a:pt x="16266" y="7064"/>
                      <a:pt x="15923" y="7105"/>
                    </a:cubicBezTo>
                    <a:cubicBezTo>
                      <a:pt x="15529" y="7147"/>
                      <a:pt x="15125" y="7188"/>
                      <a:pt x="14731" y="7230"/>
                    </a:cubicBezTo>
                    <a:cubicBezTo>
                      <a:pt x="13901" y="7313"/>
                      <a:pt x="13071" y="7386"/>
                      <a:pt x="12241" y="7416"/>
                    </a:cubicBezTo>
                    <a:cubicBezTo>
                      <a:pt x="11961" y="7427"/>
                      <a:pt x="11683" y="7433"/>
                      <a:pt x="11405" y="7433"/>
                    </a:cubicBezTo>
                    <a:cubicBezTo>
                      <a:pt x="10880" y="7433"/>
                      <a:pt x="10357" y="7412"/>
                      <a:pt x="9835" y="7365"/>
                    </a:cubicBezTo>
                    <a:cubicBezTo>
                      <a:pt x="9430" y="7324"/>
                      <a:pt x="9025" y="7271"/>
                      <a:pt x="8620" y="7199"/>
                    </a:cubicBezTo>
                    <a:cubicBezTo>
                      <a:pt x="8206" y="7126"/>
                      <a:pt x="7801" y="7022"/>
                      <a:pt x="7396" y="6909"/>
                    </a:cubicBezTo>
                    <a:cubicBezTo>
                      <a:pt x="7013" y="6794"/>
                      <a:pt x="6629" y="6670"/>
                      <a:pt x="6255" y="6514"/>
                    </a:cubicBezTo>
                    <a:cubicBezTo>
                      <a:pt x="5903" y="6379"/>
                      <a:pt x="5550" y="6224"/>
                      <a:pt x="5197" y="6058"/>
                    </a:cubicBezTo>
                    <a:cubicBezTo>
                      <a:pt x="4513" y="5715"/>
                      <a:pt x="3849" y="5321"/>
                      <a:pt x="3227" y="4875"/>
                    </a:cubicBezTo>
                    <a:cubicBezTo>
                      <a:pt x="2905" y="4647"/>
                      <a:pt x="2604" y="4408"/>
                      <a:pt x="2304" y="4149"/>
                    </a:cubicBezTo>
                    <a:cubicBezTo>
                      <a:pt x="2158" y="4025"/>
                      <a:pt x="2013" y="3890"/>
                      <a:pt x="1868" y="3744"/>
                    </a:cubicBezTo>
                    <a:cubicBezTo>
                      <a:pt x="1733" y="3620"/>
                      <a:pt x="1608" y="3485"/>
                      <a:pt x="1484" y="3350"/>
                    </a:cubicBezTo>
                    <a:cubicBezTo>
                      <a:pt x="1474" y="3340"/>
                      <a:pt x="1474" y="3329"/>
                      <a:pt x="1474" y="3329"/>
                    </a:cubicBezTo>
                    <a:lnTo>
                      <a:pt x="1474" y="3299"/>
                    </a:lnTo>
                    <a:cubicBezTo>
                      <a:pt x="1463" y="3288"/>
                      <a:pt x="1442" y="3278"/>
                      <a:pt x="1422" y="3267"/>
                    </a:cubicBezTo>
                    <a:lnTo>
                      <a:pt x="1401" y="3246"/>
                    </a:lnTo>
                    <a:cubicBezTo>
                      <a:pt x="1401" y="3237"/>
                      <a:pt x="1401" y="3226"/>
                      <a:pt x="1412" y="3216"/>
                    </a:cubicBezTo>
                    <a:cubicBezTo>
                      <a:pt x="1412" y="3205"/>
                      <a:pt x="1422" y="3195"/>
                      <a:pt x="1442" y="3195"/>
                    </a:cubicBezTo>
                    <a:cubicBezTo>
                      <a:pt x="1442" y="3195"/>
                      <a:pt x="1453" y="3195"/>
                      <a:pt x="1453" y="3205"/>
                    </a:cubicBezTo>
                    <a:cubicBezTo>
                      <a:pt x="2065" y="3578"/>
                      <a:pt x="2666" y="3983"/>
                      <a:pt x="3289" y="4346"/>
                    </a:cubicBezTo>
                    <a:cubicBezTo>
                      <a:pt x="3538" y="4502"/>
                      <a:pt x="3797" y="4647"/>
                      <a:pt x="4056" y="4782"/>
                    </a:cubicBezTo>
                    <a:cubicBezTo>
                      <a:pt x="4233" y="4855"/>
                      <a:pt x="4409" y="4917"/>
                      <a:pt x="4596" y="4989"/>
                    </a:cubicBezTo>
                    <a:cubicBezTo>
                      <a:pt x="4109" y="4751"/>
                      <a:pt x="3641" y="4481"/>
                      <a:pt x="3196" y="4170"/>
                    </a:cubicBezTo>
                    <a:cubicBezTo>
                      <a:pt x="2583" y="3734"/>
                      <a:pt x="2044" y="3237"/>
                      <a:pt x="1588" y="2686"/>
                    </a:cubicBezTo>
                    <a:cubicBezTo>
                      <a:pt x="1256" y="2271"/>
                      <a:pt x="976" y="1847"/>
                      <a:pt x="778" y="1421"/>
                    </a:cubicBezTo>
                    <a:cubicBezTo>
                      <a:pt x="695" y="1234"/>
                      <a:pt x="623" y="1058"/>
                      <a:pt x="571" y="892"/>
                    </a:cubicBezTo>
                    <a:cubicBezTo>
                      <a:pt x="561" y="851"/>
                      <a:pt x="540" y="819"/>
                      <a:pt x="499" y="809"/>
                    </a:cubicBezTo>
                    <a:lnTo>
                      <a:pt x="509" y="768"/>
                    </a:lnTo>
                    <a:lnTo>
                      <a:pt x="530" y="674"/>
                    </a:lnTo>
                    <a:cubicBezTo>
                      <a:pt x="540" y="623"/>
                      <a:pt x="550" y="570"/>
                      <a:pt x="571" y="519"/>
                    </a:cubicBezTo>
                    <a:lnTo>
                      <a:pt x="592" y="466"/>
                    </a:lnTo>
                    <a:lnTo>
                      <a:pt x="592" y="394"/>
                    </a:lnTo>
                    <a:cubicBezTo>
                      <a:pt x="612" y="332"/>
                      <a:pt x="623" y="270"/>
                      <a:pt x="644" y="208"/>
                    </a:cubicBezTo>
                    <a:cubicBezTo>
                      <a:pt x="654" y="176"/>
                      <a:pt x="665" y="145"/>
                      <a:pt x="654" y="125"/>
                    </a:cubicBezTo>
                    <a:cubicBezTo>
                      <a:pt x="644" y="62"/>
                      <a:pt x="603" y="21"/>
                      <a:pt x="550" y="10"/>
                    </a:cubicBezTo>
                    <a:cubicBezTo>
                      <a:pt x="540" y="0"/>
                      <a:pt x="520" y="0"/>
                      <a:pt x="50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23"/>
              <p:cNvSpPr/>
              <p:nvPr/>
            </p:nvSpPr>
            <p:spPr>
              <a:xfrm>
                <a:off x="6455257" y="4004395"/>
                <a:ext cx="45" cy="496"/>
              </a:xfrm>
              <a:custGeom>
                <a:rect b="b" l="l" r="r" t="t"/>
                <a:pathLst>
                  <a:path extrusionOk="0" h="11" w="1">
                    <a:moveTo>
                      <a:pt x="1" y="10"/>
                    </a:moveTo>
                    <a:lnTo>
                      <a:pt x="1" y="0"/>
                    </a:ln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23"/>
              <p:cNvSpPr/>
              <p:nvPr/>
            </p:nvSpPr>
            <p:spPr>
              <a:xfrm>
                <a:off x="5469348" y="3773917"/>
                <a:ext cx="820454" cy="146379"/>
              </a:xfrm>
              <a:custGeom>
                <a:rect b="b" l="l" r="r" t="t"/>
                <a:pathLst>
                  <a:path extrusionOk="0" h="3248" w="18205">
                    <a:moveTo>
                      <a:pt x="42" y="0"/>
                    </a:moveTo>
                    <a:cubicBezTo>
                      <a:pt x="31" y="0"/>
                      <a:pt x="21" y="11"/>
                      <a:pt x="10" y="21"/>
                    </a:cubicBezTo>
                    <a:cubicBezTo>
                      <a:pt x="0" y="32"/>
                      <a:pt x="0" y="62"/>
                      <a:pt x="21" y="73"/>
                    </a:cubicBezTo>
                    <a:cubicBezTo>
                      <a:pt x="819" y="685"/>
                      <a:pt x="1670" y="1256"/>
                      <a:pt x="2562" y="1733"/>
                    </a:cubicBezTo>
                    <a:cubicBezTo>
                      <a:pt x="3009" y="1971"/>
                      <a:pt x="3465" y="2189"/>
                      <a:pt x="3931" y="2376"/>
                    </a:cubicBezTo>
                    <a:cubicBezTo>
                      <a:pt x="4399" y="2563"/>
                      <a:pt x="4886" y="2729"/>
                      <a:pt x="5374" y="2853"/>
                    </a:cubicBezTo>
                    <a:cubicBezTo>
                      <a:pt x="6462" y="3133"/>
                      <a:pt x="7583" y="3236"/>
                      <a:pt x="8703" y="3247"/>
                    </a:cubicBezTo>
                    <a:cubicBezTo>
                      <a:pt x="9284" y="3247"/>
                      <a:pt x="9865" y="3216"/>
                      <a:pt x="10446" y="3164"/>
                    </a:cubicBezTo>
                    <a:cubicBezTo>
                      <a:pt x="10736" y="3133"/>
                      <a:pt x="11027" y="3091"/>
                      <a:pt x="11307" y="3050"/>
                    </a:cubicBezTo>
                    <a:cubicBezTo>
                      <a:pt x="11607" y="3008"/>
                      <a:pt x="11898" y="2967"/>
                      <a:pt x="12188" y="2925"/>
                    </a:cubicBezTo>
                    <a:cubicBezTo>
                      <a:pt x="12427" y="2895"/>
                      <a:pt x="12665" y="2853"/>
                      <a:pt x="12904" y="2821"/>
                    </a:cubicBezTo>
                    <a:lnTo>
                      <a:pt x="13651" y="2729"/>
                    </a:lnTo>
                    <a:cubicBezTo>
                      <a:pt x="14149" y="2656"/>
                      <a:pt x="14647" y="2604"/>
                      <a:pt x="15155" y="2552"/>
                    </a:cubicBezTo>
                    <a:cubicBezTo>
                      <a:pt x="15653" y="2510"/>
                      <a:pt x="16162" y="2480"/>
                      <a:pt x="16660" y="2459"/>
                    </a:cubicBezTo>
                    <a:cubicBezTo>
                      <a:pt x="17167" y="2448"/>
                      <a:pt x="17676" y="2448"/>
                      <a:pt x="18174" y="2448"/>
                    </a:cubicBezTo>
                    <a:cubicBezTo>
                      <a:pt x="18195" y="2448"/>
                      <a:pt x="18205" y="2427"/>
                      <a:pt x="18205" y="2407"/>
                    </a:cubicBezTo>
                    <a:cubicBezTo>
                      <a:pt x="18205" y="2386"/>
                      <a:pt x="18184" y="2376"/>
                      <a:pt x="18163" y="2376"/>
                    </a:cubicBezTo>
                    <a:cubicBezTo>
                      <a:pt x="17862" y="2381"/>
                      <a:pt x="17562" y="2381"/>
                      <a:pt x="17261" y="2381"/>
                    </a:cubicBezTo>
                    <a:cubicBezTo>
                      <a:pt x="16960" y="2381"/>
                      <a:pt x="16659" y="2381"/>
                      <a:pt x="16358" y="2386"/>
                    </a:cubicBezTo>
                    <a:cubicBezTo>
                      <a:pt x="16058" y="2386"/>
                      <a:pt x="15757" y="2397"/>
                      <a:pt x="15456" y="2407"/>
                    </a:cubicBezTo>
                    <a:cubicBezTo>
                      <a:pt x="15166" y="2427"/>
                      <a:pt x="14865" y="2438"/>
                      <a:pt x="14564" y="2459"/>
                    </a:cubicBezTo>
                    <a:cubicBezTo>
                      <a:pt x="14263" y="2490"/>
                      <a:pt x="13963" y="2510"/>
                      <a:pt x="13672" y="2542"/>
                    </a:cubicBezTo>
                    <a:cubicBezTo>
                      <a:pt x="13371" y="2563"/>
                      <a:pt x="13070" y="2604"/>
                      <a:pt x="12780" y="2635"/>
                    </a:cubicBezTo>
                    <a:cubicBezTo>
                      <a:pt x="12479" y="2666"/>
                      <a:pt x="12178" y="2697"/>
                      <a:pt x="11888" y="2739"/>
                    </a:cubicBezTo>
                    <a:cubicBezTo>
                      <a:pt x="11597" y="2770"/>
                      <a:pt x="11296" y="2812"/>
                      <a:pt x="11006" y="2842"/>
                    </a:cubicBezTo>
                    <a:cubicBezTo>
                      <a:pt x="10570" y="2884"/>
                      <a:pt x="10125" y="2915"/>
                      <a:pt x="9689" y="2925"/>
                    </a:cubicBezTo>
                    <a:cubicBezTo>
                      <a:pt x="9355" y="2940"/>
                      <a:pt x="9022" y="2950"/>
                      <a:pt x="8689" y="2950"/>
                    </a:cubicBezTo>
                    <a:cubicBezTo>
                      <a:pt x="8566" y="2950"/>
                      <a:pt x="8443" y="2949"/>
                      <a:pt x="8320" y="2946"/>
                    </a:cubicBezTo>
                    <a:lnTo>
                      <a:pt x="8361" y="2946"/>
                    </a:lnTo>
                    <a:cubicBezTo>
                      <a:pt x="7707" y="2936"/>
                      <a:pt x="7054" y="2884"/>
                      <a:pt x="6411" y="2791"/>
                    </a:cubicBezTo>
                    <a:cubicBezTo>
                      <a:pt x="5851" y="2718"/>
                      <a:pt x="5301" y="2593"/>
                      <a:pt x="4751" y="2438"/>
                    </a:cubicBezTo>
                    <a:lnTo>
                      <a:pt x="4761" y="2438"/>
                    </a:lnTo>
                    <a:cubicBezTo>
                      <a:pt x="4471" y="2355"/>
                      <a:pt x="4201" y="2272"/>
                      <a:pt x="3921" y="2168"/>
                    </a:cubicBezTo>
                    <a:cubicBezTo>
                      <a:pt x="3641" y="2065"/>
                      <a:pt x="3371" y="1961"/>
                      <a:pt x="3112" y="1836"/>
                    </a:cubicBezTo>
                    <a:cubicBezTo>
                      <a:pt x="2573" y="1597"/>
                      <a:pt x="2054" y="1328"/>
                      <a:pt x="1556" y="1027"/>
                    </a:cubicBezTo>
                    <a:cubicBezTo>
                      <a:pt x="1038" y="716"/>
                      <a:pt x="550" y="373"/>
                      <a:pt x="73" y="11"/>
                    </a:cubicBezTo>
                    <a:cubicBezTo>
                      <a:pt x="63" y="0"/>
                      <a:pt x="52"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23"/>
              <p:cNvSpPr/>
              <p:nvPr/>
            </p:nvSpPr>
            <p:spPr>
              <a:xfrm>
                <a:off x="5396879" y="2275587"/>
                <a:ext cx="249674" cy="268377"/>
              </a:xfrm>
              <a:custGeom>
                <a:rect b="b" l="l" r="r" t="t"/>
                <a:pathLst>
                  <a:path extrusionOk="0" h="5955" w="5540">
                    <a:moveTo>
                      <a:pt x="4243" y="1"/>
                    </a:moveTo>
                    <a:cubicBezTo>
                      <a:pt x="4149" y="1"/>
                      <a:pt x="4046" y="11"/>
                      <a:pt x="3942" y="31"/>
                    </a:cubicBezTo>
                    <a:cubicBezTo>
                      <a:pt x="3849" y="63"/>
                      <a:pt x="3755" y="104"/>
                      <a:pt x="3683" y="135"/>
                    </a:cubicBezTo>
                    <a:cubicBezTo>
                      <a:pt x="3610" y="177"/>
                      <a:pt x="3538" y="218"/>
                      <a:pt x="3476" y="270"/>
                    </a:cubicBezTo>
                    <a:cubicBezTo>
                      <a:pt x="3403" y="333"/>
                      <a:pt x="3330" y="395"/>
                      <a:pt x="3257" y="467"/>
                    </a:cubicBezTo>
                    <a:cubicBezTo>
                      <a:pt x="3195" y="550"/>
                      <a:pt x="3133" y="633"/>
                      <a:pt x="3081" y="716"/>
                    </a:cubicBezTo>
                    <a:cubicBezTo>
                      <a:pt x="3029" y="799"/>
                      <a:pt x="2988" y="893"/>
                      <a:pt x="2936" y="1007"/>
                    </a:cubicBezTo>
                    <a:cubicBezTo>
                      <a:pt x="2895" y="1131"/>
                      <a:pt x="2853" y="1255"/>
                      <a:pt x="2832" y="1391"/>
                    </a:cubicBezTo>
                    <a:cubicBezTo>
                      <a:pt x="2791" y="1619"/>
                      <a:pt x="2780" y="1878"/>
                      <a:pt x="2801" y="2158"/>
                    </a:cubicBezTo>
                    <a:lnTo>
                      <a:pt x="2801" y="2221"/>
                    </a:lnTo>
                    <a:cubicBezTo>
                      <a:pt x="2718" y="2127"/>
                      <a:pt x="2625" y="2034"/>
                      <a:pt x="2542" y="1940"/>
                    </a:cubicBezTo>
                    <a:cubicBezTo>
                      <a:pt x="2397" y="1795"/>
                      <a:pt x="2261" y="1670"/>
                      <a:pt x="2127" y="1567"/>
                    </a:cubicBezTo>
                    <a:cubicBezTo>
                      <a:pt x="1950" y="1432"/>
                      <a:pt x="1795" y="1338"/>
                      <a:pt x="1639" y="1266"/>
                    </a:cubicBezTo>
                    <a:cubicBezTo>
                      <a:pt x="1567" y="1225"/>
                      <a:pt x="1484" y="1193"/>
                      <a:pt x="1380" y="1172"/>
                    </a:cubicBezTo>
                    <a:cubicBezTo>
                      <a:pt x="1286" y="1142"/>
                      <a:pt x="1183" y="1131"/>
                      <a:pt x="1100" y="1121"/>
                    </a:cubicBezTo>
                    <a:lnTo>
                      <a:pt x="1037" y="1121"/>
                    </a:lnTo>
                    <a:cubicBezTo>
                      <a:pt x="986" y="1121"/>
                      <a:pt x="924" y="1131"/>
                      <a:pt x="862" y="1142"/>
                    </a:cubicBezTo>
                    <a:cubicBezTo>
                      <a:pt x="758" y="1163"/>
                      <a:pt x="685" y="1183"/>
                      <a:pt x="613" y="1214"/>
                    </a:cubicBezTo>
                    <a:cubicBezTo>
                      <a:pt x="530" y="1255"/>
                      <a:pt x="467" y="1297"/>
                      <a:pt x="415" y="1338"/>
                    </a:cubicBezTo>
                    <a:cubicBezTo>
                      <a:pt x="343" y="1391"/>
                      <a:pt x="291" y="1453"/>
                      <a:pt x="239" y="1515"/>
                    </a:cubicBezTo>
                    <a:cubicBezTo>
                      <a:pt x="156" y="1640"/>
                      <a:pt x="83" y="1785"/>
                      <a:pt x="42" y="1951"/>
                    </a:cubicBezTo>
                    <a:cubicBezTo>
                      <a:pt x="11" y="2096"/>
                      <a:pt x="0" y="2251"/>
                      <a:pt x="21" y="2417"/>
                    </a:cubicBezTo>
                    <a:cubicBezTo>
                      <a:pt x="42" y="2583"/>
                      <a:pt x="94" y="2749"/>
                      <a:pt x="135" y="2874"/>
                    </a:cubicBezTo>
                    <a:cubicBezTo>
                      <a:pt x="228" y="3143"/>
                      <a:pt x="374" y="3413"/>
                      <a:pt x="571" y="3673"/>
                    </a:cubicBezTo>
                    <a:cubicBezTo>
                      <a:pt x="747" y="3911"/>
                      <a:pt x="954" y="4129"/>
                      <a:pt x="1224" y="4357"/>
                    </a:cubicBezTo>
                    <a:cubicBezTo>
                      <a:pt x="1452" y="4554"/>
                      <a:pt x="1712" y="4741"/>
                      <a:pt x="2023" y="4928"/>
                    </a:cubicBezTo>
                    <a:cubicBezTo>
                      <a:pt x="2397" y="5167"/>
                      <a:pt x="2822" y="5374"/>
                      <a:pt x="3289" y="5550"/>
                    </a:cubicBezTo>
                    <a:cubicBezTo>
                      <a:pt x="3693" y="5716"/>
                      <a:pt x="4098" y="5840"/>
                      <a:pt x="4513" y="5934"/>
                    </a:cubicBezTo>
                    <a:cubicBezTo>
                      <a:pt x="4513" y="5934"/>
                      <a:pt x="4513" y="5944"/>
                      <a:pt x="4523" y="5944"/>
                    </a:cubicBezTo>
                    <a:cubicBezTo>
                      <a:pt x="4544" y="5944"/>
                      <a:pt x="4575" y="5955"/>
                      <a:pt x="4596" y="5955"/>
                    </a:cubicBezTo>
                    <a:cubicBezTo>
                      <a:pt x="4617" y="5944"/>
                      <a:pt x="4637" y="5934"/>
                      <a:pt x="4647" y="5903"/>
                    </a:cubicBezTo>
                    <a:lnTo>
                      <a:pt x="4741" y="5685"/>
                    </a:lnTo>
                    <a:cubicBezTo>
                      <a:pt x="4783" y="5571"/>
                      <a:pt x="4824" y="5457"/>
                      <a:pt x="4866" y="5353"/>
                    </a:cubicBezTo>
                    <a:cubicBezTo>
                      <a:pt x="4938" y="5167"/>
                      <a:pt x="5000" y="4980"/>
                      <a:pt x="5083" y="4741"/>
                    </a:cubicBezTo>
                    <a:cubicBezTo>
                      <a:pt x="5228" y="4305"/>
                      <a:pt x="5343" y="3860"/>
                      <a:pt x="5426" y="3424"/>
                    </a:cubicBezTo>
                    <a:cubicBezTo>
                      <a:pt x="5467" y="3206"/>
                      <a:pt x="5498" y="2977"/>
                      <a:pt x="5519" y="2749"/>
                    </a:cubicBezTo>
                    <a:cubicBezTo>
                      <a:pt x="5539" y="2490"/>
                      <a:pt x="5539" y="2283"/>
                      <a:pt x="5539" y="2085"/>
                    </a:cubicBezTo>
                    <a:cubicBezTo>
                      <a:pt x="5519" y="1619"/>
                      <a:pt x="5436" y="1204"/>
                      <a:pt x="5280" y="841"/>
                    </a:cubicBezTo>
                    <a:cubicBezTo>
                      <a:pt x="5228" y="737"/>
                      <a:pt x="5187" y="644"/>
                      <a:pt x="5135" y="550"/>
                    </a:cubicBezTo>
                    <a:cubicBezTo>
                      <a:pt x="5083" y="467"/>
                      <a:pt x="5021" y="395"/>
                      <a:pt x="4938" y="301"/>
                    </a:cubicBezTo>
                    <a:cubicBezTo>
                      <a:pt x="4824" y="177"/>
                      <a:pt x="4668" y="94"/>
                      <a:pt x="4471" y="31"/>
                    </a:cubicBezTo>
                    <a:cubicBezTo>
                      <a:pt x="4398" y="11"/>
                      <a:pt x="4326" y="1"/>
                      <a:pt x="424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23"/>
              <p:cNvSpPr/>
              <p:nvPr/>
            </p:nvSpPr>
            <p:spPr>
              <a:xfrm>
                <a:off x="5494586" y="1943662"/>
                <a:ext cx="159449" cy="182388"/>
              </a:xfrm>
              <a:custGeom>
                <a:rect b="b" l="l" r="r" t="t"/>
                <a:pathLst>
                  <a:path extrusionOk="0" h="4047" w="3538">
                    <a:moveTo>
                      <a:pt x="2760" y="1"/>
                    </a:moveTo>
                    <a:cubicBezTo>
                      <a:pt x="2666" y="1"/>
                      <a:pt x="2562" y="22"/>
                      <a:pt x="2449" y="73"/>
                    </a:cubicBezTo>
                    <a:cubicBezTo>
                      <a:pt x="2396" y="105"/>
                      <a:pt x="2345" y="135"/>
                      <a:pt x="2283" y="177"/>
                    </a:cubicBezTo>
                    <a:cubicBezTo>
                      <a:pt x="2241" y="218"/>
                      <a:pt x="2189" y="250"/>
                      <a:pt x="2147" y="301"/>
                    </a:cubicBezTo>
                    <a:cubicBezTo>
                      <a:pt x="2054" y="384"/>
                      <a:pt x="1971" y="478"/>
                      <a:pt x="1868" y="612"/>
                    </a:cubicBezTo>
                    <a:cubicBezTo>
                      <a:pt x="1732" y="789"/>
                      <a:pt x="1619" y="997"/>
                      <a:pt x="1515" y="1225"/>
                    </a:cubicBezTo>
                    <a:lnTo>
                      <a:pt x="1504" y="1204"/>
                    </a:lnTo>
                    <a:lnTo>
                      <a:pt x="1494" y="1183"/>
                    </a:lnTo>
                    <a:cubicBezTo>
                      <a:pt x="1442" y="1069"/>
                      <a:pt x="1370" y="965"/>
                      <a:pt x="1287" y="841"/>
                    </a:cubicBezTo>
                    <a:cubicBezTo>
                      <a:pt x="1204" y="727"/>
                      <a:pt x="1121" y="633"/>
                      <a:pt x="1027" y="550"/>
                    </a:cubicBezTo>
                    <a:cubicBezTo>
                      <a:pt x="923" y="467"/>
                      <a:pt x="830" y="405"/>
                      <a:pt x="737" y="364"/>
                    </a:cubicBezTo>
                    <a:cubicBezTo>
                      <a:pt x="674" y="343"/>
                      <a:pt x="623" y="333"/>
                      <a:pt x="571" y="333"/>
                    </a:cubicBezTo>
                    <a:cubicBezTo>
                      <a:pt x="519" y="333"/>
                      <a:pt x="478" y="343"/>
                      <a:pt x="436" y="354"/>
                    </a:cubicBezTo>
                    <a:cubicBezTo>
                      <a:pt x="342" y="395"/>
                      <a:pt x="250" y="467"/>
                      <a:pt x="187" y="582"/>
                    </a:cubicBezTo>
                    <a:cubicBezTo>
                      <a:pt x="146" y="633"/>
                      <a:pt x="125" y="695"/>
                      <a:pt x="93" y="778"/>
                    </a:cubicBezTo>
                    <a:cubicBezTo>
                      <a:pt x="63" y="851"/>
                      <a:pt x="42" y="924"/>
                      <a:pt x="31" y="1007"/>
                    </a:cubicBezTo>
                    <a:cubicBezTo>
                      <a:pt x="11" y="1131"/>
                      <a:pt x="1" y="1276"/>
                      <a:pt x="21" y="1432"/>
                    </a:cubicBezTo>
                    <a:cubicBezTo>
                      <a:pt x="42" y="1661"/>
                      <a:pt x="104" y="1899"/>
                      <a:pt x="229" y="2179"/>
                    </a:cubicBezTo>
                    <a:cubicBezTo>
                      <a:pt x="332" y="2417"/>
                      <a:pt x="467" y="2656"/>
                      <a:pt x="654" y="2926"/>
                    </a:cubicBezTo>
                    <a:cubicBezTo>
                      <a:pt x="810" y="3154"/>
                      <a:pt x="996" y="3372"/>
                      <a:pt x="1204" y="3569"/>
                    </a:cubicBezTo>
                    <a:cubicBezTo>
                      <a:pt x="1401" y="3756"/>
                      <a:pt x="1587" y="3911"/>
                      <a:pt x="1774" y="4026"/>
                    </a:cubicBezTo>
                    <a:cubicBezTo>
                      <a:pt x="1774" y="4026"/>
                      <a:pt x="1785" y="4026"/>
                      <a:pt x="1795" y="4036"/>
                    </a:cubicBezTo>
                    <a:cubicBezTo>
                      <a:pt x="1805" y="4036"/>
                      <a:pt x="1826" y="4046"/>
                      <a:pt x="1836" y="4046"/>
                    </a:cubicBezTo>
                    <a:lnTo>
                      <a:pt x="1857" y="4046"/>
                    </a:lnTo>
                    <a:cubicBezTo>
                      <a:pt x="1888" y="4036"/>
                      <a:pt x="1898" y="4026"/>
                      <a:pt x="1919" y="4005"/>
                    </a:cubicBezTo>
                    <a:cubicBezTo>
                      <a:pt x="1940" y="3973"/>
                      <a:pt x="1961" y="3943"/>
                      <a:pt x="1981" y="3922"/>
                    </a:cubicBezTo>
                    <a:lnTo>
                      <a:pt x="1981" y="3922"/>
                    </a:lnTo>
                    <a:lnTo>
                      <a:pt x="1971" y="3943"/>
                    </a:lnTo>
                    <a:cubicBezTo>
                      <a:pt x="2158" y="3724"/>
                      <a:pt x="2324" y="3517"/>
                      <a:pt x="2479" y="3309"/>
                    </a:cubicBezTo>
                    <a:cubicBezTo>
                      <a:pt x="2698" y="3030"/>
                      <a:pt x="2864" y="2781"/>
                      <a:pt x="3009" y="2542"/>
                    </a:cubicBezTo>
                    <a:cubicBezTo>
                      <a:pt x="3195" y="2241"/>
                      <a:pt x="3320" y="1972"/>
                      <a:pt x="3413" y="1702"/>
                    </a:cubicBezTo>
                    <a:cubicBezTo>
                      <a:pt x="3465" y="1578"/>
                      <a:pt x="3496" y="1432"/>
                      <a:pt x="3517" y="1276"/>
                    </a:cubicBezTo>
                    <a:cubicBezTo>
                      <a:pt x="3537" y="1152"/>
                      <a:pt x="3537" y="1017"/>
                      <a:pt x="3527" y="872"/>
                    </a:cubicBezTo>
                    <a:cubicBezTo>
                      <a:pt x="3517" y="748"/>
                      <a:pt x="3475" y="612"/>
                      <a:pt x="3413" y="488"/>
                    </a:cubicBezTo>
                    <a:cubicBezTo>
                      <a:pt x="3382" y="416"/>
                      <a:pt x="3341" y="354"/>
                      <a:pt x="3299" y="301"/>
                    </a:cubicBezTo>
                    <a:cubicBezTo>
                      <a:pt x="3258" y="239"/>
                      <a:pt x="3205" y="188"/>
                      <a:pt x="3143" y="135"/>
                    </a:cubicBezTo>
                    <a:cubicBezTo>
                      <a:pt x="3050" y="52"/>
                      <a:pt x="2936" y="11"/>
                      <a:pt x="280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23"/>
              <p:cNvSpPr/>
              <p:nvPr/>
            </p:nvSpPr>
            <p:spPr>
              <a:xfrm>
                <a:off x="7815681" y="1849244"/>
                <a:ext cx="157601" cy="189824"/>
              </a:xfrm>
              <a:custGeom>
                <a:rect b="b" l="l" r="r" t="t"/>
                <a:pathLst>
                  <a:path extrusionOk="0" h="4212" w="3497">
                    <a:moveTo>
                      <a:pt x="903" y="1"/>
                    </a:moveTo>
                    <a:cubicBezTo>
                      <a:pt x="892" y="1"/>
                      <a:pt x="872" y="1"/>
                      <a:pt x="862" y="10"/>
                    </a:cubicBezTo>
                    <a:cubicBezTo>
                      <a:pt x="809" y="10"/>
                      <a:pt x="747" y="21"/>
                      <a:pt x="685" y="52"/>
                    </a:cubicBezTo>
                    <a:cubicBezTo>
                      <a:pt x="571" y="104"/>
                      <a:pt x="468" y="197"/>
                      <a:pt x="405" y="259"/>
                    </a:cubicBezTo>
                    <a:cubicBezTo>
                      <a:pt x="302" y="363"/>
                      <a:pt x="229" y="478"/>
                      <a:pt x="166" y="602"/>
                    </a:cubicBezTo>
                    <a:cubicBezTo>
                      <a:pt x="53" y="830"/>
                      <a:pt x="0" y="1100"/>
                      <a:pt x="11" y="1432"/>
                    </a:cubicBezTo>
                    <a:cubicBezTo>
                      <a:pt x="21" y="1702"/>
                      <a:pt x="83" y="2002"/>
                      <a:pt x="187" y="2345"/>
                    </a:cubicBezTo>
                    <a:cubicBezTo>
                      <a:pt x="270" y="2624"/>
                      <a:pt x="385" y="2905"/>
                      <a:pt x="540" y="3247"/>
                    </a:cubicBezTo>
                    <a:cubicBezTo>
                      <a:pt x="664" y="3517"/>
                      <a:pt x="809" y="3818"/>
                      <a:pt x="1007" y="4170"/>
                    </a:cubicBezTo>
                    <a:cubicBezTo>
                      <a:pt x="1028" y="4201"/>
                      <a:pt x="1058" y="4212"/>
                      <a:pt x="1100" y="4212"/>
                    </a:cubicBezTo>
                    <a:lnTo>
                      <a:pt x="1131" y="4212"/>
                    </a:lnTo>
                    <a:cubicBezTo>
                      <a:pt x="1141" y="4212"/>
                      <a:pt x="1152" y="4201"/>
                      <a:pt x="1162" y="4201"/>
                    </a:cubicBezTo>
                    <a:cubicBezTo>
                      <a:pt x="1867" y="3756"/>
                      <a:pt x="2448" y="3216"/>
                      <a:pt x="2884" y="2583"/>
                    </a:cubicBezTo>
                    <a:cubicBezTo>
                      <a:pt x="3112" y="2251"/>
                      <a:pt x="3289" y="1909"/>
                      <a:pt x="3403" y="1566"/>
                    </a:cubicBezTo>
                    <a:cubicBezTo>
                      <a:pt x="3444" y="1421"/>
                      <a:pt x="3476" y="1276"/>
                      <a:pt x="3486" y="1142"/>
                    </a:cubicBezTo>
                    <a:cubicBezTo>
                      <a:pt x="3496" y="1027"/>
                      <a:pt x="3496" y="923"/>
                      <a:pt x="3476" y="830"/>
                    </a:cubicBezTo>
                    <a:cubicBezTo>
                      <a:pt x="3455" y="757"/>
                      <a:pt x="3423" y="664"/>
                      <a:pt x="3351" y="591"/>
                    </a:cubicBezTo>
                    <a:cubicBezTo>
                      <a:pt x="3289" y="529"/>
                      <a:pt x="3206" y="488"/>
                      <a:pt x="3133" y="478"/>
                    </a:cubicBezTo>
                    <a:cubicBezTo>
                      <a:pt x="3091" y="467"/>
                      <a:pt x="3050" y="467"/>
                      <a:pt x="3019" y="467"/>
                    </a:cubicBezTo>
                    <a:cubicBezTo>
                      <a:pt x="2957" y="467"/>
                      <a:pt x="2916" y="467"/>
                      <a:pt x="2863" y="478"/>
                    </a:cubicBezTo>
                    <a:cubicBezTo>
                      <a:pt x="2780" y="498"/>
                      <a:pt x="2697" y="529"/>
                      <a:pt x="2594" y="581"/>
                    </a:cubicBezTo>
                    <a:cubicBezTo>
                      <a:pt x="2490" y="633"/>
                      <a:pt x="2386" y="695"/>
                      <a:pt x="2314" y="747"/>
                    </a:cubicBezTo>
                    <a:cubicBezTo>
                      <a:pt x="2241" y="810"/>
                      <a:pt x="2158" y="882"/>
                      <a:pt x="2075" y="955"/>
                    </a:cubicBezTo>
                    <a:cubicBezTo>
                      <a:pt x="1930" y="1100"/>
                      <a:pt x="1816" y="1245"/>
                      <a:pt x="1722" y="1400"/>
                    </a:cubicBezTo>
                    <a:lnTo>
                      <a:pt x="1722" y="1370"/>
                    </a:lnTo>
                    <a:lnTo>
                      <a:pt x="1722" y="1349"/>
                    </a:lnTo>
                    <a:cubicBezTo>
                      <a:pt x="1681" y="1100"/>
                      <a:pt x="1629" y="893"/>
                      <a:pt x="1556" y="695"/>
                    </a:cubicBezTo>
                    <a:cubicBezTo>
                      <a:pt x="1494" y="519"/>
                      <a:pt x="1411" y="301"/>
                      <a:pt x="1245" y="146"/>
                    </a:cubicBezTo>
                    <a:cubicBezTo>
                      <a:pt x="1162" y="84"/>
                      <a:pt x="1079" y="31"/>
                      <a:pt x="996" y="10"/>
                    </a:cubicBezTo>
                    <a:cubicBezTo>
                      <a:pt x="965" y="10"/>
                      <a:pt x="934" y="1"/>
                      <a:pt x="90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23"/>
              <p:cNvSpPr/>
              <p:nvPr/>
            </p:nvSpPr>
            <p:spPr>
              <a:xfrm>
                <a:off x="7989148" y="2262968"/>
                <a:ext cx="120150" cy="157105"/>
              </a:xfrm>
              <a:custGeom>
                <a:rect b="b" l="l" r="r" t="t"/>
                <a:pathLst>
                  <a:path extrusionOk="0" h="3486" w="2666">
                    <a:moveTo>
                      <a:pt x="954" y="0"/>
                    </a:moveTo>
                    <a:cubicBezTo>
                      <a:pt x="902" y="0"/>
                      <a:pt x="840" y="11"/>
                      <a:pt x="778" y="32"/>
                    </a:cubicBezTo>
                    <a:cubicBezTo>
                      <a:pt x="643" y="83"/>
                      <a:pt x="508" y="177"/>
                      <a:pt x="394" y="322"/>
                    </a:cubicBezTo>
                    <a:cubicBezTo>
                      <a:pt x="311" y="436"/>
                      <a:pt x="238" y="560"/>
                      <a:pt x="176" y="696"/>
                    </a:cubicBezTo>
                    <a:cubicBezTo>
                      <a:pt x="72" y="945"/>
                      <a:pt x="21" y="1235"/>
                      <a:pt x="10" y="1598"/>
                    </a:cubicBezTo>
                    <a:cubicBezTo>
                      <a:pt x="0" y="1878"/>
                      <a:pt x="21" y="2179"/>
                      <a:pt x="83" y="2563"/>
                    </a:cubicBezTo>
                    <a:cubicBezTo>
                      <a:pt x="125" y="2863"/>
                      <a:pt x="187" y="3154"/>
                      <a:pt x="249" y="3423"/>
                    </a:cubicBezTo>
                    <a:cubicBezTo>
                      <a:pt x="259" y="3455"/>
                      <a:pt x="291" y="3486"/>
                      <a:pt x="332" y="3486"/>
                    </a:cubicBezTo>
                    <a:lnTo>
                      <a:pt x="384" y="3486"/>
                    </a:lnTo>
                    <a:cubicBezTo>
                      <a:pt x="623" y="3403"/>
                      <a:pt x="861" y="3278"/>
                      <a:pt x="1141" y="3112"/>
                    </a:cubicBezTo>
                    <a:cubicBezTo>
                      <a:pt x="1276" y="3029"/>
                      <a:pt x="1411" y="2936"/>
                      <a:pt x="1545" y="2833"/>
                    </a:cubicBezTo>
                    <a:cubicBezTo>
                      <a:pt x="1691" y="2718"/>
                      <a:pt x="1815" y="2614"/>
                      <a:pt x="1939" y="2511"/>
                    </a:cubicBezTo>
                    <a:cubicBezTo>
                      <a:pt x="2054" y="2397"/>
                      <a:pt x="2168" y="2282"/>
                      <a:pt x="2261" y="2158"/>
                    </a:cubicBezTo>
                    <a:cubicBezTo>
                      <a:pt x="2365" y="2033"/>
                      <a:pt x="2448" y="1920"/>
                      <a:pt x="2510" y="1805"/>
                    </a:cubicBezTo>
                    <a:cubicBezTo>
                      <a:pt x="2573" y="1681"/>
                      <a:pt x="2624" y="1556"/>
                      <a:pt x="2645" y="1432"/>
                    </a:cubicBezTo>
                    <a:cubicBezTo>
                      <a:pt x="2666" y="1287"/>
                      <a:pt x="2666" y="1183"/>
                      <a:pt x="2624" y="1100"/>
                    </a:cubicBezTo>
                    <a:cubicBezTo>
                      <a:pt x="2603" y="1038"/>
                      <a:pt x="2583" y="996"/>
                      <a:pt x="2541" y="965"/>
                    </a:cubicBezTo>
                    <a:cubicBezTo>
                      <a:pt x="2500" y="934"/>
                      <a:pt x="2458" y="903"/>
                      <a:pt x="2396" y="892"/>
                    </a:cubicBezTo>
                    <a:cubicBezTo>
                      <a:pt x="2365" y="882"/>
                      <a:pt x="2324" y="872"/>
                      <a:pt x="2282" y="872"/>
                    </a:cubicBezTo>
                    <a:lnTo>
                      <a:pt x="2251" y="872"/>
                    </a:lnTo>
                    <a:cubicBezTo>
                      <a:pt x="2199" y="872"/>
                      <a:pt x="2147" y="882"/>
                      <a:pt x="2075" y="903"/>
                    </a:cubicBezTo>
                    <a:cubicBezTo>
                      <a:pt x="1971" y="924"/>
                      <a:pt x="1856" y="975"/>
                      <a:pt x="1722" y="1048"/>
                    </a:cubicBezTo>
                    <a:cubicBezTo>
                      <a:pt x="1618" y="1100"/>
                      <a:pt x="1515" y="1173"/>
                      <a:pt x="1400" y="1256"/>
                    </a:cubicBezTo>
                    <a:lnTo>
                      <a:pt x="1379" y="1266"/>
                    </a:lnTo>
                    <a:lnTo>
                      <a:pt x="1349" y="1287"/>
                    </a:lnTo>
                    <a:lnTo>
                      <a:pt x="1411" y="1100"/>
                    </a:lnTo>
                    <a:cubicBezTo>
                      <a:pt x="1442" y="1007"/>
                      <a:pt x="1452" y="903"/>
                      <a:pt x="1462" y="789"/>
                    </a:cubicBezTo>
                    <a:cubicBezTo>
                      <a:pt x="1473" y="696"/>
                      <a:pt x="1462" y="581"/>
                      <a:pt x="1442" y="467"/>
                    </a:cubicBezTo>
                    <a:cubicBezTo>
                      <a:pt x="1421" y="384"/>
                      <a:pt x="1400" y="311"/>
                      <a:pt x="1359" y="239"/>
                    </a:cubicBezTo>
                    <a:cubicBezTo>
                      <a:pt x="1317" y="177"/>
                      <a:pt x="1266" y="115"/>
                      <a:pt x="1193" y="63"/>
                    </a:cubicBezTo>
                    <a:cubicBezTo>
                      <a:pt x="1141" y="32"/>
                      <a:pt x="1068" y="11"/>
                      <a:pt x="99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23"/>
              <p:cNvSpPr/>
              <p:nvPr/>
            </p:nvSpPr>
            <p:spPr>
              <a:xfrm>
                <a:off x="7826452" y="2262968"/>
                <a:ext cx="67376" cy="84186"/>
              </a:xfrm>
              <a:custGeom>
                <a:rect b="b" l="l" r="r" t="t"/>
                <a:pathLst>
                  <a:path extrusionOk="0" h="1868" w="1495">
                    <a:moveTo>
                      <a:pt x="1110" y="0"/>
                    </a:moveTo>
                    <a:cubicBezTo>
                      <a:pt x="1068" y="0"/>
                      <a:pt x="1038" y="11"/>
                      <a:pt x="996" y="42"/>
                    </a:cubicBezTo>
                    <a:cubicBezTo>
                      <a:pt x="975" y="53"/>
                      <a:pt x="955" y="63"/>
                      <a:pt x="944" y="83"/>
                    </a:cubicBezTo>
                    <a:cubicBezTo>
                      <a:pt x="923" y="104"/>
                      <a:pt x="902" y="125"/>
                      <a:pt x="892" y="145"/>
                    </a:cubicBezTo>
                    <a:cubicBezTo>
                      <a:pt x="861" y="187"/>
                      <a:pt x="840" y="228"/>
                      <a:pt x="830" y="281"/>
                    </a:cubicBezTo>
                    <a:cubicBezTo>
                      <a:pt x="799" y="343"/>
                      <a:pt x="789" y="405"/>
                      <a:pt x="768" y="457"/>
                    </a:cubicBezTo>
                    <a:cubicBezTo>
                      <a:pt x="768" y="498"/>
                      <a:pt x="757" y="540"/>
                      <a:pt x="747" y="581"/>
                    </a:cubicBezTo>
                    <a:cubicBezTo>
                      <a:pt x="695" y="509"/>
                      <a:pt x="643" y="447"/>
                      <a:pt x="591" y="394"/>
                    </a:cubicBezTo>
                    <a:cubicBezTo>
                      <a:pt x="560" y="353"/>
                      <a:pt x="508" y="322"/>
                      <a:pt x="467" y="291"/>
                    </a:cubicBezTo>
                    <a:cubicBezTo>
                      <a:pt x="415" y="270"/>
                      <a:pt x="363" y="249"/>
                      <a:pt x="312" y="249"/>
                    </a:cubicBezTo>
                    <a:lnTo>
                      <a:pt x="249" y="249"/>
                    </a:lnTo>
                    <a:cubicBezTo>
                      <a:pt x="218" y="260"/>
                      <a:pt x="197" y="270"/>
                      <a:pt x="176" y="281"/>
                    </a:cubicBezTo>
                    <a:cubicBezTo>
                      <a:pt x="166" y="291"/>
                      <a:pt x="146" y="311"/>
                      <a:pt x="125" y="322"/>
                    </a:cubicBezTo>
                    <a:cubicBezTo>
                      <a:pt x="93" y="353"/>
                      <a:pt x="73" y="384"/>
                      <a:pt x="63" y="405"/>
                    </a:cubicBezTo>
                    <a:cubicBezTo>
                      <a:pt x="42" y="447"/>
                      <a:pt x="21" y="488"/>
                      <a:pt x="10" y="540"/>
                    </a:cubicBezTo>
                    <a:cubicBezTo>
                      <a:pt x="0" y="581"/>
                      <a:pt x="10" y="633"/>
                      <a:pt x="21" y="696"/>
                    </a:cubicBezTo>
                    <a:cubicBezTo>
                      <a:pt x="31" y="789"/>
                      <a:pt x="73" y="882"/>
                      <a:pt x="155" y="996"/>
                    </a:cubicBezTo>
                    <a:cubicBezTo>
                      <a:pt x="218" y="1100"/>
                      <a:pt x="291" y="1194"/>
                      <a:pt x="404" y="1307"/>
                    </a:cubicBezTo>
                    <a:cubicBezTo>
                      <a:pt x="487" y="1401"/>
                      <a:pt x="581" y="1494"/>
                      <a:pt x="695" y="1598"/>
                    </a:cubicBezTo>
                    <a:cubicBezTo>
                      <a:pt x="819" y="1701"/>
                      <a:pt x="934" y="1795"/>
                      <a:pt x="1038" y="1867"/>
                    </a:cubicBezTo>
                    <a:lnTo>
                      <a:pt x="1089" y="1867"/>
                    </a:lnTo>
                    <a:cubicBezTo>
                      <a:pt x="1110" y="1867"/>
                      <a:pt x="1121" y="1857"/>
                      <a:pt x="1131" y="1837"/>
                    </a:cubicBezTo>
                    <a:cubicBezTo>
                      <a:pt x="1193" y="1733"/>
                      <a:pt x="1245" y="1629"/>
                      <a:pt x="1307" y="1484"/>
                    </a:cubicBezTo>
                    <a:cubicBezTo>
                      <a:pt x="1328" y="1411"/>
                      <a:pt x="1349" y="1339"/>
                      <a:pt x="1380" y="1277"/>
                    </a:cubicBezTo>
                    <a:cubicBezTo>
                      <a:pt x="1400" y="1183"/>
                      <a:pt x="1421" y="1111"/>
                      <a:pt x="1442" y="1028"/>
                    </a:cubicBezTo>
                    <a:cubicBezTo>
                      <a:pt x="1483" y="862"/>
                      <a:pt x="1494" y="716"/>
                      <a:pt x="1494" y="571"/>
                    </a:cubicBezTo>
                    <a:cubicBezTo>
                      <a:pt x="1483" y="509"/>
                      <a:pt x="1483" y="447"/>
                      <a:pt x="1462" y="374"/>
                    </a:cubicBezTo>
                    <a:cubicBezTo>
                      <a:pt x="1453" y="322"/>
                      <a:pt x="1421" y="260"/>
                      <a:pt x="1390" y="198"/>
                    </a:cubicBezTo>
                    <a:cubicBezTo>
                      <a:pt x="1349" y="145"/>
                      <a:pt x="1307" y="94"/>
                      <a:pt x="1266" y="63"/>
                    </a:cubicBezTo>
                    <a:cubicBezTo>
                      <a:pt x="1245" y="53"/>
                      <a:pt x="1224" y="32"/>
                      <a:pt x="1204" y="21"/>
                    </a:cubicBezTo>
                    <a:cubicBezTo>
                      <a:pt x="1183" y="11"/>
                      <a:pt x="1151" y="0"/>
                      <a:pt x="1121"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23"/>
              <p:cNvSpPr/>
              <p:nvPr/>
            </p:nvSpPr>
            <p:spPr>
              <a:xfrm>
                <a:off x="6322982" y="1379862"/>
                <a:ext cx="105683" cy="132363"/>
              </a:xfrm>
              <a:custGeom>
                <a:rect b="b" l="l" r="r" t="t"/>
                <a:pathLst>
                  <a:path extrusionOk="0" h="2937" w="2345">
                    <a:moveTo>
                      <a:pt x="1806" y="1"/>
                    </a:moveTo>
                    <a:cubicBezTo>
                      <a:pt x="1743" y="1"/>
                      <a:pt x="1681" y="11"/>
                      <a:pt x="1619" y="42"/>
                    </a:cubicBezTo>
                    <a:cubicBezTo>
                      <a:pt x="1587" y="63"/>
                      <a:pt x="1557" y="84"/>
                      <a:pt x="1525" y="115"/>
                    </a:cubicBezTo>
                    <a:cubicBezTo>
                      <a:pt x="1494" y="135"/>
                      <a:pt x="1463" y="177"/>
                      <a:pt x="1442" y="208"/>
                    </a:cubicBezTo>
                    <a:cubicBezTo>
                      <a:pt x="1401" y="271"/>
                      <a:pt x="1359" y="333"/>
                      <a:pt x="1328" y="405"/>
                    </a:cubicBezTo>
                    <a:cubicBezTo>
                      <a:pt x="1287" y="499"/>
                      <a:pt x="1245" y="592"/>
                      <a:pt x="1225" y="686"/>
                    </a:cubicBezTo>
                    <a:cubicBezTo>
                      <a:pt x="1204" y="748"/>
                      <a:pt x="1193" y="810"/>
                      <a:pt x="1172" y="872"/>
                    </a:cubicBezTo>
                    <a:cubicBezTo>
                      <a:pt x="1100" y="758"/>
                      <a:pt x="1027" y="654"/>
                      <a:pt x="944" y="561"/>
                    </a:cubicBezTo>
                    <a:cubicBezTo>
                      <a:pt x="893" y="499"/>
                      <a:pt x="830" y="447"/>
                      <a:pt x="757" y="395"/>
                    </a:cubicBezTo>
                    <a:cubicBezTo>
                      <a:pt x="685" y="343"/>
                      <a:pt x="602" y="312"/>
                      <a:pt x="529" y="301"/>
                    </a:cubicBezTo>
                    <a:lnTo>
                      <a:pt x="416" y="301"/>
                    </a:lnTo>
                    <a:cubicBezTo>
                      <a:pt x="374" y="312"/>
                      <a:pt x="342" y="322"/>
                      <a:pt x="312" y="343"/>
                    </a:cubicBezTo>
                    <a:cubicBezTo>
                      <a:pt x="280" y="354"/>
                      <a:pt x="250" y="374"/>
                      <a:pt x="218" y="405"/>
                    </a:cubicBezTo>
                    <a:cubicBezTo>
                      <a:pt x="167" y="447"/>
                      <a:pt x="135" y="488"/>
                      <a:pt x="104" y="530"/>
                    </a:cubicBezTo>
                    <a:cubicBezTo>
                      <a:pt x="63" y="582"/>
                      <a:pt x="31" y="654"/>
                      <a:pt x="21" y="727"/>
                    </a:cubicBezTo>
                    <a:cubicBezTo>
                      <a:pt x="1" y="799"/>
                      <a:pt x="1" y="882"/>
                      <a:pt x="11" y="965"/>
                    </a:cubicBezTo>
                    <a:cubicBezTo>
                      <a:pt x="21" y="1121"/>
                      <a:pt x="84" y="1287"/>
                      <a:pt x="187" y="1474"/>
                    </a:cubicBezTo>
                    <a:cubicBezTo>
                      <a:pt x="280" y="1629"/>
                      <a:pt x="384" y="1785"/>
                      <a:pt x="550" y="1993"/>
                    </a:cubicBezTo>
                    <a:cubicBezTo>
                      <a:pt x="664" y="2138"/>
                      <a:pt x="810" y="2293"/>
                      <a:pt x="976" y="2470"/>
                    </a:cubicBezTo>
                    <a:cubicBezTo>
                      <a:pt x="1162" y="2646"/>
                      <a:pt x="1328" y="2802"/>
                      <a:pt x="1494" y="2926"/>
                    </a:cubicBezTo>
                    <a:cubicBezTo>
                      <a:pt x="1504" y="2936"/>
                      <a:pt x="1515" y="2936"/>
                      <a:pt x="1525" y="2936"/>
                    </a:cubicBezTo>
                    <a:cubicBezTo>
                      <a:pt x="1536" y="2936"/>
                      <a:pt x="1546" y="2936"/>
                      <a:pt x="1557" y="2926"/>
                    </a:cubicBezTo>
                    <a:lnTo>
                      <a:pt x="1567" y="2926"/>
                    </a:lnTo>
                    <a:cubicBezTo>
                      <a:pt x="1572" y="2928"/>
                      <a:pt x="1578" y="2929"/>
                      <a:pt x="1583" y="2929"/>
                    </a:cubicBezTo>
                    <a:cubicBezTo>
                      <a:pt x="1608" y="2929"/>
                      <a:pt x="1631" y="2912"/>
                      <a:pt x="1640" y="2895"/>
                    </a:cubicBezTo>
                    <a:cubicBezTo>
                      <a:pt x="1753" y="2739"/>
                      <a:pt x="1847" y="2573"/>
                      <a:pt x="1951" y="2355"/>
                    </a:cubicBezTo>
                    <a:cubicBezTo>
                      <a:pt x="2002" y="2242"/>
                      <a:pt x="2044" y="2138"/>
                      <a:pt x="2085" y="2034"/>
                    </a:cubicBezTo>
                    <a:cubicBezTo>
                      <a:pt x="2137" y="1899"/>
                      <a:pt x="2179" y="1774"/>
                      <a:pt x="2220" y="1650"/>
                    </a:cubicBezTo>
                    <a:cubicBezTo>
                      <a:pt x="2293" y="1401"/>
                      <a:pt x="2334" y="1163"/>
                      <a:pt x="2345" y="935"/>
                    </a:cubicBezTo>
                    <a:cubicBezTo>
                      <a:pt x="2345" y="841"/>
                      <a:pt x="2334" y="737"/>
                      <a:pt x="2324" y="633"/>
                    </a:cubicBezTo>
                    <a:cubicBezTo>
                      <a:pt x="2303" y="540"/>
                      <a:pt x="2272" y="447"/>
                      <a:pt x="2220" y="343"/>
                    </a:cubicBezTo>
                    <a:cubicBezTo>
                      <a:pt x="2168" y="250"/>
                      <a:pt x="2106" y="177"/>
                      <a:pt x="2044" y="115"/>
                    </a:cubicBezTo>
                    <a:cubicBezTo>
                      <a:pt x="2013" y="84"/>
                      <a:pt x="1981" y="63"/>
                      <a:pt x="1951" y="42"/>
                    </a:cubicBezTo>
                    <a:cubicBezTo>
                      <a:pt x="1909" y="22"/>
                      <a:pt x="1868" y="11"/>
                      <a:pt x="18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55" name="Google Shape;2055;p23"/>
          <p:cNvGrpSpPr/>
          <p:nvPr/>
        </p:nvGrpSpPr>
        <p:grpSpPr>
          <a:xfrm rot="-2351159">
            <a:off x="3733136" y="967236"/>
            <a:ext cx="134500" cy="102940"/>
            <a:chOff x="-1165325" y="1368300"/>
            <a:chExt cx="157550" cy="120525"/>
          </a:xfrm>
        </p:grpSpPr>
        <p:sp>
          <p:nvSpPr>
            <p:cNvPr id="2056" name="Google Shape;2056;p23"/>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23"/>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23"/>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23"/>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23"/>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1" name="Google Shape;2061;p23"/>
          <p:cNvGrpSpPr/>
          <p:nvPr/>
        </p:nvGrpSpPr>
        <p:grpSpPr>
          <a:xfrm rot="2748103">
            <a:off x="4895878" y="873441"/>
            <a:ext cx="134557" cy="102933"/>
            <a:chOff x="-1165325" y="1368300"/>
            <a:chExt cx="157550" cy="120525"/>
          </a:xfrm>
        </p:grpSpPr>
        <p:sp>
          <p:nvSpPr>
            <p:cNvPr id="2062" name="Google Shape;2062;p23"/>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23"/>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23"/>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23"/>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23"/>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70" name="Shape 2070"/>
        <p:cNvGrpSpPr/>
        <p:nvPr/>
      </p:nvGrpSpPr>
      <p:grpSpPr>
        <a:xfrm>
          <a:off x="0" y="0"/>
          <a:ext cx="0" cy="0"/>
          <a:chOff x="0" y="0"/>
          <a:chExt cx="0" cy="0"/>
        </a:xfrm>
      </p:grpSpPr>
      <p:pic>
        <p:nvPicPr>
          <p:cNvPr id="2071" name="Google Shape;2071;p2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072" name="Google Shape;2072;p24"/>
          <p:cNvSpPr/>
          <p:nvPr/>
        </p:nvSpPr>
        <p:spPr>
          <a:xfrm>
            <a:off x="0" y="0"/>
            <a:ext cx="9144000" cy="25692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2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24"/>
          <p:cNvSpPr/>
          <p:nvPr/>
        </p:nvSpPr>
        <p:spPr>
          <a:xfrm rot="-5639341">
            <a:off x="810718" y="308011"/>
            <a:ext cx="4196065" cy="4353079"/>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075" name="Google Shape;2075;p24"/>
          <p:cNvSpPr txBox="1"/>
          <p:nvPr/>
        </p:nvSpPr>
        <p:spPr>
          <a:xfrm rot="-206737">
            <a:off x="613455" y="557667"/>
            <a:ext cx="2920079" cy="55779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666666"/>
                </a:solidFill>
              </a:rPr>
              <a:t>Selectarea unei adrese</a:t>
            </a:r>
            <a:endParaRPr b="1" sz="1800">
              <a:solidFill>
                <a:srgbClr val="434343"/>
              </a:solidFill>
              <a:latin typeface="Lato"/>
              <a:ea typeface="Lato"/>
              <a:cs typeface="Lato"/>
              <a:sym typeface="Lato"/>
            </a:endParaRPr>
          </a:p>
        </p:txBody>
      </p:sp>
      <p:sp>
        <p:nvSpPr>
          <p:cNvPr id="2076" name="Google Shape;2076;p24"/>
          <p:cNvSpPr txBox="1"/>
          <p:nvPr/>
        </p:nvSpPr>
        <p:spPr>
          <a:xfrm rot="-288720">
            <a:off x="876389" y="1144574"/>
            <a:ext cx="4191373" cy="3091934"/>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Google Map</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Necesită crearea unui cont de dezvoltator pentru obținerea unui API Key</a:t>
            </a:r>
            <a:endParaRPr sz="1200">
              <a:solidFill>
                <a:srgbClr val="666666"/>
              </a:solidFill>
              <a:latin typeface="Lato"/>
              <a:ea typeface="Lato"/>
              <a:cs typeface="Lato"/>
              <a:sym typeface="Lato"/>
            </a:endParaRPr>
          </a:p>
          <a:p>
            <a:pPr indent="-304800" lvl="1" marL="914400" rtl="0" algn="l">
              <a:lnSpc>
                <a:spcPct val="115000"/>
              </a:lnSpc>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Pune la dispoziție o hartă detaliată</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Geolocator</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Detectează locația utilizatorului în timp real</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Se folosește de GPS si Wifi</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Geocoding </a:t>
            </a:r>
            <a:endParaRPr sz="1200">
              <a:solidFill>
                <a:srgbClr val="666666"/>
              </a:solidFill>
              <a:latin typeface="Lato"/>
              <a:ea typeface="Lato"/>
              <a:cs typeface="Lato"/>
              <a:sym typeface="Lato"/>
            </a:endParaRPr>
          </a:p>
          <a:p>
            <a:pPr indent="-304800" lvl="1" marL="914400" rtl="0" algn="l">
              <a:lnSpc>
                <a:spcPct val="100000"/>
              </a:lnSpc>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Furnizeaza adresa de la o anumită locație</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Beneficii:</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Se împiedică primirea unor date eronate de către utilizator. Aplicația se va folosi de coordonatele geografice în locul adresei în sine</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Reduce timpii de căutare a unei locații de către Walker</a:t>
            </a:r>
            <a:endParaRPr sz="1200">
              <a:solidFill>
                <a:srgbClr val="666666"/>
              </a:solidFill>
              <a:latin typeface="Lato"/>
              <a:ea typeface="Lato"/>
              <a:cs typeface="Lato"/>
              <a:sym typeface="Lato"/>
            </a:endParaRPr>
          </a:p>
        </p:txBody>
      </p:sp>
      <p:pic>
        <p:nvPicPr>
          <p:cNvPr descr="Are Google Maps Directions Rigged? | The Social Media Monthly" id="2077" name="Google Shape;2077;p24"/>
          <p:cNvPicPr preferRelativeResize="0"/>
          <p:nvPr/>
        </p:nvPicPr>
        <p:blipFill>
          <a:blip r:embed="rId4">
            <a:alphaModFix/>
          </a:blip>
          <a:stretch>
            <a:fillRect/>
          </a:stretch>
        </p:blipFill>
        <p:spPr>
          <a:xfrm>
            <a:off x="3740064" y="370625"/>
            <a:ext cx="1087526" cy="679699"/>
          </a:xfrm>
          <a:prstGeom prst="rect">
            <a:avLst/>
          </a:prstGeom>
          <a:noFill/>
          <a:ln>
            <a:noFill/>
          </a:ln>
        </p:spPr>
      </p:pic>
      <p:sp>
        <p:nvSpPr>
          <p:cNvPr id="2078" name="Google Shape;2078;p24"/>
          <p:cNvSpPr/>
          <p:nvPr/>
        </p:nvSpPr>
        <p:spPr>
          <a:xfrm rot="5580238">
            <a:off x="4690304" y="1591467"/>
            <a:ext cx="4196166"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079" name="Google Shape;2079;p24"/>
          <p:cNvPicPr preferRelativeResize="0"/>
          <p:nvPr/>
        </p:nvPicPr>
        <p:blipFill>
          <a:blip r:embed="rId5">
            <a:alphaModFix/>
          </a:blip>
          <a:stretch>
            <a:fillRect/>
          </a:stretch>
        </p:blipFill>
        <p:spPr>
          <a:xfrm rot="179997">
            <a:off x="5969514" y="974018"/>
            <a:ext cx="1620203" cy="3600735"/>
          </a:xfrm>
          <a:prstGeom prst="rect">
            <a:avLst/>
          </a:prstGeom>
          <a:noFill/>
          <a:ln>
            <a:noFill/>
          </a:ln>
          <a:effectLst>
            <a:outerShdw blurRad="57150" rotWithShape="0" algn="bl" dir="5400000" dist="19050">
              <a:srgbClr val="000000">
                <a:alpha val="50000"/>
              </a:srgbClr>
            </a:outerShdw>
          </a:effectLst>
        </p:spPr>
      </p:pic>
      <p:sp>
        <p:nvSpPr>
          <p:cNvPr id="2080" name="Google Shape;2080;p24"/>
          <p:cNvSpPr txBox="1"/>
          <p:nvPr/>
        </p:nvSpPr>
        <p:spPr>
          <a:xfrm rot="178239">
            <a:off x="6304812" y="511253"/>
            <a:ext cx="1157756" cy="55756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666666"/>
                </a:solidFill>
              </a:rPr>
              <a:t>Interfață</a:t>
            </a:r>
            <a:endParaRPr b="1" sz="1800">
              <a:solidFill>
                <a:srgbClr val="434343"/>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084" name="Shape 2084"/>
        <p:cNvGrpSpPr/>
        <p:nvPr/>
      </p:nvGrpSpPr>
      <p:grpSpPr>
        <a:xfrm>
          <a:off x="0" y="0"/>
          <a:ext cx="0" cy="0"/>
          <a:chOff x="0" y="0"/>
          <a:chExt cx="0" cy="0"/>
        </a:xfrm>
      </p:grpSpPr>
      <p:pic>
        <p:nvPicPr>
          <p:cNvPr id="2085" name="Google Shape;2085;p2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086" name="Google Shape;2086;p25"/>
          <p:cNvSpPr/>
          <p:nvPr/>
        </p:nvSpPr>
        <p:spPr>
          <a:xfrm>
            <a:off x="0" y="0"/>
            <a:ext cx="9144000" cy="2569200"/>
          </a:xfrm>
          <a:prstGeom prst="rect">
            <a:avLst/>
          </a:pr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2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25"/>
          <p:cNvSpPr/>
          <p:nvPr/>
        </p:nvSpPr>
        <p:spPr>
          <a:xfrm rot="5520284">
            <a:off x="707617" y="-527940"/>
            <a:ext cx="1689434" cy="297511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089" name="Google Shape;2089;p25"/>
          <p:cNvSpPr txBox="1"/>
          <p:nvPr/>
        </p:nvSpPr>
        <p:spPr>
          <a:xfrm rot="118496">
            <a:off x="107339" y="325631"/>
            <a:ext cx="2985874" cy="557741"/>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666666"/>
                </a:solidFill>
              </a:rPr>
              <a:t>Adăugarea unui animal de companie</a:t>
            </a:r>
            <a:endParaRPr b="1" sz="1800">
              <a:solidFill>
                <a:srgbClr val="434343"/>
              </a:solidFill>
              <a:latin typeface="Lato"/>
              <a:ea typeface="Lato"/>
              <a:cs typeface="Lato"/>
              <a:sym typeface="Lato"/>
            </a:endParaRPr>
          </a:p>
        </p:txBody>
      </p:sp>
      <p:sp>
        <p:nvSpPr>
          <p:cNvPr id="2090" name="Google Shape;2090;p25"/>
          <p:cNvSpPr/>
          <p:nvPr/>
        </p:nvSpPr>
        <p:spPr>
          <a:xfrm rot="5190464">
            <a:off x="2382940" y="1686875"/>
            <a:ext cx="4196092" cy="2030284"/>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091" name="Google Shape;2091;p25"/>
          <p:cNvPicPr preferRelativeResize="0"/>
          <p:nvPr/>
        </p:nvPicPr>
        <p:blipFill rotWithShape="1">
          <a:blip r:embed="rId4">
            <a:alphaModFix/>
          </a:blip>
          <a:srcRect b="0" l="29" r="19" t="0"/>
          <a:stretch/>
        </p:blipFill>
        <p:spPr>
          <a:xfrm rot="-209772">
            <a:off x="3681209" y="1069408"/>
            <a:ext cx="1620203" cy="3600737"/>
          </a:xfrm>
          <a:prstGeom prst="rect">
            <a:avLst/>
          </a:prstGeom>
          <a:noFill/>
          <a:ln>
            <a:noFill/>
          </a:ln>
          <a:effectLst>
            <a:outerShdw blurRad="57150" rotWithShape="0" algn="bl" dir="5400000" dist="19050">
              <a:srgbClr val="000000">
                <a:alpha val="50000"/>
              </a:srgbClr>
            </a:outerShdw>
          </a:effectLst>
        </p:spPr>
      </p:pic>
      <p:sp>
        <p:nvSpPr>
          <p:cNvPr id="2092" name="Google Shape;2092;p25"/>
          <p:cNvSpPr txBox="1"/>
          <p:nvPr/>
        </p:nvSpPr>
        <p:spPr>
          <a:xfrm rot="-211246">
            <a:off x="3791397" y="607652"/>
            <a:ext cx="1157785" cy="55755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Adăugare</a:t>
            </a:r>
            <a:endParaRPr b="1" sz="1600">
              <a:solidFill>
                <a:srgbClr val="434343"/>
              </a:solidFill>
              <a:latin typeface="Lato"/>
              <a:ea typeface="Lato"/>
              <a:cs typeface="Lato"/>
              <a:sym typeface="Lato"/>
            </a:endParaRPr>
          </a:p>
        </p:txBody>
      </p:sp>
      <p:sp>
        <p:nvSpPr>
          <p:cNvPr id="2093" name="Google Shape;2093;p25"/>
          <p:cNvSpPr/>
          <p:nvPr/>
        </p:nvSpPr>
        <p:spPr>
          <a:xfrm rot="5580238">
            <a:off x="4782304" y="1407567"/>
            <a:ext cx="4196166"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094" name="Google Shape;2094;p25"/>
          <p:cNvPicPr preferRelativeResize="0"/>
          <p:nvPr/>
        </p:nvPicPr>
        <p:blipFill rotWithShape="1">
          <a:blip r:embed="rId5">
            <a:alphaModFix/>
          </a:blip>
          <a:srcRect b="0" l="29" r="19" t="0"/>
          <a:stretch/>
        </p:blipFill>
        <p:spPr>
          <a:xfrm rot="179998">
            <a:off x="6061515" y="790119"/>
            <a:ext cx="1620204" cy="3600736"/>
          </a:xfrm>
          <a:prstGeom prst="rect">
            <a:avLst/>
          </a:prstGeom>
          <a:noFill/>
          <a:ln>
            <a:noFill/>
          </a:ln>
          <a:effectLst>
            <a:outerShdw blurRad="57150" rotWithShape="0" algn="bl" dir="5400000" dist="19050">
              <a:srgbClr val="000000">
                <a:alpha val="50000"/>
              </a:srgbClr>
            </a:outerShdw>
          </a:effectLst>
        </p:spPr>
      </p:pic>
      <p:sp>
        <p:nvSpPr>
          <p:cNvPr id="2095" name="Google Shape;2095;p25"/>
          <p:cNvSpPr txBox="1"/>
          <p:nvPr/>
        </p:nvSpPr>
        <p:spPr>
          <a:xfrm rot="178667">
            <a:off x="6147475" y="328695"/>
            <a:ext cx="1703600" cy="55756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Vizualizare</a:t>
            </a:r>
            <a:endParaRPr b="1" sz="1600">
              <a:solidFill>
                <a:srgbClr val="434343"/>
              </a:solidFill>
              <a:latin typeface="Lato"/>
              <a:ea typeface="Lato"/>
              <a:cs typeface="Lato"/>
              <a:sym typeface="Lato"/>
            </a:endParaRPr>
          </a:p>
        </p:txBody>
      </p:sp>
      <p:grpSp>
        <p:nvGrpSpPr>
          <p:cNvPr id="2096" name="Google Shape;2096;p25"/>
          <p:cNvGrpSpPr/>
          <p:nvPr/>
        </p:nvGrpSpPr>
        <p:grpSpPr>
          <a:xfrm flipH="1" rot="120002">
            <a:off x="1617568" y="611911"/>
            <a:ext cx="1276113" cy="1057367"/>
            <a:chOff x="1230025" y="1063275"/>
            <a:chExt cx="217675" cy="176500"/>
          </a:xfrm>
        </p:grpSpPr>
        <p:sp>
          <p:nvSpPr>
            <p:cNvPr id="2097" name="Google Shape;2097;p25"/>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25"/>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25"/>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0" name="Google Shape;2100;p25"/>
          <p:cNvSpPr/>
          <p:nvPr/>
        </p:nvSpPr>
        <p:spPr>
          <a:xfrm rot="119998">
            <a:off x="1947853" y="697749"/>
            <a:ext cx="614099" cy="888866"/>
          </a:xfrm>
          <a:custGeom>
            <a:rect b="b" l="l" r="r" t="t"/>
            <a:pathLst>
              <a:path extrusionOk="0" h="24772" w="17495">
                <a:moveTo>
                  <a:pt x="9556" y="4337"/>
                </a:moveTo>
                <a:cubicBezTo>
                  <a:pt x="9566" y="4348"/>
                  <a:pt x="9566" y="4369"/>
                  <a:pt x="9566" y="4379"/>
                </a:cubicBezTo>
                <a:lnTo>
                  <a:pt x="9566" y="4379"/>
                </a:lnTo>
                <a:cubicBezTo>
                  <a:pt x="9566" y="4369"/>
                  <a:pt x="9566" y="4358"/>
                  <a:pt x="9556" y="4348"/>
                </a:cubicBezTo>
                <a:lnTo>
                  <a:pt x="9556" y="4337"/>
                </a:lnTo>
                <a:close/>
                <a:moveTo>
                  <a:pt x="15404" y="5303"/>
                </a:moveTo>
                <a:lnTo>
                  <a:pt x="15425" y="5324"/>
                </a:lnTo>
                <a:cubicBezTo>
                  <a:pt x="15425" y="5336"/>
                  <a:pt x="15429" y="5344"/>
                  <a:pt x="15434" y="5353"/>
                </a:cubicBezTo>
                <a:lnTo>
                  <a:pt x="15434" y="5353"/>
                </a:lnTo>
                <a:cubicBezTo>
                  <a:pt x="15424" y="5336"/>
                  <a:pt x="15412" y="5317"/>
                  <a:pt x="15404" y="5303"/>
                </a:cubicBezTo>
                <a:close/>
                <a:moveTo>
                  <a:pt x="15100" y="14922"/>
                </a:moveTo>
                <a:cubicBezTo>
                  <a:pt x="15079" y="14943"/>
                  <a:pt x="15058" y="14975"/>
                  <a:pt x="15037" y="15006"/>
                </a:cubicBezTo>
                <a:cubicBezTo>
                  <a:pt x="15047" y="14975"/>
                  <a:pt x="15068" y="14954"/>
                  <a:pt x="15089" y="14933"/>
                </a:cubicBezTo>
                <a:lnTo>
                  <a:pt x="15089" y="14922"/>
                </a:lnTo>
                <a:close/>
                <a:moveTo>
                  <a:pt x="13262" y="0"/>
                </a:moveTo>
                <a:cubicBezTo>
                  <a:pt x="13136" y="0"/>
                  <a:pt x="13000" y="42"/>
                  <a:pt x="12863" y="126"/>
                </a:cubicBezTo>
                <a:cubicBezTo>
                  <a:pt x="12737" y="200"/>
                  <a:pt x="12622" y="305"/>
                  <a:pt x="12506" y="431"/>
                </a:cubicBezTo>
                <a:cubicBezTo>
                  <a:pt x="12380" y="568"/>
                  <a:pt x="12265" y="715"/>
                  <a:pt x="12160" y="893"/>
                </a:cubicBezTo>
                <a:cubicBezTo>
                  <a:pt x="12160" y="904"/>
                  <a:pt x="12149" y="914"/>
                  <a:pt x="12139" y="935"/>
                </a:cubicBezTo>
                <a:lnTo>
                  <a:pt x="12065" y="935"/>
                </a:lnTo>
                <a:lnTo>
                  <a:pt x="12065" y="925"/>
                </a:lnTo>
                <a:lnTo>
                  <a:pt x="12055" y="925"/>
                </a:lnTo>
                <a:cubicBezTo>
                  <a:pt x="11939" y="925"/>
                  <a:pt x="11813" y="946"/>
                  <a:pt x="11677" y="967"/>
                </a:cubicBezTo>
                <a:cubicBezTo>
                  <a:pt x="11656" y="967"/>
                  <a:pt x="11624" y="977"/>
                  <a:pt x="11593" y="977"/>
                </a:cubicBezTo>
                <a:cubicBezTo>
                  <a:pt x="11540" y="988"/>
                  <a:pt x="11488" y="1009"/>
                  <a:pt x="11425" y="1030"/>
                </a:cubicBezTo>
                <a:lnTo>
                  <a:pt x="11435" y="1030"/>
                </a:lnTo>
                <a:cubicBezTo>
                  <a:pt x="11425" y="1030"/>
                  <a:pt x="11414" y="1030"/>
                  <a:pt x="11393" y="1040"/>
                </a:cubicBezTo>
                <a:cubicBezTo>
                  <a:pt x="11309" y="1061"/>
                  <a:pt x="11215" y="1103"/>
                  <a:pt x="11120" y="1145"/>
                </a:cubicBezTo>
                <a:cubicBezTo>
                  <a:pt x="10973" y="1219"/>
                  <a:pt x="10826" y="1303"/>
                  <a:pt x="10690" y="1408"/>
                </a:cubicBezTo>
                <a:cubicBezTo>
                  <a:pt x="10606" y="1481"/>
                  <a:pt x="10511" y="1555"/>
                  <a:pt x="10427" y="1639"/>
                </a:cubicBezTo>
                <a:cubicBezTo>
                  <a:pt x="10385" y="1681"/>
                  <a:pt x="10354" y="1712"/>
                  <a:pt x="10322" y="1754"/>
                </a:cubicBezTo>
                <a:lnTo>
                  <a:pt x="10228" y="1849"/>
                </a:lnTo>
                <a:cubicBezTo>
                  <a:pt x="10060" y="1765"/>
                  <a:pt x="9860" y="1670"/>
                  <a:pt x="9661" y="1628"/>
                </a:cubicBezTo>
                <a:cubicBezTo>
                  <a:pt x="9566" y="1607"/>
                  <a:pt x="9482" y="1597"/>
                  <a:pt x="9409" y="1597"/>
                </a:cubicBezTo>
                <a:cubicBezTo>
                  <a:pt x="9325" y="1597"/>
                  <a:pt x="9241" y="1607"/>
                  <a:pt x="9178" y="1628"/>
                </a:cubicBezTo>
                <a:cubicBezTo>
                  <a:pt x="9094" y="1660"/>
                  <a:pt x="9031" y="1702"/>
                  <a:pt x="8968" y="1754"/>
                </a:cubicBezTo>
                <a:cubicBezTo>
                  <a:pt x="8926" y="1796"/>
                  <a:pt x="8884" y="1849"/>
                  <a:pt x="8852" y="1912"/>
                </a:cubicBezTo>
                <a:cubicBezTo>
                  <a:pt x="8789" y="2017"/>
                  <a:pt x="8747" y="2143"/>
                  <a:pt x="8726" y="2300"/>
                </a:cubicBezTo>
                <a:cubicBezTo>
                  <a:pt x="8716" y="2426"/>
                  <a:pt x="8726" y="2573"/>
                  <a:pt x="8758" y="2741"/>
                </a:cubicBezTo>
                <a:cubicBezTo>
                  <a:pt x="8779" y="2888"/>
                  <a:pt x="8821" y="3035"/>
                  <a:pt x="8884" y="3203"/>
                </a:cubicBezTo>
                <a:cubicBezTo>
                  <a:pt x="8936" y="3361"/>
                  <a:pt x="8999" y="3508"/>
                  <a:pt x="9073" y="3655"/>
                </a:cubicBezTo>
                <a:cubicBezTo>
                  <a:pt x="9146" y="3791"/>
                  <a:pt x="9220" y="3928"/>
                  <a:pt x="9304" y="4043"/>
                </a:cubicBezTo>
                <a:cubicBezTo>
                  <a:pt x="9346" y="4106"/>
                  <a:pt x="9388" y="4169"/>
                  <a:pt x="9430" y="4211"/>
                </a:cubicBezTo>
                <a:cubicBezTo>
                  <a:pt x="9440" y="4369"/>
                  <a:pt x="9461" y="4526"/>
                  <a:pt x="9493" y="4684"/>
                </a:cubicBezTo>
                <a:cubicBezTo>
                  <a:pt x="9503" y="4778"/>
                  <a:pt x="9524" y="4862"/>
                  <a:pt x="9545" y="4946"/>
                </a:cubicBezTo>
                <a:lnTo>
                  <a:pt x="9535" y="4946"/>
                </a:lnTo>
                <a:cubicBezTo>
                  <a:pt x="9419" y="4946"/>
                  <a:pt x="9304" y="4957"/>
                  <a:pt x="9167" y="4967"/>
                </a:cubicBezTo>
                <a:cubicBezTo>
                  <a:pt x="8915" y="4988"/>
                  <a:pt x="8674" y="5030"/>
                  <a:pt x="8464" y="5062"/>
                </a:cubicBezTo>
                <a:lnTo>
                  <a:pt x="8453" y="5072"/>
                </a:lnTo>
                <a:lnTo>
                  <a:pt x="8453" y="5093"/>
                </a:lnTo>
                <a:cubicBezTo>
                  <a:pt x="8453" y="5093"/>
                  <a:pt x="8464" y="5104"/>
                  <a:pt x="8474" y="5104"/>
                </a:cubicBezTo>
                <a:cubicBezTo>
                  <a:pt x="8642" y="5072"/>
                  <a:pt x="8768" y="5062"/>
                  <a:pt x="8894" y="5041"/>
                </a:cubicBezTo>
                <a:cubicBezTo>
                  <a:pt x="9062" y="5020"/>
                  <a:pt x="9230" y="5020"/>
                  <a:pt x="9377" y="5009"/>
                </a:cubicBezTo>
                <a:cubicBezTo>
                  <a:pt x="9440" y="5009"/>
                  <a:pt x="9503" y="5020"/>
                  <a:pt x="9566" y="5020"/>
                </a:cubicBezTo>
                <a:cubicBezTo>
                  <a:pt x="9587" y="5093"/>
                  <a:pt x="9619" y="5177"/>
                  <a:pt x="9640" y="5251"/>
                </a:cubicBezTo>
                <a:cubicBezTo>
                  <a:pt x="9566" y="5272"/>
                  <a:pt x="9493" y="5293"/>
                  <a:pt x="9409" y="5314"/>
                </a:cubicBezTo>
                <a:cubicBezTo>
                  <a:pt x="9304" y="5356"/>
                  <a:pt x="9188" y="5398"/>
                  <a:pt x="9062" y="5440"/>
                </a:cubicBezTo>
                <a:cubicBezTo>
                  <a:pt x="8968" y="5482"/>
                  <a:pt x="8863" y="5534"/>
                  <a:pt x="8726" y="5597"/>
                </a:cubicBezTo>
                <a:cubicBezTo>
                  <a:pt x="8726" y="5597"/>
                  <a:pt x="8716" y="5597"/>
                  <a:pt x="8716" y="5608"/>
                </a:cubicBezTo>
                <a:lnTo>
                  <a:pt x="8716" y="5618"/>
                </a:lnTo>
                <a:cubicBezTo>
                  <a:pt x="8726" y="5629"/>
                  <a:pt x="8726" y="5639"/>
                  <a:pt x="8737" y="5639"/>
                </a:cubicBezTo>
                <a:cubicBezTo>
                  <a:pt x="8747" y="5639"/>
                  <a:pt x="8747" y="5639"/>
                  <a:pt x="8747" y="5629"/>
                </a:cubicBezTo>
                <a:cubicBezTo>
                  <a:pt x="8863" y="5576"/>
                  <a:pt x="8978" y="5524"/>
                  <a:pt x="9094" y="5482"/>
                </a:cubicBezTo>
                <a:cubicBezTo>
                  <a:pt x="9178" y="5450"/>
                  <a:pt x="9251" y="5429"/>
                  <a:pt x="9314" y="5408"/>
                </a:cubicBezTo>
                <a:cubicBezTo>
                  <a:pt x="9377" y="5387"/>
                  <a:pt x="9451" y="5366"/>
                  <a:pt x="9524" y="5345"/>
                </a:cubicBezTo>
                <a:cubicBezTo>
                  <a:pt x="9577" y="5335"/>
                  <a:pt x="9619" y="5314"/>
                  <a:pt x="9671" y="5303"/>
                </a:cubicBezTo>
                <a:cubicBezTo>
                  <a:pt x="9713" y="5408"/>
                  <a:pt x="9755" y="5503"/>
                  <a:pt x="9808" y="5597"/>
                </a:cubicBezTo>
                <a:lnTo>
                  <a:pt x="9818" y="5608"/>
                </a:lnTo>
                <a:cubicBezTo>
                  <a:pt x="9766" y="5629"/>
                  <a:pt x="9713" y="5660"/>
                  <a:pt x="9661" y="5692"/>
                </a:cubicBezTo>
                <a:cubicBezTo>
                  <a:pt x="9503" y="5776"/>
                  <a:pt x="9356" y="5870"/>
                  <a:pt x="9188" y="5996"/>
                </a:cubicBezTo>
                <a:lnTo>
                  <a:pt x="9178" y="6007"/>
                </a:lnTo>
                <a:cubicBezTo>
                  <a:pt x="9178" y="6017"/>
                  <a:pt x="9188" y="6028"/>
                  <a:pt x="9188" y="6028"/>
                </a:cubicBezTo>
                <a:lnTo>
                  <a:pt x="9199" y="6038"/>
                </a:lnTo>
                <a:cubicBezTo>
                  <a:pt x="9209" y="6038"/>
                  <a:pt x="9209" y="6028"/>
                  <a:pt x="9220" y="6028"/>
                </a:cubicBezTo>
                <a:cubicBezTo>
                  <a:pt x="9241" y="6007"/>
                  <a:pt x="9262" y="5996"/>
                  <a:pt x="9293" y="5975"/>
                </a:cubicBezTo>
                <a:cubicBezTo>
                  <a:pt x="9388" y="5902"/>
                  <a:pt x="9493" y="5839"/>
                  <a:pt x="9598" y="5776"/>
                </a:cubicBezTo>
                <a:cubicBezTo>
                  <a:pt x="9671" y="5734"/>
                  <a:pt x="9755" y="5692"/>
                  <a:pt x="9839" y="5660"/>
                </a:cubicBezTo>
                <a:cubicBezTo>
                  <a:pt x="9997" y="5912"/>
                  <a:pt x="10186" y="6112"/>
                  <a:pt x="10396" y="6259"/>
                </a:cubicBezTo>
                <a:lnTo>
                  <a:pt x="10343" y="6311"/>
                </a:lnTo>
                <a:cubicBezTo>
                  <a:pt x="10238" y="6406"/>
                  <a:pt x="10144" y="6532"/>
                  <a:pt x="10070" y="6689"/>
                </a:cubicBezTo>
                <a:cubicBezTo>
                  <a:pt x="9923" y="6973"/>
                  <a:pt x="9850" y="7298"/>
                  <a:pt x="9850" y="7624"/>
                </a:cubicBezTo>
                <a:cubicBezTo>
                  <a:pt x="9850" y="7687"/>
                  <a:pt x="9860" y="7771"/>
                  <a:pt x="9871" y="7844"/>
                </a:cubicBezTo>
                <a:lnTo>
                  <a:pt x="9871" y="7865"/>
                </a:lnTo>
                <a:lnTo>
                  <a:pt x="9871" y="7876"/>
                </a:lnTo>
                <a:cubicBezTo>
                  <a:pt x="9881" y="7939"/>
                  <a:pt x="9902" y="8002"/>
                  <a:pt x="9934" y="8075"/>
                </a:cubicBezTo>
                <a:cubicBezTo>
                  <a:pt x="9955" y="8149"/>
                  <a:pt x="9986" y="8212"/>
                  <a:pt x="10028" y="8275"/>
                </a:cubicBezTo>
                <a:cubicBezTo>
                  <a:pt x="9797" y="8485"/>
                  <a:pt x="9545" y="8674"/>
                  <a:pt x="9283" y="8852"/>
                </a:cubicBezTo>
                <a:cubicBezTo>
                  <a:pt x="9073" y="8989"/>
                  <a:pt x="8852" y="9125"/>
                  <a:pt x="8621" y="9241"/>
                </a:cubicBezTo>
                <a:cubicBezTo>
                  <a:pt x="8506" y="9304"/>
                  <a:pt x="8390" y="9356"/>
                  <a:pt x="8275" y="9409"/>
                </a:cubicBezTo>
                <a:cubicBezTo>
                  <a:pt x="8128" y="9482"/>
                  <a:pt x="7991" y="9535"/>
                  <a:pt x="7865" y="9577"/>
                </a:cubicBezTo>
                <a:lnTo>
                  <a:pt x="7855" y="9577"/>
                </a:lnTo>
                <a:cubicBezTo>
                  <a:pt x="7603" y="9661"/>
                  <a:pt x="7330" y="9724"/>
                  <a:pt x="7067" y="9787"/>
                </a:cubicBezTo>
                <a:cubicBezTo>
                  <a:pt x="6931" y="9818"/>
                  <a:pt x="6794" y="9850"/>
                  <a:pt x="6647" y="9892"/>
                </a:cubicBezTo>
                <a:lnTo>
                  <a:pt x="6647" y="9881"/>
                </a:lnTo>
                <a:cubicBezTo>
                  <a:pt x="6647" y="9871"/>
                  <a:pt x="6647" y="9850"/>
                  <a:pt x="6637" y="9829"/>
                </a:cubicBezTo>
                <a:cubicBezTo>
                  <a:pt x="6637" y="9787"/>
                  <a:pt x="6626" y="9734"/>
                  <a:pt x="6616" y="9682"/>
                </a:cubicBezTo>
                <a:lnTo>
                  <a:pt x="6616" y="9661"/>
                </a:lnTo>
                <a:lnTo>
                  <a:pt x="6616" y="9598"/>
                </a:lnTo>
                <a:cubicBezTo>
                  <a:pt x="6626" y="9587"/>
                  <a:pt x="6647" y="9587"/>
                  <a:pt x="6658" y="9587"/>
                </a:cubicBezTo>
                <a:cubicBezTo>
                  <a:pt x="6836" y="9545"/>
                  <a:pt x="7015" y="9493"/>
                  <a:pt x="7193" y="9430"/>
                </a:cubicBezTo>
                <a:cubicBezTo>
                  <a:pt x="7540" y="9304"/>
                  <a:pt x="7855" y="9115"/>
                  <a:pt x="8128" y="8884"/>
                </a:cubicBezTo>
                <a:cubicBezTo>
                  <a:pt x="8411" y="8653"/>
                  <a:pt x="8642" y="8359"/>
                  <a:pt x="8789" y="8044"/>
                </a:cubicBezTo>
                <a:cubicBezTo>
                  <a:pt x="8863" y="7886"/>
                  <a:pt x="8915" y="7708"/>
                  <a:pt x="8947" y="7529"/>
                </a:cubicBezTo>
                <a:cubicBezTo>
                  <a:pt x="8989" y="7340"/>
                  <a:pt x="8999" y="7141"/>
                  <a:pt x="8978" y="6931"/>
                </a:cubicBezTo>
                <a:cubicBezTo>
                  <a:pt x="8926" y="6427"/>
                  <a:pt x="8705" y="5954"/>
                  <a:pt x="8485" y="5513"/>
                </a:cubicBezTo>
                <a:cubicBezTo>
                  <a:pt x="8401" y="5345"/>
                  <a:pt x="8327" y="5177"/>
                  <a:pt x="8254" y="5009"/>
                </a:cubicBezTo>
                <a:cubicBezTo>
                  <a:pt x="8264" y="4978"/>
                  <a:pt x="8285" y="4946"/>
                  <a:pt x="8306" y="4915"/>
                </a:cubicBezTo>
                <a:cubicBezTo>
                  <a:pt x="8369" y="4789"/>
                  <a:pt x="8401" y="4652"/>
                  <a:pt x="8390" y="4505"/>
                </a:cubicBezTo>
                <a:cubicBezTo>
                  <a:pt x="8390" y="4369"/>
                  <a:pt x="8348" y="4232"/>
                  <a:pt x="8275" y="4106"/>
                </a:cubicBezTo>
                <a:cubicBezTo>
                  <a:pt x="8212" y="3991"/>
                  <a:pt x="8128" y="3896"/>
                  <a:pt x="8023" y="3812"/>
                </a:cubicBezTo>
                <a:cubicBezTo>
                  <a:pt x="8054" y="3770"/>
                  <a:pt x="8075" y="3718"/>
                  <a:pt x="8096" y="3665"/>
                </a:cubicBezTo>
                <a:cubicBezTo>
                  <a:pt x="8128" y="3602"/>
                  <a:pt x="8149" y="3529"/>
                  <a:pt x="8159" y="3455"/>
                </a:cubicBezTo>
                <a:cubicBezTo>
                  <a:pt x="8170" y="3319"/>
                  <a:pt x="8149" y="3182"/>
                  <a:pt x="8107" y="3035"/>
                </a:cubicBezTo>
                <a:cubicBezTo>
                  <a:pt x="8065" y="2909"/>
                  <a:pt x="7991" y="2783"/>
                  <a:pt x="7897" y="2678"/>
                </a:cubicBezTo>
                <a:cubicBezTo>
                  <a:pt x="7802" y="2573"/>
                  <a:pt x="7687" y="2489"/>
                  <a:pt x="7571" y="2437"/>
                </a:cubicBezTo>
                <a:cubicBezTo>
                  <a:pt x="7529" y="2416"/>
                  <a:pt x="7477" y="2405"/>
                  <a:pt x="7435" y="2384"/>
                </a:cubicBezTo>
                <a:cubicBezTo>
                  <a:pt x="7445" y="2353"/>
                  <a:pt x="7466" y="2321"/>
                  <a:pt x="7487" y="2279"/>
                </a:cubicBezTo>
                <a:cubicBezTo>
                  <a:pt x="7550" y="2143"/>
                  <a:pt x="7582" y="1985"/>
                  <a:pt x="7582" y="1828"/>
                </a:cubicBezTo>
                <a:cubicBezTo>
                  <a:pt x="7592" y="1681"/>
                  <a:pt x="7561" y="1523"/>
                  <a:pt x="7508" y="1376"/>
                </a:cubicBezTo>
                <a:cubicBezTo>
                  <a:pt x="7466" y="1250"/>
                  <a:pt x="7382" y="1114"/>
                  <a:pt x="7288" y="1009"/>
                </a:cubicBezTo>
                <a:cubicBezTo>
                  <a:pt x="7193" y="904"/>
                  <a:pt x="7067" y="820"/>
                  <a:pt x="6931" y="757"/>
                </a:cubicBezTo>
                <a:cubicBezTo>
                  <a:pt x="6805" y="694"/>
                  <a:pt x="6658" y="662"/>
                  <a:pt x="6500" y="662"/>
                </a:cubicBezTo>
                <a:cubicBezTo>
                  <a:pt x="6311" y="662"/>
                  <a:pt x="6122" y="704"/>
                  <a:pt x="5944" y="788"/>
                </a:cubicBezTo>
                <a:cubicBezTo>
                  <a:pt x="5692" y="893"/>
                  <a:pt x="5471" y="1093"/>
                  <a:pt x="5251" y="1387"/>
                </a:cubicBezTo>
                <a:cubicBezTo>
                  <a:pt x="5240" y="1334"/>
                  <a:pt x="5219" y="1282"/>
                  <a:pt x="5198" y="1240"/>
                </a:cubicBezTo>
                <a:cubicBezTo>
                  <a:pt x="5177" y="1177"/>
                  <a:pt x="5135" y="1103"/>
                  <a:pt x="5093" y="1040"/>
                </a:cubicBezTo>
                <a:cubicBezTo>
                  <a:pt x="5009" y="935"/>
                  <a:pt x="4904" y="841"/>
                  <a:pt x="4767" y="767"/>
                </a:cubicBezTo>
                <a:cubicBezTo>
                  <a:pt x="4610" y="694"/>
                  <a:pt x="4431" y="652"/>
                  <a:pt x="4221" y="652"/>
                </a:cubicBezTo>
                <a:cubicBezTo>
                  <a:pt x="4137" y="652"/>
                  <a:pt x="4043" y="652"/>
                  <a:pt x="3948" y="673"/>
                </a:cubicBezTo>
                <a:cubicBezTo>
                  <a:pt x="3801" y="694"/>
                  <a:pt x="3664" y="736"/>
                  <a:pt x="3517" y="799"/>
                </a:cubicBezTo>
                <a:cubicBezTo>
                  <a:pt x="3370" y="851"/>
                  <a:pt x="3234" y="935"/>
                  <a:pt x="3097" y="1030"/>
                </a:cubicBezTo>
                <a:cubicBezTo>
                  <a:pt x="2950" y="1135"/>
                  <a:pt x="2814" y="1261"/>
                  <a:pt x="2677" y="1418"/>
                </a:cubicBezTo>
                <a:cubicBezTo>
                  <a:pt x="2656" y="1439"/>
                  <a:pt x="2635" y="1471"/>
                  <a:pt x="2614" y="1492"/>
                </a:cubicBezTo>
                <a:cubicBezTo>
                  <a:pt x="2509" y="1618"/>
                  <a:pt x="2415" y="1754"/>
                  <a:pt x="2331" y="1901"/>
                </a:cubicBezTo>
                <a:cubicBezTo>
                  <a:pt x="2215" y="2101"/>
                  <a:pt x="2131" y="2300"/>
                  <a:pt x="2079" y="2500"/>
                </a:cubicBezTo>
                <a:cubicBezTo>
                  <a:pt x="2047" y="2594"/>
                  <a:pt x="2026" y="2710"/>
                  <a:pt x="2016" y="2815"/>
                </a:cubicBezTo>
                <a:cubicBezTo>
                  <a:pt x="2005" y="2867"/>
                  <a:pt x="2005" y="2930"/>
                  <a:pt x="2005" y="2993"/>
                </a:cubicBezTo>
                <a:cubicBezTo>
                  <a:pt x="1995" y="2993"/>
                  <a:pt x="1995" y="2993"/>
                  <a:pt x="1984" y="2983"/>
                </a:cubicBezTo>
                <a:cubicBezTo>
                  <a:pt x="1963" y="2972"/>
                  <a:pt x="1932" y="2951"/>
                  <a:pt x="1900" y="2941"/>
                </a:cubicBezTo>
                <a:cubicBezTo>
                  <a:pt x="1827" y="2920"/>
                  <a:pt x="1753" y="2899"/>
                  <a:pt x="1680" y="2899"/>
                </a:cubicBezTo>
                <a:cubicBezTo>
                  <a:pt x="1659" y="2899"/>
                  <a:pt x="1627" y="2888"/>
                  <a:pt x="1606" y="2888"/>
                </a:cubicBezTo>
                <a:cubicBezTo>
                  <a:pt x="1491" y="2888"/>
                  <a:pt x="1365" y="2920"/>
                  <a:pt x="1249" y="2972"/>
                </a:cubicBezTo>
                <a:cubicBezTo>
                  <a:pt x="1113" y="3025"/>
                  <a:pt x="987" y="3098"/>
                  <a:pt x="850" y="3214"/>
                </a:cubicBezTo>
                <a:cubicBezTo>
                  <a:pt x="735" y="3308"/>
                  <a:pt x="630" y="3434"/>
                  <a:pt x="535" y="3571"/>
                </a:cubicBezTo>
                <a:cubicBezTo>
                  <a:pt x="441" y="3707"/>
                  <a:pt x="367" y="3844"/>
                  <a:pt x="304" y="3991"/>
                </a:cubicBezTo>
                <a:cubicBezTo>
                  <a:pt x="241" y="4138"/>
                  <a:pt x="210" y="4274"/>
                  <a:pt x="199" y="4411"/>
                </a:cubicBezTo>
                <a:cubicBezTo>
                  <a:pt x="189" y="4484"/>
                  <a:pt x="189" y="4568"/>
                  <a:pt x="199" y="4663"/>
                </a:cubicBezTo>
                <a:cubicBezTo>
                  <a:pt x="210" y="4757"/>
                  <a:pt x="231" y="4852"/>
                  <a:pt x="262" y="4936"/>
                </a:cubicBezTo>
                <a:cubicBezTo>
                  <a:pt x="304" y="5093"/>
                  <a:pt x="388" y="5240"/>
                  <a:pt x="493" y="5387"/>
                </a:cubicBezTo>
                <a:lnTo>
                  <a:pt x="504" y="5387"/>
                </a:lnTo>
                <a:cubicBezTo>
                  <a:pt x="493" y="5387"/>
                  <a:pt x="493" y="5398"/>
                  <a:pt x="493" y="5398"/>
                </a:cubicBezTo>
                <a:cubicBezTo>
                  <a:pt x="367" y="5461"/>
                  <a:pt x="273" y="5555"/>
                  <a:pt x="189" y="5671"/>
                </a:cubicBezTo>
                <a:cubicBezTo>
                  <a:pt x="10" y="5944"/>
                  <a:pt x="0" y="6259"/>
                  <a:pt x="10" y="6479"/>
                </a:cubicBezTo>
                <a:cubicBezTo>
                  <a:pt x="31" y="6626"/>
                  <a:pt x="63" y="6763"/>
                  <a:pt x="115" y="6910"/>
                </a:cubicBezTo>
                <a:cubicBezTo>
                  <a:pt x="157" y="7025"/>
                  <a:pt x="220" y="7130"/>
                  <a:pt x="304" y="7256"/>
                </a:cubicBezTo>
                <a:cubicBezTo>
                  <a:pt x="378" y="7361"/>
                  <a:pt x="462" y="7477"/>
                  <a:pt x="567" y="7592"/>
                </a:cubicBezTo>
                <a:cubicBezTo>
                  <a:pt x="672" y="7718"/>
                  <a:pt x="787" y="7834"/>
                  <a:pt x="913" y="7949"/>
                </a:cubicBezTo>
                <a:cubicBezTo>
                  <a:pt x="1039" y="8065"/>
                  <a:pt x="1176" y="8170"/>
                  <a:pt x="1312" y="8254"/>
                </a:cubicBezTo>
                <a:cubicBezTo>
                  <a:pt x="1449" y="8359"/>
                  <a:pt x="1596" y="8422"/>
                  <a:pt x="1732" y="8474"/>
                </a:cubicBezTo>
                <a:cubicBezTo>
                  <a:pt x="1837" y="8516"/>
                  <a:pt x="1932" y="8548"/>
                  <a:pt x="2037" y="8548"/>
                </a:cubicBezTo>
                <a:cubicBezTo>
                  <a:pt x="2089" y="8621"/>
                  <a:pt x="2152" y="8695"/>
                  <a:pt x="2226" y="8758"/>
                </a:cubicBezTo>
                <a:cubicBezTo>
                  <a:pt x="2425" y="8926"/>
                  <a:pt x="2667" y="9052"/>
                  <a:pt x="2908" y="9115"/>
                </a:cubicBezTo>
                <a:cubicBezTo>
                  <a:pt x="2982" y="9125"/>
                  <a:pt x="3066" y="9146"/>
                  <a:pt x="3150" y="9146"/>
                </a:cubicBezTo>
                <a:lnTo>
                  <a:pt x="3202" y="9146"/>
                </a:lnTo>
                <a:cubicBezTo>
                  <a:pt x="3255" y="9146"/>
                  <a:pt x="3318" y="9136"/>
                  <a:pt x="3391" y="9125"/>
                </a:cubicBezTo>
                <a:cubicBezTo>
                  <a:pt x="3465" y="9115"/>
                  <a:pt x="3538" y="9094"/>
                  <a:pt x="3622" y="9052"/>
                </a:cubicBezTo>
                <a:cubicBezTo>
                  <a:pt x="3685" y="9031"/>
                  <a:pt x="3748" y="8989"/>
                  <a:pt x="3812" y="8947"/>
                </a:cubicBezTo>
                <a:cubicBezTo>
                  <a:pt x="3959" y="9062"/>
                  <a:pt x="4116" y="9167"/>
                  <a:pt x="4274" y="9262"/>
                </a:cubicBezTo>
                <a:cubicBezTo>
                  <a:pt x="4274" y="9272"/>
                  <a:pt x="4284" y="9272"/>
                  <a:pt x="4284" y="9283"/>
                </a:cubicBezTo>
                <a:cubicBezTo>
                  <a:pt x="4326" y="9398"/>
                  <a:pt x="4368" y="9514"/>
                  <a:pt x="4379" y="9650"/>
                </a:cubicBezTo>
                <a:cubicBezTo>
                  <a:pt x="4400" y="9808"/>
                  <a:pt x="4400" y="9976"/>
                  <a:pt x="4379" y="10144"/>
                </a:cubicBezTo>
                <a:cubicBezTo>
                  <a:pt x="4347" y="10343"/>
                  <a:pt x="4295" y="10543"/>
                  <a:pt x="4211" y="10732"/>
                </a:cubicBezTo>
                <a:lnTo>
                  <a:pt x="4221" y="10732"/>
                </a:lnTo>
                <a:cubicBezTo>
                  <a:pt x="4158" y="10879"/>
                  <a:pt x="4074" y="11015"/>
                  <a:pt x="3990" y="11141"/>
                </a:cubicBezTo>
                <a:cubicBezTo>
                  <a:pt x="3854" y="11183"/>
                  <a:pt x="3738" y="11225"/>
                  <a:pt x="3633" y="11288"/>
                </a:cubicBezTo>
                <a:cubicBezTo>
                  <a:pt x="3517" y="11341"/>
                  <a:pt x="3412" y="11404"/>
                  <a:pt x="3297" y="11488"/>
                </a:cubicBezTo>
                <a:cubicBezTo>
                  <a:pt x="3129" y="11624"/>
                  <a:pt x="2971" y="11792"/>
                  <a:pt x="2845" y="11992"/>
                </a:cubicBezTo>
                <a:cubicBezTo>
                  <a:pt x="2677" y="12265"/>
                  <a:pt x="2572" y="12590"/>
                  <a:pt x="2562" y="12926"/>
                </a:cubicBezTo>
                <a:cubicBezTo>
                  <a:pt x="2530" y="13231"/>
                  <a:pt x="2572" y="13546"/>
                  <a:pt x="2614" y="13809"/>
                </a:cubicBezTo>
                <a:cubicBezTo>
                  <a:pt x="2656" y="14029"/>
                  <a:pt x="2709" y="14250"/>
                  <a:pt x="2761" y="14471"/>
                </a:cubicBezTo>
                <a:lnTo>
                  <a:pt x="2761" y="14460"/>
                </a:lnTo>
                <a:cubicBezTo>
                  <a:pt x="2761" y="14471"/>
                  <a:pt x="2761" y="14481"/>
                  <a:pt x="2772" y="14492"/>
                </a:cubicBezTo>
                <a:lnTo>
                  <a:pt x="2782" y="14565"/>
                </a:lnTo>
                <a:cubicBezTo>
                  <a:pt x="2814" y="14681"/>
                  <a:pt x="2845" y="14796"/>
                  <a:pt x="2866" y="14912"/>
                </a:cubicBezTo>
                <a:lnTo>
                  <a:pt x="2929" y="15258"/>
                </a:lnTo>
                <a:lnTo>
                  <a:pt x="2950" y="15353"/>
                </a:lnTo>
                <a:cubicBezTo>
                  <a:pt x="3003" y="15605"/>
                  <a:pt x="3045" y="15825"/>
                  <a:pt x="3076" y="16035"/>
                </a:cubicBezTo>
                <a:lnTo>
                  <a:pt x="3087" y="16035"/>
                </a:lnTo>
                <a:cubicBezTo>
                  <a:pt x="3192" y="16686"/>
                  <a:pt x="3255" y="17211"/>
                  <a:pt x="3286" y="17715"/>
                </a:cubicBezTo>
                <a:cubicBezTo>
                  <a:pt x="3307" y="17967"/>
                  <a:pt x="3307" y="18198"/>
                  <a:pt x="3307" y="18408"/>
                </a:cubicBezTo>
                <a:cubicBezTo>
                  <a:pt x="3307" y="18608"/>
                  <a:pt x="3297" y="18807"/>
                  <a:pt x="3276" y="19017"/>
                </a:cubicBezTo>
                <a:lnTo>
                  <a:pt x="3276" y="19028"/>
                </a:lnTo>
                <a:cubicBezTo>
                  <a:pt x="3202" y="19721"/>
                  <a:pt x="3055" y="20361"/>
                  <a:pt x="2845" y="20939"/>
                </a:cubicBezTo>
                <a:cubicBezTo>
                  <a:pt x="2698" y="21338"/>
                  <a:pt x="2520" y="21674"/>
                  <a:pt x="2320" y="21957"/>
                </a:cubicBezTo>
                <a:cubicBezTo>
                  <a:pt x="2247" y="22052"/>
                  <a:pt x="2184" y="22146"/>
                  <a:pt x="2110" y="22220"/>
                </a:cubicBezTo>
                <a:cubicBezTo>
                  <a:pt x="2100" y="22230"/>
                  <a:pt x="2100" y="22251"/>
                  <a:pt x="2100" y="22272"/>
                </a:cubicBezTo>
                <a:cubicBezTo>
                  <a:pt x="2079" y="22293"/>
                  <a:pt x="2089" y="22314"/>
                  <a:pt x="2100" y="22346"/>
                </a:cubicBezTo>
                <a:cubicBezTo>
                  <a:pt x="2509" y="22902"/>
                  <a:pt x="3066" y="23385"/>
                  <a:pt x="3759" y="23784"/>
                </a:cubicBezTo>
                <a:cubicBezTo>
                  <a:pt x="4410" y="24152"/>
                  <a:pt x="5146" y="24435"/>
                  <a:pt x="5944" y="24603"/>
                </a:cubicBezTo>
                <a:cubicBezTo>
                  <a:pt x="6332" y="24687"/>
                  <a:pt x="6731" y="24740"/>
                  <a:pt x="7120" y="24761"/>
                </a:cubicBezTo>
                <a:cubicBezTo>
                  <a:pt x="7267" y="24771"/>
                  <a:pt x="7424" y="24771"/>
                  <a:pt x="7571" y="24771"/>
                </a:cubicBezTo>
                <a:cubicBezTo>
                  <a:pt x="7823" y="24771"/>
                  <a:pt x="8065" y="24761"/>
                  <a:pt x="8306" y="24740"/>
                </a:cubicBezTo>
                <a:cubicBezTo>
                  <a:pt x="9094" y="24656"/>
                  <a:pt x="9829" y="24456"/>
                  <a:pt x="10459" y="24131"/>
                </a:cubicBezTo>
                <a:cubicBezTo>
                  <a:pt x="10564" y="24068"/>
                  <a:pt x="10669" y="24015"/>
                  <a:pt x="10774" y="23942"/>
                </a:cubicBezTo>
                <a:cubicBezTo>
                  <a:pt x="10837" y="23900"/>
                  <a:pt x="10900" y="23868"/>
                  <a:pt x="10963" y="23826"/>
                </a:cubicBezTo>
                <a:cubicBezTo>
                  <a:pt x="11047" y="23763"/>
                  <a:pt x="11120" y="23711"/>
                  <a:pt x="11183" y="23658"/>
                </a:cubicBezTo>
                <a:cubicBezTo>
                  <a:pt x="11183" y="23648"/>
                  <a:pt x="11194" y="23648"/>
                  <a:pt x="11194" y="23637"/>
                </a:cubicBezTo>
                <a:cubicBezTo>
                  <a:pt x="11204" y="23627"/>
                  <a:pt x="11204" y="23616"/>
                  <a:pt x="11204" y="23606"/>
                </a:cubicBezTo>
                <a:cubicBezTo>
                  <a:pt x="11372" y="22262"/>
                  <a:pt x="11341" y="20792"/>
                  <a:pt x="11120" y="19112"/>
                </a:cubicBezTo>
                <a:cubicBezTo>
                  <a:pt x="11026" y="18408"/>
                  <a:pt x="10889" y="17673"/>
                  <a:pt x="10721" y="16907"/>
                </a:cubicBezTo>
                <a:cubicBezTo>
                  <a:pt x="10658" y="16613"/>
                  <a:pt x="10585" y="16298"/>
                  <a:pt x="10501" y="15972"/>
                </a:cubicBezTo>
                <a:cubicBezTo>
                  <a:pt x="10427" y="15678"/>
                  <a:pt x="10364" y="15416"/>
                  <a:pt x="10291" y="15164"/>
                </a:cubicBezTo>
                <a:cubicBezTo>
                  <a:pt x="10259" y="15069"/>
                  <a:pt x="10228" y="14964"/>
                  <a:pt x="10196" y="14870"/>
                </a:cubicBezTo>
                <a:cubicBezTo>
                  <a:pt x="10091" y="14555"/>
                  <a:pt x="9986" y="14261"/>
                  <a:pt x="9881" y="13998"/>
                </a:cubicBezTo>
                <a:cubicBezTo>
                  <a:pt x="9997" y="13935"/>
                  <a:pt x="10102" y="13872"/>
                  <a:pt x="10217" y="13809"/>
                </a:cubicBezTo>
                <a:cubicBezTo>
                  <a:pt x="10501" y="13641"/>
                  <a:pt x="10774" y="13462"/>
                  <a:pt x="11036" y="13273"/>
                </a:cubicBezTo>
                <a:lnTo>
                  <a:pt x="11036" y="13263"/>
                </a:lnTo>
                <a:cubicBezTo>
                  <a:pt x="11152" y="13179"/>
                  <a:pt x="11267" y="13084"/>
                  <a:pt x="11372" y="12989"/>
                </a:cubicBezTo>
                <a:lnTo>
                  <a:pt x="11404" y="12958"/>
                </a:lnTo>
                <a:cubicBezTo>
                  <a:pt x="11782" y="12632"/>
                  <a:pt x="12149" y="12233"/>
                  <a:pt x="12496" y="11792"/>
                </a:cubicBezTo>
                <a:cubicBezTo>
                  <a:pt x="12548" y="11719"/>
                  <a:pt x="12601" y="11656"/>
                  <a:pt x="12653" y="11582"/>
                </a:cubicBezTo>
                <a:cubicBezTo>
                  <a:pt x="12674" y="11614"/>
                  <a:pt x="12695" y="11635"/>
                  <a:pt x="12716" y="11656"/>
                </a:cubicBezTo>
                <a:cubicBezTo>
                  <a:pt x="12706" y="11666"/>
                  <a:pt x="12695" y="11677"/>
                  <a:pt x="12695" y="11687"/>
                </a:cubicBezTo>
                <a:lnTo>
                  <a:pt x="12569" y="11908"/>
                </a:lnTo>
                <a:cubicBezTo>
                  <a:pt x="12569" y="11908"/>
                  <a:pt x="12569" y="11918"/>
                  <a:pt x="12580" y="11929"/>
                </a:cubicBezTo>
                <a:lnTo>
                  <a:pt x="12517" y="12055"/>
                </a:lnTo>
                <a:cubicBezTo>
                  <a:pt x="12485" y="12139"/>
                  <a:pt x="12464" y="12233"/>
                  <a:pt x="12454" y="12338"/>
                </a:cubicBezTo>
                <a:cubicBezTo>
                  <a:pt x="12443" y="12391"/>
                  <a:pt x="12433" y="12443"/>
                  <a:pt x="12433" y="12506"/>
                </a:cubicBezTo>
                <a:lnTo>
                  <a:pt x="12433" y="12611"/>
                </a:lnTo>
                <a:cubicBezTo>
                  <a:pt x="12443" y="12779"/>
                  <a:pt x="12496" y="12937"/>
                  <a:pt x="12569" y="13073"/>
                </a:cubicBezTo>
                <a:cubicBezTo>
                  <a:pt x="12622" y="13168"/>
                  <a:pt x="12716" y="13305"/>
                  <a:pt x="12863" y="13378"/>
                </a:cubicBezTo>
                <a:cubicBezTo>
                  <a:pt x="12937" y="13410"/>
                  <a:pt x="13000" y="13431"/>
                  <a:pt x="13073" y="13441"/>
                </a:cubicBezTo>
                <a:lnTo>
                  <a:pt x="13115" y="13441"/>
                </a:lnTo>
                <a:cubicBezTo>
                  <a:pt x="13178" y="13441"/>
                  <a:pt x="13241" y="13431"/>
                  <a:pt x="13304" y="13410"/>
                </a:cubicBezTo>
                <a:cubicBezTo>
                  <a:pt x="13388" y="13378"/>
                  <a:pt x="13462" y="13336"/>
                  <a:pt x="13535" y="13273"/>
                </a:cubicBezTo>
                <a:cubicBezTo>
                  <a:pt x="13619" y="13200"/>
                  <a:pt x="13703" y="13116"/>
                  <a:pt x="13777" y="13000"/>
                </a:cubicBezTo>
                <a:cubicBezTo>
                  <a:pt x="13795" y="12991"/>
                  <a:pt x="13798" y="12967"/>
                  <a:pt x="13791" y="12947"/>
                </a:cubicBezTo>
                <a:lnTo>
                  <a:pt x="13819" y="12947"/>
                </a:lnTo>
                <a:lnTo>
                  <a:pt x="13819" y="12958"/>
                </a:lnTo>
                <a:cubicBezTo>
                  <a:pt x="13840" y="12958"/>
                  <a:pt x="13871" y="12968"/>
                  <a:pt x="13913" y="12979"/>
                </a:cubicBezTo>
                <a:cubicBezTo>
                  <a:pt x="14008" y="13000"/>
                  <a:pt x="14123" y="13021"/>
                  <a:pt x="14239" y="13031"/>
                </a:cubicBezTo>
                <a:lnTo>
                  <a:pt x="14375" y="13031"/>
                </a:lnTo>
                <a:cubicBezTo>
                  <a:pt x="14543" y="13031"/>
                  <a:pt x="14711" y="13010"/>
                  <a:pt x="14911" y="12979"/>
                </a:cubicBezTo>
                <a:cubicBezTo>
                  <a:pt x="15131" y="12926"/>
                  <a:pt x="15362" y="12863"/>
                  <a:pt x="15583" y="12769"/>
                </a:cubicBezTo>
                <a:cubicBezTo>
                  <a:pt x="15793" y="12685"/>
                  <a:pt x="16003" y="12590"/>
                  <a:pt x="16192" y="12475"/>
                </a:cubicBezTo>
                <a:cubicBezTo>
                  <a:pt x="16307" y="12401"/>
                  <a:pt x="16412" y="12338"/>
                  <a:pt x="16507" y="12265"/>
                </a:cubicBezTo>
                <a:lnTo>
                  <a:pt x="16507" y="12265"/>
                </a:lnTo>
                <a:cubicBezTo>
                  <a:pt x="16465" y="12464"/>
                  <a:pt x="16402" y="12674"/>
                  <a:pt x="16318" y="12884"/>
                </a:cubicBezTo>
                <a:cubicBezTo>
                  <a:pt x="16076" y="13441"/>
                  <a:pt x="15709" y="13935"/>
                  <a:pt x="15383" y="14366"/>
                </a:cubicBezTo>
                <a:lnTo>
                  <a:pt x="15394" y="14355"/>
                </a:lnTo>
                <a:lnTo>
                  <a:pt x="15394" y="14355"/>
                </a:lnTo>
                <a:cubicBezTo>
                  <a:pt x="15331" y="14439"/>
                  <a:pt x="15257" y="14523"/>
                  <a:pt x="15194" y="14607"/>
                </a:cubicBezTo>
                <a:cubicBezTo>
                  <a:pt x="15121" y="14702"/>
                  <a:pt x="15037" y="14807"/>
                  <a:pt x="14963" y="14901"/>
                </a:cubicBezTo>
                <a:cubicBezTo>
                  <a:pt x="14795" y="15111"/>
                  <a:pt x="14659" y="15311"/>
                  <a:pt x="14522" y="15521"/>
                </a:cubicBezTo>
                <a:cubicBezTo>
                  <a:pt x="14176" y="16025"/>
                  <a:pt x="13924" y="16497"/>
                  <a:pt x="13745" y="16970"/>
                </a:cubicBezTo>
                <a:cubicBezTo>
                  <a:pt x="13525" y="17526"/>
                  <a:pt x="13430" y="18062"/>
                  <a:pt x="13441" y="18566"/>
                </a:cubicBezTo>
                <a:cubicBezTo>
                  <a:pt x="13451" y="18818"/>
                  <a:pt x="13483" y="19070"/>
                  <a:pt x="13556" y="19301"/>
                </a:cubicBezTo>
                <a:cubicBezTo>
                  <a:pt x="13598" y="19448"/>
                  <a:pt x="13651" y="19605"/>
                  <a:pt x="13724" y="19752"/>
                </a:cubicBezTo>
                <a:lnTo>
                  <a:pt x="13724" y="19763"/>
                </a:lnTo>
                <a:lnTo>
                  <a:pt x="13735" y="19773"/>
                </a:lnTo>
                <a:cubicBezTo>
                  <a:pt x="13819" y="19962"/>
                  <a:pt x="13924" y="20120"/>
                  <a:pt x="14039" y="20256"/>
                </a:cubicBezTo>
                <a:cubicBezTo>
                  <a:pt x="14165" y="20403"/>
                  <a:pt x="14302" y="20498"/>
                  <a:pt x="14449" y="20550"/>
                </a:cubicBezTo>
                <a:cubicBezTo>
                  <a:pt x="14512" y="20571"/>
                  <a:pt x="14585" y="20582"/>
                  <a:pt x="14648" y="20582"/>
                </a:cubicBezTo>
                <a:cubicBezTo>
                  <a:pt x="14764" y="20582"/>
                  <a:pt x="14879" y="20550"/>
                  <a:pt x="14984" y="20498"/>
                </a:cubicBezTo>
                <a:cubicBezTo>
                  <a:pt x="15058" y="20456"/>
                  <a:pt x="15131" y="20403"/>
                  <a:pt x="15173" y="20330"/>
                </a:cubicBezTo>
                <a:cubicBezTo>
                  <a:pt x="15215" y="20267"/>
                  <a:pt x="15236" y="20193"/>
                  <a:pt x="15247" y="20099"/>
                </a:cubicBezTo>
                <a:cubicBezTo>
                  <a:pt x="15257" y="19994"/>
                  <a:pt x="15247" y="19889"/>
                  <a:pt x="15236" y="19805"/>
                </a:cubicBezTo>
                <a:cubicBezTo>
                  <a:pt x="15215" y="19710"/>
                  <a:pt x="15194" y="19626"/>
                  <a:pt x="15163" y="19521"/>
                </a:cubicBezTo>
                <a:cubicBezTo>
                  <a:pt x="15152" y="19500"/>
                  <a:pt x="15152" y="19479"/>
                  <a:pt x="15142" y="19458"/>
                </a:cubicBezTo>
                <a:lnTo>
                  <a:pt x="15131" y="19416"/>
                </a:lnTo>
                <a:cubicBezTo>
                  <a:pt x="15110" y="19364"/>
                  <a:pt x="15100" y="19301"/>
                  <a:pt x="15079" y="19248"/>
                </a:cubicBezTo>
                <a:cubicBezTo>
                  <a:pt x="15058" y="19143"/>
                  <a:pt x="15026" y="19038"/>
                  <a:pt x="15005" y="18933"/>
                </a:cubicBezTo>
                <a:lnTo>
                  <a:pt x="15005" y="18912"/>
                </a:lnTo>
                <a:lnTo>
                  <a:pt x="15005" y="18891"/>
                </a:lnTo>
                <a:cubicBezTo>
                  <a:pt x="14995" y="18860"/>
                  <a:pt x="14995" y="18818"/>
                  <a:pt x="14984" y="18786"/>
                </a:cubicBezTo>
                <a:cubicBezTo>
                  <a:pt x="14942" y="18482"/>
                  <a:pt x="14942" y="18177"/>
                  <a:pt x="14984" y="17873"/>
                </a:cubicBezTo>
                <a:cubicBezTo>
                  <a:pt x="15026" y="17579"/>
                  <a:pt x="15110" y="17285"/>
                  <a:pt x="15226" y="17001"/>
                </a:cubicBezTo>
                <a:cubicBezTo>
                  <a:pt x="15310" y="16791"/>
                  <a:pt x="15436" y="16560"/>
                  <a:pt x="15604" y="16298"/>
                </a:cubicBezTo>
                <a:cubicBezTo>
                  <a:pt x="15740" y="16088"/>
                  <a:pt x="15887" y="15878"/>
                  <a:pt x="16045" y="15657"/>
                </a:cubicBezTo>
                <a:lnTo>
                  <a:pt x="16076" y="15615"/>
                </a:lnTo>
                <a:lnTo>
                  <a:pt x="16076" y="15605"/>
                </a:lnTo>
                <a:cubicBezTo>
                  <a:pt x="16360" y="15206"/>
                  <a:pt x="16654" y="14796"/>
                  <a:pt x="16874" y="14345"/>
                </a:cubicBezTo>
                <a:cubicBezTo>
                  <a:pt x="16990" y="14113"/>
                  <a:pt x="17074" y="13872"/>
                  <a:pt x="17137" y="13641"/>
                </a:cubicBezTo>
                <a:cubicBezTo>
                  <a:pt x="17210" y="13389"/>
                  <a:pt x="17252" y="13105"/>
                  <a:pt x="17263" y="12800"/>
                </a:cubicBezTo>
                <a:cubicBezTo>
                  <a:pt x="17273" y="12548"/>
                  <a:pt x="17263" y="12275"/>
                  <a:pt x="17221" y="11971"/>
                </a:cubicBezTo>
                <a:cubicBezTo>
                  <a:pt x="17210" y="11824"/>
                  <a:pt x="17189" y="11677"/>
                  <a:pt x="17158" y="11519"/>
                </a:cubicBezTo>
                <a:cubicBezTo>
                  <a:pt x="17231" y="11393"/>
                  <a:pt x="17284" y="11257"/>
                  <a:pt x="17336" y="11110"/>
                </a:cubicBezTo>
                <a:cubicBezTo>
                  <a:pt x="17389" y="10942"/>
                  <a:pt x="17431" y="10763"/>
                  <a:pt x="17452" y="10553"/>
                </a:cubicBezTo>
                <a:cubicBezTo>
                  <a:pt x="17494" y="10196"/>
                  <a:pt x="17462" y="9797"/>
                  <a:pt x="17378" y="9377"/>
                </a:cubicBezTo>
                <a:cubicBezTo>
                  <a:pt x="17294" y="9010"/>
                  <a:pt x="17168" y="8632"/>
                  <a:pt x="16990" y="8233"/>
                </a:cubicBezTo>
                <a:cubicBezTo>
                  <a:pt x="16906" y="8054"/>
                  <a:pt x="16822" y="7886"/>
                  <a:pt x="16727" y="7718"/>
                </a:cubicBezTo>
                <a:cubicBezTo>
                  <a:pt x="16664" y="7624"/>
                  <a:pt x="16612" y="7529"/>
                  <a:pt x="16559" y="7435"/>
                </a:cubicBezTo>
                <a:lnTo>
                  <a:pt x="16528" y="7372"/>
                </a:lnTo>
                <a:lnTo>
                  <a:pt x="16475" y="7256"/>
                </a:lnTo>
                <a:cubicBezTo>
                  <a:pt x="16381" y="7057"/>
                  <a:pt x="16265" y="6826"/>
                  <a:pt x="16160" y="6595"/>
                </a:cubicBezTo>
                <a:cubicBezTo>
                  <a:pt x="16139" y="6542"/>
                  <a:pt x="16108" y="6490"/>
                  <a:pt x="16087" y="6448"/>
                </a:cubicBezTo>
                <a:lnTo>
                  <a:pt x="16076" y="6427"/>
                </a:lnTo>
                <a:cubicBezTo>
                  <a:pt x="16066" y="6395"/>
                  <a:pt x="16055" y="6374"/>
                  <a:pt x="16045" y="6343"/>
                </a:cubicBezTo>
                <a:cubicBezTo>
                  <a:pt x="16045" y="6332"/>
                  <a:pt x="16055" y="6322"/>
                  <a:pt x="16055" y="6301"/>
                </a:cubicBezTo>
                <a:cubicBezTo>
                  <a:pt x="16055" y="6238"/>
                  <a:pt x="16034" y="6164"/>
                  <a:pt x="16003" y="6101"/>
                </a:cubicBezTo>
                <a:cubicBezTo>
                  <a:pt x="16024" y="6017"/>
                  <a:pt x="16055" y="5923"/>
                  <a:pt x="16024" y="5839"/>
                </a:cubicBezTo>
                <a:cubicBezTo>
                  <a:pt x="16024" y="5818"/>
                  <a:pt x="16013" y="5797"/>
                  <a:pt x="16003" y="5786"/>
                </a:cubicBezTo>
                <a:cubicBezTo>
                  <a:pt x="15992" y="5765"/>
                  <a:pt x="15971" y="5755"/>
                  <a:pt x="15950" y="5734"/>
                </a:cubicBezTo>
                <a:cubicBezTo>
                  <a:pt x="15940" y="5734"/>
                  <a:pt x="15929" y="5723"/>
                  <a:pt x="15908" y="5723"/>
                </a:cubicBezTo>
                <a:cubicBezTo>
                  <a:pt x="15919" y="5692"/>
                  <a:pt x="15940" y="5671"/>
                  <a:pt x="15950" y="5639"/>
                </a:cubicBezTo>
                <a:cubicBezTo>
                  <a:pt x="15950" y="5618"/>
                  <a:pt x="15961" y="5597"/>
                  <a:pt x="15971" y="5576"/>
                </a:cubicBezTo>
                <a:cubicBezTo>
                  <a:pt x="15971" y="5555"/>
                  <a:pt x="15971" y="5534"/>
                  <a:pt x="15982" y="5503"/>
                </a:cubicBezTo>
                <a:lnTo>
                  <a:pt x="15982" y="5377"/>
                </a:lnTo>
                <a:cubicBezTo>
                  <a:pt x="15971" y="5303"/>
                  <a:pt x="15929" y="5251"/>
                  <a:pt x="15877" y="5230"/>
                </a:cubicBezTo>
                <a:cubicBezTo>
                  <a:pt x="15856" y="5219"/>
                  <a:pt x="15835" y="5219"/>
                  <a:pt x="15803" y="5219"/>
                </a:cubicBezTo>
                <a:cubicBezTo>
                  <a:pt x="15772" y="5219"/>
                  <a:pt x="15740" y="5219"/>
                  <a:pt x="15709" y="5230"/>
                </a:cubicBezTo>
                <a:cubicBezTo>
                  <a:pt x="15667" y="5240"/>
                  <a:pt x="15635" y="5261"/>
                  <a:pt x="15614" y="5272"/>
                </a:cubicBezTo>
                <a:cubicBezTo>
                  <a:pt x="15583" y="5282"/>
                  <a:pt x="15562" y="5303"/>
                  <a:pt x="15541" y="5314"/>
                </a:cubicBezTo>
                <a:cubicBezTo>
                  <a:pt x="15467" y="5167"/>
                  <a:pt x="15404" y="5020"/>
                  <a:pt x="15341" y="4862"/>
                </a:cubicBezTo>
                <a:cubicBezTo>
                  <a:pt x="15247" y="4663"/>
                  <a:pt x="15184" y="4474"/>
                  <a:pt x="15142" y="4306"/>
                </a:cubicBezTo>
                <a:cubicBezTo>
                  <a:pt x="15163" y="4232"/>
                  <a:pt x="15184" y="4148"/>
                  <a:pt x="15205" y="4075"/>
                </a:cubicBezTo>
                <a:cubicBezTo>
                  <a:pt x="15215" y="4001"/>
                  <a:pt x="15226" y="3928"/>
                  <a:pt x="15226" y="3854"/>
                </a:cubicBezTo>
                <a:cubicBezTo>
                  <a:pt x="15236" y="3781"/>
                  <a:pt x="15226" y="3697"/>
                  <a:pt x="15226" y="3602"/>
                </a:cubicBezTo>
                <a:cubicBezTo>
                  <a:pt x="15215" y="3581"/>
                  <a:pt x="15215" y="3560"/>
                  <a:pt x="15215" y="3539"/>
                </a:cubicBezTo>
                <a:cubicBezTo>
                  <a:pt x="15247" y="3529"/>
                  <a:pt x="15268" y="3518"/>
                  <a:pt x="15299" y="3508"/>
                </a:cubicBezTo>
                <a:cubicBezTo>
                  <a:pt x="15446" y="3455"/>
                  <a:pt x="15593" y="3413"/>
                  <a:pt x="15761" y="3371"/>
                </a:cubicBezTo>
                <a:cubicBezTo>
                  <a:pt x="15961" y="3329"/>
                  <a:pt x="16171" y="3308"/>
                  <a:pt x="16360" y="3298"/>
                </a:cubicBezTo>
                <a:cubicBezTo>
                  <a:pt x="16370" y="3298"/>
                  <a:pt x="16370" y="3287"/>
                  <a:pt x="16381" y="3287"/>
                </a:cubicBezTo>
                <a:lnTo>
                  <a:pt x="16381" y="3266"/>
                </a:lnTo>
                <a:cubicBezTo>
                  <a:pt x="16381" y="3256"/>
                  <a:pt x="16370" y="3245"/>
                  <a:pt x="16360" y="3245"/>
                </a:cubicBezTo>
                <a:cubicBezTo>
                  <a:pt x="16202" y="3256"/>
                  <a:pt x="16045" y="3266"/>
                  <a:pt x="15898" y="3287"/>
                </a:cubicBezTo>
                <a:cubicBezTo>
                  <a:pt x="15751" y="3308"/>
                  <a:pt x="15593" y="3350"/>
                  <a:pt x="15425" y="3392"/>
                </a:cubicBezTo>
                <a:lnTo>
                  <a:pt x="15205" y="3455"/>
                </a:lnTo>
                <a:cubicBezTo>
                  <a:pt x="15173" y="3308"/>
                  <a:pt x="15121" y="3151"/>
                  <a:pt x="15058" y="2993"/>
                </a:cubicBezTo>
                <a:lnTo>
                  <a:pt x="15089" y="2962"/>
                </a:lnTo>
                <a:lnTo>
                  <a:pt x="15110" y="2951"/>
                </a:lnTo>
                <a:cubicBezTo>
                  <a:pt x="15142" y="2930"/>
                  <a:pt x="15173" y="2899"/>
                  <a:pt x="15205" y="2878"/>
                </a:cubicBezTo>
                <a:cubicBezTo>
                  <a:pt x="15257" y="2846"/>
                  <a:pt x="15299" y="2815"/>
                  <a:pt x="15341" y="2783"/>
                </a:cubicBezTo>
                <a:cubicBezTo>
                  <a:pt x="15446" y="2710"/>
                  <a:pt x="15520" y="2657"/>
                  <a:pt x="15593" y="2615"/>
                </a:cubicBezTo>
                <a:cubicBezTo>
                  <a:pt x="15677" y="2563"/>
                  <a:pt x="15772" y="2510"/>
                  <a:pt x="15856" y="2458"/>
                </a:cubicBezTo>
                <a:cubicBezTo>
                  <a:pt x="15866" y="2458"/>
                  <a:pt x="15866" y="2447"/>
                  <a:pt x="15866" y="2447"/>
                </a:cubicBezTo>
                <a:lnTo>
                  <a:pt x="15866" y="2426"/>
                </a:lnTo>
                <a:cubicBezTo>
                  <a:pt x="15866" y="2426"/>
                  <a:pt x="15856" y="2416"/>
                  <a:pt x="15845" y="2416"/>
                </a:cubicBezTo>
                <a:lnTo>
                  <a:pt x="15835" y="2426"/>
                </a:lnTo>
                <a:cubicBezTo>
                  <a:pt x="15709" y="2489"/>
                  <a:pt x="15593" y="2552"/>
                  <a:pt x="15478" y="2626"/>
                </a:cubicBezTo>
                <a:cubicBezTo>
                  <a:pt x="15415" y="2657"/>
                  <a:pt x="15352" y="2699"/>
                  <a:pt x="15299" y="2741"/>
                </a:cubicBezTo>
                <a:cubicBezTo>
                  <a:pt x="15236" y="2773"/>
                  <a:pt x="15173" y="2815"/>
                  <a:pt x="15121" y="2857"/>
                </a:cubicBezTo>
                <a:cubicBezTo>
                  <a:pt x="15089" y="2878"/>
                  <a:pt x="15058" y="2909"/>
                  <a:pt x="15026" y="2930"/>
                </a:cubicBezTo>
                <a:cubicBezTo>
                  <a:pt x="14974" y="2825"/>
                  <a:pt x="14911" y="2720"/>
                  <a:pt x="14848" y="2615"/>
                </a:cubicBezTo>
                <a:cubicBezTo>
                  <a:pt x="14837" y="2605"/>
                  <a:pt x="14827" y="2594"/>
                  <a:pt x="14827" y="2584"/>
                </a:cubicBezTo>
                <a:cubicBezTo>
                  <a:pt x="15005" y="2374"/>
                  <a:pt x="15205" y="2153"/>
                  <a:pt x="15425" y="1954"/>
                </a:cubicBezTo>
                <a:cubicBezTo>
                  <a:pt x="15499" y="1880"/>
                  <a:pt x="15593" y="1807"/>
                  <a:pt x="15677" y="1733"/>
                </a:cubicBezTo>
                <a:cubicBezTo>
                  <a:pt x="15772" y="1660"/>
                  <a:pt x="15866" y="1597"/>
                  <a:pt x="15950" y="1534"/>
                </a:cubicBezTo>
                <a:lnTo>
                  <a:pt x="15961" y="1523"/>
                </a:lnTo>
                <a:cubicBezTo>
                  <a:pt x="15961" y="1513"/>
                  <a:pt x="15961" y="1513"/>
                  <a:pt x="15950" y="1513"/>
                </a:cubicBezTo>
                <a:cubicBezTo>
                  <a:pt x="15950" y="1502"/>
                  <a:pt x="15940" y="1502"/>
                  <a:pt x="15940" y="1502"/>
                </a:cubicBezTo>
                <a:lnTo>
                  <a:pt x="15929" y="1502"/>
                </a:lnTo>
                <a:cubicBezTo>
                  <a:pt x="15845" y="1555"/>
                  <a:pt x="15761" y="1618"/>
                  <a:pt x="15688" y="1681"/>
                </a:cubicBezTo>
                <a:cubicBezTo>
                  <a:pt x="15614" y="1733"/>
                  <a:pt x="15530" y="1796"/>
                  <a:pt x="15436" y="1870"/>
                </a:cubicBezTo>
                <a:cubicBezTo>
                  <a:pt x="15278" y="2006"/>
                  <a:pt x="15121" y="2153"/>
                  <a:pt x="14974" y="2311"/>
                </a:cubicBezTo>
                <a:cubicBezTo>
                  <a:pt x="14911" y="2374"/>
                  <a:pt x="14848" y="2447"/>
                  <a:pt x="14785" y="2521"/>
                </a:cubicBezTo>
                <a:cubicBezTo>
                  <a:pt x="14680" y="2374"/>
                  <a:pt x="14554" y="2227"/>
                  <a:pt x="14417" y="2090"/>
                </a:cubicBezTo>
                <a:cubicBezTo>
                  <a:pt x="14386" y="1838"/>
                  <a:pt x="14365" y="1607"/>
                  <a:pt x="14312" y="1376"/>
                </a:cubicBezTo>
                <a:cubicBezTo>
                  <a:pt x="14281" y="1198"/>
                  <a:pt x="14239" y="1030"/>
                  <a:pt x="14186" y="883"/>
                </a:cubicBezTo>
                <a:cubicBezTo>
                  <a:pt x="14123" y="715"/>
                  <a:pt x="14060" y="568"/>
                  <a:pt x="13987" y="452"/>
                </a:cubicBezTo>
                <a:cubicBezTo>
                  <a:pt x="13892" y="315"/>
                  <a:pt x="13798" y="200"/>
                  <a:pt x="13682" y="126"/>
                </a:cubicBezTo>
                <a:cubicBezTo>
                  <a:pt x="13556" y="42"/>
                  <a:pt x="13430" y="0"/>
                  <a:pt x="13294" y="0"/>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1" name="Google Shape;2101;p25"/>
          <p:cNvGrpSpPr/>
          <p:nvPr/>
        </p:nvGrpSpPr>
        <p:grpSpPr>
          <a:xfrm rot="120005">
            <a:off x="1949701" y="611694"/>
            <a:ext cx="614249" cy="975388"/>
            <a:chOff x="2670200" y="4505405"/>
            <a:chExt cx="579400" cy="900170"/>
          </a:xfrm>
        </p:grpSpPr>
        <p:sp>
          <p:nvSpPr>
            <p:cNvPr id="2102" name="Google Shape;2102;p25"/>
            <p:cNvSpPr/>
            <p:nvPr/>
          </p:nvSpPr>
          <p:spPr>
            <a:xfrm>
              <a:off x="2838200" y="4771050"/>
              <a:ext cx="269900" cy="221050"/>
            </a:xfrm>
            <a:custGeom>
              <a:rect b="b" l="l" r="r" t="t"/>
              <a:pathLst>
                <a:path extrusionOk="0" h="8842" w="10796">
                  <a:moveTo>
                    <a:pt x="9136" y="0"/>
                  </a:moveTo>
                  <a:cubicBezTo>
                    <a:pt x="9094" y="0"/>
                    <a:pt x="9052" y="0"/>
                    <a:pt x="9010" y="10"/>
                  </a:cubicBezTo>
                  <a:cubicBezTo>
                    <a:pt x="9000" y="10"/>
                    <a:pt x="8989" y="10"/>
                    <a:pt x="8979" y="31"/>
                  </a:cubicBezTo>
                  <a:cubicBezTo>
                    <a:pt x="8958" y="31"/>
                    <a:pt x="8947" y="52"/>
                    <a:pt x="8947" y="63"/>
                  </a:cubicBezTo>
                  <a:cubicBezTo>
                    <a:pt x="8853" y="325"/>
                    <a:pt x="8748" y="577"/>
                    <a:pt x="8622" y="829"/>
                  </a:cubicBezTo>
                  <a:lnTo>
                    <a:pt x="8632" y="819"/>
                  </a:lnTo>
                  <a:lnTo>
                    <a:pt x="8632" y="819"/>
                  </a:lnTo>
                  <a:cubicBezTo>
                    <a:pt x="8317" y="1470"/>
                    <a:pt x="7908" y="2089"/>
                    <a:pt x="7425" y="2656"/>
                  </a:cubicBezTo>
                  <a:lnTo>
                    <a:pt x="7435" y="2646"/>
                  </a:lnTo>
                  <a:lnTo>
                    <a:pt x="7435" y="2646"/>
                  </a:lnTo>
                  <a:cubicBezTo>
                    <a:pt x="6900" y="3266"/>
                    <a:pt x="6270" y="3822"/>
                    <a:pt x="5577" y="4295"/>
                  </a:cubicBezTo>
                  <a:lnTo>
                    <a:pt x="5577" y="4285"/>
                  </a:lnTo>
                  <a:cubicBezTo>
                    <a:pt x="5293" y="4474"/>
                    <a:pt x="4999" y="4652"/>
                    <a:pt x="4695" y="4810"/>
                  </a:cubicBezTo>
                  <a:cubicBezTo>
                    <a:pt x="4548" y="4883"/>
                    <a:pt x="4401" y="4957"/>
                    <a:pt x="4233" y="5030"/>
                  </a:cubicBezTo>
                  <a:cubicBezTo>
                    <a:pt x="4044" y="5125"/>
                    <a:pt x="3865" y="5188"/>
                    <a:pt x="3708" y="5251"/>
                  </a:cubicBezTo>
                  <a:lnTo>
                    <a:pt x="3687" y="5251"/>
                  </a:lnTo>
                  <a:cubicBezTo>
                    <a:pt x="3340" y="5366"/>
                    <a:pt x="2983" y="5450"/>
                    <a:pt x="2637" y="5534"/>
                  </a:cubicBezTo>
                  <a:cubicBezTo>
                    <a:pt x="2343" y="5597"/>
                    <a:pt x="2049" y="5671"/>
                    <a:pt x="1755" y="5755"/>
                  </a:cubicBezTo>
                  <a:cubicBezTo>
                    <a:pt x="1629" y="5797"/>
                    <a:pt x="1482" y="5839"/>
                    <a:pt x="1335" y="5902"/>
                  </a:cubicBezTo>
                  <a:cubicBezTo>
                    <a:pt x="1219" y="5954"/>
                    <a:pt x="1114" y="6007"/>
                    <a:pt x="999" y="6080"/>
                  </a:cubicBezTo>
                  <a:cubicBezTo>
                    <a:pt x="883" y="6143"/>
                    <a:pt x="778" y="6227"/>
                    <a:pt x="673" y="6311"/>
                  </a:cubicBezTo>
                  <a:cubicBezTo>
                    <a:pt x="579" y="6395"/>
                    <a:pt x="484" y="6490"/>
                    <a:pt x="390" y="6595"/>
                  </a:cubicBezTo>
                  <a:cubicBezTo>
                    <a:pt x="222" y="6805"/>
                    <a:pt x="96" y="7046"/>
                    <a:pt x="43" y="7277"/>
                  </a:cubicBezTo>
                  <a:cubicBezTo>
                    <a:pt x="1" y="7466"/>
                    <a:pt x="12" y="7676"/>
                    <a:pt x="64" y="7886"/>
                  </a:cubicBezTo>
                  <a:cubicBezTo>
                    <a:pt x="96" y="8023"/>
                    <a:pt x="159" y="8159"/>
                    <a:pt x="243" y="8285"/>
                  </a:cubicBezTo>
                  <a:cubicBezTo>
                    <a:pt x="327" y="8390"/>
                    <a:pt x="432" y="8485"/>
                    <a:pt x="558" y="8558"/>
                  </a:cubicBezTo>
                  <a:cubicBezTo>
                    <a:pt x="778" y="8705"/>
                    <a:pt x="1062" y="8789"/>
                    <a:pt x="1429" y="8831"/>
                  </a:cubicBezTo>
                  <a:cubicBezTo>
                    <a:pt x="1555" y="8842"/>
                    <a:pt x="1692" y="8842"/>
                    <a:pt x="1828" y="8842"/>
                  </a:cubicBezTo>
                  <a:cubicBezTo>
                    <a:pt x="2028" y="8842"/>
                    <a:pt x="2248" y="8831"/>
                    <a:pt x="2500" y="8800"/>
                  </a:cubicBezTo>
                  <a:cubicBezTo>
                    <a:pt x="2847" y="8758"/>
                    <a:pt x="3204" y="8695"/>
                    <a:pt x="3592" y="8600"/>
                  </a:cubicBezTo>
                  <a:cubicBezTo>
                    <a:pt x="3907" y="8516"/>
                    <a:pt x="4222" y="8432"/>
                    <a:pt x="4527" y="8317"/>
                  </a:cubicBezTo>
                  <a:cubicBezTo>
                    <a:pt x="4653" y="8275"/>
                    <a:pt x="4768" y="8233"/>
                    <a:pt x="4873" y="8191"/>
                  </a:cubicBezTo>
                  <a:cubicBezTo>
                    <a:pt x="5041" y="8128"/>
                    <a:pt x="5220" y="8044"/>
                    <a:pt x="5430" y="7928"/>
                  </a:cubicBezTo>
                  <a:cubicBezTo>
                    <a:pt x="5934" y="7666"/>
                    <a:pt x="6448" y="7330"/>
                    <a:pt x="6942" y="6941"/>
                  </a:cubicBezTo>
                  <a:cubicBezTo>
                    <a:pt x="7393" y="6584"/>
                    <a:pt x="7845" y="6164"/>
                    <a:pt x="8286" y="5702"/>
                  </a:cubicBezTo>
                  <a:cubicBezTo>
                    <a:pt x="8685" y="5282"/>
                    <a:pt x="9073" y="4810"/>
                    <a:pt x="9451" y="4316"/>
                  </a:cubicBezTo>
                  <a:cubicBezTo>
                    <a:pt x="9619" y="4085"/>
                    <a:pt x="9787" y="3854"/>
                    <a:pt x="9945" y="3623"/>
                  </a:cubicBezTo>
                  <a:cubicBezTo>
                    <a:pt x="10123" y="3350"/>
                    <a:pt x="10260" y="3119"/>
                    <a:pt x="10375" y="2888"/>
                  </a:cubicBezTo>
                  <a:cubicBezTo>
                    <a:pt x="10701" y="2268"/>
                    <a:pt x="10796" y="1732"/>
                    <a:pt x="10680" y="1260"/>
                  </a:cubicBezTo>
                  <a:cubicBezTo>
                    <a:pt x="10638" y="1092"/>
                    <a:pt x="10565" y="913"/>
                    <a:pt x="10449" y="756"/>
                  </a:cubicBezTo>
                  <a:cubicBezTo>
                    <a:pt x="10344" y="609"/>
                    <a:pt x="10218" y="462"/>
                    <a:pt x="10060" y="346"/>
                  </a:cubicBezTo>
                  <a:cubicBezTo>
                    <a:pt x="9913" y="231"/>
                    <a:pt x="9745" y="136"/>
                    <a:pt x="9567" y="84"/>
                  </a:cubicBezTo>
                  <a:cubicBezTo>
                    <a:pt x="9493" y="52"/>
                    <a:pt x="9399" y="31"/>
                    <a:pt x="9304" y="10"/>
                  </a:cubicBezTo>
                  <a:cubicBezTo>
                    <a:pt x="9252" y="10"/>
                    <a:pt x="9189" y="0"/>
                    <a:pt x="9136"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25"/>
            <p:cNvSpPr/>
            <p:nvPr/>
          </p:nvSpPr>
          <p:spPr>
            <a:xfrm>
              <a:off x="2871550" y="5037775"/>
              <a:ext cx="123425" cy="40175"/>
            </a:xfrm>
            <a:custGeom>
              <a:rect b="b" l="l" r="r" t="t"/>
              <a:pathLst>
                <a:path extrusionOk="0" h="1607" w="4937">
                  <a:moveTo>
                    <a:pt x="4831" y="0"/>
                  </a:moveTo>
                  <a:cubicBezTo>
                    <a:pt x="4516" y="157"/>
                    <a:pt x="4201" y="304"/>
                    <a:pt x="3886" y="441"/>
                  </a:cubicBezTo>
                  <a:cubicBezTo>
                    <a:pt x="3602" y="556"/>
                    <a:pt x="3308" y="672"/>
                    <a:pt x="3014" y="787"/>
                  </a:cubicBezTo>
                  <a:cubicBezTo>
                    <a:pt x="2741" y="882"/>
                    <a:pt x="2458" y="987"/>
                    <a:pt x="2174" y="1081"/>
                  </a:cubicBezTo>
                  <a:cubicBezTo>
                    <a:pt x="1880" y="1176"/>
                    <a:pt x="1586" y="1260"/>
                    <a:pt x="1292" y="1344"/>
                  </a:cubicBezTo>
                  <a:cubicBezTo>
                    <a:pt x="998" y="1417"/>
                    <a:pt x="694" y="1491"/>
                    <a:pt x="389" y="1543"/>
                  </a:cubicBezTo>
                  <a:cubicBezTo>
                    <a:pt x="263" y="1564"/>
                    <a:pt x="137" y="1585"/>
                    <a:pt x="1" y="1606"/>
                  </a:cubicBezTo>
                  <a:cubicBezTo>
                    <a:pt x="421" y="1585"/>
                    <a:pt x="830" y="1543"/>
                    <a:pt x="1240" y="1470"/>
                  </a:cubicBezTo>
                  <a:cubicBezTo>
                    <a:pt x="1345" y="1459"/>
                    <a:pt x="1450" y="1438"/>
                    <a:pt x="1555" y="1417"/>
                  </a:cubicBezTo>
                  <a:cubicBezTo>
                    <a:pt x="2552" y="1218"/>
                    <a:pt x="3529" y="882"/>
                    <a:pt x="4453" y="451"/>
                  </a:cubicBezTo>
                  <a:cubicBezTo>
                    <a:pt x="4589" y="388"/>
                    <a:pt x="4726" y="325"/>
                    <a:pt x="4852" y="252"/>
                  </a:cubicBezTo>
                  <a:lnTo>
                    <a:pt x="4936" y="220"/>
                  </a:lnTo>
                  <a:cubicBezTo>
                    <a:pt x="4894" y="147"/>
                    <a:pt x="4862" y="73"/>
                    <a:pt x="4831" y="0"/>
                  </a:cubicBez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25"/>
            <p:cNvSpPr/>
            <p:nvPr/>
          </p:nvSpPr>
          <p:spPr>
            <a:xfrm>
              <a:off x="2902525" y="5074525"/>
              <a:ext cx="25" cy="25"/>
            </a:xfrm>
            <a:custGeom>
              <a:rect b="b" l="l" r="r" t="t"/>
              <a:pathLst>
                <a:path extrusionOk="0" h="1" w="1">
                  <a:moveTo>
                    <a:pt x="1" y="0"/>
                  </a:moveTo>
                  <a:lnTo>
                    <a:pt x="1" y="0"/>
                  </a:ln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25"/>
            <p:cNvSpPr/>
            <p:nvPr/>
          </p:nvSpPr>
          <p:spPr>
            <a:xfrm>
              <a:off x="2902525" y="5074525"/>
              <a:ext cx="25" cy="25"/>
            </a:xfrm>
            <a:custGeom>
              <a:rect b="b" l="l" r="r" t="t"/>
              <a:pathLst>
                <a:path extrusionOk="0" h="1" w="1">
                  <a:moveTo>
                    <a:pt x="1" y="0"/>
                  </a:move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25"/>
            <p:cNvSpPr/>
            <p:nvPr/>
          </p:nvSpPr>
          <p:spPr>
            <a:xfrm>
              <a:off x="2982875" y="5049050"/>
              <a:ext cx="25" cy="25"/>
            </a:xfrm>
            <a:custGeom>
              <a:rect b="b" l="l" r="r" t="t"/>
              <a:pathLst>
                <a:path extrusionOk="0" h="1" w="1">
                  <a:moveTo>
                    <a:pt x="0" y="0"/>
                  </a:moveTo>
                  <a:lnTo>
                    <a:pt x="0" y="0"/>
                  </a:ln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25"/>
            <p:cNvSpPr/>
            <p:nvPr/>
          </p:nvSpPr>
          <p:spPr>
            <a:xfrm>
              <a:off x="2739250" y="4958475"/>
              <a:ext cx="307700" cy="447100"/>
            </a:xfrm>
            <a:custGeom>
              <a:rect b="b" l="l" r="r" t="t"/>
              <a:pathLst>
                <a:path extrusionOk="0" h="17884" w="12308">
                  <a:moveTo>
                    <a:pt x="5156" y="1"/>
                  </a:moveTo>
                  <a:cubicBezTo>
                    <a:pt x="4883" y="1"/>
                    <a:pt x="4610" y="22"/>
                    <a:pt x="4306" y="64"/>
                  </a:cubicBezTo>
                  <a:cubicBezTo>
                    <a:pt x="3676" y="158"/>
                    <a:pt x="3088" y="326"/>
                    <a:pt x="2542" y="568"/>
                  </a:cubicBezTo>
                  <a:cubicBezTo>
                    <a:pt x="2237" y="694"/>
                    <a:pt x="1964" y="841"/>
                    <a:pt x="1733" y="1009"/>
                  </a:cubicBezTo>
                  <a:cubicBezTo>
                    <a:pt x="1470" y="1198"/>
                    <a:pt x="1260" y="1397"/>
                    <a:pt x="1092" y="1607"/>
                  </a:cubicBezTo>
                  <a:cubicBezTo>
                    <a:pt x="1029" y="1702"/>
                    <a:pt x="966" y="1796"/>
                    <a:pt x="914" y="1891"/>
                  </a:cubicBezTo>
                  <a:cubicBezTo>
                    <a:pt x="861" y="1985"/>
                    <a:pt x="819" y="2090"/>
                    <a:pt x="788" y="2195"/>
                  </a:cubicBezTo>
                  <a:cubicBezTo>
                    <a:pt x="809" y="2017"/>
                    <a:pt x="851" y="1870"/>
                    <a:pt x="903" y="1712"/>
                  </a:cubicBezTo>
                  <a:cubicBezTo>
                    <a:pt x="935" y="1649"/>
                    <a:pt x="966" y="1576"/>
                    <a:pt x="998" y="1513"/>
                  </a:cubicBezTo>
                  <a:cubicBezTo>
                    <a:pt x="1008" y="1502"/>
                    <a:pt x="1008" y="1481"/>
                    <a:pt x="1008" y="1460"/>
                  </a:cubicBezTo>
                  <a:cubicBezTo>
                    <a:pt x="998" y="1439"/>
                    <a:pt x="987" y="1418"/>
                    <a:pt x="966" y="1408"/>
                  </a:cubicBezTo>
                  <a:cubicBezTo>
                    <a:pt x="956" y="1408"/>
                    <a:pt x="945" y="1397"/>
                    <a:pt x="935" y="1397"/>
                  </a:cubicBezTo>
                  <a:cubicBezTo>
                    <a:pt x="903" y="1397"/>
                    <a:pt x="872" y="1418"/>
                    <a:pt x="861" y="1439"/>
                  </a:cubicBezTo>
                  <a:cubicBezTo>
                    <a:pt x="525" y="2048"/>
                    <a:pt x="599" y="2783"/>
                    <a:pt x="704" y="3361"/>
                  </a:cubicBezTo>
                  <a:cubicBezTo>
                    <a:pt x="756" y="3665"/>
                    <a:pt x="830" y="3970"/>
                    <a:pt x="903" y="4264"/>
                  </a:cubicBezTo>
                  <a:lnTo>
                    <a:pt x="935" y="4358"/>
                  </a:lnTo>
                  <a:cubicBezTo>
                    <a:pt x="966" y="4516"/>
                    <a:pt x="1008" y="4663"/>
                    <a:pt x="1040" y="4820"/>
                  </a:cubicBezTo>
                  <a:cubicBezTo>
                    <a:pt x="1071" y="4967"/>
                    <a:pt x="1103" y="5125"/>
                    <a:pt x="1124" y="5272"/>
                  </a:cubicBezTo>
                  <a:lnTo>
                    <a:pt x="1155" y="5408"/>
                  </a:lnTo>
                  <a:cubicBezTo>
                    <a:pt x="1218" y="5734"/>
                    <a:pt x="1271" y="6028"/>
                    <a:pt x="1323" y="6311"/>
                  </a:cubicBezTo>
                  <a:lnTo>
                    <a:pt x="1323" y="6301"/>
                  </a:lnTo>
                  <a:cubicBezTo>
                    <a:pt x="1470" y="7151"/>
                    <a:pt x="1555" y="7855"/>
                    <a:pt x="1597" y="8527"/>
                  </a:cubicBezTo>
                  <a:cubicBezTo>
                    <a:pt x="1618" y="8873"/>
                    <a:pt x="1628" y="9178"/>
                    <a:pt x="1628" y="9451"/>
                  </a:cubicBezTo>
                  <a:cubicBezTo>
                    <a:pt x="1618" y="9714"/>
                    <a:pt x="1607" y="9976"/>
                    <a:pt x="1576" y="10260"/>
                  </a:cubicBezTo>
                  <a:lnTo>
                    <a:pt x="1576" y="10271"/>
                  </a:lnTo>
                  <a:cubicBezTo>
                    <a:pt x="1491" y="11184"/>
                    <a:pt x="1292" y="12035"/>
                    <a:pt x="1008" y="12801"/>
                  </a:cubicBezTo>
                  <a:cubicBezTo>
                    <a:pt x="809" y="13337"/>
                    <a:pt x="578" y="13778"/>
                    <a:pt x="315" y="14156"/>
                  </a:cubicBezTo>
                  <a:cubicBezTo>
                    <a:pt x="220" y="14282"/>
                    <a:pt x="136" y="14397"/>
                    <a:pt x="42" y="14502"/>
                  </a:cubicBezTo>
                  <a:cubicBezTo>
                    <a:pt x="21" y="14523"/>
                    <a:pt x="21" y="14544"/>
                    <a:pt x="21" y="14565"/>
                  </a:cubicBezTo>
                  <a:cubicBezTo>
                    <a:pt x="0" y="14597"/>
                    <a:pt x="0" y="14628"/>
                    <a:pt x="21" y="14660"/>
                  </a:cubicBezTo>
                  <a:cubicBezTo>
                    <a:pt x="567" y="15395"/>
                    <a:pt x="1313" y="16035"/>
                    <a:pt x="2216" y="16560"/>
                  </a:cubicBezTo>
                  <a:cubicBezTo>
                    <a:pt x="3077" y="17064"/>
                    <a:pt x="4054" y="17432"/>
                    <a:pt x="5114" y="17652"/>
                  </a:cubicBezTo>
                  <a:cubicBezTo>
                    <a:pt x="5828" y="17799"/>
                    <a:pt x="6553" y="17883"/>
                    <a:pt x="7277" y="17883"/>
                  </a:cubicBezTo>
                  <a:cubicBezTo>
                    <a:pt x="7592" y="17883"/>
                    <a:pt x="7918" y="17862"/>
                    <a:pt x="8233" y="17831"/>
                  </a:cubicBezTo>
                  <a:cubicBezTo>
                    <a:pt x="9293" y="17726"/>
                    <a:pt x="10249" y="17463"/>
                    <a:pt x="11089" y="17022"/>
                  </a:cubicBezTo>
                  <a:cubicBezTo>
                    <a:pt x="11236" y="16949"/>
                    <a:pt x="11372" y="16875"/>
                    <a:pt x="11519" y="16781"/>
                  </a:cubicBezTo>
                  <a:cubicBezTo>
                    <a:pt x="11593" y="16728"/>
                    <a:pt x="11677" y="16676"/>
                    <a:pt x="11750" y="16623"/>
                  </a:cubicBezTo>
                  <a:cubicBezTo>
                    <a:pt x="11876" y="16550"/>
                    <a:pt x="11960" y="16476"/>
                    <a:pt x="12044" y="16403"/>
                  </a:cubicBezTo>
                  <a:cubicBezTo>
                    <a:pt x="12055" y="16392"/>
                    <a:pt x="12065" y="16382"/>
                    <a:pt x="12065" y="16371"/>
                  </a:cubicBezTo>
                  <a:cubicBezTo>
                    <a:pt x="12076" y="16361"/>
                    <a:pt x="12086" y="16350"/>
                    <a:pt x="12086" y="16340"/>
                  </a:cubicBezTo>
                  <a:cubicBezTo>
                    <a:pt x="12307" y="14555"/>
                    <a:pt x="12265" y="12602"/>
                    <a:pt x="11960" y="10386"/>
                  </a:cubicBezTo>
                  <a:cubicBezTo>
                    <a:pt x="11834" y="9451"/>
                    <a:pt x="11666" y="8474"/>
                    <a:pt x="11446" y="7466"/>
                  </a:cubicBezTo>
                  <a:cubicBezTo>
                    <a:pt x="11351" y="7067"/>
                    <a:pt x="11257" y="6647"/>
                    <a:pt x="11152" y="6227"/>
                  </a:cubicBezTo>
                  <a:cubicBezTo>
                    <a:pt x="11057" y="5828"/>
                    <a:pt x="10963" y="5482"/>
                    <a:pt x="10868" y="5156"/>
                  </a:cubicBezTo>
                  <a:cubicBezTo>
                    <a:pt x="10616" y="4327"/>
                    <a:pt x="10343" y="3623"/>
                    <a:pt x="10039" y="3004"/>
                  </a:cubicBezTo>
                  <a:cubicBezTo>
                    <a:pt x="9661" y="2269"/>
                    <a:pt x="9220" y="1660"/>
                    <a:pt x="8716" y="1219"/>
                  </a:cubicBezTo>
                  <a:cubicBezTo>
                    <a:pt x="8443" y="967"/>
                    <a:pt x="8128" y="746"/>
                    <a:pt x="7781" y="578"/>
                  </a:cubicBezTo>
                  <a:cubicBezTo>
                    <a:pt x="7603" y="494"/>
                    <a:pt x="7403" y="410"/>
                    <a:pt x="7183" y="337"/>
                  </a:cubicBezTo>
                  <a:cubicBezTo>
                    <a:pt x="6983" y="263"/>
                    <a:pt x="6773" y="211"/>
                    <a:pt x="6542" y="158"/>
                  </a:cubicBezTo>
                  <a:cubicBezTo>
                    <a:pt x="6122" y="64"/>
                    <a:pt x="5681" y="11"/>
                    <a:pt x="524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25"/>
            <p:cNvSpPr/>
            <p:nvPr/>
          </p:nvSpPr>
          <p:spPr>
            <a:xfrm>
              <a:off x="2836625" y="5044325"/>
              <a:ext cx="171200" cy="51125"/>
            </a:xfrm>
            <a:custGeom>
              <a:rect b="b" l="l" r="r" t="t"/>
              <a:pathLst>
                <a:path extrusionOk="0" h="2045" w="6848">
                  <a:moveTo>
                    <a:pt x="6354" y="0"/>
                  </a:moveTo>
                  <a:cubicBezTo>
                    <a:pt x="6091" y="126"/>
                    <a:pt x="5839" y="252"/>
                    <a:pt x="5577" y="368"/>
                  </a:cubicBezTo>
                  <a:cubicBezTo>
                    <a:pt x="5104" y="578"/>
                    <a:pt x="4621" y="756"/>
                    <a:pt x="4128" y="903"/>
                  </a:cubicBezTo>
                  <a:cubicBezTo>
                    <a:pt x="3645" y="1050"/>
                    <a:pt x="3162" y="1176"/>
                    <a:pt x="2658" y="1260"/>
                  </a:cubicBezTo>
                  <a:cubicBezTo>
                    <a:pt x="2155" y="1350"/>
                    <a:pt x="1637" y="1402"/>
                    <a:pt x="1117" y="1402"/>
                  </a:cubicBezTo>
                  <a:cubicBezTo>
                    <a:pt x="1029" y="1402"/>
                    <a:pt x="940" y="1400"/>
                    <a:pt x="852" y="1397"/>
                  </a:cubicBezTo>
                  <a:cubicBezTo>
                    <a:pt x="744" y="1405"/>
                    <a:pt x="637" y="1408"/>
                    <a:pt x="530" y="1408"/>
                  </a:cubicBezTo>
                  <a:cubicBezTo>
                    <a:pt x="354" y="1408"/>
                    <a:pt x="177" y="1399"/>
                    <a:pt x="1" y="1386"/>
                  </a:cubicBezTo>
                  <a:lnTo>
                    <a:pt x="1" y="1386"/>
                  </a:lnTo>
                  <a:cubicBezTo>
                    <a:pt x="117" y="1439"/>
                    <a:pt x="232" y="1491"/>
                    <a:pt x="358" y="1533"/>
                  </a:cubicBezTo>
                  <a:lnTo>
                    <a:pt x="348" y="1533"/>
                  </a:lnTo>
                  <a:cubicBezTo>
                    <a:pt x="999" y="1785"/>
                    <a:pt x="1692" y="1932"/>
                    <a:pt x="2385" y="1995"/>
                  </a:cubicBezTo>
                  <a:lnTo>
                    <a:pt x="2395" y="2006"/>
                  </a:lnTo>
                  <a:cubicBezTo>
                    <a:pt x="2681" y="2032"/>
                    <a:pt x="2971" y="2045"/>
                    <a:pt x="3260" y="2045"/>
                  </a:cubicBezTo>
                  <a:cubicBezTo>
                    <a:pt x="3799" y="2045"/>
                    <a:pt x="4341" y="2000"/>
                    <a:pt x="4873" y="1911"/>
                  </a:cubicBezTo>
                  <a:lnTo>
                    <a:pt x="4863" y="1911"/>
                  </a:lnTo>
                  <a:cubicBezTo>
                    <a:pt x="5545" y="1796"/>
                    <a:pt x="6217" y="1607"/>
                    <a:pt x="6847" y="1323"/>
                  </a:cubicBezTo>
                  <a:cubicBezTo>
                    <a:pt x="6690" y="840"/>
                    <a:pt x="6532" y="399"/>
                    <a:pt x="6354"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25"/>
            <p:cNvSpPr/>
            <p:nvPr/>
          </p:nvSpPr>
          <p:spPr>
            <a:xfrm>
              <a:off x="2739250" y="5064025"/>
              <a:ext cx="166975" cy="341025"/>
            </a:xfrm>
            <a:custGeom>
              <a:rect b="b" l="l" r="r" t="t"/>
              <a:pathLst>
                <a:path extrusionOk="0" h="13641" w="6679">
                  <a:moveTo>
                    <a:pt x="893" y="0"/>
                  </a:moveTo>
                  <a:cubicBezTo>
                    <a:pt x="893" y="10"/>
                    <a:pt x="903" y="31"/>
                    <a:pt x="903" y="42"/>
                  </a:cubicBezTo>
                  <a:lnTo>
                    <a:pt x="924" y="147"/>
                  </a:lnTo>
                  <a:cubicBezTo>
                    <a:pt x="966" y="294"/>
                    <a:pt x="998" y="441"/>
                    <a:pt x="1040" y="598"/>
                  </a:cubicBezTo>
                  <a:cubicBezTo>
                    <a:pt x="1071" y="745"/>
                    <a:pt x="1092" y="903"/>
                    <a:pt x="1124" y="1050"/>
                  </a:cubicBezTo>
                  <a:lnTo>
                    <a:pt x="1155" y="1186"/>
                  </a:lnTo>
                  <a:cubicBezTo>
                    <a:pt x="1218" y="1512"/>
                    <a:pt x="1271" y="1806"/>
                    <a:pt x="1323" y="2089"/>
                  </a:cubicBezTo>
                  <a:lnTo>
                    <a:pt x="1323" y="2079"/>
                  </a:lnTo>
                  <a:cubicBezTo>
                    <a:pt x="1470" y="2940"/>
                    <a:pt x="1555" y="3643"/>
                    <a:pt x="1597" y="4305"/>
                  </a:cubicBezTo>
                  <a:cubicBezTo>
                    <a:pt x="1618" y="4641"/>
                    <a:pt x="1628" y="4946"/>
                    <a:pt x="1618" y="5229"/>
                  </a:cubicBezTo>
                  <a:cubicBezTo>
                    <a:pt x="1618" y="5492"/>
                    <a:pt x="1607" y="5754"/>
                    <a:pt x="1576" y="6038"/>
                  </a:cubicBezTo>
                  <a:lnTo>
                    <a:pt x="1576" y="6049"/>
                  </a:lnTo>
                  <a:cubicBezTo>
                    <a:pt x="1481" y="6962"/>
                    <a:pt x="1292" y="7813"/>
                    <a:pt x="1008" y="8579"/>
                  </a:cubicBezTo>
                  <a:cubicBezTo>
                    <a:pt x="809" y="9104"/>
                    <a:pt x="578" y="9556"/>
                    <a:pt x="315" y="9934"/>
                  </a:cubicBezTo>
                  <a:cubicBezTo>
                    <a:pt x="220" y="10060"/>
                    <a:pt x="126" y="10175"/>
                    <a:pt x="42" y="10280"/>
                  </a:cubicBezTo>
                  <a:cubicBezTo>
                    <a:pt x="21" y="10301"/>
                    <a:pt x="10" y="10322"/>
                    <a:pt x="21" y="10343"/>
                  </a:cubicBezTo>
                  <a:cubicBezTo>
                    <a:pt x="0" y="10375"/>
                    <a:pt x="0" y="10406"/>
                    <a:pt x="21" y="10438"/>
                  </a:cubicBezTo>
                  <a:cubicBezTo>
                    <a:pt x="567" y="11183"/>
                    <a:pt x="1313" y="11824"/>
                    <a:pt x="2216" y="12338"/>
                  </a:cubicBezTo>
                  <a:cubicBezTo>
                    <a:pt x="3077" y="12842"/>
                    <a:pt x="4054" y="13210"/>
                    <a:pt x="5114" y="13430"/>
                  </a:cubicBezTo>
                  <a:cubicBezTo>
                    <a:pt x="5629" y="13546"/>
                    <a:pt x="6154" y="13609"/>
                    <a:pt x="6679" y="13640"/>
                  </a:cubicBezTo>
                  <a:cubicBezTo>
                    <a:pt x="6553" y="13598"/>
                    <a:pt x="6437" y="13556"/>
                    <a:pt x="6311" y="13514"/>
                  </a:cubicBezTo>
                  <a:cubicBezTo>
                    <a:pt x="5975" y="13378"/>
                    <a:pt x="5639" y="13231"/>
                    <a:pt x="5324" y="13052"/>
                  </a:cubicBezTo>
                  <a:cubicBezTo>
                    <a:pt x="5030" y="12884"/>
                    <a:pt x="4736" y="12706"/>
                    <a:pt x="4474" y="12485"/>
                  </a:cubicBezTo>
                  <a:cubicBezTo>
                    <a:pt x="4316" y="12349"/>
                    <a:pt x="4159" y="12202"/>
                    <a:pt x="4012" y="12044"/>
                  </a:cubicBezTo>
                  <a:cubicBezTo>
                    <a:pt x="3875" y="11897"/>
                    <a:pt x="3739" y="11740"/>
                    <a:pt x="3623" y="11572"/>
                  </a:cubicBezTo>
                  <a:cubicBezTo>
                    <a:pt x="3508" y="11404"/>
                    <a:pt x="3392" y="11225"/>
                    <a:pt x="3298" y="11036"/>
                  </a:cubicBezTo>
                  <a:cubicBezTo>
                    <a:pt x="3193" y="10847"/>
                    <a:pt x="3109" y="10658"/>
                    <a:pt x="3035" y="10459"/>
                  </a:cubicBezTo>
                  <a:cubicBezTo>
                    <a:pt x="2941" y="10228"/>
                    <a:pt x="2857" y="9986"/>
                    <a:pt x="2804" y="9734"/>
                  </a:cubicBezTo>
                  <a:cubicBezTo>
                    <a:pt x="2773" y="9608"/>
                    <a:pt x="2741" y="9482"/>
                    <a:pt x="2720" y="9356"/>
                  </a:cubicBezTo>
                  <a:cubicBezTo>
                    <a:pt x="2699" y="9241"/>
                    <a:pt x="2678" y="9125"/>
                    <a:pt x="2668" y="9010"/>
                  </a:cubicBezTo>
                  <a:cubicBezTo>
                    <a:pt x="2594" y="8516"/>
                    <a:pt x="2584" y="8033"/>
                    <a:pt x="2573" y="7540"/>
                  </a:cubicBezTo>
                  <a:cubicBezTo>
                    <a:pt x="2563" y="7288"/>
                    <a:pt x="2563" y="7036"/>
                    <a:pt x="2563" y="6784"/>
                  </a:cubicBezTo>
                  <a:cubicBezTo>
                    <a:pt x="2552" y="6532"/>
                    <a:pt x="2552" y="6280"/>
                    <a:pt x="2531" y="6028"/>
                  </a:cubicBezTo>
                  <a:cubicBezTo>
                    <a:pt x="2521" y="5776"/>
                    <a:pt x="2510" y="5523"/>
                    <a:pt x="2489" y="5271"/>
                  </a:cubicBezTo>
                  <a:cubicBezTo>
                    <a:pt x="2468" y="5030"/>
                    <a:pt x="2447" y="4778"/>
                    <a:pt x="2405" y="4536"/>
                  </a:cubicBezTo>
                  <a:lnTo>
                    <a:pt x="2405" y="4536"/>
                  </a:lnTo>
                  <a:lnTo>
                    <a:pt x="2416" y="4546"/>
                  </a:lnTo>
                  <a:cubicBezTo>
                    <a:pt x="2353" y="4084"/>
                    <a:pt x="2269" y="3622"/>
                    <a:pt x="2143" y="3181"/>
                  </a:cubicBezTo>
                  <a:cubicBezTo>
                    <a:pt x="2090" y="2950"/>
                    <a:pt x="2017" y="2719"/>
                    <a:pt x="1943" y="2488"/>
                  </a:cubicBezTo>
                  <a:cubicBezTo>
                    <a:pt x="1901" y="2373"/>
                    <a:pt x="1859" y="2257"/>
                    <a:pt x="1817" y="2152"/>
                  </a:cubicBezTo>
                  <a:lnTo>
                    <a:pt x="1691" y="1837"/>
                  </a:lnTo>
                  <a:lnTo>
                    <a:pt x="1691" y="1848"/>
                  </a:lnTo>
                  <a:cubicBezTo>
                    <a:pt x="1565" y="1543"/>
                    <a:pt x="1428" y="1239"/>
                    <a:pt x="1292" y="934"/>
                  </a:cubicBezTo>
                  <a:cubicBezTo>
                    <a:pt x="1166" y="651"/>
                    <a:pt x="1040" y="367"/>
                    <a:pt x="924" y="73"/>
                  </a:cubicBezTo>
                  <a:cubicBezTo>
                    <a:pt x="914" y="52"/>
                    <a:pt x="903" y="21"/>
                    <a:pt x="893"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25"/>
            <p:cNvSpPr/>
            <p:nvPr/>
          </p:nvSpPr>
          <p:spPr>
            <a:xfrm>
              <a:off x="2670200" y="4759500"/>
              <a:ext cx="100825" cy="108950"/>
            </a:xfrm>
            <a:custGeom>
              <a:rect b="b" l="l" r="r" t="t"/>
              <a:pathLst>
                <a:path extrusionOk="0" h="4358" w="4033">
                  <a:moveTo>
                    <a:pt x="1470" y="0"/>
                  </a:moveTo>
                  <a:cubicBezTo>
                    <a:pt x="1386" y="0"/>
                    <a:pt x="1313" y="0"/>
                    <a:pt x="1229" y="10"/>
                  </a:cubicBezTo>
                  <a:cubicBezTo>
                    <a:pt x="1019" y="31"/>
                    <a:pt x="819" y="84"/>
                    <a:pt x="651" y="178"/>
                  </a:cubicBezTo>
                  <a:cubicBezTo>
                    <a:pt x="494" y="262"/>
                    <a:pt x="357" y="388"/>
                    <a:pt x="252" y="546"/>
                  </a:cubicBezTo>
                  <a:cubicBezTo>
                    <a:pt x="21" y="903"/>
                    <a:pt x="0" y="1323"/>
                    <a:pt x="21" y="1617"/>
                  </a:cubicBezTo>
                  <a:cubicBezTo>
                    <a:pt x="42" y="1806"/>
                    <a:pt x="84" y="1995"/>
                    <a:pt x="158" y="2173"/>
                  </a:cubicBezTo>
                  <a:cubicBezTo>
                    <a:pt x="210" y="2320"/>
                    <a:pt x="294" y="2467"/>
                    <a:pt x="399" y="2635"/>
                  </a:cubicBezTo>
                  <a:cubicBezTo>
                    <a:pt x="504" y="2782"/>
                    <a:pt x="609" y="2929"/>
                    <a:pt x="756" y="3087"/>
                  </a:cubicBezTo>
                  <a:cubicBezTo>
                    <a:pt x="893" y="3245"/>
                    <a:pt x="1040" y="3402"/>
                    <a:pt x="1208" y="3549"/>
                  </a:cubicBezTo>
                  <a:cubicBezTo>
                    <a:pt x="1386" y="3707"/>
                    <a:pt x="1554" y="3843"/>
                    <a:pt x="1733" y="3959"/>
                  </a:cubicBezTo>
                  <a:cubicBezTo>
                    <a:pt x="1932" y="4095"/>
                    <a:pt x="2111" y="4190"/>
                    <a:pt x="2300" y="4253"/>
                  </a:cubicBezTo>
                  <a:cubicBezTo>
                    <a:pt x="2478" y="4327"/>
                    <a:pt x="2657" y="4358"/>
                    <a:pt x="2814" y="4358"/>
                  </a:cubicBezTo>
                  <a:lnTo>
                    <a:pt x="2846" y="4358"/>
                  </a:lnTo>
                  <a:cubicBezTo>
                    <a:pt x="2940" y="4358"/>
                    <a:pt x="3024" y="4348"/>
                    <a:pt x="3108" y="4316"/>
                  </a:cubicBezTo>
                  <a:cubicBezTo>
                    <a:pt x="3193" y="4295"/>
                    <a:pt x="3287" y="4253"/>
                    <a:pt x="3361" y="4211"/>
                  </a:cubicBezTo>
                  <a:cubicBezTo>
                    <a:pt x="3518" y="4127"/>
                    <a:pt x="3644" y="4022"/>
                    <a:pt x="3739" y="3885"/>
                  </a:cubicBezTo>
                  <a:cubicBezTo>
                    <a:pt x="3833" y="3759"/>
                    <a:pt x="3907" y="3623"/>
                    <a:pt x="3949" y="3455"/>
                  </a:cubicBezTo>
                  <a:cubicBezTo>
                    <a:pt x="4033" y="3160"/>
                    <a:pt x="4033" y="2814"/>
                    <a:pt x="3949" y="2415"/>
                  </a:cubicBezTo>
                  <a:cubicBezTo>
                    <a:pt x="3917" y="2247"/>
                    <a:pt x="3865" y="2058"/>
                    <a:pt x="3791" y="1869"/>
                  </a:cubicBezTo>
                  <a:cubicBezTo>
                    <a:pt x="3728" y="1701"/>
                    <a:pt x="3644" y="1533"/>
                    <a:pt x="3560" y="1365"/>
                  </a:cubicBezTo>
                  <a:cubicBezTo>
                    <a:pt x="3382" y="1029"/>
                    <a:pt x="3172" y="756"/>
                    <a:pt x="2940" y="546"/>
                  </a:cubicBezTo>
                  <a:cubicBezTo>
                    <a:pt x="2856" y="462"/>
                    <a:pt x="2762" y="388"/>
                    <a:pt x="2657" y="325"/>
                  </a:cubicBezTo>
                  <a:cubicBezTo>
                    <a:pt x="2478" y="220"/>
                    <a:pt x="2279" y="147"/>
                    <a:pt x="2069" y="84"/>
                  </a:cubicBezTo>
                  <a:cubicBezTo>
                    <a:pt x="1869" y="31"/>
                    <a:pt x="1659" y="0"/>
                    <a:pt x="147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25"/>
            <p:cNvSpPr/>
            <p:nvPr/>
          </p:nvSpPr>
          <p:spPr>
            <a:xfrm>
              <a:off x="2670200" y="4759750"/>
              <a:ext cx="97425" cy="108700"/>
            </a:xfrm>
            <a:custGeom>
              <a:rect b="b" l="l" r="r" t="t"/>
              <a:pathLst>
                <a:path extrusionOk="0" h="4348" w="3897">
                  <a:moveTo>
                    <a:pt x="1218" y="0"/>
                  </a:moveTo>
                  <a:cubicBezTo>
                    <a:pt x="1008" y="21"/>
                    <a:pt x="809" y="74"/>
                    <a:pt x="651" y="168"/>
                  </a:cubicBezTo>
                  <a:cubicBezTo>
                    <a:pt x="494" y="252"/>
                    <a:pt x="357" y="378"/>
                    <a:pt x="252" y="536"/>
                  </a:cubicBezTo>
                  <a:cubicBezTo>
                    <a:pt x="11" y="893"/>
                    <a:pt x="0" y="1313"/>
                    <a:pt x="21" y="1607"/>
                  </a:cubicBezTo>
                  <a:cubicBezTo>
                    <a:pt x="42" y="1796"/>
                    <a:pt x="84" y="1985"/>
                    <a:pt x="158" y="2174"/>
                  </a:cubicBezTo>
                  <a:cubicBezTo>
                    <a:pt x="210" y="2321"/>
                    <a:pt x="294" y="2468"/>
                    <a:pt x="399" y="2625"/>
                  </a:cubicBezTo>
                  <a:cubicBezTo>
                    <a:pt x="494" y="2772"/>
                    <a:pt x="609" y="2919"/>
                    <a:pt x="746" y="3077"/>
                  </a:cubicBezTo>
                  <a:cubicBezTo>
                    <a:pt x="893" y="3235"/>
                    <a:pt x="1040" y="3392"/>
                    <a:pt x="1208" y="3550"/>
                  </a:cubicBezTo>
                  <a:cubicBezTo>
                    <a:pt x="1386" y="3697"/>
                    <a:pt x="1554" y="3844"/>
                    <a:pt x="1733" y="3959"/>
                  </a:cubicBezTo>
                  <a:cubicBezTo>
                    <a:pt x="1922" y="4085"/>
                    <a:pt x="2111" y="4180"/>
                    <a:pt x="2289" y="4253"/>
                  </a:cubicBezTo>
                  <a:cubicBezTo>
                    <a:pt x="2478" y="4317"/>
                    <a:pt x="2657" y="4348"/>
                    <a:pt x="2814" y="4348"/>
                  </a:cubicBezTo>
                  <a:lnTo>
                    <a:pt x="2846" y="4348"/>
                  </a:lnTo>
                  <a:cubicBezTo>
                    <a:pt x="2940" y="4348"/>
                    <a:pt x="3024" y="4338"/>
                    <a:pt x="3108" y="4306"/>
                  </a:cubicBezTo>
                  <a:cubicBezTo>
                    <a:pt x="3203" y="4285"/>
                    <a:pt x="3287" y="4243"/>
                    <a:pt x="3361" y="4201"/>
                  </a:cubicBezTo>
                  <a:cubicBezTo>
                    <a:pt x="3518" y="4117"/>
                    <a:pt x="3644" y="4012"/>
                    <a:pt x="3739" y="3875"/>
                  </a:cubicBezTo>
                  <a:cubicBezTo>
                    <a:pt x="3802" y="3791"/>
                    <a:pt x="3854" y="3697"/>
                    <a:pt x="3896" y="3602"/>
                  </a:cubicBezTo>
                  <a:cubicBezTo>
                    <a:pt x="3728" y="3487"/>
                    <a:pt x="3550" y="3382"/>
                    <a:pt x="3382" y="3256"/>
                  </a:cubicBezTo>
                  <a:cubicBezTo>
                    <a:pt x="3003" y="2982"/>
                    <a:pt x="2646" y="2678"/>
                    <a:pt x="2331" y="2321"/>
                  </a:cubicBezTo>
                  <a:cubicBezTo>
                    <a:pt x="2184" y="2142"/>
                    <a:pt x="2037" y="1953"/>
                    <a:pt x="1911" y="1764"/>
                  </a:cubicBezTo>
                  <a:cubicBezTo>
                    <a:pt x="1785" y="1554"/>
                    <a:pt x="1670" y="1344"/>
                    <a:pt x="1565" y="1124"/>
                  </a:cubicBezTo>
                  <a:cubicBezTo>
                    <a:pt x="1460" y="893"/>
                    <a:pt x="1376" y="662"/>
                    <a:pt x="1313" y="420"/>
                  </a:cubicBezTo>
                  <a:cubicBezTo>
                    <a:pt x="1271" y="284"/>
                    <a:pt x="1239" y="147"/>
                    <a:pt x="12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25"/>
            <p:cNvSpPr/>
            <p:nvPr/>
          </p:nvSpPr>
          <p:spPr>
            <a:xfrm>
              <a:off x="2891225" y="4662600"/>
              <a:ext cx="57000" cy="96925"/>
            </a:xfrm>
            <a:custGeom>
              <a:rect b="b" l="l" r="r" t="t"/>
              <a:pathLst>
                <a:path extrusionOk="0" h="3877" w="2280">
                  <a:moveTo>
                    <a:pt x="736" y="1"/>
                  </a:moveTo>
                  <a:cubicBezTo>
                    <a:pt x="705" y="1"/>
                    <a:pt x="663" y="1"/>
                    <a:pt x="631" y="12"/>
                  </a:cubicBezTo>
                  <a:cubicBezTo>
                    <a:pt x="579" y="22"/>
                    <a:pt x="516" y="33"/>
                    <a:pt x="463" y="64"/>
                  </a:cubicBezTo>
                  <a:cubicBezTo>
                    <a:pt x="411" y="85"/>
                    <a:pt x="348" y="117"/>
                    <a:pt x="295" y="159"/>
                  </a:cubicBezTo>
                  <a:cubicBezTo>
                    <a:pt x="264" y="190"/>
                    <a:pt x="232" y="211"/>
                    <a:pt x="201" y="243"/>
                  </a:cubicBezTo>
                  <a:cubicBezTo>
                    <a:pt x="169" y="274"/>
                    <a:pt x="138" y="295"/>
                    <a:pt x="106" y="327"/>
                  </a:cubicBezTo>
                  <a:cubicBezTo>
                    <a:pt x="75" y="358"/>
                    <a:pt x="64" y="390"/>
                    <a:pt x="85" y="421"/>
                  </a:cubicBezTo>
                  <a:lnTo>
                    <a:pt x="75" y="442"/>
                  </a:lnTo>
                  <a:cubicBezTo>
                    <a:pt x="33" y="526"/>
                    <a:pt x="12" y="642"/>
                    <a:pt x="1" y="757"/>
                  </a:cubicBezTo>
                  <a:cubicBezTo>
                    <a:pt x="1" y="1009"/>
                    <a:pt x="96" y="1261"/>
                    <a:pt x="180" y="1419"/>
                  </a:cubicBezTo>
                  <a:cubicBezTo>
                    <a:pt x="274" y="1618"/>
                    <a:pt x="390" y="1807"/>
                    <a:pt x="505" y="1996"/>
                  </a:cubicBezTo>
                  <a:lnTo>
                    <a:pt x="526" y="2028"/>
                  </a:lnTo>
                  <a:cubicBezTo>
                    <a:pt x="589" y="2133"/>
                    <a:pt x="663" y="2248"/>
                    <a:pt x="726" y="2374"/>
                  </a:cubicBezTo>
                  <a:cubicBezTo>
                    <a:pt x="789" y="2479"/>
                    <a:pt x="852" y="2595"/>
                    <a:pt x="904" y="2700"/>
                  </a:cubicBezTo>
                  <a:lnTo>
                    <a:pt x="999" y="2868"/>
                  </a:lnTo>
                  <a:cubicBezTo>
                    <a:pt x="1209" y="3246"/>
                    <a:pt x="1377" y="3550"/>
                    <a:pt x="1587" y="3834"/>
                  </a:cubicBezTo>
                  <a:cubicBezTo>
                    <a:pt x="1597" y="3855"/>
                    <a:pt x="1618" y="3865"/>
                    <a:pt x="1650" y="3865"/>
                  </a:cubicBezTo>
                  <a:lnTo>
                    <a:pt x="1671" y="3865"/>
                  </a:lnTo>
                  <a:cubicBezTo>
                    <a:pt x="1681" y="3876"/>
                    <a:pt x="1692" y="3876"/>
                    <a:pt x="1702" y="3876"/>
                  </a:cubicBezTo>
                  <a:cubicBezTo>
                    <a:pt x="1723" y="3876"/>
                    <a:pt x="1744" y="3876"/>
                    <a:pt x="1765" y="3855"/>
                  </a:cubicBezTo>
                  <a:cubicBezTo>
                    <a:pt x="1849" y="3802"/>
                    <a:pt x="1923" y="3739"/>
                    <a:pt x="1996" y="3655"/>
                  </a:cubicBezTo>
                  <a:cubicBezTo>
                    <a:pt x="2049" y="3592"/>
                    <a:pt x="2112" y="3508"/>
                    <a:pt x="2164" y="3414"/>
                  </a:cubicBezTo>
                  <a:cubicBezTo>
                    <a:pt x="2248" y="3246"/>
                    <a:pt x="2280" y="3067"/>
                    <a:pt x="2280" y="2878"/>
                  </a:cubicBezTo>
                  <a:cubicBezTo>
                    <a:pt x="2269" y="2689"/>
                    <a:pt x="2217" y="2511"/>
                    <a:pt x="2122" y="2343"/>
                  </a:cubicBezTo>
                  <a:cubicBezTo>
                    <a:pt x="2038" y="2196"/>
                    <a:pt x="1923" y="2059"/>
                    <a:pt x="1786" y="1954"/>
                  </a:cubicBezTo>
                  <a:cubicBezTo>
                    <a:pt x="1828" y="1891"/>
                    <a:pt x="1860" y="1828"/>
                    <a:pt x="1891" y="1755"/>
                  </a:cubicBezTo>
                  <a:cubicBezTo>
                    <a:pt x="1923" y="1671"/>
                    <a:pt x="1944" y="1576"/>
                    <a:pt x="1965" y="1471"/>
                  </a:cubicBezTo>
                  <a:cubicBezTo>
                    <a:pt x="1986" y="1303"/>
                    <a:pt x="1965" y="1114"/>
                    <a:pt x="1891" y="925"/>
                  </a:cubicBezTo>
                  <a:cubicBezTo>
                    <a:pt x="1839" y="757"/>
                    <a:pt x="1744" y="589"/>
                    <a:pt x="1618" y="453"/>
                  </a:cubicBezTo>
                  <a:cubicBezTo>
                    <a:pt x="1492" y="316"/>
                    <a:pt x="1345" y="201"/>
                    <a:pt x="1188" y="127"/>
                  </a:cubicBezTo>
                  <a:cubicBezTo>
                    <a:pt x="1114" y="96"/>
                    <a:pt x="1041" y="75"/>
                    <a:pt x="967" y="64"/>
                  </a:cubicBezTo>
                  <a:lnTo>
                    <a:pt x="904" y="33"/>
                  </a:lnTo>
                  <a:cubicBezTo>
                    <a:pt x="873" y="22"/>
                    <a:pt x="841" y="12"/>
                    <a:pt x="810" y="12"/>
                  </a:cubicBezTo>
                  <a:cubicBezTo>
                    <a:pt x="789" y="1"/>
                    <a:pt x="757" y="1"/>
                    <a:pt x="7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25"/>
            <p:cNvSpPr/>
            <p:nvPr/>
          </p:nvSpPr>
          <p:spPr>
            <a:xfrm>
              <a:off x="2797000" y="4873150"/>
              <a:ext cx="113675" cy="108450"/>
            </a:xfrm>
            <a:custGeom>
              <a:rect b="b" l="l" r="r" t="t"/>
              <a:pathLst>
                <a:path extrusionOk="0" h="4338" w="4547">
                  <a:moveTo>
                    <a:pt x="127" y="1"/>
                  </a:moveTo>
                  <a:cubicBezTo>
                    <a:pt x="95" y="1"/>
                    <a:pt x="74" y="12"/>
                    <a:pt x="53" y="43"/>
                  </a:cubicBezTo>
                  <a:cubicBezTo>
                    <a:pt x="32" y="75"/>
                    <a:pt x="53" y="117"/>
                    <a:pt x="85" y="148"/>
                  </a:cubicBezTo>
                  <a:cubicBezTo>
                    <a:pt x="106" y="159"/>
                    <a:pt x="127" y="180"/>
                    <a:pt x="158" y="190"/>
                  </a:cubicBezTo>
                  <a:cubicBezTo>
                    <a:pt x="253" y="274"/>
                    <a:pt x="337" y="358"/>
                    <a:pt x="410" y="453"/>
                  </a:cubicBezTo>
                  <a:cubicBezTo>
                    <a:pt x="494" y="558"/>
                    <a:pt x="557" y="663"/>
                    <a:pt x="610" y="778"/>
                  </a:cubicBezTo>
                  <a:cubicBezTo>
                    <a:pt x="662" y="925"/>
                    <a:pt x="715" y="1083"/>
                    <a:pt x="736" y="1261"/>
                  </a:cubicBezTo>
                  <a:cubicBezTo>
                    <a:pt x="767" y="1471"/>
                    <a:pt x="757" y="1692"/>
                    <a:pt x="736" y="1923"/>
                  </a:cubicBezTo>
                  <a:lnTo>
                    <a:pt x="736" y="1912"/>
                  </a:lnTo>
                  <a:cubicBezTo>
                    <a:pt x="694" y="2185"/>
                    <a:pt x="620" y="2448"/>
                    <a:pt x="515" y="2700"/>
                  </a:cubicBezTo>
                  <a:lnTo>
                    <a:pt x="515" y="2689"/>
                  </a:lnTo>
                  <a:cubicBezTo>
                    <a:pt x="421" y="2910"/>
                    <a:pt x="305" y="3120"/>
                    <a:pt x="169" y="3298"/>
                  </a:cubicBezTo>
                  <a:cubicBezTo>
                    <a:pt x="127" y="3351"/>
                    <a:pt x="74" y="3403"/>
                    <a:pt x="32" y="3456"/>
                  </a:cubicBezTo>
                  <a:cubicBezTo>
                    <a:pt x="11" y="3477"/>
                    <a:pt x="1" y="3508"/>
                    <a:pt x="11" y="3540"/>
                  </a:cubicBezTo>
                  <a:cubicBezTo>
                    <a:pt x="1" y="3561"/>
                    <a:pt x="1" y="3603"/>
                    <a:pt x="22" y="3624"/>
                  </a:cubicBezTo>
                  <a:cubicBezTo>
                    <a:pt x="274" y="3823"/>
                    <a:pt x="578" y="3991"/>
                    <a:pt x="967" y="4117"/>
                  </a:cubicBezTo>
                  <a:cubicBezTo>
                    <a:pt x="1345" y="4243"/>
                    <a:pt x="1744" y="4317"/>
                    <a:pt x="2164" y="4338"/>
                  </a:cubicBezTo>
                  <a:lnTo>
                    <a:pt x="2342" y="4338"/>
                  </a:lnTo>
                  <a:cubicBezTo>
                    <a:pt x="2489" y="4338"/>
                    <a:pt x="2636" y="4338"/>
                    <a:pt x="2783" y="4317"/>
                  </a:cubicBezTo>
                  <a:cubicBezTo>
                    <a:pt x="2993" y="4296"/>
                    <a:pt x="3182" y="4254"/>
                    <a:pt x="3371" y="4201"/>
                  </a:cubicBezTo>
                  <a:cubicBezTo>
                    <a:pt x="3760" y="4086"/>
                    <a:pt x="4085" y="3886"/>
                    <a:pt x="4327" y="3634"/>
                  </a:cubicBezTo>
                  <a:cubicBezTo>
                    <a:pt x="4400" y="3561"/>
                    <a:pt x="4463" y="3466"/>
                    <a:pt x="4526" y="3372"/>
                  </a:cubicBezTo>
                  <a:cubicBezTo>
                    <a:pt x="4537" y="3351"/>
                    <a:pt x="4547" y="3340"/>
                    <a:pt x="4537" y="3319"/>
                  </a:cubicBezTo>
                  <a:cubicBezTo>
                    <a:pt x="4537" y="3298"/>
                    <a:pt x="4516" y="3277"/>
                    <a:pt x="4505" y="3267"/>
                  </a:cubicBezTo>
                  <a:cubicBezTo>
                    <a:pt x="4495" y="3267"/>
                    <a:pt x="4495" y="3256"/>
                    <a:pt x="4484" y="3256"/>
                  </a:cubicBezTo>
                  <a:cubicBezTo>
                    <a:pt x="4442" y="3214"/>
                    <a:pt x="4411" y="3172"/>
                    <a:pt x="4379" y="3130"/>
                  </a:cubicBezTo>
                  <a:cubicBezTo>
                    <a:pt x="4222" y="2931"/>
                    <a:pt x="4096" y="2700"/>
                    <a:pt x="3991" y="2448"/>
                  </a:cubicBezTo>
                  <a:lnTo>
                    <a:pt x="3991" y="2458"/>
                  </a:lnTo>
                  <a:cubicBezTo>
                    <a:pt x="3896" y="2227"/>
                    <a:pt x="3823" y="1965"/>
                    <a:pt x="3760" y="1702"/>
                  </a:cubicBezTo>
                  <a:cubicBezTo>
                    <a:pt x="3760" y="1660"/>
                    <a:pt x="3749" y="1618"/>
                    <a:pt x="3739" y="1576"/>
                  </a:cubicBezTo>
                  <a:cubicBezTo>
                    <a:pt x="3739" y="1555"/>
                    <a:pt x="3728" y="1524"/>
                    <a:pt x="3728" y="1503"/>
                  </a:cubicBezTo>
                  <a:cubicBezTo>
                    <a:pt x="3718" y="1440"/>
                    <a:pt x="3707" y="1377"/>
                    <a:pt x="3697" y="1303"/>
                  </a:cubicBezTo>
                  <a:lnTo>
                    <a:pt x="3697" y="1272"/>
                  </a:lnTo>
                  <a:cubicBezTo>
                    <a:pt x="3686" y="1219"/>
                    <a:pt x="3686" y="1167"/>
                    <a:pt x="3686" y="1104"/>
                  </a:cubicBezTo>
                  <a:lnTo>
                    <a:pt x="3686" y="1093"/>
                  </a:lnTo>
                  <a:cubicBezTo>
                    <a:pt x="3676" y="915"/>
                    <a:pt x="3676" y="736"/>
                    <a:pt x="3686" y="568"/>
                  </a:cubicBezTo>
                  <a:cubicBezTo>
                    <a:pt x="3686" y="547"/>
                    <a:pt x="3686" y="526"/>
                    <a:pt x="3665" y="516"/>
                  </a:cubicBezTo>
                  <a:cubicBezTo>
                    <a:pt x="3655" y="495"/>
                    <a:pt x="3634" y="484"/>
                    <a:pt x="3613" y="484"/>
                  </a:cubicBezTo>
                  <a:cubicBezTo>
                    <a:pt x="3571" y="484"/>
                    <a:pt x="3539" y="516"/>
                    <a:pt x="3539" y="568"/>
                  </a:cubicBezTo>
                  <a:cubicBezTo>
                    <a:pt x="3529" y="631"/>
                    <a:pt x="3529" y="705"/>
                    <a:pt x="3529" y="778"/>
                  </a:cubicBezTo>
                  <a:cubicBezTo>
                    <a:pt x="3487" y="715"/>
                    <a:pt x="3434" y="652"/>
                    <a:pt x="3382" y="600"/>
                  </a:cubicBezTo>
                  <a:cubicBezTo>
                    <a:pt x="3245" y="463"/>
                    <a:pt x="3067" y="348"/>
                    <a:pt x="2857" y="253"/>
                  </a:cubicBezTo>
                  <a:cubicBezTo>
                    <a:pt x="2657" y="159"/>
                    <a:pt x="2447" y="96"/>
                    <a:pt x="2237" y="64"/>
                  </a:cubicBezTo>
                  <a:cubicBezTo>
                    <a:pt x="2153" y="54"/>
                    <a:pt x="2059" y="43"/>
                    <a:pt x="1975" y="43"/>
                  </a:cubicBezTo>
                  <a:cubicBezTo>
                    <a:pt x="1859" y="43"/>
                    <a:pt x="1754" y="54"/>
                    <a:pt x="1660" y="85"/>
                  </a:cubicBezTo>
                  <a:cubicBezTo>
                    <a:pt x="1576" y="106"/>
                    <a:pt x="1492" y="148"/>
                    <a:pt x="1418" y="169"/>
                  </a:cubicBezTo>
                  <a:cubicBezTo>
                    <a:pt x="1334" y="211"/>
                    <a:pt x="1250" y="253"/>
                    <a:pt x="1177" y="295"/>
                  </a:cubicBezTo>
                  <a:cubicBezTo>
                    <a:pt x="1072" y="348"/>
                    <a:pt x="967" y="411"/>
                    <a:pt x="872" y="474"/>
                  </a:cubicBezTo>
                  <a:cubicBezTo>
                    <a:pt x="820" y="505"/>
                    <a:pt x="767" y="537"/>
                    <a:pt x="715" y="579"/>
                  </a:cubicBezTo>
                  <a:cubicBezTo>
                    <a:pt x="704" y="579"/>
                    <a:pt x="694" y="589"/>
                    <a:pt x="683" y="600"/>
                  </a:cubicBezTo>
                  <a:lnTo>
                    <a:pt x="673" y="568"/>
                  </a:lnTo>
                  <a:cubicBezTo>
                    <a:pt x="620" y="463"/>
                    <a:pt x="547" y="358"/>
                    <a:pt x="463" y="264"/>
                  </a:cubicBezTo>
                  <a:cubicBezTo>
                    <a:pt x="379" y="180"/>
                    <a:pt x="284" y="96"/>
                    <a:pt x="169" y="12"/>
                  </a:cubicBezTo>
                  <a:cubicBezTo>
                    <a:pt x="148" y="1"/>
                    <a:pt x="137" y="1"/>
                    <a:pt x="127" y="1"/>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25"/>
            <p:cNvSpPr/>
            <p:nvPr/>
          </p:nvSpPr>
          <p:spPr>
            <a:xfrm>
              <a:off x="2806975" y="4874200"/>
              <a:ext cx="84275" cy="44400"/>
            </a:xfrm>
            <a:custGeom>
              <a:rect b="b" l="l" r="r" t="t"/>
              <a:pathLst>
                <a:path extrusionOk="0" h="1776" w="3371">
                  <a:moveTo>
                    <a:pt x="1576" y="1"/>
                  </a:moveTo>
                  <a:cubicBezTo>
                    <a:pt x="1460" y="1"/>
                    <a:pt x="1355" y="12"/>
                    <a:pt x="1261" y="43"/>
                  </a:cubicBezTo>
                  <a:cubicBezTo>
                    <a:pt x="1166" y="64"/>
                    <a:pt x="1082" y="106"/>
                    <a:pt x="1019" y="127"/>
                  </a:cubicBezTo>
                  <a:cubicBezTo>
                    <a:pt x="925" y="169"/>
                    <a:pt x="841" y="222"/>
                    <a:pt x="778" y="253"/>
                  </a:cubicBezTo>
                  <a:cubicBezTo>
                    <a:pt x="673" y="306"/>
                    <a:pt x="568" y="369"/>
                    <a:pt x="473" y="432"/>
                  </a:cubicBezTo>
                  <a:lnTo>
                    <a:pt x="316" y="526"/>
                  </a:lnTo>
                  <a:lnTo>
                    <a:pt x="284" y="558"/>
                  </a:lnTo>
                  <a:lnTo>
                    <a:pt x="274" y="526"/>
                  </a:lnTo>
                  <a:cubicBezTo>
                    <a:pt x="221" y="421"/>
                    <a:pt x="148" y="316"/>
                    <a:pt x="64" y="222"/>
                  </a:cubicBezTo>
                  <a:lnTo>
                    <a:pt x="1" y="159"/>
                  </a:lnTo>
                  <a:lnTo>
                    <a:pt x="1" y="159"/>
                  </a:lnTo>
                  <a:cubicBezTo>
                    <a:pt x="53" y="243"/>
                    <a:pt x="95" y="327"/>
                    <a:pt x="148" y="411"/>
                  </a:cubicBezTo>
                  <a:cubicBezTo>
                    <a:pt x="211" y="505"/>
                    <a:pt x="284" y="589"/>
                    <a:pt x="358" y="673"/>
                  </a:cubicBezTo>
                  <a:cubicBezTo>
                    <a:pt x="536" y="883"/>
                    <a:pt x="746" y="1062"/>
                    <a:pt x="967" y="1219"/>
                  </a:cubicBezTo>
                  <a:cubicBezTo>
                    <a:pt x="1219" y="1387"/>
                    <a:pt x="1481" y="1524"/>
                    <a:pt x="1754" y="1618"/>
                  </a:cubicBezTo>
                  <a:cubicBezTo>
                    <a:pt x="1880" y="1660"/>
                    <a:pt x="2006" y="1692"/>
                    <a:pt x="2132" y="1723"/>
                  </a:cubicBezTo>
                  <a:cubicBezTo>
                    <a:pt x="2258" y="1744"/>
                    <a:pt x="2384" y="1765"/>
                    <a:pt x="2510" y="1776"/>
                  </a:cubicBezTo>
                  <a:lnTo>
                    <a:pt x="2825" y="1776"/>
                  </a:lnTo>
                  <a:cubicBezTo>
                    <a:pt x="2930" y="1765"/>
                    <a:pt x="3035" y="1755"/>
                    <a:pt x="3130" y="1734"/>
                  </a:cubicBezTo>
                  <a:cubicBezTo>
                    <a:pt x="3203" y="1713"/>
                    <a:pt x="3287" y="1692"/>
                    <a:pt x="3371" y="1671"/>
                  </a:cubicBezTo>
                  <a:cubicBezTo>
                    <a:pt x="3361" y="1629"/>
                    <a:pt x="3350" y="1576"/>
                    <a:pt x="3340" y="1534"/>
                  </a:cubicBezTo>
                  <a:cubicBezTo>
                    <a:pt x="3340" y="1513"/>
                    <a:pt x="3329" y="1482"/>
                    <a:pt x="3329" y="1461"/>
                  </a:cubicBezTo>
                  <a:cubicBezTo>
                    <a:pt x="3319" y="1398"/>
                    <a:pt x="3308" y="1335"/>
                    <a:pt x="3298" y="1261"/>
                  </a:cubicBezTo>
                  <a:lnTo>
                    <a:pt x="3298" y="1230"/>
                  </a:lnTo>
                  <a:cubicBezTo>
                    <a:pt x="3287" y="1177"/>
                    <a:pt x="3287" y="1125"/>
                    <a:pt x="3287" y="1062"/>
                  </a:cubicBezTo>
                  <a:lnTo>
                    <a:pt x="3287" y="1051"/>
                  </a:lnTo>
                  <a:cubicBezTo>
                    <a:pt x="3287" y="873"/>
                    <a:pt x="3287" y="694"/>
                    <a:pt x="3298" y="526"/>
                  </a:cubicBezTo>
                  <a:cubicBezTo>
                    <a:pt x="3298" y="505"/>
                    <a:pt x="3287" y="484"/>
                    <a:pt x="3277" y="474"/>
                  </a:cubicBezTo>
                  <a:cubicBezTo>
                    <a:pt x="3256" y="453"/>
                    <a:pt x="3235" y="442"/>
                    <a:pt x="3214" y="442"/>
                  </a:cubicBezTo>
                  <a:cubicBezTo>
                    <a:pt x="3172" y="442"/>
                    <a:pt x="3140" y="474"/>
                    <a:pt x="3130" y="526"/>
                  </a:cubicBezTo>
                  <a:lnTo>
                    <a:pt x="3130" y="736"/>
                  </a:lnTo>
                  <a:cubicBezTo>
                    <a:pt x="3098" y="673"/>
                    <a:pt x="3046" y="621"/>
                    <a:pt x="2983" y="558"/>
                  </a:cubicBezTo>
                  <a:cubicBezTo>
                    <a:pt x="2846" y="421"/>
                    <a:pt x="2668" y="306"/>
                    <a:pt x="2458" y="211"/>
                  </a:cubicBezTo>
                  <a:cubicBezTo>
                    <a:pt x="2258" y="117"/>
                    <a:pt x="2048" y="54"/>
                    <a:pt x="1838" y="22"/>
                  </a:cubicBezTo>
                  <a:cubicBezTo>
                    <a:pt x="1754" y="12"/>
                    <a:pt x="1660" y="1"/>
                    <a:pt x="1576" y="1"/>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25"/>
            <p:cNvSpPr/>
            <p:nvPr/>
          </p:nvSpPr>
          <p:spPr>
            <a:xfrm>
              <a:off x="2850800" y="4914625"/>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25"/>
            <p:cNvSpPr/>
            <p:nvPr/>
          </p:nvSpPr>
          <p:spPr>
            <a:xfrm>
              <a:off x="2850800" y="4914625"/>
              <a:ext cx="25" cy="25"/>
            </a:xfrm>
            <a:custGeom>
              <a:rect b="b" l="l" r="r" t="t"/>
              <a:pathLst>
                <a:path extrusionOk="0" h="1" w="1">
                  <a:moveTo>
                    <a:pt x="1" y="1"/>
                  </a:moveTo>
                  <a:lnTo>
                    <a:pt x="1" y="1"/>
                  </a:ln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25"/>
            <p:cNvSpPr/>
            <p:nvPr/>
          </p:nvSpPr>
          <p:spPr>
            <a:xfrm>
              <a:off x="2850800" y="4914625"/>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25"/>
            <p:cNvSpPr/>
            <p:nvPr/>
          </p:nvSpPr>
          <p:spPr>
            <a:xfrm>
              <a:off x="2815900" y="4891000"/>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25"/>
            <p:cNvSpPr/>
            <p:nvPr/>
          </p:nvSpPr>
          <p:spPr>
            <a:xfrm>
              <a:off x="2831125" y="4904650"/>
              <a:ext cx="25" cy="25"/>
            </a:xfrm>
            <a:custGeom>
              <a:rect b="b" l="l" r="r" t="t"/>
              <a:pathLst>
                <a:path extrusionOk="0" h="1" w="1">
                  <a:moveTo>
                    <a:pt x="1" y="1"/>
                  </a:moveTo>
                  <a:lnTo>
                    <a:pt x="1" y="1"/>
                  </a:lnTo>
                  <a:lnTo>
                    <a:pt x="1" y="1"/>
                  </a:lnTo>
                  <a:lnTo>
                    <a:pt x="1" y="1"/>
                  </a:ln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25"/>
            <p:cNvSpPr/>
            <p:nvPr/>
          </p:nvSpPr>
          <p:spPr>
            <a:xfrm>
              <a:off x="2729000" y="4667075"/>
              <a:ext cx="239200" cy="238400"/>
            </a:xfrm>
            <a:custGeom>
              <a:rect b="b" l="l" r="r" t="t"/>
              <a:pathLst>
                <a:path extrusionOk="0" h="9536" w="9568">
                  <a:moveTo>
                    <a:pt x="6228" y="1"/>
                  </a:moveTo>
                  <a:cubicBezTo>
                    <a:pt x="5524" y="1"/>
                    <a:pt x="4842" y="85"/>
                    <a:pt x="4191" y="263"/>
                  </a:cubicBezTo>
                  <a:cubicBezTo>
                    <a:pt x="3319" y="494"/>
                    <a:pt x="2595" y="862"/>
                    <a:pt x="2028" y="1345"/>
                  </a:cubicBezTo>
                  <a:cubicBezTo>
                    <a:pt x="1723" y="1607"/>
                    <a:pt x="1471" y="1912"/>
                    <a:pt x="1282" y="2237"/>
                  </a:cubicBezTo>
                  <a:cubicBezTo>
                    <a:pt x="1177" y="2416"/>
                    <a:pt x="1082" y="2594"/>
                    <a:pt x="1019" y="2783"/>
                  </a:cubicBezTo>
                  <a:cubicBezTo>
                    <a:pt x="946" y="2972"/>
                    <a:pt x="883" y="3172"/>
                    <a:pt x="851" y="3392"/>
                  </a:cubicBezTo>
                  <a:cubicBezTo>
                    <a:pt x="767" y="3823"/>
                    <a:pt x="756" y="4274"/>
                    <a:pt x="820" y="4736"/>
                  </a:cubicBezTo>
                  <a:cubicBezTo>
                    <a:pt x="883" y="5167"/>
                    <a:pt x="1030" y="5608"/>
                    <a:pt x="1271" y="6185"/>
                  </a:cubicBezTo>
                  <a:cubicBezTo>
                    <a:pt x="1229" y="6175"/>
                    <a:pt x="1177" y="6175"/>
                    <a:pt x="1124" y="6175"/>
                  </a:cubicBezTo>
                  <a:lnTo>
                    <a:pt x="1019" y="6175"/>
                  </a:lnTo>
                  <a:cubicBezTo>
                    <a:pt x="956" y="6175"/>
                    <a:pt x="893" y="6185"/>
                    <a:pt x="820" y="6206"/>
                  </a:cubicBezTo>
                  <a:cubicBezTo>
                    <a:pt x="756" y="6227"/>
                    <a:pt x="693" y="6248"/>
                    <a:pt x="620" y="6280"/>
                  </a:cubicBezTo>
                  <a:cubicBezTo>
                    <a:pt x="525" y="6322"/>
                    <a:pt x="441" y="6385"/>
                    <a:pt x="336" y="6479"/>
                  </a:cubicBezTo>
                  <a:cubicBezTo>
                    <a:pt x="284" y="6532"/>
                    <a:pt x="221" y="6605"/>
                    <a:pt x="179" y="6679"/>
                  </a:cubicBezTo>
                  <a:cubicBezTo>
                    <a:pt x="84" y="6794"/>
                    <a:pt x="32" y="6942"/>
                    <a:pt x="21" y="7089"/>
                  </a:cubicBezTo>
                  <a:cubicBezTo>
                    <a:pt x="0" y="7236"/>
                    <a:pt x="11" y="7383"/>
                    <a:pt x="63" y="7530"/>
                  </a:cubicBezTo>
                  <a:cubicBezTo>
                    <a:pt x="105" y="7677"/>
                    <a:pt x="168" y="7813"/>
                    <a:pt x="263" y="7950"/>
                  </a:cubicBezTo>
                  <a:cubicBezTo>
                    <a:pt x="357" y="8076"/>
                    <a:pt x="473" y="8202"/>
                    <a:pt x="599" y="8318"/>
                  </a:cubicBezTo>
                  <a:cubicBezTo>
                    <a:pt x="862" y="8549"/>
                    <a:pt x="1177" y="8717"/>
                    <a:pt x="1502" y="8790"/>
                  </a:cubicBezTo>
                  <a:cubicBezTo>
                    <a:pt x="1607" y="8822"/>
                    <a:pt x="1712" y="8832"/>
                    <a:pt x="1828" y="8843"/>
                  </a:cubicBezTo>
                  <a:lnTo>
                    <a:pt x="1891" y="8843"/>
                  </a:lnTo>
                  <a:cubicBezTo>
                    <a:pt x="1965" y="8843"/>
                    <a:pt x="2049" y="8832"/>
                    <a:pt x="2143" y="8822"/>
                  </a:cubicBezTo>
                  <a:cubicBezTo>
                    <a:pt x="2238" y="8801"/>
                    <a:pt x="2343" y="8769"/>
                    <a:pt x="2448" y="8717"/>
                  </a:cubicBezTo>
                  <a:cubicBezTo>
                    <a:pt x="2532" y="8685"/>
                    <a:pt x="2605" y="8633"/>
                    <a:pt x="2689" y="8570"/>
                  </a:cubicBezTo>
                  <a:cubicBezTo>
                    <a:pt x="2889" y="8727"/>
                    <a:pt x="3099" y="8874"/>
                    <a:pt x="3309" y="8990"/>
                  </a:cubicBezTo>
                  <a:cubicBezTo>
                    <a:pt x="3540" y="9126"/>
                    <a:pt x="3792" y="9231"/>
                    <a:pt x="4044" y="9315"/>
                  </a:cubicBezTo>
                  <a:cubicBezTo>
                    <a:pt x="4464" y="9462"/>
                    <a:pt x="4926" y="9536"/>
                    <a:pt x="5409" y="9536"/>
                  </a:cubicBezTo>
                  <a:cubicBezTo>
                    <a:pt x="5482" y="9536"/>
                    <a:pt x="5556" y="9536"/>
                    <a:pt x="5629" y="9525"/>
                  </a:cubicBezTo>
                  <a:cubicBezTo>
                    <a:pt x="5892" y="9515"/>
                    <a:pt x="6175" y="9483"/>
                    <a:pt x="6469" y="9420"/>
                  </a:cubicBezTo>
                  <a:cubicBezTo>
                    <a:pt x="6711" y="9368"/>
                    <a:pt x="6942" y="9305"/>
                    <a:pt x="7173" y="9221"/>
                  </a:cubicBezTo>
                  <a:cubicBezTo>
                    <a:pt x="7635" y="9042"/>
                    <a:pt x="8055" y="8801"/>
                    <a:pt x="8412" y="8496"/>
                  </a:cubicBezTo>
                  <a:cubicBezTo>
                    <a:pt x="8790" y="8181"/>
                    <a:pt x="9094" y="7792"/>
                    <a:pt x="9283" y="7383"/>
                  </a:cubicBezTo>
                  <a:cubicBezTo>
                    <a:pt x="9388" y="7162"/>
                    <a:pt x="9462" y="6942"/>
                    <a:pt x="9504" y="6700"/>
                  </a:cubicBezTo>
                  <a:cubicBezTo>
                    <a:pt x="9556" y="6448"/>
                    <a:pt x="9567" y="6175"/>
                    <a:pt x="9535" y="5912"/>
                  </a:cubicBezTo>
                  <a:cubicBezTo>
                    <a:pt x="9472" y="5230"/>
                    <a:pt x="9178" y="4621"/>
                    <a:pt x="8884" y="4022"/>
                  </a:cubicBezTo>
                  <a:cubicBezTo>
                    <a:pt x="8779" y="3802"/>
                    <a:pt x="8664" y="3571"/>
                    <a:pt x="8569" y="3340"/>
                  </a:cubicBezTo>
                  <a:lnTo>
                    <a:pt x="8569" y="3329"/>
                  </a:lnTo>
                  <a:lnTo>
                    <a:pt x="8559" y="3329"/>
                  </a:lnTo>
                  <a:cubicBezTo>
                    <a:pt x="8485" y="3130"/>
                    <a:pt x="8401" y="2909"/>
                    <a:pt x="8328" y="2657"/>
                  </a:cubicBezTo>
                  <a:cubicBezTo>
                    <a:pt x="8296" y="2563"/>
                    <a:pt x="8265" y="2468"/>
                    <a:pt x="8244" y="2363"/>
                  </a:cubicBezTo>
                  <a:cubicBezTo>
                    <a:pt x="8202" y="2248"/>
                    <a:pt x="8170" y="2122"/>
                    <a:pt x="8128" y="2006"/>
                  </a:cubicBezTo>
                  <a:cubicBezTo>
                    <a:pt x="8002" y="1597"/>
                    <a:pt x="7834" y="1135"/>
                    <a:pt x="7572" y="746"/>
                  </a:cubicBezTo>
                  <a:cubicBezTo>
                    <a:pt x="7467" y="599"/>
                    <a:pt x="7351" y="473"/>
                    <a:pt x="7236" y="347"/>
                  </a:cubicBezTo>
                  <a:cubicBezTo>
                    <a:pt x="7099" y="232"/>
                    <a:pt x="6952" y="116"/>
                    <a:pt x="6784" y="32"/>
                  </a:cubicBezTo>
                  <a:cubicBezTo>
                    <a:pt x="6774" y="22"/>
                    <a:pt x="6753" y="22"/>
                    <a:pt x="6742" y="22"/>
                  </a:cubicBezTo>
                  <a:lnTo>
                    <a:pt x="6721" y="22"/>
                  </a:lnTo>
                  <a:cubicBezTo>
                    <a:pt x="6711" y="11"/>
                    <a:pt x="6700" y="11"/>
                    <a:pt x="6679" y="11"/>
                  </a:cubicBezTo>
                  <a:cubicBezTo>
                    <a:pt x="6532" y="1"/>
                    <a:pt x="6375" y="1"/>
                    <a:pt x="6228" y="1"/>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25"/>
            <p:cNvSpPr/>
            <p:nvPr/>
          </p:nvSpPr>
          <p:spPr>
            <a:xfrm>
              <a:off x="2755000" y="4838250"/>
              <a:ext cx="31000" cy="32900"/>
            </a:xfrm>
            <a:custGeom>
              <a:rect b="b" l="l" r="r" t="t"/>
              <a:pathLst>
                <a:path extrusionOk="0" h="1316" w="1240">
                  <a:moveTo>
                    <a:pt x="95" y="0"/>
                  </a:moveTo>
                  <a:cubicBezTo>
                    <a:pt x="53" y="0"/>
                    <a:pt x="11" y="31"/>
                    <a:pt x="11" y="74"/>
                  </a:cubicBezTo>
                  <a:cubicBezTo>
                    <a:pt x="0" y="158"/>
                    <a:pt x="0" y="252"/>
                    <a:pt x="11" y="336"/>
                  </a:cubicBezTo>
                  <a:cubicBezTo>
                    <a:pt x="11" y="420"/>
                    <a:pt x="42" y="494"/>
                    <a:pt x="63" y="578"/>
                  </a:cubicBezTo>
                  <a:cubicBezTo>
                    <a:pt x="95" y="641"/>
                    <a:pt x="137" y="714"/>
                    <a:pt x="179" y="777"/>
                  </a:cubicBezTo>
                  <a:cubicBezTo>
                    <a:pt x="231" y="840"/>
                    <a:pt x="284" y="893"/>
                    <a:pt x="336" y="956"/>
                  </a:cubicBezTo>
                  <a:cubicBezTo>
                    <a:pt x="567" y="1166"/>
                    <a:pt x="883" y="1271"/>
                    <a:pt x="1187" y="1313"/>
                  </a:cubicBezTo>
                  <a:cubicBezTo>
                    <a:pt x="1190" y="1315"/>
                    <a:pt x="1194" y="1316"/>
                    <a:pt x="1198" y="1316"/>
                  </a:cubicBezTo>
                  <a:cubicBezTo>
                    <a:pt x="1215" y="1316"/>
                    <a:pt x="1229" y="1297"/>
                    <a:pt x="1229" y="1271"/>
                  </a:cubicBezTo>
                  <a:cubicBezTo>
                    <a:pt x="1240" y="1250"/>
                    <a:pt x="1219" y="1229"/>
                    <a:pt x="1198" y="1229"/>
                  </a:cubicBezTo>
                  <a:cubicBezTo>
                    <a:pt x="1145" y="1219"/>
                    <a:pt x="1103" y="1219"/>
                    <a:pt x="1061" y="1208"/>
                  </a:cubicBezTo>
                  <a:lnTo>
                    <a:pt x="1072" y="1208"/>
                  </a:lnTo>
                  <a:cubicBezTo>
                    <a:pt x="967" y="1177"/>
                    <a:pt x="851" y="1134"/>
                    <a:pt x="746" y="1082"/>
                  </a:cubicBezTo>
                  <a:cubicBezTo>
                    <a:pt x="651" y="1029"/>
                    <a:pt x="557" y="966"/>
                    <a:pt x="473" y="893"/>
                  </a:cubicBezTo>
                  <a:cubicBezTo>
                    <a:pt x="410" y="830"/>
                    <a:pt x="357" y="767"/>
                    <a:pt x="315" y="693"/>
                  </a:cubicBezTo>
                  <a:cubicBezTo>
                    <a:pt x="273" y="630"/>
                    <a:pt x="231" y="546"/>
                    <a:pt x="210" y="473"/>
                  </a:cubicBezTo>
                  <a:cubicBezTo>
                    <a:pt x="189" y="399"/>
                    <a:pt x="179" y="336"/>
                    <a:pt x="179" y="263"/>
                  </a:cubicBezTo>
                  <a:cubicBezTo>
                    <a:pt x="179" y="210"/>
                    <a:pt x="179" y="147"/>
                    <a:pt x="189" y="95"/>
                  </a:cubicBezTo>
                  <a:cubicBezTo>
                    <a:pt x="189" y="52"/>
                    <a:pt x="158" y="0"/>
                    <a:pt x="105"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25"/>
            <p:cNvSpPr/>
            <p:nvPr/>
          </p:nvSpPr>
          <p:spPr>
            <a:xfrm>
              <a:off x="2736875" y="4837975"/>
              <a:ext cx="22875" cy="17350"/>
            </a:xfrm>
            <a:custGeom>
              <a:rect b="b" l="l" r="r" t="t"/>
              <a:pathLst>
                <a:path extrusionOk="0" h="694" w="915">
                  <a:moveTo>
                    <a:pt x="694" y="0"/>
                  </a:moveTo>
                  <a:cubicBezTo>
                    <a:pt x="641" y="11"/>
                    <a:pt x="589" y="32"/>
                    <a:pt x="547" y="42"/>
                  </a:cubicBezTo>
                  <a:cubicBezTo>
                    <a:pt x="494" y="63"/>
                    <a:pt x="452" y="85"/>
                    <a:pt x="399" y="106"/>
                  </a:cubicBezTo>
                  <a:cubicBezTo>
                    <a:pt x="357" y="127"/>
                    <a:pt x="315" y="158"/>
                    <a:pt x="273" y="190"/>
                  </a:cubicBezTo>
                  <a:cubicBezTo>
                    <a:pt x="231" y="221"/>
                    <a:pt x="200" y="253"/>
                    <a:pt x="158" y="295"/>
                  </a:cubicBezTo>
                  <a:cubicBezTo>
                    <a:pt x="126" y="326"/>
                    <a:pt x="95" y="368"/>
                    <a:pt x="74" y="410"/>
                  </a:cubicBezTo>
                  <a:cubicBezTo>
                    <a:pt x="53" y="452"/>
                    <a:pt x="32" y="494"/>
                    <a:pt x="21" y="536"/>
                  </a:cubicBezTo>
                  <a:cubicBezTo>
                    <a:pt x="0" y="578"/>
                    <a:pt x="0" y="620"/>
                    <a:pt x="0" y="673"/>
                  </a:cubicBezTo>
                  <a:cubicBezTo>
                    <a:pt x="0" y="683"/>
                    <a:pt x="21" y="694"/>
                    <a:pt x="32" y="694"/>
                  </a:cubicBezTo>
                  <a:cubicBezTo>
                    <a:pt x="42" y="694"/>
                    <a:pt x="53" y="683"/>
                    <a:pt x="53" y="662"/>
                  </a:cubicBezTo>
                  <a:cubicBezTo>
                    <a:pt x="53" y="631"/>
                    <a:pt x="53" y="599"/>
                    <a:pt x="63" y="568"/>
                  </a:cubicBezTo>
                  <a:cubicBezTo>
                    <a:pt x="74" y="547"/>
                    <a:pt x="84" y="515"/>
                    <a:pt x="95" y="494"/>
                  </a:cubicBezTo>
                  <a:cubicBezTo>
                    <a:pt x="116" y="452"/>
                    <a:pt x="137" y="421"/>
                    <a:pt x="168" y="389"/>
                  </a:cubicBezTo>
                  <a:cubicBezTo>
                    <a:pt x="189" y="368"/>
                    <a:pt x="210" y="358"/>
                    <a:pt x="231" y="337"/>
                  </a:cubicBezTo>
                  <a:cubicBezTo>
                    <a:pt x="252" y="316"/>
                    <a:pt x="273" y="305"/>
                    <a:pt x="305" y="284"/>
                  </a:cubicBezTo>
                  <a:cubicBezTo>
                    <a:pt x="336" y="263"/>
                    <a:pt x="368" y="253"/>
                    <a:pt x="399" y="232"/>
                  </a:cubicBezTo>
                  <a:cubicBezTo>
                    <a:pt x="441" y="221"/>
                    <a:pt x="473" y="200"/>
                    <a:pt x="515" y="190"/>
                  </a:cubicBezTo>
                  <a:cubicBezTo>
                    <a:pt x="547" y="179"/>
                    <a:pt x="578" y="179"/>
                    <a:pt x="610" y="169"/>
                  </a:cubicBezTo>
                  <a:lnTo>
                    <a:pt x="809" y="169"/>
                  </a:lnTo>
                  <a:cubicBezTo>
                    <a:pt x="816" y="170"/>
                    <a:pt x="823" y="171"/>
                    <a:pt x="829" y="171"/>
                  </a:cubicBezTo>
                  <a:cubicBezTo>
                    <a:pt x="872" y="171"/>
                    <a:pt x="904" y="141"/>
                    <a:pt x="904" y="95"/>
                  </a:cubicBezTo>
                  <a:cubicBezTo>
                    <a:pt x="914" y="53"/>
                    <a:pt x="883" y="11"/>
                    <a:pt x="830"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25"/>
            <p:cNvSpPr/>
            <p:nvPr/>
          </p:nvSpPr>
          <p:spPr>
            <a:xfrm>
              <a:off x="2676500" y="4606700"/>
              <a:ext cx="244950" cy="223950"/>
            </a:xfrm>
            <a:custGeom>
              <a:rect b="b" l="l" r="r" t="t"/>
              <a:pathLst>
                <a:path extrusionOk="0" h="8958" w="9798">
                  <a:moveTo>
                    <a:pt x="5346" y="1"/>
                  </a:moveTo>
                  <a:cubicBezTo>
                    <a:pt x="5230" y="1"/>
                    <a:pt x="5104" y="11"/>
                    <a:pt x="4978" y="32"/>
                  </a:cubicBezTo>
                  <a:cubicBezTo>
                    <a:pt x="4789" y="64"/>
                    <a:pt x="4600" y="116"/>
                    <a:pt x="4411" y="190"/>
                  </a:cubicBezTo>
                  <a:cubicBezTo>
                    <a:pt x="4222" y="274"/>
                    <a:pt x="4033" y="379"/>
                    <a:pt x="3854" y="505"/>
                  </a:cubicBezTo>
                  <a:cubicBezTo>
                    <a:pt x="3665" y="641"/>
                    <a:pt x="3476" y="809"/>
                    <a:pt x="3298" y="1019"/>
                  </a:cubicBezTo>
                  <a:cubicBezTo>
                    <a:pt x="3119" y="1208"/>
                    <a:pt x="2972" y="1429"/>
                    <a:pt x="2835" y="1660"/>
                  </a:cubicBezTo>
                  <a:cubicBezTo>
                    <a:pt x="2688" y="1922"/>
                    <a:pt x="2573" y="2185"/>
                    <a:pt x="2499" y="2447"/>
                  </a:cubicBezTo>
                  <a:cubicBezTo>
                    <a:pt x="2468" y="2584"/>
                    <a:pt x="2436" y="2731"/>
                    <a:pt x="2426" y="2867"/>
                  </a:cubicBezTo>
                  <a:cubicBezTo>
                    <a:pt x="2415" y="2941"/>
                    <a:pt x="2405" y="3025"/>
                    <a:pt x="2405" y="3109"/>
                  </a:cubicBezTo>
                  <a:cubicBezTo>
                    <a:pt x="2363" y="3077"/>
                    <a:pt x="2310" y="3056"/>
                    <a:pt x="2258" y="3046"/>
                  </a:cubicBezTo>
                  <a:cubicBezTo>
                    <a:pt x="2174" y="3004"/>
                    <a:pt x="2069" y="2983"/>
                    <a:pt x="1974" y="2983"/>
                  </a:cubicBezTo>
                  <a:cubicBezTo>
                    <a:pt x="1943" y="2972"/>
                    <a:pt x="1911" y="2972"/>
                    <a:pt x="1880" y="2972"/>
                  </a:cubicBezTo>
                  <a:cubicBezTo>
                    <a:pt x="1722" y="2972"/>
                    <a:pt x="1565" y="3004"/>
                    <a:pt x="1397" y="3077"/>
                  </a:cubicBezTo>
                  <a:cubicBezTo>
                    <a:pt x="1229" y="3140"/>
                    <a:pt x="1050" y="3256"/>
                    <a:pt x="882" y="3392"/>
                  </a:cubicBezTo>
                  <a:cubicBezTo>
                    <a:pt x="735" y="3529"/>
                    <a:pt x="588" y="3686"/>
                    <a:pt x="452" y="3875"/>
                  </a:cubicBezTo>
                  <a:cubicBezTo>
                    <a:pt x="336" y="4043"/>
                    <a:pt x="231" y="4232"/>
                    <a:pt x="158" y="4432"/>
                  </a:cubicBezTo>
                  <a:cubicBezTo>
                    <a:pt x="74" y="4621"/>
                    <a:pt x="32" y="4810"/>
                    <a:pt x="11" y="4988"/>
                  </a:cubicBezTo>
                  <a:cubicBezTo>
                    <a:pt x="0" y="5083"/>
                    <a:pt x="11" y="5188"/>
                    <a:pt x="21" y="5324"/>
                  </a:cubicBezTo>
                  <a:cubicBezTo>
                    <a:pt x="32" y="5440"/>
                    <a:pt x="53" y="5555"/>
                    <a:pt x="95" y="5681"/>
                  </a:cubicBezTo>
                  <a:cubicBezTo>
                    <a:pt x="158" y="5881"/>
                    <a:pt x="263" y="6080"/>
                    <a:pt x="410" y="6269"/>
                  </a:cubicBezTo>
                  <a:cubicBezTo>
                    <a:pt x="536" y="6427"/>
                    <a:pt x="683" y="6584"/>
                    <a:pt x="893" y="6752"/>
                  </a:cubicBezTo>
                  <a:cubicBezTo>
                    <a:pt x="1082" y="6910"/>
                    <a:pt x="1281" y="7057"/>
                    <a:pt x="1460" y="7172"/>
                  </a:cubicBezTo>
                  <a:cubicBezTo>
                    <a:pt x="1659" y="7309"/>
                    <a:pt x="1859" y="7445"/>
                    <a:pt x="2069" y="7582"/>
                  </a:cubicBezTo>
                  <a:cubicBezTo>
                    <a:pt x="2268" y="7718"/>
                    <a:pt x="2489" y="7865"/>
                    <a:pt x="2678" y="8044"/>
                  </a:cubicBezTo>
                  <a:cubicBezTo>
                    <a:pt x="2804" y="8159"/>
                    <a:pt x="2899" y="8275"/>
                    <a:pt x="2972" y="8401"/>
                  </a:cubicBezTo>
                  <a:cubicBezTo>
                    <a:pt x="3014" y="8464"/>
                    <a:pt x="3046" y="8516"/>
                    <a:pt x="3067" y="8579"/>
                  </a:cubicBezTo>
                  <a:cubicBezTo>
                    <a:pt x="3067" y="8611"/>
                    <a:pt x="3077" y="8632"/>
                    <a:pt x="3098" y="8653"/>
                  </a:cubicBezTo>
                  <a:cubicBezTo>
                    <a:pt x="3203" y="8726"/>
                    <a:pt x="3298" y="8789"/>
                    <a:pt x="3403" y="8842"/>
                  </a:cubicBezTo>
                  <a:cubicBezTo>
                    <a:pt x="3487" y="8884"/>
                    <a:pt x="3571" y="8915"/>
                    <a:pt x="3655" y="8936"/>
                  </a:cubicBezTo>
                  <a:cubicBezTo>
                    <a:pt x="3697" y="8947"/>
                    <a:pt x="3739" y="8957"/>
                    <a:pt x="3770" y="8957"/>
                  </a:cubicBezTo>
                  <a:lnTo>
                    <a:pt x="3896" y="8957"/>
                  </a:lnTo>
                  <a:cubicBezTo>
                    <a:pt x="3959" y="8947"/>
                    <a:pt x="4023" y="8936"/>
                    <a:pt x="4086" y="8905"/>
                  </a:cubicBezTo>
                  <a:cubicBezTo>
                    <a:pt x="4348" y="8779"/>
                    <a:pt x="4443" y="8474"/>
                    <a:pt x="4443" y="8222"/>
                  </a:cubicBezTo>
                  <a:cubicBezTo>
                    <a:pt x="4443" y="8023"/>
                    <a:pt x="4390" y="7823"/>
                    <a:pt x="4296" y="7634"/>
                  </a:cubicBezTo>
                  <a:cubicBezTo>
                    <a:pt x="4212" y="7466"/>
                    <a:pt x="4086" y="7309"/>
                    <a:pt x="3938" y="7193"/>
                  </a:cubicBezTo>
                  <a:cubicBezTo>
                    <a:pt x="3980" y="7162"/>
                    <a:pt x="4023" y="7130"/>
                    <a:pt x="4065" y="7088"/>
                  </a:cubicBezTo>
                  <a:cubicBezTo>
                    <a:pt x="4128" y="7025"/>
                    <a:pt x="4191" y="6962"/>
                    <a:pt x="4243" y="6878"/>
                  </a:cubicBezTo>
                  <a:cubicBezTo>
                    <a:pt x="4338" y="6731"/>
                    <a:pt x="4411" y="6563"/>
                    <a:pt x="4453" y="6364"/>
                  </a:cubicBezTo>
                  <a:cubicBezTo>
                    <a:pt x="4527" y="5996"/>
                    <a:pt x="4443" y="5618"/>
                    <a:pt x="4222" y="5356"/>
                  </a:cubicBezTo>
                  <a:cubicBezTo>
                    <a:pt x="4159" y="5282"/>
                    <a:pt x="4086" y="5219"/>
                    <a:pt x="4001" y="5167"/>
                  </a:cubicBezTo>
                  <a:lnTo>
                    <a:pt x="4023" y="5167"/>
                  </a:lnTo>
                  <a:cubicBezTo>
                    <a:pt x="4212" y="5167"/>
                    <a:pt x="4380" y="5156"/>
                    <a:pt x="4527" y="5135"/>
                  </a:cubicBezTo>
                  <a:cubicBezTo>
                    <a:pt x="4831" y="5104"/>
                    <a:pt x="5115" y="5030"/>
                    <a:pt x="5367" y="4915"/>
                  </a:cubicBezTo>
                  <a:cubicBezTo>
                    <a:pt x="5598" y="4810"/>
                    <a:pt x="5797" y="4673"/>
                    <a:pt x="5976" y="4505"/>
                  </a:cubicBezTo>
                  <a:cubicBezTo>
                    <a:pt x="6165" y="4316"/>
                    <a:pt x="6301" y="4127"/>
                    <a:pt x="6364" y="3938"/>
                  </a:cubicBezTo>
                  <a:cubicBezTo>
                    <a:pt x="6406" y="3833"/>
                    <a:pt x="6417" y="3718"/>
                    <a:pt x="6406" y="3613"/>
                  </a:cubicBezTo>
                  <a:lnTo>
                    <a:pt x="6375" y="3487"/>
                  </a:lnTo>
                  <a:lnTo>
                    <a:pt x="6375" y="3487"/>
                  </a:lnTo>
                  <a:cubicBezTo>
                    <a:pt x="6595" y="3571"/>
                    <a:pt x="6858" y="3613"/>
                    <a:pt x="7131" y="3613"/>
                  </a:cubicBezTo>
                  <a:cubicBezTo>
                    <a:pt x="7246" y="3613"/>
                    <a:pt x="7372" y="3602"/>
                    <a:pt x="7498" y="3592"/>
                  </a:cubicBezTo>
                  <a:cubicBezTo>
                    <a:pt x="7719" y="3560"/>
                    <a:pt x="7950" y="3508"/>
                    <a:pt x="8170" y="3424"/>
                  </a:cubicBezTo>
                  <a:cubicBezTo>
                    <a:pt x="8391" y="3350"/>
                    <a:pt x="8590" y="3245"/>
                    <a:pt x="8800" y="3119"/>
                  </a:cubicBezTo>
                  <a:cubicBezTo>
                    <a:pt x="9073" y="2941"/>
                    <a:pt x="9462" y="2626"/>
                    <a:pt x="9661" y="2164"/>
                  </a:cubicBezTo>
                  <a:cubicBezTo>
                    <a:pt x="9745" y="1975"/>
                    <a:pt x="9787" y="1765"/>
                    <a:pt x="9798" y="1555"/>
                  </a:cubicBezTo>
                  <a:cubicBezTo>
                    <a:pt x="9798" y="1366"/>
                    <a:pt x="9766" y="1166"/>
                    <a:pt x="9693" y="967"/>
                  </a:cubicBezTo>
                  <a:cubicBezTo>
                    <a:pt x="9630" y="788"/>
                    <a:pt x="9525" y="620"/>
                    <a:pt x="9399" y="484"/>
                  </a:cubicBezTo>
                  <a:cubicBezTo>
                    <a:pt x="9273" y="337"/>
                    <a:pt x="9115" y="221"/>
                    <a:pt x="8937" y="137"/>
                  </a:cubicBezTo>
                  <a:cubicBezTo>
                    <a:pt x="8758" y="53"/>
                    <a:pt x="8559" y="11"/>
                    <a:pt x="8359" y="11"/>
                  </a:cubicBezTo>
                  <a:cubicBezTo>
                    <a:pt x="8118" y="11"/>
                    <a:pt x="7855" y="74"/>
                    <a:pt x="7614" y="179"/>
                  </a:cubicBezTo>
                  <a:cubicBezTo>
                    <a:pt x="7299" y="326"/>
                    <a:pt x="6994" y="589"/>
                    <a:pt x="6711" y="977"/>
                  </a:cubicBezTo>
                  <a:cubicBezTo>
                    <a:pt x="6690" y="904"/>
                    <a:pt x="6669" y="841"/>
                    <a:pt x="6637" y="778"/>
                  </a:cubicBezTo>
                  <a:cubicBezTo>
                    <a:pt x="6606" y="694"/>
                    <a:pt x="6553" y="599"/>
                    <a:pt x="6490" y="515"/>
                  </a:cubicBezTo>
                  <a:cubicBezTo>
                    <a:pt x="6385" y="379"/>
                    <a:pt x="6238" y="253"/>
                    <a:pt x="6070" y="158"/>
                  </a:cubicBezTo>
                  <a:cubicBezTo>
                    <a:pt x="5860" y="53"/>
                    <a:pt x="5619" y="1"/>
                    <a:pt x="534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25"/>
            <p:cNvSpPr/>
            <p:nvPr/>
          </p:nvSpPr>
          <p:spPr>
            <a:xfrm>
              <a:off x="2747375" y="4813575"/>
              <a:ext cx="13675" cy="11400"/>
            </a:xfrm>
            <a:custGeom>
              <a:rect b="b" l="l" r="r" t="t"/>
              <a:pathLst>
                <a:path extrusionOk="0" h="456" w="547">
                  <a:moveTo>
                    <a:pt x="21" y="0"/>
                  </a:moveTo>
                  <a:cubicBezTo>
                    <a:pt x="11" y="0"/>
                    <a:pt x="0" y="10"/>
                    <a:pt x="0" y="21"/>
                  </a:cubicBezTo>
                  <a:lnTo>
                    <a:pt x="0" y="42"/>
                  </a:lnTo>
                  <a:cubicBezTo>
                    <a:pt x="0" y="42"/>
                    <a:pt x="11" y="42"/>
                    <a:pt x="11" y="52"/>
                  </a:cubicBezTo>
                  <a:lnTo>
                    <a:pt x="11" y="63"/>
                  </a:lnTo>
                  <a:lnTo>
                    <a:pt x="74" y="126"/>
                  </a:lnTo>
                  <a:cubicBezTo>
                    <a:pt x="116" y="168"/>
                    <a:pt x="158" y="210"/>
                    <a:pt x="211" y="252"/>
                  </a:cubicBezTo>
                  <a:cubicBezTo>
                    <a:pt x="295" y="325"/>
                    <a:pt x="400" y="399"/>
                    <a:pt x="505" y="451"/>
                  </a:cubicBezTo>
                  <a:cubicBezTo>
                    <a:pt x="511" y="455"/>
                    <a:pt x="516" y="456"/>
                    <a:pt x="521" y="456"/>
                  </a:cubicBezTo>
                  <a:cubicBezTo>
                    <a:pt x="532" y="456"/>
                    <a:pt x="539" y="448"/>
                    <a:pt x="547" y="441"/>
                  </a:cubicBezTo>
                  <a:cubicBezTo>
                    <a:pt x="547" y="430"/>
                    <a:pt x="547" y="409"/>
                    <a:pt x="536" y="409"/>
                  </a:cubicBezTo>
                  <a:cubicBezTo>
                    <a:pt x="463" y="367"/>
                    <a:pt x="389" y="325"/>
                    <a:pt x="316" y="273"/>
                  </a:cubicBezTo>
                  <a:lnTo>
                    <a:pt x="326" y="273"/>
                  </a:lnTo>
                  <a:cubicBezTo>
                    <a:pt x="274" y="241"/>
                    <a:pt x="221" y="199"/>
                    <a:pt x="179" y="157"/>
                  </a:cubicBezTo>
                  <a:lnTo>
                    <a:pt x="85" y="63"/>
                  </a:lnTo>
                  <a:lnTo>
                    <a:pt x="95" y="63"/>
                  </a:lnTo>
                  <a:cubicBezTo>
                    <a:pt x="95" y="52"/>
                    <a:pt x="95" y="31"/>
                    <a:pt x="85" y="21"/>
                  </a:cubicBezTo>
                  <a:lnTo>
                    <a:pt x="64" y="21"/>
                  </a:lnTo>
                  <a:cubicBezTo>
                    <a:pt x="64" y="10"/>
                    <a:pt x="53" y="0"/>
                    <a:pt x="42"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25"/>
            <p:cNvSpPr/>
            <p:nvPr/>
          </p:nvSpPr>
          <p:spPr>
            <a:xfrm>
              <a:off x="2746075" y="4814100"/>
              <a:ext cx="14975" cy="11200"/>
            </a:xfrm>
            <a:custGeom>
              <a:rect b="b" l="l" r="r" t="t"/>
              <a:pathLst>
                <a:path extrusionOk="0" h="448" w="599">
                  <a:moveTo>
                    <a:pt x="31" y="0"/>
                  </a:moveTo>
                  <a:cubicBezTo>
                    <a:pt x="21" y="0"/>
                    <a:pt x="21" y="10"/>
                    <a:pt x="10" y="10"/>
                  </a:cubicBezTo>
                  <a:cubicBezTo>
                    <a:pt x="10" y="21"/>
                    <a:pt x="0" y="21"/>
                    <a:pt x="0" y="31"/>
                  </a:cubicBezTo>
                  <a:cubicBezTo>
                    <a:pt x="0" y="42"/>
                    <a:pt x="10" y="42"/>
                    <a:pt x="10" y="52"/>
                  </a:cubicBezTo>
                  <a:cubicBezTo>
                    <a:pt x="52" y="94"/>
                    <a:pt x="94" y="136"/>
                    <a:pt x="137" y="168"/>
                  </a:cubicBezTo>
                  <a:cubicBezTo>
                    <a:pt x="179" y="199"/>
                    <a:pt x="221" y="241"/>
                    <a:pt x="263" y="273"/>
                  </a:cubicBezTo>
                  <a:cubicBezTo>
                    <a:pt x="357" y="336"/>
                    <a:pt x="452" y="399"/>
                    <a:pt x="557" y="441"/>
                  </a:cubicBezTo>
                  <a:cubicBezTo>
                    <a:pt x="565" y="446"/>
                    <a:pt x="572" y="448"/>
                    <a:pt x="578" y="448"/>
                  </a:cubicBezTo>
                  <a:cubicBezTo>
                    <a:pt x="586" y="448"/>
                    <a:pt x="593" y="443"/>
                    <a:pt x="599" y="430"/>
                  </a:cubicBezTo>
                  <a:cubicBezTo>
                    <a:pt x="599" y="420"/>
                    <a:pt x="599" y="409"/>
                    <a:pt x="588" y="399"/>
                  </a:cubicBezTo>
                  <a:cubicBezTo>
                    <a:pt x="473" y="346"/>
                    <a:pt x="378" y="283"/>
                    <a:pt x="273" y="220"/>
                  </a:cubicBezTo>
                  <a:cubicBezTo>
                    <a:pt x="231" y="189"/>
                    <a:pt x="200" y="157"/>
                    <a:pt x="158" y="115"/>
                  </a:cubicBezTo>
                  <a:cubicBezTo>
                    <a:pt x="116" y="84"/>
                    <a:pt x="84" y="52"/>
                    <a:pt x="52" y="10"/>
                  </a:cubicBezTo>
                  <a:cubicBezTo>
                    <a:pt x="42" y="10"/>
                    <a:pt x="42" y="0"/>
                    <a:pt x="31"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25"/>
            <p:cNvSpPr/>
            <p:nvPr/>
          </p:nvSpPr>
          <p:spPr>
            <a:xfrm>
              <a:off x="2746600" y="4814625"/>
              <a:ext cx="14975" cy="11725"/>
            </a:xfrm>
            <a:custGeom>
              <a:rect b="b" l="l" r="r" t="t"/>
              <a:pathLst>
                <a:path extrusionOk="0" h="469" w="599">
                  <a:moveTo>
                    <a:pt x="31" y="0"/>
                  </a:moveTo>
                  <a:cubicBezTo>
                    <a:pt x="21" y="0"/>
                    <a:pt x="10" y="10"/>
                    <a:pt x="10" y="10"/>
                  </a:cubicBezTo>
                  <a:cubicBezTo>
                    <a:pt x="0" y="21"/>
                    <a:pt x="0" y="31"/>
                    <a:pt x="0" y="31"/>
                  </a:cubicBezTo>
                  <a:cubicBezTo>
                    <a:pt x="0" y="42"/>
                    <a:pt x="0" y="52"/>
                    <a:pt x="10" y="63"/>
                  </a:cubicBezTo>
                  <a:cubicBezTo>
                    <a:pt x="42" y="105"/>
                    <a:pt x="84" y="147"/>
                    <a:pt x="126" y="178"/>
                  </a:cubicBezTo>
                  <a:cubicBezTo>
                    <a:pt x="168" y="220"/>
                    <a:pt x="210" y="252"/>
                    <a:pt x="263" y="294"/>
                  </a:cubicBezTo>
                  <a:cubicBezTo>
                    <a:pt x="347" y="357"/>
                    <a:pt x="441" y="409"/>
                    <a:pt x="546" y="462"/>
                  </a:cubicBezTo>
                  <a:cubicBezTo>
                    <a:pt x="551" y="467"/>
                    <a:pt x="558" y="469"/>
                    <a:pt x="567" y="469"/>
                  </a:cubicBezTo>
                  <a:cubicBezTo>
                    <a:pt x="579" y="469"/>
                    <a:pt x="593" y="464"/>
                    <a:pt x="599" y="451"/>
                  </a:cubicBezTo>
                  <a:cubicBezTo>
                    <a:pt x="599" y="430"/>
                    <a:pt x="599" y="409"/>
                    <a:pt x="578" y="399"/>
                  </a:cubicBezTo>
                  <a:cubicBezTo>
                    <a:pt x="525" y="367"/>
                    <a:pt x="483" y="346"/>
                    <a:pt x="431" y="315"/>
                  </a:cubicBezTo>
                  <a:cubicBezTo>
                    <a:pt x="378" y="294"/>
                    <a:pt x="336" y="262"/>
                    <a:pt x="284" y="231"/>
                  </a:cubicBezTo>
                  <a:cubicBezTo>
                    <a:pt x="242" y="199"/>
                    <a:pt x="210" y="168"/>
                    <a:pt x="168" y="136"/>
                  </a:cubicBezTo>
                  <a:cubicBezTo>
                    <a:pt x="126" y="94"/>
                    <a:pt x="84" y="52"/>
                    <a:pt x="52" y="10"/>
                  </a:cubicBezTo>
                  <a:cubicBezTo>
                    <a:pt x="52" y="10"/>
                    <a:pt x="42" y="0"/>
                    <a:pt x="31"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25"/>
            <p:cNvSpPr/>
            <p:nvPr/>
          </p:nvSpPr>
          <p:spPr>
            <a:xfrm>
              <a:off x="2745275" y="4815150"/>
              <a:ext cx="16050" cy="11400"/>
            </a:xfrm>
            <a:custGeom>
              <a:rect b="b" l="l" r="r" t="t"/>
              <a:pathLst>
                <a:path extrusionOk="0" h="456" w="642">
                  <a:moveTo>
                    <a:pt x="263" y="168"/>
                  </a:moveTo>
                  <a:cubicBezTo>
                    <a:pt x="267" y="170"/>
                    <a:pt x="270" y="173"/>
                    <a:pt x="273" y="175"/>
                  </a:cubicBezTo>
                  <a:lnTo>
                    <a:pt x="273" y="175"/>
                  </a:lnTo>
                  <a:cubicBezTo>
                    <a:pt x="271" y="168"/>
                    <a:pt x="263" y="168"/>
                    <a:pt x="263" y="168"/>
                  </a:cubicBezTo>
                  <a:close/>
                  <a:moveTo>
                    <a:pt x="42" y="0"/>
                  </a:moveTo>
                  <a:cubicBezTo>
                    <a:pt x="32" y="0"/>
                    <a:pt x="21" y="0"/>
                    <a:pt x="11" y="10"/>
                  </a:cubicBezTo>
                  <a:cubicBezTo>
                    <a:pt x="0" y="21"/>
                    <a:pt x="0" y="42"/>
                    <a:pt x="11" y="63"/>
                  </a:cubicBezTo>
                  <a:cubicBezTo>
                    <a:pt x="95" y="136"/>
                    <a:pt x="179" y="199"/>
                    <a:pt x="274" y="262"/>
                  </a:cubicBezTo>
                  <a:cubicBezTo>
                    <a:pt x="368" y="336"/>
                    <a:pt x="463" y="399"/>
                    <a:pt x="578" y="451"/>
                  </a:cubicBezTo>
                  <a:cubicBezTo>
                    <a:pt x="584" y="454"/>
                    <a:pt x="590" y="456"/>
                    <a:pt x="595" y="456"/>
                  </a:cubicBezTo>
                  <a:cubicBezTo>
                    <a:pt x="610" y="456"/>
                    <a:pt x="623" y="446"/>
                    <a:pt x="631" y="430"/>
                  </a:cubicBezTo>
                  <a:cubicBezTo>
                    <a:pt x="641" y="409"/>
                    <a:pt x="631" y="388"/>
                    <a:pt x="610" y="378"/>
                  </a:cubicBezTo>
                  <a:cubicBezTo>
                    <a:pt x="557" y="346"/>
                    <a:pt x="494" y="315"/>
                    <a:pt x="442" y="283"/>
                  </a:cubicBezTo>
                  <a:cubicBezTo>
                    <a:pt x="382" y="254"/>
                    <a:pt x="332" y="215"/>
                    <a:pt x="273" y="175"/>
                  </a:cubicBezTo>
                  <a:lnTo>
                    <a:pt x="273" y="175"/>
                  </a:lnTo>
                  <a:cubicBezTo>
                    <a:pt x="273" y="176"/>
                    <a:pt x="274" y="177"/>
                    <a:pt x="274" y="178"/>
                  </a:cubicBezTo>
                  <a:cubicBezTo>
                    <a:pt x="200" y="126"/>
                    <a:pt x="126" y="63"/>
                    <a:pt x="63" y="10"/>
                  </a:cubicBezTo>
                  <a:cubicBezTo>
                    <a:pt x="63" y="0"/>
                    <a:pt x="53" y="0"/>
                    <a:pt x="42"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25"/>
            <p:cNvSpPr/>
            <p:nvPr/>
          </p:nvSpPr>
          <p:spPr>
            <a:xfrm>
              <a:off x="2676500" y="4634525"/>
              <a:ext cx="80350" cy="147050"/>
            </a:xfrm>
            <a:custGeom>
              <a:rect b="b" l="l" r="r" t="t"/>
              <a:pathLst>
                <a:path extrusionOk="0" h="5882" w="3214">
                  <a:moveTo>
                    <a:pt x="3214" y="1"/>
                  </a:moveTo>
                  <a:lnTo>
                    <a:pt x="3214" y="1"/>
                  </a:lnTo>
                  <a:cubicBezTo>
                    <a:pt x="3077" y="169"/>
                    <a:pt x="2951" y="347"/>
                    <a:pt x="2835" y="547"/>
                  </a:cubicBezTo>
                  <a:cubicBezTo>
                    <a:pt x="2688" y="799"/>
                    <a:pt x="2573" y="1072"/>
                    <a:pt x="2499" y="1334"/>
                  </a:cubicBezTo>
                  <a:cubicBezTo>
                    <a:pt x="2457" y="1471"/>
                    <a:pt x="2436" y="1607"/>
                    <a:pt x="2415" y="1754"/>
                  </a:cubicBezTo>
                  <a:cubicBezTo>
                    <a:pt x="2405" y="1828"/>
                    <a:pt x="2405" y="1912"/>
                    <a:pt x="2405" y="1996"/>
                  </a:cubicBezTo>
                  <a:cubicBezTo>
                    <a:pt x="2363" y="1964"/>
                    <a:pt x="2321" y="1943"/>
                    <a:pt x="2258" y="1922"/>
                  </a:cubicBezTo>
                  <a:cubicBezTo>
                    <a:pt x="2174" y="1891"/>
                    <a:pt x="2069" y="1870"/>
                    <a:pt x="1974" y="1859"/>
                  </a:cubicBezTo>
                  <a:lnTo>
                    <a:pt x="1880" y="1859"/>
                  </a:lnTo>
                  <a:cubicBezTo>
                    <a:pt x="1722" y="1859"/>
                    <a:pt x="1565" y="1891"/>
                    <a:pt x="1397" y="1954"/>
                  </a:cubicBezTo>
                  <a:cubicBezTo>
                    <a:pt x="1229" y="2027"/>
                    <a:pt x="1050" y="2132"/>
                    <a:pt x="882" y="2279"/>
                  </a:cubicBezTo>
                  <a:cubicBezTo>
                    <a:pt x="725" y="2416"/>
                    <a:pt x="588" y="2573"/>
                    <a:pt x="452" y="2762"/>
                  </a:cubicBezTo>
                  <a:cubicBezTo>
                    <a:pt x="336" y="2930"/>
                    <a:pt x="231" y="3119"/>
                    <a:pt x="147" y="3319"/>
                  </a:cubicBezTo>
                  <a:cubicBezTo>
                    <a:pt x="74" y="3508"/>
                    <a:pt x="32" y="3686"/>
                    <a:pt x="11" y="3875"/>
                  </a:cubicBezTo>
                  <a:cubicBezTo>
                    <a:pt x="0" y="3970"/>
                    <a:pt x="0" y="4075"/>
                    <a:pt x="21" y="4211"/>
                  </a:cubicBezTo>
                  <a:cubicBezTo>
                    <a:pt x="32" y="4327"/>
                    <a:pt x="53" y="4442"/>
                    <a:pt x="95" y="4568"/>
                  </a:cubicBezTo>
                  <a:cubicBezTo>
                    <a:pt x="158" y="4768"/>
                    <a:pt x="263" y="4967"/>
                    <a:pt x="410" y="5156"/>
                  </a:cubicBezTo>
                  <a:cubicBezTo>
                    <a:pt x="536" y="5324"/>
                    <a:pt x="683" y="5471"/>
                    <a:pt x="893" y="5650"/>
                  </a:cubicBezTo>
                  <a:cubicBezTo>
                    <a:pt x="987" y="5723"/>
                    <a:pt x="1092" y="5807"/>
                    <a:pt x="1197" y="5881"/>
                  </a:cubicBezTo>
                  <a:cubicBezTo>
                    <a:pt x="1113" y="5671"/>
                    <a:pt x="1029" y="5450"/>
                    <a:pt x="977" y="5230"/>
                  </a:cubicBezTo>
                  <a:cubicBezTo>
                    <a:pt x="945" y="5104"/>
                    <a:pt x="914" y="4978"/>
                    <a:pt x="893" y="4862"/>
                  </a:cubicBezTo>
                  <a:cubicBezTo>
                    <a:pt x="872" y="4736"/>
                    <a:pt x="861" y="4621"/>
                    <a:pt x="851" y="4495"/>
                  </a:cubicBezTo>
                  <a:cubicBezTo>
                    <a:pt x="851" y="4379"/>
                    <a:pt x="851" y="4264"/>
                    <a:pt x="861" y="4138"/>
                  </a:cubicBezTo>
                  <a:cubicBezTo>
                    <a:pt x="861" y="4022"/>
                    <a:pt x="882" y="3907"/>
                    <a:pt x="914" y="3802"/>
                  </a:cubicBezTo>
                  <a:cubicBezTo>
                    <a:pt x="966" y="3571"/>
                    <a:pt x="1050" y="3350"/>
                    <a:pt x="1187" y="3161"/>
                  </a:cubicBezTo>
                  <a:cubicBezTo>
                    <a:pt x="1260" y="3056"/>
                    <a:pt x="1344" y="2962"/>
                    <a:pt x="1439" y="2888"/>
                  </a:cubicBezTo>
                  <a:cubicBezTo>
                    <a:pt x="1491" y="2846"/>
                    <a:pt x="1533" y="2815"/>
                    <a:pt x="1586" y="2794"/>
                  </a:cubicBezTo>
                  <a:cubicBezTo>
                    <a:pt x="1628" y="2762"/>
                    <a:pt x="1670" y="2741"/>
                    <a:pt x="1722" y="2720"/>
                  </a:cubicBezTo>
                  <a:cubicBezTo>
                    <a:pt x="1817" y="2689"/>
                    <a:pt x="1922" y="2657"/>
                    <a:pt x="2027" y="2647"/>
                  </a:cubicBezTo>
                  <a:cubicBezTo>
                    <a:pt x="2102" y="2639"/>
                    <a:pt x="2181" y="2632"/>
                    <a:pt x="2263" y="2632"/>
                  </a:cubicBezTo>
                  <a:cubicBezTo>
                    <a:pt x="2296" y="2632"/>
                    <a:pt x="2330" y="2633"/>
                    <a:pt x="2363" y="2636"/>
                  </a:cubicBezTo>
                  <a:cubicBezTo>
                    <a:pt x="2583" y="2636"/>
                    <a:pt x="2814" y="2668"/>
                    <a:pt x="3035" y="2689"/>
                  </a:cubicBezTo>
                  <a:cubicBezTo>
                    <a:pt x="2962" y="2468"/>
                    <a:pt x="2909" y="2237"/>
                    <a:pt x="2877" y="2006"/>
                  </a:cubicBezTo>
                  <a:cubicBezTo>
                    <a:pt x="2846" y="1744"/>
                    <a:pt x="2846" y="1481"/>
                    <a:pt x="2867" y="1219"/>
                  </a:cubicBezTo>
                  <a:cubicBezTo>
                    <a:pt x="2888" y="998"/>
                    <a:pt x="2920" y="788"/>
                    <a:pt x="2983" y="578"/>
                  </a:cubicBezTo>
                  <a:cubicBezTo>
                    <a:pt x="3035" y="379"/>
                    <a:pt x="3119" y="179"/>
                    <a:pt x="321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25"/>
            <p:cNvSpPr/>
            <p:nvPr/>
          </p:nvSpPr>
          <p:spPr>
            <a:xfrm>
              <a:off x="2714050" y="4757400"/>
              <a:ext cx="45425" cy="52550"/>
            </a:xfrm>
            <a:custGeom>
              <a:rect b="b" l="l" r="r" t="t"/>
              <a:pathLst>
                <a:path extrusionOk="0" h="2102" w="1817">
                  <a:moveTo>
                    <a:pt x="267" y="624"/>
                  </a:moveTo>
                  <a:cubicBezTo>
                    <a:pt x="269" y="629"/>
                    <a:pt x="271" y="635"/>
                    <a:pt x="273" y="640"/>
                  </a:cubicBezTo>
                  <a:cubicBezTo>
                    <a:pt x="273" y="632"/>
                    <a:pt x="273" y="631"/>
                    <a:pt x="267" y="624"/>
                  </a:cubicBezTo>
                  <a:close/>
                  <a:moveTo>
                    <a:pt x="73" y="0"/>
                  </a:moveTo>
                  <a:cubicBezTo>
                    <a:pt x="42" y="0"/>
                    <a:pt x="0" y="42"/>
                    <a:pt x="0" y="73"/>
                  </a:cubicBezTo>
                  <a:cubicBezTo>
                    <a:pt x="10" y="294"/>
                    <a:pt x="63" y="514"/>
                    <a:pt x="136" y="724"/>
                  </a:cubicBezTo>
                  <a:cubicBezTo>
                    <a:pt x="168" y="840"/>
                    <a:pt x="220" y="945"/>
                    <a:pt x="283" y="1050"/>
                  </a:cubicBezTo>
                  <a:cubicBezTo>
                    <a:pt x="336" y="1165"/>
                    <a:pt x="409" y="1270"/>
                    <a:pt x="483" y="1365"/>
                  </a:cubicBezTo>
                  <a:cubicBezTo>
                    <a:pt x="630" y="1564"/>
                    <a:pt x="798" y="1743"/>
                    <a:pt x="1008" y="1890"/>
                  </a:cubicBezTo>
                  <a:cubicBezTo>
                    <a:pt x="1197" y="2016"/>
                    <a:pt x="1428" y="2100"/>
                    <a:pt x="1670" y="2100"/>
                  </a:cubicBezTo>
                  <a:cubicBezTo>
                    <a:pt x="1675" y="2101"/>
                    <a:pt x="1680" y="2101"/>
                    <a:pt x="1685" y="2101"/>
                  </a:cubicBezTo>
                  <a:cubicBezTo>
                    <a:pt x="1761" y="2101"/>
                    <a:pt x="1817" y="2032"/>
                    <a:pt x="1817" y="1953"/>
                  </a:cubicBezTo>
                  <a:cubicBezTo>
                    <a:pt x="1817" y="1869"/>
                    <a:pt x="1754" y="1806"/>
                    <a:pt x="1670" y="1806"/>
                  </a:cubicBezTo>
                  <a:cubicBezTo>
                    <a:pt x="1628" y="1806"/>
                    <a:pt x="1586" y="1806"/>
                    <a:pt x="1544" y="1795"/>
                  </a:cubicBezTo>
                  <a:cubicBezTo>
                    <a:pt x="1449" y="1785"/>
                    <a:pt x="1344" y="1753"/>
                    <a:pt x="1249" y="1711"/>
                  </a:cubicBezTo>
                  <a:cubicBezTo>
                    <a:pt x="1134" y="1659"/>
                    <a:pt x="1029" y="1596"/>
                    <a:pt x="924" y="1522"/>
                  </a:cubicBezTo>
                  <a:cubicBezTo>
                    <a:pt x="798" y="1417"/>
                    <a:pt x="682" y="1291"/>
                    <a:pt x="577" y="1165"/>
                  </a:cubicBezTo>
                  <a:cubicBezTo>
                    <a:pt x="451" y="997"/>
                    <a:pt x="346" y="819"/>
                    <a:pt x="262" y="619"/>
                  </a:cubicBezTo>
                  <a:lnTo>
                    <a:pt x="262" y="619"/>
                  </a:lnTo>
                  <a:cubicBezTo>
                    <a:pt x="264" y="621"/>
                    <a:pt x="266" y="623"/>
                    <a:pt x="267" y="624"/>
                  </a:cubicBezTo>
                  <a:lnTo>
                    <a:pt x="267" y="624"/>
                  </a:lnTo>
                  <a:cubicBezTo>
                    <a:pt x="217" y="493"/>
                    <a:pt x="178" y="351"/>
                    <a:pt x="157" y="210"/>
                  </a:cubicBezTo>
                  <a:lnTo>
                    <a:pt x="157" y="231"/>
                  </a:lnTo>
                  <a:cubicBezTo>
                    <a:pt x="147" y="178"/>
                    <a:pt x="147" y="126"/>
                    <a:pt x="147" y="73"/>
                  </a:cubicBezTo>
                  <a:cubicBezTo>
                    <a:pt x="147" y="42"/>
                    <a:pt x="115" y="0"/>
                    <a:pt x="7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25"/>
            <p:cNvSpPr/>
            <p:nvPr/>
          </p:nvSpPr>
          <p:spPr>
            <a:xfrm>
              <a:off x="2726375" y="4719325"/>
              <a:ext cx="15775" cy="53350"/>
            </a:xfrm>
            <a:custGeom>
              <a:rect b="b" l="l" r="r" t="t"/>
              <a:pathLst>
                <a:path extrusionOk="0" h="2134" w="631">
                  <a:moveTo>
                    <a:pt x="494" y="0"/>
                  </a:moveTo>
                  <a:cubicBezTo>
                    <a:pt x="462" y="0"/>
                    <a:pt x="431" y="11"/>
                    <a:pt x="410" y="32"/>
                  </a:cubicBezTo>
                  <a:cubicBezTo>
                    <a:pt x="336" y="95"/>
                    <a:pt x="284" y="158"/>
                    <a:pt x="221" y="231"/>
                  </a:cubicBezTo>
                  <a:cubicBezTo>
                    <a:pt x="168" y="305"/>
                    <a:pt x="126" y="389"/>
                    <a:pt x="95" y="473"/>
                  </a:cubicBezTo>
                  <a:cubicBezTo>
                    <a:pt x="21" y="651"/>
                    <a:pt x="0" y="840"/>
                    <a:pt x="0" y="1029"/>
                  </a:cubicBezTo>
                  <a:cubicBezTo>
                    <a:pt x="0" y="1218"/>
                    <a:pt x="42" y="1407"/>
                    <a:pt x="95" y="1586"/>
                  </a:cubicBezTo>
                  <a:cubicBezTo>
                    <a:pt x="158" y="1775"/>
                    <a:pt x="252" y="1943"/>
                    <a:pt x="378" y="2090"/>
                  </a:cubicBezTo>
                  <a:cubicBezTo>
                    <a:pt x="404" y="2120"/>
                    <a:pt x="441" y="2133"/>
                    <a:pt x="478" y="2133"/>
                  </a:cubicBezTo>
                  <a:cubicBezTo>
                    <a:pt x="519" y="2133"/>
                    <a:pt x="561" y="2117"/>
                    <a:pt x="588" y="2090"/>
                  </a:cubicBezTo>
                  <a:cubicBezTo>
                    <a:pt x="609" y="2069"/>
                    <a:pt x="630" y="2027"/>
                    <a:pt x="630" y="1985"/>
                  </a:cubicBezTo>
                  <a:cubicBezTo>
                    <a:pt x="630" y="1953"/>
                    <a:pt x="609" y="1911"/>
                    <a:pt x="588" y="1890"/>
                  </a:cubicBezTo>
                  <a:cubicBezTo>
                    <a:pt x="567" y="1869"/>
                    <a:pt x="557" y="1848"/>
                    <a:pt x="536" y="1827"/>
                  </a:cubicBezTo>
                  <a:cubicBezTo>
                    <a:pt x="473" y="1743"/>
                    <a:pt x="420" y="1649"/>
                    <a:pt x="378" y="1554"/>
                  </a:cubicBezTo>
                  <a:cubicBezTo>
                    <a:pt x="326" y="1428"/>
                    <a:pt x="284" y="1292"/>
                    <a:pt x="263" y="1155"/>
                  </a:cubicBezTo>
                  <a:cubicBezTo>
                    <a:pt x="252" y="1029"/>
                    <a:pt x="252" y="903"/>
                    <a:pt x="263" y="777"/>
                  </a:cubicBezTo>
                  <a:cubicBezTo>
                    <a:pt x="284" y="683"/>
                    <a:pt x="305" y="588"/>
                    <a:pt x="336" y="494"/>
                  </a:cubicBezTo>
                  <a:cubicBezTo>
                    <a:pt x="368" y="431"/>
                    <a:pt x="399" y="378"/>
                    <a:pt x="441" y="315"/>
                  </a:cubicBezTo>
                  <a:lnTo>
                    <a:pt x="567" y="189"/>
                  </a:lnTo>
                  <a:cubicBezTo>
                    <a:pt x="620" y="158"/>
                    <a:pt x="609" y="74"/>
                    <a:pt x="567" y="32"/>
                  </a:cubicBezTo>
                  <a:cubicBezTo>
                    <a:pt x="546" y="11"/>
                    <a:pt x="515" y="0"/>
                    <a:pt x="49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25"/>
            <p:cNvSpPr/>
            <p:nvPr/>
          </p:nvSpPr>
          <p:spPr>
            <a:xfrm>
              <a:off x="2843450" y="4641075"/>
              <a:ext cx="61200" cy="39775"/>
            </a:xfrm>
            <a:custGeom>
              <a:rect b="b" l="l" r="r" t="t"/>
              <a:pathLst>
                <a:path extrusionOk="0" h="1591" w="2448">
                  <a:moveTo>
                    <a:pt x="2280" y="1"/>
                  </a:moveTo>
                  <a:cubicBezTo>
                    <a:pt x="2217" y="1"/>
                    <a:pt x="2154" y="43"/>
                    <a:pt x="2133" y="106"/>
                  </a:cubicBezTo>
                  <a:cubicBezTo>
                    <a:pt x="2112" y="190"/>
                    <a:pt x="2091" y="264"/>
                    <a:pt x="2059" y="337"/>
                  </a:cubicBezTo>
                  <a:cubicBezTo>
                    <a:pt x="1996" y="484"/>
                    <a:pt x="1912" y="621"/>
                    <a:pt x="1818" y="747"/>
                  </a:cubicBezTo>
                  <a:cubicBezTo>
                    <a:pt x="1723" y="873"/>
                    <a:pt x="1608" y="988"/>
                    <a:pt x="1482" y="1083"/>
                  </a:cubicBezTo>
                  <a:cubicBezTo>
                    <a:pt x="1366" y="1177"/>
                    <a:pt x="1230" y="1251"/>
                    <a:pt x="1093" y="1314"/>
                  </a:cubicBezTo>
                  <a:cubicBezTo>
                    <a:pt x="988" y="1356"/>
                    <a:pt x="873" y="1387"/>
                    <a:pt x="757" y="1408"/>
                  </a:cubicBezTo>
                  <a:cubicBezTo>
                    <a:pt x="704" y="1413"/>
                    <a:pt x="652" y="1416"/>
                    <a:pt x="601" y="1416"/>
                  </a:cubicBezTo>
                  <a:cubicBezTo>
                    <a:pt x="550" y="1416"/>
                    <a:pt x="500" y="1413"/>
                    <a:pt x="453" y="1408"/>
                  </a:cubicBezTo>
                  <a:cubicBezTo>
                    <a:pt x="348" y="1387"/>
                    <a:pt x="243" y="1366"/>
                    <a:pt x="148" y="1324"/>
                  </a:cubicBezTo>
                  <a:cubicBezTo>
                    <a:pt x="138" y="1324"/>
                    <a:pt x="138" y="1314"/>
                    <a:pt x="127" y="1314"/>
                  </a:cubicBezTo>
                  <a:cubicBezTo>
                    <a:pt x="113" y="1307"/>
                    <a:pt x="99" y="1303"/>
                    <a:pt x="85" y="1303"/>
                  </a:cubicBezTo>
                  <a:cubicBezTo>
                    <a:pt x="59" y="1303"/>
                    <a:pt x="36" y="1317"/>
                    <a:pt x="22" y="1345"/>
                  </a:cubicBezTo>
                  <a:cubicBezTo>
                    <a:pt x="1" y="1377"/>
                    <a:pt x="12" y="1429"/>
                    <a:pt x="54" y="1440"/>
                  </a:cubicBezTo>
                  <a:cubicBezTo>
                    <a:pt x="169" y="1492"/>
                    <a:pt x="285" y="1545"/>
                    <a:pt x="411" y="1566"/>
                  </a:cubicBezTo>
                  <a:cubicBezTo>
                    <a:pt x="495" y="1581"/>
                    <a:pt x="585" y="1591"/>
                    <a:pt x="673" y="1591"/>
                  </a:cubicBezTo>
                  <a:cubicBezTo>
                    <a:pt x="705" y="1591"/>
                    <a:pt x="737" y="1590"/>
                    <a:pt x="768" y="1587"/>
                  </a:cubicBezTo>
                  <a:cubicBezTo>
                    <a:pt x="894" y="1576"/>
                    <a:pt x="1020" y="1555"/>
                    <a:pt x="1135" y="1524"/>
                  </a:cubicBezTo>
                  <a:cubicBezTo>
                    <a:pt x="1251" y="1482"/>
                    <a:pt x="1377" y="1440"/>
                    <a:pt x="1482" y="1366"/>
                  </a:cubicBezTo>
                  <a:cubicBezTo>
                    <a:pt x="1597" y="1303"/>
                    <a:pt x="1702" y="1230"/>
                    <a:pt x="1797" y="1156"/>
                  </a:cubicBezTo>
                  <a:cubicBezTo>
                    <a:pt x="1891" y="1072"/>
                    <a:pt x="1986" y="978"/>
                    <a:pt x="2059" y="873"/>
                  </a:cubicBezTo>
                  <a:cubicBezTo>
                    <a:pt x="2227" y="673"/>
                    <a:pt x="2353" y="442"/>
                    <a:pt x="2427" y="190"/>
                  </a:cubicBezTo>
                  <a:cubicBezTo>
                    <a:pt x="2448" y="117"/>
                    <a:pt x="2395" y="33"/>
                    <a:pt x="2322" y="12"/>
                  </a:cubicBezTo>
                  <a:cubicBezTo>
                    <a:pt x="2311" y="1"/>
                    <a:pt x="2290" y="1"/>
                    <a:pt x="228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25"/>
            <p:cNvSpPr/>
            <p:nvPr/>
          </p:nvSpPr>
          <p:spPr>
            <a:xfrm>
              <a:off x="2873900" y="4631100"/>
              <a:ext cx="15000" cy="22725"/>
            </a:xfrm>
            <a:custGeom>
              <a:rect b="b" l="l" r="r" t="t"/>
              <a:pathLst>
                <a:path extrusionOk="0" h="909" w="600">
                  <a:moveTo>
                    <a:pt x="484" y="1"/>
                  </a:moveTo>
                  <a:cubicBezTo>
                    <a:pt x="432" y="1"/>
                    <a:pt x="379" y="43"/>
                    <a:pt x="390" y="96"/>
                  </a:cubicBezTo>
                  <a:cubicBezTo>
                    <a:pt x="390" y="159"/>
                    <a:pt x="390" y="211"/>
                    <a:pt x="379" y="264"/>
                  </a:cubicBezTo>
                  <a:cubicBezTo>
                    <a:pt x="369" y="348"/>
                    <a:pt x="348" y="421"/>
                    <a:pt x="327" y="495"/>
                  </a:cubicBezTo>
                  <a:lnTo>
                    <a:pt x="232" y="652"/>
                  </a:lnTo>
                  <a:cubicBezTo>
                    <a:pt x="190" y="705"/>
                    <a:pt x="138" y="747"/>
                    <a:pt x="85" y="789"/>
                  </a:cubicBezTo>
                  <a:lnTo>
                    <a:pt x="96" y="789"/>
                  </a:lnTo>
                  <a:cubicBezTo>
                    <a:pt x="75" y="799"/>
                    <a:pt x="54" y="820"/>
                    <a:pt x="33" y="831"/>
                  </a:cubicBezTo>
                  <a:cubicBezTo>
                    <a:pt x="12" y="841"/>
                    <a:pt x="1" y="862"/>
                    <a:pt x="12" y="883"/>
                  </a:cubicBezTo>
                  <a:cubicBezTo>
                    <a:pt x="19" y="898"/>
                    <a:pt x="38" y="908"/>
                    <a:pt x="56" y="908"/>
                  </a:cubicBezTo>
                  <a:cubicBezTo>
                    <a:pt x="63" y="908"/>
                    <a:pt x="69" y="907"/>
                    <a:pt x="75" y="904"/>
                  </a:cubicBezTo>
                  <a:cubicBezTo>
                    <a:pt x="138" y="862"/>
                    <a:pt x="201" y="810"/>
                    <a:pt x="264" y="757"/>
                  </a:cubicBezTo>
                  <a:cubicBezTo>
                    <a:pt x="316" y="705"/>
                    <a:pt x="358" y="642"/>
                    <a:pt x="400" y="568"/>
                  </a:cubicBezTo>
                  <a:cubicBezTo>
                    <a:pt x="442" y="505"/>
                    <a:pt x="484" y="432"/>
                    <a:pt x="516" y="358"/>
                  </a:cubicBezTo>
                  <a:cubicBezTo>
                    <a:pt x="537" y="285"/>
                    <a:pt x="568" y="201"/>
                    <a:pt x="589" y="127"/>
                  </a:cubicBezTo>
                  <a:cubicBezTo>
                    <a:pt x="600" y="75"/>
                    <a:pt x="568" y="22"/>
                    <a:pt x="51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25"/>
            <p:cNvSpPr/>
            <p:nvPr/>
          </p:nvSpPr>
          <p:spPr>
            <a:xfrm>
              <a:off x="2874175" y="4819350"/>
              <a:ext cx="34925" cy="23650"/>
            </a:xfrm>
            <a:custGeom>
              <a:rect b="b" l="l" r="r" t="t"/>
              <a:pathLst>
                <a:path extrusionOk="0" h="946" w="1397">
                  <a:moveTo>
                    <a:pt x="1" y="0"/>
                  </a:moveTo>
                  <a:lnTo>
                    <a:pt x="1" y="10"/>
                  </a:lnTo>
                  <a:cubicBezTo>
                    <a:pt x="1" y="105"/>
                    <a:pt x="11" y="199"/>
                    <a:pt x="22" y="294"/>
                  </a:cubicBezTo>
                  <a:cubicBezTo>
                    <a:pt x="43" y="378"/>
                    <a:pt x="64" y="462"/>
                    <a:pt x="106" y="546"/>
                  </a:cubicBezTo>
                  <a:cubicBezTo>
                    <a:pt x="169" y="682"/>
                    <a:pt x="274" y="798"/>
                    <a:pt x="400" y="872"/>
                  </a:cubicBezTo>
                  <a:cubicBezTo>
                    <a:pt x="484" y="924"/>
                    <a:pt x="589" y="945"/>
                    <a:pt x="704" y="945"/>
                  </a:cubicBezTo>
                  <a:lnTo>
                    <a:pt x="767" y="945"/>
                  </a:lnTo>
                  <a:cubicBezTo>
                    <a:pt x="830" y="935"/>
                    <a:pt x="893" y="924"/>
                    <a:pt x="956" y="893"/>
                  </a:cubicBezTo>
                  <a:cubicBezTo>
                    <a:pt x="1019" y="861"/>
                    <a:pt x="1072" y="830"/>
                    <a:pt x="1124" y="777"/>
                  </a:cubicBezTo>
                  <a:cubicBezTo>
                    <a:pt x="1208" y="703"/>
                    <a:pt x="1271" y="598"/>
                    <a:pt x="1324" y="462"/>
                  </a:cubicBezTo>
                  <a:cubicBezTo>
                    <a:pt x="1376" y="346"/>
                    <a:pt x="1397" y="199"/>
                    <a:pt x="1397" y="31"/>
                  </a:cubicBezTo>
                  <a:lnTo>
                    <a:pt x="1397" y="31"/>
                  </a:lnTo>
                  <a:cubicBezTo>
                    <a:pt x="1313" y="42"/>
                    <a:pt x="1229" y="63"/>
                    <a:pt x="1156" y="73"/>
                  </a:cubicBezTo>
                  <a:cubicBezTo>
                    <a:pt x="1009" y="94"/>
                    <a:pt x="872" y="105"/>
                    <a:pt x="736" y="105"/>
                  </a:cubicBezTo>
                  <a:lnTo>
                    <a:pt x="704" y="105"/>
                  </a:lnTo>
                  <a:cubicBezTo>
                    <a:pt x="536" y="105"/>
                    <a:pt x="389" y="84"/>
                    <a:pt x="242" y="63"/>
                  </a:cubicBezTo>
                  <a:cubicBezTo>
                    <a:pt x="158" y="42"/>
                    <a:pt x="74" y="31"/>
                    <a:pt x="1"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25"/>
            <p:cNvSpPr/>
            <p:nvPr/>
          </p:nvSpPr>
          <p:spPr>
            <a:xfrm>
              <a:off x="2803300" y="4729050"/>
              <a:ext cx="37300" cy="28900"/>
            </a:xfrm>
            <a:custGeom>
              <a:rect b="b" l="l" r="r" t="t"/>
              <a:pathLst>
                <a:path extrusionOk="0" h="1156" w="1492">
                  <a:moveTo>
                    <a:pt x="1135" y="0"/>
                  </a:moveTo>
                  <a:cubicBezTo>
                    <a:pt x="946" y="0"/>
                    <a:pt x="715" y="84"/>
                    <a:pt x="505" y="220"/>
                  </a:cubicBezTo>
                  <a:cubicBezTo>
                    <a:pt x="326" y="346"/>
                    <a:pt x="179" y="493"/>
                    <a:pt x="95" y="651"/>
                  </a:cubicBezTo>
                  <a:cubicBezTo>
                    <a:pt x="11" y="798"/>
                    <a:pt x="1" y="934"/>
                    <a:pt x="64" y="1029"/>
                  </a:cubicBezTo>
                  <a:cubicBezTo>
                    <a:pt x="116" y="1113"/>
                    <a:pt x="221" y="1155"/>
                    <a:pt x="358" y="1155"/>
                  </a:cubicBezTo>
                  <a:cubicBezTo>
                    <a:pt x="547" y="1155"/>
                    <a:pt x="778" y="1071"/>
                    <a:pt x="988" y="934"/>
                  </a:cubicBezTo>
                  <a:cubicBezTo>
                    <a:pt x="1166" y="819"/>
                    <a:pt x="1313" y="661"/>
                    <a:pt x="1397" y="514"/>
                  </a:cubicBezTo>
                  <a:cubicBezTo>
                    <a:pt x="1481" y="357"/>
                    <a:pt x="1492" y="220"/>
                    <a:pt x="1429" y="126"/>
                  </a:cubicBezTo>
                  <a:cubicBezTo>
                    <a:pt x="1366" y="42"/>
                    <a:pt x="1271" y="0"/>
                    <a:pt x="113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25"/>
            <p:cNvSpPr/>
            <p:nvPr/>
          </p:nvSpPr>
          <p:spPr>
            <a:xfrm>
              <a:off x="2893850" y="4705425"/>
              <a:ext cx="34950" cy="18400"/>
            </a:xfrm>
            <a:custGeom>
              <a:rect b="b" l="l" r="r" t="t"/>
              <a:pathLst>
                <a:path extrusionOk="0" h="736" w="1398">
                  <a:moveTo>
                    <a:pt x="673" y="0"/>
                  </a:moveTo>
                  <a:cubicBezTo>
                    <a:pt x="421" y="21"/>
                    <a:pt x="190" y="115"/>
                    <a:pt x="75" y="241"/>
                  </a:cubicBezTo>
                  <a:cubicBezTo>
                    <a:pt x="22" y="294"/>
                    <a:pt x="1" y="357"/>
                    <a:pt x="1" y="409"/>
                  </a:cubicBezTo>
                  <a:cubicBezTo>
                    <a:pt x="12" y="598"/>
                    <a:pt x="285" y="735"/>
                    <a:pt x="642" y="735"/>
                  </a:cubicBezTo>
                  <a:lnTo>
                    <a:pt x="726" y="735"/>
                  </a:lnTo>
                  <a:cubicBezTo>
                    <a:pt x="978" y="724"/>
                    <a:pt x="1209" y="630"/>
                    <a:pt x="1324" y="504"/>
                  </a:cubicBezTo>
                  <a:cubicBezTo>
                    <a:pt x="1377" y="451"/>
                    <a:pt x="1398" y="388"/>
                    <a:pt x="1398" y="325"/>
                  </a:cubicBezTo>
                  <a:cubicBezTo>
                    <a:pt x="1387" y="136"/>
                    <a:pt x="1114" y="0"/>
                    <a:pt x="7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25"/>
            <p:cNvSpPr/>
            <p:nvPr/>
          </p:nvSpPr>
          <p:spPr>
            <a:xfrm>
              <a:off x="2839525" y="4789150"/>
              <a:ext cx="14200" cy="21025"/>
            </a:xfrm>
            <a:custGeom>
              <a:rect b="b" l="l" r="r" t="t"/>
              <a:pathLst>
                <a:path extrusionOk="0" h="841" w="568">
                  <a:moveTo>
                    <a:pt x="169" y="0"/>
                  </a:moveTo>
                  <a:cubicBezTo>
                    <a:pt x="158" y="0"/>
                    <a:pt x="148" y="11"/>
                    <a:pt x="137" y="11"/>
                  </a:cubicBezTo>
                  <a:cubicBezTo>
                    <a:pt x="22" y="53"/>
                    <a:pt x="1" y="273"/>
                    <a:pt x="95" y="504"/>
                  </a:cubicBezTo>
                  <a:cubicBezTo>
                    <a:pt x="169" y="704"/>
                    <a:pt x="305" y="840"/>
                    <a:pt x="421" y="840"/>
                  </a:cubicBezTo>
                  <a:lnTo>
                    <a:pt x="463" y="840"/>
                  </a:lnTo>
                  <a:cubicBezTo>
                    <a:pt x="484" y="819"/>
                    <a:pt x="515" y="798"/>
                    <a:pt x="526" y="756"/>
                  </a:cubicBezTo>
                  <a:cubicBezTo>
                    <a:pt x="568" y="662"/>
                    <a:pt x="557" y="504"/>
                    <a:pt x="494" y="347"/>
                  </a:cubicBezTo>
                  <a:cubicBezTo>
                    <a:pt x="421" y="147"/>
                    <a:pt x="284" y="0"/>
                    <a:pt x="169"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25"/>
            <p:cNvSpPr/>
            <p:nvPr/>
          </p:nvSpPr>
          <p:spPr>
            <a:xfrm>
              <a:off x="2918800" y="4758450"/>
              <a:ext cx="13150" cy="21025"/>
            </a:xfrm>
            <a:custGeom>
              <a:rect b="b" l="l" r="r" t="t"/>
              <a:pathLst>
                <a:path extrusionOk="0" h="841" w="526">
                  <a:moveTo>
                    <a:pt x="95" y="0"/>
                  </a:moveTo>
                  <a:cubicBezTo>
                    <a:pt x="43" y="21"/>
                    <a:pt x="11" y="84"/>
                    <a:pt x="1" y="178"/>
                  </a:cubicBezTo>
                  <a:cubicBezTo>
                    <a:pt x="1" y="273"/>
                    <a:pt x="11" y="388"/>
                    <a:pt x="64" y="493"/>
                  </a:cubicBezTo>
                  <a:cubicBezTo>
                    <a:pt x="137" y="693"/>
                    <a:pt x="274" y="840"/>
                    <a:pt x="379" y="840"/>
                  </a:cubicBezTo>
                  <a:cubicBezTo>
                    <a:pt x="400" y="840"/>
                    <a:pt x="410" y="829"/>
                    <a:pt x="421" y="829"/>
                  </a:cubicBezTo>
                  <a:cubicBezTo>
                    <a:pt x="473" y="808"/>
                    <a:pt x="505" y="745"/>
                    <a:pt x="515" y="651"/>
                  </a:cubicBezTo>
                  <a:cubicBezTo>
                    <a:pt x="526" y="556"/>
                    <a:pt x="505" y="451"/>
                    <a:pt x="463" y="336"/>
                  </a:cubicBezTo>
                  <a:cubicBezTo>
                    <a:pt x="379" y="136"/>
                    <a:pt x="242" y="0"/>
                    <a:pt x="137"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25"/>
            <p:cNvSpPr/>
            <p:nvPr/>
          </p:nvSpPr>
          <p:spPr>
            <a:xfrm>
              <a:off x="2883875" y="4756075"/>
              <a:ext cx="31275" cy="54625"/>
            </a:xfrm>
            <a:custGeom>
              <a:rect b="b" l="l" r="r" t="t"/>
              <a:pathLst>
                <a:path extrusionOk="0" h="2185" w="1251">
                  <a:moveTo>
                    <a:pt x="43" y="0"/>
                  </a:moveTo>
                  <a:cubicBezTo>
                    <a:pt x="33" y="0"/>
                    <a:pt x="22" y="11"/>
                    <a:pt x="12" y="21"/>
                  </a:cubicBezTo>
                  <a:cubicBezTo>
                    <a:pt x="1" y="32"/>
                    <a:pt x="12" y="53"/>
                    <a:pt x="22" y="63"/>
                  </a:cubicBezTo>
                  <a:lnTo>
                    <a:pt x="54" y="84"/>
                  </a:lnTo>
                  <a:lnTo>
                    <a:pt x="85" y="105"/>
                  </a:lnTo>
                  <a:cubicBezTo>
                    <a:pt x="211" y="210"/>
                    <a:pt x="316" y="294"/>
                    <a:pt x="421" y="399"/>
                  </a:cubicBezTo>
                  <a:cubicBezTo>
                    <a:pt x="558" y="525"/>
                    <a:pt x="673" y="641"/>
                    <a:pt x="768" y="767"/>
                  </a:cubicBezTo>
                  <a:cubicBezTo>
                    <a:pt x="873" y="903"/>
                    <a:pt x="946" y="1029"/>
                    <a:pt x="1009" y="1166"/>
                  </a:cubicBezTo>
                  <a:cubicBezTo>
                    <a:pt x="1041" y="1239"/>
                    <a:pt x="1062" y="1313"/>
                    <a:pt x="1072" y="1386"/>
                  </a:cubicBezTo>
                  <a:lnTo>
                    <a:pt x="1072" y="1533"/>
                  </a:lnTo>
                  <a:cubicBezTo>
                    <a:pt x="1062" y="1575"/>
                    <a:pt x="1062" y="1607"/>
                    <a:pt x="1041" y="1638"/>
                  </a:cubicBezTo>
                  <a:cubicBezTo>
                    <a:pt x="1030" y="1670"/>
                    <a:pt x="1009" y="1701"/>
                    <a:pt x="999" y="1722"/>
                  </a:cubicBezTo>
                  <a:cubicBezTo>
                    <a:pt x="967" y="1764"/>
                    <a:pt x="936" y="1796"/>
                    <a:pt x="894" y="1817"/>
                  </a:cubicBezTo>
                  <a:cubicBezTo>
                    <a:pt x="841" y="1869"/>
                    <a:pt x="768" y="1901"/>
                    <a:pt x="694" y="1943"/>
                  </a:cubicBezTo>
                  <a:cubicBezTo>
                    <a:pt x="684" y="1943"/>
                    <a:pt x="673" y="1953"/>
                    <a:pt x="663" y="1953"/>
                  </a:cubicBezTo>
                  <a:lnTo>
                    <a:pt x="631" y="1964"/>
                  </a:lnTo>
                  <a:cubicBezTo>
                    <a:pt x="610" y="1974"/>
                    <a:pt x="600" y="1985"/>
                    <a:pt x="589" y="2006"/>
                  </a:cubicBezTo>
                  <a:cubicBezTo>
                    <a:pt x="568" y="2037"/>
                    <a:pt x="568" y="2069"/>
                    <a:pt x="579" y="2100"/>
                  </a:cubicBezTo>
                  <a:cubicBezTo>
                    <a:pt x="589" y="2132"/>
                    <a:pt x="610" y="2153"/>
                    <a:pt x="631" y="2174"/>
                  </a:cubicBezTo>
                  <a:cubicBezTo>
                    <a:pt x="652" y="2184"/>
                    <a:pt x="673" y="2184"/>
                    <a:pt x="694" y="2184"/>
                  </a:cubicBezTo>
                  <a:cubicBezTo>
                    <a:pt x="715" y="2184"/>
                    <a:pt x="736" y="2184"/>
                    <a:pt x="757" y="2174"/>
                  </a:cubicBezTo>
                  <a:cubicBezTo>
                    <a:pt x="873" y="2111"/>
                    <a:pt x="957" y="2048"/>
                    <a:pt x="1030" y="1985"/>
                  </a:cubicBezTo>
                  <a:cubicBezTo>
                    <a:pt x="1062" y="1953"/>
                    <a:pt x="1093" y="1911"/>
                    <a:pt x="1125" y="1869"/>
                  </a:cubicBezTo>
                  <a:cubicBezTo>
                    <a:pt x="1156" y="1827"/>
                    <a:pt x="1177" y="1785"/>
                    <a:pt x="1188" y="1754"/>
                  </a:cubicBezTo>
                  <a:cubicBezTo>
                    <a:pt x="1251" y="1607"/>
                    <a:pt x="1251" y="1439"/>
                    <a:pt x="1188" y="1271"/>
                  </a:cubicBezTo>
                  <a:cubicBezTo>
                    <a:pt x="1125" y="1092"/>
                    <a:pt x="1009" y="924"/>
                    <a:pt x="915" y="798"/>
                  </a:cubicBezTo>
                  <a:cubicBezTo>
                    <a:pt x="799" y="662"/>
                    <a:pt x="673" y="525"/>
                    <a:pt x="505" y="378"/>
                  </a:cubicBezTo>
                  <a:cubicBezTo>
                    <a:pt x="369" y="242"/>
                    <a:pt x="222" y="116"/>
                    <a:pt x="64"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25"/>
            <p:cNvSpPr/>
            <p:nvPr/>
          </p:nvSpPr>
          <p:spPr>
            <a:xfrm>
              <a:off x="3114900" y="4952175"/>
              <a:ext cx="127350" cy="314525"/>
            </a:xfrm>
            <a:custGeom>
              <a:rect b="b" l="l" r="r" t="t"/>
              <a:pathLst>
                <a:path extrusionOk="0" h="12581" w="5094">
                  <a:moveTo>
                    <a:pt x="2199" y="5093"/>
                  </a:moveTo>
                  <a:lnTo>
                    <a:pt x="2199" y="5093"/>
                  </a:lnTo>
                  <a:cubicBezTo>
                    <a:pt x="2181" y="5119"/>
                    <a:pt x="2158" y="5150"/>
                    <a:pt x="2133" y="5176"/>
                  </a:cubicBezTo>
                  <a:lnTo>
                    <a:pt x="2133" y="5176"/>
                  </a:lnTo>
                  <a:cubicBezTo>
                    <a:pt x="2159" y="5148"/>
                    <a:pt x="2177" y="5121"/>
                    <a:pt x="2196" y="5093"/>
                  </a:cubicBezTo>
                  <a:close/>
                  <a:moveTo>
                    <a:pt x="4737" y="1"/>
                  </a:moveTo>
                  <a:cubicBezTo>
                    <a:pt x="4695" y="22"/>
                    <a:pt x="4674" y="53"/>
                    <a:pt x="4674" y="106"/>
                  </a:cubicBezTo>
                  <a:cubicBezTo>
                    <a:pt x="4695" y="179"/>
                    <a:pt x="4716" y="263"/>
                    <a:pt x="4726" y="337"/>
                  </a:cubicBezTo>
                  <a:cubicBezTo>
                    <a:pt x="4716" y="326"/>
                    <a:pt x="4684" y="316"/>
                    <a:pt x="4663" y="305"/>
                  </a:cubicBezTo>
                  <a:cubicBezTo>
                    <a:pt x="4642" y="305"/>
                    <a:pt x="4632" y="295"/>
                    <a:pt x="4611" y="295"/>
                  </a:cubicBezTo>
                  <a:cubicBezTo>
                    <a:pt x="4600" y="295"/>
                    <a:pt x="4579" y="295"/>
                    <a:pt x="4569" y="305"/>
                  </a:cubicBezTo>
                  <a:cubicBezTo>
                    <a:pt x="4537" y="305"/>
                    <a:pt x="4516" y="316"/>
                    <a:pt x="4495" y="326"/>
                  </a:cubicBezTo>
                  <a:cubicBezTo>
                    <a:pt x="4474" y="347"/>
                    <a:pt x="4453" y="358"/>
                    <a:pt x="4422" y="389"/>
                  </a:cubicBezTo>
                  <a:cubicBezTo>
                    <a:pt x="4380" y="431"/>
                    <a:pt x="4348" y="473"/>
                    <a:pt x="4306" y="547"/>
                  </a:cubicBezTo>
                  <a:cubicBezTo>
                    <a:pt x="4285" y="589"/>
                    <a:pt x="4264" y="641"/>
                    <a:pt x="4243" y="683"/>
                  </a:cubicBezTo>
                  <a:cubicBezTo>
                    <a:pt x="4222" y="536"/>
                    <a:pt x="4191" y="379"/>
                    <a:pt x="4138" y="232"/>
                  </a:cubicBezTo>
                  <a:cubicBezTo>
                    <a:pt x="4128" y="200"/>
                    <a:pt x="4107" y="169"/>
                    <a:pt x="4065" y="169"/>
                  </a:cubicBezTo>
                  <a:cubicBezTo>
                    <a:pt x="4065" y="169"/>
                    <a:pt x="4054" y="169"/>
                    <a:pt x="4044" y="179"/>
                  </a:cubicBezTo>
                  <a:cubicBezTo>
                    <a:pt x="4023" y="179"/>
                    <a:pt x="4012" y="190"/>
                    <a:pt x="4002" y="211"/>
                  </a:cubicBezTo>
                  <a:cubicBezTo>
                    <a:pt x="3991" y="232"/>
                    <a:pt x="3991" y="253"/>
                    <a:pt x="3991" y="274"/>
                  </a:cubicBezTo>
                  <a:cubicBezTo>
                    <a:pt x="4033" y="421"/>
                    <a:pt x="4065" y="568"/>
                    <a:pt x="4086" y="704"/>
                  </a:cubicBezTo>
                  <a:cubicBezTo>
                    <a:pt x="4107" y="830"/>
                    <a:pt x="4117" y="956"/>
                    <a:pt x="4117" y="1082"/>
                  </a:cubicBezTo>
                  <a:cubicBezTo>
                    <a:pt x="4107" y="1114"/>
                    <a:pt x="4096" y="1135"/>
                    <a:pt x="4096" y="1166"/>
                  </a:cubicBezTo>
                  <a:cubicBezTo>
                    <a:pt x="4086" y="1208"/>
                    <a:pt x="4075" y="1261"/>
                    <a:pt x="4075" y="1313"/>
                  </a:cubicBezTo>
                  <a:cubicBezTo>
                    <a:pt x="4075" y="1334"/>
                    <a:pt x="4086" y="1345"/>
                    <a:pt x="4096" y="1366"/>
                  </a:cubicBezTo>
                  <a:cubicBezTo>
                    <a:pt x="4096" y="1397"/>
                    <a:pt x="4096" y="1429"/>
                    <a:pt x="4086" y="1460"/>
                  </a:cubicBezTo>
                  <a:cubicBezTo>
                    <a:pt x="4044" y="1754"/>
                    <a:pt x="3960" y="2069"/>
                    <a:pt x="3823" y="2395"/>
                  </a:cubicBezTo>
                  <a:cubicBezTo>
                    <a:pt x="3508" y="3119"/>
                    <a:pt x="3025" y="3781"/>
                    <a:pt x="2595" y="4337"/>
                  </a:cubicBezTo>
                  <a:lnTo>
                    <a:pt x="2605" y="4327"/>
                  </a:lnTo>
                  <a:lnTo>
                    <a:pt x="2605" y="4327"/>
                  </a:lnTo>
                  <a:cubicBezTo>
                    <a:pt x="2511" y="4442"/>
                    <a:pt x="2427" y="4547"/>
                    <a:pt x="2343" y="4663"/>
                  </a:cubicBezTo>
                  <a:cubicBezTo>
                    <a:pt x="2238" y="4789"/>
                    <a:pt x="2133" y="4925"/>
                    <a:pt x="2038" y="5062"/>
                  </a:cubicBezTo>
                  <a:cubicBezTo>
                    <a:pt x="1818" y="5335"/>
                    <a:pt x="1629" y="5608"/>
                    <a:pt x="1440" y="5870"/>
                  </a:cubicBezTo>
                  <a:cubicBezTo>
                    <a:pt x="999" y="6542"/>
                    <a:pt x="663" y="7172"/>
                    <a:pt x="421" y="7802"/>
                  </a:cubicBezTo>
                  <a:cubicBezTo>
                    <a:pt x="137" y="8527"/>
                    <a:pt x="1" y="9241"/>
                    <a:pt x="22" y="9903"/>
                  </a:cubicBezTo>
                  <a:cubicBezTo>
                    <a:pt x="32" y="10239"/>
                    <a:pt x="74" y="10575"/>
                    <a:pt x="169" y="10890"/>
                  </a:cubicBezTo>
                  <a:cubicBezTo>
                    <a:pt x="221" y="11090"/>
                    <a:pt x="305" y="11300"/>
                    <a:pt x="410" y="11510"/>
                  </a:cubicBezTo>
                  <a:cubicBezTo>
                    <a:pt x="526" y="11751"/>
                    <a:pt x="652" y="11972"/>
                    <a:pt x="799" y="12140"/>
                  </a:cubicBezTo>
                  <a:cubicBezTo>
                    <a:pt x="967" y="12339"/>
                    <a:pt x="1156" y="12476"/>
                    <a:pt x="1356" y="12539"/>
                  </a:cubicBezTo>
                  <a:cubicBezTo>
                    <a:pt x="1440" y="12570"/>
                    <a:pt x="1534" y="12581"/>
                    <a:pt x="1618" y="12581"/>
                  </a:cubicBezTo>
                  <a:cubicBezTo>
                    <a:pt x="1776" y="12581"/>
                    <a:pt x="1923" y="12539"/>
                    <a:pt x="2059" y="12476"/>
                  </a:cubicBezTo>
                  <a:cubicBezTo>
                    <a:pt x="2164" y="12423"/>
                    <a:pt x="2248" y="12339"/>
                    <a:pt x="2311" y="12245"/>
                  </a:cubicBezTo>
                  <a:cubicBezTo>
                    <a:pt x="2364" y="12161"/>
                    <a:pt x="2395" y="12066"/>
                    <a:pt x="2406" y="11940"/>
                  </a:cubicBezTo>
                  <a:cubicBezTo>
                    <a:pt x="2427" y="11804"/>
                    <a:pt x="2406" y="11657"/>
                    <a:pt x="2385" y="11552"/>
                  </a:cubicBezTo>
                  <a:cubicBezTo>
                    <a:pt x="2364" y="11436"/>
                    <a:pt x="2332" y="11310"/>
                    <a:pt x="2290" y="11174"/>
                  </a:cubicBezTo>
                  <a:cubicBezTo>
                    <a:pt x="2280" y="11132"/>
                    <a:pt x="2269" y="11079"/>
                    <a:pt x="2259" y="11037"/>
                  </a:cubicBezTo>
                  <a:cubicBezTo>
                    <a:pt x="2227" y="10964"/>
                    <a:pt x="2206" y="10890"/>
                    <a:pt x="2185" y="10817"/>
                  </a:cubicBezTo>
                  <a:cubicBezTo>
                    <a:pt x="2133" y="10617"/>
                    <a:pt x="2091" y="10418"/>
                    <a:pt x="2059" y="10207"/>
                  </a:cubicBezTo>
                  <a:cubicBezTo>
                    <a:pt x="2007" y="9798"/>
                    <a:pt x="2007" y="9399"/>
                    <a:pt x="2059" y="8989"/>
                  </a:cubicBezTo>
                  <a:cubicBezTo>
                    <a:pt x="2112" y="8600"/>
                    <a:pt x="2217" y="8212"/>
                    <a:pt x="2374" y="7834"/>
                  </a:cubicBezTo>
                  <a:cubicBezTo>
                    <a:pt x="2500" y="7550"/>
                    <a:pt x="2658" y="7256"/>
                    <a:pt x="2878" y="6899"/>
                  </a:cubicBezTo>
                  <a:cubicBezTo>
                    <a:pt x="3057" y="6626"/>
                    <a:pt x="3246" y="6353"/>
                    <a:pt x="3456" y="6049"/>
                  </a:cubicBezTo>
                  <a:lnTo>
                    <a:pt x="3498" y="5996"/>
                  </a:lnTo>
                  <a:cubicBezTo>
                    <a:pt x="3876" y="5471"/>
                    <a:pt x="4264" y="4915"/>
                    <a:pt x="4558" y="4316"/>
                  </a:cubicBezTo>
                  <a:cubicBezTo>
                    <a:pt x="4716" y="4012"/>
                    <a:pt x="4831" y="3697"/>
                    <a:pt x="4915" y="3392"/>
                  </a:cubicBezTo>
                  <a:cubicBezTo>
                    <a:pt x="5010" y="3056"/>
                    <a:pt x="5062" y="2678"/>
                    <a:pt x="5073" y="2279"/>
                  </a:cubicBezTo>
                  <a:cubicBezTo>
                    <a:pt x="5094" y="1933"/>
                    <a:pt x="5073" y="1576"/>
                    <a:pt x="5031" y="1166"/>
                  </a:cubicBezTo>
                  <a:cubicBezTo>
                    <a:pt x="4989" y="830"/>
                    <a:pt x="4926" y="463"/>
                    <a:pt x="4831" y="64"/>
                  </a:cubicBezTo>
                  <a:cubicBezTo>
                    <a:pt x="4821" y="22"/>
                    <a:pt x="4789" y="1"/>
                    <a:pt x="4747"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25"/>
            <p:cNvSpPr/>
            <p:nvPr/>
          </p:nvSpPr>
          <p:spPr>
            <a:xfrm>
              <a:off x="3124625" y="5207075"/>
              <a:ext cx="50950" cy="59625"/>
            </a:xfrm>
            <a:custGeom>
              <a:rect b="b" l="l" r="r" t="t"/>
              <a:pathLst>
                <a:path extrusionOk="0" h="2385" w="2038">
                  <a:moveTo>
                    <a:pt x="956" y="1"/>
                  </a:moveTo>
                  <a:cubicBezTo>
                    <a:pt x="872" y="11"/>
                    <a:pt x="788" y="32"/>
                    <a:pt x="715" y="54"/>
                  </a:cubicBezTo>
                  <a:lnTo>
                    <a:pt x="704" y="54"/>
                  </a:lnTo>
                  <a:cubicBezTo>
                    <a:pt x="634" y="83"/>
                    <a:pt x="563" y="114"/>
                    <a:pt x="493" y="162"/>
                  </a:cubicBezTo>
                  <a:lnTo>
                    <a:pt x="493" y="162"/>
                  </a:lnTo>
                  <a:cubicBezTo>
                    <a:pt x="494" y="160"/>
                    <a:pt x="494" y="159"/>
                    <a:pt x="494" y="159"/>
                  </a:cubicBezTo>
                  <a:lnTo>
                    <a:pt x="494" y="159"/>
                  </a:lnTo>
                  <a:cubicBezTo>
                    <a:pt x="421" y="211"/>
                    <a:pt x="358" y="274"/>
                    <a:pt x="295" y="337"/>
                  </a:cubicBezTo>
                  <a:lnTo>
                    <a:pt x="305" y="337"/>
                  </a:lnTo>
                  <a:cubicBezTo>
                    <a:pt x="242" y="411"/>
                    <a:pt x="190" y="484"/>
                    <a:pt x="148" y="568"/>
                  </a:cubicBezTo>
                  <a:cubicBezTo>
                    <a:pt x="116" y="621"/>
                    <a:pt x="95" y="673"/>
                    <a:pt x="84" y="726"/>
                  </a:cubicBezTo>
                  <a:cubicBezTo>
                    <a:pt x="63" y="789"/>
                    <a:pt x="42" y="841"/>
                    <a:pt x="32" y="904"/>
                  </a:cubicBezTo>
                  <a:lnTo>
                    <a:pt x="32" y="894"/>
                  </a:lnTo>
                  <a:cubicBezTo>
                    <a:pt x="21" y="967"/>
                    <a:pt x="11" y="1041"/>
                    <a:pt x="11" y="1114"/>
                  </a:cubicBezTo>
                  <a:cubicBezTo>
                    <a:pt x="0" y="1177"/>
                    <a:pt x="0" y="1240"/>
                    <a:pt x="11" y="1293"/>
                  </a:cubicBezTo>
                  <a:cubicBezTo>
                    <a:pt x="11" y="1303"/>
                    <a:pt x="11" y="1314"/>
                    <a:pt x="21" y="1324"/>
                  </a:cubicBezTo>
                  <a:cubicBezTo>
                    <a:pt x="127" y="1555"/>
                    <a:pt x="263" y="1776"/>
                    <a:pt x="410" y="1944"/>
                  </a:cubicBezTo>
                  <a:cubicBezTo>
                    <a:pt x="578" y="2143"/>
                    <a:pt x="767" y="2280"/>
                    <a:pt x="967" y="2343"/>
                  </a:cubicBezTo>
                  <a:cubicBezTo>
                    <a:pt x="1051" y="2374"/>
                    <a:pt x="1145" y="2385"/>
                    <a:pt x="1229" y="2385"/>
                  </a:cubicBezTo>
                  <a:cubicBezTo>
                    <a:pt x="1387" y="2385"/>
                    <a:pt x="1534" y="2353"/>
                    <a:pt x="1670" y="2280"/>
                  </a:cubicBezTo>
                  <a:cubicBezTo>
                    <a:pt x="1775" y="2227"/>
                    <a:pt x="1859" y="2143"/>
                    <a:pt x="1922" y="2049"/>
                  </a:cubicBezTo>
                  <a:cubicBezTo>
                    <a:pt x="1975" y="1965"/>
                    <a:pt x="2006" y="1870"/>
                    <a:pt x="2027" y="1744"/>
                  </a:cubicBezTo>
                  <a:cubicBezTo>
                    <a:pt x="2038" y="1608"/>
                    <a:pt x="2017" y="1461"/>
                    <a:pt x="1996" y="1356"/>
                  </a:cubicBezTo>
                  <a:cubicBezTo>
                    <a:pt x="1975" y="1230"/>
                    <a:pt x="1943" y="1114"/>
                    <a:pt x="1901" y="978"/>
                  </a:cubicBezTo>
                  <a:cubicBezTo>
                    <a:pt x="1901" y="946"/>
                    <a:pt x="1891" y="915"/>
                    <a:pt x="1880" y="894"/>
                  </a:cubicBezTo>
                  <a:lnTo>
                    <a:pt x="1870" y="841"/>
                  </a:lnTo>
                  <a:cubicBezTo>
                    <a:pt x="1838" y="768"/>
                    <a:pt x="1817" y="694"/>
                    <a:pt x="1796" y="621"/>
                  </a:cubicBezTo>
                  <a:cubicBezTo>
                    <a:pt x="1765" y="484"/>
                    <a:pt x="1733" y="348"/>
                    <a:pt x="1702" y="201"/>
                  </a:cubicBezTo>
                  <a:cubicBezTo>
                    <a:pt x="1670" y="180"/>
                    <a:pt x="1639" y="159"/>
                    <a:pt x="1607" y="148"/>
                  </a:cubicBezTo>
                  <a:cubicBezTo>
                    <a:pt x="1544" y="117"/>
                    <a:pt x="1492" y="96"/>
                    <a:pt x="1418" y="75"/>
                  </a:cubicBezTo>
                  <a:cubicBezTo>
                    <a:pt x="1366" y="54"/>
                    <a:pt x="1313" y="32"/>
                    <a:pt x="1261" y="22"/>
                  </a:cubicBezTo>
                  <a:cubicBezTo>
                    <a:pt x="1208" y="11"/>
                    <a:pt x="1156" y="11"/>
                    <a:pt x="109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25"/>
            <p:cNvSpPr/>
            <p:nvPr/>
          </p:nvSpPr>
          <p:spPr>
            <a:xfrm>
              <a:off x="3142475" y="5208400"/>
              <a:ext cx="25" cy="25"/>
            </a:xfrm>
            <a:custGeom>
              <a:rect b="b" l="l" r="r" t="t"/>
              <a:pathLst>
                <a:path extrusionOk="0" h="1" w="1">
                  <a:moveTo>
                    <a:pt x="1" y="1"/>
                  </a:moveTo>
                  <a:lnTo>
                    <a:pt x="1" y="1"/>
                  </a:lnTo>
                  <a:lnTo>
                    <a:pt x="1"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25"/>
            <p:cNvSpPr/>
            <p:nvPr/>
          </p:nvSpPr>
          <p:spPr>
            <a:xfrm>
              <a:off x="3152975" y="4952175"/>
              <a:ext cx="89275" cy="259925"/>
            </a:xfrm>
            <a:custGeom>
              <a:rect b="b" l="l" r="r" t="t"/>
              <a:pathLst>
                <a:path extrusionOk="0" h="10397" w="3571">
                  <a:moveTo>
                    <a:pt x="3214" y="1"/>
                  </a:moveTo>
                  <a:cubicBezTo>
                    <a:pt x="3172" y="11"/>
                    <a:pt x="3140" y="53"/>
                    <a:pt x="3151" y="106"/>
                  </a:cubicBezTo>
                  <a:cubicBezTo>
                    <a:pt x="3172" y="179"/>
                    <a:pt x="3193" y="263"/>
                    <a:pt x="3203" y="337"/>
                  </a:cubicBezTo>
                  <a:cubicBezTo>
                    <a:pt x="3193" y="326"/>
                    <a:pt x="3172" y="316"/>
                    <a:pt x="3140" y="305"/>
                  </a:cubicBezTo>
                  <a:cubicBezTo>
                    <a:pt x="3119" y="295"/>
                    <a:pt x="3109" y="295"/>
                    <a:pt x="3088" y="295"/>
                  </a:cubicBezTo>
                  <a:cubicBezTo>
                    <a:pt x="3077" y="295"/>
                    <a:pt x="3056" y="295"/>
                    <a:pt x="3046" y="305"/>
                  </a:cubicBezTo>
                  <a:cubicBezTo>
                    <a:pt x="3025" y="305"/>
                    <a:pt x="3014" y="305"/>
                    <a:pt x="3004" y="316"/>
                  </a:cubicBezTo>
                  <a:cubicBezTo>
                    <a:pt x="3014" y="358"/>
                    <a:pt x="3025" y="410"/>
                    <a:pt x="3035" y="463"/>
                  </a:cubicBezTo>
                  <a:cubicBezTo>
                    <a:pt x="3098" y="809"/>
                    <a:pt x="3140" y="1156"/>
                    <a:pt x="3151" y="1502"/>
                  </a:cubicBezTo>
                  <a:cubicBezTo>
                    <a:pt x="3151" y="1681"/>
                    <a:pt x="3151" y="1859"/>
                    <a:pt x="3140" y="2038"/>
                  </a:cubicBezTo>
                  <a:cubicBezTo>
                    <a:pt x="3130" y="2206"/>
                    <a:pt x="3109" y="2374"/>
                    <a:pt x="3077" y="2542"/>
                  </a:cubicBezTo>
                  <a:cubicBezTo>
                    <a:pt x="3046" y="2710"/>
                    <a:pt x="3004" y="2888"/>
                    <a:pt x="2951" y="3056"/>
                  </a:cubicBezTo>
                  <a:cubicBezTo>
                    <a:pt x="2899" y="3203"/>
                    <a:pt x="2836" y="3350"/>
                    <a:pt x="2773" y="3497"/>
                  </a:cubicBezTo>
                  <a:cubicBezTo>
                    <a:pt x="2615" y="3844"/>
                    <a:pt x="2437" y="4169"/>
                    <a:pt x="2227" y="4484"/>
                  </a:cubicBezTo>
                  <a:cubicBezTo>
                    <a:pt x="2027" y="4799"/>
                    <a:pt x="1817" y="5104"/>
                    <a:pt x="1597" y="5408"/>
                  </a:cubicBezTo>
                  <a:cubicBezTo>
                    <a:pt x="1387" y="5713"/>
                    <a:pt x="1177" y="6017"/>
                    <a:pt x="977" y="6332"/>
                  </a:cubicBezTo>
                  <a:cubicBezTo>
                    <a:pt x="883" y="6490"/>
                    <a:pt x="788" y="6647"/>
                    <a:pt x="704" y="6815"/>
                  </a:cubicBezTo>
                  <a:cubicBezTo>
                    <a:pt x="610" y="6973"/>
                    <a:pt x="536" y="7141"/>
                    <a:pt x="463" y="7309"/>
                  </a:cubicBezTo>
                  <a:cubicBezTo>
                    <a:pt x="410" y="7424"/>
                    <a:pt x="368" y="7550"/>
                    <a:pt x="326" y="7666"/>
                  </a:cubicBezTo>
                  <a:cubicBezTo>
                    <a:pt x="284" y="7792"/>
                    <a:pt x="242" y="7918"/>
                    <a:pt x="211" y="8044"/>
                  </a:cubicBezTo>
                  <a:cubicBezTo>
                    <a:pt x="179" y="8170"/>
                    <a:pt x="148" y="8306"/>
                    <a:pt x="116" y="8443"/>
                  </a:cubicBezTo>
                  <a:cubicBezTo>
                    <a:pt x="85" y="8569"/>
                    <a:pt x="64" y="8705"/>
                    <a:pt x="43" y="8842"/>
                  </a:cubicBezTo>
                  <a:lnTo>
                    <a:pt x="53" y="8831"/>
                  </a:lnTo>
                  <a:lnTo>
                    <a:pt x="53" y="8831"/>
                  </a:lnTo>
                  <a:cubicBezTo>
                    <a:pt x="22" y="9052"/>
                    <a:pt x="1" y="9262"/>
                    <a:pt x="1" y="9472"/>
                  </a:cubicBezTo>
                  <a:cubicBezTo>
                    <a:pt x="1" y="9577"/>
                    <a:pt x="1" y="9682"/>
                    <a:pt x="11" y="9777"/>
                  </a:cubicBezTo>
                  <a:cubicBezTo>
                    <a:pt x="11" y="9882"/>
                    <a:pt x="22" y="9976"/>
                    <a:pt x="32" y="10081"/>
                  </a:cubicBezTo>
                  <a:cubicBezTo>
                    <a:pt x="43" y="10123"/>
                    <a:pt x="53" y="10165"/>
                    <a:pt x="53" y="10207"/>
                  </a:cubicBezTo>
                  <a:cubicBezTo>
                    <a:pt x="74" y="10218"/>
                    <a:pt x="106" y="10218"/>
                    <a:pt x="127" y="10218"/>
                  </a:cubicBezTo>
                  <a:cubicBezTo>
                    <a:pt x="179" y="10228"/>
                    <a:pt x="232" y="10250"/>
                    <a:pt x="284" y="10271"/>
                  </a:cubicBezTo>
                  <a:cubicBezTo>
                    <a:pt x="347" y="10281"/>
                    <a:pt x="400" y="10313"/>
                    <a:pt x="473" y="10344"/>
                  </a:cubicBezTo>
                  <a:cubicBezTo>
                    <a:pt x="504" y="10354"/>
                    <a:pt x="534" y="10374"/>
                    <a:pt x="565" y="10385"/>
                  </a:cubicBezTo>
                  <a:lnTo>
                    <a:pt x="565" y="10385"/>
                  </a:lnTo>
                  <a:lnTo>
                    <a:pt x="557" y="10344"/>
                  </a:lnTo>
                  <a:cubicBezTo>
                    <a:pt x="557" y="10292"/>
                    <a:pt x="547" y="10250"/>
                    <a:pt x="536" y="10207"/>
                  </a:cubicBezTo>
                  <a:cubicBezTo>
                    <a:pt x="484" y="9798"/>
                    <a:pt x="484" y="9399"/>
                    <a:pt x="536" y="8989"/>
                  </a:cubicBezTo>
                  <a:cubicBezTo>
                    <a:pt x="589" y="8600"/>
                    <a:pt x="704" y="8212"/>
                    <a:pt x="851" y="7834"/>
                  </a:cubicBezTo>
                  <a:cubicBezTo>
                    <a:pt x="977" y="7550"/>
                    <a:pt x="1135" y="7256"/>
                    <a:pt x="1355" y="6910"/>
                  </a:cubicBezTo>
                  <a:cubicBezTo>
                    <a:pt x="1534" y="6626"/>
                    <a:pt x="1723" y="6353"/>
                    <a:pt x="1943" y="6059"/>
                  </a:cubicBezTo>
                  <a:lnTo>
                    <a:pt x="1975" y="5996"/>
                  </a:lnTo>
                  <a:lnTo>
                    <a:pt x="1985" y="5986"/>
                  </a:lnTo>
                  <a:cubicBezTo>
                    <a:pt x="2363" y="5461"/>
                    <a:pt x="2741" y="4915"/>
                    <a:pt x="3035" y="4316"/>
                  </a:cubicBezTo>
                  <a:cubicBezTo>
                    <a:pt x="3193" y="4012"/>
                    <a:pt x="3308" y="3697"/>
                    <a:pt x="3392" y="3392"/>
                  </a:cubicBezTo>
                  <a:cubicBezTo>
                    <a:pt x="3487" y="3056"/>
                    <a:pt x="3539" y="2678"/>
                    <a:pt x="3560" y="2279"/>
                  </a:cubicBezTo>
                  <a:cubicBezTo>
                    <a:pt x="3571" y="1933"/>
                    <a:pt x="3550" y="1576"/>
                    <a:pt x="3508" y="1166"/>
                  </a:cubicBezTo>
                  <a:cubicBezTo>
                    <a:pt x="3466" y="830"/>
                    <a:pt x="3403" y="473"/>
                    <a:pt x="3308" y="64"/>
                  </a:cubicBezTo>
                  <a:cubicBezTo>
                    <a:pt x="3298" y="22"/>
                    <a:pt x="3266" y="1"/>
                    <a:pt x="3235" y="1"/>
                  </a:cubicBezTo>
                  <a:close/>
                  <a:moveTo>
                    <a:pt x="565" y="10385"/>
                  </a:moveTo>
                  <a:lnTo>
                    <a:pt x="568" y="10397"/>
                  </a:lnTo>
                  <a:lnTo>
                    <a:pt x="568" y="10386"/>
                  </a:lnTo>
                  <a:cubicBezTo>
                    <a:pt x="567" y="10385"/>
                    <a:pt x="566" y="10385"/>
                    <a:pt x="565" y="10385"/>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25"/>
            <p:cNvSpPr/>
            <p:nvPr/>
          </p:nvSpPr>
          <p:spPr>
            <a:xfrm>
              <a:off x="3071850" y="4710675"/>
              <a:ext cx="177475" cy="319500"/>
            </a:xfrm>
            <a:custGeom>
              <a:rect b="b" l="l" r="r" t="t"/>
              <a:pathLst>
                <a:path extrusionOk="0" h="12780" w="7099">
                  <a:moveTo>
                    <a:pt x="4327" y="1963"/>
                  </a:moveTo>
                  <a:lnTo>
                    <a:pt x="4327" y="1963"/>
                  </a:lnTo>
                  <a:cubicBezTo>
                    <a:pt x="4516" y="2373"/>
                    <a:pt x="4726" y="2761"/>
                    <a:pt x="4915" y="3160"/>
                  </a:cubicBezTo>
                  <a:cubicBezTo>
                    <a:pt x="4926" y="3171"/>
                    <a:pt x="4926" y="3171"/>
                    <a:pt x="4926" y="3181"/>
                  </a:cubicBezTo>
                  <a:cubicBezTo>
                    <a:pt x="4789" y="2929"/>
                    <a:pt x="4663" y="2677"/>
                    <a:pt x="4537" y="2425"/>
                  </a:cubicBezTo>
                  <a:cubicBezTo>
                    <a:pt x="4464" y="2278"/>
                    <a:pt x="4390" y="2121"/>
                    <a:pt x="4327" y="1963"/>
                  </a:cubicBezTo>
                  <a:close/>
                  <a:moveTo>
                    <a:pt x="3792" y="0"/>
                  </a:moveTo>
                  <a:cubicBezTo>
                    <a:pt x="3750" y="0"/>
                    <a:pt x="3708" y="42"/>
                    <a:pt x="3708" y="84"/>
                  </a:cubicBezTo>
                  <a:cubicBezTo>
                    <a:pt x="3718" y="189"/>
                    <a:pt x="3739" y="304"/>
                    <a:pt x="3760" y="420"/>
                  </a:cubicBezTo>
                  <a:cubicBezTo>
                    <a:pt x="3750" y="409"/>
                    <a:pt x="3739" y="409"/>
                    <a:pt x="3729" y="409"/>
                  </a:cubicBezTo>
                  <a:lnTo>
                    <a:pt x="3708" y="409"/>
                  </a:lnTo>
                  <a:cubicBezTo>
                    <a:pt x="3666" y="420"/>
                    <a:pt x="3645" y="462"/>
                    <a:pt x="3655" y="504"/>
                  </a:cubicBezTo>
                  <a:cubicBezTo>
                    <a:pt x="3676" y="577"/>
                    <a:pt x="3697" y="661"/>
                    <a:pt x="3718" y="735"/>
                  </a:cubicBezTo>
                  <a:lnTo>
                    <a:pt x="3676" y="735"/>
                  </a:lnTo>
                  <a:cubicBezTo>
                    <a:pt x="3645" y="735"/>
                    <a:pt x="3603" y="735"/>
                    <a:pt x="3561" y="745"/>
                  </a:cubicBezTo>
                  <a:lnTo>
                    <a:pt x="3540" y="745"/>
                  </a:lnTo>
                  <a:cubicBezTo>
                    <a:pt x="3435" y="756"/>
                    <a:pt x="3319" y="766"/>
                    <a:pt x="3214" y="777"/>
                  </a:cubicBezTo>
                  <a:cubicBezTo>
                    <a:pt x="3109" y="798"/>
                    <a:pt x="3004" y="819"/>
                    <a:pt x="2899" y="850"/>
                  </a:cubicBezTo>
                  <a:cubicBezTo>
                    <a:pt x="2700" y="913"/>
                    <a:pt x="2511" y="997"/>
                    <a:pt x="2322" y="1102"/>
                  </a:cubicBezTo>
                  <a:cubicBezTo>
                    <a:pt x="1985" y="1302"/>
                    <a:pt x="1681" y="1585"/>
                    <a:pt x="1408" y="1953"/>
                  </a:cubicBezTo>
                  <a:cubicBezTo>
                    <a:pt x="1177" y="2268"/>
                    <a:pt x="966" y="2646"/>
                    <a:pt x="788" y="3087"/>
                  </a:cubicBezTo>
                  <a:cubicBezTo>
                    <a:pt x="630" y="3465"/>
                    <a:pt x="504" y="3874"/>
                    <a:pt x="399" y="4326"/>
                  </a:cubicBezTo>
                  <a:cubicBezTo>
                    <a:pt x="357" y="4525"/>
                    <a:pt x="315" y="4725"/>
                    <a:pt x="284" y="4924"/>
                  </a:cubicBezTo>
                  <a:cubicBezTo>
                    <a:pt x="242" y="5124"/>
                    <a:pt x="210" y="5334"/>
                    <a:pt x="179" y="5534"/>
                  </a:cubicBezTo>
                  <a:cubicBezTo>
                    <a:pt x="105" y="6038"/>
                    <a:pt x="53" y="6490"/>
                    <a:pt x="32" y="6920"/>
                  </a:cubicBezTo>
                  <a:cubicBezTo>
                    <a:pt x="0" y="7445"/>
                    <a:pt x="0" y="7918"/>
                    <a:pt x="53" y="8359"/>
                  </a:cubicBezTo>
                  <a:cubicBezTo>
                    <a:pt x="95" y="8863"/>
                    <a:pt x="200" y="9304"/>
                    <a:pt x="357" y="9692"/>
                  </a:cubicBezTo>
                  <a:cubicBezTo>
                    <a:pt x="462" y="9976"/>
                    <a:pt x="609" y="10228"/>
                    <a:pt x="788" y="10438"/>
                  </a:cubicBezTo>
                  <a:cubicBezTo>
                    <a:pt x="746" y="10490"/>
                    <a:pt x="714" y="10543"/>
                    <a:pt x="683" y="10606"/>
                  </a:cubicBezTo>
                  <a:cubicBezTo>
                    <a:pt x="620" y="10721"/>
                    <a:pt x="567" y="10837"/>
                    <a:pt x="515" y="10952"/>
                  </a:cubicBezTo>
                  <a:cubicBezTo>
                    <a:pt x="473" y="11068"/>
                    <a:pt x="441" y="11194"/>
                    <a:pt x="420" y="11320"/>
                  </a:cubicBezTo>
                  <a:cubicBezTo>
                    <a:pt x="410" y="11435"/>
                    <a:pt x="399" y="11551"/>
                    <a:pt x="410" y="11677"/>
                  </a:cubicBezTo>
                  <a:cubicBezTo>
                    <a:pt x="420" y="11897"/>
                    <a:pt x="483" y="12118"/>
                    <a:pt x="588" y="12296"/>
                  </a:cubicBezTo>
                  <a:cubicBezTo>
                    <a:pt x="651" y="12422"/>
                    <a:pt x="777" y="12590"/>
                    <a:pt x="977" y="12695"/>
                  </a:cubicBezTo>
                  <a:cubicBezTo>
                    <a:pt x="1061" y="12748"/>
                    <a:pt x="1156" y="12769"/>
                    <a:pt x="1261" y="12779"/>
                  </a:cubicBezTo>
                  <a:lnTo>
                    <a:pt x="1303" y="12779"/>
                  </a:lnTo>
                  <a:cubicBezTo>
                    <a:pt x="1387" y="12779"/>
                    <a:pt x="1471" y="12769"/>
                    <a:pt x="1565" y="12737"/>
                  </a:cubicBezTo>
                  <a:cubicBezTo>
                    <a:pt x="1660" y="12695"/>
                    <a:pt x="1765" y="12643"/>
                    <a:pt x="1870" y="12559"/>
                  </a:cubicBezTo>
                  <a:cubicBezTo>
                    <a:pt x="1975" y="12464"/>
                    <a:pt x="2080" y="12349"/>
                    <a:pt x="2185" y="12202"/>
                  </a:cubicBezTo>
                  <a:cubicBezTo>
                    <a:pt x="2206" y="12181"/>
                    <a:pt x="2206" y="12149"/>
                    <a:pt x="2185" y="12118"/>
                  </a:cubicBezTo>
                  <a:lnTo>
                    <a:pt x="2185" y="12118"/>
                  </a:lnTo>
                  <a:cubicBezTo>
                    <a:pt x="2248" y="12139"/>
                    <a:pt x="2311" y="12160"/>
                    <a:pt x="2364" y="12170"/>
                  </a:cubicBezTo>
                  <a:cubicBezTo>
                    <a:pt x="2490" y="12202"/>
                    <a:pt x="2637" y="12223"/>
                    <a:pt x="2794" y="12233"/>
                  </a:cubicBezTo>
                  <a:cubicBezTo>
                    <a:pt x="2847" y="12233"/>
                    <a:pt x="2910" y="12244"/>
                    <a:pt x="2973" y="12244"/>
                  </a:cubicBezTo>
                  <a:cubicBezTo>
                    <a:pt x="3193" y="12244"/>
                    <a:pt x="3424" y="12212"/>
                    <a:pt x="3687" y="12160"/>
                  </a:cubicBezTo>
                  <a:cubicBezTo>
                    <a:pt x="3970" y="12107"/>
                    <a:pt x="4275" y="12013"/>
                    <a:pt x="4579" y="11897"/>
                  </a:cubicBezTo>
                  <a:cubicBezTo>
                    <a:pt x="4852" y="11782"/>
                    <a:pt x="5125" y="11645"/>
                    <a:pt x="5377" y="11498"/>
                  </a:cubicBezTo>
                  <a:cubicBezTo>
                    <a:pt x="5640" y="11341"/>
                    <a:pt x="5860" y="11183"/>
                    <a:pt x="6060" y="11005"/>
                  </a:cubicBezTo>
                  <a:cubicBezTo>
                    <a:pt x="6249" y="10826"/>
                    <a:pt x="6427" y="10616"/>
                    <a:pt x="6574" y="10385"/>
                  </a:cubicBezTo>
                  <a:cubicBezTo>
                    <a:pt x="6700" y="10186"/>
                    <a:pt x="6816" y="9955"/>
                    <a:pt x="6900" y="9703"/>
                  </a:cubicBezTo>
                  <a:cubicBezTo>
                    <a:pt x="6973" y="9472"/>
                    <a:pt x="7026" y="9230"/>
                    <a:pt x="7047" y="8957"/>
                  </a:cubicBezTo>
                  <a:cubicBezTo>
                    <a:pt x="7099" y="8485"/>
                    <a:pt x="7068" y="7960"/>
                    <a:pt x="6952" y="7403"/>
                  </a:cubicBezTo>
                  <a:cubicBezTo>
                    <a:pt x="6847" y="6920"/>
                    <a:pt x="6669" y="6406"/>
                    <a:pt x="6438" y="5891"/>
                  </a:cubicBezTo>
                  <a:cubicBezTo>
                    <a:pt x="6333" y="5660"/>
                    <a:pt x="6217" y="5429"/>
                    <a:pt x="6081" y="5198"/>
                  </a:cubicBezTo>
                  <a:cubicBezTo>
                    <a:pt x="6018" y="5082"/>
                    <a:pt x="5944" y="4956"/>
                    <a:pt x="5871" y="4840"/>
                  </a:cubicBezTo>
                  <a:cubicBezTo>
                    <a:pt x="5829" y="4756"/>
                    <a:pt x="5797" y="4672"/>
                    <a:pt x="5755" y="4599"/>
                  </a:cubicBezTo>
                  <a:cubicBezTo>
                    <a:pt x="5608" y="4305"/>
                    <a:pt x="5472" y="4011"/>
                    <a:pt x="5335" y="3717"/>
                  </a:cubicBezTo>
                  <a:cubicBezTo>
                    <a:pt x="5272" y="3580"/>
                    <a:pt x="5220" y="3444"/>
                    <a:pt x="5157" y="3318"/>
                  </a:cubicBezTo>
                  <a:cubicBezTo>
                    <a:pt x="5104" y="3192"/>
                    <a:pt x="5041" y="3076"/>
                    <a:pt x="4989" y="2961"/>
                  </a:cubicBezTo>
                  <a:cubicBezTo>
                    <a:pt x="4737" y="2446"/>
                    <a:pt x="4464" y="1942"/>
                    <a:pt x="4243" y="1417"/>
                  </a:cubicBezTo>
                  <a:cubicBezTo>
                    <a:pt x="4086" y="1029"/>
                    <a:pt x="3939" y="619"/>
                    <a:pt x="3876" y="199"/>
                  </a:cubicBezTo>
                  <a:cubicBezTo>
                    <a:pt x="3876" y="157"/>
                    <a:pt x="3865" y="115"/>
                    <a:pt x="3865" y="84"/>
                  </a:cubicBezTo>
                  <a:cubicBezTo>
                    <a:pt x="3865" y="63"/>
                    <a:pt x="3855" y="42"/>
                    <a:pt x="3844" y="21"/>
                  </a:cubicBezTo>
                  <a:cubicBezTo>
                    <a:pt x="3834" y="10"/>
                    <a:pt x="3813" y="0"/>
                    <a:pt x="3792"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25"/>
            <p:cNvSpPr/>
            <p:nvPr/>
          </p:nvSpPr>
          <p:spPr>
            <a:xfrm>
              <a:off x="3127775" y="4725100"/>
              <a:ext cx="121825" cy="291675"/>
            </a:xfrm>
            <a:custGeom>
              <a:rect b="b" l="l" r="r" t="t"/>
              <a:pathLst>
                <a:path extrusionOk="0" h="11667" w="4873">
                  <a:moveTo>
                    <a:pt x="2090" y="1386"/>
                  </a:moveTo>
                  <a:lnTo>
                    <a:pt x="2090" y="1386"/>
                  </a:lnTo>
                  <a:cubicBezTo>
                    <a:pt x="2185" y="1596"/>
                    <a:pt x="2290" y="1796"/>
                    <a:pt x="2384" y="1995"/>
                  </a:cubicBezTo>
                  <a:lnTo>
                    <a:pt x="2395" y="2016"/>
                  </a:lnTo>
                  <a:cubicBezTo>
                    <a:pt x="2489" y="2195"/>
                    <a:pt x="2584" y="2373"/>
                    <a:pt x="2668" y="2562"/>
                  </a:cubicBezTo>
                  <a:cubicBezTo>
                    <a:pt x="2531" y="2310"/>
                    <a:pt x="2405" y="2069"/>
                    <a:pt x="2300" y="1848"/>
                  </a:cubicBezTo>
                  <a:cubicBezTo>
                    <a:pt x="2227" y="1691"/>
                    <a:pt x="2153" y="1544"/>
                    <a:pt x="2090" y="1386"/>
                  </a:cubicBezTo>
                  <a:close/>
                  <a:moveTo>
                    <a:pt x="1723" y="0"/>
                  </a:moveTo>
                  <a:cubicBezTo>
                    <a:pt x="1712" y="126"/>
                    <a:pt x="1702" y="252"/>
                    <a:pt x="1702" y="378"/>
                  </a:cubicBezTo>
                  <a:cubicBezTo>
                    <a:pt x="1702" y="546"/>
                    <a:pt x="1702" y="704"/>
                    <a:pt x="1712" y="872"/>
                  </a:cubicBezTo>
                  <a:cubicBezTo>
                    <a:pt x="1723" y="1040"/>
                    <a:pt x="1733" y="1197"/>
                    <a:pt x="1754" y="1365"/>
                  </a:cubicBezTo>
                  <a:lnTo>
                    <a:pt x="1754" y="1355"/>
                  </a:lnTo>
                  <a:cubicBezTo>
                    <a:pt x="1796" y="1649"/>
                    <a:pt x="1849" y="1932"/>
                    <a:pt x="1933" y="2216"/>
                  </a:cubicBezTo>
                  <a:cubicBezTo>
                    <a:pt x="1975" y="2352"/>
                    <a:pt x="2017" y="2489"/>
                    <a:pt x="2069" y="2625"/>
                  </a:cubicBezTo>
                  <a:cubicBezTo>
                    <a:pt x="2111" y="2751"/>
                    <a:pt x="2164" y="2877"/>
                    <a:pt x="2216" y="2993"/>
                  </a:cubicBezTo>
                  <a:cubicBezTo>
                    <a:pt x="2342" y="3308"/>
                    <a:pt x="2500" y="3612"/>
                    <a:pt x="2657" y="3917"/>
                  </a:cubicBezTo>
                  <a:cubicBezTo>
                    <a:pt x="2815" y="4221"/>
                    <a:pt x="2983" y="4526"/>
                    <a:pt x="3140" y="4831"/>
                  </a:cubicBezTo>
                  <a:cubicBezTo>
                    <a:pt x="3298" y="5135"/>
                    <a:pt x="3455" y="5440"/>
                    <a:pt x="3592" y="5755"/>
                  </a:cubicBezTo>
                  <a:cubicBezTo>
                    <a:pt x="3728" y="6060"/>
                    <a:pt x="3854" y="6375"/>
                    <a:pt x="3949" y="6700"/>
                  </a:cubicBezTo>
                  <a:cubicBezTo>
                    <a:pt x="3970" y="6795"/>
                    <a:pt x="4001" y="6889"/>
                    <a:pt x="4022" y="6984"/>
                  </a:cubicBezTo>
                  <a:cubicBezTo>
                    <a:pt x="4033" y="7057"/>
                    <a:pt x="4054" y="7131"/>
                    <a:pt x="4064" y="7204"/>
                  </a:cubicBezTo>
                  <a:cubicBezTo>
                    <a:pt x="4085" y="7351"/>
                    <a:pt x="4106" y="7498"/>
                    <a:pt x="4106" y="7635"/>
                  </a:cubicBezTo>
                  <a:cubicBezTo>
                    <a:pt x="4117" y="7918"/>
                    <a:pt x="4096" y="8212"/>
                    <a:pt x="4033" y="8485"/>
                  </a:cubicBezTo>
                  <a:cubicBezTo>
                    <a:pt x="3980" y="8758"/>
                    <a:pt x="3886" y="9021"/>
                    <a:pt x="3760" y="9273"/>
                  </a:cubicBezTo>
                  <a:cubicBezTo>
                    <a:pt x="3644" y="9514"/>
                    <a:pt x="3497" y="9745"/>
                    <a:pt x="3308" y="9945"/>
                  </a:cubicBezTo>
                  <a:cubicBezTo>
                    <a:pt x="3130" y="10155"/>
                    <a:pt x="2930" y="10333"/>
                    <a:pt x="2699" y="10470"/>
                  </a:cubicBezTo>
                  <a:cubicBezTo>
                    <a:pt x="2468" y="10617"/>
                    <a:pt x="2216" y="10732"/>
                    <a:pt x="1954" y="10806"/>
                  </a:cubicBezTo>
                  <a:cubicBezTo>
                    <a:pt x="1706" y="10870"/>
                    <a:pt x="1459" y="10902"/>
                    <a:pt x="1205" y="10902"/>
                  </a:cubicBezTo>
                  <a:cubicBezTo>
                    <a:pt x="1168" y="10902"/>
                    <a:pt x="1130" y="10901"/>
                    <a:pt x="1093" y="10900"/>
                  </a:cubicBezTo>
                  <a:cubicBezTo>
                    <a:pt x="1009" y="10900"/>
                    <a:pt x="935" y="10890"/>
                    <a:pt x="851" y="10879"/>
                  </a:cubicBezTo>
                  <a:cubicBezTo>
                    <a:pt x="767" y="10869"/>
                    <a:pt x="673" y="10858"/>
                    <a:pt x="589" y="10827"/>
                  </a:cubicBezTo>
                  <a:cubicBezTo>
                    <a:pt x="410" y="10785"/>
                    <a:pt x="242" y="10722"/>
                    <a:pt x="64" y="10659"/>
                  </a:cubicBezTo>
                  <a:cubicBezTo>
                    <a:pt x="53" y="10701"/>
                    <a:pt x="43" y="10732"/>
                    <a:pt x="43" y="10764"/>
                  </a:cubicBezTo>
                  <a:cubicBezTo>
                    <a:pt x="32" y="10795"/>
                    <a:pt x="22" y="10827"/>
                    <a:pt x="22" y="10869"/>
                  </a:cubicBezTo>
                  <a:cubicBezTo>
                    <a:pt x="11" y="10963"/>
                    <a:pt x="1" y="11047"/>
                    <a:pt x="1" y="11131"/>
                  </a:cubicBezTo>
                  <a:lnTo>
                    <a:pt x="1" y="11415"/>
                  </a:lnTo>
                  <a:lnTo>
                    <a:pt x="1" y="11562"/>
                  </a:lnTo>
                  <a:cubicBezTo>
                    <a:pt x="32" y="11572"/>
                    <a:pt x="74" y="11583"/>
                    <a:pt x="127" y="11593"/>
                  </a:cubicBezTo>
                  <a:cubicBezTo>
                    <a:pt x="263" y="11625"/>
                    <a:pt x="400" y="11646"/>
                    <a:pt x="557" y="11656"/>
                  </a:cubicBezTo>
                  <a:cubicBezTo>
                    <a:pt x="610" y="11667"/>
                    <a:pt x="673" y="11667"/>
                    <a:pt x="736" y="11667"/>
                  </a:cubicBezTo>
                  <a:cubicBezTo>
                    <a:pt x="956" y="11667"/>
                    <a:pt x="1187" y="11635"/>
                    <a:pt x="1450" y="11583"/>
                  </a:cubicBezTo>
                  <a:cubicBezTo>
                    <a:pt x="1744" y="11530"/>
                    <a:pt x="2038" y="11436"/>
                    <a:pt x="2342" y="11320"/>
                  </a:cubicBezTo>
                  <a:cubicBezTo>
                    <a:pt x="2615" y="11205"/>
                    <a:pt x="2888" y="11079"/>
                    <a:pt x="3140" y="10921"/>
                  </a:cubicBezTo>
                  <a:cubicBezTo>
                    <a:pt x="3403" y="10764"/>
                    <a:pt x="3623" y="10606"/>
                    <a:pt x="3823" y="10428"/>
                  </a:cubicBezTo>
                  <a:cubicBezTo>
                    <a:pt x="4012" y="10249"/>
                    <a:pt x="4190" y="10039"/>
                    <a:pt x="4337" y="9808"/>
                  </a:cubicBezTo>
                  <a:cubicBezTo>
                    <a:pt x="4463" y="9609"/>
                    <a:pt x="4579" y="9378"/>
                    <a:pt x="4663" y="9126"/>
                  </a:cubicBezTo>
                  <a:cubicBezTo>
                    <a:pt x="4736" y="8895"/>
                    <a:pt x="4789" y="8653"/>
                    <a:pt x="4820" y="8380"/>
                  </a:cubicBezTo>
                  <a:cubicBezTo>
                    <a:pt x="4873" y="7908"/>
                    <a:pt x="4831" y="7383"/>
                    <a:pt x="4715" y="6826"/>
                  </a:cubicBezTo>
                  <a:cubicBezTo>
                    <a:pt x="4610" y="6343"/>
                    <a:pt x="4432" y="5829"/>
                    <a:pt x="4201" y="5314"/>
                  </a:cubicBezTo>
                  <a:cubicBezTo>
                    <a:pt x="4096" y="5072"/>
                    <a:pt x="3970" y="4841"/>
                    <a:pt x="3844" y="4621"/>
                  </a:cubicBezTo>
                  <a:cubicBezTo>
                    <a:pt x="3781" y="4494"/>
                    <a:pt x="3707" y="4379"/>
                    <a:pt x="3634" y="4253"/>
                  </a:cubicBezTo>
                  <a:lnTo>
                    <a:pt x="3592" y="4158"/>
                  </a:lnTo>
                  <a:lnTo>
                    <a:pt x="3518" y="4022"/>
                  </a:lnTo>
                  <a:cubicBezTo>
                    <a:pt x="3392" y="3759"/>
                    <a:pt x="3235" y="3444"/>
                    <a:pt x="3098" y="3140"/>
                  </a:cubicBezTo>
                  <a:cubicBezTo>
                    <a:pt x="3067" y="3077"/>
                    <a:pt x="3035" y="3003"/>
                    <a:pt x="3014" y="2940"/>
                  </a:cubicBezTo>
                  <a:lnTo>
                    <a:pt x="3004" y="2909"/>
                  </a:lnTo>
                  <a:cubicBezTo>
                    <a:pt x="2972" y="2856"/>
                    <a:pt x="2951" y="2793"/>
                    <a:pt x="2920" y="2741"/>
                  </a:cubicBezTo>
                  <a:cubicBezTo>
                    <a:pt x="2867" y="2615"/>
                    <a:pt x="2815" y="2499"/>
                    <a:pt x="2752" y="2384"/>
                  </a:cubicBezTo>
                  <a:cubicBezTo>
                    <a:pt x="2678" y="2226"/>
                    <a:pt x="2605" y="2079"/>
                    <a:pt x="2531" y="1932"/>
                  </a:cubicBezTo>
                  <a:cubicBezTo>
                    <a:pt x="2353" y="1575"/>
                    <a:pt x="2174" y="1218"/>
                    <a:pt x="2017" y="851"/>
                  </a:cubicBezTo>
                  <a:cubicBezTo>
                    <a:pt x="1880" y="525"/>
                    <a:pt x="1786" y="252"/>
                    <a:pt x="172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25"/>
            <p:cNvSpPr/>
            <p:nvPr/>
          </p:nvSpPr>
          <p:spPr>
            <a:xfrm>
              <a:off x="3128300" y="4996800"/>
              <a:ext cx="25" cy="25"/>
            </a:xfrm>
            <a:custGeom>
              <a:rect b="b" l="l" r="r" t="t"/>
              <a:pathLst>
                <a:path extrusionOk="0" h="1" w="1">
                  <a:moveTo>
                    <a:pt x="1" y="1"/>
                  </a:moveTo>
                  <a:lnTo>
                    <a:pt x="1" y="1"/>
                  </a:lnTo>
                  <a:lnTo>
                    <a:pt x="1" y="1"/>
                  </a:lnTo>
                  <a:lnTo>
                    <a:pt x="1" y="1"/>
                  </a:lnTo>
                  <a:close/>
                </a:path>
              </a:pathLst>
            </a:custGeom>
            <a:solidFill>
              <a:srgbClr val="FF8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25"/>
            <p:cNvSpPr/>
            <p:nvPr/>
          </p:nvSpPr>
          <p:spPr>
            <a:xfrm>
              <a:off x="3081825" y="4991025"/>
              <a:ext cx="45700" cy="39150"/>
            </a:xfrm>
            <a:custGeom>
              <a:rect b="b" l="l" r="r" t="t"/>
              <a:pathLst>
                <a:path extrusionOk="0" h="1566" w="1828">
                  <a:moveTo>
                    <a:pt x="746" y="1"/>
                  </a:moveTo>
                  <a:cubicBezTo>
                    <a:pt x="693" y="1"/>
                    <a:pt x="641" y="1"/>
                    <a:pt x="588" y="11"/>
                  </a:cubicBezTo>
                  <a:lnTo>
                    <a:pt x="599" y="11"/>
                  </a:lnTo>
                  <a:cubicBezTo>
                    <a:pt x="504" y="22"/>
                    <a:pt x="410" y="43"/>
                    <a:pt x="326" y="85"/>
                  </a:cubicBezTo>
                  <a:lnTo>
                    <a:pt x="336" y="85"/>
                  </a:lnTo>
                  <a:cubicBezTo>
                    <a:pt x="263" y="106"/>
                    <a:pt x="200" y="148"/>
                    <a:pt x="147" y="190"/>
                  </a:cubicBezTo>
                  <a:cubicBezTo>
                    <a:pt x="105" y="221"/>
                    <a:pt x="63" y="263"/>
                    <a:pt x="21" y="316"/>
                  </a:cubicBezTo>
                  <a:lnTo>
                    <a:pt x="0" y="337"/>
                  </a:lnTo>
                  <a:cubicBezTo>
                    <a:pt x="0" y="379"/>
                    <a:pt x="11" y="421"/>
                    <a:pt x="11" y="463"/>
                  </a:cubicBezTo>
                  <a:cubicBezTo>
                    <a:pt x="21" y="683"/>
                    <a:pt x="84" y="904"/>
                    <a:pt x="189" y="1082"/>
                  </a:cubicBezTo>
                  <a:cubicBezTo>
                    <a:pt x="252" y="1208"/>
                    <a:pt x="378" y="1387"/>
                    <a:pt x="578" y="1481"/>
                  </a:cubicBezTo>
                  <a:cubicBezTo>
                    <a:pt x="662" y="1534"/>
                    <a:pt x="757" y="1555"/>
                    <a:pt x="862" y="1565"/>
                  </a:cubicBezTo>
                  <a:lnTo>
                    <a:pt x="904" y="1565"/>
                  </a:lnTo>
                  <a:cubicBezTo>
                    <a:pt x="988" y="1565"/>
                    <a:pt x="1072" y="1555"/>
                    <a:pt x="1166" y="1523"/>
                  </a:cubicBezTo>
                  <a:cubicBezTo>
                    <a:pt x="1261" y="1492"/>
                    <a:pt x="1366" y="1429"/>
                    <a:pt x="1471" y="1345"/>
                  </a:cubicBezTo>
                  <a:cubicBezTo>
                    <a:pt x="1576" y="1250"/>
                    <a:pt x="1681" y="1135"/>
                    <a:pt x="1786" y="988"/>
                  </a:cubicBezTo>
                  <a:cubicBezTo>
                    <a:pt x="1807" y="967"/>
                    <a:pt x="1807" y="935"/>
                    <a:pt x="1796" y="904"/>
                  </a:cubicBezTo>
                  <a:lnTo>
                    <a:pt x="1796" y="904"/>
                  </a:lnTo>
                  <a:cubicBezTo>
                    <a:pt x="1807" y="914"/>
                    <a:pt x="1817" y="914"/>
                    <a:pt x="1828" y="925"/>
                  </a:cubicBezTo>
                  <a:cubicBezTo>
                    <a:pt x="1817" y="883"/>
                    <a:pt x="1796" y="851"/>
                    <a:pt x="1786" y="809"/>
                  </a:cubicBezTo>
                  <a:lnTo>
                    <a:pt x="1786" y="820"/>
                  </a:lnTo>
                  <a:cubicBezTo>
                    <a:pt x="1754" y="746"/>
                    <a:pt x="1723" y="673"/>
                    <a:pt x="1681" y="610"/>
                  </a:cubicBezTo>
                  <a:cubicBezTo>
                    <a:pt x="1649" y="547"/>
                    <a:pt x="1607" y="484"/>
                    <a:pt x="1565" y="421"/>
                  </a:cubicBezTo>
                  <a:lnTo>
                    <a:pt x="1565" y="431"/>
                  </a:lnTo>
                  <a:cubicBezTo>
                    <a:pt x="1534" y="389"/>
                    <a:pt x="1492" y="347"/>
                    <a:pt x="1460" y="305"/>
                  </a:cubicBezTo>
                  <a:cubicBezTo>
                    <a:pt x="1418" y="263"/>
                    <a:pt x="1376" y="232"/>
                    <a:pt x="1345" y="200"/>
                  </a:cubicBezTo>
                  <a:cubicBezTo>
                    <a:pt x="1271" y="148"/>
                    <a:pt x="1198" y="106"/>
                    <a:pt x="1114" y="74"/>
                  </a:cubicBezTo>
                  <a:cubicBezTo>
                    <a:pt x="1040" y="43"/>
                    <a:pt x="967" y="22"/>
                    <a:pt x="883" y="11"/>
                  </a:cubicBezTo>
                  <a:lnTo>
                    <a:pt x="893" y="11"/>
                  </a:lnTo>
                  <a:cubicBezTo>
                    <a:pt x="841" y="1"/>
                    <a:pt x="799" y="1"/>
                    <a:pt x="746"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25"/>
            <p:cNvSpPr/>
            <p:nvPr/>
          </p:nvSpPr>
          <p:spPr>
            <a:xfrm>
              <a:off x="3086300" y="4927750"/>
              <a:ext cx="87700" cy="52525"/>
            </a:xfrm>
            <a:custGeom>
              <a:rect b="b" l="l" r="r" t="t"/>
              <a:pathLst>
                <a:path extrusionOk="0" h="2101" w="3508">
                  <a:moveTo>
                    <a:pt x="2878" y="1"/>
                  </a:moveTo>
                  <a:cubicBezTo>
                    <a:pt x="2804" y="1"/>
                    <a:pt x="2720" y="12"/>
                    <a:pt x="2647" y="12"/>
                  </a:cubicBezTo>
                  <a:cubicBezTo>
                    <a:pt x="2521" y="33"/>
                    <a:pt x="2405" y="43"/>
                    <a:pt x="2279" y="75"/>
                  </a:cubicBezTo>
                  <a:cubicBezTo>
                    <a:pt x="2164" y="106"/>
                    <a:pt x="2048" y="148"/>
                    <a:pt x="1922" y="190"/>
                  </a:cubicBezTo>
                  <a:cubicBezTo>
                    <a:pt x="1702" y="274"/>
                    <a:pt x="1481" y="400"/>
                    <a:pt x="1281" y="537"/>
                  </a:cubicBezTo>
                  <a:cubicBezTo>
                    <a:pt x="1082" y="684"/>
                    <a:pt x="893" y="852"/>
                    <a:pt x="735" y="1030"/>
                  </a:cubicBezTo>
                  <a:cubicBezTo>
                    <a:pt x="588" y="1188"/>
                    <a:pt x="462" y="1345"/>
                    <a:pt x="346" y="1524"/>
                  </a:cubicBezTo>
                  <a:cubicBezTo>
                    <a:pt x="283" y="1608"/>
                    <a:pt x="220" y="1692"/>
                    <a:pt x="168" y="1776"/>
                  </a:cubicBezTo>
                  <a:lnTo>
                    <a:pt x="10" y="2059"/>
                  </a:lnTo>
                  <a:cubicBezTo>
                    <a:pt x="0" y="2080"/>
                    <a:pt x="0" y="2091"/>
                    <a:pt x="21" y="2101"/>
                  </a:cubicBezTo>
                  <a:cubicBezTo>
                    <a:pt x="31" y="2101"/>
                    <a:pt x="42" y="2101"/>
                    <a:pt x="52" y="2091"/>
                  </a:cubicBezTo>
                  <a:cubicBezTo>
                    <a:pt x="115" y="1986"/>
                    <a:pt x="178" y="1881"/>
                    <a:pt x="252" y="1776"/>
                  </a:cubicBezTo>
                  <a:cubicBezTo>
                    <a:pt x="325" y="1671"/>
                    <a:pt x="399" y="1566"/>
                    <a:pt x="483" y="1471"/>
                  </a:cubicBezTo>
                  <a:lnTo>
                    <a:pt x="483" y="1471"/>
                  </a:lnTo>
                  <a:lnTo>
                    <a:pt x="472" y="1482"/>
                  </a:lnTo>
                  <a:cubicBezTo>
                    <a:pt x="536" y="1408"/>
                    <a:pt x="599" y="1335"/>
                    <a:pt x="662" y="1272"/>
                  </a:cubicBezTo>
                  <a:cubicBezTo>
                    <a:pt x="725" y="1198"/>
                    <a:pt x="798" y="1135"/>
                    <a:pt x="872" y="1072"/>
                  </a:cubicBezTo>
                  <a:cubicBezTo>
                    <a:pt x="935" y="1009"/>
                    <a:pt x="1008" y="946"/>
                    <a:pt x="1082" y="894"/>
                  </a:cubicBezTo>
                  <a:lnTo>
                    <a:pt x="1302" y="736"/>
                  </a:lnTo>
                  <a:lnTo>
                    <a:pt x="1292" y="736"/>
                  </a:lnTo>
                  <a:cubicBezTo>
                    <a:pt x="1302" y="736"/>
                    <a:pt x="1302" y="736"/>
                    <a:pt x="1313" y="726"/>
                  </a:cubicBezTo>
                  <a:cubicBezTo>
                    <a:pt x="1523" y="579"/>
                    <a:pt x="1754" y="463"/>
                    <a:pt x="2006" y="379"/>
                  </a:cubicBezTo>
                  <a:cubicBezTo>
                    <a:pt x="2006" y="369"/>
                    <a:pt x="2017" y="369"/>
                    <a:pt x="2017" y="369"/>
                  </a:cubicBezTo>
                  <a:lnTo>
                    <a:pt x="2006" y="369"/>
                  </a:lnTo>
                  <a:cubicBezTo>
                    <a:pt x="2216" y="306"/>
                    <a:pt x="2437" y="253"/>
                    <a:pt x="2657" y="232"/>
                  </a:cubicBezTo>
                  <a:cubicBezTo>
                    <a:pt x="2773" y="222"/>
                    <a:pt x="2888" y="222"/>
                    <a:pt x="3014" y="222"/>
                  </a:cubicBezTo>
                  <a:cubicBezTo>
                    <a:pt x="3077" y="232"/>
                    <a:pt x="3130" y="232"/>
                    <a:pt x="3193" y="243"/>
                  </a:cubicBezTo>
                  <a:cubicBezTo>
                    <a:pt x="3266" y="253"/>
                    <a:pt x="3329" y="264"/>
                    <a:pt x="3403" y="264"/>
                  </a:cubicBezTo>
                  <a:cubicBezTo>
                    <a:pt x="3408" y="265"/>
                    <a:pt x="3413" y="266"/>
                    <a:pt x="3419" y="266"/>
                  </a:cubicBezTo>
                  <a:cubicBezTo>
                    <a:pt x="3455" y="266"/>
                    <a:pt x="3488" y="237"/>
                    <a:pt x="3497" y="201"/>
                  </a:cubicBezTo>
                  <a:cubicBezTo>
                    <a:pt x="3508" y="148"/>
                    <a:pt x="3487" y="96"/>
                    <a:pt x="3434" y="75"/>
                  </a:cubicBezTo>
                  <a:cubicBezTo>
                    <a:pt x="3371" y="54"/>
                    <a:pt x="3298" y="43"/>
                    <a:pt x="3235" y="33"/>
                  </a:cubicBezTo>
                  <a:cubicBezTo>
                    <a:pt x="3172" y="22"/>
                    <a:pt x="3098" y="12"/>
                    <a:pt x="3035" y="12"/>
                  </a:cubicBezTo>
                  <a:cubicBezTo>
                    <a:pt x="2983" y="12"/>
                    <a:pt x="2930" y="1"/>
                    <a:pt x="2878"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25"/>
            <p:cNvSpPr/>
            <p:nvPr/>
          </p:nvSpPr>
          <p:spPr>
            <a:xfrm>
              <a:off x="3090500" y="5008600"/>
              <a:ext cx="3175" cy="13550"/>
            </a:xfrm>
            <a:custGeom>
              <a:rect b="b" l="l" r="r" t="t"/>
              <a:pathLst>
                <a:path extrusionOk="0" h="542" w="127">
                  <a:moveTo>
                    <a:pt x="42" y="1"/>
                  </a:moveTo>
                  <a:cubicBezTo>
                    <a:pt x="31" y="1"/>
                    <a:pt x="21" y="1"/>
                    <a:pt x="21" y="22"/>
                  </a:cubicBezTo>
                  <a:cubicBezTo>
                    <a:pt x="10" y="64"/>
                    <a:pt x="10" y="106"/>
                    <a:pt x="10" y="148"/>
                  </a:cubicBezTo>
                  <a:cubicBezTo>
                    <a:pt x="0" y="190"/>
                    <a:pt x="10" y="222"/>
                    <a:pt x="10" y="264"/>
                  </a:cubicBezTo>
                  <a:cubicBezTo>
                    <a:pt x="10" y="358"/>
                    <a:pt x="31" y="442"/>
                    <a:pt x="63" y="526"/>
                  </a:cubicBezTo>
                  <a:cubicBezTo>
                    <a:pt x="71" y="534"/>
                    <a:pt x="78" y="541"/>
                    <a:pt x="89" y="541"/>
                  </a:cubicBezTo>
                  <a:cubicBezTo>
                    <a:pt x="94" y="541"/>
                    <a:pt x="99" y="540"/>
                    <a:pt x="105" y="537"/>
                  </a:cubicBezTo>
                  <a:cubicBezTo>
                    <a:pt x="115" y="537"/>
                    <a:pt x="126" y="516"/>
                    <a:pt x="115" y="505"/>
                  </a:cubicBezTo>
                  <a:cubicBezTo>
                    <a:pt x="105" y="484"/>
                    <a:pt x="105" y="474"/>
                    <a:pt x="94" y="453"/>
                  </a:cubicBezTo>
                  <a:cubicBezTo>
                    <a:pt x="94" y="442"/>
                    <a:pt x="84" y="421"/>
                    <a:pt x="84" y="400"/>
                  </a:cubicBezTo>
                  <a:cubicBezTo>
                    <a:pt x="73" y="358"/>
                    <a:pt x="63" y="316"/>
                    <a:pt x="63" y="274"/>
                  </a:cubicBezTo>
                  <a:cubicBezTo>
                    <a:pt x="53" y="236"/>
                    <a:pt x="53" y="197"/>
                    <a:pt x="52" y="159"/>
                  </a:cubicBezTo>
                  <a:lnTo>
                    <a:pt x="52" y="159"/>
                  </a:lnTo>
                  <a:cubicBezTo>
                    <a:pt x="63" y="117"/>
                    <a:pt x="63" y="64"/>
                    <a:pt x="73" y="22"/>
                  </a:cubicBezTo>
                  <a:cubicBezTo>
                    <a:pt x="73" y="12"/>
                    <a:pt x="63" y="1"/>
                    <a:pt x="5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25"/>
            <p:cNvSpPr/>
            <p:nvPr/>
          </p:nvSpPr>
          <p:spPr>
            <a:xfrm>
              <a:off x="3099425" y="5010725"/>
              <a:ext cx="2650" cy="15250"/>
            </a:xfrm>
            <a:custGeom>
              <a:rect b="b" l="l" r="r" t="t"/>
              <a:pathLst>
                <a:path extrusionOk="0" h="610" w="106">
                  <a:moveTo>
                    <a:pt x="53" y="0"/>
                  </a:moveTo>
                  <a:cubicBezTo>
                    <a:pt x="42" y="0"/>
                    <a:pt x="32" y="11"/>
                    <a:pt x="21" y="21"/>
                  </a:cubicBezTo>
                  <a:cubicBezTo>
                    <a:pt x="11" y="74"/>
                    <a:pt x="11" y="116"/>
                    <a:pt x="0" y="168"/>
                  </a:cubicBezTo>
                  <a:lnTo>
                    <a:pt x="0" y="305"/>
                  </a:lnTo>
                  <a:cubicBezTo>
                    <a:pt x="0" y="399"/>
                    <a:pt x="21" y="504"/>
                    <a:pt x="42" y="588"/>
                  </a:cubicBezTo>
                  <a:cubicBezTo>
                    <a:pt x="42" y="599"/>
                    <a:pt x="53" y="609"/>
                    <a:pt x="63" y="609"/>
                  </a:cubicBezTo>
                  <a:lnTo>
                    <a:pt x="84" y="609"/>
                  </a:lnTo>
                  <a:cubicBezTo>
                    <a:pt x="95" y="609"/>
                    <a:pt x="95" y="599"/>
                    <a:pt x="95" y="599"/>
                  </a:cubicBezTo>
                  <a:cubicBezTo>
                    <a:pt x="105" y="588"/>
                    <a:pt x="105" y="578"/>
                    <a:pt x="105" y="567"/>
                  </a:cubicBezTo>
                  <a:cubicBezTo>
                    <a:pt x="95" y="557"/>
                    <a:pt x="95" y="557"/>
                    <a:pt x="95" y="546"/>
                  </a:cubicBezTo>
                  <a:lnTo>
                    <a:pt x="95" y="536"/>
                  </a:lnTo>
                  <a:cubicBezTo>
                    <a:pt x="74" y="483"/>
                    <a:pt x="74" y="431"/>
                    <a:pt x="63" y="378"/>
                  </a:cubicBezTo>
                  <a:cubicBezTo>
                    <a:pt x="53" y="326"/>
                    <a:pt x="53" y="263"/>
                    <a:pt x="53" y="210"/>
                  </a:cubicBezTo>
                  <a:cubicBezTo>
                    <a:pt x="53" y="179"/>
                    <a:pt x="53" y="158"/>
                    <a:pt x="63" y="126"/>
                  </a:cubicBezTo>
                  <a:cubicBezTo>
                    <a:pt x="63" y="95"/>
                    <a:pt x="74" y="63"/>
                    <a:pt x="74" y="32"/>
                  </a:cubicBezTo>
                  <a:cubicBezTo>
                    <a:pt x="74" y="21"/>
                    <a:pt x="63" y="0"/>
                    <a:pt x="5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25"/>
            <p:cNvSpPr/>
            <p:nvPr/>
          </p:nvSpPr>
          <p:spPr>
            <a:xfrm>
              <a:off x="3108875" y="5013350"/>
              <a:ext cx="2125" cy="12350"/>
            </a:xfrm>
            <a:custGeom>
              <a:rect b="b" l="l" r="r" t="t"/>
              <a:pathLst>
                <a:path extrusionOk="0" h="494" w="85">
                  <a:moveTo>
                    <a:pt x="53" y="0"/>
                  </a:moveTo>
                  <a:cubicBezTo>
                    <a:pt x="42" y="0"/>
                    <a:pt x="32" y="11"/>
                    <a:pt x="32" y="21"/>
                  </a:cubicBezTo>
                  <a:cubicBezTo>
                    <a:pt x="21" y="63"/>
                    <a:pt x="21" y="95"/>
                    <a:pt x="11" y="137"/>
                  </a:cubicBezTo>
                  <a:cubicBezTo>
                    <a:pt x="11" y="168"/>
                    <a:pt x="0" y="210"/>
                    <a:pt x="0" y="252"/>
                  </a:cubicBezTo>
                  <a:cubicBezTo>
                    <a:pt x="0" y="315"/>
                    <a:pt x="11" y="389"/>
                    <a:pt x="21" y="462"/>
                  </a:cubicBezTo>
                  <a:cubicBezTo>
                    <a:pt x="21" y="483"/>
                    <a:pt x="32" y="494"/>
                    <a:pt x="53" y="494"/>
                  </a:cubicBezTo>
                  <a:cubicBezTo>
                    <a:pt x="63" y="494"/>
                    <a:pt x="84" y="473"/>
                    <a:pt x="74" y="462"/>
                  </a:cubicBezTo>
                  <a:cubicBezTo>
                    <a:pt x="74" y="420"/>
                    <a:pt x="63" y="378"/>
                    <a:pt x="63" y="347"/>
                  </a:cubicBezTo>
                  <a:cubicBezTo>
                    <a:pt x="53" y="305"/>
                    <a:pt x="53" y="263"/>
                    <a:pt x="63" y="221"/>
                  </a:cubicBezTo>
                  <a:lnTo>
                    <a:pt x="53" y="221"/>
                  </a:lnTo>
                  <a:cubicBezTo>
                    <a:pt x="63" y="189"/>
                    <a:pt x="63" y="158"/>
                    <a:pt x="63" y="126"/>
                  </a:cubicBezTo>
                  <a:cubicBezTo>
                    <a:pt x="74" y="95"/>
                    <a:pt x="74" y="63"/>
                    <a:pt x="84" y="32"/>
                  </a:cubicBezTo>
                  <a:cubicBezTo>
                    <a:pt x="84" y="21"/>
                    <a:pt x="74" y="0"/>
                    <a:pt x="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25"/>
            <p:cNvSpPr/>
            <p:nvPr/>
          </p:nvSpPr>
          <p:spPr>
            <a:xfrm>
              <a:off x="3087875" y="4757925"/>
              <a:ext cx="113950" cy="132850"/>
            </a:xfrm>
            <a:custGeom>
              <a:rect b="b" l="l" r="r" t="t"/>
              <a:pathLst>
                <a:path extrusionOk="0" h="5314" w="4558">
                  <a:moveTo>
                    <a:pt x="4232" y="0"/>
                  </a:moveTo>
                  <a:cubicBezTo>
                    <a:pt x="4190" y="0"/>
                    <a:pt x="4148" y="0"/>
                    <a:pt x="4096" y="21"/>
                  </a:cubicBezTo>
                  <a:cubicBezTo>
                    <a:pt x="4054" y="31"/>
                    <a:pt x="4012" y="52"/>
                    <a:pt x="3970" y="73"/>
                  </a:cubicBezTo>
                  <a:cubicBezTo>
                    <a:pt x="3917" y="105"/>
                    <a:pt x="3875" y="136"/>
                    <a:pt x="3833" y="157"/>
                  </a:cubicBezTo>
                  <a:cubicBezTo>
                    <a:pt x="3718" y="231"/>
                    <a:pt x="3613" y="315"/>
                    <a:pt x="3529" y="378"/>
                  </a:cubicBezTo>
                  <a:cubicBezTo>
                    <a:pt x="3424" y="472"/>
                    <a:pt x="3319" y="556"/>
                    <a:pt x="3224" y="640"/>
                  </a:cubicBezTo>
                  <a:lnTo>
                    <a:pt x="3161" y="693"/>
                  </a:lnTo>
                  <a:cubicBezTo>
                    <a:pt x="3077" y="766"/>
                    <a:pt x="2983" y="850"/>
                    <a:pt x="2888" y="924"/>
                  </a:cubicBezTo>
                  <a:cubicBezTo>
                    <a:pt x="2657" y="1113"/>
                    <a:pt x="2458" y="1249"/>
                    <a:pt x="2269" y="1344"/>
                  </a:cubicBezTo>
                  <a:cubicBezTo>
                    <a:pt x="2311" y="1302"/>
                    <a:pt x="2353" y="1260"/>
                    <a:pt x="2395" y="1207"/>
                  </a:cubicBezTo>
                  <a:lnTo>
                    <a:pt x="2416" y="1197"/>
                  </a:lnTo>
                  <a:cubicBezTo>
                    <a:pt x="2531" y="1071"/>
                    <a:pt x="2657" y="934"/>
                    <a:pt x="2773" y="798"/>
                  </a:cubicBezTo>
                  <a:cubicBezTo>
                    <a:pt x="2836" y="724"/>
                    <a:pt x="2888" y="651"/>
                    <a:pt x="2920" y="588"/>
                  </a:cubicBezTo>
                  <a:cubicBezTo>
                    <a:pt x="2962" y="525"/>
                    <a:pt x="2993" y="462"/>
                    <a:pt x="3014" y="409"/>
                  </a:cubicBezTo>
                  <a:cubicBezTo>
                    <a:pt x="3014" y="378"/>
                    <a:pt x="3025" y="357"/>
                    <a:pt x="3014" y="325"/>
                  </a:cubicBezTo>
                  <a:cubicBezTo>
                    <a:pt x="3014" y="294"/>
                    <a:pt x="3004" y="262"/>
                    <a:pt x="2993" y="231"/>
                  </a:cubicBezTo>
                  <a:cubicBezTo>
                    <a:pt x="2983" y="210"/>
                    <a:pt x="2951" y="189"/>
                    <a:pt x="2941" y="168"/>
                  </a:cubicBezTo>
                  <a:cubicBezTo>
                    <a:pt x="2909" y="147"/>
                    <a:pt x="2878" y="136"/>
                    <a:pt x="2846" y="115"/>
                  </a:cubicBezTo>
                  <a:cubicBezTo>
                    <a:pt x="2783" y="94"/>
                    <a:pt x="2710" y="84"/>
                    <a:pt x="2626" y="84"/>
                  </a:cubicBezTo>
                  <a:cubicBezTo>
                    <a:pt x="2552" y="84"/>
                    <a:pt x="2479" y="84"/>
                    <a:pt x="2384" y="105"/>
                  </a:cubicBezTo>
                  <a:cubicBezTo>
                    <a:pt x="2185" y="157"/>
                    <a:pt x="1996" y="231"/>
                    <a:pt x="1849" y="304"/>
                  </a:cubicBezTo>
                  <a:cubicBezTo>
                    <a:pt x="1681" y="388"/>
                    <a:pt x="1512" y="483"/>
                    <a:pt x="1344" y="588"/>
                  </a:cubicBezTo>
                  <a:cubicBezTo>
                    <a:pt x="1281" y="630"/>
                    <a:pt x="1218" y="672"/>
                    <a:pt x="1155" y="724"/>
                  </a:cubicBezTo>
                  <a:cubicBezTo>
                    <a:pt x="1103" y="766"/>
                    <a:pt x="1050" y="798"/>
                    <a:pt x="1019" y="840"/>
                  </a:cubicBezTo>
                  <a:cubicBezTo>
                    <a:pt x="956" y="892"/>
                    <a:pt x="914" y="945"/>
                    <a:pt x="872" y="997"/>
                  </a:cubicBezTo>
                  <a:cubicBezTo>
                    <a:pt x="830" y="1060"/>
                    <a:pt x="777" y="1123"/>
                    <a:pt x="735" y="1207"/>
                  </a:cubicBezTo>
                  <a:cubicBezTo>
                    <a:pt x="651" y="1333"/>
                    <a:pt x="588" y="1480"/>
                    <a:pt x="515" y="1659"/>
                  </a:cubicBezTo>
                  <a:cubicBezTo>
                    <a:pt x="451" y="1827"/>
                    <a:pt x="399" y="1995"/>
                    <a:pt x="346" y="2163"/>
                  </a:cubicBezTo>
                  <a:cubicBezTo>
                    <a:pt x="304" y="2310"/>
                    <a:pt x="262" y="2467"/>
                    <a:pt x="199" y="2614"/>
                  </a:cubicBezTo>
                  <a:cubicBezTo>
                    <a:pt x="147" y="2782"/>
                    <a:pt x="84" y="2919"/>
                    <a:pt x="10" y="3045"/>
                  </a:cubicBezTo>
                  <a:cubicBezTo>
                    <a:pt x="0" y="3055"/>
                    <a:pt x="0" y="3076"/>
                    <a:pt x="0" y="3097"/>
                  </a:cubicBezTo>
                  <a:cubicBezTo>
                    <a:pt x="10" y="3118"/>
                    <a:pt x="21" y="3139"/>
                    <a:pt x="42" y="3150"/>
                  </a:cubicBezTo>
                  <a:cubicBezTo>
                    <a:pt x="52" y="3150"/>
                    <a:pt x="52" y="3150"/>
                    <a:pt x="63" y="3160"/>
                  </a:cubicBezTo>
                  <a:cubicBezTo>
                    <a:pt x="42" y="3287"/>
                    <a:pt x="31" y="3413"/>
                    <a:pt x="31" y="3560"/>
                  </a:cubicBezTo>
                  <a:cubicBezTo>
                    <a:pt x="21" y="3728"/>
                    <a:pt x="31" y="3896"/>
                    <a:pt x="42" y="4064"/>
                  </a:cubicBezTo>
                  <a:cubicBezTo>
                    <a:pt x="63" y="4242"/>
                    <a:pt x="94" y="4411"/>
                    <a:pt x="136" y="4558"/>
                  </a:cubicBezTo>
                  <a:cubicBezTo>
                    <a:pt x="210" y="4799"/>
                    <a:pt x="346" y="5114"/>
                    <a:pt x="630" y="5251"/>
                  </a:cubicBezTo>
                  <a:cubicBezTo>
                    <a:pt x="725" y="5293"/>
                    <a:pt x="819" y="5314"/>
                    <a:pt x="935" y="5314"/>
                  </a:cubicBezTo>
                  <a:cubicBezTo>
                    <a:pt x="977" y="5314"/>
                    <a:pt x="1019" y="5314"/>
                    <a:pt x="1050" y="5303"/>
                  </a:cubicBezTo>
                  <a:cubicBezTo>
                    <a:pt x="1145" y="5293"/>
                    <a:pt x="1229" y="5272"/>
                    <a:pt x="1302" y="5230"/>
                  </a:cubicBezTo>
                  <a:cubicBezTo>
                    <a:pt x="1386" y="5198"/>
                    <a:pt x="1470" y="5146"/>
                    <a:pt x="1544" y="5083"/>
                  </a:cubicBezTo>
                  <a:cubicBezTo>
                    <a:pt x="1670" y="4988"/>
                    <a:pt x="1775" y="4862"/>
                    <a:pt x="1891" y="4684"/>
                  </a:cubicBezTo>
                  <a:cubicBezTo>
                    <a:pt x="2006" y="4516"/>
                    <a:pt x="2101" y="4326"/>
                    <a:pt x="2174" y="4169"/>
                  </a:cubicBezTo>
                  <a:lnTo>
                    <a:pt x="2300" y="3917"/>
                  </a:lnTo>
                  <a:cubicBezTo>
                    <a:pt x="2342" y="3833"/>
                    <a:pt x="2384" y="3738"/>
                    <a:pt x="2426" y="3654"/>
                  </a:cubicBezTo>
                  <a:cubicBezTo>
                    <a:pt x="2500" y="3518"/>
                    <a:pt x="2573" y="3371"/>
                    <a:pt x="2668" y="3234"/>
                  </a:cubicBezTo>
                  <a:cubicBezTo>
                    <a:pt x="2710" y="3171"/>
                    <a:pt x="2773" y="3108"/>
                    <a:pt x="2857" y="3034"/>
                  </a:cubicBezTo>
                  <a:cubicBezTo>
                    <a:pt x="2983" y="2940"/>
                    <a:pt x="3130" y="2845"/>
                    <a:pt x="3245" y="2761"/>
                  </a:cubicBezTo>
                  <a:lnTo>
                    <a:pt x="3361" y="2688"/>
                  </a:lnTo>
                  <a:cubicBezTo>
                    <a:pt x="3487" y="2604"/>
                    <a:pt x="3602" y="2520"/>
                    <a:pt x="3728" y="2436"/>
                  </a:cubicBezTo>
                  <a:cubicBezTo>
                    <a:pt x="3854" y="2341"/>
                    <a:pt x="4022" y="2215"/>
                    <a:pt x="4169" y="2079"/>
                  </a:cubicBezTo>
                  <a:cubicBezTo>
                    <a:pt x="4316" y="1953"/>
                    <a:pt x="4411" y="1827"/>
                    <a:pt x="4484" y="1711"/>
                  </a:cubicBezTo>
                  <a:cubicBezTo>
                    <a:pt x="4495" y="1669"/>
                    <a:pt x="4516" y="1627"/>
                    <a:pt x="4537" y="1575"/>
                  </a:cubicBezTo>
                  <a:cubicBezTo>
                    <a:pt x="4547" y="1533"/>
                    <a:pt x="4558" y="1491"/>
                    <a:pt x="4558" y="1438"/>
                  </a:cubicBezTo>
                  <a:cubicBezTo>
                    <a:pt x="4558" y="1354"/>
                    <a:pt x="4537" y="1260"/>
                    <a:pt x="4484" y="1165"/>
                  </a:cubicBezTo>
                  <a:cubicBezTo>
                    <a:pt x="4516" y="1060"/>
                    <a:pt x="4558" y="934"/>
                    <a:pt x="4526" y="819"/>
                  </a:cubicBezTo>
                  <a:lnTo>
                    <a:pt x="4495" y="756"/>
                  </a:lnTo>
                  <a:cubicBezTo>
                    <a:pt x="4474" y="724"/>
                    <a:pt x="4453" y="714"/>
                    <a:pt x="4421" y="693"/>
                  </a:cubicBezTo>
                  <a:cubicBezTo>
                    <a:pt x="4411" y="682"/>
                    <a:pt x="4390" y="672"/>
                    <a:pt x="4369" y="672"/>
                  </a:cubicBezTo>
                  <a:cubicBezTo>
                    <a:pt x="4390" y="630"/>
                    <a:pt x="4400" y="598"/>
                    <a:pt x="4421" y="567"/>
                  </a:cubicBezTo>
                  <a:cubicBezTo>
                    <a:pt x="4432" y="535"/>
                    <a:pt x="4432" y="504"/>
                    <a:pt x="4442" y="472"/>
                  </a:cubicBezTo>
                  <a:cubicBezTo>
                    <a:pt x="4453" y="441"/>
                    <a:pt x="4453" y="420"/>
                    <a:pt x="4463" y="388"/>
                  </a:cubicBezTo>
                  <a:cubicBezTo>
                    <a:pt x="4463" y="336"/>
                    <a:pt x="4474" y="273"/>
                    <a:pt x="4463" y="210"/>
                  </a:cubicBezTo>
                  <a:cubicBezTo>
                    <a:pt x="4442" y="115"/>
                    <a:pt x="4400" y="52"/>
                    <a:pt x="4327" y="21"/>
                  </a:cubicBezTo>
                  <a:cubicBezTo>
                    <a:pt x="4295" y="0"/>
                    <a:pt x="4264" y="0"/>
                    <a:pt x="4232" y="0"/>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25"/>
            <p:cNvSpPr/>
            <p:nvPr/>
          </p:nvSpPr>
          <p:spPr>
            <a:xfrm>
              <a:off x="3162675" y="4774450"/>
              <a:ext cx="33625" cy="27700"/>
            </a:xfrm>
            <a:custGeom>
              <a:rect b="b" l="l" r="r" t="t"/>
              <a:pathLst>
                <a:path extrusionOk="0" h="1108" w="1345">
                  <a:moveTo>
                    <a:pt x="1314" y="0"/>
                  </a:moveTo>
                  <a:cubicBezTo>
                    <a:pt x="1303" y="0"/>
                    <a:pt x="1293" y="0"/>
                    <a:pt x="1293" y="11"/>
                  </a:cubicBezTo>
                  <a:cubicBezTo>
                    <a:pt x="1209" y="105"/>
                    <a:pt x="1125" y="200"/>
                    <a:pt x="1030" y="284"/>
                  </a:cubicBezTo>
                  <a:cubicBezTo>
                    <a:pt x="1009" y="305"/>
                    <a:pt x="999" y="315"/>
                    <a:pt x="978" y="326"/>
                  </a:cubicBezTo>
                  <a:cubicBezTo>
                    <a:pt x="904" y="389"/>
                    <a:pt x="831" y="452"/>
                    <a:pt x="757" y="504"/>
                  </a:cubicBezTo>
                  <a:cubicBezTo>
                    <a:pt x="684" y="567"/>
                    <a:pt x="610" y="620"/>
                    <a:pt x="526" y="672"/>
                  </a:cubicBezTo>
                  <a:cubicBezTo>
                    <a:pt x="453" y="725"/>
                    <a:pt x="369" y="777"/>
                    <a:pt x="295" y="830"/>
                  </a:cubicBezTo>
                  <a:cubicBezTo>
                    <a:pt x="211" y="882"/>
                    <a:pt x="127" y="935"/>
                    <a:pt x="33" y="977"/>
                  </a:cubicBezTo>
                  <a:cubicBezTo>
                    <a:pt x="22" y="987"/>
                    <a:pt x="12" y="1008"/>
                    <a:pt x="12" y="1029"/>
                  </a:cubicBezTo>
                  <a:cubicBezTo>
                    <a:pt x="1" y="1040"/>
                    <a:pt x="12" y="1061"/>
                    <a:pt x="22" y="1082"/>
                  </a:cubicBezTo>
                  <a:cubicBezTo>
                    <a:pt x="33" y="1092"/>
                    <a:pt x="43" y="1103"/>
                    <a:pt x="64" y="1103"/>
                  </a:cubicBezTo>
                  <a:cubicBezTo>
                    <a:pt x="70" y="1106"/>
                    <a:pt x="75" y="1107"/>
                    <a:pt x="80" y="1107"/>
                  </a:cubicBezTo>
                  <a:cubicBezTo>
                    <a:pt x="92" y="1107"/>
                    <a:pt x="102" y="1100"/>
                    <a:pt x="117" y="1092"/>
                  </a:cubicBezTo>
                  <a:cubicBezTo>
                    <a:pt x="232" y="1029"/>
                    <a:pt x="348" y="956"/>
                    <a:pt x="453" y="882"/>
                  </a:cubicBezTo>
                  <a:cubicBezTo>
                    <a:pt x="568" y="809"/>
                    <a:pt x="673" y="725"/>
                    <a:pt x="778" y="630"/>
                  </a:cubicBezTo>
                  <a:cubicBezTo>
                    <a:pt x="883" y="546"/>
                    <a:pt x="978" y="452"/>
                    <a:pt x="1072" y="357"/>
                  </a:cubicBezTo>
                  <a:cubicBezTo>
                    <a:pt x="1167" y="252"/>
                    <a:pt x="1251" y="147"/>
                    <a:pt x="1335" y="42"/>
                  </a:cubicBezTo>
                  <a:cubicBezTo>
                    <a:pt x="1345" y="32"/>
                    <a:pt x="1345" y="21"/>
                    <a:pt x="1324" y="11"/>
                  </a:cubicBezTo>
                  <a:cubicBezTo>
                    <a:pt x="1324" y="0"/>
                    <a:pt x="1314" y="0"/>
                    <a:pt x="1314"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25"/>
            <p:cNvSpPr/>
            <p:nvPr/>
          </p:nvSpPr>
          <p:spPr>
            <a:xfrm>
              <a:off x="3169775" y="4789150"/>
              <a:ext cx="29675" cy="23250"/>
            </a:xfrm>
            <a:custGeom>
              <a:rect b="b" l="l" r="r" t="t"/>
              <a:pathLst>
                <a:path extrusionOk="0" h="930" w="1187">
                  <a:moveTo>
                    <a:pt x="1156" y="0"/>
                  </a:moveTo>
                  <a:cubicBezTo>
                    <a:pt x="1145" y="0"/>
                    <a:pt x="1135" y="0"/>
                    <a:pt x="1135" y="11"/>
                  </a:cubicBezTo>
                  <a:cubicBezTo>
                    <a:pt x="1061" y="84"/>
                    <a:pt x="977" y="158"/>
                    <a:pt x="904" y="231"/>
                  </a:cubicBezTo>
                  <a:lnTo>
                    <a:pt x="893" y="242"/>
                  </a:lnTo>
                  <a:cubicBezTo>
                    <a:pt x="799" y="326"/>
                    <a:pt x="694" y="410"/>
                    <a:pt x="578" y="494"/>
                  </a:cubicBezTo>
                  <a:cubicBezTo>
                    <a:pt x="473" y="567"/>
                    <a:pt x="358" y="641"/>
                    <a:pt x="232" y="704"/>
                  </a:cubicBezTo>
                  <a:cubicBezTo>
                    <a:pt x="169" y="735"/>
                    <a:pt x="116" y="756"/>
                    <a:pt x="53" y="788"/>
                  </a:cubicBezTo>
                  <a:cubicBezTo>
                    <a:pt x="32" y="788"/>
                    <a:pt x="22" y="809"/>
                    <a:pt x="11" y="819"/>
                  </a:cubicBezTo>
                  <a:cubicBezTo>
                    <a:pt x="1" y="840"/>
                    <a:pt x="1" y="861"/>
                    <a:pt x="1" y="872"/>
                  </a:cubicBezTo>
                  <a:cubicBezTo>
                    <a:pt x="11" y="893"/>
                    <a:pt x="22" y="914"/>
                    <a:pt x="43" y="924"/>
                  </a:cubicBezTo>
                  <a:cubicBezTo>
                    <a:pt x="57" y="924"/>
                    <a:pt x="71" y="929"/>
                    <a:pt x="81" y="929"/>
                  </a:cubicBezTo>
                  <a:cubicBezTo>
                    <a:pt x="87" y="929"/>
                    <a:pt x="91" y="928"/>
                    <a:pt x="95" y="924"/>
                  </a:cubicBezTo>
                  <a:cubicBezTo>
                    <a:pt x="200" y="872"/>
                    <a:pt x="305" y="819"/>
                    <a:pt x="400" y="756"/>
                  </a:cubicBezTo>
                  <a:cubicBezTo>
                    <a:pt x="494" y="693"/>
                    <a:pt x="589" y="620"/>
                    <a:pt x="683" y="546"/>
                  </a:cubicBezTo>
                  <a:cubicBezTo>
                    <a:pt x="862" y="389"/>
                    <a:pt x="1019" y="221"/>
                    <a:pt x="1177" y="53"/>
                  </a:cubicBezTo>
                  <a:cubicBezTo>
                    <a:pt x="1187" y="32"/>
                    <a:pt x="1187" y="11"/>
                    <a:pt x="1177"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25"/>
            <p:cNvSpPr/>
            <p:nvPr/>
          </p:nvSpPr>
          <p:spPr>
            <a:xfrm>
              <a:off x="2754475" y="4823550"/>
              <a:ext cx="390375" cy="258875"/>
            </a:xfrm>
            <a:custGeom>
              <a:rect b="b" l="l" r="r" t="t"/>
              <a:pathLst>
                <a:path extrusionOk="0" h="10355" w="15615">
                  <a:moveTo>
                    <a:pt x="13357" y="0"/>
                  </a:moveTo>
                  <a:cubicBezTo>
                    <a:pt x="13304" y="0"/>
                    <a:pt x="13252" y="10"/>
                    <a:pt x="13199" y="10"/>
                  </a:cubicBezTo>
                  <a:cubicBezTo>
                    <a:pt x="13157" y="21"/>
                    <a:pt x="13126" y="52"/>
                    <a:pt x="13136" y="94"/>
                  </a:cubicBezTo>
                  <a:cubicBezTo>
                    <a:pt x="13094" y="199"/>
                    <a:pt x="13052" y="283"/>
                    <a:pt x="13010" y="378"/>
                  </a:cubicBezTo>
                  <a:cubicBezTo>
                    <a:pt x="12769" y="851"/>
                    <a:pt x="12464" y="1323"/>
                    <a:pt x="12097" y="1744"/>
                  </a:cubicBezTo>
                  <a:cubicBezTo>
                    <a:pt x="11666" y="2248"/>
                    <a:pt x="11152" y="2710"/>
                    <a:pt x="10564" y="3119"/>
                  </a:cubicBezTo>
                  <a:lnTo>
                    <a:pt x="10585" y="3109"/>
                  </a:lnTo>
                  <a:lnTo>
                    <a:pt x="10585" y="3109"/>
                  </a:lnTo>
                  <a:cubicBezTo>
                    <a:pt x="9902" y="3571"/>
                    <a:pt x="9146" y="3959"/>
                    <a:pt x="8338" y="4243"/>
                  </a:cubicBezTo>
                  <a:cubicBezTo>
                    <a:pt x="7960" y="4369"/>
                    <a:pt x="7582" y="4484"/>
                    <a:pt x="7225" y="4558"/>
                  </a:cubicBezTo>
                  <a:cubicBezTo>
                    <a:pt x="6847" y="4642"/>
                    <a:pt x="6437" y="4705"/>
                    <a:pt x="5944" y="4757"/>
                  </a:cubicBezTo>
                  <a:cubicBezTo>
                    <a:pt x="5755" y="4778"/>
                    <a:pt x="5566" y="4799"/>
                    <a:pt x="5303" y="4820"/>
                  </a:cubicBezTo>
                  <a:cubicBezTo>
                    <a:pt x="5209" y="4820"/>
                    <a:pt x="5114" y="4831"/>
                    <a:pt x="5020" y="4841"/>
                  </a:cubicBezTo>
                  <a:lnTo>
                    <a:pt x="4957" y="4841"/>
                  </a:lnTo>
                  <a:cubicBezTo>
                    <a:pt x="4852" y="4852"/>
                    <a:pt x="4736" y="4852"/>
                    <a:pt x="4621" y="4862"/>
                  </a:cubicBezTo>
                  <a:cubicBezTo>
                    <a:pt x="4484" y="4873"/>
                    <a:pt x="4348" y="4883"/>
                    <a:pt x="4201" y="4894"/>
                  </a:cubicBezTo>
                  <a:lnTo>
                    <a:pt x="4190" y="4894"/>
                  </a:lnTo>
                  <a:cubicBezTo>
                    <a:pt x="4117" y="4894"/>
                    <a:pt x="4043" y="4904"/>
                    <a:pt x="3980" y="4904"/>
                  </a:cubicBezTo>
                  <a:lnTo>
                    <a:pt x="3928" y="4915"/>
                  </a:lnTo>
                  <a:cubicBezTo>
                    <a:pt x="3602" y="4936"/>
                    <a:pt x="3266" y="4967"/>
                    <a:pt x="2930" y="5009"/>
                  </a:cubicBezTo>
                  <a:cubicBezTo>
                    <a:pt x="2542" y="5051"/>
                    <a:pt x="2206" y="5125"/>
                    <a:pt x="1912" y="5219"/>
                  </a:cubicBezTo>
                  <a:cubicBezTo>
                    <a:pt x="1744" y="5272"/>
                    <a:pt x="1586" y="5335"/>
                    <a:pt x="1439" y="5408"/>
                  </a:cubicBezTo>
                  <a:cubicBezTo>
                    <a:pt x="1292" y="5482"/>
                    <a:pt x="1145" y="5576"/>
                    <a:pt x="1009" y="5681"/>
                  </a:cubicBezTo>
                  <a:cubicBezTo>
                    <a:pt x="777" y="5860"/>
                    <a:pt x="567" y="6091"/>
                    <a:pt x="410" y="6353"/>
                  </a:cubicBezTo>
                  <a:cubicBezTo>
                    <a:pt x="126" y="6784"/>
                    <a:pt x="0" y="7319"/>
                    <a:pt x="32" y="7844"/>
                  </a:cubicBezTo>
                  <a:cubicBezTo>
                    <a:pt x="32" y="7970"/>
                    <a:pt x="53" y="8096"/>
                    <a:pt x="84" y="8222"/>
                  </a:cubicBezTo>
                  <a:cubicBezTo>
                    <a:pt x="105" y="8338"/>
                    <a:pt x="137" y="8464"/>
                    <a:pt x="189" y="8590"/>
                  </a:cubicBezTo>
                  <a:cubicBezTo>
                    <a:pt x="273" y="8821"/>
                    <a:pt x="399" y="9041"/>
                    <a:pt x="557" y="9251"/>
                  </a:cubicBezTo>
                  <a:cubicBezTo>
                    <a:pt x="662" y="9388"/>
                    <a:pt x="788" y="9514"/>
                    <a:pt x="935" y="9640"/>
                  </a:cubicBezTo>
                  <a:cubicBezTo>
                    <a:pt x="1072" y="9745"/>
                    <a:pt x="1229" y="9839"/>
                    <a:pt x="1408" y="9934"/>
                  </a:cubicBezTo>
                  <a:cubicBezTo>
                    <a:pt x="1576" y="10007"/>
                    <a:pt x="1765" y="10070"/>
                    <a:pt x="1964" y="10112"/>
                  </a:cubicBezTo>
                  <a:cubicBezTo>
                    <a:pt x="2195" y="10165"/>
                    <a:pt x="2426" y="10175"/>
                    <a:pt x="2657" y="10175"/>
                  </a:cubicBezTo>
                  <a:lnTo>
                    <a:pt x="2783" y="10186"/>
                  </a:lnTo>
                  <a:cubicBezTo>
                    <a:pt x="3308" y="10291"/>
                    <a:pt x="3854" y="10354"/>
                    <a:pt x="4442" y="10354"/>
                  </a:cubicBezTo>
                  <a:lnTo>
                    <a:pt x="4526" y="10354"/>
                  </a:lnTo>
                  <a:cubicBezTo>
                    <a:pt x="5146" y="10343"/>
                    <a:pt x="5807" y="10270"/>
                    <a:pt x="6469" y="10144"/>
                  </a:cubicBezTo>
                  <a:cubicBezTo>
                    <a:pt x="7109" y="10018"/>
                    <a:pt x="7750" y="9829"/>
                    <a:pt x="8390" y="9587"/>
                  </a:cubicBezTo>
                  <a:cubicBezTo>
                    <a:pt x="9010" y="9356"/>
                    <a:pt x="9608" y="9083"/>
                    <a:pt x="10165" y="8758"/>
                  </a:cubicBezTo>
                  <a:cubicBezTo>
                    <a:pt x="10721" y="8432"/>
                    <a:pt x="11236" y="8065"/>
                    <a:pt x="11698" y="7666"/>
                  </a:cubicBezTo>
                  <a:cubicBezTo>
                    <a:pt x="12212" y="7225"/>
                    <a:pt x="12706" y="6689"/>
                    <a:pt x="13178" y="6080"/>
                  </a:cubicBezTo>
                  <a:cubicBezTo>
                    <a:pt x="13609" y="5545"/>
                    <a:pt x="14008" y="4946"/>
                    <a:pt x="14397" y="4264"/>
                  </a:cubicBezTo>
                  <a:cubicBezTo>
                    <a:pt x="14565" y="3970"/>
                    <a:pt x="14743" y="3644"/>
                    <a:pt x="14911" y="3308"/>
                  </a:cubicBezTo>
                  <a:cubicBezTo>
                    <a:pt x="14954" y="3235"/>
                    <a:pt x="14985" y="3151"/>
                    <a:pt x="15027" y="3077"/>
                  </a:cubicBezTo>
                  <a:cubicBezTo>
                    <a:pt x="15048" y="3035"/>
                    <a:pt x="15069" y="2993"/>
                    <a:pt x="15080" y="2962"/>
                  </a:cubicBezTo>
                  <a:lnTo>
                    <a:pt x="15101" y="2930"/>
                  </a:lnTo>
                  <a:lnTo>
                    <a:pt x="15111" y="2899"/>
                  </a:lnTo>
                  <a:lnTo>
                    <a:pt x="15122" y="2878"/>
                  </a:lnTo>
                  <a:cubicBezTo>
                    <a:pt x="15132" y="2867"/>
                    <a:pt x="15132" y="2867"/>
                    <a:pt x="15132" y="2857"/>
                  </a:cubicBezTo>
                  <a:lnTo>
                    <a:pt x="15153" y="2825"/>
                  </a:lnTo>
                  <a:lnTo>
                    <a:pt x="15164" y="2804"/>
                  </a:lnTo>
                  <a:lnTo>
                    <a:pt x="15164" y="2783"/>
                  </a:lnTo>
                  <a:cubicBezTo>
                    <a:pt x="15342" y="2437"/>
                    <a:pt x="15489" y="2122"/>
                    <a:pt x="15605" y="1796"/>
                  </a:cubicBezTo>
                  <a:cubicBezTo>
                    <a:pt x="15615" y="1765"/>
                    <a:pt x="15605" y="1733"/>
                    <a:pt x="15584" y="1712"/>
                  </a:cubicBezTo>
                  <a:cubicBezTo>
                    <a:pt x="15500" y="1512"/>
                    <a:pt x="15374" y="1313"/>
                    <a:pt x="15227" y="1113"/>
                  </a:cubicBezTo>
                  <a:cubicBezTo>
                    <a:pt x="15069" y="914"/>
                    <a:pt x="14890" y="725"/>
                    <a:pt x="14691" y="556"/>
                  </a:cubicBezTo>
                  <a:cubicBezTo>
                    <a:pt x="14491" y="388"/>
                    <a:pt x="14271" y="252"/>
                    <a:pt x="14050" y="157"/>
                  </a:cubicBezTo>
                  <a:cubicBezTo>
                    <a:pt x="13945" y="105"/>
                    <a:pt x="13830" y="63"/>
                    <a:pt x="13703" y="42"/>
                  </a:cubicBezTo>
                  <a:cubicBezTo>
                    <a:pt x="13598" y="10"/>
                    <a:pt x="13483" y="0"/>
                    <a:pt x="1335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25"/>
            <p:cNvSpPr/>
            <p:nvPr/>
          </p:nvSpPr>
          <p:spPr>
            <a:xfrm>
              <a:off x="2905675" y="4856625"/>
              <a:ext cx="239175" cy="222375"/>
            </a:xfrm>
            <a:custGeom>
              <a:rect b="b" l="l" r="r" t="t"/>
              <a:pathLst>
                <a:path extrusionOk="0" h="8895" w="9567">
                  <a:moveTo>
                    <a:pt x="9326" y="0"/>
                  </a:moveTo>
                  <a:cubicBezTo>
                    <a:pt x="9294" y="74"/>
                    <a:pt x="9273" y="147"/>
                    <a:pt x="9242" y="221"/>
                  </a:cubicBezTo>
                  <a:cubicBezTo>
                    <a:pt x="9105" y="578"/>
                    <a:pt x="8958" y="935"/>
                    <a:pt x="8779" y="1282"/>
                  </a:cubicBezTo>
                  <a:cubicBezTo>
                    <a:pt x="8632" y="1597"/>
                    <a:pt x="8464" y="1901"/>
                    <a:pt x="8286" y="2206"/>
                  </a:cubicBezTo>
                  <a:cubicBezTo>
                    <a:pt x="8128" y="2479"/>
                    <a:pt x="7971" y="2741"/>
                    <a:pt x="7803" y="3004"/>
                  </a:cubicBezTo>
                  <a:cubicBezTo>
                    <a:pt x="7456" y="3529"/>
                    <a:pt x="7078" y="4043"/>
                    <a:pt x="6679" y="4526"/>
                  </a:cubicBezTo>
                  <a:cubicBezTo>
                    <a:pt x="6269" y="5020"/>
                    <a:pt x="5828" y="5492"/>
                    <a:pt x="5366" y="5933"/>
                  </a:cubicBezTo>
                  <a:cubicBezTo>
                    <a:pt x="4904" y="6364"/>
                    <a:pt x="4411" y="6773"/>
                    <a:pt x="3896" y="7141"/>
                  </a:cubicBezTo>
                  <a:cubicBezTo>
                    <a:pt x="3382" y="7498"/>
                    <a:pt x="2846" y="7834"/>
                    <a:pt x="2279" y="8107"/>
                  </a:cubicBezTo>
                  <a:cubicBezTo>
                    <a:pt x="1712" y="8380"/>
                    <a:pt x="1135" y="8600"/>
                    <a:pt x="536" y="8768"/>
                  </a:cubicBezTo>
                  <a:cubicBezTo>
                    <a:pt x="358" y="8821"/>
                    <a:pt x="179" y="8863"/>
                    <a:pt x="1" y="8894"/>
                  </a:cubicBezTo>
                  <a:cubicBezTo>
                    <a:pt x="137" y="8873"/>
                    <a:pt x="284" y="8852"/>
                    <a:pt x="421" y="8821"/>
                  </a:cubicBezTo>
                  <a:cubicBezTo>
                    <a:pt x="1061" y="8695"/>
                    <a:pt x="1712" y="8506"/>
                    <a:pt x="2342" y="8264"/>
                  </a:cubicBezTo>
                  <a:cubicBezTo>
                    <a:pt x="2962" y="8033"/>
                    <a:pt x="3560" y="7760"/>
                    <a:pt x="4117" y="7435"/>
                  </a:cubicBezTo>
                  <a:cubicBezTo>
                    <a:pt x="4673" y="7120"/>
                    <a:pt x="5188" y="6752"/>
                    <a:pt x="5650" y="6343"/>
                  </a:cubicBezTo>
                  <a:cubicBezTo>
                    <a:pt x="6164" y="5902"/>
                    <a:pt x="6658" y="5366"/>
                    <a:pt x="7130" y="4757"/>
                  </a:cubicBezTo>
                  <a:cubicBezTo>
                    <a:pt x="7561" y="4211"/>
                    <a:pt x="7960" y="3623"/>
                    <a:pt x="8349" y="2941"/>
                  </a:cubicBezTo>
                  <a:cubicBezTo>
                    <a:pt x="8517" y="2647"/>
                    <a:pt x="8695" y="2321"/>
                    <a:pt x="8863" y="1985"/>
                  </a:cubicBezTo>
                  <a:cubicBezTo>
                    <a:pt x="8906" y="1912"/>
                    <a:pt x="8948" y="1828"/>
                    <a:pt x="8979" y="1754"/>
                  </a:cubicBezTo>
                  <a:cubicBezTo>
                    <a:pt x="9000" y="1712"/>
                    <a:pt x="9021" y="1681"/>
                    <a:pt x="9042" y="1639"/>
                  </a:cubicBezTo>
                  <a:lnTo>
                    <a:pt x="9053" y="1607"/>
                  </a:lnTo>
                  <a:lnTo>
                    <a:pt x="9074" y="1576"/>
                  </a:lnTo>
                  <a:lnTo>
                    <a:pt x="9074" y="1555"/>
                  </a:lnTo>
                  <a:cubicBezTo>
                    <a:pt x="9084" y="1544"/>
                    <a:pt x="9084" y="1534"/>
                    <a:pt x="9084" y="1534"/>
                  </a:cubicBezTo>
                  <a:lnTo>
                    <a:pt x="9105" y="1502"/>
                  </a:lnTo>
                  <a:lnTo>
                    <a:pt x="9116" y="1481"/>
                  </a:lnTo>
                  <a:cubicBezTo>
                    <a:pt x="9116" y="1471"/>
                    <a:pt x="9116" y="1471"/>
                    <a:pt x="9126" y="1460"/>
                  </a:cubicBezTo>
                  <a:cubicBezTo>
                    <a:pt x="9294" y="1114"/>
                    <a:pt x="9441" y="799"/>
                    <a:pt x="9557" y="473"/>
                  </a:cubicBezTo>
                  <a:cubicBezTo>
                    <a:pt x="9567" y="442"/>
                    <a:pt x="9557" y="410"/>
                    <a:pt x="9536" y="389"/>
                  </a:cubicBezTo>
                  <a:cubicBezTo>
                    <a:pt x="9483" y="252"/>
                    <a:pt x="9410" y="126"/>
                    <a:pt x="9326"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25"/>
            <p:cNvSpPr/>
            <p:nvPr/>
          </p:nvSpPr>
          <p:spPr>
            <a:xfrm>
              <a:off x="2947675" y="5004400"/>
              <a:ext cx="100325" cy="64625"/>
            </a:xfrm>
            <a:custGeom>
              <a:rect b="b" l="l" r="r" t="t"/>
              <a:pathLst>
                <a:path extrusionOk="0" h="2585" w="4013">
                  <a:moveTo>
                    <a:pt x="2773" y="1"/>
                  </a:moveTo>
                  <a:cubicBezTo>
                    <a:pt x="2657" y="1"/>
                    <a:pt x="2542" y="12"/>
                    <a:pt x="2437" y="33"/>
                  </a:cubicBezTo>
                  <a:cubicBezTo>
                    <a:pt x="2174" y="64"/>
                    <a:pt x="1922" y="138"/>
                    <a:pt x="1681" y="232"/>
                  </a:cubicBezTo>
                  <a:lnTo>
                    <a:pt x="1691" y="232"/>
                  </a:lnTo>
                  <a:cubicBezTo>
                    <a:pt x="1439" y="337"/>
                    <a:pt x="1219" y="474"/>
                    <a:pt x="1009" y="631"/>
                  </a:cubicBezTo>
                  <a:lnTo>
                    <a:pt x="998" y="631"/>
                  </a:lnTo>
                  <a:cubicBezTo>
                    <a:pt x="809" y="778"/>
                    <a:pt x="641" y="957"/>
                    <a:pt x="484" y="1146"/>
                  </a:cubicBezTo>
                  <a:cubicBezTo>
                    <a:pt x="358" y="1314"/>
                    <a:pt x="253" y="1492"/>
                    <a:pt x="169" y="1692"/>
                  </a:cubicBezTo>
                  <a:lnTo>
                    <a:pt x="169" y="1681"/>
                  </a:lnTo>
                  <a:cubicBezTo>
                    <a:pt x="137" y="1765"/>
                    <a:pt x="95" y="1860"/>
                    <a:pt x="74" y="1954"/>
                  </a:cubicBezTo>
                  <a:cubicBezTo>
                    <a:pt x="53" y="2049"/>
                    <a:pt x="32" y="2133"/>
                    <a:pt x="22" y="2227"/>
                  </a:cubicBezTo>
                  <a:cubicBezTo>
                    <a:pt x="11" y="2311"/>
                    <a:pt x="1" y="2406"/>
                    <a:pt x="1" y="2500"/>
                  </a:cubicBezTo>
                  <a:lnTo>
                    <a:pt x="1" y="2584"/>
                  </a:lnTo>
                  <a:cubicBezTo>
                    <a:pt x="221" y="2521"/>
                    <a:pt x="442" y="2437"/>
                    <a:pt x="662" y="2353"/>
                  </a:cubicBezTo>
                  <a:cubicBezTo>
                    <a:pt x="1282" y="2122"/>
                    <a:pt x="1880" y="1849"/>
                    <a:pt x="2437" y="1524"/>
                  </a:cubicBezTo>
                  <a:cubicBezTo>
                    <a:pt x="2993" y="1209"/>
                    <a:pt x="3508" y="841"/>
                    <a:pt x="3970" y="432"/>
                  </a:cubicBezTo>
                  <a:cubicBezTo>
                    <a:pt x="3980" y="421"/>
                    <a:pt x="4001" y="411"/>
                    <a:pt x="4012" y="400"/>
                  </a:cubicBezTo>
                  <a:cubicBezTo>
                    <a:pt x="3959" y="358"/>
                    <a:pt x="3896" y="316"/>
                    <a:pt x="3833" y="285"/>
                  </a:cubicBezTo>
                  <a:cubicBezTo>
                    <a:pt x="3760" y="243"/>
                    <a:pt x="3686" y="201"/>
                    <a:pt x="3613" y="169"/>
                  </a:cubicBezTo>
                  <a:lnTo>
                    <a:pt x="3623" y="169"/>
                  </a:lnTo>
                  <a:cubicBezTo>
                    <a:pt x="3529" y="138"/>
                    <a:pt x="3445" y="106"/>
                    <a:pt x="3350" y="85"/>
                  </a:cubicBezTo>
                  <a:cubicBezTo>
                    <a:pt x="3266" y="54"/>
                    <a:pt x="3172" y="43"/>
                    <a:pt x="3088" y="22"/>
                  </a:cubicBezTo>
                  <a:cubicBezTo>
                    <a:pt x="2983" y="12"/>
                    <a:pt x="2878" y="1"/>
                    <a:pt x="277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25"/>
            <p:cNvSpPr/>
            <p:nvPr/>
          </p:nvSpPr>
          <p:spPr>
            <a:xfrm>
              <a:off x="2959775" y="5033025"/>
              <a:ext cx="25" cy="25"/>
            </a:xfrm>
            <a:custGeom>
              <a:rect b="b" l="l" r="r" t="t"/>
              <a:pathLst>
                <a:path extrusionOk="0" h="1" w="1">
                  <a:moveTo>
                    <a:pt x="0" y="1"/>
                  </a:moveTo>
                  <a:close/>
                </a:path>
              </a:pathLst>
            </a:custGeom>
            <a:solidFill>
              <a:srgbClr val="EB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25"/>
            <p:cNvSpPr/>
            <p:nvPr/>
          </p:nvSpPr>
          <p:spPr>
            <a:xfrm>
              <a:off x="3065550" y="4585175"/>
              <a:ext cx="82725" cy="92425"/>
            </a:xfrm>
            <a:custGeom>
              <a:rect b="b" l="l" r="r" t="t"/>
              <a:pathLst>
                <a:path extrusionOk="0" h="3697" w="3309">
                  <a:moveTo>
                    <a:pt x="1765" y="1"/>
                  </a:moveTo>
                  <a:cubicBezTo>
                    <a:pt x="1586" y="1"/>
                    <a:pt x="1408" y="64"/>
                    <a:pt x="1218" y="179"/>
                  </a:cubicBezTo>
                  <a:cubicBezTo>
                    <a:pt x="1061" y="274"/>
                    <a:pt x="903" y="400"/>
                    <a:pt x="746" y="578"/>
                  </a:cubicBezTo>
                  <a:cubicBezTo>
                    <a:pt x="588" y="746"/>
                    <a:pt x="441" y="956"/>
                    <a:pt x="294" y="1177"/>
                  </a:cubicBezTo>
                  <a:cubicBezTo>
                    <a:pt x="179" y="1376"/>
                    <a:pt x="84" y="1555"/>
                    <a:pt x="11" y="1744"/>
                  </a:cubicBezTo>
                  <a:cubicBezTo>
                    <a:pt x="0" y="1754"/>
                    <a:pt x="0" y="1775"/>
                    <a:pt x="11" y="1796"/>
                  </a:cubicBezTo>
                  <a:cubicBezTo>
                    <a:pt x="21" y="1817"/>
                    <a:pt x="42" y="1838"/>
                    <a:pt x="63" y="1838"/>
                  </a:cubicBezTo>
                  <a:cubicBezTo>
                    <a:pt x="63" y="1838"/>
                    <a:pt x="74" y="1849"/>
                    <a:pt x="84" y="1849"/>
                  </a:cubicBezTo>
                  <a:cubicBezTo>
                    <a:pt x="116" y="1849"/>
                    <a:pt x="147" y="1828"/>
                    <a:pt x="158" y="1786"/>
                  </a:cubicBezTo>
                  <a:cubicBezTo>
                    <a:pt x="179" y="1733"/>
                    <a:pt x="200" y="1681"/>
                    <a:pt x="231" y="1628"/>
                  </a:cubicBezTo>
                  <a:cubicBezTo>
                    <a:pt x="242" y="1586"/>
                    <a:pt x="263" y="1555"/>
                    <a:pt x="284" y="1513"/>
                  </a:cubicBezTo>
                  <a:cubicBezTo>
                    <a:pt x="294" y="1618"/>
                    <a:pt x="315" y="1723"/>
                    <a:pt x="347" y="1828"/>
                  </a:cubicBezTo>
                  <a:cubicBezTo>
                    <a:pt x="399" y="1985"/>
                    <a:pt x="462" y="2143"/>
                    <a:pt x="557" y="2311"/>
                  </a:cubicBezTo>
                  <a:cubicBezTo>
                    <a:pt x="641" y="2468"/>
                    <a:pt x="746" y="2626"/>
                    <a:pt x="861" y="2783"/>
                  </a:cubicBezTo>
                  <a:cubicBezTo>
                    <a:pt x="977" y="2930"/>
                    <a:pt x="1103" y="3056"/>
                    <a:pt x="1229" y="3182"/>
                  </a:cubicBezTo>
                  <a:cubicBezTo>
                    <a:pt x="1366" y="3308"/>
                    <a:pt x="1502" y="3413"/>
                    <a:pt x="1649" y="3497"/>
                  </a:cubicBezTo>
                  <a:cubicBezTo>
                    <a:pt x="1786" y="3581"/>
                    <a:pt x="1933" y="3644"/>
                    <a:pt x="2069" y="3676"/>
                  </a:cubicBezTo>
                  <a:cubicBezTo>
                    <a:pt x="2143" y="3686"/>
                    <a:pt x="2216" y="3697"/>
                    <a:pt x="2290" y="3697"/>
                  </a:cubicBezTo>
                  <a:cubicBezTo>
                    <a:pt x="2353" y="3697"/>
                    <a:pt x="2416" y="3697"/>
                    <a:pt x="2479" y="3676"/>
                  </a:cubicBezTo>
                  <a:cubicBezTo>
                    <a:pt x="2605" y="3644"/>
                    <a:pt x="2731" y="3571"/>
                    <a:pt x="2836" y="3466"/>
                  </a:cubicBezTo>
                  <a:cubicBezTo>
                    <a:pt x="2973" y="3319"/>
                    <a:pt x="3067" y="3130"/>
                    <a:pt x="3141" y="2867"/>
                  </a:cubicBezTo>
                  <a:lnTo>
                    <a:pt x="3151" y="2962"/>
                  </a:lnTo>
                  <a:lnTo>
                    <a:pt x="3162" y="3067"/>
                  </a:lnTo>
                  <a:cubicBezTo>
                    <a:pt x="3162" y="3088"/>
                    <a:pt x="3172" y="3098"/>
                    <a:pt x="3193" y="3109"/>
                  </a:cubicBezTo>
                  <a:cubicBezTo>
                    <a:pt x="3204" y="3119"/>
                    <a:pt x="3214" y="3119"/>
                    <a:pt x="3235" y="3119"/>
                  </a:cubicBezTo>
                  <a:lnTo>
                    <a:pt x="3246" y="3119"/>
                  </a:lnTo>
                  <a:cubicBezTo>
                    <a:pt x="3267" y="3119"/>
                    <a:pt x="3288" y="3109"/>
                    <a:pt x="3298" y="3088"/>
                  </a:cubicBezTo>
                  <a:cubicBezTo>
                    <a:pt x="3309" y="3067"/>
                    <a:pt x="3309" y="3046"/>
                    <a:pt x="3309" y="3025"/>
                  </a:cubicBezTo>
                  <a:cubicBezTo>
                    <a:pt x="3267" y="2605"/>
                    <a:pt x="3225" y="2216"/>
                    <a:pt x="3151" y="1817"/>
                  </a:cubicBezTo>
                  <a:cubicBezTo>
                    <a:pt x="3099" y="1586"/>
                    <a:pt x="3046" y="1366"/>
                    <a:pt x="2973" y="1177"/>
                  </a:cubicBezTo>
                  <a:cubicBezTo>
                    <a:pt x="2899" y="946"/>
                    <a:pt x="2805" y="757"/>
                    <a:pt x="2710" y="599"/>
                  </a:cubicBezTo>
                  <a:cubicBezTo>
                    <a:pt x="2595" y="410"/>
                    <a:pt x="2458" y="274"/>
                    <a:pt x="2311" y="169"/>
                  </a:cubicBezTo>
                  <a:cubicBezTo>
                    <a:pt x="2153" y="53"/>
                    <a:pt x="1975" y="1"/>
                    <a:pt x="1786"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25"/>
            <p:cNvSpPr/>
            <p:nvPr/>
          </p:nvSpPr>
          <p:spPr>
            <a:xfrm>
              <a:off x="2958975" y="4637925"/>
              <a:ext cx="62500" cy="91150"/>
            </a:xfrm>
            <a:custGeom>
              <a:rect b="b" l="l" r="r" t="t"/>
              <a:pathLst>
                <a:path extrusionOk="0" h="3646" w="2500">
                  <a:moveTo>
                    <a:pt x="2279" y="1492"/>
                  </a:moveTo>
                  <a:lnTo>
                    <a:pt x="2279" y="1492"/>
                  </a:lnTo>
                  <a:cubicBezTo>
                    <a:pt x="2289" y="1692"/>
                    <a:pt x="2279" y="1891"/>
                    <a:pt x="2247" y="2070"/>
                  </a:cubicBezTo>
                  <a:cubicBezTo>
                    <a:pt x="2216" y="2238"/>
                    <a:pt x="2163" y="2395"/>
                    <a:pt x="2100" y="2542"/>
                  </a:cubicBezTo>
                  <a:cubicBezTo>
                    <a:pt x="2048" y="2658"/>
                    <a:pt x="1974" y="2773"/>
                    <a:pt x="1901" y="2868"/>
                  </a:cubicBezTo>
                  <a:cubicBezTo>
                    <a:pt x="1827" y="2952"/>
                    <a:pt x="1743" y="3025"/>
                    <a:pt x="1659" y="3088"/>
                  </a:cubicBezTo>
                  <a:lnTo>
                    <a:pt x="1649" y="3099"/>
                  </a:lnTo>
                  <a:cubicBezTo>
                    <a:pt x="1554" y="3151"/>
                    <a:pt x="1460" y="3204"/>
                    <a:pt x="1355" y="3246"/>
                  </a:cubicBezTo>
                  <a:lnTo>
                    <a:pt x="1334" y="3256"/>
                  </a:lnTo>
                  <a:lnTo>
                    <a:pt x="1323" y="3256"/>
                  </a:lnTo>
                  <a:cubicBezTo>
                    <a:pt x="1439" y="3151"/>
                    <a:pt x="1554" y="3015"/>
                    <a:pt x="1680" y="2868"/>
                  </a:cubicBezTo>
                  <a:cubicBezTo>
                    <a:pt x="1817" y="2679"/>
                    <a:pt x="1943" y="2469"/>
                    <a:pt x="2048" y="2227"/>
                  </a:cubicBezTo>
                  <a:cubicBezTo>
                    <a:pt x="2153" y="1996"/>
                    <a:pt x="2237" y="1765"/>
                    <a:pt x="2279" y="1524"/>
                  </a:cubicBezTo>
                  <a:lnTo>
                    <a:pt x="2279" y="1492"/>
                  </a:lnTo>
                  <a:close/>
                  <a:moveTo>
                    <a:pt x="914" y="1"/>
                  </a:moveTo>
                  <a:cubicBezTo>
                    <a:pt x="798" y="1"/>
                    <a:pt x="693" y="22"/>
                    <a:pt x="599" y="54"/>
                  </a:cubicBezTo>
                  <a:cubicBezTo>
                    <a:pt x="504" y="85"/>
                    <a:pt x="410" y="148"/>
                    <a:pt x="336" y="222"/>
                  </a:cubicBezTo>
                  <a:cubicBezTo>
                    <a:pt x="273" y="274"/>
                    <a:pt x="221" y="348"/>
                    <a:pt x="168" y="421"/>
                  </a:cubicBezTo>
                  <a:cubicBezTo>
                    <a:pt x="84" y="558"/>
                    <a:pt x="32" y="736"/>
                    <a:pt x="11" y="936"/>
                  </a:cubicBezTo>
                  <a:cubicBezTo>
                    <a:pt x="0" y="1104"/>
                    <a:pt x="11" y="1293"/>
                    <a:pt x="42" y="1524"/>
                  </a:cubicBezTo>
                  <a:cubicBezTo>
                    <a:pt x="74" y="1713"/>
                    <a:pt x="137" y="1912"/>
                    <a:pt x="210" y="2133"/>
                  </a:cubicBezTo>
                  <a:cubicBezTo>
                    <a:pt x="284" y="2332"/>
                    <a:pt x="368" y="2542"/>
                    <a:pt x="473" y="2731"/>
                  </a:cubicBezTo>
                  <a:cubicBezTo>
                    <a:pt x="567" y="2920"/>
                    <a:pt x="662" y="3088"/>
                    <a:pt x="777" y="3246"/>
                  </a:cubicBezTo>
                  <a:cubicBezTo>
                    <a:pt x="882" y="3403"/>
                    <a:pt x="977" y="3519"/>
                    <a:pt x="1082" y="3624"/>
                  </a:cubicBezTo>
                  <a:cubicBezTo>
                    <a:pt x="1092" y="3634"/>
                    <a:pt x="1113" y="3645"/>
                    <a:pt x="1145" y="3645"/>
                  </a:cubicBezTo>
                  <a:cubicBezTo>
                    <a:pt x="1155" y="3645"/>
                    <a:pt x="1176" y="3634"/>
                    <a:pt x="1187" y="3624"/>
                  </a:cubicBezTo>
                  <a:cubicBezTo>
                    <a:pt x="1208" y="3613"/>
                    <a:pt x="1218" y="3592"/>
                    <a:pt x="1218" y="3571"/>
                  </a:cubicBezTo>
                  <a:cubicBezTo>
                    <a:pt x="1218" y="3550"/>
                    <a:pt x="1208" y="3529"/>
                    <a:pt x="1197" y="3519"/>
                  </a:cubicBezTo>
                  <a:cubicBezTo>
                    <a:pt x="1176" y="3498"/>
                    <a:pt x="1166" y="3477"/>
                    <a:pt x="1145" y="3466"/>
                  </a:cubicBezTo>
                  <a:cubicBezTo>
                    <a:pt x="1344" y="3424"/>
                    <a:pt x="1523" y="3361"/>
                    <a:pt x="1680" y="3256"/>
                  </a:cubicBezTo>
                  <a:cubicBezTo>
                    <a:pt x="1838" y="3162"/>
                    <a:pt x="1974" y="3025"/>
                    <a:pt x="2090" y="2868"/>
                  </a:cubicBezTo>
                  <a:cubicBezTo>
                    <a:pt x="2195" y="2731"/>
                    <a:pt x="2279" y="2563"/>
                    <a:pt x="2331" y="2374"/>
                  </a:cubicBezTo>
                  <a:cubicBezTo>
                    <a:pt x="2394" y="2196"/>
                    <a:pt x="2426" y="2007"/>
                    <a:pt x="2436" y="1797"/>
                  </a:cubicBezTo>
                  <a:cubicBezTo>
                    <a:pt x="2447" y="1587"/>
                    <a:pt x="2436" y="1356"/>
                    <a:pt x="2394" y="1125"/>
                  </a:cubicBezTo>
                  <a:cubicBezTo>
                    <a:pt x="2363" y="967"/>
                    <a:pt x="2321" y="810"/>
                    <a:pt x="2258" y="652"/>
                  </a:cubicBezTo>
                  <a:lnTo>
                    <a:pt x="2258" y="652"/>
                  </a:lnTo>
                  <a:cubicBezTo>
                    <a:pt x="2300" y="673"/>
                    <a:pt x="2342" y="694"/>
                    <a:pt x="2373" y="715"/>
                  </a:cubicBezTo>
                  <a:cubicBezTo>
                    <a:pt x="2394" y="726"/>
                    <a:pt x="2405" y="736"/>
                    <a:pt x="2426" y="736"/>
                  </a:cubicBezTo>
                  <a:cubicBezTo>
                    <a:pt x="2426" y="736"/>
                    <a:pt x="2436" y="736"/>
                    <a:pt x="2436" y="726"/>
                  </a:cubicBezTo>
                  <a:cubicBezTo>
                    <a:pt x="2457" y="726"/>
                    <a:pt x="2478" y="715"/>
                    <a:pt x="2489" y="694"/>
                  </a:cubicBezTo>
                  <a:cubicBezTo>
                    <a:pt x="2499" y="684"/>
                    <a:pt x="2499" y="652"/>
                    <a:pt x="2499" y="631"/>
                  </a:cubicBezTo>
                  <a:cubicBezTo>
                    <a:pt x="2489" y="610"/>
                    <a:pt x="2478" y="600"/>
                    <a:pt x="2457" y="589"/>
                  </a:cubicBezTo>
                  <a:cubicBezTo>
                    <a:pt x="2394" y="558"/>
                    <a:pt x="2331" y="516"/>
                    <a:pt x="2258" y="484"/>
                  </a:cubicBezTo>
                  <a:lnTo>
                    <a:pt x="2142" y="421"/>
                  </a:lnTo>
                  <a:cubicBezTo>
                    <a:pt x="2132" y="411"/>
                    <a:pt x="2121" y="400"/>
                    <a:pt x="2111" y="400"/>
                  </a:cubicBezTo>
                  <a:cubicBezTo>
                    <a:pt x="1859" y="264"/>
                    <a:pt x="1565" y="117"/>
                    <a:pt x="1239" y="43"/>
                  </a:cubicBezTo>
                  <a:cubicBezTo>
                    <a:pt x="1124" y="12"/>
                    <a:pt x="1008" y="1"/>
                    <a:pt x="914"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25"/>
            <p:cNvSpPr/>
            <p:nvPr/>
          </p:nvSpPr>
          <p:spPr>
            <a:xfrm>
              <a:off x="2971050" y="4653675"/>
              <a:ext cx="44125" cy="61750"/>
            </a:xfrm>
            <a:custGeom>
              <a:rect b="b" l="l" r="r" t="t"/>
              <a:pathLst>
                <a:path extrusionOk="0" h="2470" w="1765">
                  <a:moveTo>
                    <a:pt x="725" y="1"/>
                  </a:moveTo>
                  <a:cubicBezTo>
                    <a:pt x="651" y="1"/>
                    <a:pt x="567" y="12"/>
                    <a:pt x="494" y="33"/>
                  </a:cubicBezTo>
                  <a:cubicBezTo>
                    <a:pt x="326" y="85"/>
                    <a:pt x="168" y="211"/>
                    <a:pt x="95" y="379"/>
                  </a:cubicBezTo>
                  <a:cubicBezTo>
                    <a:pt x="21" y="537"/>
                    <a:pt x="0" y="715"/>
                    <a:pt x="32" y="936"/>
                  </a:cubicBezTo>
                  <a:cubicBezTo>
                    <a:pt x="53" y="1062"/>
                    <a:pt x="84" y="1198"/>
                    <a:pt x="137" y="1345"/>
                  </a:cubicBezTo>
                  <a:cubicBezTo>
                    <a:pt x="189" y="1482"/>
                    <a:pt x="252" y="1618"/>
                    <a:pt x="326" y="1776"/>
                  </a:cubicBezTo>
                  <a:cubicBezTo>
                    <a:pt x="441" y="2007"/>
                    <a:pt x="578" y="2227"/>
                    <a:pt x="725" y="2427"/>
                  </a:cubicBezTo>
                  <a:cubicBezTo>
                    <a:pt x="735" y="2448"/>
                    <a:pt x="756" y="2458"/>
                    <a:pt x="777" y="2458"/>
                  </a:cubicBezTo>
                  <a:cubicBezTo>
                    <a:pt x="777" y="2469"/>
                    <a:pt x="788" y="2469"/>
                    <a:pt x="788" y="2469"/>
                  </a:cubicBezTo>
                  <a:cubicBezTo>
                    <a:pt x="809" y="2469"/>
                    <a:pt x="819" y="2458"/>
                    <a:pt x="830" y="2458"/>
                  </a:cubicBezTo>
                  <a:cubicBezTo>
                    <a:pt x="851" y="2448"/>
                    <a:pt x="861" y="2427"/>
                    <a:pt x="872" y="2406"/>
                  </a:cubicBezTo>
                  <a:cubicBezTo>
                    <a:pt x="872" y="2385"/>
                    <a:pt x="872" y="2364"/>
                    <a:pt x="861" y="2353"/>
                  </a:cubicBezTo>
                  <a:cubicBezTo>
                    <a:pt x="819" y="2290"/>
                    <a:pt x="767" y="2227"/>
                    <a:pt x="725" y="2154"/>
                  </a:cubicBezTo>
                  <a:lnTo>
                    <a:pt x="725" y="2154"/>
                  </a:lnTo>
                  <a:lnTo>
                    <a:pt x="746" y="2164"/>
                  </a:lnTo>
                  <a:cubicBezTo>
                    <a:pt x="1187" y="2164"/>
                    <a:pt x="1460" y="1702"/>
                    <a:pt x="1575" y="1429"/>
                  </a:cubicBezTo>
                  <a:cubicBezTo>
                    <a:pt x="1617" y="1345"/>
                    <a:pt x="1659" y="1240"/>
                    <a:pt x="1691" y="1146"/>
                  </a:cubicBezTo>
                  <a:cubicBezTo>
                    <a:pt x="1722" y="1041"/>
                    <a:pt x="1733" y="957"/>
                    <a:pt x="1743" y="873"/>
                  </a:cubicBezTo>
                  <a:cubicBezTo>
                    <a:pt x="1764" y="789"/>
                    <a:pt x="1754" y="705"/>
                    <a:pt x="1722" y="621"/>
                  </a:cubicBezTo>
                  <a:cubicBezTo>
                    <a:pt x="1691" y="537"/>
                    <a:pt x="1638" y="453"/>
                    <a:pt x="1575" y="379"/>
                  </a:cubicBezTo>
                  <a:cubicBezTo>
                    <a:pt x="1512" y="306"/>
                    <a:pt x="1439" y="243"/>
                    <a:pt x="1344" y="190"/>
                  </a:cubicBezTo>
                  <a:cubicBezTo>
                    <a:pt x="1271" y="138"/>
                    <a:pt x="1176" y="96"/>
                    <a:pt x="1071" y="54"/>
                  </a:cubicBezTo>
                  <a:cubicBezTo>
                    <a:pt x="987" y="22"/>
                    <a:pt x="882" y="1"/>
                    <a:pt x="77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25"/>
            <p:cNvSpPr/>
            <p:nvPr/>
          </p:nvSpPr>
          <p:spPr>
            <a:xfrm>
              <a:off x="3081300" y="4601175"/>
              <a:ext cx="49650" cy="64075"/>
            </a:xfrm>
            <a:custGeom>
              <a:rect b="b" l="l" r="r" t="t"/>
              <a:pathLst>
                <a:path extrusionOk="0" h="2563" w="1986">
                  <a:moveTo>
                    <a:pt x="1040" y="1"/>
                  </a:moveTo>
                  <a:cubicBezTo>
                    <a:pt x="977" y="1"/>
                    <a:pt x="914" y="12"/>
                    <a:pt x="862" y="33"/>
                  </a:cubicBezTo>
                  <a:cubicBezTo>
                    <a:pt x="788" y="54"/>
                    <a:pt x="725" y="96"/>
                    <a:pt x="641" y="148"/>
                  </a:cubicBezTo>
                  <a:cubicBezTo>
                    <a:pt x="557" y="222"/>
                    <a:pt x="473" y="316"/>
                    <a:pt x="378" y="453"/>
                  </a:cubicBezTo>
                  <a:cubicBezTo>
                    <a:pt x="305" y="568"/>
                    <a:pt x="242" y="684"/>
                    <a:pt x="179" y="841"/>
                  </a:cubicBezTo>
                  <a:cubicBezTo>
                    <a:pt x="168" y="841"/>
                    <a:pt x="158" y="841"/>
                    <a:pt x="147" y="852"/>
                  </a:cubicBezTo>
                  <a:cubicBezTo>
                    <a:pt x="126" y="862"/>
                    <a:pt x="116" y="873"/>
                    <a:pt x="105" y="894"/>
                  </a:cubicBezTo>
                  <a:cubicBezTo>
                    <a:pt x="95" y="946"/>
                    <a:pt x="95" y="999"/>
                    <a:pt x="105" y="1051"/>
                  </a:cubicBezTo>
                  <a:cubicBezTo>
                    <a:pt x="84" y="1125"/>
                    <a:pt x="63" y="1188"/>
                    <a:pt x="42" y="1251"/>
                  </a:cubicBezTo>
                  <a:cubicBezTo>
                    <a:pt x="11" y="1387"/>
                    <a:pt x="0" y="1503"/>
                    <a:pt x="0" y="1597"/>
                  </a:cubicBezTo>
                  <a:cubicBezTo>
                    <a:pt x="0" y="1639"/>
                    <a:pt x="42" y="1671"/>
                    <a:pt x="84" y="1671"/>
                  </a:cubicBezTo>
                  <a:cubicBezTo>
                    <a:pt x="105" y="1671"/>
                    <a:pt x="126" y="1671"/>
                    <a:pt x="137" y="1650"/>
                  </a:cubicBezTo>
                  <a:cubicBezTo>
                    <a:pt x="147" y="1639"/>
                    <a:pt x="158" y="1618"/>
                    <a:pt x="158" y="1597"/>
                  </a:cubicBezTo>
                  <a:cubicBezTo>
                    <a:pt x="158" y="1555"/>
                    <a:pt x="158" y="1503"/>
                    <a:pt x="168" y="1450"/>
                  </a:cubicBezTo>
                  <a:lnTo>
                    <a:pt x="179" y="1377"/>
                  </a:lnTo>
                  <a:cubicBezTo>
                    <a:pt x="231" y="1524"/>
                    <a:pt x="305" y="1660"/>
                    <a:pt x="399" y="1807"/>
                  </a:cubicBezTo>
                  <a:cubicBezTo>
                    <a:pt x="515" y="1975"/>
                    <a:pt x="630" y="2122"/>
                    <a:pt x="767" y="2248"/>
                  </a:cubicBezTo>
                  <a:cubicBezTo>
                    <a:pt x="914" y="2385"/>
                    <a:pt x="1051" y="2469"/>
                    <a:pt x="1198" y="2521"/>
                  </a:cubicBezTo>
                  <a:cubicBezTo>
                    <a:pt x="1271" y="2553"/>
                    <a:pt x="1345" y="2563"/>
                    <a:pt x="1418" y="2563"/>
                  </a:cubicBezTo>
                  <a:lnTo>
                    <a:pt x="1429" y="2563"/>
                  </a:lnTo>
                  <a:cubicBezTo>
                    <a:pt x="1502" y="2563"/>
                    <a:pt x="1576" y="2553"/>
                    <a:pt x="1649" y="2521"/>
                  </a:cubicBezTo>
                  <a:cubicBezTo>
                    <a:pt x="1681" y="2511"/>
                    <a:pt x="1712" y="2490"/>
                    <a:pt x="1744" y="2469"/>
                  </a:cubicBezTo>
                  <a:cubicBezTo>
                    <a:pt x="1775" y="2448"/>
                    <a:pt x="1807" y="2416"/>
                    <a:pt x="1828" y="2395"/>
                  </a:cubicBezTo>
                  <a:cubicBezTo>
                    <a:pt x="1870" y="2353"/>
                    <a:pt x="1902" y="2301"/>
                    <a:pt x="1923" y="2227"/>
                  </a:cubicBezTo>
                  <a:cubicBezTo>
                    <a:pt x="1954" y="2154"/>
                    <a:pt x="1965" y="2080"/>
                    <a:pt x="1975" y="2007"/>
                  </a:cubicBezTo>
                  <a:cubicBezTo>
                    <a:pt x="1986" y="1933"/>
                    <a:pt x="1986" y="1860"/>
                    <a:pt x="1986" y="1755"/>
                  </a:cubicBezTo>
                  <a:cubicBezTo>
                    <a:pt x="1975" y="1587"/>
                    <a:pt x="1954" y="1398"/>
                    <a:pt x="1902" y="1177"/>
                  </a:cubicBezTo>
                  <a:cubicBezTo>
                    <a:pt x="1860" y="988"/>
                    <a:pt x="1807" y="799"/>
                    <a:pt x="1733" y="631"/>
                  </a:cubicBezTo>
                  <a:cubicBezTo>
                    <a:pt x="1681" y="505"/>
                    <a:pt x="1607" y="337"/>
                    <a:pt x="1481" y="201"/>
                  </a:cubicBezTo>
                  <a:cubicBezTo>
                    <a:pt x="1439" y="148"/>
                    <a:pt x="1387" y="106"/>
                    <a:pt x="1334" y="85"/>
                  </a:cubicBezTo>
                  <a:cubicBezTo>
                    <a:pt x="1303" y="64"/>
                    <a:pt x="1261" y="43"/>
                    <a:pt x="1219" y="22"/>
                  </a:cubicBezTo>
                  <a:cubicBezTo>
                    <a:pt x="1177" y="12"/>
                    <a:pt x="1135" y="1"/>
                    <a:pt x="1082"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25"/>
            <p:cNvSpPr/>
            <p:nvPr/>
          </p:nvSpPr>
          <p:spPr>
            <a:xfrm>
              <a:off x="2996250" y="4781550"/>
              <a:ext cx="67225" cy="87175"/>
            </a:xfrm>
            <a:custGeom>
              <a:rect b="b" l="l" r="r" t="t"/>
              <a:pathLst>
                <a:path extrusionOk="0" h="3487" w="2689">
                  <a:moveTo>
                    <a:pt x="1617" y="0"/>
                  </a:moveTo>
                  <a:cubicBezTo>
                    <a:pt x="1544" y="0"/>
                    <a:pt x="1460" y="0"/>
                    <a:pt x="1365" y="21"/>
                  </a:cubicBezTo>
                  <a:cubicBezTo>
                    <a:pt x="1271" y="42"/>
                    <a:pt x="1176" y="73"/>
                    <a:pt x="1071" y="115"/>
                  </a:cubicBezTo>
                  <a:cubicBezTo>
                    <a:pt x="1029" y="136"/>
                    <a:pt x="987" y="157"/>
                    <a:pt x="956" y="178"/>
                  </a:cubicBezTo>
                  <a:cubicBezTo>
                    <a:pt x="893" y="220"/>
                    <a:pt x="830" y="273"/>
                    <a:pt x="777" y="315"/>
                  </a:cubicBezTo>
                  <a:cubicBezTo>
                    <a:pt x="756" y="346"/>
                    <a:pt x="746" y="378"/>
                    <a:pt x="756" y="420"/>
                  </a:cubicBezTo>
                  <a:cubicBezTo>
                    <a:pt x="725" y="441"/>
                    <a:pt x="693" y="472"/>
                    <a:pt x="662" y="504"/>
                  </a:cubicBezTo>
                  <a:cubicBezTo>
                    <a:pt x="525" y="630"/>
                    <a:pt x="399" y="798"/>
                    <a:pt x="294" y="997"/>
                  </a:cubicBezTo>
                  <a:cubicBezTo>
                    <a:pt x="105" y="1386"/>
                    <a:pt x="0" y="1816"/>
                    <a:pt x="11" y="2236"/>
                  </a:cubicBezTo>
                  <a:cubicBezTo>
                    <a:pt x="11" y="2331"/>
                    <a:pt x="21" y="2436"/>
                    <a:pt x="32" y="2541"/>
                  </a:cubicBezTo>
                  <a:cubicBezTo>
                    <a:pt x="53" y="2636"/>
                    <a:pt x="74" y="2741"/>
                    <a:pt x="116" y="2846"/>
                  </a:cubicBezTo>
                  <a:cubicBezTo>
                    <a:pt x="158" y="2961"/>
                    <a:pt x="210" y="3066"/>
                    <a:pt x="273" y="3150"/>
                  </a:cubicBezTo>
                  <a:cubicBezTo>
                    <a:pt x="336" y="3245"/>
                    <a:pt x="420" y="3318"/>
                    <a:pt x="504" y="3381"/>
                  </a:cubicBezTo>
                  <a:cubicBezTo>
                    <a:pt x="546" y="3413"/>
                    <a:pt x="588" y="3434"/>
                    <a:pt x="630" y="3445"/>
                  </a:cubicBezTo>
                  <a:cubicBezTo>
                    <a:pt x="683" y="3466"/>
                    <a:pt x="725" y="3476"/>
                    <a:pt x="767" y="3476"/>
                  </a:cubicBezTo>
                  <a:cubicBezTo>
                    <a:pt x="788" y="3487"/>
                    <a:pt x="809" y="3487"/>
                    <a:pt x="830" y="3487"/>
                  </a:cubicBezTo>
                  <a:cubicBezTo>
                    <a:pt x="840" y="3487"/>
                    <a:pt x="861" y="3487"/>
                    <a:pt x="882" y="3476"/>
                  </a:cubicBezTo>
                  <a:cubicBezTo>
                    <a:pt x="903" y="3476"/>
                    <a:pt x="935" y="3476"/>
                    <a:pt x="956" y="3466"/>
                  </a:cubicBezTo>
                  <a:cubicBezTo>
                    <a:pt x="987" y="3455"/>
                    <a:pt x="1019" y="3445"/>
                    <a:pt x="1040" y="3434"/>
                  </a:cubicBezTo>
                  <a:cubicBezTo>
                    <a:pt x="1124" y="3402"/>
                    <a:pt x="1197" y="3339"/>
                    <a:pt x="1260" y="3266"/>
                  </a:cubicBezTo>
                  <a:cubicBezTo>
                    <a:pt x="1344" y="3171"/>
                    <a:pt x="1397" y="3066"/>
                    <a:pt x="1449" y="2930"/>
                  </a:cubicBezTo>
                  <a:cubicBezTo>
                    <a:pt x="1481" y="2846"/>
                    <a:pt x="1502" y="2751"/>
                    <a:pt x="1523" y="2678"/>
                  </a:cubicBezTo>
                  <a:lnTo>
                    <a:pt x="1523" y="2657"/>
                  </a:lnTo>
                  <a:cubicBezTo>
                    <a:pt x="1533" y="2604"/>
                    <a:pt x="1554" y="2541"/>
                    <a:pt x="1565" y="2489"/>
                  </a:cubicBezTo>
                  <a:lnTo>
                    <a:pt x="1575" y="2436"/>
                  </a:lnTo>
                  <a:lnTo>
                    <a:pt x="1596" y="2352"/>
                  </a:lnTo>
                  <a:cubicBezTo>
                    <a:pt x="1628" y="2226"/>
                    <a:pt x="1659" y="2100"/>
                    <a:pt x="1701" y="1963"/>
                  </a:cubicBezTo>
                  <a:cubicBezTo>
                    <a:pt x="1733" y="1879"/>
                    <a:pt x="1764" y="1785"/>
                    <a:pt x="1806" y="1680"/>
                  </a:cubicBezTo>
                  <a:cubicBezTo>
                    <a:pt x="1859" y="1575"/>
                    <a:pt x="1922" y="1480"/>
                    <a:pt x="1974" y="1386"/>
                  </a:cubicBezTo>
                  <a:lnTo>
                    <a:pt x="1974" y="1375"/>
                  </a:lnTo>
                  <a:cubicBezTo>
                    <a:pt x="2037" y="1270"/>
                    <a:pt x="2100" y="1165"/>
                    <a:pt x="2142" y="1060"/>
                  </a:cubicBezTo>
                  <a:cubicBezTo>
                    <a:pt x="2195" y="997"/>
                    <a:pt x="2237" y="945"/>
                    <a:pt x="2279" y="882"/>
                  </a:cubicBezTo>
                  <a:lnTo>
                    <a:pt x="2279" y="882"/>
                  </a:lnTo>
                  <a:lnTo>
                    <a:pt x="2268" y="892"/>
                  </a:lnTo>
                  <a:cubicBezTo>
                    <a:pt x="2289" y="861"/>
                    <a:pt x="2321" y="840"/>
                    <a:pt x="2342" y="808"/>
                  </a:cubicBezTo>
                  <a:lnTo>
                    <a:pt x="2373" y="766"/>
                  </a:lnTo>
                  <a:cubicBezTo>
                    <a:pt x="2468" y="661"/>
                    <a:pt x="2562" y="556"/>
                    <a:pt x="2667" y="441"/>
                  </a:cubicBezTo>
                  <a:cubicBezTo>
                    <a:pt x="2688" y="420"/>
                    <a:pt x="2688" y="388"/>
                    <a:pt x="2667" y="378"/>
                  </a:cubicBezTo>
                  <a:cubicBezTo>
                    <a:pt x="2657" y="367"/>
                    <a:pt x="2646" y="357"/>
                    <a:pt x="2636" y="357"/>
                  </a:cubicBezTo>
                  <a:cubicBezTo>
                    <a:pt x="2625" y="357"/>
                    <a:pt x="2615" y="367"/>
                    <a:pt x="2604" y="378"/>
                  </a:cubicBezTo>
                  <a:lnTo>
                    <a:pt x="2583" y="378"/>
                  </a:lnTo>
                  <a:cubicBezTo>
                    <a:pt x="2615" y="346"/>
                    <a:pt x="2615" y="315"/>
                    <a:pt x="2594" y="294"/>
                  </a:cubicBezTo>
                  <a:cubicBezTo>
                    <a:pt x="2583" y="283"/>
                    <a:pt x="2573" y="283"/>
                    <a:pt x="2552" y="283"/>
                  </a:cubicBezTo>
                  <a:cubicBezTo>
                    <a:pt x="2541" y="283"/>
                    <a:pt x="2531" y="283"/>
                    <a:pt x="2520" y="294"/>
                  </a:cubicBezTo>
                  <a:lnTo>
                    <a:pt x="2447" y="378"/>
                  </a:lnTo>
                  <a:lnTo>
                    <a:pt x="2447" y="367"/>
                  </a:lnTo>
                  <a:cubicBezTo>
                    <a:pt x="2447" y="357"/>
                    <a:pt x="2447" y="346"/>
                    <a:pt x="2436" y="346"/>
                  </a:cubicBezTo>
                  <a:cubicBezTo>
                    <a:pt x="2436" y="336"/>
                    <a:pt x="2426" y="336"/>
                    <a:pt x="2415" y="336"/>
                  </a:cubicBezTo>
                  <a:cubicBezTo>
                    <a:pt x="2405" y="336"/>
                    <a:pt x="2394" y="336"/>
                    <a:pt x="2384" y="346"/>
                  </a:cubicBezTo>
                  <a:cubicBezTo>
                    <a:pt x="2352" y="388"/>
                    <a:pt x="2321" y="430"/>
                    <a:pt x="2279" y="472"/>
                  </a:cubicBezTo>
                  <a:cubicBezTo>
                    <a:pt x="2279" y="430"/>
                    <a:pt x="2279" y="399"/>
                    <a:pt x="2258" y="357"/>
                  </a:cubicBezTo>
                  <a:cubicBezTo>
                    <a:pt x="2237" y="283"/>
                    <a:pt x="2184" y="210"/>
                    <a:pt x="2121" y="157"/>
                  </a:cubicBezTo>
                  <a:cubicBezTo>
                    <a:pt x="2058" y="105"/>
                    <a:pt x="1985" y="63"/>
                    <a:pt x="1901" y="31"/>
                  </a:cubicBezTo>
                  <a:cubicBezTo>
                    <a:pt x="1827" y="10"/>
                    <a:pt x="1743" y="0"/>
                    <a:pt x="1638"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25"/>
            <p:cNvSpPr/>
            <p:nvPr/>
          </p:nvSpPr>
          <p:spPr>
            <a:xfrm>
              <a:off x="2997300" y="4831675"/>
              <a:ext cx="39400" cy="37050"/>
            </a:xfrm>
            <a:custGeom>
              <a:rect b="b" l="l" r="r" t="t"/>
              <a:pathLst>
                <a:path extrusionOk="0" h="1482" w="1576">
                  <a:moveTo>
                    <a:pt x="830" y="0"/>
                  </a:moveTo>
                  <a:cubicBezTo>
                    <a:pt x="725" y="21"/>
                    <a:pt x="630" y="42"/>
                    <a:pt x="536" y="84"/>
                  </a:cubicBezTo>
                  <a:lnTo>
                    <a:pt x="546" y="84"/>
                  </a:lnTo>
                  <a:cubicBezTo>
                    <a:pt x="452" y="126"/>
                    <a:pt x="357" y="168"/>
                    <a:pt x="273" y="231"/>
                  </a:cubicBezTo>
                  <a:lnTo>
                    <a:pt x="84" y="421"/>
                  </a:lnTo>
                  <a:cubicBezTo>
                    <a:pt x="53" y="473"/>
                    <a:pt x="21" y="515"/>
                    <a:pt x="0" y="568"/>
                  </a:cubicBezTo>
                  <a:cubicBezTo>
                    <a:pt x="11" y="652"/>
                    <a:pt x="32" y="746"/>
                    <a:pt x="74" y="841"/>
                  </a:cubicBezTo>
                  <a:cubicBezTo>
                    <a:pt x="116" y="956"/>
                    <a:pt x="168" y="1061"/>
                    <a:pt x="231" y="1156"/>
                  </a:cubicBezTo>
                  <a:cubicBezTo>
                    <a:pt x="294" y="1240"/>
                    <a:pt x="368" y="1313"/>
                    <a:pt x="462" y="1376"/>
                  </a:cubicBezTo>
                  <a:cubicBezTo>
                    <a:pt x="504" y="1408"/>
                    <a:pt x="546" y="1429"/>
                    <a:pt x="588" y="1440"/>
                  </a:cubicBezTo>
                  <a:cubicBezTo>
                    <a:pt x="641" y="1461"/>
                    <a:pt x="683" y="1471"/>
                    <a:pt x="725" y="1482"/>
                  </a:cubicBezTo>
                  <a:lnTo>
                    <a:pt x="840" y="1482"/>
                  </a:lnTo>
                  <a:cubicBezTo>
                    <a:pt x="861" y="1471"/>
                    <a:pt x="893" y="1471"/>
                    <a:pt x="914" y="1461"/>
                  </a:cubicBezTo>
                  <a:cubicBezTo>
                    <a:pt x="945" y="1461"/>
                    <a:pt x="966" y="1450"/>
                    <a:pt x="998" y="1429"/>
                  </a:cubicBezTo>
                  <a:cubicBezTo>
                    <a:pt x="1082" y="1397"/>
                    <a:pt x="1155" y="1334"/>
                    <a:pt x="1229" y="1261"/>
                  </a:cubicBezTo>
                  <a:cubicBezTo>
                    <a:pt x="1302" y="1166"/>
                    <a:pt x="1355" y="1061"/>
                    <a:pt x="1407" y="925"/>
                  </a:cubicBezTo>
                  <a:cubicBezTo>
                    <a:pt x="1439" y="830"/>
                    <a:pt x="1460" y="736"/>
                    <a:pt x="1481" y="673"/>
                  </a:cubicBezTo>
                  <a:lnTo>
                    <a:pt x="1481" y="652"/>
                  </a:lnTo>
                  <a:cubicBezTo>
                    <a:pt x="1502" y="599"/>
                    <a:pt x="1512" y="536"/>
                    <a:pt x="1523" y="484"/>
                  </a:cubicBezTo>
                  <a:lnTo>
                    <a:pt x="1533" y="431"/>
                  </a:lnTo>
                  <a:lnTo>
                    <a:pt x="1554" y="347"/>
                  </a:lnTo>
                  <a:cubicBezTo>
                    <a:pt x="1565" y="315"/>
                    <a:pt x="1575" y="284"/>
                    <a:pt x="1575" y="252"/>
                  </a:cubicBezTo>
                  <a:lnTo>
                    <a:pt x="1481" y="158"/>
                  </a:lnTo>
                  <a:cubicBezTo>
                    <a:pt x="1428" y="126"/>
                    <a:pt x="1376" y="84"/>
                    <a:pt x="1313" y="63"/>
                  </a:cubicBezTo>
                  <a:cubicBezTo>
                    <a:pt x="1239" y="32"/>
                    <a:pt x="1166" y="11"/>
                    <a:pt x="109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25"/>
            <p:cNvSpPr/>
            <p:nvPr/>
          </p:nvSpPr>
          <p:spPr>
            <a:xfrm>
              <a:off x="3005450" y="4852950"/>
              <a:ext cx="7625" cy="11500"/>
            </a:xfrm>
            <a:custGeom>
              <a:rect b="b" l="l" r="r" t="t"/>
              <a:pathLst>
                <a:path extrusionOk="0" h="460" w="305">
                  <a:moveTo>
                    <a:pt x="21" y="0"/>
                  </a:moveTo>
                  <a:cubicBezTo>
                    <a:pt x="10" y="11"/>
                    <a:pt x="0" y="32"/>
                    <a:pt x="0" y="42"/>
                  </a:cubicBezTo>
                  <a:cubicBezTo>
                    <a:pt x="21" y="116"/>
                    <a:pt x="52" y="189"/>
                    <a:pt x="84" y="252"/>
                  </a:cubicBezTo>
                  <a:cubicBezTo>
                    <a:pt x="126" y="326"/>
                    <a:pt x="178" y="389"/>
                    <a:pt x="231" y="452"/>
                  </a:cubicBezTo>
                  <a:cubicBezTo>
                    <a:pt x="236" y="457"/>
                    <a:pt x="247" y="460"/>
                    <a:pt x="257" y="460"/>
                  </a:cubicBezTo>
                  <a:cubicBezTo>
                    <a:pt x="268" y="460"/>
                    <a:pt x="278" y="457"/>
                    <a:pt x="283" y="452"/>
                  </a:cubicBezTo>
                  <a:cubicBezTo>
                    <a:pt x="304" y="431"/>
                    <a:pt x="304" y="410"/>
                    <a:pt x="283" y="399"/>
                  </a:cubicBezTo>
                  <a:cubicBezTo>
                    <a:pt x="262" y="368"/>
                    <a:pt x="231" y="336"/>
                    <a:pt x="210" y="305"/>
                  </a:cubicBezTo>
                  <a:cubicBezTo>
                    <a:pt x="189" y="284"/>
                    <a:pt x="168" y="252"/>
                    <a:pt x="147" y="221"/>
                  </a:cubicBezTo>
                  <a:cubicBezTo>
                    <a:pt x="126" y="189"/>
                    <a:pt x="115" y="158"/>
                    <a:pt x="94" y="126"/>
                  </a:cubicBezTo>
                  <a:lnTo>
                    <a:pt x="63" y="32"/>
                  </a:lnTo>
                  <a:cubicBezTo>
                    <a:pt x="63" y="11"/>
                    <a:pt x="52" y="0"/>
                    <a:pt x="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25"/>
            <p:cNvSpPr/>
            <p:nvPr/>
          </p:nvSpPr>
          <p:spPr>
            <a:xfrm>
              <a:off x="3013325" y="4851625"/>
              <a:ext cx="6050" cy="12750"/>
            </a:xfrm>
            <a:custGeom>
              <a:rect b="b" l="l" r="r" t="t"/>
              <a:pathLst>
                <a:path extrusionOk="0" h="510" w="242">
                  <a:moveTo>
                    <a:pt x="21" y="1"/>
                  </a:moveTo>
                  <a:cubicBezTo>
                    <a:pt x="10" y="1"/>
                    <a:pt x="0" y="22"/>
                    <a:pt x="0" y="32"/>
                  </a:cubicBezTo>
                  <a:cubicBezTo>
                    <a:pt x="21" y="116"/>
                    <a:pt x="42" y="190"/>
                    <a:pt x="73" y="274"/>
                  </a:cubicBezTo>
                  <a:cubicBezTo>
                    <a:pt x="94" y="347"/>
                    <a:pt x="136" y="421"/>
                    <a:pt x="178" y="494"/>
                  </a:cubicBezTo>
                  <a:cubicBezTo>
                    <a:pt x="186" y="502"/>
                    <a:pt x="193" y="509"/>
                    <a:pt x="204" y="509"/>
                  </a:cubicBezTo>
                  <a:cubicBezTo>
                    <a:pt x="209" y="509"/>
                    <a:pt x="214" y="508"/>
                    <a:pt x="220" y="505"/>
                  </a:cubicBezTo>
                  <a:cubicBezTo>
                    <a:pt x="241" y="494"/>
                    <a:pt x="241" y="473"/>
                    <a:pt x="231" y="463"/>
                  </a:cubicBezTo>
                  <a:cubicBezTo>
                    <a:pt x="210" y="431"/>
                    <a:pt x="199" y="400"/>
                    <a:pt x="178" y="368"/>
                  </a:cubicBezTo>
                  <a:cubicBezTo>
                    <a:pt x="157" y="326"/>
                    <a:pt x="147" y="284"/>
                    <a:pt x="126" y="253"/>
                  </a:cubicBezTo>
                  <a:cubicBezTo>
                    <a:pt x="115" y="221"/>
                    <a:pt x="105" y="179"/>
                    <a:pt x="84" y="137"/>
                  </a:cubicBezTo>
                  <a:cubicBezTo>
                    <a:pt x="73" y="95"/>
                    <a:pt x="63" y="53"/>
                    <a:pt x="52" y="22"/>
                  </a:cubicBezTo>
                  <a:cubicBezTo>
                    <a:pt x="52" y="11"/>
                    <a:pt x="42" y="1"/>
                    <a:pt x="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25"/>
            <p:cNvSpPr/>
            <p:nvPr/>
          </p:nvSpPr>
          <p:spPr>
            <a:xfrm>
              <a:off x="3022775" y="4850850"/>
              <a:ext cx="2375" cy="10525"/>
            </a:xfrm>
            <a:custGeom>
              <a:rect b="b" l="l" r="r" t="t"/>
              <a:pathLst>
                <a:path extrusionOk="0" h="421" w="95">
                  <a:moveTo>
                    <a:pt x="21" y="0"/>
                  </a:moveTo>
                  <a:cubicBezTo>
                    <a:pt x="10" y="0"/>
                    <a:pt x="0" y="11"/>
                    <a:pt x="0" y="21"/>
                  </a:cubicBezTo>
                  <a:lnTo>
                    <a:pt x="0" y="221"/>
                  </a:lnTo>
                  <a:cubicBezTo>
                    <a:pt x="10" y="273"/>
                    <a:pt x="21" y="336"/>
                    <a:pt x="31" y="399"/>
                  </a:cubicBezTo>
                  <a:cubicBezTo>
                    <a:pt x="31" y="410"/>
                    <a:pt x="52" y="420"/>
                    <a:pt x="73" y="420"/>
                  </a:cubicBezTo>
                  <a:cubicBezTo>
                    <a:pt x="84" y="410"/>
                    <a:pt x="94" y="399"/>
                    <a:pt x="94" y="378"/>
                  </a:cubicBezTo>
                  <a:cubicBezTo>
                    <a:pt x="84" y="326"/>
                    <a:pt x="73" y="263"/>
                    <a:pt x="63" y="210"/>
                  </a:cubicBezTo>
                  <a:lnTo>
                    <a:pt x="63" y="221"/>
                  </a:lnTo>
                  <a:cubicBezTo>
                    <a:pt x="52" y="189"/>
                    <a:pt x="52" y="158"/>
                    <a:pt x="52" y="126"/>
                  </a:cubicBezTo>
                  <a:lnTo>
                    <a:pt x="52" y="21"/>
                  </a:lnTo>
                  <a:cubicBezTo>
                    <a:pt x="52" y="11"/>
                    <a:pt x="42" y="0"/>
                    <a:pt x="2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25"/>
            <p:cNvSpPr/>
            <p:nvPr/>
          </p:nvSpPr>
          <p:spPr>
            <a:xfrm>
              <a:off x="2982075" y="4616150"/>
              <a:ext cx="192450" cy="184325"/>
            </a:xfrm>
            <a:custGeom>
              <a:rect b="b" l="l" r="r" t="t"/>
              <a:pathLst>
                <a:path extrusionOk="0" h="7373" w="7698">
                  <a:moveTo>
                    <a:pt x="3497" y="1"/>
                  </a:moveTo>
                  <a:cubicBezTo>
                    <a:pt x="3297" y="1"/>
                    <a:pt x="3087" y="22"/>
                    <a:pt x="2888" y="64"/>
                  </a:cubicBezTo>
                  <a:cubicBezTo>
                    <a:pt x="2678" y="106"/>
                    <a:pt x="2468" y="179"/>
                    <a:pt x="2258" y="284"/>
                  </a:cubicBezTo>
                  <a:cubicBezTo>
                    <a:pt x="1869" y="463"/>
                    <a:pt x="1512" y="736"/>
                    <a:pt x="1197" y="1082"/>
                  </a:cubicBezTo>
                  <a:cubicBezTo>
                    <a:pt x="893" y="1418"/>
                    <a:pt x="630" y="1807"/>
                    <a:pt x="431" y="2248"/>
                  </a:cubicBezTo>
                  <a:cubicBezTo>
                    <a:pt x="231" y="2678"/>
                    <a:pt x="105" y="3140"/>
                    <a:pt x="53" y="3613"/>
                  </a:cubicBezTo>
                  <a:cubicBezTo>
                    <a:pt x="0" y="4054"/>
                    <a:pt x="11" y="4516"/>
                    <a:pt x="95" y="4967"/>
                  </a:cubicBezTo>
                  <a:cubicBezTo>
                    <a:pt x="179" y="5408"/>
                    <a:pt x="315" y="5818"/>
                    <a:pt x="525" y="6175"/>
                  </a:cubicBezTo>
                  <a:cubicBezTo>
                    <a:pt x="725" y="6553"/>
                    <a:pt x="987" y="6847"/>
                    <a:pt x="1302" y="7046"/>
                  </a:cubicBezTo>
                  <a:cubicBezTo>
                    <a:pt x="1439" y="7151"/>
                    <a:pt x="1596" y="7225"/>
                    <a:pt x="1764" y="7277"/>
                  </a:cubicBezTo>
                  <a:cubicBezTo>
                    <a:pt x="1932" y="7330"/>
                    <a:pt x="2111" y="7361"/>
                    <a:pt x="2300" y="7372"/>
                  </a:cubicBezTo>
                  <a:lnTo>
                    <a:pt x="2352" y="7372"/>
                  </a:lnTo>
                  <a:cubicBezTo>
                    <a:pt x="2657" y="7372"/>
                    <a:pt x="2972" y="7298"/>
                    <a:pt x="3297" y="7162"/>
                  </a:cubicBezTo>
                  <a:cubicBezTo>
                    <a:pt x="3360" y="7162"/>
                    <a:pt x="3413" y="7151"/>
                    <a:pt x="3476" y="7141"/>
                  </a:cubicBezTo>
                  <a:cubicBezTo>
                    <a:pt x="3518" y="7141"/>
                    <a:pt x="3560" y="7130"/>
                    <a:pt x="3612" y="7120"/>
                  </a:cubicBezTo>
                  <a:lnTo>
                    <a:pt x="3623" y="7120"/>
                  </a:lnTo>
                  <a:cubicBezTo>
                    <a:pt x="3717" y="7099"/>
                    <a:pt x="3801" y="7078"/>
                    <a:pt x="3896" y="7057"/>
                  </a:cubicBezTo>
                  <a:cubicBezTo>
                    <a:pt x="4074" y="7015"/>
                    <a:pt x="4263" y="6962"/>
                    <a:pt x="4463" y="6899"/>
                  </a:cubicBezTo>
                  <a:cubicBezTo>
                    <a:pt x="4873" y="6752"/>
                    <a:pt x="5272" y="6584"/>
                    <a:pt x="5650" y="6385"/>
                  </a:cubicBezTo>
                  <a:cubicBezTo>
                    <a:pt x="6060" y="6164"/>
                    <a:pt x="6427" y="5912"/>
                    <a:pt x="6732" y="5650"/>
                  </a:cubicBezTo>
                  <a:cubicBezTo>
                    <a:pt x="7057" y="5356"/>
                    <a:pt x="7309" y="5030"/>
                    <a:pt x="7477" y="4705"/>
                  </a:cubicBezTo>
                  <a:cubicBezTo>
                    <a:pt x="7561" y="4526"/>
                    <a:pt x="7624" y="4337"/>
                    <a:pt x="7666" y="4159"/>
                  </a:cubicBezTo>
                  <a:cubicBezTo>
                    <a:pt x="7677" y="4064"/>
                    <a:pt x="7698" y="3959"/>
                    <a:pt x="7698" y="3865"/>
                  </a:cubicBezTo>
                  <a:cubicBezTo>
                    <a:pt x="7698" y="3760"/>
                    <a:pt x="7698" y="3655"/>
                    <a:pt x="7687" y="3529"/>
                  </a:cubicBezTo>
                  <a:cubicBezTo>
                    <a:pt x="7645" y="3098"/>
                    <a:pt x="7477" y="2657"/>
                    <a:pt x="7183" y="2216"/>
                  </a:cubicBezTo>
                  <a:cubicBezTo>
                    <a:pt x="6931" y="1838"/>
                    <a:pt x="6585" y="1471"/>
                    <a:pt x="6165" y="1124"/>
                  </a:cubicBezTo>
                  <a:cubicBezTo>
                    <a:pt x="5797" y="820"/>
                    <a:pt x="5387" y="557"/>
                    <a:pt x="4946" y="358"/>
                  </a:cubicBezTo>
                  <a:cubicBezTo>
                    <a:pt x="4705" y="242"/>
                    <a:pt x="4494" y="158"/>
                    <a:pt x="4284" y="106"/>
                  </a:cubicBezTo>
                  <a:cubicBezTo>
                    <a:pt x="4043" y="43"/>
                    <a:pt x="3801" y="1"/>
                    <a:pt x="3570"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25"/>
            <p:cNvSpPr/>
            <p:nvPr/>
          </p:nvSpPr>
          <p:spPr>
            <a:xfrm>
              <a:off x="3057150" y="4615875"/>
              <a:ext cx="12900" cy="17625"/>
            </a:xfrm>
            <a:custGeom>
              <a:rect b="b" l="l" r="r" t="t"/>
              <a:pathLst>
                <a:path extrusionOk="0" h="705" w="516">
                  <a:moveTo>
                    <a:pt x="494" y="1"/>
                  </a:moveTo>
                  <a:cubicBezTo>
                    <a:pt x="336" y="1"/>
                    <a:pt x="168" y="22"/>
                    <a:pt x="0" y="54"/>
                  </a:cubicBezTo>
                  <a:lnTo>
                    <a:pt x="0" y="96"/>
                  </a:lnTo>
                  <a:cubicBezTo>
                    <a:pt x="21" y="243"/>
                    <a:pt x="53" y="379"/>
                    <a:pt x="105" y="505"/>
                  </a:cubicBezTo>
                  <a:lnTo>
                    <a:pt x="105" y="516"/>
                  </a:lnTo>
                  <a:cubicBezTo>
                    <a:pt x="116" y="547"/>
                    <a:pt x="137" y="589"/>
                    <a:pt x="168" y="631"/>
                  </a:cubicBezTo>
                  <a:lnTo>
                    <a:pt x="210" y="673"/>
                  </a:lnTo>
                  <a:cubicBezTo>
                    <a:pt x="221" y="684"/>
                    <a:pt x="231" y="684"/>
                    <a:pt x="252" y="694"/>
                  </a:cubicBezTo>
                  <a:cubicBezTo>
                    <a:pt x="263" y="694"/>
                    <a:pt x="273" y="705"/>
                    <a:pt x="294" y="705"/>
                  </a:cubicBezTo>
                  <a:lnTo>
                    <a:pt x="326" y="705"/>
                  </a:lnTo>
                  <a:cubicBezTo>
                    <a:pt x="336" y="705"/>
                    <a:pt x="347" y="694"/>
                    <a:pt x="357" y="694"/>
                  </a:cubicBezTo>
                  <a:cubicBezTo>
                    <a:pt x="368" y="694"/>
                    <a:pt x="378" y="684"/>
                    <a:pt x="389" y="673"/>
                  </a:cubicBezTo>
                  <a:lnTo>
                    <a:pt x="389" y="684"/>
                  </a:lnTo>
                  <a:cubicBezTo>
                    <a:pt x="399" y="673"/>
                    <a:pt x="410" y="663"/>
                    <a:pt x="410" y="652"/>
                  </a:cubicBezTo>
                  <a:lnTo>
                    <a:pt x="420" y="652"/>
                  </a:lnTo>
                  <a:lnTo>
                    <a:pt x="420" y="642"/>
                  </a:lnTo>
                  <a:cubicBezTo>
                    <a:pt x="431" y="631"/>
                    <a:pt x="441" y="600"/>
                    <a:pt x="452" y="579"/>
                  </a:cubicBezTo>
                  <a:cubicBezTo>
                    <a:pt x="473" y="526"/>
                    <a:pt x="483" y="463"/>
                    <a:pt x="494" y="400"/>
                  </a:cubicBezTo>
                  <a:cubicBezTo>
                    <a:pt x="504" y="327"/>
                    <a:pt x="515" y="253"/>
                    <a:pt x="515" y="180"/>
                  </a:cubicBezTo>
                  <a:cubicBezTo>
                    <a:pt x="515" y="117"/>
                    <a:pt x="515" y="64"/>
                    <a:pt x="50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25"/>
            <p:cNvSpPr/>
            <p:nvPr/>
          </p:nvSpPr>
          <p:spPr>
            <a:xfrm>
              <a:off x="3007800" y="4639500"/>
              <a:ext cx="9750" cy="19200"/>
            </a:xfrm>
            <a:custGeom>
              <a:rect b="b" l="l" r="r" t="t"/>
              <a:pathLst>
                <a:path extrusionOk="0" h="768" w="390">
                  <a:moveTo>
                    <a:pt x="305" y="1"/>
                  </a:moveTo>
                  <a:cubicBezTo>
                    <a:pt x="252" y="43"/>
                    <a:pt x="210" y="96"/>
                    <a:pt x="158" y="148"/>
                  </a:cubicBezTo>
                  <a:lnTo>
                    <a:pt x="0" y="337"/>
                  </a:lnTo>
                  <a:cubicBezTo>
                    <a:pt x="21" y="411"/>
                    <a:pt x="42" y="484"/>
                    <a:pt x="74" y="558"/>
                  </a:cubicBezTo>
                  <a:lnTo>
                    <a:pt x="63" y="547"/>
                  </a:lnTo>
                  <a:lnTo>
                    <a:pt x="63" y="547"/>
                  </a:lnTo>
                  <a:cubicBezTo>
                    <a:pt x="84" y="600"/>
                    <a:pt x="116" y="652"/>
                    <a:pt x="147" y="694"/>
                  </a:cubicBezTo>
                  <a:lnTo>
                    <a:pt x="189" y="736"/>
                  </a:lnTo>
                  <a:cubicBezTo>
                    <a:pt x="200" y="747"/>
                    <a:pt x="210" y="747"/>
                    <a:pt x="221" y="757"/>
                  </a:cubicBezTo>
                  <a:cubicBezTo>
                    <a:pt x="231" y="757"/>
                    <a:pt x="242" y="757"/>
                    <a:pt x="242" y="768"/>
                  </a:cubicBezTo>
                  <a:lnTo>
                    <a:pt x="284" y="768"/>
                  </a:lnTo>
                  <a:cubicBezTo>
                    <a:pt x="294" y="768"/>
                    <a:pt x="294" y="757"/>
                    <a:pt x="305" y="757"/>
                  </a:cubicBezTo>
                  <a:cubicBezTo>
                    <a:pt x="315" y="757"/>
                    <a:pt x="315" y="757"/>
                    <a:pt x="326" y="747"/>
                  </a:cubicBezTo>
                  <a:lnTo>
                    <a:pt x="336" y="736"/>
                  </a:lnTo>
                  <a:cubicBezTo>
                    <a:pt x="347" y="726"/>
                    <a:pt x="357" y="715"/>
                    <a:pt x="357" y="705"/>
                  </a:cubicBezTo>
                  <a:lnTo>
                    <a:pt x="357" y="694"/>
                  </a:lnTo>
                  <a:cubicBezTo>
                    <a:pt x="368" y="673"/>
                    <a:pt x="378" y="642"/>
                    <a:pt x="378" y="621"/>
                  </a:cubicBezTo>
                  <a:cubicBezTo>
                    <a:pt x="389" y="526"/>
                    <a:pt x="378" y="432"/>
                    <a:pt x="368" y="348"/>
                  </a:cubicBezTo>
                  <a:cubicBezTo>
                    <a:pt x="357" y="232"/>
                    <a:pt x="336" y="117"/>
                    <a:pt x="30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25"/>
            <p:cNvSpPr/>
            <p:nvPr/>
          </p:nvSpPr>
          <p:spPr>
            <a:xfrm>
              <a:off x="3016725" y="465682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25"/>
            <p:cNvSpPr/>
            <p:nvPr/>
          </p:nvSpPr>
          <p:spPr>
            <a:xfrm>
              <a:off x="3059775" y="462847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25"/>
            <p:cNvSpPr/>
            <p:nvPr/>
          </p:nvSpPr>
          <p:spPr>
            <a:xfrm>
              <a:off x="3059775" y="4628475"/>
              <a:ext cx="25" cy="25"/>
            </a:xfrm>
            <a:custGeom>
              <a:rect b="b" l="l" r="r" t="t"/>
              <a:pathLst>
                <a:path extrusionOk="0" h="1" w="1">
                  <a:moveTo>
                    <a:pt x="0" y="1"/>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25"/>
            <p:cNvSpPr/>
            <p:nvPr/>
          </p:nvSpPr>
          <p:spPr>
            <a:xfrm>
              <a:off x="3059775" y="4628475"/>
              <a:ext cx="25" cy="300"/>
            </a:xfrm>
            <a:custGeom>
              <a:rect b="b" l="l" r="r" t="t"/>
              <a:pathLst>
                <a:path extrusionOk="0" h="12" w="1">
                  <a:moveTo>
                    <a:pt x="0" y="12"/>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25"/>
            <p:cNvSpPr/>
            <p:nvPr/>
          </p:nvSpPr>
          <p:spPr>
            <a:xfrm>
              <a:off x="3067650" y="46321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25"/>
            <p:cNvSpPr/>
            <p:nvPr/>
          </p:nvSpPr>
          <p:spPr>
            <a:xfrm>
              <a:off x="3067650" y="46321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25"/>
            <p:cNvSpPr/>
            <p:nvPr/>
          </p:nvSpPr>
          <p:spPr>
            <a:xfrm>
              <a:off x="3067400" y="4632150"/>
              <a:ext cx="275" cy="25"/>
            </a:xfrm>
            <a:custGeom>
              <a:rect b="b" l="l" r="r" t="t"/>
              <a:pathLst>
                <a:path extrusionOk="0" h="1" w="11">
                  <a:moveTo>
                    <a:pt x="0" y="1"/>
                  </a:moveTo>
                  <a:lnTo>
                    <a:pt x="0" y="1"/>
                  </a:lnTo>
                  <a:lnTo>
                    <a:pt x="1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25"/>
            <p:cNvSpPr/>
            <p:nvPr/>
          </p:nvSpPr>
          <p:spPr>
            <a:xfrm>
              <a:off x="3066075" y="4633200"/>
              <a:ext cx="300" cy="25"/>
            </a:xfrm>
            <a:custGeom>
              <a:rect b="b" l="l" r="r" t="t"/>
              <a:pathLst>
                <a:path extrusionOk="0" h="1" w="12">
                  <a:moveTo>
                    <a:pt x="0" y="1"/>
                  </a:moveTo>
                  <a:lnTo>
                    <a:pt x="0" y="1"/>
                  </a:lnTo>
                  <a:lnTo>
                    <a:pt x="11"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25"/>
            <p:cNvSpPr/>
            <p:nvPr/>
          </p:nvSpPr>
          <p:spPr>
            <a:xfrm>
              <a:off x="3065300" y="4633475"/>
              <a:ext cx="275" cy="25"/>
            </a:xfrm>
            <a:custGeom>
              <a:rect b="b" l="l" r="r" t="t"/>
              <a:pathLst>
                <a:path extrusionOk="0" h="1" w="11">
                  <a:moveTo>
                    <a:pt x="0" y="1"/>
                  </a:moveTo>
                  <a:lnTo>
                    <a:pt x="1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25"/>
            <p:cNvSpPr/>
            <p:nvPr/>
          </p:nvSpPr>
          <p:spPr>
            <a:xfrm>
              <a:off x="3024350" y="4619550"/>
              <a:ext cx="23375" cy="41500"/>
            </a:xfrm>
            <a:custGeom>
              <a:rect b="b" l="l" r="r" t="t"/>
              <a:pathLst>
                <a:path extrusionOk="0" h="1660" w="935">
                  <a:moveTo>
                    <a:pt x="934" y="1"/>
                  </a:moveTo>
                  <a:cubicBezTo>
                    <a:pt x="808" y="33"/>
                    <a:pt x="693" y="85"/>
                    <a:pt x="567" y="138"/>
                  </a:cubicBezTo>
                  <a:cubicBezTo>
                    <a:pt x="367" y="232"/>
                    <a:pt x="178" y="348"/>
                    <a:pt x="0" y="484"/>
                  </a:cubicBezTo>
                  <a:cubicBezTo>
                    <a:pt x="0" y="610"/>
                    <a:pt x="0" y="726"/>
                    <a:pt x="21" y="852"/>
                  </a:cubicBezTo>
                  <a:lnTo>
                    <a:pt x="21" y="841"/>
                  </a:lnTo>
                  <a:cubicBezTo>
                    <a:pt x="42" y="988"/>
                    <a:pt x="73" y="1125"/>
                    <a:pt x="126" y="1251"/>
                  </a:cubicBezTo>
                  <a:cubicBezTo>
                    <a:pt x="157" y="1314"/>
                    <a:pt x="189" y="1377"/>
                    <a:pt x="231" y="1440"/>
                  </a:cubicBezTo>
                  <a:lnTo>
                    <a:pt x="241" y="1440"/>
                  </a:lnTo>
                  <a:lnTo>
                    <a:pt x="241" y="1450"/>
                  </a:lnTo>
                  <a:cubicBezTo>
                    <a:pt x="273" y="1492"/>
                    <a:pt x="304" y="1524"/>
                    <a:pt x="346" y="1566"/>
                  </a:cubicBezTo>
                  <a:cubicBezTo>
                    <a:pt x="388" y="1587"/>
                    <a:pt x="420" y="1608"/>
                    <a:pt x="462" y="1629"/>
                  </a:cubicBezTo>
                  <a:cubicBezTo>
                    <a:pt x="493" y="1639"/>
                    <a:pt x="535" y="1650"/>
                    <a:pt x="567" y="1660"/>
                  </a:cubicBezTo>
                  <a:lnTo>
                    <a:pt x="619" y="1660"/>
                  </a:lnTo>
                  <a:cubicBezTo>
                    <a:pt x="640" y="1660"/>
                    <a:pt x="651" y="1650"/>
                    <a:pt x="672" y="1639"/>
                  </a:cubicBezTo>
                  <a:lnTo>
                    <a:pt x="672" y="1650"/>
                  </a:lnTo>
                  <a:cubicBezTo>
                    <a:pt x="682" y="1639"/>
                    <a:pt x="703" y="1629"/>
                    <a:pt x="714" y="1618"/>
                  </a:cubicBezTo>
                  <a:cubicBezTo>
                    <a:pt x="735" y="1608"/>
                    <a:pt x="745" y="1587"/>
                    <a:pt x="766" y="1566"/>
                  </a:cubicBezTo>
                  <a:cubicBezTo>
                    <a:pt x="787" y="1534"/>
                    <a:pt x="808" y="1503"/>
                    <a:pt x="819" y="1471"/>
                  </a:cubicBezTo>
                  <a:cubicBezTo>
                    <a:pt x="861" y="1366"/>
                    <a:pt x="882" y="1251"/>
                    <a:pt x="903" y="1135"/>
                  </a:cubicBezTo>
                  <a:cubicBezTo>
                    <a:pt x="913" y="1009"/>
                    <a:pt x="924" y="894"/>
                    <a:pt x="934" y="768"/>
                  </a:cubicBezTo>
                  <a:lnTo>
                    <a:pt x="934" y="400"/>
                  </a:lnTo>
                  <a:lnTo>
                    <a:pt x="934" y="64"/>
                  </a:lnTo>
                  <a:lnTo>
                    <a:pt x="934" y="1"/>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25"/>
            <p:cNvSpPr/>
            <p:nvPr/>
          </p:nvSpPr>
          <p:spPr>
            <a:xfrm>
              <a:off x="3030375" y="46557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25"/>
            <p:cNvSpPr/>
            <p:nvPr/>
          </p:nvSpPr>
          <p:spPr>
            <a:xfrm>
              <a:off x="3030375" y="465577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25"/>
            <p:cNvSpPr/>
            <p:nvPr/>
          </p:nvSpPr>
          <p:spPr>
            <a:xfrm>
              <a:off x="3042200" y="46599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25"/>
            <p:cNvSpPr/>
            <p:nvPr/>
          </p:nvSpPr>
          <p:spPr>
            <a:xfrm>
              <a:off x="3035900" y="46602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25"/>
            <p:cNvSpPr/>
            <p:nvPr/>
          </p:nvSpPr>
          <p:spPr>
            <a:xfrm>
              <a:off x="3035900" y="4660250"/>
              <a:ext cx="275" cy="25"/>
            </a:xfrm>
            <a:custGeom>
              <a:rect b="b" l="l" r="r" t="t"/>
              <a:pathLst>
                <a:path extrusionOk="0" h="1" w="11">
                  <a:moveTo>
                    <a:pt x="10" y="1"/>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25"/>
            <p:cNvSpPr/>
            <p:nvPr/>
          </p:nvSpPr>
          <p:spPr>
            <a:xfrm>
              <a:off x="3030375" y="46557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25"/>
            <p:cNvSpPr/>
            <p:nvPr/>
          </p:nvSpPr>
          <p:spPr>
            <a:xfrm>
              <a:off x="3069750" y="4615875"/>
              <a:ext cx="105025" cy="121075"/>
            </a:xfrm>
            <a:custGeom>
              <a:rect b="b" l="l" r="r" t="t"/>
              <a:pathLst>
                <a:path extrusionOk="0" h="4843" w="4201">
                  <a:moveTo>
                    <a:pt x="11" y="1"/>
                  </a:moveTo>
                  <a:lnTo>
                    <a:pt x="11" y="54"/>
                  </a:lnTo>
                  <a:cubicBezTo>
                    <a:pt x="11" y="85"/>
                    <a:pt x="11" y="117"/>
                    <a:pt x="0" y="148"/>
                  </a:cubicBezTo>
                  <a:cubicBezTo>
                    <a:pt x="95" y="159"/>
                    <a:pt x="189" y="180"/>
                    <a:pt x="273" y="190"/>
                  </a:cubicBezTo>
                  <a:cubicBezTo>
                    <a:pt x="504" y="243"/>
                    <a:pt x="725" y="306"/>
                    <a:pt x="945" y="390"/>
                  </a:cubicBezTo>
                  <a:cubicBezTo>
                    <a:pt x="1198" y="484"/>
                    <a:pt x="1439" y="600"/>
                    <a:pt x="1670" y="747"/>
                  </a:cubicBezTo>
                  <a:cubicBezTo>
                    <a:pt x="1912" y="883"/>
                    <a:pt x="2132" y="1051"/>
                    <a:pt x="2353" y="1219"/>
                  </a:cubicBezTo>
                  <a:cubicBezTo>
                    <a:pt x="2563" y="1408"/>
                    <a:pt x="2763" y="1597"/>
                    <a:pt x="2941" y="1818"/>
                  </a:cubicBezTo>
                  <a:cubicBezTo>
                    <a:pt x="3036" y="1912"/>
                    <a:pt x="3109" y="2017"/>
                    <a:pt x="3183" y="2133"/>
                  </a:cubicBezTo>
                  <a:cubicBezTo>
                    <a:pt x="3256" y="2238"/>
                    <a:pt x="3319" y="2343"/>
                    <a:pt x="3382" y="2448"/>
                  </a:cubicBezTo>
                  <a:cubicBezTo>
                    <a:pt x="3508" y="2679"/>
                    <a:pt x="3613" y="2910"/>
                    <a:pt x="3708" y="3151"/>
                  </a:cubicBezTo>
                  <a:cubicBezTo>
                    <a:pt x="3802" y="3403"/>
                    <a:pt x="3865" y="3655"/>
                    <a:pt x="3907" y="3928"/>
                  </a:cubicBezTo>
                  <a:cubicBezTo>
                    <a:pt x="3928" y="4054"/>
                    <a:pt x="3939" y="4180"/>
                    <a:pt x="3949" y="4306"/>
                  </a:cubicBezTo>
                  <a:cubicBezTo>
                    <a:pt x="3949" y="4443"/>
                    <a:pt x="3939" y="4569"/>
                    <a:pt x="3928" y="4695"/>
                  </a:cubicBezTo>
                  <a:cubicBezTo>
                    <a:pt x="3918" y="4747"/>
                    <a:pt x="3907" y="4800"/>
                    <a:pt x="3897" y="4842"/>
                  </a:cubicBezTo>
                  <a:cubicBezTo>
                    <a:pt x="3928" y="4800"/>
                    <a:pt x="3949" y="4758"/>
                    <a:pt x="3970" y="4716"/>
                  </a:cubicBezTo>
                  <a:cubicBezTo>
                    <a:pt x="4054" y="4537"/>
                    <a:pt x="4117" y="4359"/>
                    <a:pt x="4159" y="4170"/>
                  </a:cubicBezTo>
                  <a:cubicBezTo>
                    <a:pt x="4180" y="4075"/>
                    <a:pt x="4191" y="3970"/>
                    <a:pt x="4191" y="3876"/>
                  </a:cubicBezTo>
                  <a:cubicBezTo>
                    <a:pt x="4201" y="3771"/>
                    <a:pt x="4191" y="3666"/>
                    <a:pt x="4180" y="3540"/>
                  </a:cubicBezTo>
                  <a:cubicBezTo>
                    <a:pt x="4138" y="3109"/>
                    <a:pt x="3970" y="2668"/>
                    <a:pt x="3676" y="2227"/>
                  </a:cubicBezTo>
                  <a:cubicBezTo>
                    <a:pt x="3424" y="1849"/>
                    <a:pt x="3088" y="1482"/>
                    <a:pt x="2668" y="1135"/>
                  </a:cubicBezTo>
                  <a:cubicBezTo>
                    <a:pt x="2290" y="831"/>
                    <a:pt x="1880" y="568"/>
                    <a:pt x="1439" y="358"/>
                  </a:cubicBezTo>
                  <a:cubicBezTo>
                    <a:pt x="1208" y="253"/>
                    <a:pt x="987" y="169"/>
                    <a:pt x="777" y="106"/>
                  </a:cubicBezTo>
                  <a:cubicBezTo>
                    <a:pt x="536" y="43"/>
                    <a:pt x="294" y="12"/>
                    <a:pt x="6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25"/>
            <p:cNvSpPr/>
            <p:nvPr/>
          </p:nvSpPr>
          <p:spPr>
            <a:xfrm>
              <a:off x="3048500" y="4617200"/>
              <a:ext cx="8675" cy="1850"/>
            </a:xfrm>
            <a:custGeom>
              <a:rect b="b" l="l" r="r" t="t"/>
              <a:pathLst>
                <a:path extrusionOk="0" h="74" w="347">
                  <a:moveTo>
                    <a:pt x="346" y="1"/>
                  </a:moveTo>
                  <a:cubicBezTo>
                    <a:pt x="304" y="1"/>
                    <a:pt x="262" y="11"/>
                    <a:pt x="231" y="22"/>
                  </a:cubicBezTo>
                  <a:cubicBezTo>
                    <a:pt x="157" y="32"/>
                    <a:pt x="73" y="53"/>
                    <a:pt x="0" y="74"/>
                  </a:cubicBezTo>
                  <a:cubicBezTo>
                    <a:pt x="115" y="64"/>
                    <a:pt x="220" y="64"/>
                    <a:pt x="325" y="64"/>
                  </a:cubicBezTo>
                  <a:lnTo>
                    <a:pt x="346" y="64"/>
                  </a:lnTo>
                  <a:lnTo>
                    <a:pt x="346" y="43"/>
                  </a:lnTo>
                  <a:lnTo>
                    <a:pt x="346" y="1"/>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25"/>
            <p:cNvSpPr/>
            <p:nvPr/>
          </p:nvSpPr>
          <p:spPr>
            <a:xfrm>
              <a:off x="3053475" y="4745575"/>
              <a:ext cx="105300" cy="117375"/>
            </a:xfrm>
            <a:custGeom>
              <a:rect b="b" l="l" r="r" t="t"/>
              <a:pathLst>
                <a:path extrusionOk="0" h="4695" w="4212">
                  <a:moveTo>
                    <a:pt x="3183" y="0"/>
                  </a:moveTo>
                  <a:cubicBezTo>
                    <a:pt x="3036" y="0"/>
                    <a:pt x="2888" y="11"/>
                    <a:pt x="2741" y="32"/>
                  </a:cubicBezTo>
                  <a:cubicBezTo>
                    <a:pt x="2311" y="105"/>
                    <a:pt x="1870" y="284"/>
                    <a:pt x="1470" y="557"/>
                  </a:cubicBezTo>
                  <a:cubicBezTo>
                    <a:pt x="1281" y="683"/>
                    <a:pt x="1103" y="840"/>
                    <a:pt x="935" y="1019"/>
                  </a:cubicBezTo>
                  <a:cubicBezTo>
                    <a:pt x="777" y="1176"/>
                    <a:pt x="641" y="1365"/>
                    <a:pt x="504" y="1565"/>
                  </a:cubicBezTo>
                  <a:cubicBezTo>
                    <a:pt x="252" y="1964"/>
                    <a:pt x="84" y="2426"/>
                    <a:pt x="32" y="2877"/>
                  </a:cubicBezTo>
                  <a:cubicBezTo>
                    <a:pt x="0" y="3066"/>
                    <a:pt x="0" y="3266"/>
                    <a:pt x="11" y="3455"/>
                  </a:cubicBezTo>
                  <a:cubicBezTo>
                    <a:pt x="32" y="3623"/>
                    <a:pt x="63" y="3802"/>
                    <a:pt x="116" y="3980"/>
                  </a:cubicBezTo>
                  <a:cubicBezTo>
                    <a:pt x="168" y="4169"/>
                    <a:pt x="242" y="4316"/>
                    <a:pt x="326" y="4442"/>
                  </a:cubicBezTo>
                  <a:cubicBezTo>
                    <a:pt x="378" y="4505"/>
                    <a:pt x="431" y="4558"/>
                    <a:pt x="494" y="4600"/>
                  </a:cubicBezTo>
                  <a:cubicBezTo>
                    <a:pt x="557" y="4642"/>
                    <a:pt x="630" y="4673"/>
                    <a:pt x="714" y="4684"/>
                  </a:cubicBezTo>
                  <a:cubicBezTo>
                    <a:pt x="735" y="4694"/>
                    <a:pt x="756" y="4694"/>
                    <a:pt x="788" y="4694"/>
                  </a:cubicBezTo>
                  <a:cubicBezTo>
                    <a:pt x="840" y="4694"/>
                    <a:pt x="903" y="4684"/>
                    <a:pt x="956" y="4663"/>
                  </a:cubicBezTo>
                  <a:cubicBezTo>
                    <a:pt x="1050" y="4642"/>
                    <a:pt x="1134" y="4600"/>
                    <a:pt x="1229" y="4537"/>
                  </a:cubicBezTo>
                  <a:cubicBezTo>
                    <a:pt x="1313" y="4484"/>
                    <a:pt x="1386" y="4411"/>
                    <a:pt x="1470" y="4327"/>
                  </a:cubicBezTo>
                  <a:cubicBezTo>
                    <a:pt x="1544" y="4253"/>
                    <a:pt x="1607" y="4169"/>
                    <a:pt x="1680" y="4075"/>
                  </a:cubicBezTo>
                  <a:cubicBezTo>
                    <a:pt x="1827" y="3865"/>
                    <a:pt x="1943" y="3633"/>
                    <a:pt x="2027" y="3455"/>
                  </a:cubicBezTo>
                  <a:cubicBezTo>
                    <a:pt x="2111" y="3287"/>
                    <a:pt x="2185" y="3119"/>
                    <a:pt x="2258" y="2951"/>
                  </a:cubicBezTo>
                  <a:lnTo>
                    <a:pt x="2311" y="2814"/>
                  </a:lnTo>
                  <a:cubicBezTo>
                    <a:pt x="2363" y="2709"/>
                    <a:pt x="2405" y="2604"/>
                    <a:pt x="2458" y="2499"/>
                  </a:cubicBezTo>
                  <a:cubicBezTo>
                    <a:pt x="2500" y="2405"/>
                    <a:pt x="2552" y="2300"/>
                    <a:pt x="2626" y="2174"/>
                  </a:cubicBezTo>
                  <a:lnTo>
                    <a:pt x="2626" y="2174"/>
                  </a:lnTo>
                  <a:lnTo>
                    <a:pt x="2615" y="2184"/>
                  </a:lnTo>
                  <a:cubicBezTo>
                    <a:pt x="2773" y="1922"/>
                    <a:pt x="2930" y="1670"/>
                    <a:pt x="3099" y="1439"/>
                  </a:cubicBezTo>
                  <a:cubicBezTo>
                    <a:pt x="3277" y="1208"/>
                    <a:pt x="3477" y="977"/>
                    <a:pt x="3687" y="767"/>
                  </a:cubicBezTo>
                  <a:lnTo>
                    <a:pt x="3687" y="756"/>
                  </a:lnTo>
                  <a:cubicBezTo>
                    <a:pt x="3834" y="620"/>
                    <a:pt x="3970" y="494"/>
                    <a:pt x="4117" y="368"/>
                  </a:cubicBezTo>
                  <a:cubicBezTo>
                    <a:pt x="4128" y="357"/>
                    <a:pt x="4138" y="347"/>
                    <a:pt x="4138" y="326"/>
                  </a:cubicBezTo>
                  <a:cubicBezTo>
                    <a:pt x="4170" y="326"/>
                    <a:pt x="4191" y="305"/>
                    <a:pt x="4201" y="284"/>
                  </a:cubicBezTo>
                  <a:cubicBezTo>
                    <a:pt x="4212" y="263"/>
                    <a:pt x="4212" y="242"/>
                    <a:pt x="4201" y="221"/>
                  </a:cubicBezTo>
                  <a:cubicBezTo>
                    <a:pt x="4191" y="200"/>
                    <a:pt x="4180" y="189"/>
                    <a:pt x="4159" y="179"/>
                  </a:cubicBezTo>
                  <a:cubicBezTo>
                    <a:pt x="3928" y="95"/>
                    <a:pt x="3687" y="32"/>
                    <a:pt x="3445" y="11"/>
                  </a:cubicBezTo>
                  <a:cubicBezTo>
                    <a:pt x="3361" y="0"/>
                    <a:pt x="3267" y="0"/>
                    <a:pt x="3183"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25"/>
            <p:cNvSpPr/>
            <p:nvPr/>
          </p:nvSpPr>
          <p:spPr>
            <a:xfrm>
              <a:off x="3054000" y="4820925"/>
              <a:ext cx="48075" cy="42025"/>
            </a:xfrm>
            <a:custGeom>
              <a:rect b="b" l="l" r="r" t="t"/>
              <a:pathLst>
                <a:path extrusionOk="0" h="1681" w="1923">
                  <a:moveTo>
                    <a:pt x="956" y="0"/>
                  </a:moveTo>
                  <a:lnTo>
                    <a:pt x="798" y="31"/>
                  </a:lnTo>
                  <a:cubicBezTo>
                    <a:pt x="746" y="42"/>
                    <a:pt x="693" y="52"/>
                    <a:pt x="641" y="73"/>
                  </a:cubicBezTo>
                  <a:cubicBezTo>
                    <a:pt x="588" y="94"/>
                    <a:pt x="525" y="115"/>
                    <a:pt x="473" y="136"/>
                  </a:cubicBezTo>
                  <a:lnTo>
                    <a:pt x="315" y="231"/>
                  </a:lnTo>
                  <a:cubicBezTo>
                    <a:pt x="284" y="262"/>
                    <a:pt x="242" y="294"/>
                    <a:pt x="200" y="325"/>
                  </a:cubicBezTo>
                  <a:cubicBezTo>
                    <a:pt x="168" y="357"/>
                    <a:pt x="137" y="388"/>
                    <a:pt x="105" y="430"/>
                  </a:cubicBezTo>
                  <a:lnTo>
                    <a:pt x="95" y="430"/>
                  </a:lnTo>
                  <a:cubicBezTo>
                    <a:pt x="74" y="462"/>
                    <a:pt x="42" y="493"/>
                    <a:pt x="21" y="535"/>
                  </a:cubicBezTo>
                  <a:lnTo>
                    <a:pt x="0" y="556"/>
                  </a:lnTo>
                  <a:cubicBezTo>
                    <a:pt x="21" y="693"/>
                    <a:pt x="53" y="830"/>
                    <a:pt x="84" y="966"/>
                  </a:cubicBezTo>
                  <a:cubicBezTo>
                    <a:pt x="147" y="1155"/>
                    <a:pt x="210" y="1302"/>
                    <a:pt x="305" y="1428"/>
                  </a:cubicBezTo>
                  <a:cubicBezTo>
                    <a:pt x="357" y="1491"/>
                    <a:pt x="410" y="1544"/>
                    <a:pt x="473" y="1586"/>
                  </a:cubicBezTo>
                  <a:cubicBezTo>
                    <a:pt x="536" y="1628"/>
                    <a:pt x="609" y="1659"/>
                    <a:pt x="693" y="1670"/>
                  </a:cubicBezTo>
                  <a:cubicBezTo>
                    <a:pt x="714" y="1680"/>
                    <a:pt x="735" y="1680"/>
                    <a:pt x="767" y="1680"/>
                  </a:cubicBezTo>
                  <a:cubicBezTo>
                    <a:pt x="819" y="1680"/>
                    <a:pt x="882" y="1670"/>
                    <a:pt x="935" y="1649"/>
                  </a:cubicBezTo>
                  <a:cubicBezTo>
                    <a:pt x="1029" y="1628"/>
                    <a:pt x="1113" y="1586"/>
                    <a:pt x="1208" y="1523"/>
                  </a:cubicBezTo>
                  <a:cubicBezTo>
                    <a:pt x="1292" y="1470"/>
                    <a:pt x="1365" y="1407"/>
                    <a:pt x="1449" y="1313"/>
                  </a:cubicBezTo>
                  <a:cubicBezTo>
                    <a:pt x="1523" y="1250"/>
                    <a:pt x="1586" y="1166"/>
                    <a:pt x="1659" y="1061"/>
                  </a:cubicBezTo>
                  <a:cubicBezTo>
                    <a:pt x="1764" y="914"/>
                    <a:pt x="1849" y="756"/>
                    <a:pt x="1922" y="619"/>
                  </a:cubicBezTo>
                  <a:cubicBezTo>
                    <a:pt x="1922" y="609"/>
                    <a:pt x="1912" y="598"/>
                    <a:pt x="1912" y="598"/>
                  </a:cubicBezTo>
                  <a:cubicBezTo>
                    <a:pt x="1880" y="546"/>
                    <a:pt x="1859" y="493"/>
                    <a:pt x="1817" y="441"/>
                  </a:cubicBezTo>
                  <a:cubicBezTo>
                    <a:pt x="1796" y="399"/>
                    <a:pt x="1764" y="367"/>
                    <a:pt x="1733" y="325"/>
                  </a:cubicBezTo>
                  <a:lnTo>
                    <a:pt x="1638" y="231"/>
                  </a:lnTo>
                  <a:cubicBezTo>
                    <a:pt x="1607" y="210"/>
                    <a:pt x="1575" y="178"/>
                    <a:pt x="1544" y="157"/>
                  </a:cubicBezTo>
                  <a:cubicBezTo>
                    <a:pt x="1512" y="136"/>
                    <a:pt x="1470" y="115"/>
                    <a:pt x="1439" y="94"/>
                  </a:cubicBezTo>
                  <a:cubicBezTo>
                    <a:pt x="1397" y="73"/>
                    <a:pt x="1365" y="63"/>
                    <a:pt x="1323" y="52"/>
                  </a:cubicBezTo>
                  <a:cubicBezTo>
                    <a:pt x="1281" y="31"/>
                    <a:pt x="1250" y="21"/>
                    <a:pt x="1208" y="21"/>
                  </a:cubicBezTo>
                  <a:cubicBezTo>
                    <a:pt x="1166" y="10"/>
                    <a:pt x="1124" y="0"/>
                    <a:pt x="108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25"/>
            <p:cNvSpPr/>
            <p:nvPr/>
          </p:nvSpPr>
          <p:spPr>
            <a:xfrm>
              <a:off x="3077900" y="4820925"/>
              <a:ext cx="25" cy="25"/>
            </a:xfrm>
            <a:custGeom>
              <a:rect b="b" l="l" r="r" t="t"/>
              <a:pathLst>
                <a:path extrusionOk="0" h="1" w="1">
                  <a:moveTo>
                    <a:pt x="0" y="0"/>
                  </a:move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25"/>
            <p:cNvSpPr/>
            <p:nvPr/>
          </p:nvSpPr>
          <p:spPr>
            <a:xfrm>
              <a:off x="3089975" y="4823275"/>
              <a:ext cx="25" cy="25"/>
            </a:xfrm>
            <a:custGeom>
              <a:rect b="b" l="l" r="r" t="t"/>
              <a:pathLst>
                <a:path extrusionOk="0" h="1" w="1">
                  <a:moveTo>
                    <a:pt x="0" y="0"/>
                  </a:moveTo>
                  <a:lnTo>
                    <a:pt x="0" y="0"/>
                  </a:ln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25"/>
            <p:cNvSpPr/>
            <p:nvPr/>
          </p:nvSpPr>
          <p:spPr>
            <a:xfrm>
              <a:off x="3089975" y="4823275"/>
              <a:ext cx="25" cy="25"/>
            </a:xfrm>
            <a:custGeom>
              <a:rect b="b" l="l" r="r" t="t"/>
              <a:pathLst>
                <a:path extrusionOk="0" h="1" w="1">
                  <a:moveTo>
                    <a:pt x="0" y="0"/>
                  </a:moveTo>
                  <a:lnTo>
                    <a:pt x="0" y="0"/>
                  </a:ln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25"/>
            <p:cNvSpPr/>
            <p:nvPr/>
          </p:nvSpPr>
          <p:spPr>
            <a:xfrm>
              <a:off x="3101000" y="4755550"/>
              <a:ext cx="55150" cy="80625"/>
            </a:xfrm>
            <a:custGeom>
              <a:rect b="b" l="l" r="r" t="t"/>
              <a:pathLst>
                <a:path extrusionOk="0" h="3225" w="2206">
                  <a:moveTo>
                    <a:pt x="2174" y="0"/>
                  </a:moveTo>
                  <a:cubicBezTo>
                    <a:pt x="2174" y="0"/>
                    <a:pt x="2174" y="11"/>
                    <a:pt x="2164" y="11"/>
                  </a:cubicBezTo>
                  <a:cubicBezTo>
                    <a:pt x="2059" y="84"/>
                    <a:pt x="1954" y="158"/>
                    <a:pt x="1849" y="242"/>
                  </a:cubicBezTo>
                  <a:cubicBezTo>
                    <a:pt x="1754" y="326"/>
                    <a:pt x="1660" y="420"/>
                    <a:pt x="1565" y="515"/>
                  </a:cubicBezTo>
                  <a:cubicBezTo>
                    <a:pt x="1387" y="693"/>
                    <a:pt x="1229" y="893"/>
                    <a:pt x="1082" y="1103"/>
                  </a:cubicBezTo>
                  <a:cubicBezTo>
                    <a:pt x="788" y="1533"/>
                    <a:pt x="557" y="1995"/>
                    <a:pt x="326" y="2468"/>
                  </a:cubicBezTo>
                  <a:cubicBezTo>
                    <a:pt x="273" y="2583"/>
                    <a:pt x="210" y="2709"/>
                    <a:pt x="158" y="2835"/>
                  </a:cubicBezTo>
                  <a:cubicBezTo>
                    <a:pt x="105" y="2940"/>
                    <a:pt x="53" y="3045"/>
                    <a:pt x="0" y="3161"/>
                  </a:cubicBezTo>
                  <a:cubicBezTo>
                    <a:pt x="0" y="3161"/>
                    <a:pt x="11" y="3161"/>
                    <a:pt x="11" y="3171"/>
                  </a:cubicBezTo>
                  <a:cubicBezTo>
                    <a:pt x="21" y="3182"/>
                    <a:pt x="32" y="3203"/>
                    <a:pt x="32" y="3224"/>
                  </a:cubicBezTo>
                  <a:cubicBezTo>
                    <a:pt x="53" y="3192"/>
                    <a:pt x="74" y="3150"/>
                    <a:pt x="105" y="3119"/>
                  </a:cubicBezTo>
                  <a:cubicBezTo>
                    <a:pt x="116" y="3108"/>
                    <a:pt x="126" y="3087"/>
                    <a:pt x="137" y="3066"/>
                  </a:cubicBezTo>
                  <a:lnTo>
                    <a:pt x="168" y="3003"/>
                  </a:lnTo>
                  <a:cubicBezTo>
                    <a:pt x="189" y="2951"/>
                    <a:pt x="221" y="2898"/>
                    <a:pt x="242" y="2846"/>
                  </a:cubicBezTo>
                  <a:cubicBezTo>
                    <a:pt x="273" y="2783"/>
                    <a:pt x="305" y="2720"/>
                    <a:pt x="336" y="2667"/>
                  </a:cubicBezTo>
                  <a:cubicBezTo>
                    <a:pt x="336" y="2657"/>
                    <a:pt x="347" y="2657"/>
                    <a:pt x="347" y="2646"/>
                  </a:cubicBezTo>
                  <a:cubicBezTo>
                    <a:pt x="378" y="2594"/>
                    <a:pt x="410" y="2531"/>
                    <a:pt x="431" y="2478"/>
                  </a:cubicBezTo>
                  <a:cubicBezTo>
                    <a:pt x="504" y="2342"/>
                    <a:pt x="567" y="2195"/>
                    <a:pt x="641" y="2069"/>
                  </a:cubicBezTo>
                  <a:cubicBezTo>
                    <a:pt x="672" y="2016"/>
                    <a:pt x="693" y="1974"/>
                    <a:pt x="714" y="1932"/>
                  </a:cubicBezTo>
                  <a:cubicBezTo>
                    <a:pt x="819" y="1712"/>
                    <a:pt x="935" y="1502"/>
                    <a:pt x="1061" y="1292"/>
                  </a:cubicBezTo>
                  <a:cubicBezTo>
                    <a:pt x="1187" y="1082"/>
                    <a:pt x="1324" y="893"/>
                    <a:pt x="1481" y="704"/>
                  </a:cubicBezTo>
                  <a:lnTo>
                    <a:pt x="1481" y="704"/>
                  </a:lnTo>
                  <a:lnTo>
                    <a:pt x="1471" y="714"/>
                  </a:lnTo>
                  <a:cubicBezTo>
                    <a:pt x="1576" y="599"/>
                    <a:pt x="1670" y="483"/>
                    <a:pt x="1786" y="378"/>
                  </a:cubicBezTo>
                  <a:cubicBezTo>
                    <a:pt x="1901" y="273"/>
                    <a:pt x="2027" y="168"/>
                    <a:pt x="2153" y="74"/>
                  </a:cubicBezTo>
                  <a:lnTo>
                    <a:pt x="2153" y="84"/>
                  </a:lnTo>
                  <a:cubicBezTo>
                    <a:pt x="2164" y="74"/>
                    <a:pt x="2174" y="63"/>
                    <a:pt x="2195" y="53"/>
                  </a:cubicBezTo>
                  <a:cubicBezTo>
                    <a:pt x="2206" y="42"/>
                    <a:pt x="2206" y="32"/>
                    <a:pt x="2206" y="21"/>
                  </a:cubicBezTo>
                  <a:cubicBezTo>
                    <a:pt x="2195" y="11"/>
                    <a:pt x="2185" y="0"/>
                    <a:pt x="2174" y="0"/>
                  </a:cubicBezTo>
                  <a:close/>
                </a:path>
              </a:pathLst>
            </a:custGeom>
            <a:solidFill>
              <a:srgbClr val="FF8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25"/>
            <p:cNvSpPr/>
            <p:nvPr/>
          </p:nvSpPr>
          <p:spPr>
            <a:xfrm>
              <a:off x="3053225" y="4731400"/>
              <a:ext cx="102925" cy="103450"/>
            </a:xfrm>
            <a:custGeom>
              <a:rect b="b" l="l" r="r" t="t"/>
              <a:pathLst>
                <a:path extrusionOk="0" h="4138" w="4117">
                  <a:moveTo>
                    <a:pt x="3581" y="0"/>
                  </a:moveTo>
                  <a:cubicBezTo>
                    <a:pt x="3518" y="0"/>
                    <a:pt x="3466" y="11"/>
                    <a:pt x="3392" y="11"/>
                  </a:cubicBezTo>
                  <a:cubicBezTo>
                    <a:pt x="3172" y="32"/>
                    <a:pt x="2940" y="84"/>
                    <a:pt x="2709" y="158"/>
                  </a:cubicBezTo>
                  <a:cubicBezTo>
                    <a:pt x="2279" y="315"/>
                    <a:pt x="1859" y="567"/>
                    <a:pt x="1449" y="914"/>
                  </a:cubicBezTo>
                  <a:cubicBezTo>
                    <a:pt x="1260" y="1082"/>
                    <a:pt x="1081" y="1260"/>
                    <a:pt x="913" y="1460"/>
                  </a:cubicBezTo>
                  <a:cubicBezTo>
                    <a:pt x="756" y="1659"/>
                    <a:pt x="609" y="1859"/>
                    <a:pt x="483" y="2058"/>
                  </a:cubicBezTo>
                  <a:cubicBezTo>
                    <a:pt x="367" y="2268"/>
                    <a:pt x="262" y="2478"/>
                    <a:pt x="189" y="2688"/>
                  </a:cubicBezTo>
                  <a:cubicBezTo>
                    <a:pt x="147" y="2804"/>
                    <a:pt x="105" y="2940"/>
                    <a:pt x="73" y="3087"/>
                  </a:cubicBezTo>
                  <a:cubicBezTo>
                    <a:pt x="42" y="3234"/>
                    <a:pt x="21" y="3392"/>
                    <a:pt x="0" y="3549"/>
                  </a:cubicBezTo>
                  <a:lnTo>
                    <a:pt x="0" y="3833"/>
                  </a:lnTo>
                  <a:cubicBezTo>
                    <a:pt x="0" y="3927"/>
                    <a:pt x="10" y="4032"/>
                    <a:pt x="21" y="4116"/>
                  </a:cubicBezTo>
                  <a:lnTo>
                    <a:pt x="21" y="4137"/>
                  </a:lnTo>
                  <a:cubicBezTo>
                    <a:pt x="52" y="4095"/>
                    <a:pt x="84" y="4064"/>
                    <a:pt x="126" y="4032"/>
                  </a:cubicBezTo>
                  <a:cubicBezTo>
                    <a:pt x="115" y="3990"/>
                    <a:pt x="115" y="3959"/>
                    <a:pt x="115" y="3927"/>
                  </a:cubicBezTo>
                  <a:cubicBezTo>
                    <a:pt x="115" y="3864"/>
                    <a:pt x="115" y="3801"/>
                    <a:pt x="126" y="3738"/>
                  </a:cubicBezTo>
                  <a:cubicBezTo>
                    <a:pt x="126" y="3623"/>
                    <a:pt x="136" y="3507"/>
                    <a:pt x="157" y="3381"/>
                  </a:cubicBezTo>
                  <a:cubicBezTo>
                    <a:pt x="210" y="3077"/>
                    <a:pt x="304" y="2772"/>
                    <a:pt x="430" y="2478"/>
                  </a:cubicBezTo>
                  <a:cubicBezTo>
                    <a:pt x="514" y="2310"/>
                    <a:pt x="609" y="2142"/>
                    <a:pt x="714" y="1974"/>
                  </a:cubicBezTo>
                  <a:cubicBezTo>
                    <a:pt x="808" y="1806"/>
                    <a:pt x="934" y="1649"/>
                    <a:pt x="1071" y="1470"/>
                  </a:cubicBezTo>
                  <a:cubicBezTo>
                    <a:pt x="1333" y="1155"/>
                    <a:pt x="1627" y="882"/>
                    <a:pt x="1943" y="662"/>
                  </a:cubicBezTo>
                  <a:cubicBezTo>
                    <a:pt x="2195" y="483"/>
                    <a:pt x="2457" y="347"/>
                    <a:pt x="2720" y="242"/>
                  </a:cubicBezTo>
                  <a:cubicBezTo>
                    <a:pt x="2940" y="168"/>
                    <a:pt x="3161" y="116"/>
                    <a:pt x="3371" y="95"/>
                  </a:cubicBezTo>
                  <a:cubicBezTo>
                    <a:pt x="3445" y="84"/>
                    <a:pt x="3529" y="84"/>
                    <a:pt x="3602" y="84"/>
                  </a:cubicBezTo>
                  <a:cubicBezTo>
                    <a:pt x="3718" y="84"/>
                    <a:pt x="3833" y="84"/>
                    <a:pt x="3938" y="105"/>
                  </a:cubicBezTo>
                  <a:cubicBezTo>
                    <a:pt x="3980" y="116"/>
                    <a:pt x="4022" y="116"/>
                    <a:pt x="4075" y="126"/>
                  </a:cubicBezTo>
                  <a:cubicBezTo>
                    <a:pt x="4096" y="126"/>
                    <a:pt x="4117" y="126"/>
                    <a:pt x="4117" y="105"/>
                  </a:cubicBezTo>
                  <a:lnTo>
                    <a:pt x="4117" y="74"/>
                  </a:lnTo>
                  <a:cubicBezTo>
                    <a:pt x="4106" y="74"/>
                    <a:pt x="4106" y="63"/>
                    <a:pt x="4096" y="63"/>
                  </a:cubicBezTo>
                  <a:cubicBezTo>
                    <a:pt x="3928" y="21"/>
                    <a:pt x="3749" y="0"/>
                    <a:pt x="358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25"/>
            <p:cNvSpPr/>
            <p:nvPr/>
          </p:nvSpPr>
          <p:spPr>
            <a:xfrm>
              <a:off x="3062400" y="4840875"/>
              <a:ext cx="5550" cy="18125"/>
            </a:xfrm>
            <a:custGeom>
              <a:rect b="b" l="l" r="r" t="t"/>
              <a:pathLst>
                <a:path extrusionOk="0" h="725" w="222">
                  <a:moveTo>
                    <a:pt x="32" y="0"/>
                  </a:moveTo>
                  <a:cubicBezTo>
                    <a:pt x="21" y="0"/>
                    <a:pt x="11" y="11"/>
                    <a:pt x="11" y="21"/>
                  </a:cubicBezTo>
                  <a:cubicBezTo>
                    <a:pt x="0" y="74"/>
                    <a:pt x="0" y="137"/>
                    <a:pt x="0" y="189"/>
                  </a:cubicBezTo>
                  <a:cubicBezTo>
                    <a:pt x="11" y="252"/>
                    <a:pt x="21" y="305"/>
                    <a:pt x="32" y="368"/>
                  </a:cubicBezTo>
                  <a:cubicBezTo>
                    <a:pt x="42" y="420"/>
                    <a:pt x="53" y="473"/>
                    <a:pt x="74" y="536"/>
                  </a:cubicBezTo>
                  <a:cubicBezTo>
                    <a:pt x="95" y="588"/>
                    <a:pt x="116" y="641"/>
                    <a:pt x="147" y="693"/>
                  </a:cubicBezTo>
                  <a:cubicBezTo>
                    <a:pt x="147" y="704"/>
                    <a:pt x="147" y="714"/>
                    <a:pt x="158" y="725"/>
                  </a:cubicBezTo>
                  <a:lnTo>
                    <a:pt x="189" y="725"/>
                  </a:lnTo>
                  <a:cubicBezTo>
                    <a:pt x="200" y="714"/>
                    <a:pt x="210" y="714"/>
                    <a:pt x="210" y="704"/>
                  </a:cubicBezTo>
                  <a:cubicBezTo>
                    <a:pt x="221" y="693"/>
                    <a:pt x="221" y="683"/>
                    <a:pt x="221" y="672"/>
                  </a:cubicBezTo>
                  <a:cubicBezTo>
                    <a:pt x="189" y="620"/>
                    <a:pt x="158" y="557"/>
                    <a:pt x="137" y="504"/>
                  </a:cubicBezTo>
                  <a:cubicBezTo>
                    <a:pt x="116" y="452"/>
                    <a:pt x="95" y="389"/>
                    <a:pt x="84" y="326"/>
                  </a:cubicBezTo>
                  <a:cubicBezTo>
                    <a:pt x="74" y="284"/>
                    <a:pt x="63" y="242"/>
                    <a:pt x="63" y="200"/>
                  </a:cubicBezTo>
                  <a:cubicBezTo>
                    <a:pt x="54" y="160"/>
                    <a:pt x="53" y="120"/>
                    <a:pt x="53" y="81"/>
                  </a:cubicBezTo>
                  <a:lnTo>
                    <a:pt x="53" y="81"/>
                  </a:lnTo>
                  <a:cubicBezTo>
                    <a:pt x="53" y="61"/>
                    <a:pt x="54" y="42"/>
                    <a:pt x="63" y="32"/>
                  </a:cubicBezTo>
                  <a:cubicBezTo>
                    <a:pt x="63" y="11"/>
                    <a:pt x="53"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25"/>
            <p:cNvSpPr/>
            <p:nvPr/>
          </p:nvSpPr>
          <p:spPr>
            <a:xfrm>
              <a:off x="3070800" y="4842175"/>
              <a:ext cx="3175" cy="16775"/>
            </a:xfrm>
            <a:custGeom>
              <a:rect b="b" l="l" r="r" t="t"/>
              <a:pathLst>
                <a:path extrusionOk="0" h="671" w="127">
                  <a:moveTo>
                    <a:pt x="32" y="1"/>
                  </a:moveTo>
                  <a:cubicBezTo>
                    <a:pt x="21" y="1"/>
                    <a:pt x="11" y="1"/>
                    <a:pt x="11" y="22"/>
                  </a:cubicBezTo>
                  <a:cubicBezTo>
                    <a:pt x="0" y="64"/>
                    <a:pt x="0" y="116"/>
                    <a:pt x="0" y="169"/>
                  </a:cubicBezTo>
                  <a:lnTo>
                    <a:pt x="0" y="337"/>
                  </a:lnTo>
                  <a:cubicBezTo>
                    <a:pt x="11" y="442"/>
                    <a:pt x="32" y="547"/>
                    <a:pt x="53" y="641"/>
                  </a:cubicBezTo>
                  <a:cubicBezTo>
                    <a:pt x="53" y="652"/>
                    <a:pt x="63" y="662"/>
                    <a:pt x="74" y="662"/>
                  </a:cubicBezTo>
                  <a:cubicBezTo>
                    <a:pt x="79" y="668"/>
                    <a:pt x="85" y="670"/>
                    <a:pt x="90" y="670"/>
                  </a:cubicBezTo>
                  <a:cubicBezTo>
                    <a:pt x="95" y="670"/>
                    <a:pt x="100" y="668"/>
                    <a:pt x="105" y="662"/>
                  </a:cubicBezTo>
                  <a:lnTo>
                    <a:pt x="126" y="641"/>
                  </a:lnTo>
                  <a:lnTo>
                    <a:pt x="126" y="620"/>
                  </a:lnTo>
                  <a:lnTo>
                    <a:pt x="105" y="547"/>
                  </a:lnTo>
                  <a:lnTo>
                    <a:pt x="105" y="557"/>
                  </a:lnTo>
                  <a:cubicBezTo>
                    <a:pt x="84" y="484"/>
                    <a:pt x="74" y="410"/>
                    <a:pt x="63" y="347"/>
                  </a:cubicBezTo>
                  <a:cubicBezTo>
                    <a:pt x="53" y="274"/>
                    <a:pt x="53" y="200"/>
                    <a:pt x="53" y="137"/>
                  </a:cubicBezTo>
                  <a:cubicBezTo>
                    <a:pt x="53" y="106"/>
                    <a:pt x="53" y="64"/>
                    <a:pt x="63" y="22"/>
                  </a:cubicBezTo>
                  <a:cubicBezTo>
                    <a:pt x="63" y="11"/>
                    <a:pt x="53" y="1"/>
                    <a:pt x="4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25"/>
            <p:cNvSpPr/>
            <p:nvPr/>
          </p:nvSpPr>
          <p:spPr>
            <a:xfrm>
              <a:off x="3079200" y="4841400"/>
              <a:ext cx="3175" cy="15575"/>
            </a:xfrm>
            <a:custGeom>
              <a:rect b="b" l="l" r="r" t="t"/>
              <a:pathLst>
                <a:path extrusionOk="0" h="623" w="127">
                  <a:moveTo>
                    <a:pt x="84" y="0"/>
                  </a:moveTo>
                  <a:cubicBezTo>
                    <a:pt x="74" y="0"/>
                    <a:pt x="63" y="21"/>
                    <a:pt x="63" y="32"/>
                  </a:cubicBezTo>
                  <a:cubicBezTo>
                    <a:pt x="21" y="210"/>
                    <a:pt x="0" y="399"/>
                    <a:pt x="21" y="578"/>
                  </a:cubicBezTo>
                  <a:cubicBezTo>
                    <a:pt x="30" y="604"/>
                    <a:pt x="46" y="622"/>
                    <a:pt x="63" y="622"/>
                  </a:cubicBezTo>
                  <a:cubicBezTo>
                    <a:pt x="67" y="622"/>
                    <a:pt x="71" y="622"/>
                    <a:pt x="74" y="620"/>
                  </a:cubicBezTo>
                  <a:cubicBezTo>
                    <a:pt x="84" y="620"/>
                    <a:pt x="95" y="620"/>
                    <a:pt x="105" y="609"/>
                  </a:cubicBezTo>
                  <a:cubicBezTo>
                    <a:pt x="116" y="599"/>
                    <a:pt x="116" y="588"/>
                    <a:pt x="116" y="567"/>
                  </a:cubicBezTo>
                  <a:cubicBezTo>
                    <a:pt x="105" y="525"/>
                    <a:pt x="95" y="483"/>
                    <a:pt x="95" y="441"/>
                  </a:cubicBezTo>
                  <a:cubicBezTo>
                    <a:pt x="85" y="392"/>
                    <a:pt x="84" y="344"/>
                    <a:pt x="84" y="294"/>
                  </a:cubicBezTo>
                  <a:lnTo>
                    <a:pt x="84" y="294"/>
                  </a:lnTo>
                  <a:lnTo>
                    <a:pt x="116" y="42"/>
                  </a:lnTo>
                  <a:cubicBezTo>
                    <a:pt x="126" y="21"/>
                    <a:pt x="116" y="11"/>
                    <a:pt x="9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25"/>
            <p:cNvSpPr/>
            <p:nvPr/>
          </p:nvSpPr>
          <p:spPr>
            <a:xfrm>
              <a:off x="3066875" y="4658100"/>
              <a:ext cx="51725" cy="55550"/>
            </a:xfrm>
            <a:custGeom>
              <a:rect b="b" l="l" r="r" t="t"/>
              <a:pathLst>
                <a:path extrusionOk="0" h="2222" w="2069">
                  <a:moveTo>
                    <a:pt x="942" y="0"/>
                  </a:moveTo>
                  <a:cubicBezTo>
                    <a:pt x="880" y="0"/>
                    <a:pt x="818" y="8"/>
                    <a:pt x="756" y="24"/>
                  </a:cubicBezTo>
                  <a:cubicBezTo>
                    <a:pt x="273" y="150"/>
                    <a:pt x="0" y="748"/>
                    <a:pt x="157" y="1347"/>
                  </a:cubicBezTo>
                  <a:cubicBezTo>
                    <a:pt x="295" y="1868"/>
                    <a:pt x="710" y="2221"/>
                    <a:pt x="1134" y="2221"/>
                  </a:cubicBezTo>
                  <a:cubicBezTo>
                    <a:pt x="1197" y="2221"/>
                    <a:pt x="1261" y="2213"/>
                    <a:pt x="1323" y="2197"/>
                  </a:cubicBezTo>
                  <a:cubicBezTo>
                    <a:pt x="1806" y="2071"/>
                    <a:pt x="2069" y="1483"/>
                    <a:pt x="1911" y="885"/>
                  </a:cubicBezTo>
                  <a:cubicBezTo>
                    <a:pt x="1774" y="362"/>
                    <a:pt x="1365" y="0"/>
                    <a:pt x="94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25"/>
            <p:cNvSpPr/>
            <p:nvPr/>
          </p:nvSpPr>
          <p:spPr>
            <a:xfrm>
              <a:off x="2988375" y="4692100"/>
              <a:ext cx="42025" cy="51300"/>
            </a:xfrm>
            <a:custGeom>
              <a:rect b="b" l="l" r="r" t="t"/>
              <a:pathLst>
                <a:path extrusionOk="0" h="2052" w="1681">
                  <a:moveTo>
                    <a:pt x="710" y="0"/>
                  </a:moveTo>
                  <a:cubicBezTo>
                    <a:pt x="666" y="0"/>
                    <a:pt x="622" y="6"/>
                    <a:pt x="578" y="18"/>
                  </a:cubicBezTo>
                  <a:cubicBezTo>
                    <a:pt x="189" y="113"/>
                    <a:pt x="0" y="648"/>
                    <a:pt x="147" y="1205"/>
                  </a:cubicBezTo>
                  <a:cubicBezTo>
                    <a:pt x="278" y="1699"/>
                    <a:pt x="632" y="2052"/>
                    <a:pt x="974" y="2052"/>
                  </a:cubicBezTo>
                  <a:cubicBezTo>
                    <a:pt x="1017" y="2052"/>
                    <a:pt x="1061" y="2046"/>
                    <a:pt x="1103" y="2034"/>
                  </a:cubicBezTo>
                  <a:cubicBezTo>
                    <a:pt x="1491" y="1940"/>
                    <a:pt x="1680" y="1404"/>
                    <a:pt x="1533" y="848"/>
                  </a:cubicBezTo>
                  <a:cubicBezTo>
                    <a:pt x="1403" y="346"/>
                    <a:pt x="1051" y="0"/>
                    <a:pt x="71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25"/>
            <p:cNvSpPr/>
            <p:nvPr/>
          </p:nvSpPr>
          <p:spPr>
            <a:xfrm>
              <a:off x="2999400" y="4692275"/>
              <a:ext cx="29175" cy="47825"/>
            </a:xfrm>
            <a:custGeom>
              <a:rect b="b" l="l" r="r" t="t"/>
              <a:pathLst>
                <a:path extrusionOk="0" h="1913" w="1167">
                  <a:moveTo>
                    <a:pt x="368" y="1"/>
                  </a:moveTo>
                  <a:cubicBezTo>
                    <a:pt x="336" y="1"/>
                    <a:pt x="305" y="11"/>
                    <a:pt x="273" y="22"/>
                  </a:cubicBezTo>
                  <a:cubicBezTo>
                    <a:pt x="252" y="32"/>
                    <a:pt x="221" y="53"/>
                    <a:pt x="200" y="74"/>
                  </a:cubicBezTo>
                  <a:cubicBezTo>
                    <a:pt x="168" y="95"/>
                    <a:pt x="147" y="116"/>
                    <a:pt x="126" y="137"/>
                  </a:cubicBezTo>
                  <a:cubicBezTo>
                    <a:pt x="105" y="169"/>
                    <a:pt x="84" y="211"/>
                    <a:pt x="63" y="253"/>
                  </a:cubicBezTo>
                  <a:cubicBezTo>
                    <a:pt x="42" y="305"/>
                    <a:pt x="21" y="368"/>
                    <a:pt x="11" y="442"/>
                  </a:cubicBezTo>
                  <a:cubicBezTo>
                    <a:pt x="0" y="536"/>
                    <a:pt x="0" y="652"/>
                    <a:pt x="21" y="767"/>
                  </a:cubicBezTo>
                  <a:cubicBezTo>
                    <a:pt x="42" y="914"/>
                    <a:pt x="84" y="1072"/>
                    <a:pt x="147" y="1219"/>
                  </a:cubicBezTo>
                  <a:cubicBezTo>
                    <a:pt x="200" y="1345"/>
                    <a:pt x="263" y="1460"/>
                    <a:pt x="347" y="1565"/>
                  </a:cubicBezTo>
                  <a:cubicBezTo>
                    <a:pt x="399" y="1639"/>
                    <a:pt x="473" y="1712"/>
                    <a:pt x="536" y="1765"/>
                  </a:cubicBezTo>
                  <a:cubicBezTo>
                    <a:pt x="588" y="1807"/>
                    <a:pt x="651" y="1838"/>
                    <a:pt x="704" y="1859"/>
                  </a:cubicBezTo>
                  <a:cubicBezTo>
                    <a:pt x="756" y="1880"/>
                    <a:pt x="809" y="1901"/>
                    <a:pt x="872" y="1901"/>
                  </a:cubicBezTo>
                  <a:cubicBezTo>
                    <a:pt x="872" y="1901"/>
                    <a:pt x="882" y="1901"/>
                    <a:pt x="893" y="1912"/>
                  </a:cubicBezTo>
                  <a:cubicBezTo>
                    <a:pt x="977" y="1828"/>
                    <a:pt x="1040" y="1733"/>
                    <a:pt x="1082" y="1607"/>
                  </a:cubicBezTo>
                  <a:cubicBezTo>
                    <a:pt x="1166" y="1376"/>
                    <a:pt x="1166" y="1103"/>
                    <a:pt x="1092" y="830"/>
                  </a:cubicBezTo>
                  <a:cubicBezTo>
                    <a:pt x="977" y="400"/>
                    <a:pt x="693" y="64"/>
                    <a:pt x="3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25"/>
            <p:cNvSpPr/>
            <p:nvPr/>
          </p:nvSpPr>
          <p:spPr>
            <a:xfrm>
              <a:off x="3068975" y="4662600"/>
              <a:ext cx="33625" cy="51250"/>
            </a:xfrm>
            <a:custGeom>
              <a:rect b="b" l="l" r="r" t="t"/>
              <a:pathLst>
                <a:path extrusionOk="0" h="2050" w="1345">
                  <a:moveTo>
                    <a:pt x="367" y="1"/>
                  </a:moveTo>
                  <a:cubicBezTo>
                    <a:pt x="262" y="85"/>
                    <a:pt x="189" y="201"/>
                    <a:pt x="126" y="327"/>
                  </a:cubicBezTo>
                  <a:cubicBezTo>
                    <a:pt x="21" y="579"/>
                    <a:pt x="0" y="873"/>
                    <a:pt x="73" y="1167"/>
                  </a:cubicBezTo>
                  <a:cubicBezTo>
                    <a:pt x="210" y="1681"/>
                    <a:pt x="619" y="2049"/>
                    <a:pt x="1050" y="2049"/>
                  </a:cubicBezTo>
                  <a:cubicBezTo>
                    <a:pt x="1092" y="2049"/>
                    <a:pt x="1134" y="2038"/>
                    <a:pt x="1176" y="2038"/>
                  </a:cubicBezTo>
                  <a:cubicBezTo>
                    <a:pt x="1186" y="2028"/>
                    <a:pt x="1186" y="2017"/>
                    <a:pt x="1197" y="2007"/>
                  </a:cubicBezTo>
                  <a:cubicBezTo>
                    <a:pt x="1218" y="1975"/>
                    <a:pt x="1229" y="1944"/>
                    <a:pt x="1239" y="1912"/>
                  </a:cubicBezTo>
                  <a:cubicBezTo>
                    <a:pt x="1271" y="1860"/>
                    <a:pt x="1281" y="1797"/>
                    <a:pt x="1302" y="1744"/>
                  </a:cubicBezTo>
                  <a:cubicBezTo>
                    <a:pt x="1313" y="1692"/>
                    <a:pt x="1323" y="1639"/>
                    <a:pt x="1334" y="1576"/>
                  </a:cubicBezTo>
                  <a:cubicBezTo>
                    <a:pt x="1344" y="1513"/>
                    <a:pt x="1344" y="1450"/>
                    <a:pt x="1344" y="1387"/>
                  </a:cubicBezTo>
                  <a:cubicBezTo>
                    <a:pt x="1344" y="1314"/>
                    <a:pt x="1334" y="1240"/>
                    <a:pt x="1334" y="1177"/>
                  </a:cubicBezTo>
                  <a:cubicBezTo>
                    <a:pt x="1323" y="1104"/>
                    <a:pt x="1302" y="1030"/>
                    <a:pt x="1281" y="957"/>
                  </a:cubicBezTo>
                  <a:cubicBezTo>
                    <a:pt x="1260" y="883"/>
                    <a:pt x="1239" y="799"/>
                    <a:pt x="1207" y="736"/>
                  </a:cubicBezTo>
                  <a:cubicBezTo>
                    <a:pt x="1186" y="673"/>
                    <a:pt x="1155" y="600"/>
                    <a:pt x="1113" y="547"/>
                  </a:cubicBezTo>
                  <a:cubicBezTo>
                    <a:pt x="1092" y="505"/>
                    <a:pt x="1060" y="453"/>
                    <a:pt x="1029" y="400"/>
                  </a:cubicBezTo>
                  <a:cubicBezTo>
                    <a:pt x="955" y="327"/>
                    <a:pt x="882" y="253"/>
                    <a:pt x="798" y="180"/>
                  </a:cubicBezTo>
                  <a:cubicBezTo>
                    <a:pt x="724" y="117"/>
                    <a:pt x="640" y="75"/>
                    <a:pt x="567" y="43"/>
                  </a:cubicBezTo>
                  <a:cubicBezTo>
                    <a:pt x="525" y="22"/>
                    <a:pt x="472" y="12"/>
                    <a:pt x="43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25"/>
            <p:cNvSpPr/>
            <p:nvPr/>
          </p:nvSpPr>
          <p:spPr>
            <a:xfrm>
              <a:off x="3091275" y="4677925"/>
              <a:ext cx="18400" cy="10550"/>
            </a:xfrm>
            <a:custGeom>
              <a:rect b="b" l="l" r="r" t="t"/>
              <a:pathLst>
                <a:path extrusionOk="0" h="422" w="736">
                  <a:moveTo>
                    <a:pt x="531" y="1"/>
                  </a:moveTo>
                  <a:cubicBezTo>
                    <a:pt x="462" y="1"/>
                    <a:pt x="379" y="17"/>
                    <a:pt x="294" y="50"/>
                  </a:cubicBezTo>
                  <a:cubicBezTo>
                    <a:pt x="116" y="123"/>
                    <a:pt x="0" y="260"/>
                    <a:pt x="32" y="344"/>
                  </a:cubicBezTo>
                  <a:cubicBezTo>
                    <a:pt x="55" y="395"/>
                    <a:pt x="119" y="422"/>
                    <a:pt x="200" y="422"/>
                  </a:cubicBezTo>
                  <a:cubicBezTo>
                    <a:pt x="269" y="422"/>
                    <a:pt x="350" y="403"/>
                    <a:pt x="431" y="365"/>
                  </a:cubicBezTo>
                  <a:cubicBezTo>
                    <a:pt x="610" y="291"/>
                    <a:pt x="736" y="165"/>
                    <a:pt x="694" y="71"/>
                  </a:cubicBezTo>
                  <a:cubicBezTo>
                    <a:pt x="676" y="25"/>
                    <a:pt x="615" y="1"/>
                    <a:pt x="531"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25"/>
            <p:cNvSpPr/>
            <p:nvPr/>
          </p:nvSpPr>
          <p:spPr>
            <a:xfrm>
              <a:off x="2994675" y="4718450"/>
              <a:ext cx="15250" cy="8750"/>
            </a:xfrm>
            <a:custGeom>
              <a:rect b="b" l="l" r="r" t="t"/>
              <a:pathLst>
                <a:path extrusionOk="0" h="350" w="610">
                  <a:moveTo>
                    <a:pt x="452" y="0"/>
                  </a:moveTo>
                  <a:cubicBezTo>
                    <a:pt x="394" y="0"/>
                    <a:pt x="323" y="16"/>
                    <a:pt x="252" y="46"/>
                  </a:cubicBezTo>
                  <a:cubicBezTo>
                    <a:pt x="95" y="109"/>
                    <a:pt x="0" y="214"/>
                    <a:pt x="32" y="287"/>
                  </a:cubicBezTo>
                  <a:cubicBezTo>
                    <a:pt x="49" y="328"/>
                    <a:pt x="103" y="350"/>
                    <a:pt x="172" y="350"/>
                  </a:cubicBezTo>
                  <a:cubicBezTo>
                    <a:pt x="227" y="350"/>
                    <a:pt x="292" y="336"/>
                    <a:pt x="357" y="308"/>
                  </a:cubicBezTo>
                  <a:cubicBezTo>
                    <a:pt x="515" y="245"/>
                    <a:pt x="609" y="130"/>
                    <a:pt x="578" y="56"/>
                  </a:cubicBezTo>
                  <a:cubicBezTo>
                    <a:pt x="562" y="18"/>
                    <a:pt x="514" y="0"/>
                    <a:pt x="4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25"/>
            <p:cNvSpPr/>
            <p:nvPr/>
          </p:nvSpPr>
          <p:spPr>
            <a:xfrm>
              <a:off x="3054525" y="4725900"/>
              <a:ext cx="11850" cy="18925"/>
            </a:xfrm>
            <a:custGeom>
              <a:rect b="b" l="l" r="r" t="t"/>
              <a:pathLst>
                <a:path extrusionOk="0" h="757" w="474">
                  <a:moveTo>
                    <a:pt x="357" y="0"/>
                  </a:moveTo>
                  <a:cubicBezTo>
                    <a:pt x="336" y="0"/>
                    <a:pt x="326" y="10"/>
                    <a:pt x="315" y="10"/>
                  </a:cubicBezTo>
                  <a:cubicBezTo>
                    <a:pt x="252" y="52"/>
                    <a:pt x="200" y="115"/>
                    <a:pt x="158" y="178"/>
                  </a:cubicBezTo>
                  <a:cubicBezTo>
                    <a:pt x="105" y="252"/>
                    <a:pt x="63" y="336"/>
                    <a:pt x="32" y="430"/>
                  </a:cubicBezTo>
                  <a:cubicBezTo>
                    <a:pt x="11" y="504"/>
                    <a:pt x="0" y="588"/>
                    <a:pt x="42" y="661"/>
                  </a:cubicBezTo>
                  <a:cubicBezTo>
                    <a:pt x="75" y="718"/>
                    <a:pt x="144" y="756"/>
                    <a:pt x="213" y="756"/>
                  </a:cubicBezTo>
                  <a:cubicBezTo>
                    <a:pt x="233" y="756"/>
                    <a:pt x="254" y="753"/>
                    <a:pt x="273" y="745"/>
                  </a:cubicBezTo>
                  <a:cubicBezTo>
                    <a:pt x="357" y="714"/>
                    <a:pt x="410" y="630"/>
                    <a:pt x="431" y="546"/>
                  </a:cubicBezTo>
                  <a:cubicBezTo>
                    <a:pt x="452" y="504"/>
                    <a:pt x="452" y="462"/>
                    <a:pt x="462" y="420"/>
                  </a:cubicBezTo>
                  <a:cubicBezTo>
                    <a:pt x="462" y="388"/>
                    <a:pt x="473" y="346"/>
                    <a:pt x="473" y="304"/>
                  </a:cubicBezTo>
                  <a:cubicBezTo>
                    <a:pt x="473" y="262"/>
                    <a:pt x="462" y="210"/>
                    <a:pt x="452" y="168"/>
                  </a:cubicBezTo>
                  <a:cubicBezTo>
                    <a:pt x="452" y="147"/>
                    <a:pt x="441" y="136"/>
                    <a:pt x="431" y="115"/>
                  </a:cubicBezTo>
                  <a:lnTo>
                    <a:pt x="431" y="105"/>
                  </a:lnTo>
                  <a:cubicBezTo>
                    <a:pt x="431" y="84"/>
                    <a:pt x="431" y="63"/>
                    <a:pt x="420" y="42"/>
                  </a:cubicBezTo>
                  <a:cubicBezTo>
                    <a:pt x="410" y="21"/>
                    <a:pt x="378" y="0"/>
                    <a:pt x="357" y="0"/>
                  </a:cubicBezTo>
                  <a:close/>
                </a:path>
              </a:pathLst>
            </a:custGeom>
            <a:solidFill>
              <a:srgbClr val="FF8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25"/>
            <p:cNvSpPr/>
            <p:nvPr/>
          </p:nvSpPr>
          <p:spPr>
            <a:xfrm>
              <a:off x="3038000" y="4709100"/>
              <a:ext cx="29425" cy="35975"/>
            </a:xfrm>
            <a:custGeom>
              <a:rect b="b" l="l" r="r" t="t"/>
              <a:pathLst>
                <a:path extrusionOk="0" h="1439" w="1177">
                  <a:moveTo>
                    <a:pt x="1039" y="756"/>
                  </a:moveTo>
                  <a:cubicBezTo>
                    <a:pt x="1050" y="819"/>
                    <a:pt x="1050" y="882"/>
                    <a:pt x="1060" y="945"/>
                  </a:cubicBezTo>
                  <a:cubicBezTo>
                    <a:pt x="1060" y="1029"/>
                    <a:pt x="1060" y="1092"/>
                    <a:pt x="1050" y="1155"/>
                  </a:cubicBezTo>
                  <a:cubicBezTo>
                    <a:pt x="1039" y="1186"/>
                    <a:pt x="1029" y="1207"/>
                    <a:pt x="1018" y="1239"/>
                  </a:cubicBezTo>
                  <a:cubicBezTo>
                    <a:pt x="1008" y="1249"/>
                    <a:pt x="997" y="1270"/>
                    <a:pt x="987" y="1281"/>
                  </a:cubicBezTo>
                  <a:lnTo>
                    <a:pt x="955" y="1312"/>
                  </a:lnTo>
                  <a:cubicBezTo>
                    <a:pt x="934" y="1312"/>
                    <a:pt x="924" y="1323"/>
                    <a:pt x="913" y="1333"/>
                  </a:cubicBezTo>
                  <a:lnTo>
                    <a:pt x="819" y="1333"/>
                  </a:lnTo>
                  <a:cubicBezTo>
                    <a:pt x="798" y="1323"/>
                    <a:pt x="777" y="1323"/>
                    <a:pt x="756" y="1312"/>
                  </a:cubicBezTo>
                  <a:lnTo>
                    <a:pt x="745" y="1302"/>
                  </a:lnTo>
                  <a:cubicBezTo>
                    <a:pt x="756" y="1260"/>
                    <a:pt x="756" y="1207"/>
                    <a:pt x="766" y="1165"/>
                  </a:cubicBezTo>
                  <a:cubicBezTo>
                    <a:pt x="777" y="1102"/>
                    <a:pt x="798" y="1039"/>
                    <a:pt x="829" y="976"/>
                  </a:cubicBezTo>
                  <a:cubicBezTo>
                    <a:pt x="861" y="934"/>
                    <a:pt x="882" y="892"/>
                    <a:pt x="924" y="850"/>
                  </a:cubicBezTo>
                  <a:cubicBezTo>
                    <a:pt x="955" y="819"/>
                    <a:pt x="987" y="787"/>
                    <a:pt x="1018" y="766"/>
                  </a:cubicBezTo>
                  <a:lnTo>
                    <a:pt x="1039" y="756"/>
                  </a:lnTo>
                  <a:close/>
                  <a:moveTo>
                    <a:pt x="1060" y="0"/>
                  </a:moveTo>
                  <a:cubicBezTo>
                    <a:pt x="1050" y="10"/>
                    <a:pt x="1039" y="21"/>
                    <a:pt x="1039" y="31"/>
                  </a:cubicBezTo>
                  <a:cubicBezTo>
                    <a:pt x="1029" y="42"/>
                    <a:pt x="1039" y="52"/>
                    <a:pt x="1039" y="73"/>
                  </a:cubicBezTo>
                  <a:lnTo>
                    <a:pt x="1050" y="84"/>
                  </a:lnTo>
                  <a:cubicBezTo>
                    <a:pt x="1060" y="126"/>
                    <a:pt x="1060" y="157"/>
                    <a:pt x="1071" y="199"/>
                  </a:cubicBezTo>
                  <a:cubicBezTo>
                    <a:pt x="1071" y="231"/>
                    <a:pt x="1060" y="262"/>
                    <a:pt x="1060" y="283"/>
                  </a:cubicBezTo>
                  <a:lnTo>
                    <a:pt x="1029" y="378"/>
                  </a:lnTo>
                  <a:cubicBezTo>
                    <a:pt x="1018" y="399"/>
                    <a:pt x="997" y="420"/>
                    <a:pt x="987" y="441"/>
                  </a:cubicBezTo>
                  <a:cubicBezTo>
                    <a:pt x="966" y="462"/>
                    <a:pt x="945" y="472"/>
                    <a:pt x="924" y="483"/>
                  </a:cubicBezTo>
                  <a:cubicBezTo>
                    <a:pt x="903" y="504"/>
                    <a:pt x="882" y="514"/>
                    <a:pt x="861" y="514"/>
                  </a:cubicBezTo>
                  <a:cubicBezTo>
                    <a:pt x="840" y="525"/>
                    <a:pt x="819" y="525"/>
                    <a:pt x="798" y="525"/>
                  </a:cubicBezTo>
                  <a:lnTo>
                    <a:pt x="745" y="525"/>
                  </a:lnTo>
                  <a:cubicBezTo>
                    <a:pt x="735" y="525"/>
                    <a:pt x="724" y="514"/>
                    <a:pt x="703" y="514"/>
                  </a:cubicBezTo>
                  <a:lnTo>
                    <a:pt x="672" y="483"/>
                  </a:lnTo>
                  <a:lnTo>
                    <a:pt x="640" y="451"/>
                  </a:lnTo>
                  <a:cubicBezTo>
                    <a:pt x="630" y="388"/>
                    <a:pt x="609" y="346"/>
                    <a:pt x="577" y="294"/>
                  </a:cubicBezTo>
                  <a:cubicBezTo>
                    <a:pt x="567" y="273"/>
                    <a:pt x="556" y="262"/>
                    <a:pt x="535" y="262"/>
                  </a:cubicBezTo>
                  <a:cubicBezTo>
                    <a:pt x="525" y="262"/>
                    <a:pt x="514" y="262"/>
                    <a:pt x="514" y="273"/>
                  </a:cubicBezTo>
                  <a:cubicBezTo>
                    <a:pt x="493" y="273"/>
                    <a:pt x="483" y="283"/>
                    <a:pt x="483" y="304"/>
                  </a:cubicBezTo>
                  <a:lnTo>
                    <a:pt x="483" y="336"/>
                  </a:lnTo>
                  <a:lnTo>
                    <a:pt x="493" y="346"/>
                  </a:lnTo>
                  <a:cubicBezTo>
                    <a:pt x="504" y="399"/>
                    <a:pt x="514" y="441"/>
                    <a:pt x="535" y="472"/>
                  </a:cubicBezTo>
                  <a:lnTo>
                    <a:pt x="535" y="493"/>
                  </a:lnTo>
                  <a:lnTo>
                    <a:pt x="535" y="556"/>
                  </a:lnTo>
                  <a:cubicBezTo>
                    <a:pt x="525" y="577"/>
                    <a:pt x="514" y="598"/>
                    <a:pt x="514" y="609"/>
                  </a:cubicBezTo>
                  <a:cubicBezTo>
                    <a:pt x="504" y="630"/>
                    <a:pt x="493" y="640"/>
                    <a:pt x="483" y="661"/>
                  </a:cubicBezTo>
                  <a:cubicBezTo>
                    <a:pt x="462" y="672"/>
                    <a:pt x="451" y="693"/>
                    <a:pt x="430" y="703"/>
                  </a:cubicBezTo>
                  <a:cubicBezTo>
                    <a:pt x="409" y="714"/>
                    <a:pt x="399" y="724"/>
                    <a:pt x="378" y="724"/>
                  </a:cubicBezTo>
                  <a:cubicBezTo>
                    <a:pt x="357" y="735"/>
                    <a:pt x="336" y="735"/>
                    <a:pt x="315" y="745"/>
                  </a:cubicBezTo>
                  <a:cubicBezTo>
                    <a:pt x="294" y="745"/>
                    <a:pt x="273" y="735"/>
                    <a:pt x="262" y="735"/>
                  </a:cubicBezTo>
                  <a:cubicBezTo>
                    <a:pt x="241" y="735"/>
                    <a:pt x="231" y="724"/>
                    <a:pt x="210" y="724"/>
                  </a:cubicBezTo>
                  <a:cubicBezTo>
                    <a:pt x="199" y="714"/>
                    <a:pt x="189" y="703"/>
                    <a:pt x="168" y="693"/>
                  </a:cubicBezTo>
                  <a:cubicBezTo>
                    <a:pt x="157" y="672"/>
                    <a:pt x="136" y="661"/>
                    <a:pt x="126" y="640"/>
                  </a:cubicBezTo>
                  <a:cubicBezTo>
                    <a:pt x="115" y="619"/>
                    <a:pt x="115" y="609"/>
                    <a:pt x="105" y="588"/>
                  </a:cubicBezTo>
                  <a:cubicBezTo>
                    <a:pt x="94" y="567"/>
                    <a:pt x="73" y="556"/>
                    <a:pt x="52" y="556"/>
                  </a:cubicBezTo>
                  <a:cubicBezTo>
                    <a:pt x="52" y="556"/>
                    <a:pt x="42" y="567"/>
                    <a:pt x="31" y="567"/>
                  </a:cubicBezTo>
                  <a:cubicBezTo>
                    <a:pt x="10" y="577"/>
                    <a:pt x="0" y="609"/>
                    <a:pt x="10" y="630"/>
                  </a:cubicBezTo>
                  <a:cubicBezTo>
                    <a:pt x="31" y="682"/>
                    <a:pt x="63" y="724"/>
                    <a:pt x="94" y="756"/>
                  </a:cubicBezTo>
                  <a:cubicBezTo>
                    <a:pt x="126" y="787"/>
                    <a:pt x="168" y="819"/>
                    <a:pt x="210" y="829"/>
                  </a:cubicBezTo>
                  <a:cubicBezTo>
                    <a:pt x="231" y="840"/>
                    <a:pt x="252" y="840"/>
                    <a:pt x="283" y="840"/>
                  </a:cubicBezTo>
                  <a:cubicBezTo>
                    <a:pt x="304" y="903"/>
                    <a:pt x="336" y="976"/>
                    <a:pt x="388" y="1050"/>
                  </a:cubicBezTo>
                  <a:cubicBezTo>
                    <a:pt x="441" y="1134"/>
                    <a:pt x="493" y="1218"/>
                    <a:pt x="556" y="1281"/>
                  </a:cubicBezTo>
                  <a:cubicBezTo>
                    <a:pt x="630" y="1354"/>
                    <a:pt x="693" y="1407"/>
                    <a:pt x="777" y="1428"/>
                  </a:cubicBezTo>
                  <a:cubicBezTo>
                    <a:pt x="798" y="1438"/>
                    <a:pt x="829" y="1438"/>
                    <a:pt x="861" y="1438"/>
                  </a:cubicBezTo>
                  <a:cubicBezTo>
                    <a:pt x="913" y="1438"/>
                    <a:pt x="966" y="1428"/>
                    <a:pt x="1018" y="1396"/>
                  </a:cubicBezTo>
                  <a:cubicBezTo>
                    <a:pt x="1071" y="1354"/>
                    <a:pt x="1113" y="1291"/>
                    <a:pt x="1134" y="1218"/>
                  </a:cubicBezTo>
                  <a:cubicBezTo>
                    <a:pt x="1165" y="1123"/>
                    <a:pt x="1165" y="1029"/>
                    <a:pt x="1165" y="966"/>
                  </a:cubicBezTo>
                  <a:cubicBezTo>
                    <a:pt x="1155" y="819"/>
                    <a:pt x="1134" y="672"/>
                    <a:pt x="1081" y="483"/>
                  </a:cubicBezTo>
                  <a:cubicBezTo>
                    <a:pt x="1102" y="451"/>
                    <a:pt x="1123" y="420"/>
                    <a:pt x="1134" y="388"/>
                  </a:cubicBezTo>
                  <a:cubicBezTo>
                    <a:pt x="1155" y="336"/>
                    <a:pt x="1165" y="283"/>
                    <a:pt x="1176" y="220"/>
                  </a:cubicBezTo>
                  <a:cubicBezTo>
                    <a:pt x="1176" y="168"/>
                    <a:pt x="1165" y="105"/>
                    <a:pt x="1134" y="31"/>
                  </a:cubicBezTo>
                  <a:cubicBezTo>
                    <a:pt x="1134" y="10"/>
                    <a:pt x="1113" y="0"/>
                    <a:pt x="110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25"/>
            <p:cNvSpPr/>
            <p:nvPr/>
          </p:nvSpPr>
          <p:spPr>
            <a:xfrm>
              <a:off x="2974200" y="4766575"/>
              <a:ext cx="34425" cy="18400"/>
            </a:xfrm>
            <a:custGeom>
              <a:rect b="b" l="l" r="r" t="t"/>
              <a:pathLst>
                <a:path extrusionOk="0" h="736" w="1377">
                  <a:moveTo>
                    <a:pt x="1323" y="0"/>
                  </a:moveTo>
                  <a:cubicBezTo>
                    <a:pt x="1103" y="53"/>
                    <a:pt x="872" y="147"/>
                    <a:pt x="630" y="284"/>
                  </a:cubicBezTo>
                  <a:cubicBezTo>
                    <a:pt x="431" y="389"/>
                    <a:pt x="231" y="525"/>
                    <a:pt x="11" y="693"/>
                  </a:cubicBezTo>
                  <a:lnTo>
                    <a:pt x="0" y="704"/>
                  </a:lnTo>
                  <a:cubicBezTo>
                    <a:pt x="0" y="714"/>
                    <a:pt x="0" y="725"/>
                    <a:pt x="11" y="725"/>
                  </a:cubicBezTo>
                  <a:cubicBezTo>
                    <a:pt x="11" y="735"/>
                    <a:pt x="21" y="735"/>
                    <a:pt x="32" y="735"/>
                  </a:cubicBezTo>
                  <a:cubicBezTo>
                    <a:pt x="42" y="735"/>
                    <a:pt x="42" y="735"/>
                    <a:pt x="53" y="725"/>
                  </a:cubicBezTo>
                  <a:cubicBezTo>
                    <a:pt x="84" y="704"/>
                    <a:pt x="116" y="683"/>
                    <a:pt x="147" y="651"/>
                  </a:cubicBezTo>
                  <a:cubicBezTo>
                    <a:pt x="284" y="557"/>
                    <a:pt x="420" y="473"/>
                    <a:pt x="557" y="399"/>
                  </a:cubicBezTo>
                  <a:cubicBezTo>
                    <a:pt x="693" y="315"/>
                    <a:pt x="840" y="252"/>
                    <a:pt x="998" y="189"/>
                  </a:cubicBezTo>
                  <a:cubicBezTo>
                    <a:pt x="1113" y="147"/>
                    <a:pt x="1229" y="105"/>
                    <a:pt x="1344" y="74"/>
                  </a:cubicBezTo>
                  <a:cubicBezTo>
                    <a:pt x="1355" y="74"/>
                    <a:pt x="1365" y="63"/>
                    <a:pt x="1365" y="63"/>
                  </a:cubicBezTo>
                  <a:cubicBezTo>
                    <a:pt x="1376" y="53"/>
                    <a:pt x="1376" y="42"/>
                    <a:pt x="1376" y="32"/>
                  </a:cubicBezTo>
                  <a:cubicBezTo>
                    <a:pt x="1365" y="11"/>
                    <a:pt x="1355" y="0"/>
                    <a:pt x="1334"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25"/>
            <p:cNvSpPr/>
            <p:nvPr/>
          </p:nvSpPr>
          <p:spPr>
            <a:xfrm>
              <a:off x="2958725" y="4756075"/>
              <a:ext cx="47525" cy="15775"/>
            </a:xfrm>
            <a:custGeom>
              <a:rect b="b" l="l" r="r" t="t"/>
              <a:pathLst>
                <a:path extrusionOk="0" h="631" w="1901">
                  <a:moveTo>
                    <a:pt x="1848" y="0"/>
                  </a:moveTo>
                  <a:cubicBezTo>
                    <a:pt x="1564" y="32"/>
                    <a:pt x="1260" y="95"/>
                    <a:pt x="913" y="210"/>
                  </a:cubicBezTo>
                  <a:cubicBezTo>
                    <a:pt x="777" y="252"/>
                    <a:pt x="630" y="305"/>
                    <a:pt x="472" y="378"/>
                  </a:cubicBezTo>
                  <a:cubicBezTo>
                    <a:pt x="336" y="431"/>
                    <a:pt x="199" y="494"/>
                    <a:pt x="21" y="578"/>
                  </a:cubicBezTo>
                  <a:cubicBezTo>
                    <a:pt x="10" y="578"/>
                    <a:pt x="10" y="578"/>
                    <a:pt x="10" y="588"/>
                  </a:cubicBezTo>
                  <a:cubicBezTo>
                    <a:pt x="0" y="599"/>
                    <a:pt x="10" y="609"/>
                    <a:pt x="10" y="609"/>
                  </a:cubicBezTo>
                  <a:cubicBezTo>
                    <a:pt x="10" y="620"/>
                    <a:pt x="21" y="630"/>
                    <a:pt x="31" y="630"/>
                  </a:cubicBezTo>
                  <a:cubicBezTo>
                    <a:pt x="42" y="630"/>
                    <a:pt x="42" y="630"/>
                    <a:pt x="52" y="620"/>
                  </a:cubicBezTo>
                  <a:cubicBezTo>
                    <a:pt x="199" y="557"/>
                    <a:pt x="357" y="483"/>
                    <a:pt x="514" y="431"/>
                  </a:cubicBezTo>
                  <a:cubicBezTo>
                    <a:pt x="619" y="389"/>
                    <a:pt x="703" y="357"/>
                    <a:pt x="787" y="326"/>
                  </a:cubicBezTo>
                  <a:cubicBezTo>
                    <a:pt x="882" y="294"/>
                    <a:pt x="976" y="263"/>
                    <a:pt x="1081" y="242"/>
                  </a:cubicBezTo>
                  <a:cubicBezTo>
                    <a:pt x="1281" y="189"/>
                    <a:pt x="1491" y="147"/>
                    <a:pt x="1690" y="126"/>
                  </a:cubicBezTo>
                  <a:lnTo>
                    <a:pt x="1680" y="126"/>
                  </a:lnTo>
                  <a:cubicBezTo>
                    <a:pt x="1711" y="126"/>
                    <a:pt x="1743" y="116"/>
                    <a:pt x="1785" y="116"/>
                  </a:cubicBezTo>
                  <a:lnTo>
                    <a:pt x="1848" y="105"/>
                  </a:lnTo>
                  <a:cubicBezTo>
                    <a:pt x="1858" y="105"/>
                    <a:pt x="1869" y="105"/>
                    <a:pt x="1879" y="95"/>
                  </a:cubicBezTo>
                  <a:cubicBezTo>
                    <a:pt x="1890" y="84"/>
                    <a:pt x="1900" y="74"/>
                    <a:pt x="1900" y="53"/>
                  </a:cubicBezTo>
                  <a:cubicBezTo>
                    <a:pt x="1900" y="42"/>
                    <a:pt x="1900" y="32"/>
                    <a:pt x="1890" y="21"/>
                  </a:cubicBezTo>
                  <a:cubicBezTo>
                    <a:pt x="1879" y="11"/>
                    <a:pt x="1869" y="0"/>
                    <a:pt x="1848"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25"/>
            <p:cNvSpPr/>
            <p:nvPr/>
          </p:nvSpPr>
          <p:spPr>
            <a:xfrm>
              <a:off x="2950050" y="4749000"/>
              <a:ext cx="48600" cy="5275"/>
            </a:xfrm>
            <a:custGeom>
              <a:rect b="b" l="l" r="r" t="t"/>
              <a:pathLst>
                <a:path extrusionOk="0" h="211" w="1944">
                  <a:moveTo>
                    <a:pt x="1428" y="0"/>
                  </a:moveTo>
                  <a:cubicBezTo>
                    <a:pt x="1281" y="0"/>
                    <a:pt x="1124" y="10"/>
                    <a:pt x="956" y="21"/>
                  </a:cubicBezTo>
                  <a:cubicBezTo>
                    <a:pt x="620" y="52"/>
                    <a:pt x="294" y="105"/>
                    <a:pt x="21" y="157"/>
                  </a:cubicBezTo>
                  <a:cubicBezTo>
                    <a:pt x="11" y="157"/>
                    <a:pt x="11" y="157"/>
                    <a:pt x="0" y="168"/>
                  </a:cubicBezTo>
                  <a:lnTo>
                    <a:pt x="0" y="189"/>
                  </a:lnTo>
                  <a:cubicBezTo>
                    <a:pt x="0" y="199"/>
                    <a:pt x="11" y="210"/>
                    <a:pt x="32" y="210"/>
                  </a:cubicBezTo>
                  <a:cubicBezTo>
                    <a:pt x="252" y="168"/>
                    <a:pt x="420" y="147"/>
                    <a:pt x="578" y="126"/>
                  </a:cubicBezTo>
                  <a:cubicBezTo>
                    <a:pt x="819" y="105"/>
                    <a:pt x="1029" y="94"/>
                    <a:pt x="1229" y="94"/>
                  </a:cubicBezTo>
                  <a:cubicBezTo>
                    <a:pt x="1460" y="94"/>
                    <a:pt x="1680" y="105"/>
                    <a:pt x="1890" y="136"/>
                  </a:cubicBezTo>
                  <a:cubicBezTo>
                    <a:pt x="1911" y="136"/>
                    <a:pt x="1922" y="126"/>
                    <a:pt x="1932" y="115"/>
                  </a:cubicBezTo>
                  <a:cubicBezTo>
                    <a:pt x="1943" y="105"/>
                    <a:pt x="1943" y="94"/>
                    <a:pt x="1943" y="84"/>
                  </a:cubicBezTo>
                  <a:cubicBezTo>
                    <a:pt x="1943" y="63"/>
                    <a:pt x="1943" y="52"/>
                    <a:pt x="1932" y="42"/>
                  </a:cubicBezTo>
                  <a:cubicBezTo>
                    <a:pt x="1922" y="31"/>
                    <a:pt x="1911" y="31"/>
                    <a:pt x="1890" y="31"/>
                  </a:cubicBezTo>
                  <a:cubicBezTo>
                    <a:pt x="1733" y="10"/>
                    <a:pt x="1586" y="0"/>
                    <a:pt x="1449"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25"/>
            <p:cNvSpPr/>
            <p:nvPr/>
          </p:nvSpPr>
          <p:spPr>
            <a:xfrm>
              <a:off x="3149825" y="4665225"/>
              <a:ext cx="45950" cy="35225"/>
            </a:xfrm>
            <a:custGeom>
              <a:rect b="b" l="l" r="r" t="t"/>
              <a:pathLst>
                <a:path extrusionOk="0" h="1409" w="1838">
                  <a:moveTo>
                    <a:pt x="1807" y="1"/>
                  </a:moveTo>
                  <a:cubicBezTo>
                    <a:pt x="1807" y="1"/>
                    <a:pt x="1796" y="1"/>
                    <a:pt x="1796" y="12"/>
                  </a:cubicBezTo>
                  <a:cubicBezTo>
                    <a:pt x="1628" y="96"/>
                    <a:pt x="1471" y="190"/>
                    <a:pt x="1313" y="274"/>
                  </a:cubicBezTo>
                  <a:cubicBezTo>
                    <a:pt x="1240" y="327"/>
                    <a:pt x="1156" y="379"/>
                    <a:pt x="1072" y="421"/>
                  </a:cubicBezTo>
                  <a:cubicBezTo>
                    <a:pt x="998" y="474"/>
                    <a:pt x="914" y="537"/>
                    <a:pt x="841" y="589"/>
                  </a:cubicBezTo>
                  <a:cubicBezTo>
                    <a:pt x="767" y="642"/>
                    <a:pt x="694" y="694"/>
                    <a:pt x="631" y="747"/>
                  </a:cubicBezTo>
                  <a:cubicBezTo>
                    <a:pt x="547" y="810"/>
                    <a:pt x="473" y="862"/>
                    <a:pt x="410" y="925"/>
                  </a:cubicBezTo>
                  <a:cubicBezTo>
                    <a:pt x="253" y="1062"/>
                    <a:pt x="127" y="1198"/>
                    <a:pt x="22" y="1324"/>
                  </a:cubicBezTo>
                  <a:cubicBezTo>
                    <a:pt x="1" y="1345"/>
                    <a:pt x="11" y="1377"/>
                    <a:pt x="32" y="1398"/>
                  </a:cubicBezTo>
                  <a:cubicBezTo>
                    <a:pt x="43" y="1408"/>
                    <a:pt x="53" y="1408"/>
                    <a:pt x="64" y="1408"/>
                  </a:cubicBezTo>
                  <a:cubicBezTo>
                    <a:pt x="74" y="1408"/>
                    <a:pt x="95" y="1408"/>
                    <a:pt x="106" y="1398"/>
                  </a:cubicBezTo>
                  <a:cubicBezTo>
                    <a:pt x="169" y="1324"/>
                    <a:pt x="232" y="1251"/>
                    <a:pt x="295" y="1188"/>
                  </a:cubicBezTo>
                  <a:cubicBezTo>
                    <a:pt x="347" y="1125"/>
                    <a:pt x="421" y="1062"/>
                    <a:pt x="494" y="988"/>
                  </a:cubicBezTo>
                  <a:cubicBezTo>
                    <a:pt x="610" y="894"/>
                    <a:pt x="704" y="799"/>
                    <a:pt x="809" y="726"/>
                  </a:cubicBezTo>
                  <a:lnTo>
                    <a:pt x="830" y="705"/>
                  </a:lnTo>
                  <a:cubicBezTo>
                    <a:pt x="872" y="673"/>
                    <a:pt x="914" y="642"/>
                    <a:pt x="967" y="600"/>
                  </a:cubicBezTo>
                  <a:cubicBezTo>
                    <a:pt x="1019" y="558"/>
                    <a:pt x="1082" y="526"/>
                    <a:pt x="1135" y="484"/>
                  </a:cubicBezTo>
                  <a:cubicBezTo>
                    <a:pt x="1271" y="390"/>
                    <a:pt x="1376" y="316"/>
                    <a:pt x="1471" y="253"/>
                  </a:cubicBezTo>
                  <a:cubicBezTo>
                    <a:pt x="1586" y="190"/>
                    <a:pt x="1702" y="117"/>
                    <a:pt x="1828" y="54"/>
                  </a:cubicBezTo>
                  <a:cubicBezTo>
                    <a:pt x="1828" y="54"/>
                    <a:pt x="1828" y="43"/>
                    <a:pt x="1838" y="33"/>
                  </a:cubicBezTo>
                  <a:cubicBezTo>
                    <a:pt x="1838" y="33"/>
                    <a:pt x="1838" y="22"/>
                    <a:pt x="1828" y="12"/>
                  </a:cubicBezTo>
                  <a:cubicBezTo>
                    <a:pt x="1828" y="12"/>
                    <a:pt x="1817" y="1"/>
                    <a:pt x="1807" y="1"/>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25"/>
            <p:cNvSpPr/>
            <p:nvPr/>
          </p:nvSpPr>
          <p:spPr>
            <a:xfrm>
              <a:off x="3141150" y="4634775"/>
              <a:ext cx="57525" cy="62525"/>
            </a:xfrm>
            <a:custGeom>
              <a:rect b="b" l="l" r="r" t="t"/>
              <a:pathLst>
                <a:path extrusionOk="0" h="2501" w="2301">
                  <a:moveTo>
                    <a:pt x="2259" y="1"/>
                  </a:moveTo>
                  <a:cubicBezTo>
                    <a:pt x="2154" y="85"/>
                    <a:pt x="2049" y="159"/>
                    <a:pt x="1944" y="232"/>
                  </a:cubicBezTo>
                  <a:cubicBezTo>
                    <a:pt x="1839" y="316"/>
                    <a:pt x="1734" y="390"/>
                    <a:pt x="1618" y="495"/>
                  </a:cubicBezTo>
                  <a:cubicBezTo>
                    <a:pt x="1398" y="684"/>
                    <a:pt x="1188" y="873"/>
                    <a:pt x="999" y="1072"/>
                  </a:cubicBezTo>
                  <a:cubicBezTo>
                    <a:pt x="799" y="1282"/>
                    <a:pt x="621" y="1492"/>
                    <a:pt x="442" y="1723"/>
                  </a:cubicBezTo>
                  <a:cubicBezTo>
                    <a:pt x="264" y="1965"/>
                    <a:pt x="117" y="2196"/>
                    <a:pt x="1" y="2416"/>
                  </a:cubicBezTo>
                  <a:lnTo>
                    <a:pt x="1" y="2458"/>
                  </a:lnTo>
                  <a:cubicBezTo>
                    <a:pt x="12" y="2479"/>
                    <a:pt x="22" y="2490"/>
                    <a:pt x="33" y="2500"/>
                  </a:cubicBezTo>
                  <a:lnTo>
                    <a:pt x="75" y="2500"/>
                  </a:lnTo>
                  <a:cubicBezTo>
                    <a:pt x="96" y="2490"/>
                    <a:pt x="106" y="2479"/>
                    <a:pt x="117" y="2469"/>
                  </a:cubicBezTo>
                  <a:cubicBezTo>
                    <a:pt x="190" y="2322"/>
                    <a:pt x="274" y="2196"/>
                    <a:pt x="348" y="2070"/>
                  </a:cubicBezTo>
                  <a:cubicBezTo>
                    <a:pt x="673" y="1555"/>
                    <a:pt x="1093" y="1062"/>
                    <a:pt x="1597" y="610"/>
                  </a:cubicBezTo>
                  <a:cubicBezTo>
                    <a:pt x="1702" y="516"/>
                    <a:pt x="1818" y="411"/>
                    <a:pt x="1933" y="316"/>
                  </a:cubicBezTo>
                  <a:cubicBezTo>
                    <a:pt x="2059" y="222"/>
                    <a:pt x="2175" y="138"/>
                    <a:pt x="2290" y="54"/>
                  </a:cubicBezTo>
                  <a:cubicBezTo>
                    <a:pt x="2290" y="43"/>
                    <a:pt x="2301" y="43"/>
                    <a:pt x="2301" y="33"/>
                  </a:cubicBezTo>
                  <a:lnTo>
                    <a:pt x="2301" y="12"/>
                  </a:lnTo>
                  <a:cubicBezTo>
                    <a:pt x="2290" y="1"/>
                    <a:pt x="2280" y="1"/>
                    <a:pt x="2269" y="1"/>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25"/>
            <p:cNvSpPr/>
            <p:nvPr/>
          </p:nvSpPr>
          <p:spPr>
            <a:xfrm>
              <a:off x="3151400" y="4692550"/>
              <a:ext cx="61450" cy="20250"/>
            </a:xfrm>
            <a:custGeom>
              <a:rect b="b" l="l" r="r" t="t"/>
              <a:pathLst>
                <a:path extrusionOk="0" h="810" w="2458">
                  <a:moveTo>
                    <a:pt x="2416" y="0"/>
                  </a:moveTo>
                  <a:cubicBezTo>
                    <a:pt x="2216" y="11"/>
                    <a:pt x="2006" y="32"/>
                    <a:pt x="1807" y="63"/>
                  </a:cubicBezTo>
                  <a:cubicBezTo>
                    <a:pt x="1618" y="95"/>
                    <a:pt x="1408" y="137"/>
                    <a:pt x="1177" y="200"/>
                  </a:cubicBezTo>
                  <a:cubicBezTo>
                    <a:pt x="1093" y="221"/>
                    <a:pt x="998" y="252"/>
                    <a:pt x="883" y="294"/>
                  </a:cubicBezTo>
                  <a:cubicBezTo>
                    <a:pt x="767" y="326"/>
                    <a:pt x="673" y="368"/>
                    <a:pt x="578" y="399"/>
                  </a:cubicBezTo>
                  <a:cubicBezTo>
                    <a:pt x="368" y="494"/>
                    <a:pt x="179" y="588"/>
                    <a:pt x="32" y="693"/>
                  </a:cubicBezTo>
                  <a:cubicBezTo>
                    <a:pt x="11" y="704"/>
                    <a:pt x="1" y="725"/>
                    <a:pt x="1" y="735"/>
                  </a:cubicBezTo>
                  <a:cubicBezTo>
                    <a:pt x="1" y="756"/>
                    <a:pt x="1" y="767"/>
                    <a:pt x="11" y="777"/>
                  </a:cubicBezTo>
                  <a:cubicBezTo>
                    <a:pt x="22" y="798"/>
                    <a:pt x="43" y="809"/>
                    <a:pt x="64" y="809"/>
                  </a:cubicBezTo>
                  <a:cubicBezTo>
                    <a:pt x="74" y="809"/>
                    <a:pt x="85" y="809"/>
                    <a:pt x="95" y="798"/>
                  </a:cubicBezTo>
                  <a:cubicBezTo>
                    <a:pt x="221" y="714"/>
                    <a:pt x="337" y="651"/>
                    <a:pt x="452" y="588"/>
                  </a:cubicBezTo>
                  <a:lnTo>
                    <a:pt x="463" y="588"/>
                  </a:lnTo>
                  <a:cubicBezTo>
                    <a:pt x="652" y="494"/>
                    <a:pt x="830" y="410"/>
                    <a:pt x="1019" y="347"/>
                  </a:cubicBezTo>
                  <a:cubicBezTo>
                    <a:pt x="1208" y="284"/>
                    <a:pt x="1408" y="221"/>
                    <a:pt x="1628" y="179"/>
                  </a:cubicBezTo>
                  <a:cubicBezTo>
                    <a:pt x="1901" y="116"/>
                    <a:pt x="2164" y="84"/>
                    <a:pt x="2426" y="63"/>
                  </a:cubicBezTo>
                  <a:cubicBezTo>
                    <a:pt x="2437" y="63"/>
                    <a:pt x="2437" y="63"/>
                    <a:pt x="2447" y="53"/>
                  </a:cubicBezTo>
                  <a:cubicBezTo>
                    <a:pt x="2447" y="53"/>
                    <a:pt x="2458" y="42"/>
                    <a:pt x="2458" y="32"/>
                  </a:cubicBezTo>
                  <a:cubicBezTo>
                    <a:pt x="2458" y="11"/>
                    <a:pt x="2437" y="0"/>
                    <a:pt x="2416"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25"/>
            <p:cNvSpPr/>
            <p:nvPr/>
          </p:nvSpPr>
          <p:spPr>
            <a:xfrm>
              <a:off x="3041400" y="4706475"/>
              <a:ext cx="15775" cy="13400"/>
            </a:xfrm>
            <a:custGeom>
              <a:rect b="b" l="l" r="r" t="t"/>
              <a:pathLst>
                <a:path extrusionOk="0" h="536" w="631">
                  <a:moveTo>
                    <a:pt x="315" y="0"/>
                  </a:moveTo>
                  <a:cubicBezTo>
                    <a:pt x="284" y="10"/>
                    <a:pt x="252" y="21"/>
                    <a:pt x="231" y="21"/>
                  </a:cubicBezTo>
                  <a:cubicBezTo>
                    <a:pt x="210" y="31"/>
                    <a:pt x="179" y="52"/>
                    <a:pt x="158" y="73"/>
                  </a:cubicBezTo>
                  <a:cubicBezTo>
                    <a:pt x="116" y="94"/>
                    <a:pt x="74" y="136"/>
                    <a:pt x="42" y="189"/>
                  </a:cubicBezTo>
                  <a:cubicBezTo>
                    <a:pt x="21" y="220"/>
                    <a:pt x="0" y="262"/>
                    <a:pt x="0" y="315"/>
                  </a:cubicBezTo>
                  <a:cubicBezTo>
                    <a:pt x="0" y="367"/>
                    <a:pt x="21" y="399"/>
                    <a:pt x="63" y="420"/>
                  </a:cubicBezTo>
                  <a:cubicBezTo>
                    <a:pt x="84" y="441"/>
                    <a:pt x="116" y="441"/>
                    <a:pt x="147" y="441"/>
                  </a:cubicBezTo>
                  <a:lnTo>
                    <a:pt x="221" y="441"/>
                  </a:lnTo>
                  <a:cubicBezTo>
                    <a:pt x="242" y="472"/>
                    <a:pt x="273" y="504"/>
                    <a:pt x="305" y="514"/>
                  </a:cubicBezTo>
                  <a:cubicBezTo>
                    <a:pt x="326" y="525"/>
                    <a:pt x="347" y="535"/>
                    <a:pt x="368" y="535"/>
                  </a:cubicBezTo>
                  <a:cubicBezTo>
                    <a:pt x="389" y="535"/>
                    <a:pt x="410" y="525"/>
                    <a:pt x="431" y="525"/>
                  </a:cubicBezTo>
                  <a:cubicBezTo>
                    <a:pt x="452" y="514"/>
                    <a:pt x="462" y="493"/>
                    <a:pt x="473" y="483"/>
                  </a:cubicBezTo>
                  <a:cubicBezTo>
                    <a:pt x="483" y="472"/>
                    <a:pt x="494" y="451"/>
                    <a:pt x="504" y="430"/>
                  </a:cubicBezTo>
                  <a:cubicBezTo>
                    <a:pt x="515" y="399"/>
                    <a:pt x="515" y="378"/>
                    <a:pt x="525" y="357"/>
                  </a:cubicBezTo>
                  <a:lnTo>
                    <a:pt x="525" y="315"/>
                  </a:lnTo>
                  <a:cubicBezTo>
                    <a:pt x="567" y="273"/>
                    <a:pt x="630" y="220"/>
                    <a:pt x="630" y="147"/>
                  </a:cubicBezTo>
                  <a:cubicBezTo>
                    <a:pt x="630" y="126"/>
                    <a:pt x="620" y="94"/>
                    <a:pt x="599" y="73"/>
                  </a:cubicBezTo>
                  <a:cubicBezTo>
                    <a:pt x="588" y="63"/>
                    <a:pt x="578" y="63"/>
                    <a:pt x="578" y="52"/>
                  </a:cubicBezTo>
                  <a:cubicBezTo>
                    <a:pt x="557" y="42"/>
                    <a:pt x="536" y="31"/>
                    <a:pt x="525" y="21"/>
                  </a:cubicBezTo>
                  <a:cubicBezTo>
                    <a:pt x="494" y="10"/>
                    <a:pt x="452" y="10"/>
                    <a:pt x="43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25"/>
            <p:cNvSpPr/>
            <p:nvPr/>
          </p:nvSpPr>
          <p:spPr>
            <a:xfrm>
              <a:off x="2913948" y="4523255"/>
              <a:ext cx="63050" cy="72725"/>
            </a:xfrm>
            <a:custGeom>
              <a:rect b="b" l="l" r="r" t="t"/>
              <a:pathLst>
                <a:path extrusionOk="0" h="2909" w="2522">
                  <a:moveTo>
                    <a:pt x="1996" y="0"/>
                  </a:moveTo>
                  <a:cubicBezTo>
                    <a:pt x="1881" y="0"/>
                    <a:pt x="1755" y="63"/>
                    <a:pt x="1629" y="190"/>
                  </a:cubicBezTo>
                  <a:cubicBezTo>
                    <a:pt x="1576" y="242"/>
                    <a:pt x="1524" y="305"/>
                    <a:pt x="1471" y="389"/>
                  </a:cubicBezTo>
                  <a:cubicBezTo>
                    <a:pt x="1429" y="442"/>
                    <a:pt x="1387" y="515"/>
                    <a:pt x="1335" y="599"/>
                  </a:cubicBezTo>
                  <a:cubicBezTo>
                    <a:pt x="1251" y="757"/>
                    <a:pt x="1188" y="914"/>
                    <a:pt x="1125" y="1093"/>
                  </a:cubicBezTo>
                  <a:cubicBezTo>
                    <a:pt x="1104" y="1145"/>
                    <a:pt x="1093" y="1198"/>
                    <a:pt x="1083" y="1240"/>
                  </a:cubicBezTo>
                  <a:cubicBezTo>
                    <a:pt x="1072" y="1229"/>
                    <a:pt x="1062" y="1208"/>
                    <a:pt x="1051" y="1187"/>
                  </a:cubicBezTo>
                  <a:cubicBezTo>
                    <a:pt x="999" y="1124"/>
                    <a:pt x="946" y="1051"/>
                    <a:pt x="873" y="967"/>
                  </a:cubicBezTo>
                  <a:cubicBezTo>
                    <a:pt x="820" y="904"/>
                    <a:pt x="747" y="841"/>
                    <a:pt x="663" y="778"/>
                  </a:cubicBezTo>
                  <a:cubicBezTo>
                    <a:pt x="589" y="725"/>
                    <a:pt x="516" y="694"/>
                    <a:pt x="442" y="673"/>
                  </a:cubicBezTo>
                  <a:cubicBezTo>
                    <a:pt x="411" y="662"/>
                    <a:pt x="379" y="652"/>
                    <a:pt x="337" y="652"/>
                  </a:cubicBezTo>
                  <a:cubicBezTo>
                    <a:pt x="316" y="652"/>
                    <a:pt x="306" y="652"/>
                    <a:pt x="285" y="662"/>
                  </a:cubicBezTo>
                  <a:cubicBezTo>
                    <a:pt x="264" y="662"/>
                    <a:pt x="243" y="673"/>
                    <a:pt x="222" y="683"/>
                  </a:cubicBezTo>
                  <a:cubicBezTo>
                    <a:pt x="190" y="694"/>
                    <a:pt x="159" y="715"/>
                    <a:pt x="138" y="746"/>
                  </a:cubicBezTo>
                  <a:cubicBezTo>
                    <a:pt x="106" y="778"/>
                    <a:pt x="85" y="820"/>
                    <a:pt x="64" y="862"/>
                  </a:cubicBezTo>
                  <a:cubicBezTo>
                    <a:pt x="43" y="904"/>
                    <a:pt x="33" y="956"/>
                    <a:pt x="22" y="1009"/>
                  </a:cubicBezTo>
                  <a:cubicBezTo>
                    <a:pt x="12" y="1061"/>
                    <a:pt x="1" y="1124"/>
                    <a:pt x="1" y="1177"/>
                  </a:cubicBezTo>
                  <a:cubicBezTo>
                    <a:pt x="1" y="1271"/>
                    <a:pt x="22" y="1366"/>
                    <a:pt x="54" y="1471"/>
                  </a:cubicBezTo>
                  <a:cubicBezTo>
                    <a:pt x="75" y="1534"/>
                    <a:pt x="106" y="1618"/>
                    <a:pt x="159" y="1702"/>
                  </a:cubicBezTo>
                  <a:cubicBezTo>
                    <a:pt x="201" y="1775"/>
                    <a:pt x="243" y="1849"/>
                    <a:pt x="306" y="1933"/>
                  </a:cubicBezTo>
                  <a:cubicBezTo>
                    <a:pt x="421" y="2069"/>
                    <a:pt x="547" y="2195"/>
                    <a:pt x="726" y="2342"/>
                  </a:cubicBezTo>
                  <a:cubicBezTo>
                    <a:pt x="988" y="2563"/>
                    <a:pt x="1272" y="2741"/>
                    <a:pt x="1587" y="2888"/>
                  </a:cubicBezTo>
                  <a:cubicBezTo>
                    <a:pt x="1608" y="2899"/>
                    <a:pt x="1629" y="2909"/>
                    <a:pt x="1650" y="2909"/>
                  </a:cubicBezTo>
                  <a:lnTo>
                    <a:pt x="1681" y="2909"/>
                  </a:lnTo>
                  <a:cubicBezTo>
                    <a:pt x="1692" y="2899"/>
                    <a:pt x="1692" y="2888"/>
                    <a:pt x="1702" y="2888"/>
                  </a:cubicBezTo>
                  <a:lnTo>
                    <a:pt x="1744" y="2804"/>
                  </a:lnTo>
                  <a:lnTo>
                    <a:pt x="1755" y="2794"/>
                  </a:lnTo>
                  <a:cubicBezTo>
                    <a:pt x="1849" y="2636"/>
                    <a:pt x="1954" y="2468"/>
                    <a:pt x="2049" y="2300"/>
                  </a:cubicBezTo>
                  <a:cubicBezTo>
                    <a:pt x="2185" y="2048"/>
                    <a:pt x="2290" y="1828"/>
                    <a:pt x="2374" y="1597"/>
                  </a:cubicBezTo>
                  <a:cubicBezTo>
                    <a:pt x="2395" y="1544"/>
                    <a:pt x="2416" y="1492"/>
                    <a:pt x="2437" y="1429"/>
                  </a:cubicBezTo>
                  <a:cubicBezTo>
                    <a:pt x="2458" y="1376"/>
                    <a:pt x="2469" y="1313"/>
                    <a:pt x="2490" y="1240"/>
                  </a:cubicBezTo>
                  <a:cubicBezTo>
                    <a:pt x="2511" y="1114"/>
                    <a:pt x="2521" y="998"/>
                    <a:pt x="2521" y="883"/>
                  </a:cubicBezTo>
                  <a:cubicBezTo>
                    <a:pt x="2521" y="767"/>
                    <a:pt x="2511" y="641"/>
                    <a:pt x="2490" y="536"/>
                  </a:cubicBezTo>
                  <a:cubicBezTo>
                    <a:pt x="2469" y="473"/>
                    <a:pt x="2448" y="421"/>
                    <a:pt x="2427" y="368"/>
                  </a:cubicBezTo>
                  <a:cubicBezTo>
                    <a:pt x="2406" y="316"/>
                    <a:pt x="2385" y="274"/>
                    <a:pt x="2364" y="242"/>
                  </a:cubicBezTo>
                  <a:cubicBezTo>
                    <a:pt x="2343" y="211"/>
                    <a:pt x="2322" y="179"/>
                    <a:pt x="2290" y="137"/>
                  </a:cubicBezTo>
                  <a:cubicBezTo>
                    <a:pt x="2269" y="106"/>
                    <a:pt x="2238" y="84"/>
                    <a:pt x="2196" y="53"/>
                  </a:cubicBezTo>
                  <a:cubicBezTo>
                    <a:pt x="2175" y="42"/>
                    <a:pt x="2143" y="21"/>
                    <a:pt x="2101" y="11"/>
                  </a:cubicBezTo>
                  <a:cubicBezTo>
                    <a:pt x="2070" y="0"/>
                    <a:pt x="2038" y="0"/>
                    <a:pt x="2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25"/>
            <p:cNvSpPr/>
            <p:nvPr/>
          </p:nvSpPr>
          <p:spPr>
            <a:xfrm>
              <a:off x="3006648" y="4505405"/>
              <a:ext cx="44375" cy="49625"/>
            </a:xfrm>
            <a:custGeom>
              <a:rect b="b" l="l" r="r" t="t"/>
              <a:pathLst>
                <a:path extrusionOk="0" h="1985" w="1775">
                  <a:moveTo>
                    <a:pt x="409" y="0"/>
                  </a:moveTo>
                  <a:cubicBezTo>
                    <a:pt x="357" y="0"/>
                    <a:pt x="294" y="21"/>
                    <a:pt x="231" y="63"/>
                  </a:cubicBezTo>
                  <a:cubicBezTo>
                    <a:pt x="168" y="105"/>
                    <a:pt x="115" y="168"/>
                    <a:pt x="73" y="231"/>
                  </a:cubicBezTo>
                  <a:cubicBezTo>
                    <a:pt x="0" y="389"/>
                    <a:pt x="10" y="578"/>
                    <a:pt x="31" y="725"/>
                  </a:cubicBezTo>
                  <a:cubicBezTo>
                    <a:pt x="52" y="841"/>
                    <a:pt x="73" y="956"/>
                    <a:pt x="126" y="1093"/>
                  </a:cubicBezTo>
                  <a:cubicBezTo>
                    <a:pt x="168" y="1219"/>
                    <a:pt x="220" y="1345"/>
                    <a:pt x="283" y="1471"/>
                  </a:cubicBezTo>
                  <a:cubicBezTo>
                    <a:pt x="336" y="1586"/>
                    <a:pt x="388" y="1691"/>
                    <a:pt x="451" y="1775"/>
                  </a:cubicBezTo>
                  <a:cubicBezTo>
                    <a:pt x="493" y="1838"/>
                    <a:pt x="546" y="1922"/>
                    <a:pt x="609" y="1985"/>
                  </a:cubicBezTo>
                  <a:cubicBezTo>
                    <a:pt x="766" y="1891"/>
                    <a:pt x="924" y="1775"/>
                    <a:pt x="1060" y="1660"/>
                  </a:cubicBezTo>
                  <a:cubicBezTo>
                    <a:pt x="1197" y="1555"/>
                    <a:pt x="1302" y="1450"/>
                    <a:pt x="1396" y="1345"/>
                  </a:cubicBezTo>
                  <a:cubicBezTo>
                    <a:pt x="1449" y="1303"/>
                    <a:pt x="1491" y="1261"/>
                    <a:pt x="1533" y="1208"/>
                  </a:cubicBezTo>
                  <a:cubicBezTo>
                    <a:pt x="1585" y="1124"/>
                    <a:pt x="1638" y="1051"/>
                    <a:pt x="1680" y="977"/>
                  </a:cubicBezTo>
                  <a:cubicBezTo>
                    <a:pt x="1701" y="925"/>
                    <a:pt x="1722" y="872"/>
                    <a:pt x="1732" y="830"/>
                  </a:cubicBezTo>
                  <a:cubicBezTo>
                    <a:pt x="1753" y="788"/>
                    <a:pt x="1764" y="735"/>
                    <a:pt x="1774" y="662"/>
                  </a:cubicBezTo>
                  <a:cubicBezTo>
                    <a:pt x="1774" y="620"/>
                    <a:pt x="1774" y="578"/>
                    <a:pt x="1764" y="525"/>
                  </a:cubicBezTo>
                  <a:cubicBezTo>
                    <a:pt x="1764" y="473"/>
                    <a:pt x="1753" y="420"/>
                    <a:pt x="1732" y="389"/>
                  </a:cubicBezTo>
                  <a:cubicBezTo>
                    <a:pt x="1722" y="347"/>
                    <a:pt x="1701" y="315"/>
                    <a:pt x="1680" y="284"/>
                  </a:cubicBezTo>
                  <a:cubicBezTo>
                    <a:pt x="1659" y="263"/>
                    <a:pt x="1627" y="242"/>
                    <a:pt x="1585" y="231"/>
                  </a:cubicBezTo>
                  <a:cubicBezTo>
                    <a:pt x="1564" y="221"/>
                    <a:pt x="1543" y="221"/>
                    <a:pt x="1512" y="221"/>
                  </a:cubicBezTo>
                  <a:lnTo>
                    <a:pt x="1501" y="221"/>
                  </a:lnTo>
                  <a:cubicBezTo>
                    <a:pt x="1459" y="221"/>
                    <a:pt x="1428" y="231"/>
                    <a:pt x="1386" y="242"/>
                  </a:cubicBezTo>
                  <a:cubicBezTo>
                    <a:pt x="1333" y="263"/>
                    <a:pt x="1270" y="294"/>
                    <a:pt x="1197" y="347"/>
                  </a:cubicBezTo>
                  <a:cubicBezTo>
                    <a:pt x="1134" y="389"/>
                    <a:pt x="1060" y="441"/>
                    <a:pt x="997" y="504"/>
                  </a:cubicBezTo>
                  <a:cubicBezTo>
                    <a:pt x="945" y="557"/>
                    <a:pt x="892" y="609"/>
                    <a:pt x="850" y="662"/>
                  </a:cubicBezTo>
                  <a:cubicBezTo>
                    <a:pt x="850" y="641"/>
                    <a:pt x="840" y="620"/>
                    <a:pt x="840" y="599"/>
                  </a:cubicBezTo>
                  <a:cubicBezTo>
                    <a:pt x="819" y="515"/>
                    <a:pt x="798" y="441"/>
                    <a:pt x="766" y="357"/>
                  </a:cubicBezTo>
                  <a:cubicBezTo>
                    <a:pt x="735" y="263"/>
                    <a:pt x="693" y="189"/>
                    <a:pt x="640" y="126"/>
                  </a:cubicBezTo>
                  <a:cubicBezTo>
                    <a:pt x="588" y="63"/>
                    <a:pt x="535" y="21"/>
                    <a:pt x="462" y="11"/>
                  </a:cubicBezTo>
                  <a:cubicBezTo>
                    <a:pt x="451" y="0"/>
                    <a:pt x="430" y="0"/>
                    <a:pt x="409"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5" name="Google Shape;2215;p25"/>
          <p:cNvGrpSpPr/>
          <p:nvPr/>
        </p:nvGrpSpPr>
        <p:grpSpPr>
          <a:xfrm rot="-2261003">
            <a:off x="532200" y="2108388"/>
            <a:ext cx="215282" cy="164689"/>
            <a:chOff x="-1165325" y="1368300"/>
            <a:chExt cx="157550" cy="120525"/>
          </a:xfrm>
        </p:grpSpPr>
        <p:sp>
          <p:nvSpPr>
            <p:cNvPr id="2216" name="Google Shape;2216;p25"/>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25"/>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25"/>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25"/>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25"/>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1" name="Google Shape;2221;p25"/>
          <p:cNvGrpSpPr/>
          <p:nvPr/>
        </p:nvGrpSpPr>
        <p:grpSpPr>
          <a:xfrm rot="3977785">
            <a:off x="3028179" y="3326837"/>
            <a:ext cx="215237" cy="164723"/>
            <a:chOff x="-1165325" y="1368300"/>
            <a:chExt cx="157550" cy="120525"/>
          </a:xfrm>
        </p:grpSpPr>
        <p:sp>
          <p:nvSpPr>
            <p:cNvPr id="2222" name="Google Shape;2222;p25"/>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3" name="Google Shape;2223;p25"/>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25"/>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25"/>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25"/>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25"/>
          <p:cNvGrpSpPr/>
          <p:nvPr/>
        </p:nvGrpSpPr>
        <p:grpSpPr>
          <a:xfrm>
            <a:off x="284485" y="2284978"/>
            <a:ext cx="2535696" cy="2057372"/>
            <a:chOff x="1230025" y="1063275"/>
            <a:chExt cx="217675" cy="176500"/>
          </a:xfrm>
        </p:grpSpPr>
        <p:sp>
          <p:nvSpPr>
            <p:cNvPr id="2228" name="Google Shape;2228;p25"/>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25"/>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25"/>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1" name="Google Shape;2231;p25"/>
          <p:cNvGrpSpPr/>
          <p:nvPr/>
        </p:nvGrpSpPr>
        <p:grpSpPr>
          <a:xfrm>
            <a:off x="327987" y="2456593"/>
            <a:ext cx="2474037" cy="1682313"/>
            <a:chOff x="3025725" y="1616175"/>
            <a:chExt cx="3092546" cy="2101577"/>
          </a:xfrm>
        </p:grpSpPr>
        <p:sp>
          <p:nvSpPr>
            <p:cNvPr id="2232" name="Google Shape;2232;p25"/>
            <p:cNvSpPr/>
            <p:nvPr/>
          </p:nvSpPr>
          <p:spPr>
            <a:xfrm>
              <a:off x="3025737" y="1616475"/>
              <a:ext cx="3092524" cy="2100981"/>
            </a:xfrm>
            <a:custGeom>
              <a:rect b="b" l="l" r="r" t="t"/>
              <a:pathLst>
                <a:path extrusionOk="0" h="19585" w="28828">
                  <a:moveTo>
                    <a:pt x="3413" y="10311"/>
                  </a:moveTo>
                  <a:cubicBezTo>
                    <a:pt x="3403" y="10332"/>
                    <a:pt x="3403" y="10342"/>
                    <a:pt x="3392" y="10363"/>
                  </a:cubicBezTo>
                  <a:cubicBezTo>
                    <a:pt x="3392" y="10374"/>
                    <a:pt x="3382" y="10394"/>
                    <a:pt x="3372" y="10404"/>
                  </a:cubicBezTo>
                  <a:cubicBezTo>
                    <a:pt x="3351" y="10394"/>
                    <a:pt x="3330" y="10394"/>
                    <a:pt x="3299" y="10383"/>
                  </a:cubicBezTo>
                  <a:cubicBezTo>
                    <a:pt x="3341" y="10363"/>
                    <a:pt x="3372" y="10342"/>
                    <a:pt x="3413" y="10311"/>
                  </a:cubicBezTo>
                  <a:close/>
                  <a:moveTo>
                    <a:pt x="25363" y="10321"/>
                  </a:moveTo>
                  <a:lnTo>
                    <a:pt x="25456" y="10383"/>
                  </a:lnTo>
                  <a:cubicBezTo>
                    <a:pt x="25436" y="10394"/>
                    <a:pt x="25404" y="10394"/>
                    <a:pt x="25383" y="10404"/>
                  </a:cubicBezTo>
                  <a:cubicBezTo>
                    <a:pt x="25373" y="10383"/>
                    <a:pt x="25363" y="10353"/>
                    <a:pt x="25363" y="10321"/>
                  </a:cubicBezTo>
                  <a:close/>
                  <a:moveTo>
                    <a:pt x="24751" y="17718"/>
                  </a:moveTo>
                  <a:cubicBezTo>
                    <a:pt x="24772" y="17769"/>
                    <a:pt x="24792" y="17811"/>
                    <a:pt x="24823" y="17852"/>
                  </a:cubicBezTo>
                  <a:cubicBezTo>
                    <a:pt x="24740" y="17842"/>
                    <a:pt x="24657" y="17842"/>
                    <a:pt x="24564" y="17831"/>
                  </a:cubicBezTo>
                  <a:cubicBezTo>
                    <a:pt x="24564" y="17811"/>
                    <a:pt x="24564" y="17790"/>
                    <a:pt x="24553" y="17769"/>
                  </a:cubicBezTo>
                  <a:cubicBezTo>
                    <a:pt x="24626" y="17748"/>
                    <a:pt x="24689" y="17728"/>
                    <a:pt x="24751" y="17718"/>
                  </a:cubicBezTo>
                  <a:close/>
                  <a:moveTo>
                    <a:pt x="4015" y="17707"/>
                  </a:moveTo>
                  <a:lnTo>
                    <a:pt x="4202" y="17769"/>
                  </a:lnTo>
                  <a:cubicBezTo>
                    <a:pt x="4192" y="17790"/>
                    <a:pt x="4192" y="17821"/>
                    <a:pt x="4192" y="17852"/>
                  </a:cubicBezTo>
                  <a:lnTo>
                    <a:pt x="4192" y="17863"/>
                  </a:lnTo>
                  <a:cubicBezTo>
                    <a:pt x="4098" y="17873"/>
                    <a:pt x="4005" y="17884"/>
                    <a:pt x="3911" y="17884"/>
                  </a:cubicBezTo>
                  <a:cubicBezTo>
                    <a:pt x="3953" y="17842"/>
                    <a:pt x="3984" y="17780"/>
                    <a:pt x="4015" y="17707"/>
                  </a:cubicBezTo>
                  <a:close/>
                  <a:moveTo>
                    <a:pt x="25456" y="17469"/>
                  </a:moveTo>
                  <a:cubicBezTo>
                    <a:pt x="25487" y="17603"/>
                    <a:pt x="25487" y="17759"/>
                    <a:pt x="25508" y="17904"/>
                  </a:cubicBezTo>
                  <a:cubicBezTo>
                    <a:pt x="25404" y="17894"/>
                    <a:pt x="25300" y="17884"/>
                    <a:pt x="25197" y="17884"/>
                  </a:cubicBezTo>
                  <a:cubicBezTo>
                    <a:pt x="25207" y="17831"/>
                    <a:pt x="25217" y="17769"/>
                    <a:pt x="25207" y="17686"/>
                  </a:cubicBezTo>
                  <a:cubicBezTo>
                    <a:pt x="25197" y="17645"/>
                    <a:pt x="25187" y="17614"/>
                    <a:pt x="25176" y="17572"/>
                  </a:cubicBezTo>
                  <a:cubicBezTo>
                    <a:pt x="25270" y="17541"/>
                    <a:pt x="25363" y="17499"/>
                    <a:pt x="25456" y="17469"/>
                  </a:cubicBezTo>
                  <a:close/>
                  <a:moveTo>
                    <a:pt x="3299" y="17469"/>
                  </a:moveTo>
                  <a:cubicBezTo>
                    <a:pt x="3392" y="17510"/>
                    <a:pt x="3486" y="17541"/>
                    <a:pt x="3579" y="17572"/>
                  </a:cubicBezTo>
                  <a:cubicBezTo>
                    <a:pt x="3569" y="17614"/>
                    <a:pt x="3569" y="17645"/>
                    <a:pt x="3558" y="17686"/>
                  </a:cubicBezTo>
                  <a:cubicBezTo>
                    <a:pt x="3548" y="17790"/>
                    <a:pt x="3558" y="17863"/>
                    <a:pt x="3579" y="17914"/>
                  </a:cubicBezTo>
                  <a:cubicBezTo>
                    <a:pt x="3465" y="17925"/>
                    <a:pt x="3351" y="17935"/>
                    <a:pt x="3247" y="17946"/>
                  </a:cubicBezTo>
                  <a:cubicBezTo>
                    <a:pt x="3268" y="17790"/>
                    <a:pt x="3268" y="17614"/>
                    <a:pt x="3299" y="17469"/>
                  </a:cubicBezTo>
                  <a:close/>
                  <a:moveTo>
                    <a:pt x="14326" y="0"/>
                  </a:moveTo>
                  <a:cubicBezTo>
                    <a:pt x="12946" y="0"/>
                    <a:pt x="11525" y="363"/>
                    <a:pt x="10706" y="1307"/>
                  </a:cubicBezTo>
                  <a:cubicBezTo>
                    <a:pt x="9865" y="2283"/>
                    <a:pt x="9731" y="3776"/>
                    <a:pt x="8496" y="4367"/>
                  </a:cubicBezTo>
                  <a:cubicBezTo>
                    <a:pt x="7635" y="4772"/>
                    <a:pt x="6567" y="4565"/>
                    <a:pt x="5602" y="4731"/>
                  </a:cubicBezTo>
                  <a:cubicBezTo>
                    <a:pt x="4150" y="4980"/>
                    <a:pt x="3279" y="5965"/>
                    <a:pt x="3113" y="7116"/>
                  </a:cubicBezTo>
                  <a:cubicBezTo>
                    <a:pt x="3092" y="7158"/>
                    <a:pt x="3092" y="7209"/>
                    <a:pt x="3092" y="7272"/>
                  </a:cubicBezTo>
                  <a:cubicBezTo>
                    <a:pt x="3071" y="7614"/>
                    <a:pt x="3102" y="7956"/>
                    <a:pt x="3206" y="8299"/>
                  </a:cubicBezTo>
                  <a:lnTo>
                    <a:pt x="3206" y="8309"/>
                  </a:lnTo>
                  <a:cubicBezTo>
                    <a:pt x="3009" y="8174"/>
                    <a:pt x="2812" y="8029"/>
                    <a:pt x="2687" y="7935"/>
                  </a:cubicBezTo>
                  <a:cubicBezTo>
                    <a:pt x="2407" y="7739"/>
                    <a:pt x="2127" y="7023"/>
                    <a:pt x="1744" y="7023"/>
                  </a:cubicBezTo>
                  <a:cubicBezTo>
                    <a:pt x="1723" y="7023"/>
                    <a:pt x="1702" y="7023"/>
                    <a:pt x="1681" y="7033"/>
                  </a:cubicBezTo>
                  <a:cubicBezTo>
                    <a:pt x="1266" y="7106"/>
                    <a:pt x="1712" y="7531"/>
                    <a:pt x="1992" y="7749"/>
                  </a:cubicBezTo>
                  <a:cubicBezTo>
                    <a:pt x="2055" y="7801"/>
                    <a:pt x="2117" y="7832"/>
                    <a:pt x="2148" y="7863"/>
                  </a:cubicBezTo>
                  <a:cubicBezTo>
                    <a:pt x="2283" y="7946"/>
                    <a:pt x="2625" y="8091"/>
                    <a:pt x="2874" y="8257"/>
                  </a:cubicBezTo>
                  <a:cubicBezTo>
                    <a:pt x="2977" y="8320"/>
                    <a:pt x="2926" y="8475"/>
                    <a:pt x="2812" y="8475"/>
                  </a:cubicBezTo>
                  <a:lnTo>
                    <a:pt x="2781" y="8475"/>
                  </a:lnTo>
                  <a:cubicBezTo>
                    <a:pt x="2470" y="8382"/>
                    <a:pt x="2158" y="8278"/>
                    <a:pt x="1868" y="8143"/>
                  </a:cubicBezTo>
                  <a:cubicBezTo>
                    <a:pt x="1598" y="8018"/>
                    <a:pt x="1017" y="7375"/>
                    <a:pt x="737" y="7375"/>
                  </a:cubicBezTo>
                  <a:lnTo>
                    <a:pt x="706" y="7375"/>
                  </a:lnTo>
                  <a:cubicBezTo>
                    <a:pt x="135" y="7448"/>
                    <a:pt x="861" y="8403"/>
                    <a:pt x="1048" y="8548"/>
                  </a:cubicBezTo>
                  <a:cubicBezTo>
                    <a:pt x="1422" y="8838"/>
                    <a:pt x="1744" y="8973"/>
                    <a:pt x="2231" y="8973"/>
                  </a:cubicBezTo>
                  <a:lnTo>
                    <a:pt x="2241" y="8973"/>
                  </a:lnTo>
                  <a:cubicBezTo>
                    <a:pt x="2397" y="8973"/>
                    <a:pt x="2542" y="8942"/>
                    <a:pt x="2677" y="8911"/>
                  </a:cubicBezTo>
                  <a:cubicBezTo>
                    <a:pt x="2822" y="8880"/>
                    <a:pt x="2957" y="8848"/>
                    <a:pt x="3092" y="8848"/>
                  </a:cubicBezTo>
                  <a:lnTo>
                    <a:pt x="3175" y="8848"/>
                  </a:lnTo>
                  <a:cubicBezTo>
                    <a:pt x="3299" y="8869"/>
                    <a:pt x="3320" y="9046"/>
                    <a:pt x="3196" y="9087"/>
                  </a:cubicBezTo>
                  <a:cubicBezTo>
                    <a:pt x="3040" y="9139"/>
                    <a:pt x="2853" y="9159"/>
                    <a:pt x="2698" y="9159"/>
                  </a:cubicBezTo>
                  <a:cubicBezTo>
                    <a:pt x="2490" y="9170"/>
                    <a:pt x="1982" y="9150"/>
                    <a:pt x="2262" y="9533"/>
                  </a:cubicBezTo>
                  <a:cubicBezTo>
                    <a:pt x="2345" y="9647"/>
                    <a:pt x="2459" y="9689"/>
                    <a:pt x="2583" y="9689"/>
                  </a:cubicBezTo>
                  <a:cubicBezTo>
                    <a:pt x="2853" y="9689"/>
                    <a:pt x="3185" y="9512"/>
                    <a:pt x="3475" y="9388"/>
                  </a:cubicBezTo>
                  <a:lnTo>
                    <a:pt x="3507" y="9637"/>
                  </a:lnTo>
                  <a:cubicBezTo>
                    <a:pt x="3133" y="9761"/>
                    <a:pt x="2687" y="9876"/>
                    <a:pt x="2666" y="10197"/>
                  </a:cubicBezTo>
                  <a:cubicBezTo>
                    <a:pt x="2656" y="10197"/>
                    <a:pt x="2646" y="10197"/>
                    <a:pt x="2625" y="10187"/>
                  </a:cubicBezTo>
                  <a:lnTo>
                    <a:pt x="2625" y="10187"/>
                  </a:lnTo>
                  <a:lnTo>
                    <a:pt x="2832" y="11120"/>
                  </a:lnTo>
                  <a:cubicBezTo>
                    <a:pt x="2802" y="11162"/>
                    <a:pt x="2760" y="11193"/>
                    <a:pt x="2719" y="11224"/>
                  </a:cubicBezTo>
                  <a:cubicBezTo>
                    <a:pt x="2511" y="10923"/>
                    <a:pt x="2314" y="10446"/>
                    <a:pt x="2179" y="10114"/>
                  </a:cubicBezTo>
                  <a:cubicBezTo>
                    <a:pt x="2044" y="10104"/>
                    <a:pt x="1919" y="10093"/>
                    <a:pt x="1785" y="10093"/>
                  </a:cubicBezTo>
                  <a:cubicBezTo>
                    <a:pt x="1391" y="10093"/>
                    <a:pt x="1007" y="10166"/>
                    <a:pt x="644" y="10311"/>
                  </a:cubicBezTo>
                  <a:cubicBezTo>
                    <a:pt x="571" y="10342"/>
                    <a:pt x="519" y="10404"/>
                    <a:pt x="509" y="10477"/>
                  </a:cubicBezTo>
                  <a:cubicBezTo>
                    <a:pt x="499" y="10498"/>
                    <a:pt x="499" y="10519"/>
                    <a:pt x="509" y="10540"/>
                  </a:cubicBezTo>
                  <a:cubicBezTo>
                    <a:pt x="582" y="11141"/>
                    <a:pt x="851" y="11784"/>
                    <a:pt x="1204" y="12407"/>
                  </a:cubicBezTo>
                  <a:cubicBezTo>
                    <a:pt x="1163" y="12448"/>
                    <a:pt x="1121" y="12490"/>
                    <a:pt x="1090" y="12531"/>
                  </a:cubicBezTo>
                  <a:cubicBezTo>
                    <a:pt x="1048" y="12583"/>
                    <a:pt x="1007" y="12624"/>
                    <a:pt x="976" y="12676"/>
                  </a:cubicBezTo>
                  <a:cubicBezTo>
                    <a:pt x="831" y="12593"/>
                    <a:pt x="519" y="12469"/>
                    <a:pt x="301" y="12469"/>
                  </a:cubicBezTo>
                  <a:cubicBezTo>
                    <a:pt x="167" y="12469"/>
                    <a:pt x="63" y="12520"/>
                    <a:pt x="84" y="12686"/>
                  </a:cubicBezTo>
                  <a:cubicBezTo>
                    <a:pt x="94" y="12842"/>
                    <a:pt x="426" y="13050"/>
                    <a:pt x="665" y="13226"/>
                  </a:cubicBezTo>
                  <a:cubicBezTo>
                    <a:pt x="623" y="13329"/>
                    <a:pt x="592" y="13444"/>
                    <a:pt x="571" y="13548"/>
                  </a:cubicBezTo>
                  <a:cubicBezTo>
                    <a:pt x="426" y="13444"/>
                    <a:pt x="239" y="13329"/>
                    <a:pt x="115" y="13329"/>
                  </a:cubicBezTo>
                  <a:cubicBezTo>
                    <a:pt x="42" y="13329"/>
                    <a:pt x="1" y="13371"/>
                    <a:pt x="11" y="13485"/>
                  </a:cubicBezTo>
                  <a:cubicBezTo>
                    <a:pt x="22" y="13693"/>
                    <a:pt x="280" y="13797"/>
                    <a:pt x="519" y="13890"/>
                  </a:cubicBezTo>
                  <a:cubicBezTo>
                    <a:pt x="499" y="14087"/>
                    <a:pt x="499" y="14295"/>
                    <a:pt x="529" y="14491"/>
                  </a:cubicBezTo>
                  <a:cubicBezTo>
                    <a:pt x="343" y="14502"/>
                    <a:pt x="198" y="14585"/>
                    <a:pt x="426" y="14772"/>
                  </a:cubicBezTo>
                  <a:cubicBezTo>
                    <a:pt x="478" y="14823"/>
                    <a:pt x="540" y="14855"/>
                    <a:pt x="612" y="14875"/>
                  </a:cubicBezTo>
                  <a:cubicBezTo>
                    <a:pt x="654" y="15021"/>
                    <a:pt x="695" y="15166"/>
                    <a:pt x="758" y="15300"/>
                  </a:cubicBezTo>
                  <a:cubicBezTo>
                    <a:pt x="665" y="15332"/>
                    <a:pt x="602" y="15383"/>
                    <a:pt x="592" y="15466"/>
                  </a:cubicBezTo>
                  <a:cubicBezTo>
                    <a:pt x="561" y="15674"/>
                    <a:pt x="706" y="15736"/>
                    <a:pt x="914" y="15736"/>
                  </a:cubicBezTo>
                  <a:lnTo>
                    <a:pt x="997" y="15736"/>
                  </a:lnTo>
                  <a:lnTo>
                    <a:pt x="1121" y="15923"/>
                  </a:lnTo>
                  <a:cubicBezTo>
                    <a:pt x="1163" y="15975"/>
                    <a:pt x="1204" y="16026"/>
                    <a:pt x="1246" y="16068"/>
                  </a:cubicBezTo>
                  <a:cubicBezTo>
                    <a:pt x="1204" y="16109"/>
                    <a:pt x="1163" y="16151"/>
                    <a:pt x="1131" y="16192"/>
                  </a:cubicBezTo>
                  <a:cubicBezTo>
                    <a:pt x="965" y="16421"/>
                    <a:pt x="1090" y="16514"/>
                    <a:pt x="1276" y="16514"/>
                  </a:cubicBezTo>
                  <a:cubicBezTo>
                    <a:pt x="1329" y="16514"/>
                    <a:pt x="1391" y="16504"/>
                    <a:pt x="1442" y="16494"/>
                  </a:cubicBezTo>
                  <a:cubicBezTo>
                    <a:pt x="1505" y="16473"/>
                    <a:pt x="1557" y="16462"/>
                    <a:pt x="1598" y="16431"/>
                  </a:cubicBezTo>
                  <a:cubicBezTo>
                    <a:pt x="1640" y="16473"/>
                    <a:pt x="1681" y="16504"/>
                    <a:pt x="1712" y="16545"/>
                  </a:cubicBezTo>
                  <a:cubicBezTo>
                    <a:pt x="1536" y="16639"/>
                    <a:pt x="1359" y="16732"/>
                    <a:pt x="1297" y="16856"/>
                  </a:cubicBezTo>
                  <a:cubicBezTo>
                    <a:pt x="1214" y="17033"/>
                    <a:pt x="1287" y="17095"/>
                    <a:pt x="1412" y="17095"/>
                  </a:cubicBezTo>
                  <a:cubicBezTo>
                    <a:pt x="1619" y="17095"/>
                    <a:pt x="1951" y="16950"/>
                    <a:pt x="2055" y="16877"/>
                  </a:cubicBezTo>
                  <a:cubicBezTo>
                    <a:pt x="2075" y="16867"/>
                    <a:pt x="2085" y="16856"/>
                    <a:pt x="2106" y="16836"/>
                  </a:cubicBezTo>
                  <a:cubicBezTo>
                    <a:pt x="2168" y="16888"/>
                    <a:pt x="2241" y="16929"/>
                    <a:pt x="2314" y="16971"/>
                  </a:cubicBezTo>
                  <a:cubicBezTo>
                    <a:pt x="2283" y="17002"/>
                    <a:pt x="2251" y="17022"/>
                    <a:pt x="2221" y="17054"/>
                  </a:cubicBezTo>
                  <a:cubicBezTo>
                    <a:pt x="1972" y="17282"/>
                    <a:pt x="1951" y="17665"/>
                    <a:pt x="2210" y="17665"/>
                  </a:cubicBezTo>
                  <a:cubicBezTo>
                    <a:pt x="2283" y="17665"/>
                    <a:pt x="2366" y="17635"/>
                    <a:pt x="2480" y="17572"/>
                  </a:cubicBezTo>
                  <a:cubicBezTo>
                    <a:pt x="2604" y="17499"/>
                    <a:pt x="2708" y="17375"/>
                    <a:pt x="2791" y="17241"/>
                  </a:cubicBezTo>
                  <a:cubicBezTo>
                    <a:pt x="2843" y="17271"/>
                    <a:pt x="2905" y="17292"/>
                    <a:pt x="2957" y="17323"/>
                  </a:cubicBezTo>
                  <a:cubicBezTo>
                    <a:pt x="2864" y="17520"/>
                    <a:pt x="2749" y="17790"/>
                    <a:pt x="2698" y="17997"/>
                  </a:cubicBezTo>
                  <a:cubicBezTo>
                    <a:pt x="1225" y="18163"/>
                    <a:pt x="363" y="18350"/>
                    <a:pt x="363" y="18568"/>
                  </a:cubicBezTo>
                  <a:cubicBezTo>
                    <a:pt x="363" y="19128"/>
                    <a:pt x="6733" y="19585"/>
                    <a:pt x="14595" y="19585"/>
                  </a:cubicBezTo>
                  <a:cubicBezTo>
                    <a:pt x="22458" y="19585"/>
                    <a:pt x="28827" y="19128"/>
                    <a:pt x="28827" y="18568"/>
                  </a:cubicBezTo>
                  <a:cubicBezTo>
                    <a:pt x="28827" y="18340"/>
                    <a:pt x="27790" y="18122"/>
                    <a:pt x="26047" y="17956"/>
                  </a:cubicBezTo>
                  <a:cubicBezTo>
                    <a:pt x="25996" y="17748"/>
                    <a:pt x="25892" y="17510"/>
                    <a:pt x="25798" y="17313"/>
                  </a:cubicBezTo>
                  <a:cubicBezTo>
                    <a:pt x="25860" y="17292"/>
                    <a:pt x="25913" y="17261"/>
                    <a:pt x="25964" y="17230"/>
                  </a:cubicBezTo>
                  <a:cubicBezTo>
                    <a:pt x="26058" y="17375"/>
                    <a:pt x="26151" y="17499"/>
                    <a:pt x="26286" y="17572"/>
                  </a:cubicBezTo>
                  <a:cubicBezTo>
                    <a:pt x="26390" y="17635"/>
                    <a:pt x="26483" y="17665"/>
                    <a:pt x="26545" y="17665"/>
                  </a:cubicBezTo>
                  <a:cubicBezTo>
                    <a:pt x="26805" y="17665"/>
                    <a:pt x="26794" y="17282"/>
                    <a:pt x="26535" y="17054"/>
                  </a:cubicBezTo>
                  <a:cubicBezTo>
                    <a:pt x="26504" y="17022"/>
                    <a:pt x="26473" y="16992"/>
                    <a:pt x="26441" y="16971"/>
                  </a:cubicBezTo>
                  <a:cubicBezTo>
                    <a:pt x="26514" y="16919"/>
                    <a:pt x="26577" y="16877"/>
                    <a:pt x="26649" y="16836"/>
                  </a:cubicBezTo>
                  <a:cubicBezTo>
                    <a:pt x="26670" y="16846"/>
                    <a:pt x="26690" y="16867"/>
                    <a:pt x="26711" y="16877"/>
                  </a:cubicBezTo>
                  <a:cubicBezTo>
                    <a:pt x="26805" y="16950"/>
                    <a:pt x="27147" y="17095"/>
                    <a:pt x="27344" y="17095"/>
                  </a:cubicBezTo>
                  <a:cubicBezTo>
                    <a:pt x="27479" y="17095"/>
                    <a:pt x="27552" y="17033"/>
                    <a:pt x="27469" y="16856"/>
                  </a:cubicBezTo>
                  <a:cubicBezTo>
                    <a:pt x="27406" y="16732"/>
                    <a:pt x="27220" y="16628"/>
                    <a:pt x="27033" y="16535"/>
                  </a:cubicBezTo>
                  <a:cubicBezTo>
                    <a:pt x="27074" y="16504"/>
                    <a:pt x="27116" y="16462"/>
                    <a:pt x="27157" y="16431"/>
                  </a:cubicBezTo>
                  <a:cubicBezTo>
                    <a:pt x="27199" y="16452"/>
                    <a:pt x="27250" y="16473"/>
                    <a:pt x="27313" y="16494"/>
                  </a:cubicBezTo>
                  <a:cubicBezTo>
                    <a:pt x="27375" y="16504"/>
                    <a:pt x="27427" y="16514"/>
                    <a:pt x="27479" y="16514"/>
                  </a:cubicBezTo>
                  <a:cubicBezTo>
                    <a:pt x="27676" y="16514"/>
                    <a:pt x="27801" y="16421"/>
                    <a:pt x="27635" y="16192"/>
                  </a:cubicBezTo>
                  <a:cubicBezTo>
                    <a:pt x="27603" y="16151"/>
                    <a:pt x="27552" y="16099"/>
                    <a:pt x="27499" y="16068"/>
                  </a:cubicBezTo>
                  <a:cubicBezTo>
                    <a:pt x="27593" y="15964"/>
                    <a:pt x="27676" y="15851"/>
                    <a:pt x="27748" y="15736"/>
                  </a:cubicBezTo>
                  <a:lnTo>
                    <a:pt x="27852" y="15736"/>
                  </a:lnTo>
                  <a:cubicBezTo>
                    <a:pt x="28050" y="15736"/>
                    <a:pt x="28195" y="15674"/>
                    <a:pt x="28163" y="15466"/>
                  </a:cubicBezTo>
                  <a:cubicBezTo>
                    <a:pt x="28153" y="15383"/>
                    <a:pt x="28091" y="15332"/>
                    <a:pt x="27997" y="15300"/>
                  </a:cubicBezTo>
                  <a:cubicBezTo>
                    <a:pt x="28060" y="15166"/>
                    <a:pt x="28112" y="15021"/>
                    <a:pt x="28153" y="14875"/>
                  </a:cubicBezTo>
                  <a:cubicBezTo>
                    <a:pt x="28225" y="14855"/>
                    <a:pt x="28288" y="14823"/>
                    <a:pt x="28340" y="14772"/>
                  </a:cubicBezTo>
                  <a:cubicBezTo>
                    <a:pt x="28568" y="14585"/>
                    <a:pt x="28412" y="14502"/>
                    <a:pt x="28225" y="14491"/>
                  </a:cubicBezTo>
                  <a:cubicBezTo>
                    <a:pt x="28257" y="14295"/>
                    <a:pt x="28267" y="14087"/>
                    <a:pt x="28246" y="13890"/>
                  </a:cubicBezTo>
                  <a:cubicBezTo>
                    <a:pt x="28485" y="13797"/>
                    <a:pt x="28734" y="13693"/>
                    <a:pt x="28755" y="13485"/>
                  </a:cubicBezTo>
                  <a:cubicBezTo>
                    <a:pt x="28765" y="13371"/>
                    <a:pt x="28713" y="13329"/>
                    <a:pt x="28640" y="13329"/>
                  </a:cubicBezTo>
                  <a:cubicBezTo>
                    <a:pt x="28527" y="13329"/>
                    <a:pt x="28340" y="13444"/>
                    <a:pt x="28195" y="13548"/>
                  </a:cubicBezTo>
                  <a:cubicBezTo>
                    <a:pt x="28174" y="13433"/>
                    <a:pt x="28142" y="13329"/>
                    <a:pt x="28101" y="13216"/>
                  </a:cubicBezTo>
                  <a:cubicBezTo>
                    <a:pt x="28340" y="13050"/>
                    <a:pt x="28661" y="12842"/>
                    <a:pt x="28682" y="12686"/>
                  </a:cubicBezTo>
                  <a:cubicBezTo>
                    <a:pt x="28703" y="12520"/>
                    <a:pt x="28599" y="12469"/>
                    <a:pt x="28454" y="12469"/>
                  </a:cubicBezTo>
                  <a:cubicBezTo>
                    <a:pt x="28257" y="12469"/>
                    <a:pt x="27977" y="12583"/>
                    <a:pt x="27821" y="12656"/>
                  </a:cubicBezTo>
                  <a:cubicBezTo>
                    <a:pt x="27748" y="12552"/>
                    <a:pt x="27676" y="12458"/>
                    <a:pt x="27582" y="12365"/>
                  </a:cubicBezTo>
                  <a:cubicBezTo>
                    <a:pt x="27914" y="11753"/>
                    <a:pt x="28174" y="11120"/>
                    <a:pt x="28257" y="10540"/>
                  </a:cubicBezTo>
                  <a:lnTo>
                    <a:pt x="28257" y="10477"/>
                  </a:lnTo>
                  <a:cubicBezTo>
                    <a:pt x="28246" y="10404"/>
                    <a:pt x="28195" y="10342"/>
                    <a:pt x="28112" y="10311"/>
                  </a:cubicBezTo>
                  <a:cubicBezTo>
                    <a:pt x="27759" y="10166"/>
                    <a:pt x="27375" y="10093"/>
                    <a:pt x="26981" y="10093"/>
                  </a:cubicBezTo>
                  <a:cubicBezTo>
                    <a:pt x="26846" y="10093"/>
                    <a:pt x="26711" y="10104"/>
                    <a:pt x="26587" y="10114"/>
                  </a:cubicBezTo>
                  <a:cubicBezTo>
                    <a:pt x="26441" y="10466"/>
                    <a:pt x="26224" y="10975"/>
                    <a:pt x="26016" y="11276"/>
                  </a:cubicBezTo>
                  <a:cubicBezTo>
                    <a:pt x="25985" y="11245"/>
                    <a:pt x="25943" y="11213"/>
                    <a:pt x="25913" y="11183"/>
                  </a:cubicBezTo>
                  <a:lnTo>
                    <a:pt x="26130" y="10187"/>
                  </a:lnTo>
                  <a:lnTo>
                    <a:pt x="26130" y="10187"/>
                  </a:lnTo>
                  <a:cubicBezTo>
                    <a:pt x="26120" y="10197"/>
                    <a:pt x="26109" y="10197"/>
                    <a:pt x="26089" y="10197"/>
                  </a:cubicBezTo>
                  <a:cubicBezTo>
                    <a:pt x="26068" y="9886"/>
                    <a:pt x="25684" y="9772"/>
                    <a:pt x="25332" y="9657"/>
                  </a:cubicBezTo>
                  <a:cubicBezTo>
                    <a:pt x="25332" y="9574"/>
                    <a:pt x="25342" y="9502"/>
                    <a:pt x="25363" y="9419"/>
                  </a:cubicBezTo>
                  <a:cubicBezTo>
                    <a:pt x="25632" y="9544"/>
                    <a:pt x="25933" y="9689"/>
                    <a:pt x="26172" y="9689"/>
                  </a:cubicBezTo>
                  <a:cubicBezTo>
                    <a:pt x="26307" y="9689"/>
                    <a:pt x="26411" y="9647"/>
                    <a:pt x="26494" y="9533"/>
                  </a:cubicBezTo>
                  <a:cubicBezTo>
                    <a:pt x="26784" y="9150"/>
                    <a:pt x="26275" y="9170"/>
                    <a:pt x="26068" y="9159"/>
                  </a:cubicBezTo>
                  <a:cubicBezTo>
                    <a:pt x="25902" y="9159"/>
                    <a:pt x="25726" y="9139"/>
                    <a:pt x="25560" y="9087"/>
                  </a:cubicBezTo>
                  <a:cubicBezTo>
                    <a:pt x="25436" y="9046"/>
                    <a:pt x="25466" y="8869"/>
                    <a:pt x="25591" y="8848"/>
                  </a:cubicBezTo>
                  <a:lnTo>
                    <a:pt x="25674" y="8848"/>
                  </a:lnTo>
                  <a:cubicBezTo>
                    <a:pt x="25809" y="8848"/>
                    <a:pt x="25943" y="8880"/>
                    <a:pt x="26079" y="8911"/>
                  </a:cubicBezTo>
                  <a:cubicBezTo>
                    <a:pt x="26224" y="8942"/>
                    <a:pt x="26358" y="8973"/>
                    <a:pt x="26514" y="8973"/>
                  </a:cubicBezTo>
                  <a:lnTo>
                    <a:pt x="26535" y="8973"/>
                  </a:lnTo>
                  <a:cubicBezTo>
                    <a:pt x="27012" y="8973"/>
                    <a:pt x="27344" y="8838"/>
                    <a:pt x="27718" y="8548"/>
                  </a:cubicBezTo>
                  <a:cubicBezTo>
                    <a:pt x="27904" y="8403"/>
                    <a:pt x="28620" y="7448"/>
                    <a:pt x="28050" y="7375"/>
                  </a:cubicBezTo>
                  <a:lnTo>
                    <a:pt x="28029" y="7375"/>
                  </a:lnTo>
                  <a:cubicBezTo>
                    <a:pt x="27738" y="7375"/>
                    <a:pt x="27167" y="8018"/>
                    <a:pt x="26898" y="8143"/>
                  </a:cubicBezTo>
                  <a:cubicBezTo>
                    <a:pt x="26597" y="8278"/>
                    <a:pt x="26296" y="8382"/>
                    <a:pt x="25985" y="8475"/>
                  </a:cubicBezTo>
                  <a:lnTo>
                    <a:pt x="25954" y="8475"/>
                  </a:lnTo>
                  <a:cubicBezTo>
                    <a:pt x="25840" y="8475"/>
                    <a:pt x="25788" y="8320"/>
                    <a:pt x="25892" y="8257"/>
                  </a:cubicBezTo>
                  <a:cubicBezTo>
                    <a:pt x="26141" y="8091"/>
                    <a:pt x="26483" y="7946"/>
                    <a:pt x="26618" y="7863"/>
                  </a:cubicBezTo>
                  <a:cubicBezTo>
                    <a:pt x="26649" y="7832"/>
                    <a:pt x="26701" y="7801"/>
                    <a:pt x="26763" y="7749"/>
                  </a:cubicBezTo>
                  <a:cubicBezTo>
                    <a:pt x="27054" y="7531"/>
                    <a:pt x="27499" y="7106"/>
                    <a:pt x="27074" y="7033"/>
                  </a:cubicBezTo>
                  <a:cubicBezTo>
                    <a:pt x="27054" y="7023"/>
                    <a:pt x="27033" y="7023"/>
                    <a:pt x="27022" y="7023"/>
                  </a:cubicBezTo>
                  <a:cubicBezTo>
                    <a:pt x="26628" y="7023"/>
                    <a:pt x="26358" y="7739"/>
                    <a:pt x="26079" y="7935"/>
                  </a:cubicBezTo>
                  <a:cubicBezTo>
                    <a:pt x="25964" y="8029"/>
                    <a:pt x="25788" y="8154"/>
                    <a:pt x="25602" y="8278"/>
                  </a:cubicBezTo>
                  <a:cubicBezTo>
                    <a:pt x="25611" y="8247"/>
                    <a:pt x="25611" y="8226"/>
                    <a:pt x="25611" y="8205"/>
                  </a:cubicBezTo>
                  <a:cubicBezTo>
                    <a:pt x="25664" y="7925"/>
                    <a:pt x="25684" y="7624"/>
                    <a:pt x="25664" y="7334"/>
                  </a:cubicBezTo>
                  <a:cubicBezTo>
                    <a:pt x="25674" y="7230"/>
                    <a:pt x="25674" y="7137"/>
                    <a:pt x="25632" y="7085"/>
                  </a:cubicBezTo>
                  <a:cubicBezTo>
                    <a:pt x="25487" y="6172"/>
                    <a:pt x="24968" y="5311"/>
                    <a:pt x="24025" y="4948"/>
                  </a:cubicBezTo>
                  <a:cubicBezTo>
                    <a:pt x="22852" y="4512"/>
                    <a:pt x="21400" y="4938"/>
                    <a:pt x="20300" y="4388"/>
                  </a:cubicBezTo>
                  <a:cubicBezTo>
                    <a:pt x="19014" y="3745"/>
                    <a:pt x="18890" y="2168"/>
                    <a:pt x="17935" y="1183"/>
                  </a:cubicBezTo>
                  <a:cubicBezTo>
                    <a:pt x="17168" y="405"/>
                    <a:pt x="15934" y="83"/>
                    <a:pt x="14803" y="10"/>
                  </a:cubicBezTo>
                  <a:cubicBezTo>
                    <a:pt x="14637" y="0"/>
                    <a:pt x="14482" y="0"/>
                    <a:pt x="14326" y="0"/>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33" name="Google Shape;2233;p25"/>
            <p:cNvGrpSpPr/>
            <p:nvPr/>
          </p:nvGrpSpPr>
          <p:grpSpPr>
            <a:xfrm>
              <a:off x="3025725" y="1616175"/>
              <a:ext cx="3092546" cy="2101577"/>
              <a:chOff x="3025725" y="1616175"/>
              <a:chExt cx="3092546" cy="2101577"/>
            </a:xfrm>
          </p:grpSpPr>
          <p:sp>
            <p:nvSpPr>
              <p:cNvPr id="2234" name="Google Shape;2234;p25"/>
              <p:cNvSpPr/>
              <p:nvPr/>
            </p:nvSpPr>
            <p:spPr>
              <a:xfrm>
                <a:off x="3064712" y="3529711"/>
                <a:ext cx="3053559" cy="188042"/>
              </a:xfrm>
              <a:custGeom>
                <a:rect b="b" l="l" r="r" t="t"/>
                <a:pathLst>
                  <a:path extrusionOk="0" h="3217" w="52240">
                    <a:moveTo>
                      <a:pt x="44429" y="1"/>
                    </a:moveTo>
                    <a:lnTo>
                      <a:pt x="44429" y="12"/>
                    </a:lnTo>
                    <a:lnTo>
                      <a:pt x="44429" y="32"/>
                    </a:lnTo>
                    <a:cubicBezTo>
                      <a:pt x="44418" y="125"/>
                      <a:pt x="44346" y="198"/>
                      <a:pt x="44252" y="198"/>
                    </a:cubicBezTo>
                    <a:cubicBezTo>
                      <a:pt x="44242" y="198"/>
                      <a:pt x="44222" y="198"/>
                      <a:pt x="44211" y="188"/>
                    </a:cubicBezTo>
                    <a:cubicBezTo>
                      <a:pt x="44086" y="157"/>
                      <a:pt x="43973" y="95"/>
                      <a:pt x="43869" y="12"/>
                    </a:cubicBezTo>
                    <a:cubicBezTo>
                      <a:pt x="43433" y="115"/>
                      <a:pt x="42987" y="198"/>
                      <a:pt x="42541" y="271"/>
                    </a:cubicBezTo>
                    <a:cubicBezTo>
                      <a:pt x="42500" y="364"/>
                      <a:pt x="42406" y="437"/>
                      <a:pt x="42261" y="437"/>
                    </a:cubicBezTo>
                    <a:cubicBezTo>
                      <a:pt x="42230" y="437"/>
                      <a:pt x="42198" y="427"/>
                      <a:pt x="42157" y="427"/>
                    </a:cubicBezTo>
                    <a:cubicBezTo>
                      <a:pt x="42085" y="406"/>
                      <a:pt x="42022" y="385"/>
                      <a:pt x="41970" y="344"/>
                    </a:cubicBezTo>
                    <a:cubicBezTo>
                      <a:pt x="40197" y="582"/>
                      <a:pt x="38371" y="602"/>
                      <a:pt x="36555" y="602"/>
                    </a:cubicBezTo>
                    <a:lnTo>
                      <a:pt x="35933" y="602"/>
                    </a:lnTo>
                    <a:cubicBezTo>
                      <a:pt x="34896" y="602"/>
                      <a:pt x="33848" y="602"/>
                      <a:pt x="32811" y="593"/>
                    </a:cubicBezTo>
                    <a:cubicBezTo>
                      <a:pt x="32790" y="644"/>
                      <a:pt x="32759" y="676"/>
                      <a:pt x="32738" y="717"/>
                    </a:cubicBezTo>
                    <a:cubicBezTo>
                      <a:pt x="32604" y="893"/>
                      <a:pt x="32406" y="987"/>
                      <a:pt x="32199" y="1070"/>
                    </a:cubicBezTo>
                    <a:cubicBezTo>
                      <a:pt x="32064" y="1121"/>
                      <a:pt x="31929" y="1173"/>
                      <a:pt x="31784" y="1215"/>
                    </a:cubicBezTo>
                    <a:cubicBezTo>
                      <a:pt x="31763" y="1225"/>
                      <a:pt x="31742" y="1236"/>
                      <a:pt x="31712" y="1236"/>
                    </a:cubicBezTo>
                    <a:lnTo>
                      <a:pt x="31691" y="1236"/>
                    </a:lnTo>
                    <a:cubicBezTo>
                      <a:pt x="31400" y="1308"/>
                      <a:pt x="31099" y="1339"/>
                      <a:pt x="30799" y="1339"/>
                    </a:cubicBezTo>
                    <a:cubicBezTo>
                      <a:pt x="30249" y="1339"/>
                      <a:pt x="29688" y="1225"/>
                      <a:pt x="29191" y="987"/>
                    </a:cubicBezTo>
                    <a:cubicBezTo>
                      <a:pt x="28983" y="893"/>
                      <a:pt x="28786" y="768"/>
                      <a:pt x="28651" y="593"/>
                    </a:cubicBezTo>
                    <a:cubicBezTo>
                      <a:pt x="26577" y="582"/>
                      <a:pt x="24502" y="582"/>
                      <a:pt x="22427" y="582"/>
                    </a:cubicBezTo>
                    <a:cubicBezTo>
                      <a:pt x="22210" y="665"/>
                      <a:pt x="21982" y="748"/>
                      <a:pt x="21763" y="821"/>
                    </a:cubicBezTo>
                    <a:cubicBezTo>
                      <a:pt x="21546" y="883"/>
                      <a:pt x="21328" y="945"/>
                      <a:pt x="21100" y="997"/>
                    </a:cubicBezTo>
                    <a:cubicBezTo>
                      <a:pt x="20239" y="1215"/>
                      <a:pt x="19347" y="1329"/>
                      <a:pt x="18444" y="1339"/>
                    </a:cubicBezTo>
                    <a:lnTo>
                      <a:pt x="18299" y="1339"/>
                    </a:lnTo>
                    <a:cubicBezTo>
                      <a:pt x="18123" y="1339"/>
                      <a:pt x="17936" y="1339"/>
                      <a:pt x="17750" y="1329"/>
                    </a:cubicBezTo>
                    <a:cubicBezTo>
                      <a:pt x="17023" y="1287"/>
                      <a:pt x="16286" y="1194"/>
                      <a:pt x="15571" y="1017"/>
                    </a:cubicBezTo>
                    <a:cubicBezTo>
                      <a:pt x="15364" y="976"/>
                      <a:pt x="15145" y="914"/>
                      <a:pt x="14938" y="862"/>
                    </a:cubicBezTo>
                    <a:cubicBezTo>
                      <a:pt x="14731" y="800"/>
                      <a:pt x="14523" y="738"/>
                      <a:pt x="14316" y="665"/>
                    </a:cubicBezTo>
                    <a:cubicBezTo>
                      <a:pt x="14181" y="810"/>
                      <a:pt x="14015" y="934"/>
                      <a:pt x="13818" y="1007"/>
                    </a:cubicBezTo>
                    <a:cubicBezTo>
                      <a:pt x="13610" y="1090"/>
                      <a:pt x="13393" y="1132"/>
                      <a:pt x="13175" y="1132"/>
                    </a:cubicBezTo>
                    <a:cubicBezTo>
                      <a:pt x="12687" y="1132"/>
                      <a:pt x="12190" y="976"/>
                      <a:pt x="11702" y="893"/>
                    </a:cubicBezTo>
                    <a:cubicBezTo>
                      <a:pt x="11443" y="851"/>
                      <a:pt x="11194" y="831"/>
                      <a:pt x="10934" y="831"/>
                    </a:cubicBezTo>
                    <a:cubicBezTo>
                      <a:pt x="10519" y="831"/>
                      <a:pt x="10094" y="883"/>
                      <a:pt x="9689" y="997"/>
                    </a:cubicBezTo>
                    <a:cubicBezTo>
                      <a:pt x="9327" y="1100"/>
                      <a:pt x="8974" y="1246"/>
                      <a:pt x="8600" y="1246"/>
                    </a:cubicBezTo>
                    <a:cubicBezTo>
                      <a:pt x="8569" y="1246"/>
                      <a:pt x="8538" y="1236"/>
                      <a:pt x="8507" y="1236"/>
                    </a:cubicBezTo>
                    <a:cubicBezTo>
                      <a:pt x="7967" y="1204"/>
                      <a:pt x="7490" y="810"/>
                      <a:pt x="7252" y="333"/>
                    </a:cubicBezTo>
                    <a:cubicBezTo>
                      <a:pt x="7231" y="281"/>
                      <a:pt x="7210" y="240"/>
                      <a:pt x="7190" y="198"/>
                    </a:cubicBezTo>
                    <a:cubicBezTo>
                      <a:pt x="7107" y="198"/>
                      <a:pt x="7045" y="136"/>
                      <a:pt x="7024" y="53"/>
                    </a:cubicBezTo>
                    <a:cubicBezTo>
                      <a:pt x="6847" y="63"/>
                      <a:pt x="6681" y="84"/>
                      <a:pt x="6505" y="95"/>
                    </a:cubicBezTo>
                    <a:cubicBezTo>
                      <a:pt x="6381" y="229"/>
                      <a:pt x="6245" y="312"/>
                      <a:pt x="6121" y="312"/>
                    </a:cubicBezTo>
                    <a:cubicBezTo>
                      <a:pt x="6017" y="312"/>
                      <a:pt x="5934" y="261"/>
                      <a:pt x="5893" y="146"/>
                    </a:cubicBezTo>
                    <a:cubicBezTo>
                      <a:pt x="5685" y="167"/>
                      <a:pt x="5489" y="188"/>
                      <a:pt x="5291" y="198"/>
                    </a:cubicBezTo>
                    <a:cubicBezTo>
                      <a:pt x="5240" y="551"/>
                      <a:pt x="5115" y="862"/>
                      <a:pt x="4721" y="1007"/>
                    </a:cubicBezTo>
                    <a:cubicBezTo>
                      <a:pt x="4627" y="1038"/>
                      <a:pt x="4544" y="1059"/>
                      <a:pt x="4482" y="1059"/>
                    </a:cubicBezTo>
                    <a:cubicBezTo>
                      <a:pt x="4295" y="1059"/>
                      <a:pt x="4223" y="924"/>
                      <a:pt x="4223" y="706"/>
                    </a:cubicBezTo>
                    <a:cubicBezTo>
                      <a:pt x="4223" y="593"/>
                      <a:pt x="4244" y="457"/>
                      <a:pt x="4285" y="302"/>
                    </a:cubicBezTo>
                    <a:lnTo>
                      <a:pt x="4285" y="302"/>
                    </a:lnTo>
                    <a:cubicBezTo>
                      <a:pt x="1578" y="602"/>
                      <a:pt x="1" y="955"/>
                      <a:pt x="1" y="1339"/>
                    </a:cubicBezTo>
                    <a:cubicBezTo>
                      <a:pt x="1" y="2377"/>
                      <a:pt x="11692" y="3217"/>
                      <a:pt x="26120" y="3217"/>
                    </a:cubicBezTo>
                    <a:cubicBezTo>
                      <a:pt x="40539" y="3217"/>
                      <a:pt x="52239" y="2377"/>
                      <a:pt x="52239" y="1339"/>
                    </a:cubicBezTo>
                    <a:cubicBezTo>
                      <a:pt x="52239" y="924"/>
                      <a:pt x="50342" y="530"/>
                      <a:pt x="47147" y="219"/>
                    </a:cubicBezTo>
                    <a:lnTo>
                      <a:pt x="47147" y="219"/>
                    </a:lnTo>
                    <a:cubicBezTo>
                      <a:pt x="47198" y="406"/>
                      <a:pt x="47230" y="572"/>
                      <a:pt x="47230" y="706"/>
                    </a:cubicBezTo>
                    <a:cubicBezTo>
                      <a:pt x="47230" y="924"/>
                      <a:pt x="47157" y="1059"/>
                      <a:pt x="46960" y="1059"/>
                    </a:cubicBezTo>
                    <a:cubicBezTo>
                      <a:pt x="46898" y="1059"/>
                      <a:pt x="46825" y="1038"/>
                      <a:pt x="46732" y="1007"/>
                    </a:cubicBezTo>
                    <a:cubicBezTo>
                      <a:pt x="46306" y="851"/>
                      <a:pt x="46192" y="510"/>
                      <a:pt x="46151" y="136"/>
                    </a:cubicBezTo>
                    <a:cubicBezTo>
                      <a:pt x="45964" y="115"/>
                      <a:pt x="45777" y="105"/>
                      <a:pt x="45580" y="84"/>
                    </a:cubicBezTo>
                    <a:cubicBezTo>
                      <a:pt x="45538" y="240"/>
                      <a:pt x="45446" y="312"/>
                      <a:pt x="45331" y="312"/>
                    </a:cubicBezTo>
                    <a:cubicBezTo>
                      <a:pt x="45186" y="312"/>
                      <a:pt x="45020" y="208"/>
                      <a:pt x="44895" y="32"/>
                    </a:cubicBezTo>
                    <a:lnTo>
                      <a:pt x="44429" y="1"/>
                    </a:ln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25"/>
              <p:cNvSpPr/>
              <p:nvPr/>
            </p:nvSpPr>
            <p:spPr>
              <a:xfrm>
                <a:off x="3078682" y="1616175"/>
                <a:ext cx="2978973" cy="1911221"/>
              </a:xfrm>
              <a:custGeom>
                <a:rect b="b" l="l" r="r" t="t"/>
                <a:pathLst>
                  <a:path extrusionOk="0" h="32697" w="50964">
                    <a:moveTo>
                      <a:pt x="36203" y="11712"/>
                    </a:moveTo>
                    <a:lnTo>
                      <a:pt x="36203" y="11712"/>
                    </a:lnTo>
                    <a:cubicBezTo>
                      <a:pt x="36254" y="11764"/>
                      <a:pt x="36306" y="11805"/>
                      <a:pt x="36358" y="11857"/>
                    </a:cubicBezTo>
                    <a:lnTo>
                      <a:pt x="36399" y="11857"/>
                    </a:lnTo>
                    <a:cubicBezTo>
                      <a:pt x="36462" y="11857"/>
                      <a:pt x="36524" y="11857"/>
                      <a:pt x="36586" y="11867"/>
                    </a:cubicBezTo>
                    <a:cubicBezTo>
                      <a:pt x="36462" y="11816"/>
                      <a:pt x="36327" y="11764"/>
                      <a:pt x="36203" y="11712"/>
                    </a:cubicBezTo>
                    <a:close/>
                    <a:moveTo>
                      <a:pt x="11297" y="14481"/>
                    </a:moveTo>
                    <a:lnTo>
                      <a:pt x="11297" y="14481"/>
                    </a:lnTo>
                    <a:cubicBezTo>
                      <a:pt x="11307" y="14626"/>
                      <a:pt x="11297" y="14782"/>
                      <a:pt x="11276" y="14928"/>
                    </a:cubicBezTo>
                    <a:cubicBezTo>
                      <a:pt x="11338" y="14845"/>
                      <a:pt x="11390" y="14751"/>
                      <a:pt x="11453" y="14668"/>
                    </a:cubicBezTo>
                    <a:lnTo>
                      <a:pt x="11297" y="14481"/>
                    </a:lnTo>
                    <a:close/>
                    <a:moveTo>
                      <a:pt x="4772" y="13361"/>
                    </a:moveTo>
                    <a:cubicBezTo>
                      <a:pt x="4720" y="13973"/>
                      <a:pt x="4782" y="14617"/>
                      <a:pt x="4969" y="15239"/>
                    </a:cubicBezTo>
                    <a:lnTo>
                      <a:pt x="4969" y="15249"/>
                    </a:lnTo>
                    <a:cubicBezTo>
                      <a:pt x="5208" y="15394"/>
                      <a:pt x="5446" y="15529"/>
                      <a:pt x="5654" y="15622"/>
                    </a:cubicBezTo>
                    <a:cubicBezTo>
                      <a:pt x="5685" y="15633"/>
                      <a:pt x="5716" y="15643"/>
                      <a:pt x="5747" y="15643"/>
                    </a:cubicBezTo>
                    <a:cubicBezTo>
                      <a:pt x="5893" y="15643"/>
                      <a:pt x="6017" y="15488"/>
                      <a:pt x="5944" y="15332"/>
                    </a:cubicBezTo>
                    <a:cubicBezTo>
                      <a:pt x="5757" y="14896"/>
                      <a:pt x="5114" y="14357"/>
                      <a:pt x="4948" y="14004"/>
                    </a:cubicBezTo>
                    <a:cubicBezTo>
                      <a:pt x="4865" y="13828"/>
                      <a:pt x="4793" y="13568"/>
                      <a:pt x="4772" y="13361"/>
                    </a:cubicBezTo>
                    <a:close/>
                    <a:moveTo>
                      <a:pt x="42789" y="16203"/>
                    </a:moveTo>
                    <a:cubicBezTo>
                      <a:pt x="42779" y="16245"/>
                      <a:pt x="42759" y="16276"/>
                      <a:pt x="42738" y="16318"/>
                    </a:cubicBezTo>
                    <a:cubicBezTo>
                      <a:pt x="42738" y="16546"/>
                      <a:pt x="42706" y="16763"/>
                      <a:pt x="42655" y="16982"/>
                    </a:cubicBezTo>
                    <a:cubicBezTo>
                      <a:pt x="42665" y="17023"/>
                      <a:pt x="42685" y="17065"/>
                      <a:pt x="42706" y="17095"/>
                    </a:cubicBezTo>
                    <a:cubicBezTo>
                      <a:pt x="42800" y="17240"/>
                      <a:pt x="42872" y="17303"/>
                      <a:pt x="42924" y="17303"/>
                    </a:cubicBezTo>
                    <a:cubicBezTo>
                      <a:pt x="43070" y="17303"/>
                      <a:pt x="43090" y="16867"/>
                      <a:pt x="43080" y="16514"/>
                    </a:cubicBezTo>
                    <a:lnTo>
                      <a:pt x="43080" y="16514"/>
                    </a:lnTo>
                    <a:cubicBezTo>
                      <a:pt x="43028" y="16587"/>
                      <a:pt x="42966" y="16650"/>
                      <a:pt x="42893" y="16722"/>
                    </a:cubicBezTo>
                    <a:cubicBezTo>
                      <a:pt x="42862" y="16546"/>
                      <a:pt x="42821" y="16369"/>
                      <a:pt x="42789" y="16203"/>
                    </a:cubicBezTo>
                    <a:close/>
                    <a:moveTo>
                      <a:pt x="5820" y="17106"/>
                    </a:moveTo>
                    <a:cubicBezTo>
                      <a:pt x="5789" y="17106"/>
                      <a:pt x="5768" y="17116"/>
                      <a:pt x="5737" y="17127"/>
                    </a:cubicBezTo>
                    <a:cubicBezTo>
                      <a:pt x="5654" y="17158"/>
                      <a:pt x="5561" y="17189"/>
                      <a:pt x="5467" y="17231"/>
                    </a:cubicBezTo>
                    <a:cubicBezTo>
                      <a:pt x="5499" y="17386"/>
                      <a:pt x="5508" y="17531"/>
                      <a:pt x="5519" y="17687"/>
                    </a:cubicBezTo>
                    <a:cubicBezTo>
                      <a:pt x="5654" y="17635"/>
                      <a:pt x="5789" y="17583"/>
                      <a:pt x="5903" y="17531"/>
                    </a:cubicBezTo>
                    <a:cubicBezTo>
                      <a:pt x="6142" y="17427"/>
                      <a:pt x="6027" y="17106"/>
                      <a:pt x="5820" y="17106"/>
                    </a:cubicBezTo>
                    <a:close/>
                    <a:moveTo>
                      <a:pt x="10727" y="16888"/>
                    </a:moveTo>
                    <a:cubicBezTo>
                      <a:pt x="10591" y="17168"/>
                      <a:pt x="10591" y="17531"/>
                      <a:pt x="10591" y="17531"/>
                    </a:cubicBezTo>
                    <a:cubicBezTo>
                      <a:pt x="10508" y="17406"/>
                      <a:pt x="10478" y="17240"/>
                      <a:pt x="10457" y="17085"/>
                    </a:cubicBezTo>
                    <a:cubicBezTo>
                      <a:pt x="10384" y="17261"/>
                      <a:pt x="10322" y="17448"/>
                      <a:pt x="10280" y="17645"/>
                    </a:cubicBezTo>
                    <a:cubicBezTo>
                      <a:pt x="10229" y="17842"/>
                      <a:pt x="9980" y="18485"/>
                      <a:pt x="10093" y="18683"/>
                    </a:cubicBezTo>
                    <a:cubicBezTo>
                      <a:pt x="10146" y="18766"/>
                      <a:pt x="10197" y="18807"/>
                      <a:pt x="10249" y="18807"/>
                    </a:cubicBezTo>
                    <a:cubicBezTo>
                      <a:pt x="10457" y="18807"/>
                      <a:pt x="10654" y="18236"/>
                      <a:pt x="10727" y="18060"/>
                    </a:cubicBezTo>
                    <a:cubicBezTo>
                      <a:pt x="10778" y="17915"/>
                      <a:pt x="10830" y="17770"/>
                      <a:pt x="10893" y="17635"/>
                    </a:cubicBezTo>
                    <a:cubicBezTo>
                      <a:pt x="10736" y="17293"/>
                      <a:pt x="10727" y="16888"/>
                      <a:pt x="10727" y="16888"/>
                    </a:cubicBezTo>
                    <a:close/>
                    <a:moveTo>
                      <a:pt x="7376" y="17572"/>
                    </a:moveTo>
                    <a:cubicBezTo>
                      <a:pt x="7064" y="17572"/>
                      <a:pt x="6474" y="18112"/>
                      <a:pt x="6297" y="18257"/>
                    </a:cubicBezTo>
                    <a:cubicBezTo>
                      <a:pt x="6142" y="18372"/>
                      <a:pt x="5768" y="18683"/>
                      <a:pt x="5353" y="18932"/>
                    </a:cubicBezTo>
                    <a:cubicBezTo>
                      <a:pt x="5343" y="18962"/>
                      <a:pt x="5333" y="18994"/>
                      <a:pt x="5322" y="19015"/>
                    </a:cubicBezTo>
                    <a:lnTo>
                      <a:pt x="5291" y="19108"/>
                    </a:lnTo>
                    <a:cubicBezTo>
                      <a:pt x="5312" y="19118"/>
                      <a:pt x="5333" y="19128"/>
                      <a:pt x="5363" y="19128"/>
                    </a:cubicBezTo>
                    <a:cubicBezTo>
                      <a:pt x="5664" y="19025"/>
                      <a:pt x="6059" y="18962"/>
                      <a:pt x="6266" y="18869"/>
                    </a:cubicBezTo>
                    <a:cubicBezTo>
                      <a:pt x="6598" y="18724"/>
                      <a:pt x="7542" y="18330"/>
                      <a:pt x="7562" y="17884"/>
                    </a:cubicBezTo>
                    <a:cubicBezTo>
                      <a:pt x="7573" y="17655"/>
                      <a:pt x="7490" y="17572"/>
                      <a:pt x="7376" y="17572"/>
                    </a:cubicBezTo>
                    <a:close/>
                    <a:moveTo>
                      <a:pt x="11307" y="18112"/>
                    </a:moveTo>
                    <a:cubicBezTo>
                      <a:pt x="11245" y="18185"/>
                      <a:pt x="11183" y="18247"/>
                      <a:pt x="11131" y="18319"/>
                    </a:cubicBezTo>
                    <a:cubicBezTo>
                      <a:pt x="10902" y="18610"/>
                      <a:pt x="10540" y="19004"/>
                      <a:pt x="10654" y="19430"/>
                    </a:cubicBezTo>
                    <a:cubicBezTo>
                      <a:pt x="10727" y="19699"/>
                      <a:pt x="10840" y="19803"/>
                      <a:pt x="10965" y="19803"/>
                    </a:cubicBezTo>
                    <a:cubicBezTo>
                      <a:pt x="11151" y="19803"/>
                      <a:pt x="11349" y="19564"/>
                      <a:pt x="11473" y="19284"/>
                    </a:cubicBezTo>
                    <a:cubicBezTo>
                      <a:pt x="11577" y="19045"/>
                      <a:pt x="11639" y="18776"/>
                      <a:pt x="11743" y="18517"/>
                    </a:cubicBezTo>
                    <a:cubicBezTo>
                      <a:pt x="11536" y="18413"/>
                      <a:pt x="11400" y="18257"/>
                      <a:pt x="11307" y="18112"/>
                    </a:cubicBezTo>
                    <a:close/>
                    <a:moveTo>
                      <a:pt x="40154" y="19741"/>
                    </a:moveTo>
                    <a:lnTo>
                      <a:pt x="40154" y="19741"/>
                    </a:lnTo>
                    <a:cubicBezTo>
                      <a:pt x="40082" y="19762"/>
                      <a:pt x="39999" y="19772"/>
                      <a:pt x="39916" y="19782"/>
                    </a:cubicBezTo>
                    <a:cubicBezTo>
                      <a:pt x="39947" y="19792"/>
                      <a:pt x="39979" y="19803"/>
                      <a:pt x="40009" y="19803"/>
                    </a:cubicBezTo>
                    <a:cubicBezTo>
                      <a:pt x="40062" y="19803"/>
                      <a:pt x="40113" y="19782"/>
                      <a:pt x="40154" y="19741"/>
                    </a:cubicBezTo>
                    <a:close/>
                    <a:moveTo>
                      <a:pt x="8050" y="18372"/>
                    </a:moveTo>
                    <a:cubicBezTo>
                      <a:pt x="8030" y="18372"/>
                      <a:pt x="8019" y="18382"/>
                      <a:pt x="7998" y="18382"/>
                    </a:cubicBezTo>
                    <a:cubicBezTo>
                      <a:pt x="7428" y="18517"/>
                      <a:pt x="6961" y="19181"/>
                      <a:pt x="6453" y="19606"/>
                    </a:cubicBezTo>
                    <a:lnTo>
                      <a:pt x="6857" y="19824"/>
                    </a:lnTo>
                    <a:cubicBezTo>
                      <a:pt x="7096" y="19730"/>
                      <a:pt x="7345" y="19658"/>
                      <a:pt x="7573" y="19481"/>
                    </a:cubicBezTo>
                    <a:cubicBezTo>
                      <a:pt x="7874" y="19243"/>
                      <a:pt x="8071" y="19004"/>
                      <a:pt x="8237" y="18713"/>
                    </a:cubicBezTo>
                    <a:cubicBezTo>
                      <a:pt x="8330" y="18558"/>
                      <a:pt x="8216" y="18372"/>
                      <a:pt x="8050" y="18372"/>
                    </a:cubicBezTo>
                    <a:close/>
                    <a:moveTo>
                      <a:pt x="42924" y="18372"/>
                    </a:moveTo>
                    <a:cubicBezTo>
                      <a:pt x="42759" y="18372"/>
                      <a:pt x="42644" y="18558"/>
                      <a:pt x="42738" y="18713"/>
                    </a:cubicBezTo>
                    <a:cubicBezTo>
                      <a:pt x="42904" y="19004"/>
                      <a:pt x="43100" y="19243"/>
                      <a:pt x="43391" y="19481"/>
                    </a:cubicBezTo>
                    <a:cubicBezTo>
                      <a:pt x="43619" y="19658"/>
                      <a:pt x="43879" y="19730"/>
                      <a:pt x="44117" y="19824"/>
                    </a:cubicBezTo>
                    <a:lnTo>
                      <a:pt x="44522" y="19606"/>
                    </a:lnTo>
                    <a:cubicBezTo>
                      <a:pt x="44003" y="19181"/>
                      <a:pt x="43547" y="18517"/>
                      <a:pt x="42976" y="18382"/>
                    </a:cubicBezTo>
                    <a:cubicBezTo>
                      <a:pt x="42955" y="18382"/>
                      <a:pt x="42934" y="18372"/>
                      <a:pt x="42924" y="18372"/>
                    </a:cubicBezTo>
                    <a:close/>
                    <a:moveTo>
                      <a:pt x="9201" y="18828"/>
                    </a:moveTo>
                    <a:cubicBezTo>
                      <a:pt x="8610" y="18828"/>
                      <a:pt x="7832" y="20020"/>
                      <a:pt x="7604" y="20249"/>
                    </a:cubicBezTo>
                    <a:cubicBezTo>
                      <a:pt x="7770" y="20352"/>
                      <a:pt x="7936" y="20467"/>
                      <a:pt x="8092" y="20571"/>
                    </a:cubicBezTo>
                    <a:cubicBezTo>
                      <a:pt x="8890" y="20052"/>
                      <a:pt x="9782" y="19347"/>
                      <a:pt x="9523" y="18994"/>
                    </a:cubicBezTo>
                    <a:lnTo>
                      <a:pt x="9512" y="18983"/>
                    </a:lnTo>
                    <a:cubicBezTo>
                      <a:pt x="9503" y="18973"/>
                      <a:pt x="9492" y="18962"/>
                      <a:pt x="9482" y="18942"/>
                    </a:cubicBezTo>
                    <a:cubicBezTo>
                      <a:pt x="9388" y="18859"/>
                      <a:pt x="9295" y="18828"/>
                      <a:pt x="9201" y="18828"/>
                    </a:cubicBezTo>
                    <a:close/>
                    <a:moveTo>
                      <a:pt x="41773" y="18828"/>
                    </a:moveTo>
                    <a:cubicBezTo>
                      <a:pt x="41669" y="18828"/>
                      <a:pt x="41576" y="18859"/>
                      <a:pt x="41493" y="18942"/>
                    </a:cubicBezTo>
                    <a:cubicBezTo>
                      <a:pt x="41482" y="18962"/>
                      <a:pt x="41472" y="18973"/>
                      <a:pt x="41461" y="18983"/>
                    </a:cubicBezTo>
                    <a:cubicBezTo>
                      <a:pt x="41452" y="18983"/>
                      <a:pt x="41452" y="18994"/>
                      <a:pt x="41452" y="18994"/>
                    </a:cubicBezTo>
                    <a:lnTo>
                      <a:pt x="41441" y="18994"/>
                    </a:lnTo>
                    <a:cubicBezTo>
                      <a:pt x="41192" y="19347"/>
                      <a:pt x="42084" y="20052"/>
                      <a:pt x="42872" y="20571"/>
                    </a:cubicBezTo>
                    <a:cubicBezTo>
                      <a:pt x="43038" y="20467"/>
                      <a:pt x="43204" y="20352"/>
                      <a:pt x="43370" y="20249"/>
                    </a:cubicBezTo>
                    <a:cubicBezTo>
                      <a:pt x="43132" y="20020"/>
                      <a:pt x="42354" y="18828"/>
                      <a:pt x="41773" y="18828"/>
                    </a:cubicBezTo>
                    <a:close/>
                    <a:moveTo>
                      <a:pt x="12801" y="18683"/>
                    </a:moveTo>
                    <a:cubicBezTo>
                      <a:pt x="12697" y="18693"/>
                      <a:pt x="12604" y="18693"/>
                      <a:pt x="12511" y="18693"/>
                    </a:cubicBezTo>
                    <a:lnTo>
                      <a:pt x="12458" y="18693"/>
                    </a:lnTo>
                    <a:cubicBezTo>
                      <a:pt x="12200" y="18932"/>
                      <a:pt x="11981" y="19211"/>
                      <a:pt x="11847" y="19513"/>
                    </a:cubicBezTo>
                    <a:cubicBezTo>
                      <a:pt x="11660" y="19928"/>
                      <a:pt x="11463" y="20695"/>
                      <a:pt x="11722" y="20695"/>
                    </a:cubicBezTo>
                    <a:cubicBezTo>
                      <a:pt x="11815" y="20695"/>
                      <a:pt x="11951" y="20612"/>
                      <a:pt x="12158" y="20394"/>
                    </a:cubicBezTo>
                    <a:cubicBezTo>
                      <a:pt x="12168" y="20384"/>
                      <a:pt x="12179" y="20384"/>
                      <a:pt x="12179" y="20373"/>
                    </a:cubicBezTo>
                    <a:cubicBezTo>
                      <a:pt x="12230" y="19679"/>
                      <a:pt x="12656" y="19191"/>
                      <a:pt x="12936" y="18942"/>
                    </a:cubicBezTo>
                    <a:lnTo>
                      <a:pt x="12801" y="18683"/>
                    </a:lnTo>
                    <a:close/>
                    <a:moveTo>
                      <a:pt x="39325" y="20114"/>
                    </a:moveTo>
                    <a:lnTo>
                      <a:pt x="39325" y="20114"/>
                    </a:lnTo>
                    <a:cubicBezTo>
                      <a:pt x="39283" y="20218"/>
                      <a:pt x="39221" y="20311"/>
                      <a:pt x="39169" y="20394"/>
                    </a:cubicBezTo>
                    <a:cubicBezTo>
                      <a:pt x="39128" y="20446"/>
                      <a:pt x="39096" y="20498"/>
                      <a:pt x="39055" y="20550"/>
                    </a:cubicBezTo>
                    <a:cubicBezTo>
                      <a:pt x="39045" y="20560"/>
                      <a:pt x="39034" y="20581"/>
                      <a:pt x="39024" y="20591"/>
                    </a:cubicBezTo>
                    <a:cubicBezTo>
                      <a:pt x="39117" y="20664"/>
                      <a:pt x="39190" y="20695"/>
                      <a:pt x="39252" y="20695"/>
                    </a:cubicBezTo>
                    <a:cubicBezTo>
                      <a:pt x="39408" y="20695"/>
                      <a:pt x="39398" y="20425"/>
                      <a:pt x="39325" y="20114"/>
                    </a:cubicBezTo>
                    <a:close/>
                    <a:moveTo>
                      <a:pt x="4295" y="20415"/>
                    </a:moveTo>
                    <a:cubicBezTo>
                      <a:pt x="4222" y="20488"/>
                      <a:pt x="4150" y="20550"/>
                      <a:pt x="4077" y="20612"/>
                    </a:cubicBezTo>
                    <a:cubicBezTo>
                      <a:pt x="4160" y="20737"/>
                      <a:pt x="4243" y="20850"/>
                      <a:pt x="4316" y="20933"/>
                    </a:cubicBezTo>
                    <a:cubicBezTo>
                      <a:pt x="4357" y="20954"/>
                      <a:pt x="4388" y="20975"/>
                      <a:pt x="4430" y="20996"/>
                    </a:cubicBezTo>
                    <a:lnTo>
                      <a:pt x="4295" y="20415"/>
                    </a:lnTo>
                    <a:close/>
                    <a:moveTo>
                      <a:pt x="46648" y="20529"/>
                    </a:moveTo>
                    <a:lnTo>
                      <a:pt x="46544" y="20996"/>
                    </a:lnTo>
                    <a:cubicBezTo>
                      <a:pt x="46576" y="20975"/>
                      <a:pt x="46617" y="20954"/>
                      <a:pt x="46648" y="20933"/>
                    </a:cubicBezTo>
                    <a:cubicBezTo>
                      <a:pt x="46710" y="20871"/>
                      <a:pt x="46783" y="20788"/>
                      <a:pt x="46845" y="20695"/>
                    </a:cubicBezTo>
                    <a:cubicBezTo>
                      <a:pt x="46772" y="20643"/>
                      <a:pt x="46710" y="20591"/>
                      <a:pt x="46648" y="20529"/>
                    </a:cubicBezTo>
                    <a:close/>
                    <a:moveTo>
                      <a:pt x="3195" y="21401"/>
                    </a:moveTo>
                    <a:cubicBezTo>
                      <a:pt x="3164" y="21410"/>
                      <a:pt x="3133" y="21410"/>
                      <a:pt x="3092" y="21410"/>
                    </a:cubicBezTo>
                    <a:lnTo>
                      <a:pt x="3102" y="21410"/>
                    </a:lnTo>
                    <a:cubicBezTo>
                      <a:pt x="3133" y="21410"/>
                      <a:pt x="3164" y="21410"/>
                      <a:pt x="3195" y="21401"/>
                    </a:cubicBezTo>
                    <a:close/>
                    <a:moveTo>
                      <a:pt x="10083" y="20166"/>
                    </a:moveTo>
                    <a:cubicBezTo>
                      <a:pt x="9907" y="20166"/>
                      <a:pt x="9699" y="20207"/>
                      <a:pt x="9533" y="20269"/>
                    </a:cubicBezTo>
                    <a:cubicBezTo>
                      <a:pt x="9201" y="20384"/>
                      <a:pt x="8869" y="20654"/>
                      <a:pt x="8569" y="20913"/>
                    </a:cubicBezTo>
                    <a:cubicBezTo>
                      <a:pt x="8869" y="21131"/>
                      <a:pt x="9150" y="21348"/>
                      <a:pt x="9420" y="21587"/>
                    </a:cubicBezTo>
                    <a:cubicBezTo>
                      <a:pt x="9803" y="21318"/>
                      <a:pt x="10291" y="20944"/>
                      <a:pt x="10436" y="20695"/>
                    </a:cubicBezTo>
                    <a:cubicBezTo>
                      <a:pt x="10674" y="20301"/>
                      <a:pt x="10415" y="20166"/>
                      <a:pt x="10083" y="20166"/>
                    </a:cubicBezTo>
                    <a:close/>
                    <a:moveTo>
                      <a:pt x="40891" y="20166"/>
                    </a:moveTo>
                    <a:cubicBezTo>
                      <a:pt x="40549" y="20166"/>
                      <a:pt x="40300" y="20301"/>
                      <a:pt x="40528" y="20695"/>
                    </a:cubicBezTo>
                    <a:cubicBezTo>
                      <a:pt x="40684" y="20944"/>
                      <a:pt x="41161" y="21318"/>
                      <a:pt x="41555" y="21587"/>
                    </a:cubicBezTo>
                    <a:cubicBezTo>
                      <a:pt x="41825" y="21348"/>
                      <a:pt x="42105" y="21131"/>
                      <a:pt x="42395" y="20913"/>
                    </a:cubicBezTo>
                    <a:cubicBezTo>
                      <a:pt x="42105" y="20654"/>
                      <a:pt x="41773" y="20384"/>
                      <a:pt x="41441" y="20269"/>
                    </a:cubicBezTo>
                    <a:cubicBezTo>
                      <a:pt x="41275" y="20207"/>
                      <a:pt x="41067" y="20166"/>
                      <a:pt x="40891" y="20166"/>
                    </a:cubicBezTo>
                    <a:close/>
                    <a:moveTo>
                      <a:pt x="38619" y="22220"/>
                    </a:moveTo>
                    <a:lnTo>
                      <a:pt x="38619" y="22220"/>
                    </a:lnTo>
                    <a:cubicBezTo>
                      <a:pt x="38589" y="22230"/>
                      <a:pt x="38557" y="22230"/>
                      <a:pt x="38516" y="22230"/>
                    </a:cubicBezTo>
                    <a:cubicBezTo>
                      <a:pt x="38516" y="22261"/>
                      <a:pt x="38516" y="22282"/>
                      <a:pt x="38506" y="22303"/>
                    </a:cubicBezTo>
                    <a:cubicBezTo>
                      <a:pt x="38547" y="22282"/>
                      <a:pt x="38589" y="22251"/>
                      <a:pt x="38619" y="22220"/>
                    </a:cubicBezTo>
                    <a:close/>
                    <a:moveTo>
                      <a:pt x="12428" y="20674"/>
                    </a:moveTo>
                    <a:cubicBezTo>
                      <a:pt x="12386" y="20716"/>
                      <a:pt x="12355" y="20767"/>
                      <a:pt x="12324" y="20820"/>
                    </a:cubicBezTo>
                    <a:lnTo>
                      <a:pt x="12241" y="21048"/>
                    </a:lnTo>
                    <a:cubicBezTo>
                      <a:pt x="12230" y="21027"/>
                      <a:pt x="12230" y="21016"/>
                      <a:pt x="12230" y="21006"/>
                    </a:cubicBezTo>
                    <a:cubicBezTo>
                      <a:pt x="12200" y="21079"/>
                      <a:pt x="12179" y="21141"/>
                      <a:pt x="12168" y="21224"/>
                    </a:cubicBezTo>
                    <a:cubicBezTo>
                      <a:pt x="12106" y="21556"/>
                      <a:pt x="12168" y="22313"/>
                      <a:pt x="12583" y="22334"/>
                    </a:cubicBezTo>
                    <a:cubicBezTo>
                      <a:pt x="12573" y="22023"/>
                      <a:pt x="12583" y="21722"/>
                      <a:pt x="12594" y="21452"/>
                    </a:cubicBezTo>
                    <a:cubicBezTo>
                      <a:pt x="12479" y="21152"/>
                      <a:pt x="12438" y="20830"/>
                      <a:pt x="12428" y="20674"/>
                    </a:cubicBezTo>
                    <a:close/>
                    <a:moveTo>
                      <a:pt x="5363" y="22355"/>
                    </a:moveTo>
                    <a:cubicBezTo>
                      <a:pt x="5353" y="22365"/>
                      <a:pt x="5333" y="22376"/>
                      <a:pt x="5322" y="22386"/>
                    </a:cubicBezTo>
                    <a:cubicBezTo>
                      <a:pt x="5343" y="22386"/>
                      <a:pt x="5374" y="22386"/>
                      <a:pt x="5405" y="22396"/>
                    </a:cubicBezTo>
                    <a:lnTo>
                      <a:pt x="5363" y="22355"/>
                    </a:lnTo>
                    <a:close/>
                    <a:moveTo>
                      <a:pt x="45611" y="22355"/>
                    </a:moveTo>
                    <a:cubicBezTo>
                      <a:pt x="45590" y="22365"/>
                      <a:pt x="45580" y="22386"/>
                      <a:pt x="45569" y="22396"/>
                    </a:cubicBezTo>
                    <a:cubicBezTo>
                      <a:pt x="45590" y="22386"/>
                      <a:pt x="45621" y="22386"/>
                      <a:pt x="45652" y="22386"/>
                    </a:cubicBezTo>
                    <a:cubicBezTo>
                      <a:pt x="45642" y="22376"/>
                      <a:pt x="45621" y="22365"/>
                      <a:pt x="45611" y="22355"/>
                    </a:cubicBezTo>
                    <a:close/>
                    <a:moveTo>
                      <a:pt x="5425" y="22406"/>
                    </a:moveTo>
                    <a:cubicBezTo>
                      <a:pt x="5425" y="22417"/>
                      <a:pt x="5436" y="22417"/>
                      <a:pt x="5446" y="22427"/>
                    </a:cubicBezTo>
                    <a:lnTo>
                      <a:pt x="5425" y="22406"/>
                    </a:lnTo>
                    <a:close/>
                    <a:moveTo>
                      <a:pt x="11048" y="21162"/>
                    </a:moveTo>
                    <a:cubicBezTo>
                      <a:pt x="10561" y="21162"/>
                      <a:pt x="10156" y="21493"/>
                      <a:pt x="9772" y="21898"/>
                    </a:cubicBezTo>
                    <a:cubicBezTo>
                      <a:pt x="9980" y="22085"/>
                      <a:pt x="10176" y="22282"/>
                      <a:pt x="10374" y="22479"/>
                    </a:cubicBezTo>
                    <a:cubicBezTo>
                      <a:pt x="10799" y="22168"/>
                      <a:pt x="11172" y="21815"/>
                      <a:pt x="11287" y="21442"/>
                    </a:cubicBezTo>
                    <a:cubicBezTo>
                      <a:pt x="11328" y="21307"/>
                      <a:pt x="11224" y="21172"/>
                      <a:pt x="11079" y="21162"/>
                    </a:cubicBezTo>
                    <a:close/>
                    <a:moveTo>
                      <a:pt x="39896" y="21162"/>
                    </a:moveTo>
                    <a:cubicBezTo>
                      <a:pt x="39750" y="21172"/>
                      <a:pt x="39636" y="21307"/>
                      <a:pt x="39677" y="21442"/>
                    </a:cubicBezTo>
                    <a:cubicBezTo>
                      <a:pt x="39792" y="21815"/>
                      <a:pt x="40165" y="22168"/>
                      <a:pt x="40601" y="22479"/>
                    </a:cubicBezTo>
                    <a:cubicBezTo>
                      <a:pt x="40788" y="22282"/>
                      <a:pt x="40995" y="22085"/>
                      <a:pt x="41203" y="21898"/>
                    </a:cubicBezTo>
                    <a:cubicBezTo>
                      <a:pt x="40818" y="21493"/>
                      <a:pt x="40414" y="21162"/>
                      <a:pt x="39926" y="21162"/>
                    </a:cubicBezTo>
                    <a:close/>
                    <a:moveTo>
                      <a:pt x="25373" y="0"/>
                    </a:moveTo>
                    <a:cubicBezTo>
                      <a:pt x="22852" y="0"/>
                      <a:pt x="20249" y="675"/>
                      <a:pt x="18744" y="2407"/>
                    </a:cubicBezTo>
                    <a:cubicBezTo>
                      <a:pt x="17189" y="4202"/>
                      <a:pt x="16950" y="6940"/>
                      <a:pt x="14689" y="8019"/>
                    </a:cubicBezTo>
                    <a:cubicBezTo>
                      <a:pt x="13102" y="8766"/>
                      <a:pt x="11151" y="8382"/>
                      <a:pt x="9378" y="8683"/>
                    </a:cubicBezTo>
                    <a:cubicBezTo>
                      <a:pt x="6702" y="9140"/>
                      <a:pt x="5094" y="10965"/>
                      <a:pt x="4803" y="13061"/>
                    </a:cubicBezTo>
                    <a:cubicBezTo>
                      <a:pt x="4835" y="12978"/>
                      <a:pt x="4897" y="12936"/>
                      <a:pt x="4990" y="12936"/>
                    </a:cubicBezTo>
                    <a:cubicBezTo>
                      <a:pt x="5084" y="12936"/>
                      <a:pt x="5208" y="12988"/>
                      <a:pt x="5374" y="13102"/>
                    </a:cubicBezTo>
                    <a:cubicBezTo>
                      <a:pt x="6162" y="13651"/>
                      <a:pt x="6110" y="15177"/>
                      <a:pt x="6857" y="15924"/>
                    </a:cubicBezTo>
                    <a:cubicBezTo>
                      <a:pt x="6909" y="15965"/>
                      <a:pt x="6961" y="15986"/>
                      <a:pt x="7013" y="15986"/>
                    </a:cubicBezTo>
                    <a:cubicBezTo>
                      <a:pt x="7147" y="15986"/>
                      <a:pt x="7272" y="15861"/>
                      <a:pt x="7230" y="15705"/>
                    </a:cubicBezTo>
                    <a:cubicBezTo>
                      <a:pt x="7013" y="14845"/>
                      <a:pt x="6432" y="13351"/>
                      <a:pt x="7054" y="13091"/>
                    </a:cubicBezTo>
                    <a:cubicBezTo>
                      <a:pt x="7147" y="13050"/>
                      <a:pt x="7241" y="13040"/>
                      <a:pt x="7313" y="13040"/>
                    </a:cubicBezTo>
                    <a:cubicBezTo>
                      <a:pt x="8247" y="13040"/>
                      <a:pt x="7926" y="15685"/>
                      <a:pt x="7905" y="16120"/>
                    </a:cubicBezTo>
                    <a:cubicBezTo>
                      <a:pt x="7894" y="16359"/>
                      <a:pt x="7832" y="17303"/>
                      <a:pt x="8050" y="17303"/>
                    </a:cubicBezTo>
                    <a:cubicBezTo>
                      <a:pt x="8102" y="17303"/>
                      <a:pt x="8175" y="17240"/>
                      <a:pt x="8268" y="17095"/>
                    </a:cubicBezTo>
                    <a:cubicBezTo>
                      <a:pt x="8444" y="16816"/>
                      <a:pt x="8371" y="15944"/>
                      <a:pt x="8454" y="15602"/>
                    </a:cubicBezTo>
                    <a:cubicBezTo>
                      <a:pt x="8579" y="15073"/>
                      <a:pt x="8683" y="14326"/>
                      <a:pt x="9035" y="13900"/>
                    </a:cubicBezTo>
                    <a:cubicBezTo>
                      <a:pt x="9201" y="13693"/>
                      <a:pt x="9347" y="13610"/>
                      <a:pt x="9471" y="13610"/>
                    </a:cubicBezTo>
                    <a:cubicBezTo>
                      <a:pt x="9731" y="13610"/>
                      <a:pt x="9876" y="14004"/>
                      <a:pt x="9897" y="14451"/>
                    </a:cubicBezTo>
                    <a:cubicBezTo>
                      <a:pt x="9927" y="15280"/>
                      <a:pt x="9284" y="15322"/>
                      <a:pt x="9035" y="16016"/>
                    </a:cubicBezTo>
                    <a:cubicBezTo>
                      <a:pt x="8869" y="16494"/>
                      <a:pt x="8942" y="16961"/>
                      <a:pt x="9088" y="17427"/>
                    </a:cubicBezTo>
                    <a:cubicBezTo>
                      <a:pt x="9118" y="17531"/>
                      <a:pt x="9212" y="17583"/>
                      <a:pt x="9305" y="17583"/>
                    </a:cubicBezTo>
                    <a:cubicBezTo>
                      <a:pt x="9388" y="17583"/>
                      <a:pt x="9482" y="17531"/>
                      <a:pt x="9512" y="17427"/>
                    </a:cubicBezTo>
                    <a:cubicBezTo>
                      <a:pt x="9668" y="16940"/>
                      <a:pt x="9814" y="16224"/>
                      <a:pt x="9917" y="15986"/>
                    </a:cubicBezTo>
                    <a:cubicBezTo>
                      <a:pt x="10146" y="15467"/>
                      <a:pt x="10208" y="14264"/>
                      <a:pt x="10654" y="13890"/>
                    </a:cubicBezTo>
                    <a:cubicBezTo>
                      <a:pt x="10695" y="13859"/>
                      <a:pt x="10727" y="13828"/>
                      <a:pt x="10768" y="13807"/>
                    </a:cubicBezTo>
                    <a:cubicBezTo>
                      <a:pt x="10612" y="13600"/>
                      <a:pt x="10467" y="13393"/>
                      <a:pt x="10332" y="13174"/>
                    </a:cubicBezTo>
                    <a:cubicBezTo>
                      <a:pt x="10135" y="12863"/>
                      <a:pt x="9948" y="12521"/>
                      <a:pt x="9938" y="12148"/>
                    </a:cubicBezTo>
                    <a:cubicBezTo>
                      <a:pt x="9938" y="12003"/>
                      <a:pt x="9969" y="11847"/>
                      <a:pt x="10073" y="11754"/>
                    </a:cubicBezTo>
                    <a:cubicBezTo>
                      <a:pt x="10176" y="11660"/>
                      <a:pt x="10322" y="11650"/>
                      <a:pt x="10467" y="11639"/>
                    </a:cubicBezTo>
                    <a:cubicBezTo>
                      <a:pt x="10736" y="11618"/>
                      <a:pt x="11006" y="11618"/>
                      <a:pt x="11276" y="11618"/>
                    </a:cubicBezTo>
                    <a:cubicBezTo>
                      <a:pt x="11774" y="11618"/>
                      <a:pt x="12272" y="11650"/>
                      <a:pt x="12770" y="11733"/>
                    </a:cubicBezTo>
                    <a:cubicBezTo>
                      <a:pt x="13341" y="11837"/>
                      <a:pt x="13901" y="12012"/>
                      <a:pt x="14409" y="12282"/>
                    </a:cubicBezTo>
                    <a:cubicBezTo>
                      <a:pt x="14689" y="12189"/>
                      <a:pt x="14989" y="12116"/>
                      <a:pt x="15280" y="12075"/>
                    </a:cubicBezTo>
                    <a:cubicBezTo>
                      <a:pt x="15332" y="11639"/>
                      <a:pt x="15384" y="11214"/>
                      <a:pt x="15477" y="10788"/>
                    </a:cubicBezTo>
                    <a:cubicBezTo>
                      <a:pt x="15560" y="10426"/>
                      <a:pt x="15674" y="10052"/>
                      <a:pt x="15934" y="9783"/>
                    </a:cubicBezTo>
                    <a:cubicBezTo>
                      <a:pt x="16027" y="9679"/>
                      <a:pt x="16151" y="9596"/>
                      <a:pt x="16286" y="9596"/>
                    </a:cubicBezTo>
                    <a:lnTo>
                      <a:pt x="16296" y="9596"/>
                    </a:lnTo>
                    <a:cubicBezTo>
                      <a:pt x="16442" y="9596"/>
                      <a:pt x="16556" y="9700"/>
                      <a:pt x="16660" y="9793"/>
                    </a:cubicBezTo>
                    <a:cubicBezTo>
                      <a:pt x="17241" y="10301"/>
                      <a:pt x="17780" y="10851"/>
                      <a:pt x="18226" y="11484"/>
                    </a:cubicBezTo>
                    <a:cubicBezTo>
                      <a:pt x="18589" y="11992"/>
                      <a:pt x="18880" y="12552"/>
                      <a:pt x="19035" y="13154"/>
                    </a:cubicBezTo>
                    <a:cubicBezTo>
                      <a:pt x="19274" y="13361"/>
                      <a:pt x="19481" y="13579"/>
                      <a:pt x="19657" y="13817"/>
                    </a:cubicBezTo>
                    <a:cubicBezTo>
                      <a:pt x="19896" y="14139"/>
                      <a:pt x="20176" y="14451"/>
                      <a:pt x="20477" y="14720"/>
                    </a:cubicBezTo>
                    <a:cubicBezTo>
                      <a:pt x="20685" y="14917"/>
                      <a:pt x="20840" y="15104"/>
                      <a:pt x="20954" y="15280"/>
                    </a:cubicBezTo>
                    <a:cubicBezTo>
                      <a:pt x="21255" y="15758"/>
                      <a:pt x="21234" y="16120"/>
                      <a:pt x="21234" y="16120"/>
                    </a:cubicBezTo>
                    <a:lnTo>
                      <a:pt x="21037" y="16058"/>
                    </a:lnTo>
                    <a:lnTo>
                      <a:pt x="21037" y="16058"/>
                    </a:lnTo>
                    <a:cubicBezTo>
                      <a:pt x="21203" y="16971"/>
                      <a:pt x="20622" y="17406"/>
                      <a:pt x="20622" y="17406"/>
                    </a:cubicBezTo>
                    <a:lnTo>
                      <a:pt x="20622" y="17085"/>
                    </a:lnTo>
                    <a:cubicBezTo>
                      <a:pt x="20415" y="17874"/>
                      <a:pt x="20072" y="18060"/>
                      <a:pt x="20072" y="18060"/>
                    </a:cubicBezTo>
                    <a:lnTo>
                      <a:pt x="20072" y="17583"/>
                    </a:lnTo>
                    <a:lnTo>
                      <a:pt x="19865" y="18123"/>
                    </a:lnTo>
                    <a:cubicBezTo>
                      <a:pt x="20529" y="18361"/>
                      <a:pt x="20477" y="19128"/>
                      <a:pt x="20477" y="19128"/>
                    </a:cubicBezTo>
                    <a:lnTo>
                      <a:pt x="20187" y="18900"/>
                    </a:lnTo>
                    <a:lnTo>
                      <a:pt x="20187" y="18900"/>
                    </a:lnTo>
                    <a:cubicBezTo>
                      <a:pt x="20197" y="19004"/>
                      <a:pt x="20176" y="19098"/>
                      <a:pt x="20145" y="19170"/>
                    </a:cubicBezTo>
                    <a:cubicBezTo>
                      <a:pt x="20383" y="19326"/>
                      <a:pt x="20622" y="19481"/>
                      <a:pt x="20840" y="19637"/>
                    </a:cubicBezTo>
                    <a:cubicBezTo>
                      <a:pt x="20975" y="19741"/>
                      <a:pt x="21110" y="19834"/>
                      <a:pt x="21234" y="19937"/>
                    </a:cubicBezTo>
                    <a:cubicBezTo>
                      <a:pt x="21784" y="20373"/>
                      <a:pt x="22292" y="20850"/>
                      <a:pt x="22739" y="21369"/>
                    </a:cubicBezTo>
                    <a:cubicBezTo>
                      <a:pt x="22842" y="21483"/>
                      <a:pt x="22935" y="21597"/>
                      <a:pt x="23029" y="21712"/>
                    </a:cubicBezTo>
                    <a:cubicBezTo>
                      <a:pt x="23267" y="22012"/>
                      <a:pt x="23495" y="22323"/>
                      <a:pt x="23714" y="22645"/>
                    </a:cubicBezTo>
                    <a:cubicBezTo>
                      <a:pt x="23880" y="21006"/>
                      <a:pt x="24772" y="19440"/>
                      <a:pt x="26213" y="18641"/>
                    </a:cubicBezTo>
                    <a:cubicBezTo>
                      <a:pt x="27313" y="18029"/>
                      <a:pt x="28599" y="17894"/>
                      <a:pt x="29864" y="17894"/>
                    </a:cubicBezTo>
                    <a:cubicBezTo>
                      <a:pt x="30051" y="17894"/>
                      <a:pt x="30238" y="17904"/>
                      <a:pt x="30425" y="17904"/>
                    </a:cubicBezTo>
                    <a:cubicBezTo>
                      <a:pt x="31068" y="17925"/>
                      <a:pt x="31701" y="17957"/>
                      <a:pt x="32344" y="17957"/>
                    </a:cubicBezTo>
                    <a:cubicBezTo>
                      <a:pt x="32800" y="17957"/>
                      <a:pt x="33246" y="17936"/>
                      <a:pt x="33692" y="17884"/>
                    </a:cubicBezTo>
                    <a:cubicBezTo>
                      <a:pt x="33755" y="17884"/>
                      <a:pt x="33806" y="17874"/>
                      <a:pt x="33858" y="17863"/>
                    </a:cubicBezTo>
                    <a:cubicBezTo>
                      <a:pt x="34200" y="17821"/>
                      <a:pt x="34512" y="17635"/>
                      <a:pt x="34719" y="17355"/>
                    </a:cubicBezTo>
                    <a:cubicBezTo>
                      <a:pt x="34730" y="17334"/>
                      <a:pt x="34730" y="17314"/>
                      <a:pt x="34740" y="17282"/>
                    </a:cubicBezTo>
                    <a:lnTo>
                      <a:pt x="34802" y="17002"/>
                    </a:lnTo>
                    <a:cubicBezTo>
                      <a:pt x="34751" y="16961"/>
                      <a:pt x="34688" y="16919"/>
                      <a:pt x="34636" y="16867"/>
                    </a:cubicBezTo>
                    <a:cubicBezTo>
                      <a:pt x="34585" y="16961"/>
                      <a:pt x="34553" y="17065"/>
                      <a:pt x="34522" y="17178"/>
                    </a:cubicBezTo>
                    <a:cubicBezTo>
                      <a:pt x="34502" y="17240"/>
                      <a:pt x="34491" y="17314"/>
                      <a:pt x="34481" y="17386"/>
                    </a:cubicBezTo>
                    <a:cubicBezTo>
                      <a:pt x="34460" y="17344"/>
                      <a:pt x="34449" y="17293"/>
                      <a:pt x="34439" y="17240"/>
                    </a:cubicBezTo>
                    <a:cubicBezTo>
                      <a:pt x="34387" y="17023"/>
                      <a:pt x="34356" y="16805"/>
                      <a:pt x="34346" y="16577"/>
                    </a:cubicBezTo>
                    <a:cubicBezTo>
                      <a:pt x="34170" y="16380"/>
                      <a:pt x="34024" y="16152"/>
                      <a:pt x="33921" y="15903"/>
                    </a:cubicBezTo>
                    <a:lnTo>
                      <a:pt x="33827" y="16369"/>
                    </a:lnTo>
                    <a:cubicBezTo>
                      <a:pt x="33474" y="15944"/>
                      <a:pt x="33184" y="15467"/>
                      <a:pt x="32966" y="14958"/>
                    </a:cubicBezTo>
                    <a:cubicBezTo>
                      <a:pt x="32873" y="15041"/>
                      <a:pt x="32821" y="15156"/>
                      <a:pt x="32810" y="15280"/>
                    </a:cubicBezTo>
                    <a:cubicBezTo>
                      <a:pt x="32676" y="15011"/>
                      <a:pt x="32531" y="14709"/>
                      <a:pt x="32531" y="14419"/>
                    </a:cubicBezTo>
                    <a:cubicBezTo>
                      <a:pt x="32531" y="14357"/>
                      <a:pt x="32541" y="14295"/>
                      <a:pt x="32551" y="14232"/>
                    </a:cubicBezTo>
                    <a:cubicBezTo>
                      <a:pt x="32603" y="13983"/>
                      <a:pt x="32780" y="13776"/>
                      <a:pt x="32956" y="13589"/>
                    </a:cubicBezTo>
                    <a:cubicBezTo>
                      <a:pt x="33661" y="12812"/>
                      <a:pt x="34460" y="12116"/>
                      <a:pt x="35248" y="11432"/>
                    </a:cubicBezTo>
                    <a:cubicBezTo>
                      <a:pt x="35341" y="11359"/>
                      <a:pt x="35456" y="11318"/>
                      <a:pt x="35570" y="11318"/>
                    </a:cubicBezTo>
                    <a:cubicBezTo>
                      <a:pt x="35684" y="11318"/>
                      <a:pt x="35788" y="11359"/>
                      <a:pt x="35881" y="11432"/>
                    </a:cubicBezTo>
                    <a:lnTo>
                      <a:pt x="36099" y="11618"/>
                    </a:lnTo>
                    <a:cubicBezTo>
                      <a:pt x="36296" y="11556"/>
                      <a:pt x="36514" y="11525"/>
                      <a:pt x="36731" y="11525"/>
                    </a:cubicBezTo>
                    <a:cubicBezTo>
                      <a:pt x="37033" y="11525"/>
                      <a:pt x="37344" y="11588"/>
                      <a:pt x="37623" y="11722"/>
                    </a:cubicBezTo>
                    <a:lnTo>
                      <a:pt x="37655" y="11629"/>
                    </a:lnTo>
                    <a:cubicBezTo>
                      <a:pt x="37976" y="11432"/>
                      <a:pt x="38350" y="11328"/>
                      <a:pt x="38723" y="11328"/>
                    </a:cubicBezTo>
                    <a:cubicBezTo>
                      <a:pt x="38858" y="11328"/>
                      <a:pt x="38993" y="11339"/>
                      <a:pt x="39128" y="11369"/>
                    </a:cubicBezTo>
                    <a:cubicBezTo>
                      <a:pt x="38993" y="11452"/>
                      <a:pt x="38858" y="11525"/>
                      <a:pt x="38723" y="11608"/>
                    </a:cubicBezTo>
                    <a:cubicBezTo>
                      <a:pt x="38930" y="11567"/>
                      <a:pt x="39138" y="11546"/>
                      <a:pt x="39356" y="11546"/>
                    </a:cubicBezTo>
                    <a:cubicBezTo>
                      <a:pt x="39740" y="11546"/>
                      <a:pt x="40124" y="11608"/>
                      <a:pt x="40466" y="11754"/>
                    </a:cubicBezTo>
                    <a:cubicBezTo>
                      <a:pt x="40559" y="11629"/>
                      <a:pt x="40642" y="11505"/>
                      <a:pt x="40735" y="11380"/>
                    </a:cubicBezTo>
                    <a:cubicBezTo>
                      <a:pt x="40829" y="11256"/>
                      <a:pt x="40974" y="11183"/>
                      <a:pt x="41130" y="11183"/>
                    </a:cubicBezTo>
                    <a:cubicBezTo>
                      <a:pt x="41203" y="11183"/>
                      <a:pt x="41275" y="11203"/>
                      <a:pt x="41348" y="11235"/>
                    </a:cubicBezTo>
                    <a:cubicBezTo>
                      <a:pt x="42281" y="11722"/>
                      <a:pt x="43204" y="12231"/>
                      <a:pt x="44075" y="12822"/>
                    </a:cubicBezTo>
                    <a:cubicBezTo>
                      <a:pt x="44283" y="12967"/>
                      <a:pt x="44501" y="13123"/>
                      <a:pt x="44615" y="13351"/>
                    </a:cubicBezTo>
                    <a:cubicBezTo>
                      <a:pt x="44677" y="13485"/>
                      <a:pt x="44709" y="13631"/>
                      <a:pt x="44709" y="13787"/>
                    </a:cubicBezTo>
                    <a:cubicBezTo>
                      <a:pt x="44698" y="13994"/>
                      <a:pt x="44646" y="14222"/>
                      <a:pt x="44594" y="14430"/>
                    </a:cubicBezTo>
                    <a:cubicBezTo>
                      <a:pt x="44563" y="14315"/>
                      <a:pt x="44480" y="14222"/>
                      <a:pt x="44377" y="14160"/>
                    </a:cubicBezTo>
                    <a:cubicBezTo>
                      <a:pt x="44283" y="14709"/>
                      <a:pt x="44107" y="15228"/>
                      <a:pt x="43858" y="15726"/>
                    </a:cubicBezTo>
                    <a:cubicBezTo>
                      <a:pt x="43827" y="15675"/>
                      <a:pt x="43806" y="15612"/>
                      <a:pt x="43775" y="15560"/>
                    </a:cubicBezTo>
                    <a:cubicBezTo>
                      <a:pt x="43764" y="15612"/>
                      <a:pt x="43754" y="15654"/>
                      <a:pt x="43744" y="15705"/>
                    </a:cubicBezTo>
                    <a:cubicBezTo>
                      <a:pt x="43702" y="15861"/>
                      <a:pt x="43827" y="15986"/>
                      <a:pt x="43962" y="15986"/>
                    </a:cubicBezTo>
                    <a:cubicBezTo>
                      <a:pt x="44013" y="15986"/>
                      <a:pt x="44066" y="15965"/>
                      <a:pt x="44107" y="15924"/>
                    </a:cubicBezTo>
                    <a:cubicBezTo>
                      <a:pt x="44854" y="15177"/>
                      <a:pt x="44802" y="13651"/>
                      <a:pt x="45601" y="13102"/>
                    </a:cubicBezTo>
                    <a:cubicBezTo>
                      <a:pt x="45767" y="12988"/>
                      <a:pt x="45891" y="12936"/>
                      <a:pt x="45984" y="12936"/>
                    </a:cubicBezTo>
                    <a:cubicBezTo>
                      <a:pt x="46046" y="12936"/>
                      <a:pt x="46099" y="12957"/>
                      <a:pt x="46140" y="13008"/>
                    </a:cubicBezTo>
                    <a:cubicBezTo>
                      <a:pt x="45880" y="11328"/>
                      <a:pt x="44926" y="9751"/>
                      <a:pt x="43183" y="9098"/>
                    </a:cubicBezTo>
                    <a:cubicBezTo>
                      <a:pt x="41037" y="8289"/>
                      <a:pt x="38370" y="9067"/>
                      <a:pt x="36348" y="8061"/>
                    </a:cubicBezTo>
                    <a:cubicBezTo>
                      <a:pt x="33983" y="6888"/>
                      <a:pt x="33765" y="3974"/>
                      <a:pt x="32001" y="2169"/>
                    </a:cubicBezTo>
                    <a:cubicBezTo>
                      <a:pt x="30601" y="737"/>
                      <a:pt x="28340" y="156"/>
                      <a:pt x="26255" y="21"/>
                    </a:cubicBezTo>
                    <a:cubicBezTo>
                      <a:pt x="25964" y="0"/>
                      <a:pt x="25674" y="0"/>
                      <a:pt x="25373" y="0"/>
                    </a:cubicBezTo>
                    <a:close/>
                    <a:moveTo>
                      <a:pt x="45175" y="22728"/>
                    </a:moveTo>
                    <a:lnTo>
                      <a:pt x="45175" y="22728"/>
                    </a:lnTo>
                    <a:cubicBezTo>
                      <a:pt x="45113" y="22791"/>
                      <a:pt x="45041" y="22853"/>
                      <a:pt x="44978" y="22915"/>
                    </a:cubicBezTo>
                    <a:cubicBezTo>
                      <a:pt x="45050" y="22853"/>
                      <a:pt x="45113" y="22791"/>
                      <a:pt x="45175" y="22728"/>
                    </a:cubicBezTo>
                    <a:close/>
                    <a:moveTo>
                      <a:pt x="11297" y="21971"/>
                    </a:moveTo>
                    <a:cubicBezTo>
                      <a:pt x="11006" y="21971"/>
                      <a:pt x="10644" y="22386"/>
                      <a:pt x="10384" y="22770"/>
                    </a:cubicBezTo>
                    <a:cubicBezTo>
                      <a:pt x="10374" y="23070"/>
                      <a:pt x="10374" y="23413"/>
                      <a:pt x="10363" y="23776"/>
                    </a:cubicBezTo>
                    <a:cubicBezTo>
                      <a:pt x="10955" y="23413"/>
                      <a:pt x="12044" y="23298"/>
                      <a:pt x="11691" y="22344"/>
                    </a:cubicBezTo>
                    <a:cubicBezTo>
                      <a:pt x="11587" y="22074"/>
                      <a:pt x="11453" y="21971"/>
                      <a:pt x="11297" y="21971"/>
                    </a:cubicBezTo>
                    <a:close/>
                    <a:moveTo>
                      <a:pt x="39667" y="21971"/>
                    </a:moveTo>
                    <a:cubicBezTo>
                      <a:pt x="39522" y="21971"/>
                      <a:pt x="39387" y="22074"/>
                      <a:pt x="39283" y="22344"/>
                    </a:cubicBezTo>
                    <a:cubicBezTo>
                      <a:pt x="38930" y="23298"/>
                      <a:pt x="40020" y="23413"/>
                      <a:pt x="40611" y="23776"/>
                    </a:cubicBezTo>
                    <a:cubicBezTo>
                      <a:pt x="40601" y="23413"/>
                      <a:pt x="40601" y="23070"/>
                      <a:pt x="40590" y="22770"/>
                    </a:cubicBezTo>
                    <a:cubicBezTo>
                      <a:pt x="40331" y="22386"/>
                      <a:pt x="39968" y="21971"/>
                      <a:pt x="39667" y="21971"/>
                    </a:cubicBezTo>
                    <a:close/>
                    <a:moveTo>
                      <a:pt x="43941" y="23932"/>
                    </a:moveTo>
                    <a:cubicBezTo>
                      <a:pt x="43920" y="23962"/>
                      <a:pt x="43900" y="23983"/>
                      <a:pt x="43879" y="24004"/>
                    </a:cubicBezTo>
                    <a:lnTo>
                      <a:pt x="43879" y="24004"/>
                    </a:lnTo>
                    <a:lnTo>
                      <a:pt x="43941" y="23941"/>
                    </a:lnTo>
                    <a:lnTo>
                      <a:pt x="43941" y="23932"/>
                    </a:lnTo>
                    <a:close/>
                    <a:moveTo>
                      <a:pt x="7023" y="23932"/>
                    </a:moveTo>
                    <a:lnTo>
                      <a:pt x="7023" y="23941"/>
                    </a:lnTo>
                    <a:lnTo>
                      <a:pt x="7085" y="24004"/>
                    </a:lnTo>
                    <a:cubicBezTo>
                      <a:pt x="7096" y="24004"/>
                      <a:pt x="7096" y="24004"/>
                      <a:pt x="7096" y="24015"/>
                    </a:cubicBezTo>
                    <a:lnTo>
                      <a:pt x="7096" y="24004"/>
                    </a:lnTo>
                    <a:cubicBezTo>
                      <a:pt x="7064" y="23983"/>
                      <a:pt x="7044" y="23962"/>
                      <a:pt x="7023" y="23932"/>
                    </a:cubicBezTo>
                    <a:close/>
                    <a:moveTo>
                      <a:pt x="11608" y="24035"/>
                    </a:moveTo>
                    <a:cubicBezTo>
                      <a:pt x="11702" y="24201"/>
                      <a:pt x="11795" y="24377"/>
                      <a:pt x="11868" y="24543"/>
                    </a:cubicBezTo>
                    <a:cubicBezTo>
                      <a:pt x="11909" y="24419"/>
                      <a:pt x="11909" y="24305"/>
                      <a:pt x="11868" y="24232"/>
                    </a:cubicBezTo>
                    <a:cubicBezTo>
                      <a:pt x="11815" y="24118"/>
                      <a:pt x="11722" y="24056"/>
                      <a:pt x="11608" y="24035"/>
                    </a:cubicBezTo>
                    <a:close/>
                    <a:moveTo>
                      <a:pt x="39366" y="24035"/>
                    </a:moveTo>
                    <a:cubicBezTo>
                      <a:pt x="39252" y="24056"/>
                      <a:pt x="39159" y="24118"/>
                      <a:pt x="39096" y="24232"/>
                    </a:cubicBezTo>
                    <a:cubicBezTo>
                      <a:pt x="39055" y="24305"/>
                      <a:pt x="39066" y="24419"/>
                      <a:pt x="39096" y="24543"/>
                    </a:cubicBezTo>
                    <a:cubicBezTo>
                      <a:pt x="39179" y="24377"/>
                      <a:pt x="39262" y="24201"/>
                      <a:pt x="39366" y="24035"/>
                    </a:cubicBezTo>
                    <a:close/>
                    <a:moveTo>
                      <a:pt x="11328" y="24045"/>
                    </a:moveTo>
                    <a:lnTo>
                      <a:pt x="11328" y="24045"/>
                    </a:lnTo>
                    <a:cubicBezTo>
                      <a:pt x="11121" y="24087"/>
                      <a:pt x="10902" y="24211"/>
                      <a:pt x="10778" y="24315"/>
                    </a:cubicBezTo>
                    <a:cubicBezTo>
                      <a:pt x="10944" y="24388"/>
                      <a:pt x="11110" y="24471"/>
                      <a:pt x="11266" y="24564"/>
                    </a:cubicBezTo>
                    <a:cubicBezTo>
                      <a:pt x="11297" y="24398"/>
                      <a:pt x="11317" y="24222"/>
                      <a:pt x="11328" y="24045"/>
                    </a:cubicBezTo>
                    <a:close/>
                    <a:moveTo>
                      <a:pt x="12822" y="24668"/>
                    </a:moveTo>
                    <a:lnTo>
                      <a:pt x="12822" y="24668"/>
                    </a:lnTo>
                    <a:cubicBezTo>
                      <a:pt x="12718" y="24958"/>
                      <a:pt x="12739" y="25239"/>
                      <a:pt x="12967" y="25322"/>
                    </a:cubicBezTo>
                    <a:cubicBezTo>
                      <a:pt x="12915" y="25103"/>
                      <a:pt x="12863" y="24886"/>
                      <a:pt x="12822" y="24668"/>
                    </a:cubicBezTo>
                    <a:close/>
                    <a:moveTo>
                      <a:pt x="38028" y="24409"/>
                    </a:moveTo>
                    <a:lnTo>
                      <a:pt x="38028" y="24409"/>
                    </a:lnTo>
                    <a:cubicBezTo>
                      <a:pt x="37935" y="24741"/>
                      <a:pt x="37831" y="25031"/>
                      <a:pt x="37727" y="25331"/>
                    </a:cubicBezTo>
                    <a:cubicBezTo>
                      <a:pt x="37779" y="25331"/>
                      <a:pt x="37821" y="25342"/>
                      <a:pt x="37862" y="25342"/>
                    </a:cubicBezTo>
                    <a:cubicBezTo>
                      <a:pt x="38319" y="25342"/>
                      <a:pt x="38267" y="24803"/>
                      <a:pt x="38028" y="24409"/>
                    </a:cubicBezTo>
                    <a:close/>
                    <a:moveTo>
                      <a:pt x="12117" y="25166"/>
                    </a:moveTo>
                    <a:cubicBezTo>
                      <a:pt x="12126" y="25186"/>
                      <a:pt x="12137" y="25218"/>
                      <a:pt x="12147" y="25239"/>
                    </a:cubicBezTo>
                    <a:cubicBezTo>
                      <a:pt x="12209" y="25311"/>
                      <a:pt x="12282" y="25373"/>
                      <a:pt x="12355" y="25435"/>
                    </a:cubicBezTo>
                    <a:cubicBezTo>
                      <a:pt x="12355" y="25435"/>
                      <a:pt x="12365" y="25435"/>
                      <a:pt x="12365" y="25446"/>
                    </a:cubicBezTo>
                    <a:cubicBezTo>
                      <a:pt x="12438" y="25508"/>
                      <a:pt x="12511" y="25570"/>
                      <a:pt x="12583" y="25643"/>
                    </a:cubicBezTo>
                    <a:cubicBezTo>
                      <a:pt x="12562" y="25414"/>
                      <a:pt x="12438" y="25218"/>
                      <a:pt x="12158" y="25166"/>
                    </a:cubicBezTo>
                    <a:close/>
                    <a:moveTo>
                      <a:pt x="312" y="24284"/>
                    </a:moveTo>
                    <a:cubicBezTo>
                      <a:pt x="239" y="24471"/>
                      <a:pt x="177" y="24678"/>
                      <a:pt x="135" y="24875"/>
                    </a:cubicBezTo>
                    <a:cubicBezTo>
                      <a:pt x="156" y="24896"/>
                      <a:pt x="188" y="24917"/>
                      <a:pt x="208" y="24927"/>
                    </a:cubicBezTo>
                    <a:cubicBezTo>
                      <a:pt x="301" y="25000"/>
                      <a:pt x="374" y="25062"/>
                      <a:pt x="416" y="25103"/>
                    </a:cubicBezTo>
                    <a:cubicBezTo>
                      <a:pt x="582" y="25259"/>
                      <a:pt x="903" y="25674"/>
                      <a:pt x="1214" y="25965"/>
                    </a:cubicBezTo>
                    <a:cubicBezTo>
                      <a:pt x="1246" y="25995"/>
                      <a:pt x="1287" y="26016"/>
                      <a:pt x="1329" y="26016"/>
                    </a:cubicBezTo>
                    <a:cubicBezTo>
                      <a:pt x="1422" y="26016"/>
                      <a:pt x="1504" y="25944"/>
                      <a:pt x="1504" y="25840"/>
                    </a:cubicBezTo>
                    <a:cubicBezTo>
                      <a:pt x="1504" y="25819"/>
                      <a:pt x="1495" y="25788"/>
                      <a:pt x="1484" y="25757"/>
                    </a:cubicBezTo>
                    <a:cubicBezTo>
                      <a:pt x="1256" y="25363"/>
                      <a:pt x="997" y="24979"/>
                      <a:pt x="706" y="24616"/>
                    </a:cubicBezTo>
                    <a:cubicBezTo>
                      <a:pt x="633" y="24522"/>
                      <a:pt x="488" y="24409"/>
                      <a:pt x="312" y="24284"/>
                    </a:cubicBezTo>
                    <a:close/>
                    <a:moveTo>
                      <a:pt x="50673" y="24263"/>
                    </a:moveTo>
                    <a:cubicBezTo>
                      <a:pt x="50497" y="24398"/>
                      <a:pt x="50341" y="24512"/>
                      <a:pt x="50258" y="24616"/>
                    </a:cubicBezTo>
                    <a:cubicBezTo>
                      <a:pt x="49967" y="24979"/>
                      <a:pt x="49718" y="25363"/>
                      <a:pt x="49490" y="25757"/>
                    </a:cubicBezTo>
                    <a:cubicBezTo>
                      <a:pt x="49469" y="25788"/>
                      <a:pt x="49469" y="25819"/>
                      <a:pt x="49469" y="25840"/>
                    </a:cubicBezTo>
                    <a:cubicBezTo>
                      <a:pt x="49469" y="25944"/>
                      <a:pt x="49552" y="26016"/>
                      <a:pt x="49646" y="26016"/>
                    </a:cubicBezTo>
                    <a:cubicBezTo>
                      <a:pt x="49677" y="26016"/>
                      <a:pt x="49718" y="25995"/>
                      <a:pt x="49760" y="25965"/>
                    </a:cubicBezTo>
                    <a:cubicBezTo>
                      <a:pt x="50061" y="25674"/>
                      <a:pt x="50382" y="25259"/>
                      <a:pt x="50559" y="25103"/>
                    </a:cubicBezTo>
                    <a:cubicBezTo>
                      <a:pt x="50601" y="25062"/>
                      <a:pt x="50673" y="25000"/>
                      <a:pt x="50767" y="24927"/>
                    </a:cubicBezTo>
                    <a:cubicBezTo>
                      <a:pt x="50787" y="24907"/>
                      <a:pt x="50818" y="24886"/>
                      <a:pt x="50849" y="24865"/>
                    </a:cubicBezTo>
                    <a:cubicBezTo>
                      <a:pt x="50808" y="24668"/>
                      <a:pt x="50746" y="24460"/>
                      <a:pt x="50673" y="24263"/>
                    </a:cubicBezTo>
                    <a:close/>
                    <a:moveTo>
                      <a:pt x="33029" y="25487"/>
                    </a:moveTo>
                    <a:cubicBezTo>
                      <a:pt x="32946" y="25539"/>
                      <a:pt x="32863" y="25580"/>
                      <a:pt x="32769" y="25633"/>
                    </a:cubicBezTo>
                    <a:cubicBezTo>
                      <a:pt x="32738" y="25819"/>
                      <a:pt x="32697" y="26016"/>
                      <a:pt x="32655" y="26203"/>
                    </a:cubicBezTo>
                    <a:cubicBezTo>
                      <a:pt x="32842" y="26006"/>
                      <a:pt x="32966" y="25757"/>
                      <a:pt x="33029" y="25487"/>
                    </a:cubicBezTo>
                    <a:close/>
                    <a:moveTo>
                      <a:pt x="1297" y="22780"/>
                    </a:moveTo>
                    <a:cubicBezTo>
                      <a:pt x="1225" y="22853"/>
                      <a:pt x="1152" y="22925"/>
                      <a:pt x="1090" y="23008"/>
                    </a:cubicBezTo>
                    <a:cubicBezTo>
                      <a:pt x="1007" y="23091"/>
                      <a:pt x="934" y="23185"/>
                      <a:pt x="872" y="23268"/>
                    </a:cubicBezTo>
                    <a:cubicBezTo>
                      <a:pt x="914" y="23298"/>
                      <a:pt x="944" y="23319"/>
                      <a:pt x="976" y="23340"/>
                    </a:cubicBezTo>
                    <a:cubicBezTo>
                      <a:pt x="1515" y="23755"/>
                      <a:pt x="1806" y="24160"/>
                      <a:pt x="1992" y="24824"/>
                    </a:cubicBezTo>
                    <a:cubicBezTo>
                      <a:pt x="2117" y="25301"/>
                      <a:pt x="2002" y="25746"/>
                      <a:pt x="2148" y="26172"/>
                    </a:cubicBezTo>
                    <a:cubicBezTo>
                      <a:pt x="2179" y="26244"/>
                      <a:pt x="2241" y="26286"/>
                      <a:pt x="2314" y="26286"/>
                    </a:cubicBezTo>
                    <a:cubicBezTo>
                      <a:pt x="2397" y="26286"/>
                      <a:pt x="2480" y="26224"/>
                      <a:pt x="2480" y="26131"/>
                    </a:cubicBezTo>
                    <a:cubicBezTo>
                      <a:pt x="2490" y="26089"/>
                      <a:pt x="2490" y="26048"/>
                      <a:pt x="2490" y="26006"/>
                    </a:cubicBezTo>
                    <a:cubicBezTo>
                      <a:pt x="2490" y="25799"/>
                      <a:pt x="2449" y="25591"/>
                      <a:pt x="2407" y="25405"/>
                    </a:cubicBezTo>
                    <a:cubicBezTo>
                      <a:pt x="2376" y="25269"/>
                      <a:pt x="2324" y="25062"/>
                      <a:pt x="2324" y="24896"/>
                    </a:cubicBezTo>
                    <a:cubicBezTo>
                      <a:pt x="2324" y="24771"/>
                      <a:pt x="2355" y="24668"/>
                      <a:pt x="2459" y="24626"/>
                    </a:cubicBezTo>
                    <a:cubicBezTo>
                      <a:pt x="2044" y="24045"/>
                      <a:pt x="1650" y="23413"/>
                      <a:pt x="1297" y="22780"/>
                    </a:cubicBezTo>
                    <a:close/>
                    <a:moveTo>
                      <a:pt x="49718" y="22697"/>
                    </a:moveTo>
                    <a:cubicBezTo>
                      <a:pt x="49356" y="23361"/>
                      <a:pt x="48941" y="24015"/>
                      <a:pt x="48515" y="24626"/>
                    </a:cubicBezTo>
                    <a:cubicBezTo>
                      <a:pt x="48619" y="24668"/>
                      <a:pt x="48650" y="24771"/>
                      <a:pt x="48650" y="24896"/>
                    </a:cubicBezTo>
                    <a:cubicBezTo>
                      <a:pt x="48650" y="25062"/>
                      <a:pt x="48588" y="25269"/>
                      <a:pt x="48567" y="25405"/>
                    </a:cubicBezTo>
                    <a:cubicBezTo>
                      <a:pt x="48515" y="25591"/>
                      <a:pt x="48484" y="25799"/>
                      <a:pt x="48484" y="26006"/>
                    </a:cubicBezTo>
                    <a:lnTo>
                      <a:pt x="48484" y="26131"/>
                    </a:lnTo>
                    <a:cubicBezTo>
                      <a:pt x="48494" y="26224"/>
                      <a:pt x="48577" y="26286"/>
                      <a:pt x="48660" y="26286"/>
                    </a:cubicBezTo>
                    <a:cubicBezTo>
                      <a:pt x="48723" y="26286"/>
                      <a:pt x="48796" y="26244"/>
                      <a:pt x="48826" y="26172"/>
                    </a:cubicBezTo>
                    <a:cubicBezTo>
                      <a:pt x="48972" y="25746"/>
                      <a:pt x="48858" y="25301"/>
                      <a:pt x="48982" y="24824"/>
                    </a:cubicBezTo>
                    <a:cubicBezTo>
                      <a:pt x="49158" y="24160"/>
                      <a:pt x="49459" y="23755"/>
                      <a:pt x="49999" y="23340"/>
                    </a:cubicBezTo>
                    <a:cubicBezTo>
                      <a:pt x="50030" y="23309"/>
                      <a:pt x="50092" y="23278"/>
                      <a:pt x="50154" y="23236"/>
                    </a:cubicBezTo>
                    <a:cubicBezTo>
                      <a:pt x="50030" y="23049"/>
                      <a:pt x="49884" y="22873"/>
                      <a:pt x="49718" y="22697"/>
                    </a:cubicBezTo>
                    <a:close/>
                    <a:moveTo>
                      <a:pt x="38817" y="25166"/>
                    </a:moveTo>
                    <a:cubicBezTo>
                      <a:pt x="38215" y="25280"/>
                      <a:pt x="38340" y="26016"/>
                      <a:pt x="38589" y="26359"/>
                    </a:cubicBezTo>
                    <a:cubicBezTo>
                      <a:pt x="38640" y="25954"/>
                      <a:pt x="38723" y="25550"/>
                      <a:pt x="38858" y="25166"/>
                    </a:cubicBezTo>
                    <a:close/>
                    <a:moveTo>
                      <a:pt x="37478" y="26265"/>
                    </a:moveTo>
                    <a:cubicBezTo>
                      <a:pt x="37468" y="26338"/>
                      <a:pt x="37448" y="26421"/>
                      <a:pt x="37437" y="26504"/>
                    </a:cubicBezTo>
                    <a:cubicBezTo>
                      <a:pt x="37478" y="26410"/>
                      <a:pt x="37489" y="26327"/>
                      <a:pt x="37478" y="26265"/>
                    </a:cubicBezTo>
                    <a:close/>
                    <a:moveTo>
                      <a:pt x="39636" y="24045"/>
                    </a:moveTo>
                    <a:lnTo>
                      <a:pt x="39636" y="24045"/>
                    </a:lnTo>
                    <a:cubicBezTo>
                      <a:pt x="39719" y="24854"/>
                      <a:pt x="39896" y="25560"/>
                      <a:pt x="40092" y="26110"/>
                    </a:cubicBezTo>
                    <a:cubicBezTo>
                      <a:pt x="40134" y="26161"/>
                      <a:pt x="40175" y="26203"/>
                      <a:pt x="40196" y="26234"/>
                    </a:cubicBezTo>
                    <a:cubicBezTo>
                      <a:pt x="40383" y="26452"/>
                      <a:pt x="40549" y="26629"/>
                      <a:pt x="40715" y="26774"/>
                    </a:cubicBezTo>
                    <a:cubicBezTo>
                      <a:pt x="40684" y="26307"/>
                      <a:pt x="40652" y="25695"/>
                      <a:pt x="40642" y="25073"/>
                    </a:cubicBezTo>
                    <a:cubicBezTo>
                      <a:pt x="40539" y="24803"/>
                      <a:pt x="40435" y="24554"/>
                      <a:pt x="40237" y="24356"/>
                    </a:cubicBezTo>
                    <a:cubicBezTo>
                      <a:pt x="40113" y="24243"/>
                      <a:pt x="39875" y="24098"/>
                      <a:pt x="39636" y="24045"/>
                    </a:cubicBezTo>
                    <a:close/>
                    <a:moveTo>
                      <a:pt x="5571" y="24792"/>
                    </a:moveTo>
                    <a:cubicBezTo>
                      <a:pt x="4720" y="24792"/>
                      <a:pt x="3797" y="24886"/>
                      <a:pt x="3071" y="24990"/>
                    </a:cubicBezTo>
                    <a:cubicBezTo>
                      <a:pt x="3113" y="25103"/>
                      <a:pt x="3123" y="25228"/>
                      <a:pt x="3123" y="25373"/>
                    </a:cubicBezTo>
                    <a:cubicBezTo>
                      <a:pt x="3123" y="25757"/>
                      <a:pt x="2998" y="26234"/>
                      <a:pt x="2968" y="26629"/>
                    </a:cubicBezTo>
                    <a:lnTo>
                      <a:pt x="2968" y="26649"/>
                    </a:lnTo>
                    <a:cubicBezTo>
                      <a:pt x="2968" y="26753"/>
                      <a:pt x="3050" y="26815"/>
                      <a:pt x="3143" y="26815"/>
                    </a:cubicBezTo>
                    <a:cubicBezTo>
                      <a:pt x="3216" y="26815"/>
                      <a:pt x="3289" y="26774"/>
                      <a:pt x="3309" y="26680"/>
                    </a:cubicBezTo>
                    <a:cubicBezTo>
                      <a:pt x="3341" y="26442"/>
                      <a:pt x="3351" y="26161"/>
                      <a:pt x="3382" y="25892"/>
                    </a:cubicBezTo>
                    <a:lnTo>
                      <a:pt x="3258" y="25736"/>
                    </a:lnTo>
                    <a:lnTo>
                      <a:pt x="3403" y="25716"/>
                    </a:lnTo>
                    <a:cubicBezTo>
                      <a:pt x="3455" y="25322"/>
                      <a:pt x="3590" y="25000"/>
                      <a:pt x="3984" y="24969"/>
                    </a:cubicBezTo>
                    <a:lnTo>
                      <a:pt x="4026" y="24969"/>
                    </a:lnTo>
                    <a:cubicBezTo>
                      <a:pt x="4284" y="24969"/>
                      <a:pt x="4367" y="25145"/>
                      <a:pt x="4367" y="25384"/>
                    </a:cubicBezTo>
                    <a:cubicBezTo>
                      <a:pt x="4367" y="25446"/>
                      <a:pt x="4367" y="25497"/>
                      <a:pt x="4357" y="25570"/>
                    </a:cubicBezTo>
                    <a:lnTo>
                      <a:pt x="4669" y="25518"/>
                    </a:lnTo>
                    <a:cubicBezTo>
                      <a:pt x="4699" y="25508"/>
                      <a:pt x="4731" y="25497"/>
                      <a:pt x="4762" y="25497"/>
                    </a:cubicBezTo>
                    <a:lnTo>
                      <a:pt x="4782" y="25497"/>
                    </a:lnTo>
                    <a:lnTo>
                      <a:pt x="7490" y="25083"/>
                    </a:lnTo>
                    <a:cubicBezTo>
                      <a:pt x="7034" y="24865"/>
                      <a:pt x="6328" y="24792"/>
                      <a:pt x="5571" y="24792"/>
                    </a:cubicBezTo>
                    <a:close/>
                    <a:moveTo>
                      <a:pt x="45393" y="24792"/>
                    </a:moveTo>
                    <a:cubicBezTo>
                      <a:pt x="44636" y="24792"/>
                      <a:pt x="43941" y="24865"/>
                      <a:pt x="43485" y="25083"/>
                    </a:cubicBezTo>
                    <a:lnTo>
                      <a:pt x="46192" y="25497"/>
                    </a:lnTo>
                    <a:lnTo>
                      <a:pt x="46212" y="25497"/>
                    </a:lnTo>
                    <a:cubicBezTo>
                      <a:pt x="46244" y="25497"/>
                      <a:pt x="46275" y="25508"/>
                      <a:pt x="46306" y="25518"/>
                    </a:cubicBezTo>
                    <a:lnTo>
                      <a:pt x="46617" y="25570"/>
                    </a:lnTo>
                    <a:cubicBezTo>
                      <a:pt x="46606" y="25497"/>
                      <a:pt x="46606" y="25446"/>
                      <a:pt x="46606" y="25384"/>
                    </a:cubicBezTo>
                    <a:cubicBezTo>
                      <a:pt x="46606" y="25145"/>
                      <a:pt x="46689" y="24969"/>
                      <a:pt x="46949" y="24969"/>
                    </a:cubicBezTo>
                    <a:lnTo>
                      <a:pt x="46991" y="24969"/>
                    </a:lnTo>
                    <a:cubicBezTo>
                      <a:pt x="47374" y="25000"/>
                      <a:pt x="47509" y="25322"/>
                      <a:pt x="47572" y="25716"/>
                    </a:cubicBezTo>
                    <a:lnTo>
                      <a:pt x="47717" y="25736"/>
                    </a:lnTo>
                    <a:lnTo>
                      <a:pt x="47592" y="25892"/>
                    </a:lnTo>
                    <a:cubicBezTo>
                      <a:pt x="47623" y="26161"/>
                      <a:pt x="47623" y="26442"/>
                      <a:pt x="47665" y="26680"/>
                    </a:cubicBezTo>
                    <a:cubicBezTo>
                      <a:pt x="47685" y="26774"/>
                      <a:pt x="47758" y="26815"/>
                      <a:pt x="47831" y="26815"/>
                    </a:cubicBezTo>
                    <a:cubicBezTo>
                      <a:pt x="47924" y="26815"/>
                      <a:pt x="48007" y="26753"/>
                      <a:pt x="48007" y="26649"/>
                    </a:cubicBezTo>
                    <a:lnTo>
                      <a:pt x="48007" y="26629"/>
                    </a:lnTo>
                    <a:cubicBezTo>
                      <a:pt x="47966" y="26234"/>
                      <a:pt x="47841" y="25757"/>
                      <a:pt x="47841" y="25373"/>
                    </a:cubicBezTo>
                    <a:cubicBezTo>
                      <a:pt x="47841" y="25228"/>
                      <a:pt x="47862" y="25103"/>
                      <a:pt x="47904" y="24990"/>
                    </a:cubicBezTo>
                    <a:cubicBezTo>
                      <a:pt x="47177" y="24886"/>
                      <a:pt x="46244" y="24792"/>
                      <a:pt x="45393" y="24792"/>
                    </a:cubicBezTo>
                    <a:close/>
                    <a:moveTo>
                      <a:pt x="32" y="25487"/>
                    </a:moveTo>
                    <a:cubicBezTo>
                      <a:pt x="1" y="25861"/>
                      <a:pt x="11" y="26234"/>
                      <a:pt x="63" y="26608"/>
                    </a:cubicBezTo>
                    <a:lnTo>
                      <a:pt x="167" y="26608"/>
                    </a:lnTo>
                    <a:cubicBezTo>
                      <a:pt x="271" y="26608"/>
                      <a:pt x="374" y="26608"/>
                      <a:pt x="467" y="26629"/>
                    </a:cubicBezTo>
                    <a:cubicBezTo>
                      <a:pt x="758" y="26691"/>
                      <a:pt x="1287" y="27074"/>
                      <a:pt x="1660" y="27126"/>
                    </a:cubicBezTo>
                    <a:lnTo>
                      <a:pt x="1681" y="27126"/>
                    </a:lnTo>
                    <a:cubicBezTo>
                      <a:pt x="1785" y="27126"/>
                      <a:pt x="1847" y="27043"/>
                      <a:pt x="1847" y="26960"/>
                    </a:cubicBezTo>
                    <a:cubicBezTo>
                      <a:pt x="1847" y="26919"/>
                      <a:pt x="1836" y="26887"/>
                      <a:pt x="1816" y="26857"/>
                    </a:cubicBezTo>
                    <a:cubicBezTo>
                      <a:pt x="1536" y="26483"/>
                      <a:pt x="997" y="26048"/>
                      <a:pt x="716" y="25809"/>
                    </a:cubicBezTo>
                    <a:cubicBezTo>
                      <a:pt x="561" y="25684"/>
                      <a:pt x="301" y="25591"/>
                      <a:pt x="32" y="25487"/>
                    </a:cubicBezTo>
                    <a:close/>
                    <a:moveTo>
                      <a:pt x="50942" y="25487"/>
                    </a:moveTo>
                    <a:cubicBezTo>
                      <a:pt x="50673" y="25591"/>
                      <a:pt x="50403" y="25684"/>
                      <a:pt x="50258" y="25809"/>
                    </a:cubicBezTo>
                    <a:cubicBezTo>
                      <a:pt x="49967" y="26048"/>
                      <a:pt x="49428" y="26483"/>
                      <a:pt x="49158" y="26857"/>
                    </a:cubicBezTo>
                    <a:cubicBezTo>
                      <a:pt x="49128" y="26887"/>
                      <a:pt x="49117" y="26919"/>
                      <a:pt x="49117" y="26960"/>
                    </a:cubicBezTo>
                    <a:cubicBezTo>
                      <a:pt x="49117" y="27043"/>
                      <a:pt x="49190" y="27126"/>
                      <a:pt x="49294" y="27126"/>
                    </a:cubicBezTo>
                    <a:lnTo>
                      <a:pt x="49314" y="27126"/>
                    </a:lnTo>
                    <a:cubicBezTo>
                      <a:pt x="49688" y="27074"/>
                      <a:pt x="50216" y="26691"/>
                      <a:pt x="50507" y="26629"/>
                    </a:cubicBezTo>
                    <a:cubicBezTo>
                      <a:pt x="50601" y="26608"/>
                      <a:pt x="50704" y="26608"/>
                      <a:pt x="50808" y="26608"/>
                    </a:cubicBezTo>
                    <a:lnTo>
                      <a:pt x="50901" y="26608"/>
                    </a:lnTo>
                    <a:cubicBezTo>
                      <a:pt x="50953" y="26234"/>
                      <a:pt x="50963" y="25861"/>
                      <a:pt x="50942" y="25487"/>
                    </a:cubicBezTo>
                    <a:close/>
                    <a:moveTo>
                      <a:pt x="14108" y="26099"/>
                    </a:moveTo>
                    <a:lnTo>
                      <a:pt x="14108" y="26099"/>
                    </a:lnTo>
                    <a:cubicBezTo>
                      <a:pt x="14025" y="26348"/>
                      <a:pt x="13869" y="26691"/>
                      <a:pt x="13755" y="26970"/>
                    </a:cubicBezTo>
                    <a:lnTo>
                      <a:pt x="13973" y="27344"/>
                    </a:lnTo>
                    <a:cubicBezTo>
                      <a:pt x="14046" y="27458"/>
                      <a:pt x="14108" y="27572"/>
                      <a:pt x="14180" y="27687"/>
                    </a:cubicBezTo>
                    <a:cubicBezTo>
                      <a:pt x="14233" y="27385"/>
                      <a:pt x="14243" y="27189"/>
                      <a:pt x="14243" y="27189"/>
                    </a:cubicBezTo>
                    <a:cubicBezTo>
                      <a:pt x="14253" y="27106"/>
                      <a:pt x="14253" y="27033"/>
                      <a:pt x="14253" y="26950"/>
                    </a:cubicBezTo>
                    <a:cubicBezTo>
                      <a:pt x="14139" y="26691"/>
                      <a:pt x="14087" y="26390"/>
                      <a:pt x="14108" y="26099"/>
                    </a:cubicBezTo>
                    <a:close/>
                    <a:moveTo>
                      <a:pt x="3994" y="26670"/>
                    </a:moveTo>
                    <a:cubicBezTo>
                      <a:pt x="3963" y="26742"/>
                      <a:pt x="3943" y="26795"/>
                      <a:pt x="3922" y="26836"/>
                    </a:cubicBezTo>
                    <a:cubicBezTo>
                      <a:pt x="3860" y="26981"/>
                      <a:pt x="3611" y="27448"/>
                      <a:pt x="3611" y="27707"/>
                    </a:cubicBezTo>
                    <a:cubicBezTo>
                      <a:pt x="3611" y="27811"/>
                      <a:pt x="3652" y="27873"/>
                      <a:pt x="3756" y="27873"/>
                    </a:cubicBezTo>
                    <a:cubicBezTo>
                      <a:pt x="3797" y="27873"/>
                      <a:pt x="3839" y="27873"/>
                      <a:pt x="3880" y="27853"/>
                    </a:cubicBezTo>
                    <a:cubicBezTo>
                      <a:pt x="4118" y="27780"/>
                      <a:pt x="4243" y="27385"/>
                      <a:pt x="4316" y="27053"/>
                    </a:cubicBezTo>
                    <a:cubicBezTo>
                      <a:pt x="4212" y="26929"/>
                      <a:pt x="4109" y="26804"/>
                      <a:pt x="3994" y="26670"/>
                    </a:cubicBezTo>
                    <a:close/>
                    <a:moveTo>
                      <a:pt x="46980" y="26670"/>
                    </a:moveTo>
                    <a:cubicBezTo>
                      <a:pt x="46866" y="26804"/>
                      <a:pt x="46763" y="26929"/>
                      <a:pt x="46659" y="27053"/>
                    </a:cubicBezTo>
                    <a:cubicBezTo>
                      <a:pt x="46731" y="27385"/>
                      <a:pt x="46855" y="27780"/>
                      <a:pt x="47084" y="27853"/>
                    </a:cubicBezTo>
                    <a:cubicBezTo>
                      <a:pt x="47136" y="27873"/>
                      <a:pt x="47177" y="27873"/>
                      <a:pt x="47208" y="27873"/>
                    </a:cubicBezTo>
                    <a:cubicBezTo>
                      <a:pt x="47323" y="27873"/>
                      <a:pt x="47364" y="27811"/>
                      <a:pt x="47364" y="27707"/>
                    </a:cubicBezTo>
                    <a:cubicBezTo>
                      <a:pt x="47364" y="27448"/>
                      <a:pt x="47115" y="26981"/>
                      <a:pt x="47053" y="26836"/>
                    </a:cubicBezTo>
                    <a:cubicBezTo>
                      <a:pt x="47032" y="26795"/>
                      <a:pt x="47011" y="26742"/>
                      <a:pt x="46980" y="26670"/>
                    </a:cubicBezTo>
                    <a:close/>
                    <a:moveTo>
                      <a:pt x="208" y="27313"/>
                    </a:moveTo>
                    <a:lnTo>
                      <a:pt x="208" y="27313"/>
                    </a:lnTo>
                    <a:cubicBezTo>
                      <a:pt x="280" y="27583"/>
                      <a:pt x="374" y="27842"/>
                      <a:pt x="488" y="28091"/>
                    </a:cubicBezTo>
                    <a:cubicBezTo>
                      <a:pt x="695" y="28019"/>
                      <a:pt x="976" y="28008"/>
                      <a:pt x="1276" y="28008"/>
                    </a:cubicBezTo>
                    <a:lnTo>
                      <a:pt x="1733" y="28008"/>
                    </a:lnTo>
                    <a:cubicBezTo>
                      <a:pt x="1878" y="28019"/>
                      <a:pt x="2023" y="28019"/>
                      <a:pt x="2148" y="28019"/>
                    </a:cubicBezTo>
                    <a:lnTo>
                      <a:pt x="2179" y="28019"/>
                    </a:lnTo>
                    <a:cubicBezTo>
                      <a:pt x="2283" y="28019"/>
                      <a:pt x="2355" y="27936"/>
                      <a:pt x="2355" y="27853"/>
                    </a:cubicBezTo>
                    <a:cubicBezTo>
                      <a:pt x="2355" y="27790"/>
                      <a:pt x="2324" y="27738"/>
                      <a:pt x="2272" y="27707"/>
                    </a:cubicBezTo>
                    <a:cubicBezTo>
                      <a:pt x="1691" y="27355"/>
                      <a:pt x="820" y="27521"/>
                      <a:pt x="208" y="27313"/>
                    </a:cubicBezTo>
                    <a:close/>
                    <a:moveTo>
                      <a:pt x="50756" y="27313"/>
                    </a:moveTo>
                    <a:lnTo>
                      <a:pt x="50756" y="27313"/>
                    </a:lnTo>
                    <a:cubicBezTo>
                      <a:pt x="50154" y="27521"/>
                      <a:pt x="49273" y="27355"/>
                      <a:pt x="48702" y="27707"/>
                    </a:cubicBezTo>
                    <a:cubicBezTo>
                      <a:pt x="48640" y="27738"/>
                      <a:pt x="48619" y="27790"/>
                      <a:pt x="48619" y="27853"/>
                    </a:cubicBezTo>
                    <a:cubicBezTo>
                      <a:pt x="48619" y="27936"/>
                      <a:pt x="48681" y="28019"/>
                      <a:pt x="48796" y="28019"/>
                    </a:cubicBezTo>
                    <a:lnTo>
                      <a:pt x="48816" y="28019"/>
                    </a:lnTo>
                    <a:cubicBezTo>
                      <a:pt x="48951" y="28019"/>
                      <a:pt x="49086" y="28019"/>
                      <a:pt x="49241" y="28008"/>
                    </a:cubicBezTo>
                    <a:lnTo>
                      <a:pt x="49698" y="28008"/>
                    </a:lnTo>
                    <a:cubicBezTo>
                      <a:pt x="49988" y="28008"/>
                      <a:pt x="50269" y="28019"/>
                      <a:pt x="50476" y="28091"/>
                    </a:cubicBezTo>
                    <a:cubicBezTo>
                      <a:pt x="50590" y="27842"/>
                      <a:pt x="50684" y="27583"/>
                      <a:pt x="50756" y="27313"/>
                    </a:cubicBezTo>
                    <a:close/>
                    <a:moveTo>
                      <a:pt x="4586" y="27375"/>
                    </a:moveTo>
                    <a:cubicBezTo>
                      <a:pt x="4450" y="27614"/>
                      <a:pt x="4347" y="27853"/>
                      <a:pt x="4347" y="28081"/>
                    </a:cubicBezTo>
                    <a:lnTo>
                      <a:pt x="4347" y="28091"/>
                    </a:lnTo>
                    <a:cubicBezTo>
                      <a:pt x="4347" y="28194"/>
                      <a:pt x="4430" y="28257"/>
                      <a:pt x="4513" y="28257"/>
                    </a:cubicBezTo>
                    <a:cubicBezTo>
                      <a:pt x="4565" y="28257"/>
                      <a:pt x="4606" y="28247"/>
                      <a:pt x="4637" y="28205"/>
                    </a:cubicBezTo>
                    <a:cubicBezTo>
                      <a:pt x="4772" y="28081"/>
                      <a:pt x="4876" y="27946"/>
                      <a:pt x="4969" y="27790"/>
                    </a:cubicBezTo>
                    <a:cubicBezTo>
                      <a:pt x="4845" y="27655"/>
                      <a:pt x="4710" y="27510"/>
                      <a:pt x="4586" y="27375"/>
                    </a:cubicBezTo>
                    <a:close/>
                    <a:moveTo>
                      <a:pt x="46389" y="27375"/>
                    </a:moveTo>
                    <a:cubicBezTo>
                      <a:pt x="46265" y="27510"/>
                      <a:pt x="46129" y="27655"/>
                      <a:pt x="45995" y="27790"/>
                    </a:cubicBezTo>
                    <a:cubicBezTo>
                      <a:pt x="46088" y="27946"/>
                      <a:pt x="46202" y="28081"/>
                      <a:pt x="46327" y="28205"/>
                    </a:cubicBezTo>
                    <a:cubicBezTo>
                      <a:pt x="46368" y="28247"/>
                      <a:pt x="46410" y="28257"/>
                      <a:pt x="46451" y="28257"/>
                    </a:cubicBezTo>
                    <a:cubicBezTo>
                      <a:pt x="46544" y="28257"/>
                      <a:pt x="46627" y="28194"/>
                      <a:pt x="46627" y="28091"/>
                    </a:cubicBezTo>
                    <a:lnTo>
                      <a:pt x="46627" y="28081"/>
                    </a:lnTo>
                    <a:cubicBezTo>
                      <a:pt x="46627" y="27853"/>
                      <a:pt x="46524" y="27614"/>
                      <a:pt x="46389" y="27375"/>
                    </a:cubicBezTo>
                    <a:close/>
                    <a:moveTo>
                      <a:pt x="13164" y="26970"/>
                    </a:moveTo>
                    <a:lnTo>
                      <a:pt x="13164" y="26970"/>
                    </a:lnTo>
                    <a:cubicBezTo>
                      <a:pt x="13205" y="27427"/>
                      <a:pt x="13309" y="27873"/>
                      <a:pt x="13465" y="28309"/>
                    </a:cubicBezTo>
                    <a:cubicBezTo>
                      <a:pt x="13475" y="28330"/>
                      <a:pt x="13486" y="28360"/>
                      <a:pt x="13496" y="28392"/>
                    </a:cubicBezTo>
                    <a:cubicBezTo>
                      <a:pt x="13548" y="28526"/>
                      <a:pt x="13599" y="28662"/>
                      <a:pt x="13662" y="28796"/>
                    </a:cubicBezTo>
                    <a:cubicBezTo>
                      <a:pt x="13703" y="28869"/>
                      <a:pt x="13735" y="28952"/>
                      <a:pt x="13776" y="29035"/>
                    </a:cubicBezTo>
                    <a:cubicBezTo>
                      <a:pt x="13818" y="28941"/>
                      <a:pt x="13848" y="28858"/>
                      <a:pt x="13890" y="28765"/>
                    </a:cubicBezTo>
                    <a:cubicBezTo>
                      <a:pt x="13880" y="28765"/>
                      <a:pt x="13869" y="28765"/>
                      <a:pt x="13859" y="28775"/>
                    </a:cubicBezTo>
                    <a:lnTo>
                      <a:pt x="13807" y="28775"/>
                    </a:lnTo>
                    <a:cubicBezTo>
                      <a:pt x="13693" y="28775"/>
                      <a:pt x="13589" y="28682"/>
                      <a:pt x="13589" y="28568"/>
                    </a:cubicBezTo>
                    <a:cubicBezTo>
                      <a:pt x="13569" y="28060"/>
                      <a:pt x="13496" y="27355"/>
                      <a:pt x="13226" y="27033"/>
                    </a:cubicBezTo>
                    <a:lnTo>
                      <a:pt x="13164" y="26970"/>
                    </a:lnTo>
                    <a:close/>
                    <a:moveTo>
                      <a:pt x="5239" y="28039"/>
                    </a:moveTo>
                    <a:cubicBezTo>
                      <a:pt x="5063" y="28298"/>
                      <a:pt x="4897" y="28589"/>
                      <a:pt x="4897" y="28817"/>
                    </a:cubicBezTo>
                    <a:cubicBezTo>
                      <a:pt x="4897" y="28931"/>
                      <a:pt x="4938" y="29024"/>
                      <a:pt x="5052" y="29097"/>
                    </a:cubicBezTo>
                    <a:cubicBezTo>
                      <a:pt x="5063" y="29107"/>
                      <a:pt x="5073" y="29107"/>
                      <a:pt x="5084" y="29118"/>
                    </a:cubicBezTo>
                    <a:lnTo>
                      <a:pt x="5104" y="29118"/>
                    </a:lnTo>
                    <a:cubicBezTo>
                      <a:pt x="5125" y="29128"/>
                      <a:pt x="5146" y="29139"/>
                      <a:pt x="5167" y="29139"/>
                    </a:cubicBezTo>
                    <a:cubicBezTo>
                      <a:pt x="5353" y="29139"/>
                      <a:pt x="5550" y="28838"/>
                      <a:pt x="5727" y="28454"/>
                    </a:cubicBezTo>
                    <a:cubicBezTo>
                      <a:pt x="5561" y="28330"/>
                      <a:pt x="5395" y="28184"/>
                      <a:pt x="5239" y="28039"/>
                    </a:cubicBezTo>
                    <a:close/>
                    <a:moveTo>
                      <a:pt x="45735" y="28039"/>
                    </a:moveTo>
                    <a:cubicBezTo>
                      <a:pt x="45580" y="28184"/>
                      <a:pt x="45414" y="28330"/>
                      <a:pt x="45248" y="28454"/>
                    </a:cubicBezTo>
                    <a:cubicBezTo>
                      <a:pt x="45424" y="28838"/>
                      <a:pt x="45621" y="29139"/>
                      <a:pt x="45808" y="29139"/>
                    </a:cubicBezTo>
                    <a:cubicBezTo>
                      <a:pt x="45829" y="29139"/>
                      <a:pt x="45850" y="29128"/>
                      <a:pt x="45870" y="29118"/>
                    </a:cubicBezTo>
                    <a:lnTo>
                      <a:pt x="45880" y="29118"/>
                    </a:lnTo>
                    <a:cubicBezTo>
                      <a:pt x="45901" y="29107"/>
                      <a:pt x="45912" y="29107"/>
                      <a:pt x="45922" y="29097"/>
                    </a:cubicBezTo>
                    <a:cubicBezTo>
                      <a:pt x="46026" y="29024"/>
                      <a:pt x="46078" y="28931"/>
                      <a:pt x="46078" y="28817"/>
                    </a:cubicBezTo>
                    <a:cubicBezTo>
                      <a:pt x="46078" y="28589"/>
                      <a:pt x="45912" y="28298"/>
                      <a:pt x="45735" y="28039"/>
                    </a:cubicBezTo>
                    <a:close/>
                    <a:moveTo>
                      <a:pt x="47572" y="28277"/>
                    </a:moveTo>
                    <a:cubicBezTo>
                      <a:pt x="47489" y="28277"/>
                      <a:pt x="47436" y="28298"/>
                      <a:pt x="47436" y="28350"/>
                    </a:cubicBezTo>
                    <a:cubicBezTo>
                      <a:pt x="47436" y="28392"/>
                      <a:pt x="47468" y="28454"/>
                      <a:pt x="47540" y="28537"/>
                    </a:cubicBezTo>
                    <a:cubicBezTo>
                      <a:pt x="47717" y="28724"/>
                      <a:pt x="48391" y="28838"/>
                      <a:pt x="48640" y="28962"/>
                    </a:cubicBezTo>
                    <a:cubicBezTo>
                      <a:pt x="48909" y="29107"/>
                      <a:pt x="49294" y="29273"/>
                      <a:pt x="49573" y="29492"/>
                    </a:cubicBezTo>
                    <a:cubicBezTo>
                      <a:pt x="49739" y="29294"/>
                      <a:pt x="49895" y="29097"/>
                      <a:pt x="50030" y="28890"/>
                    </a:cubicBezTo>
                    <a:cubicBezTo>
                      <a:pt x="49386" y="28828"/>
                      <a:pt x="48547" y="28506"/>
                      <a:pt x="48349" y="28443"/>
                    </a:cubicBezTo>
                    <a:cubicBezTo>
                      <a:pt x="48215" y="28413"/>
                      <a:pt x="47800" y="28277"/>
                      <a:pt x="47572" y="28277"/>
                    </a:cubicBezTo>
                    <a:close/>
                    <a:moveTo>
                      <a:pt x="3392" y="28277"/>
                    </a:moveTo>
                    <a:cubicBezTo>
                      <a:pt x="3175" y="28277"/>
                      <a:pt x="2749" y="28413"/>
                      <a:pt x="2625" y="28443"/>
                    </a:cubicBezTo>
                    <a:cubicBezTo>
                      <a:pt x="2417" y="28516"/>
                      <a:pt x="1567" y="28838"/>
                      <a:pt x="924" y="28890"/>
                    </a:cubicBezTo>
                    <a:cubicBezTo>
                      <a:pt x="997" y="29004"/>
                      <a:pt x="1069" y="29118"/>
                      <a:pt x="1152" y="29222"/>
                    </a:cubicBezTo>
                    <a:cubicBezTo>
                      <a:pt x="1225" y="29315"/>
                      <a:pt x="1297" y="29409"/>
                      <a:pt x="1380" y="29501"/>
                    </a:cubicBezTo>
                    <a:cubicBezTo>
                      <a:pt x="1660" y="29284"/>
                      <a:pt x="2055" y="29118"/>
                      <a:pt x="2334" y="28962"/>
                    </a:cubicBezTo>
                    <a:cubicBezTo>
                      <a:pt x="2573" y="28838"/>
                      <a:pt x="3247" y="28724"/>
                      <a:pt x="3424" y="28537"/>
                    </a:cubicBezTo>
                    <a:cubicBezTo>
                      <a:pt x="3507" y="28454"/>
                      <a:pt x="3538" y="28392"/>
                      <a:pt x="3538" y="28350"/>
                    </a:cubicBezTo>
                    <a:cubicBezTo>
                      <a:pt x="3538" y="28298"/>
                      <a:pt x="3486" y="28277"/>
                      <a:pt x="3392" y="28277"/>
                    </a:cubicBezTo>
                    <a:close/>
                    <a:moveTo>
                      <a:pt x="6079" y="28724"/>
                    </a:moveTo>
                    <a:cubicBezTo>
                      <a:pt x="6069" y="28786"/>
                      <a:pt x="6059" y="28838"/>
                      <a:pt x="6059" y="28890"/>
                    </a:cubicBezTo>
                    <a:cubicBezTo>
                      <a:pt x="6059" y="28921"/>
                      <a:pt x="6048" y="28962"/>
                      <a:pt x="6048" y="28994"/>
                    </a:cubicBezTo>
                    <a:cubicBezTo>
                      <a:pt x="6048" y="29273"/>
                      <a:pt x="6131" y="29616"/>
                      <a:pt x="6328" y="29616"/>
                    </a:cubicBezTo>
                    <a:cubicBezTo>
                      <a:pt x="6391" y="29616"/>
                      <a:pt x="6463" y="29574"/>
                      <a:pt x="6557" y="29481"/>
                    </a:cubicBezTo>
                    <a:cubicBezTo>
                      <a:pt x="6619" y="29418"/>
                      <a:pt x="6691" y="29305"/>
                      <a:pt x="6764" y="29170"/>
                    </a:cubicBezTo>
                    <a:cubicBezTo>
                      <a:pt x="6525" y="29035"/>
                      <a:pt x="6297" y="28890"/>
                      <a:pt x="6079" y="28724"/>
                    </a:cubicBezTo>
                    <a:close/>
                    <a:moveTo>
                      <a:pt x="44885" y="28724"/>
                    </a:moveTo>
                    <a:cubicBezTo>
                      <a:pt x="44667" y="28890"/>
                      <a:pt x="44439" y="29035"/>
                      <a:pt x="44211" y="29170"/>
                    </a:cubicBezTo>
                    <a:cubicBezTo>
                      <a:pt x="44283" y="29305"/>
                      <a:pt x="44345" y="29418"/>
                      <a:pt x="44418" y="29481"/>
                    </a:cubicBezTo>
                    <a:cubicBezTo>
                      <a:pt x="44501" y="29574"/>
                      <a:pt x="44584" y="29616"/>
                      <a:pt x="44646" y="29616"/>
                    </a:cubicBezTo>
                    <a:cubicBezTo>
                      <a:pt x="44833" y="29616"/>
                      <a:pt x="44916" y="29273"/>
                      <a:pt x="44916" y="28994"/>
                    </a:cubicBezTo>
                    <a:lnTo>
                      <a:pt x="44916" y="28890"/>
                    </a:lnTo>
                    <a:cubicBezTo>
                      <a:pt x="44905" y="28838"/>
                      <a:pt x="44905" y="28786"/>
                      <a:pt x="44885" y="28724"/>
                    </a:cubicBezTo>
                    <a:close/>
                    <a:moveTo>
                      <a:pt x="40269" y="29605"/>
                    </a:moveTo>
                    <a:lnTo>
                      <a:pt x="40269" y="29605"/>
                    </a:lnTo>
                    <a:cubicBezTo>
                      <a:pt x="40258" y="29626"/>
                      <a:pt x="40248" y="29637"/>
                      <a:pt x="40248" y="29657"/>
                    </a:cubicBezTo>
                    <a:cubicBezTo>
                      <a:pt x="40248" y="29647"/>
                      <a:pt x="40258" y="29626"/>
                      <a:pt x="40269" y="29605"/>
                    </a:cubicBezTo>
                    <a:close/>
                    <a:moveTo>
                      <a:pt x="7044" y="29335"/>
                    </a:moveTo>
                    <a:cubicBezTo>
                      <a:pt x="7013" y="29439"/>
                      <a:pt x="7002" y="29543"/>
                      <a:pt x="7002" y="29647"/>
                    </a:cubicBezTo>
                    <a:cubicBezTo>
                      <a:pt x="7002" y="29720"/>
                      <a:pt x="7013" y="29803"/>
                      <a:pt x="7034" y="29875"/>
                    </a:cubicBezTo>
                    <a:cubicBezTo>
                      <a:pt x="7054" y="29958"/>
                      <a:pt x="7127" y="30010"/>
                      <a:pt x="7200" y="30010"/>
                    </a:cubicBezTo>
                    <a:cubicBezTo>
                      <a:pt x="7230" y="30010"/>
                      <a:pt x="7251" y="29999"/>
                      <a:pt x="7283" y="29979"/>
                    </a:cubicBezTo>
                    <a:cubicBezTo>
                      <a:pt x="7293" y="29979"/>
                      <a:pt x="7303" y="29969"/>
                      <a:pt x="7303" y="29969"/>
                    </a:cubicBezTo>
                    <a:cubicBezTo>
                      <a:pt x="7386" y="29803"/>
                      <a:pt x="7459" y="29678"/>
                      <a:pt x="7532" y="29574"/>
                    </a:cubicBezTo>
                    <a:cubicBezTo>
                      <a:pt x="7366" y="29501"/>
                      <a:pt x="7210" y="29418"/>
                      <a:pt x="7044" y="29335"/>
                    </a:cubicBezTo>
                    <a:close/>
                    <a:moveTo>
                      <a:pt x="43920" y="29335"/>
                    </a:moveTo>
                    <a:cubicBezTo>
                      <a:pt x="43734" y="29439"/>
                      <a:pt x="43547" y="29533"/>
                      <a:pt x="43349" y="29616"/>
                    </a:cubicBezTo>
                    <a:cubicBezTo>
                      <a:pt x="43443" y="29771"/>
                      <a:pt x="43557" y="29906"/>
                      <a:pt x="43692" y="29979"/>
                    </a:cubicBezTo>
                    <a:cubicBezTo>
                      <a:pt x="43713" y="29999"/>
                      <a:pt x="43744" y="30010"/>
                      <a:pt x="43775" y="30010"/>
                    </a:cubicBezTo>
                    <a:cubicBezTo>
                      <a:pt x="43847" y="30010"/>
                      <a:pt x="43920" y="29958"/>
                      <a:pt x="43941" y="29875"/>
                    </a:cubicBezTo>
                    <a:cubicBezTo>
                      <a:pt x="43962" y="29803"/>
                      <a:pt x="43972" y="29720"/>
                      <a:pt x="43972" y="29647"/>
                    </a:cubicBezTo>
                    <a:cubicBezTo>
                      <a:pt x="43972" y="29543"/>
                      <a:pt x="43951" y="29439"/>
                      <a:pt x="43920" y="29335"/>
                    </a:cubicBezTo>
                    <a:close/>
                    <a:moveTo>
                      <a:pt x="43266" y="29657"/>
                    </a:moveTo>
                    <a:cubicBezTo>
                      <a:pt x="42997" y="29771"/>
                      <a:pt x="42727" y="29886"/>
                      <a:pt x="42447" y="29969"/>
                    </a:cubicBezTo>
                    <a:cubicBezTo>
                      <a:pt x="42530" y="30062"/>
                      <a:pt x="42655" y="30114"/>
                      <a:pt x="42831" y="30114"/>
                    </a:cubicBezTo>
                    <a:lnTo>
                      <a:pt x="42934" y="30114"/>
                    </a:lnTo>
                    <a:cubicBezTo>
                      <a:pt x="43204" y="30082"/>
                      <a:pt x="43298" y="29969"/>
                      <a:pt x="43298" y="29823"/>
                    </a:cubicBezTo>
                    <a:cubicBezTo>
                      <a:pt x="43298" y="29771"/>
                      <a:pt x="43287" y="29709"/>
                      <a:pt x="43266" y="29657"/>
                    </a:cubicBezTo>
                    <a:close/>
                    <a:moveTo>
                      <a:pt x="47312" y="29087"/>
                    </a:moveTo>
                    <a:cubicBezTo>
                      <a:pt x="47250" y="29087"/>
                      <a:pt x="47198" y="29087"/>
                      <a:pt x="47146" y="29097"/>
                    </a:cubicBezTo>
                    <a:cubicBezTo>
                      <a:pt x="47042" y="29097"/>
                      <a:pt x="46980" y="29180"/>
                      <a:pt x="46980" y="29263"/>
                    </a:cubicBezTo>
                    <a:cubicBezTo>
                      <a:pt x="46980" y="29326"/>
                      <a:pt x="47001" y="29377"/>
                      <a:pt x="47063" y="29409"/>
                    </a:cubicBezTo>
                    <a:cubicBezTo>
                      <a:pt x="47395" y="29626"/>
                      <a:pt x="47904" y="29865"/>
                      <a:pt x="48070" y="29989"/>
                    </a:cubicBezTo>
                    <a:cubicBezTo>
                      <a:pt x="48215" y="30103"/>
                      <a:pt x="48464" y="30228"/>
                      <a:pt x="48713" y="30352"/>
                    </a:cubicBezTo>
                    <a:cubicBezTo>
                      <a:pt x="48785" y="30290"/>
                      <a:pt x="48858" y="30228"/>
                      <a:pt x="48930" y="30155"/>
                    </a:cubicBezTo>
                    <a:cubicBezTo>
                      <a:pt x="48609" y="29948"/>
                      <a:pt x="48598" y="29584"/>
                      <a:pt x="48215" y="29326"/>
                    </a:cubicBezTo>
                    <a:cubicBezTo>
                      <a:pt x="47934" y="29139"/>
                      <a:pt x="47623" y="29087"/>
                      <a:pt x="47312" y="29087"/>
                    </a:cubicBezTo>
                    <a:close/>
                    <a:moveTo>
                      <a:pt x="3662" y="29087"/>
                    </a:moveTo>
                    <a:cubicBezTo>
                      <a:pt x="3351" y="29087"/>
                      <a:pt x="3040" y="29139"/>
                      <a:pt x="2760" y="29326"/>
                    </a:cubicBezTo>
                    <a:cubicBezTo>
                      <a:pt x="2366" y="29584"/>
                      <a:pt x="2366" y="29969"/>
                      <a:pt x="2023" y="30165"/>
                    </a:cubicBezTo>
                    <a:cubicBezTo>
                      <a:pt x="2096" y="30238"/>
                      <a:pt x="2168" y="30301"/>
                      <a:pt x="2241" y="30363"/>
                    </a:cubicBezTo>
                    <a:cubicBezTo>
                      <a:pt x="2500" y="30228"/>
                      <a:pt x="2749" y="30114"/>
                      <a:pt x="2905" y="29989"/>
                    </a:cubicBezTo>
                    <a:cubicBezTo>
                      <a:pt x="3060" y="29865"/>
                      <a:pt x="3579" y="29626"/>
                      <a:pt x="3911" y="29409"/>
                    </a:cubicBezTo>
                    <a:cubicBezTo>
                      <a:pt x="3973" y="29377"/>
                      <a:pt x="3994" y="29326"/>
                      <a:pt x="3994" y="29263"/>
                    </a:cubicBezTo>
                    <a:cubicBezTo>
                      <a:pt x="3994" y="29180"/>
                      <a:pt x="3932" y="29097"/>
                      <a:pt x="3828" y="29097"/>
                    </a:cubicBezTo>
                    <a:cubicBezTo>
                      <a:pt x="3777" y="29087"/>
                      <a:pt x="3714" y="29087"/>
                      <a:pt x="3662" y="29087"/>
                    </a:cubicBezTo>
                    <a:close/>
                    <a:moveTo>
                      <a:pt x="16649" y="30435"/>
                    </a:moveTo>
                    <a:lnTo>
                      <a:pt x="16649" y="30435"/>
                    </a:lnTo>
                    <a:cubicBezTo>
                      <a:pt x="16628" y="30487"/>
                      <a:pt x="16608" y="30539"/>
                      <a:pt x="16577" y="30580"/>
                    </a:cubicBezTo>
                    <a:cubicBezTo>
                      <a:pt x="16598" y="30591"/>
                      <a:pt x="16608" y="30601"/>
                      <a:pt x="16618" y="30601"/>
                    </a:cubicBezTo>
                    <a:cubicBezTo>
                      <a:pt x="16628" y="30550"/>
                      <a:pt x="16639" y="30497"/>
                      <a:pt x="16649" y="30435"/>
                    </a:cubicBezTo>
                    <a:close/>
                    <a:moveTo>
                      <a:pt x="38236" y="26774"/>
                    </a:moveTo>
                    <a:cubicBezTo>
                      <a:pt x="38080" y="26774"/>
                      <a:pt x="37914" y="26846"/>
                      <a:pt x="37748" y="27033"/>
                    </a:cubicBezTo>
                    <a:cubicBezTo>
                      <a:pt x="37468" y="27355"/>
                      <a:pt x="37406" y="28060"/>
                      <a:pt x="37385" y="28568"/>
                    </a:cubicBezTo>
                    <a:cubicBezTo>
                      <a:pt x="37385" y="28599"/>
                      <a:pt x="37374" y="28630"/>
                      <a:pt x="37354" y="28662"/>
                    </a:cubicBezTo>
                    <a:cubicBezTo>
                      <a:pt x="37385" y="29222"/>
                      <a:pt x="37448" y="29865"/>
                      <a:pt x="37540" y="30633"/>
                    </a:cubicBezTo>
                    <a:cubicBezTo>
                      <a:pt x="37582" y="30622"/>
                      <a:pt x="37634" y="30622"/>
                      <a:pt x="37676" y="30612"/>
                    </a:cubicBezTo>
                    <a:lnTo>
                      <a:pt x="37676" y="30518"/>
                    </a:lnTo>
                    <a:cubicBezTo>
                      <a:pt x="37676" y="30425"/>
                      <a:pt x="37759" y="30342"/>
                      <a:pt x="37852" y="30342"/>
                    </a:cubicBezTo>
                    <a:cubicBezTo>
                      <a:pt x="37862" y="30342"/>
                      <a:pt x="37872" y="30352"/>
                      <a:pt x="37883" y="30352"/>
                    </a:cubicBezTo>
                    <a:cubicBezTo>
                      <a:pt x="38111" y="30404"/>
                      <a:pt x="38402" y="30446"/>
                      <a:pt x="38661" y="30446"/>
                    </a:cubicBezTo>
                    <a:cubicBezTo>
                      <a:pt x="38827" y="30446"/>
                      <a:pt x="38993" y="30425"/>
                      <a:pt x="39107" y="30373"/>
                    </a:cubicBezTo>
                    <a:cubicBezTo>
                      <a:pt x="39294" y="30280"/>
                      <a:pt x="39387" y="30155"/>
                      <a:pt x="39408" y="30020"/>
                    </a:cubicBezTo>
                    <a:cubicBezTo>
                      <a:pt x="39273" y="29813"/>
                      <a:pt x="39149" y="29584"/>
                      <a:pt x="39045" y="29356"/>
                    </a:cubicBezTo>
                    <a:cubicBezTo>
                      <a:pt x="38993" y="29315"/>
                      <a:pt x="38941" y="29284"/>
                      <a:pt x="38879" y="29253"/>
                    </a:cubicBezTo>
                    <a:cubicBezTo>
                      <a:pt x="38506" y="29077"/>
                      <a:pt x="38038" y="29087"/>
                      <a:pt x="37717" y="28807"/>
                    </a:cubicBezTo>
                    <a:cubicBezTo>
                      <a:pt x="37551" y="28672"/>
                      <a:pt x="37478" y="28537"/>
                      <a:pt x="37478" y="28423"/>
                    </a:cubicBezTo>
                    <a:cubicBezTo>
                      <a:pt x="37478" y="28267"/>
                      <a:pt x="37634" y="28153"/>
                      <a:pt x="37893" y="28153"/>
                    </a:cubicBezTo>
                    <a:cubicBezTo>
                      <a:pt x="37925" y="28153"/>
                      <a:pt x="37966" y="28153"/>
                      <a:pt x="38008" y="28164"/>
                    </a:cubicBezTo>
                    <a:cubicBezTo>
                      <a:pt x="38257" y="28184"/>
                      <a:pt x="38506" y="28309"/>
                      <a:pt x="38734" y="28443"/>
                    </a:cubicBezTo>
                    <a:cubicBezTo>
                      <a:pt x="38609" y="27977"/>
                      <a:pt x="38547" y="27500"/>
                      <a:pt x="38547" y="27023"/>
                    </a:cubicBezTo>
                    <a:cubicBezTo>
                      <a:pt x="38547" y="26970"/>
                      <a:pt x="38547" y="26919"/>
                      <a:pt x="38557" y="26867"/>
                    </a:cubicBezTo>
                    <a:cubicBezTo>
                      <a:pt x="38453" y="26804"/>
                      <a:pt x="38350" y="26774"/>
                      <a:pt x="38236" y="26774"/>
                    </a:cubicBezTo>
                    <a:close/>
                    <a:moveTo>
                      <a:pt x="45995" y="29605"/>
                    </a:moveTo>
                    <a:cubicBezTo>
                      <a:pt x="45912" y="29637"/>
                      <a:pt x="45870" y="29678"/>
                      <a:pt x="45870" y="29730"/>
                    </a:cubicBezTo>
                    <a:cubicBezTo>
                      <a:pt x="45870" y="29886"/>
                      <a:pt x="46233" y="30124"/>
                      <a:pt x="46348" y="30207"/>
                    </a:cubicBezTo>
                    <a:cubicBezTo>
                      <a:pt x="46772" y="30508"/>
                      <a:pt x="47219" y="30799"/>
                      <a:pt x="47623" y="31140"/>
                    </a:cubicBezTo>
                    <a:cubicBezTo>
                      <a:pt x="47758" y="31068"/>
                      <a:pt x="47883" y="30985"/>
                      <a:pt x="47996" y="30902"/>
                    </a:cubicBezTo>
                    <a:cubicBezTo>
                      <a:pt x="47582" y="30570"/>
                      <a:pt x="47229" y="30207"/>
                      <a:pt x="46752" y="29948"/>
                    </a:cubicBezTo>
                    <a:cubicBezTo>
                      <a:pt x="46617" y="29875"/>
                      <a:pt x="46233" y="29605"/>
                      <a:pt x="46046" y="29605"/>
                    </a:cubicBezTo>
                    <a:close/>
                    <a:moveTo>
                      <a:pt x="4928" y="29605"/>
                    </a:moveTo>
                    <a:cubicBezTo>
                      <a:pt x="4741" y="29605"/>
                      <a:pt x="4347" y="29875"/>
                      <a:pt x="4222" y="29948"/>
                    </a:cubicBezTo>
                    <a:cubicBezTo>
                      <a:pt x="3735" y="30218"/>
                      <a:pt x="3382" y="30580"/>
                      <a:pt x="2957" y="30912"/>
                    </a:cubicBezTo>
                    <a:lnTo>
                      <a:pt x="3330" y="31161"/>
                    </a:lnTo>
                    <a:cubicBezTo>
                      <a:pt x="3735" y="30808"/>
                      <a:pt x="4192" y="30518"/>
                      <a:pt x="4627" y="30207"/>
                    </a:cubicBezTo>
                    <a:cubicBezTo>
                      <a:pt x="4741" y="30124"/>
                      <a:pt x="5094" y="29886"/>
                      <a:pt x="5094" y="29730"/>
                    </a:cubicBezTo>
                    <a:cubicBezTo>
                      <a:pt x="5094" y="29678"/>
                      <a:pt x="5063" y="29637"/>
                      <a:pt x="4969" y="29605"/>
                    </a:cubicBezTo>
                    <a:close/>
                    <a:moveTo>
                      <a:pt x="45331" y="29896"/>
                    </a:moveTo>
                    <a:cubicBezTo>
                      <a:pt x="45082" y="29896"/>
                      <a:pt x="44988" y="29979"/>
                      <a:pt x="44988" y="30093"/>
                    </a:cubicBezTo>
                    <a:cubicBezTo>
                      <a:pt x="44988" y="30228"/>
                      <a:pt x="45113" y="30404"/>
                      <a:pt x="45279" y="30529"/>
                    </a:cubicBezTo>
                    <a:cubicBezTo>
                      <a:pt x="45559" y="30757"/>
                      <a:pt x="45922" y="30891"/>
                      <a:pt x="46140" y="31203"/>
                    </a:cubicBezTo>
                    <a:cubicBezTo>
                      <a:pt x="46192" y="31286"/>
                      <a:pt x="46316" y="31514"/>
                      <a:pt x="46451" y="31784"/>
                    </a:cubicBezTo>
                    <a:cubicBezTo>
                      <a:pt x="46555" y="31742"/>
                      <a:pt x="46659" y="31691"/>
                      <a:pt x="46752" y="31638"/>
                    </a:cubicBezTo>
                    <a:cubicBezTo>
                      <a:pt x="46514" y="31244"/>
                      <a:pt x="46327" y="30788"/>
                      <a:pt x="46078" y="30467"/>
                    </a:cubicBezTo>
                    <a:cubicBezTo>
                      <a:pt x="45901" y="30238"/>
                      <a:pt x="45673" y="29896"/>
                      <a:pt x="45341" y="29896"/>
                    </a:cubicBezTo>
                    <a:close/>
                    <a:moveTo>
                      <a:pt x="5633" y="29896"/>
                    </a:moveTo>
                    <a:cubicBezTo>
                      <a:pt x="5301" y="29896"/>
                      <a:pt x="5073" y="30238"/>
                      <a:pt x="4897" y="30467"/>
                    </a:cubicBezTo>
                    <a:cubicBezTo>
                      <a:pt x="4637" y="30788"/>
                      <a:pt x="4450" y="31255"/>
                      <a:pt x="4212" y="31649"/>
                    </a:cubicBezTo>
                    <a:cubicBezTo>
                      <a:pt x="4316" y="31701"/>
                      <a:pt x="4420" y="31753"/>
                      <a:pt x="4523" y="31794"/>
                    </a:cubicBezTo>
                    <a:cubicBezTo>
                      <a:pt x="4658" y="31514"/>
                      <a:pt x="4772" y="31286"/>
                      <a:pt x="4835" y="31203"/>
                    </a:cubicBezTo>
                    <a:cubicBezTo>
                      <a:pt x="5042" y="30891"/>
                      <a:pt x="5405" y="30757"/>
                      <a:pt x="5695" y="30529"/>
                    </a:cubicBezTo>
                    <a:cubicBezTo>
                      <a:pt x="5861" y="30404"/>
                      <a:pt x="5986" y="30228"/>
                      <a:pt x="5986" y="30093"/>
                    </a:cubicBezTo>
                    <a:cubicBezTo>
                      <a:pt x="5986" y="29979"/>
                      <a:pt x="5893" y="29896"/>
                      <a:pt x="5644" y="29896"/>
                    </a:cubicBezTo>
                    <a:close/>
                    <a:moveTo>
                      <a:pt x="26888" y="25819"/>
                    </a:moveTo>
                    <a:lnTo>
                      <a:pt x="26888" y="25819"/>
                    </a:lnTo>
                    <a:cubicBezTo>
                      <a:pt x="26462" y="26068"/>
                      <a:pt x="26047" y="26338"/>
                      <a:pt x="25726" y="26701"/>
                    </a:cubicBezTo>
                    <a:cubicBezTo>
                      <a:pt x="25664" y="26774"/>
                      <a:pt x="25611" y="26846"/>
                      <a:pt x="25549" y="26908"/>
                    </a:cubicBezTo>
                    <a:cubicBezTo>
                      <a:pt x="25632" y="27230"/>
                      <a:pt x="25705" y="27551"/>
                      <a:pt x="25777" y="27883"/>
                    </a:cubicBezTo>
                    <a:cubicBezTo>
                      <a:pt x="25809" y="28028"/>
                      <a:pt x="25830" y="28174"/>
                      <a:pt x="25860" y="28319"/>
                    </a:cubicBezTo>
                    <a:cubicBezTo>
                      <a:pt x="25871" y="28381"/>
                      <a:pt x="25881" y="28454"/>
                      <a:pt x="25892" y="28516"/>
                    </a:cubicBezTo>
                    <a:cubicBezTo>
                      <a:pt x="25996" y="28941"/>
                      <a:pt x="26192" y="29865"/>
                      <a:pt x="26079" y="30238"/>
                    </a:cubicBezTo>
                    <a:cubicBezTo>
                      <a:pt x="26006" y="30518"/>
                      <a:pt x="25860" y="30767"/>
                      <a:pt x="25674" y="30995"/>
                    </a:cubicBezTo>
                    <a:cubicBezTo>
                      <a:pt x="25528" y="31182"/>
                      <a:pt x="25362" y="31359"/>
                      <a:pt x="25176" y="31514"/>
                    </a:cubicBezTo>
                    <a:cubicBezTo>
                      <a:pt x="25145" y="31545"/>
                      <a:pt x="25104" y="31576"/>
                      <a:pt x="25062" y="31608"/>
                    </a:cubicBezTo>
                    <a:cubicBezTo>
                      <a:pt x="24813" y="31825"/>
                      <a:pt x="24553" y="32012"/>
                      <a:pt x="24294" y="32198"/>
                    </a:cubicBezTo>
                    <a:lnTo>
                      <a:pt x="28236" y="32198"/>
                    </a:lnTo>
                    <a:lnTo>
                      <a:pt x="28236" y="31908"/>
                    </a:lnTo>
                    <a:cubicBezTo>
                      <a:pt x="28153" y="31887"/>
                      <a:pt x="28059" y="31877"/>
                      <a:pt x="27977" y="31846"/>
                    </a:cubicBezTo>
                    <a:cubicBezTo>
                      <a:pt x="27801" y="31804"/>
                      <a:pt x="27603" y="31742"/>
                      <a:pt x="27479" y="31587"/>
                    </a:cubicBezTo>
                    <a:cubicBezTo>
                      <a:pt x="27313" y="31379"/>
                      <a:pt x="27282" y="31068"/>
                      <a:pt x="27261" y="30778"/>
                    </a:cubicBezTo>
                    <a:cubicBezTo>
                      <a:pt x="27188" y="29647"/>
                      <a:pt x="27001" y="28526"/>
                      <a:pt x="26711" y="27438"/>
                    </a:cubicBezTo>
                    <a:cubicBezTo>
                      <a:pt x="26660" y="27240"/>
                      <a:pt x="26597" y="27033"/>
                      <a:pt x="26597" y="26815"/>
                    </a:cubicBezTo>
                    <a:lnTo>
                      <a:pt x="26597" y="26804"/>
                    </a:lnTo>
                    <a:cubicBezTo>
                      <a:pt x="26607" y="26452"/>
                      <a:pt x="26773" y="26141"/>
                      <a:pt x="26888" y="25819"/>
                    </a:cubicBezTo>
                    <a:close/>
                    <a:moveTo>
                      <a:pt x="6702" y="30384"/>
                    </a:moveTo>
                    <a:cubicBezTo>
                      <a:pt x="6515" y="30384"/>
                      <a:pt x="6142" y="30601"/>
                      <a:pt x="5934" y="30767"/>
                    </a:cubicBezTo>
                    <a:cubicBezTo>
                      <a:pt x="5591" y="31047"/>
                      <a:pt x="5353" y="31472"/>
                      <a:pt x="5197" y="31887"/>
                    </a:cubicBezTo>
                    <a:cubicBezTo>
                      <a:pt x="5177" y="31940"/>
                      <a:pt x="5156" y="32002"/>
                      <a:pt x="5146" y="32064"/>
                    </a:cubicBezTo>
                    <a:cubicBezTo>
                      <a:pt x="5322" y="32136"/>
                      <a:pt x="5488" y="32198"/>
                      <a:pt x="5664" y="32261"/>
                    </a:cubicBezTo>
                    <a:cubicBezTo>
                      <a:pt x="5840" y="31721"/>
                      <a:pt x="6370" y="31306"/>
                      <a:pt x="6660" y="30840"/>
                    </a:cubicBezTo>
                    <a:cubicBezTo>
                      <a:pt x="6764" y="30674"/>
                      <a:pt x="6806" y="30560"/>
                      <a:pt x="6806" y="30487"/>
                    </a:cubicBezTo>
                    <a:cubicBezTo>
                      <a:pt x="6806" y="30414"/>
                      <a:pt x="6764" y="30384"/>
                      <a:pt x="6702" y="30384"/>
                    </a:cubicBezTo>
                    <a:close/>
                    <a:moveTo>
                      <a:pt x="44273" y="30384"/>
                    </a:moveTo>
                    <a:cubicBezTo>
                      <a:pt x="44211" y="30384"/>
                      <a:pt x="44169" y="30414"/>
                      <a:pt x="44169" y="30487"/>
                    </a:cubicBezTo>
                    <a:cubicBezTo>
                      <a:pt x="44169" y="30560"/>
                      <a:pt x="44211" y="30674"/>
                      <a:pt x="44314" y="30840"/>
                    </a:cubicBezTo>
                    <a:cubicBezTo>
                      <a:pt x="44605" y="31306"/>
                      <a:pt x="45134" y="31721"/>
                      <a:pt x="45299" y="32261"/>
                    </a:cubicBezTo>
                    <a:cubicBezTo>
                      <a:pt x="45476" y="32198"/>
                      <a:pt x="45652" y="32126"/>
                      <a:pt x="45818" y="32064"/>
                    </a:cubicBezTo>
                    <a:cubicBezTo>
                      <a:pt x="45808" y="32002"/>
                      <a:pt x="45787" y="31940"/>
                      <a:pt x="45767" y="31887"/>
                    </a:cubicBezTo>
                    <a:cubicBezTo>
                      <a:pt x="45611" y="31472"/>
                      <a:pt x="45382" y="31047"/>
                      <a:pt x="45041" y="30767"/>
                    </a:cubicBezTo>
                    <a:cubicBezTo>
                      <a:pt x="44833" y="30601"/>
                      <a:pt x="44460" y="30384"/>
                      <a:pt x="44273" y="30384"/>
                    </a:cubicBezTo>
                    <a:close/>
                    <a:moveTo>
                      <a:pt x="33796" y="25975"/>
                    </a:moveTo>
                    <a:cubicBezTo>
                      <a:pt x="33423" y="26141"/>
                      <a:pt x="33029" y="26265"/>
                      <a:pt x="32634" y="26338"/>
                    </a:cubicBezTo>
                    <a:cubicBezTo>
                      <a:pt x="32282" y="27946"/>
                      <a:pt x="31701" y="29492"/>
                      <a:pt x="30902" y="30923"/>
                    </a:cubicBezTo>
                    <a:cubicBezTo>
                      <a:pt x="30902" y="30964"/>
                      <a:pt x="30912" y="31006"/>
                      <a:pt x="30912" y="31047"/>
                    </a:cubicBezTo>
                    <a:cubicBezTo>
                      <a:pt x="30912" y="31110"/>
                      <a:pt x="30902" y="31172"/>
                      <a:pt x="30892" y="31223"/>
                    </a:cubicBezTo>
                    <a:cubicBezTo>
                      <a:pt x="30881" y="31276"/>
                      <a:pt x="30871" y="31317"/>
                      <a:pt x="30850" y="31359"/>
                    </a:cubicBezTo>
                    <a:cubicBezTo>
                      <a:pt x="30943" y="31431"/>
                      <a:pt x="31088" y="31452"/>
                      <a:pt x="31213" y="31472"/>
                    </a:cubicBezTo>
                    <a:cubicBezTo>
                      <a:pt x="31711" y="31545"/>
                      <a:pt x="32167" y="31836"/>
                      <a:pt x="32448" y="32251"/>
                    </a:cubicBezTo>
                    <a:cubicBezTo>
                      <a:pt x="33412" y="32271"/>
                      <a:pt x="34366" y="32292"/>
                      <a:pt x="35290" y="32323"/>
                    </a:cubicBezTo>
                    <a:cubicBezTo>
                      <a:pt x="35269" y="32188"/>
                      <a:pt x="35258" y="32053"/>
                      <a:pt x="35258" y="31908"/>
                    </a:cubicBezTo>
                    <a:cubicBezTo>
                      <a:pt x="35258" y="31794"/>
                      <a:pt x="35269" y="31670"/>
                      <a:pt x="35269" y="31555"/>
                    </a:cubicBezTo>
                    <a:cubicBezTo>
                      <a:pt x="35269" y="31535"/>
                      <a:pt x="35269" y="31514"/>
                      <a:pt x="35258" y="31493"/>
                    </a:cubicBezTo>
                    <a:cubicBezTo>
                      <a:pt x="35258" y="31140"/>
                      <a:pt x="35145" y="30757"/>
                      <a:pt x="34926" y="30497"/>
                    </a:cubicBezTo>
                    <a:cubicBezTo>
                      <a:pt x="34605" y="30114"/>
                      <a:pt x="34419" y="29626"/>
                      <a:pt x="34366" y="29128"/>
                    </a:cubicBezTo>
                    <a:cubicBezTo>
                      <a:pt x="34253" y="28070"/>
                      <a:pt x="34066" y="27012"/>
                      <a:pt x="33796" y="25975"/>
                    </a:cubicBezTo>
                    <a:close/>
                    <a:moveTo>
                      <a:pt x="40652" y="30404"/>
                    </a:moveTo>
                    <a:cubicBezTo>
                      <a:pt x="40497" y="30404"/>
                      <a:pt x="40383" y="30508"/>
                      <a:pt x="40383" y="30767"/>
                    </a:cubicBezTo>
                    <a:lnTo>
                      <a:pt x="40383" y="30788"/>
                    </a:lnTo>
                    <a:cubicBezTo>
                      <a:pt x="40383" y="30799"/>
                      <a:pt x="40383" y="30819"/>
                      <a:pt x="40393" y="30829"/>
                    </a:cubicBezTo>
                    <a:cubicBezTo>
                      <a:pt x="40403" y="31130"/>
                      <a:pt x="40850" y="31545"/>
                      <a:pt x="40839" y="31908"/>
                    </a:cubicBezTo>
                    <a:cubicBezTo>
                      <a:pt x="40839" y="32002"/>
                      <a:pt x="40818" y="32085"/>
                      <a:pt x="40746" y="32157"/>
                    </a:cubicBezTo>
                    <a:cubicBezTo>
                      <a:pt x="40663" y="32261"/>
                      <a:pt x="40580" y="32313"/>
                      <a:pt x="40507" y="32313"/>
                    </a:cubicBezTo>
                    <a:cubicBezTo>
                      <a:pt x="40165" y="32313"/>
                      <a:pt x="39958" y="31338"/>
                      <a:pt x="39885" y="31120"/>
                    </a:cubicBezTo>
                    <a:cubicBezTo>
                      <a:pt x="39843" y="30995"/>
                      <a:pt x="39813" y="30891"/>
                      <a:pt x="39771" y="30829"/>
                    </a:cubicBezTo>
                    <a:cubicBezTo>
                      <a:pt x="39709" y="30736"/>
                      <a:pt x="39636" y="30695"/>
                      <a:pt x="39522" y="30695"/>
                    </a:cubicBezTo>
                    <a:cubicBezTo>
                      <a:pt x="39439" y="30695"/>
                      <a:pt x="39325" y="30725"/>
                      <a:pt x="39169" y="30757"/>
                    </a:cubicBezTo>
                    <a:lnTo>
                      <a:pt x="39159" y="30757"/>
                    </a:lnTo>
                    <a:cubicBezTo>
                      <a:pt x="39013" y="30788"/>
                      <a:pt x="38868" y="30829"/>
                      <a:pt x="38734" y="30871"/>
                    </a:cubicBezTo>
                    <a:cubicBezTo>
                      <a:pt x="38692" y="30891"/>
                      <a:pt x="38651" y="30902"/>
                      <a:pt x="38599" y="30912"/>
                    </a:cubicBezTo>
                    <a:cubicBezTo>
                      <a:pt x="38951" y="31182"/>
                      <a:pt x="39169" y="31608"/>
                      <a:pt x="39252" y="32032"/>
                    </a:cubicBezTo>
                    <a:cubicBezTo>
                      <a:pt x="39273" y="32106"/>
                      <a:pt x="39283" y="32188"/>
                      <a:pt x="39283" y="32271"/>
                    </a:cubicBezTo>
                    <a:cubicBezTo>
                      <a:pt x="39283" y="32334"/>
                      <a:pt x="39273" y="32396"/>
                      <a:pt x="39262" y="32458"/>
                    </a:cubicBezTo>
                    <a:cubicBezTo>
                      <a:pt x="40051" y="32489"/>
                      <a:pt x="40808" y="32530"/>
                      <a:pt x="41534" y="32572"/>
                    </a:cubicBezTo>
                    <a:lnTo>
                      <a:pt x="41534" y="32479"/>
                    </a:lnTo>
                    <a:cubicBezTo>
                      <a:pt x="41534" y="32354"/>
                      <a:pt x="41544" y="32240"/>
                      <a:pt x="41544" y="32147"/>
                    </a:cubicBezTo>
                    <a:lnTo>
                      <a:pt x="41544" y="32064"/>
                    </a:lnTo>
                    <a:cubicBezTo>
                      <a:pt x="41544" y="31608"/>
                      <a:pt x="41503" y="31130"/>
                      <a:pt x="41223" y="30757"/>
                    </a:cubicBezTo>
                    <a:cubicBezTo>
                      <a:pt x="41203" y="30725"/>
                      <a:pt x="41171" y="30695"/>
                      <a:pt x="41150" y="30663"/>
                    </a:cubicBezTo>
                    <a:cubicBezTo>
                      <a:pt x="41005" y="30518"/>
                      <a:pt x="40808" y="30404"/>
                      <a:pt x="40652" y="30404"/>
                    </a:cubicBezTo>
                    <a:close/>
                    <a:moveTo>
                      <a:pt x="6961" y="30923"/>
                    </a:moveTo>
                    <a:cubicBezTo>
                      <a:pt x="6640" y="31306"/>
                      <a:pt x="6608" y="31908"/>
                      <a:pt x="6494" y="32375"/>
                    </a:cubicBezTo>
                    <a:cubicBezTo>
                      <a:pt x="6484" y="32427"/>
                      <a:pt x="6474" y="32468"/>
                      <a:pt x="6453" y="32510"/>
                    </a:cubicBezTo>
                    <a:cubicBezTo>
                      <a:pt x="6577" y="32551"/>
                      <a:pt x="6691" y="32583"/>
                      <a:pt x="6806" y="32613"/>
                    </a:cubicBezTo>
                    <a:cubicBezTo>
                      <a:pt x="6815" y="32583"/>
                      <a:pt x="6826" y="32562"/>
                      <a:pt x="6836" y="32541"/>
                    </a:cubicBezTo>
                    <a:cubicBezTo>
                      <a:pt x="6806" y="32375"/>
                      <a:pt x="6785" y="32209"/>
                      <a:pt x="6785" y="32043"/>
                    </a:cubicBezTo>
                    <a:cubicBezTo>
                      <a:pt x="6785" y="31857"/>
                      <a:pt x="6806" y="31670"/>
                      <a:pt x="6836" y="31483"/>
                    </a:cubicBezTo>
                    <a:cubicBezTo>
                      <a:pt x="6878" y="31276"/>
                      <a:pt x="6919" y="31099"/>
                      <a:pt x="6961" y="30923"/>
                    </a:cubicBezTo>
                    <a:close/>
                    <a:moveTo>
                      <a:pt x="43183" y="30580"/>
                    </a:moveTo>
                    <a:cubicBezTo>
                      <a:pt x="42976" y="30580"/>
                      <a:pt x="42789" y="30642"/>
                      <a:pt x="42768" y="30819"/>
                    </a:cubicBezTo>
                    <a:lnTo>
                      <a:pt x="42768" y="30829"/>
                    </a:lnTo>
                    <a:cubicBezTo>
                      <a:pt x="42768" y="31027"/>
                      <a:pt x="43443" y="31753"/>
                      <a:pt x="43588" y="31919"/>
                    </a:cubicBezTo>
                    <a:cubicBezTo>
                      <a:pt x="43764" y="32126"/>
                      <a:pt x="44086" y="32344"/>
                      <a:pt x="44169" y="32613"/>
                    </a:cubicBezTo>
                    <a:cubicBezTo>
                      <a:pt x="44283" y="32583"/>
                      <a:pt x="44397" y="32551"/>
                      <a:pt x="44522" y="32520"/>
                    </a:cubicBezTo>
                    <a:cubicBezTo>
                      <a:pt x="44501" y="32468"/>
                      <a:pt x="44480" y="32427"/>
                      <a:pt x="44470" y="32375"/>
                    </a:cubicBezTo>
                    <a:cubicBezTo>
                      <a:pt x="44324" y="31784"/>
                      <a:pt x="44324" y="30985"/>
                      <a:pt x="43692" y="30684"/>
                    </a:cubicBezTo>
                    <a:cubicBezTo>
                      <a:pt x="43568" y="30633"/>
                      <a:pt x="43370" y="30580"/>
                      <a:pt x="43183" y="30580"/>
                    </a:cubicBezTo>
                    <a:close/>
                    <a:moveTo>
                      <a:pt x="41773" y="30778"/>
                    </a:moveTo>
                    <a:cubicBezTo>
                      <a:pt x="41576" y="30778"/>
                      <a:pt x="41514" y="30850"/>
                      <a:pt x="41514" y="30954"/>
                    </a:cubicBezTo>
                    <a:cubicBezTo>
                      <a:pt x="41514" y="31213"/>
                      <a:pt x="41991" y="31732"/>
                      <a:pt x="42125" y="31981"/>
                    </a:cubicBezTo>
                    <a:cubicBezTo>
                      <a:pt x="42188" y="32106"/>
                      <a:pt x="42291" y="32375"/>
                      <a:pt x="42323" y="32613"/>
                    </a:cubicBezTo>
                    <a:cubicBezTo>
                      <a:pt x="42748" y="32634"/>
                      <a:pt x="43163" y="32666"/>
                      <a:pt x="43568" y="32696"/>
                    </a:cubicBezTo>
                    <a:cubicBezTo>
                      <a:pt x="42934" y="32106"/>
                      <a:pt x="42717" y="30778"/>
                      <a:pt x="41783" y="30778"/>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25"/>
              <p:cNvSpPr/>
              <p:nvPr/>
            </p:nvSpPr>
            <p:spPr>
              <a:xfrm>
                <a:off x="4375607" y="3498205"/>
                <a:ext cx="1253339" cy="66753"/>
              </a:xfrm>
              <a:custGeom>
                <a:rect b="b" l="l" r="r" t="t"/>
                <a:pathLst>
                  <a:path extrusionOk="0" h="1142" w="21442">
                    <a:moveTo>
                      <a:pt x="20135" y="415"/>
                    </a:moveTo>
                    <a:cubicBezTo>
                      <a:pt x="20145" y="478"/>
                      <a:pt x="20156" y="530"/>
                      <a:pt x="20156" y="581"/>
                    </a:cubicBezTo>
                    <a:cubicBezTo>
                      <a:pt x="20156" y="664"/>
                      <a:pt x="20135" y="747"/>
                      <a:pt x="20114" y="810"/>
                    </a:cubicBezTo>
                    <a:cubicBezTo>
                      <a:pt x="20560" y="737"/>
                      <a:pt x="21006" y="654"/>
                      <a:pt x="21442" y="551"/>
                    </a:cubicBezTo>
                    <a:cubicBezTo>
                      <a:pt x="21421" y="530"/>
                      <a:pt x="21400" y="509"/>
                      <a:pt x="21380" y="498"/>
                    </a:cubicBezTo>
                    <a:cubicBezTo>
                      <a:pt x="20975" y="468"/>
                      <a:pt x="20560" y="436"/>
                      <a:pt x="20135" y="415"/>
                    </a:cubicBezTo>
                    <a:close/>
                    <a:moveTo>
                      <a:pt x="2106" y="0"/>
                    </a:moveTo>
                    <a:cubicBezTo>
                      <a:pt x="2003" y="73"/>
                      <a:pt x="1888" y="146"/>
                      <a:pt x="1785" y="219"/>
                    </a:cubicBezTo>
                    <a:cubicBezTo>
                      <a:pt x="1577" y="343"/>
                      <a:pt x="1360" y="468"/>
                      <a:pt x="1152" y="581"/>
                    </a:cubicBezTo>
                    <a:cubicBezTo>
                      <a:pt x="779" y="789"/>
                      <a:pt x="395" y="966"/>
                      <a:pt x="0" y="1121"/>
                    </a:cubicBezTo>
                    <a:cubicBezTo>
                      <a:pt x="2075" y="1121"/>
                      <a:pt x="4150" y="1121"/>
                      <a:pt x="6224" y="1132"/>
                    </a:cubicBezTo>
                    <a:cubicBezTo>
                      <a:pt x="6193" y="1090"/>
                      <a:pt x="6173" y="1049"/>
                      <a:pt x="6141" y="1007"/>
                    </a:cubicBezTo>
                    <a:cubicBezTo>
                      <a:pt x="6037" y="789"/>
                      <a:pt x="6037" y="540"/>
                      <a:pt x="6037" y="291"/>
                    </a:cubicBezTo>
                    <a:cubicBezTo>
                      <a:pt x="6048" y="198"/>
                      <a:pt x="6048" y="104"/>
                      <a:pt x="6048" y="0"/>
                    </a:cubicBezTo>
                    <a:close/>
                    <a:moveTo>
                      <a:pt x="10260" y="53"/>
                    </a:moveTo>
                    <a:lnTo>
                      <a:pt x="10260" y="53"/>
                    </a:lnTo>
                    <a:cubicBezTo>
                      <a:pt x="10467" y="374"/>
                      <a:pt x="10550" y="810"/>
                      <a:pt x="10384" y="1132"/>
                    </a:cubicBezTo>
                    <a:cubicBezTo>
                      <a:pt x="11421" y="1141"/>
                      <a:pt x="12469" y="1141"/>
                      <a:pt x="13506" y="1141"/>
                    </a:cubicBezTo>
                    <a:lnTo>
                      <a:pt x="14128" y="1141"/>
                    </a:lnTo>
                    <a:cubicBezTo>
                      <a:pt x="15944" y="1141"/>
                      <a:pt x="17770" y="1121"/>
                      <a:pt x="19543" y="883"/>
                    </a:cubicBezTo>
                    <a:cubicBezTo>
                      <a:pt x="19398" y="779"/>
                      <a:pt x="19356" y="571"/>
                      <a:pt x="19346" y="374"/>
                    </a:cubicBezTo>
                    <a:cubicBezTo>
                      <a:pt x="18620" y="332"/>
                      <a:pt x="17863" y="291"/>
                      <a:pt x="17074" y="260"/>
                    </a:cubicBezTo>
                    <a:cubicBezTo>
                      <a:pt x="17074" y="270"/>
                      <a:pt x="17074" y="291"/>
                      <a:pt x="17064" y="302"/>
                    </a:cubicBezTo>
                    <a:cubicBezTo>
                      <a:pt x="17044" y="405"/>
                      <a:pt x="17002" y="488"/>
                      <a:pt x="16961" y="551"/>
                    </a:cubicBezTo>
                    <a:cubicBezTo>
                      <a:pt x="16961" y="581"/>
                      <a:pt x="16950" y="602"/>
                      <a:pt x="16950" y="623"/>
                    </a:cubicBezTo>
                    <a:cubicBezTo>
                      <a:pt x="16929" y="685"/>
                      <a:pt x="16888" y="706"/>
                      <a:pt x="16836" y="706"/>
                    </a:cubicBezTo>
                    <a:lnTo>
                      <a:pt x="16825" y="706"/>
                    </a:lnTo>
                    <a:cubicBezTo>
                      <a:pt x="16701" y="810"/>
                      <a:pt x="16546" y="862"/>
                      <a:pt x="16390" y="893"/>
                    </a:cubicBezTo>
                    <a:cubicBezTo>
                      <a:pt x="16359" y="913"/>
                      <a:pt x="16328" y="924"/>
                      <a:pt x="16297" y="924"/>
                    </a:cubicBezTo>
                    <a:cubicBezTo>
                      <a:pt x="16276" y="924"/>
                      <a:pt x="16255" y="924"/>
                      <a:pt x="16235" y="913"/>
                    </a:cubicBezTo>
                    <a:cubicBezTo>
                      <a:pt x="16172" y="924"/>
                      <a:pt x="16110" y="924"/>
                      <a:pt x="16048" y="924"/>
                    </a:cubicBezTo>
                    <a:cubicBezTo>
                      <a:pt x="15892" y="934"/>
                      <a:pt x="15726" y="934"/>
                      <a:pt x="15571" y="934"/>
                    </a:cubicBezTo>
                    <a:cubicBezTo>
                      <a:pt x="15031" y="934"/>
                      <a:pt x="14492" y="893"/>
                      <a:pt x="13962" y="810"/>
                    </a:cubicBezTo>
                    <a:cubicBezTo>
                      <a:pt x="13745" y="779"/>
                      <a:pt x="13506" y="727"/>
                      <a:pt x="13340" y="581"/>
                    </a:cubicBezTo>
                    <a:cubicBezTo>
                      <a:pt x="13206" y="457"/>
                      <a:pt x="13133" y="302"/>
                      <a:pt x="13102" y="125"/>
                    </a:cubicBezTo>
                    <a:cubicBezTo>
                      <a:pt x="12178" y="94"/>
                      <a:pt x="11224" y="73"/>
                      <a:pt x="10260" y="53"/>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25"/>
              <p:cNvSpPr/>
              <p:nvPr/>
            </p:nvSpPr>
            <p:spPr>
              <a:xfrm>
                <a:off x="5615541" y="2402585"/>
                <a:ext cx="165596" cy="331718"/>
              </a:xfrm>
              <a:custGeom>
                <a:rect b="b" l="l" r="r" t="t"/>
                <a:pathLst>
                  <a:path extrusionOk="0" h="5675" w="2833">
                    <a:moveTo>
                      <a:pt x="2791" y="1"/>
                    </a:moveTo>
                    <a:lnTo>
                      <a:pt x="2791" y="1"/>
                    </a:lnTo>
                    <a:cubicBezTo>
                      <a:pt x="2760" y="197"/>
                      <a:pt x="2698" y="395"/>
                      <a:pt x="2615" y="550"/>
                    </a:cubicBezTo>
                    <a:cubicBezTo>
                      <a:pt x="2449" y="903"/>
                      <a:pt x="1806" y="1442"/>
                      <a:pt x="1619" y="1878"/>
                    </a:cubicBezTo>
                    <a:cubicBezTo>
                      <a:pt x="1557" y="2034"/>
                      <a:pt x="1681" y="2189"/>
                      <a:pt x="1826" y="2189"/>
                    </a:cubicBezTo>
                    <a:cubicBezTo>
                      <a:pt x="1857" y="2189"/>
                      <a:pt x="1889" y="2179"/>
                      <a:pt x="1909" y="2168"/>
                    </a:cubicBezTo>
                    <a:cubicBezTo>
                      <a:pt x="2147" y="2065"/>
                      <a:pt x="2417" y="1909"/>
                      <a:pt x="2687" y="1743"/>
                    </a:cubicBezTo>
                    <a:cubicBezTo>
                      <a:pt x="2698" y="1691"/>
                      <a:pt x="2698" y="1650"/>
                      <a:pt x="2708" y="1608"/>
                    </a:cubicBezTo>
                    <a:cubicBezTo>
                      <a:pt x="2801" y="1090"/>
                      <a:pt x="2832" y="540"/>
                      <a:pt x="2791" y="1"/>
                    </a:cubicBezTo>
                    <a:close/>
                    <a:moveTo>
                      <a:pt x="1753" y="3652"/>
                    </a:moveTo>
                    <a:cubicBezTo>
                      <a:pt x="1536" y="3652"/>
                      <a:pt x="1432" y="3973"/>
                      <a:pt x="1660" y="4077"/>
                    </a:cubicBezTo>
                    <a:cubicBezTo>
                      <a:pt x="1816" y="4150"/>
                      <a:pt x="1992" y="4212"/>
                      <a:pt x="2179" y="4274"/>
                    </a:cubicBezTo>
                    <a:cubicBezTo>
                      <a:pt x="2189" y="4129"/>
                      <a:pt x="2210" y="3984"/>
                      <a:pt x="2241" y="3839"/>
                    </a:cubicBezTo>
                    <a:cubicBezTo>
                      <a:pt x="2096" y="3777"/>
                      <a:pt x="1961" y="3714"/>
                      <a:pt x="1836" y="3673"/>
                    </a:cubicBezTo>
                    <a:cubicBezTo>
                      <a:pt x="1806" y="3662"/>
                      <a:pt x="1774" y="3652"/>
                      <a:pt x="1753" y="3652"/>
                    </a:cubicBezTo>
                    <a:close/>
                    <a:moveTo>
                      <a:pt x="197" y="4118"/>
                    </a:moveTo>
                    <a:cubicBezTo>
                      <a:pt x="73" y="4118"/>
                      <a:pt x="1" y="4201"/>
                      <a:pt x="11" y="4430"/>
                    </a:cubicBezTo>
                    <a:cubicBezTo>
                      <a:pt x="31" y="4876"/>
                      <a:pt x="976" y="5270"/>
                      <a:pt x="1297" y="5415"/>
                    </a:cubicBezTo>
                    <a:cubicBezTo>
                      <a:pt x="1504" y="5508"/>
                      <a:pt x="1898" y="5571"/>
                      <a:pt x="2210" y="5674"/>
                    </a:cubicBezTo>
                    <a:cubicBezTo>
                      <a:pt x="2230" y="5674"/>
                      <a:pt x="2251" y="5664"/>
                      <a:pt x="2283" y="5654"/>
                    </a:cubicBezTo>
                    <a:cubicBezTo>
                      <a:pt x="2262" y="5602"/>
                      <a:pt x="2251" y="5550"/>
                      <a:pt x="2241" y="5498"/>
                    </a:cubicBezTo>
                    <a:cubicBezTo>
                      <a:pt x="1816" y="5239"/>
                      <a:pt x="1432" y="4928"/>
                      <a:pt x="1266" y="4803"/>
                    </a:cubicBezTo>
                    <a:cubicBezTo>
                      <a:pt x="1100" y="4658"/>
                      <a:pt x="509" y="4118"/>
                      <a:pt x="197" y="4118"/>
                    </a:cubicBezTo>
                    <a:close/>
                  </a:path>
                </a:pathLst>
              </a:custGeom>
              <a:solidFill>
                <a:srgbClr val="FFE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25"/>
              <p:cNvSpPr/>
              <p:nvPr/>
            </p:nvSpPr>
            <p:spPr>
              <a:xfrm>
                <a:off x="5131094" y="2369911"/>
                <a:ext cx="965343" cy="982002"/>
              </a:xfrm>
              <a:custGeom>
                <a:rect b="b" l="l" r="r" t="t"/>
                <a:pathLst>
                  <a:path extrusionOk="0" h="16800" w="16515">
                    <a:moveTo>
                      <a:pt x="13570" y="1"/>
                    </a:moveTo>
                    <a:cubicBezTo>
                      <a:pt x="12858" y="1"/>
                      <a:pt x="12361" y="1313"/>
                      <a:pt x="11846" y="1680"/>
                    </a:cubicBezTo>
                    <a:cubicBezTo>
                      <a:pt x="11463" y="1960"/>
                      <a:pt x="10747" y="2499"/>
                      <a:pt x="10197" y="2727"/>
                    </a:cubicBezTo>
                    <a:cubicBezTo>
                      <a:pt x="10169" y="2739"/>
                      <a:pt x="10141" y="2744"/>
                      <a:pt x="10114" y="2744"/>
                    </a:cubicBezTo>
                    <a:cubicBezTo>
                      <a:pt x="9968" y="2744"/>
                      <a:pt x="9845" y="2594"/>
                      <a:pt x="9907" y="2437"/>
                    </a:cubicBezTo>
                    <a:cubicBezTo>
                      <a:pt x="10094" y="2001"/>
                      <a:pt x="10737" y="1462"/>
                      <a:pt x="10903" y="1109"/>
                    </a:cubicBezTo>
                    <a:cubicBezTo>
                      <a:pt x="11090" y="725"/>
                      <a:pt x="11214" y="39"/>
                      <a:pt x="10872" y="39"/>
                    </a:cubicBezTo>
                    <a:cubicBezTo>
                      <a:pt x="10781" y="39"/>
                      <a:pt x="10655" y="88"/>
                      <a:pt x="10488" y="207"/>
                    </a:cubicBezTo>
                    <a:cubicBezTo>
                      <a:pt x="9689" y="756"/>
                      <a:pt x="9741" y="2282"/>
                      <a:pt x="8994" y="3029"/>
                    </a:cubicBezTo>
                    <a:cubicBezTo>
                      <a:pt x="8950" y="3072"/>
                      <a:pt x="8898" y="3091"/>
                      <a:pt x="8847" y="3091"/>
                    </a:cubicBezTo>
                    <a:cubicBezTo>
                      <a:pt x="8717" y="3091"/>
                      <a:pt x="8594" y="2967"/>
                      <a:pt x="8631" y="2810"/>
                    </a:cubicBezTo>
                    <a:cubicBezTo>
                      <a:pt x="8838" y="1950"/>
                      <a:pt x="9430" y="456"/>
                      <a:pt x="8807" y="196"/>
                    </a:cubicBezTo>
                    <a:cubicBezTo>
                      <a:pt x="8710" y="156"/>
                      <a:pt x="8623" y="138"/>
                      <a:pt x="8545" y="138"/>
                    </a:cubicBezTo>
                    <a:cubicBezTo>
                      <a:pt x="7609" y="138"/>
                      <a:pt x="7938" y="2795"/>
                      <a:pt x="7957" y="3225"/>
                    </a:cubicBezTo>
                    <a:cubicBezTo>
                      <a:pt x="7965" y="3458"/>
                      <a:pt x="8026" y="4402"/>
                      <a:pt x="7811" y="4402"/>
                    </a:cubicBezTo>
                    <a:cubicBezTo>
                      <a:pt x="7757" y="4402"/>
                      <a:pt x="7686" y="4343"/>
                      <a:pt x="7593" y="4200"/>
                    </a:cubicBezTo>
                    <a:cubicBezTo>
                      <a:pt x="7417" y="3921"/>
                      <a:pt x="7489" y="3049"/>
                      <a:pt x="7407" y="2707"/>
                    </a:cubicBezTo>
                    <a:cubicBezTo>
                      <a:pt x="7282" y="2178"/>
                      <a:pt x="7178" y="1431"/>
                      <a:pt x="6826" y="1005"/>
                    </a:cubicBezTo>
                    <a:cubicBezTo>
                      <a:pt x="6658" y="798"/>
                      <a:pt x="6512" y="712"/>
                      <a:pt x="6390" y="712"/>
                    </a:cubicBezTo>
                    <a:cubicBezTo>
                      <a:pt x="6129" y="712"/>
                      <a:pt x="5979" y="1109"/>
                      <a:pt x="5965" y="1556"/>
                    </a:cubicBezTo>
                    <a:cubicBezTo>
                      <a:pt x="5934" y="2385"/>
                      <a:pt x="6577" y="2427"/>
                      <a:pt x="6816" y="3121"/>
                    </a:cubicBezTo>
                    <a:cubicBezTo>
                      <a:pt x="6982" y="3599"/>
                      <a:pt x="6909" y="4066"/>
                      <a:pt x="6774" y="4532"/>
                    </a:cubicBezTo>
                    <a:cubicBezTo>
                      <a:pt x="6743" y="4636"/>
                      <a:pt x="6652" y="4688"/>
                      <a:pt x="6561" y="4688"/>
                    </a:cubicBezTo>
                    <a:cubicBezTo>
                      <a:pt x="6470" y="4688"/>
                      <a:pt x="6380" y="4636"/>
                      <a:pt x="6348" y="4532"/>
                    </a:cubicBezTo>
                    <a:cubicBezTo>
                      <a:pt x="6193" y="4045"/>
                      <a:pt x="6048" y="3329"/>
                      <a:pt x="5944" y="3091"/>
                    </a:cubicBezTo>
                    <a:cubicBezTo>
                      <a:pt x="5716" y="2572"/>
                      <a:pt x="5643" y="1369"/>
                      <a:pt x="5207" y="995"/>
                    </a:cubicBezTo>
                    <a:cubicBezTo>
                      <a:pt x="5072" y="881"/>
                      <a:pt x="4962" y="831"/>
                      <a:pt x="4874" y="831"/>
                    </a:cubicBezTo>
                    <a:cubicBezTo>
                      <a:pt x="4389" y="831"/>
                      <a:pt x="4562" y="2333"/>
                      <a:pt x="4720" y="2727"/>
                    </a:cubicBezTo>
                    <a:cubicBezTo>
                      <a:pt x="5011" y="3423"/>
                      <a:pt x="5394" y="4004"/>
                      <a:pt x="5581" y="4750"/>
                    </a:cubicBezTo>
                    <a:cubicBezTo>
                      <a:pt x="5633" y="4947"/>
                      <a:pt x="5882" y="5590"/>
                      <a:pt x="5768" y="5788"/>
                    </a:cubicBezTo>
                    <a:cubicBezTo>
                      <a:pt x="5716" y="5872"/>
                      <a:pt x="5663" y="5907"/>
                      <a:pt x="5611" y="5907"/>
                    </a:cubicBezTo>
                    <a:cubicBezTo>
                      <a:pt x="5401" y="5907"/>
                      <a:pt x="5202" y="5340"/>
                      <a:pt x="5135" y="5165"/>
                    </a:cubicBezTo>
                    <a:cubicBezTo>
                      <a:pt x="4855" y="4439"/>
                      <a:pt x="4606" y="3692"/>
                      <a:pt x="4232" y="3008"/>
                    </a:cubicBezTo>
                    <a:cubicBezTo>
                      <a:pt x="3994" y="2562"/>
                      <a:pt x="3573" y="2294"/>
                      <a:pt x="3250" y="2294"/>
                    </a:cubicBezTo>
                    <a:cubicBezTo>
                      <a:pt x="2912" y="2294"/>
                      <a:pt x="2682" y="2588"/>
                      <a:pt x="2884" y="3277"/>
                    </a:cubicBezTo>
                    <a:cubicBezTo>
                      <a:pt x="3133" y="4149"/>
                      <a:pt x="4191" y="4740"/>
                      <a:pt x="4730" y="5424"/>
                    </a:cubicBezTo>
                    <a:cubicBezTo>
                      <a:pt x="4949" y="5715"/>
                      <a:pt x="5322" y="6109"/>
                      <a:pt x="5207" y="6535"/>
                    </a:cubicBezTo>
                    <a:cubicBezTo>
                      <a:pt x="5133" y="6802"/>
                      <a:pt x="5020" y="6906"/>
                      <a:pt x="4898" y="6906"/>
                    </a:cubicBezTo>
                    <a:cubicBezTo>
                      <a:pt x="4713" y="6906"/>
                      <a:pt x="4507" y="6665"/>
                      <a:pt x="4388" y="6389"/>
                    </a:cubicBezTo>
                    <a:cubicBezTo>
                      <a:pt x="4202" y="5974"/>
                      <a:pt x="4149" y="5477"/>
                      <a:pt x="3817" y="5103"/>
                    </a:cubicBezTo>
                    <a:cubicBezTo>
                      <a:pt x="3551" y="4812"/>
                      <a:pt x="1845" y="3315"/>
                      <a:pt x="1104" y="3315"/>
                    </a:cubicBezTo>
                    <a:cubicBezTo>
                      <a:pt x="866" y="3315"/>
                      <a:pt x="727" y="3470"/>
                      <a:pt x="768" y="3868"/>
                    </a:cubicBezTo>
                    <a:cubicBezTo>
                      <a:pt x="882" y="4958"/>
                      <a:pt x="2158" y="4864"/>
                      <a:pt x="2863" y="5352"/>
                    </a:cubicBezTo>
                    <a:cubicBezTo>
                      <a:pt x="3320" y="5673"/>
                      <a:pt x="3787" y="6109"/>
                      <a:pt x="4015" y="6618"/>
                    </a:cubicBezTo>
                    <a:cubicBezTo>
                      <a:pt x="4201" y="7029"/>
                      <a:pt x="4399" y="7806"/>
                      <a:pt x="4135" y="7806"/>
                    </a:cubicBezTo>
                    <a:cubicBezTo>
                      <a:pt x="4046" y="7806"/>
                      <a:pt x="3905" y="7718"/>
                      <a:pt x="3693" y="7499"/>
                    </a:cubicBezTo>
                    <a:cubicBezTo>
                      <a:pt x="3144" y="6929"/>
                      <a:pt x="2770" y="6005"/>
                      <a:pt x="1992" y="5694"/>
                    </a:cubicBezTo>
                    <a:cubicBezTo>
                      <a:pt x="1814" y="5624"/>
                      <a:pt x="1667" y="5594"/>
                      <a:pt x="1550" y="5594"/>
                    </a:cubicBezTo>
                    <a:cubicBezTo>
                      <a:pt x="932" y="5594"/>
                      <a:pt x="1113" y="6431"/>
                      <a:pt x="1837" y="6814"/>
                    </a:cubicBezTo>
                    <a:cubicBezTo>
                      <a:pt x="2521" y="7178"/>
                      <a:pt x="3517" y="7437"/>
                      <a:pt x="3693" y="8329"/>
                    </a:cubicBezTo>
                    <a:cubicBezTo>
                      <a:pt x="3754" y="8663"/>
                      <a:pt x="3687" y="9441"/>
                      <a:pt x="3260" y="9441"/>
                    </a:cubicBezTo>
                    <a:cubicBezTo>
                      <a:pt x="3249" y="9441"/>
                      <a:pt x="3238" y="9440"/>
                      <a:pt x="3227" y="9439"/>
                    </a:cubicBezTo>
                    <a:cubicBezTo>
                      <a:pt x="2998" y="9418"/>
                      <a:pt x="2293" y="8298"/>
                      <a:pt x="2127" y="8059"/>
                    </a:cubicBezTo>
                    <a:cubicBezTo>
                      <a:pt x="1888" y="7717"/>
                      <a:pt x="1691" y="7136"/>
                      <a:pt x="1245" y="7042"/>
                    </a:cubicBezTo>
                    <a:cubicBezTo>
                      <a:pt x="1233" y="7041"/>
                      <a:pt x="1222" y="7040"/>
                      <a:pt x="1210" y="7040"/>
                    </a:cubicBezTo>
                    <a:cubicBezTo>
                      <a:pt x="1090" y="7040"/>
                      <a:pt x="986" y="7137"/>
                      <a:pt x="986" y="7261"/>
                    </a:cubicBezTo>
                    <a:cubicBezTo>
                      <a:pt x="1007" y="8578"/>
                      <a:pt x="3340" y="9294"/>
                      <a:pt x="2967" y="10694"/>
                    </a:cubicBezTo>
                    <a:cubicBezTo>
                      <a:pt x="2914" y="10890"/>
                      <a:pt x="2830" y="10968"/>
                      <a:pt x="2729" y="10968"/>
                    </a:cubicBezTo>
                    <a:cubicBezTo>
                      <a:pt x="2397" y="10968"/>
                      <a:pt x="1874" y="10129"/>
                      <a:pt x="1588" y="9875"/>
                    </a:cubicBezTo>
                    <a:cubicBezTo>
                      <a:pt x="1375" y="9681"/>
                      <a:pt x="828" y="9317"/>
                      <a:pt x="445" y="9317"/>
                    </a:cubicBezTo>
                    <a:cubicBezTo>
                      <a:pt x="231" y="9317"/>
                      <a:pt x="68" y="9431"/>
                      <a:pt x="42" y="9750"/>
                    </a:cubicBezTo>
                    <a:cubicBezTo>
                      <a:pt x="0" y="10373"/>
                      <a:pt x="789" y="10445"/>
                      <a:pt x="1193" y="10539"/>
                    </a:cubicBezTo>
                    <a:cubicBezTo>
                      <a:pt x="1784" y="10684"/>
                      <a:pt x="2427" y="10881"/>
                      <a:pt x="2822" y="11378"/>
                    </a:cubicBezTo>
                    <a:cubicBezTo>
                      <a:pt x="2853" y="11420"/>
                      <a:pt x="2884" y="11461"/>
                      <a:pt x="2905" y="11503"/>
                    </a:cubicBezTo>
                    <a:cubicBezTo>
                      <a:pt x="3153" y="11898"/>
                      <a:pt x="3214" y="12446"/>
                      <a:pt x="2752" y="12446"/>
                    </a:cubicBezTo>
                    <a:cubicBezTo>
                      <a:pt x="2691" y="12446"/>
                      <a:pt x="2621" y="12436"/>
                      <a:pt x="2542" y="12416"/>
                    </a:cubicBezTo>
                    <a:cubicBezTo>
                      <a:pt x="2510" y="12416"/>
                      <a:pt x="2490" y="12406"/>
                      <a:pt x="2459" y="12395"/>
                    </a:cubicBezTo>
                    <a:cubicBezTo>
                      <a:pt x="2068" y="12268"/>
                      <a:pt x="1646" y="11472"/>
                      <a:pt x="1142" y="11472"/>
                    </a:cubicBezTo>
                    <a:cubicBezTo>
                      <a:pt x="1071" y="11472"/>
                      <a:pt x="998" y="11488"/>
                      <a:pt x="924" y="11524"/>
                    </a:cubicBezTo>
                    <a:cubicBezTo>
                      <a:pt x="32" y="11959"/>
                      <a:pt x="1639" y="12738"/>
                      <a:pt x="1940" y="12924"/>
                    </a:cubicBezTo>
                    <a:cubicBezTo>
                      <a:pt x="2096" y="13017"/>
                      <a:pt x="2199" y="13100"/>
                      <a:pt x="2272" y="13173"/>
                    </a:cubicBezTo>
                    <a:cubicBezTo>
                      <a:pt x="2438" y="13349"/>
                      <a:pt x="2386" y="13526"/>
                      <a:pt x="2169" y="13941"/>
                    </a:cubicBezTo>
                    <a:lnTo>
                      <a:pt x="2169" y="13951"/>
                    </a:lnTo>
                    <a:cubicBezTo>
                      <a:pt x="2075" y="14128"/>
                      <a:pt x="1982" y="14283"/>
                      <a:pt x="1888" y="14449"/>
                    </a:cubicBezTo>
                    <a:cubicBezTo>
                      <a:pt x="1691" y="14781"/>
                      <a:pt x="1494" y="15092"/>
                      <a:pt x="1328" y="15445"/>
                    </a:cubicBezTo>
                    <a:cubicBezTo>
                      <a:pt x="1266" y="15580"/>
                      <a:pt x="1339" y="15735"/>
                      <a:pt x="1484" y="15756"/>
                    </a:cubicBezTo>
                    <a:cubicBezTo>
                      <a:pt x="1515" y="15767"/>
                      <a:pt x="1546" y="15777"/>
                      <a:pt x="1577" y="15777"/>
                    </a:cubicBezTo>
                    <a:cubicBezTo>
                      <a:pt x="1722" y="15808"/>
                      <a:pt x="1867" y="15850"/>
                      <a:pt x="2003" y="15880"/>
                    </a:cubicBezTo>
                    <a:cubicBezTo>
                      <a:pt x="2019" y="15884"/>
                      <a:pt x="2035" y="15886"/>
                      <a:pt x="2052" y="15886"/>
                    </a:cubicBezTo>
                    <a:cubicBezTo>
                      <a:pt x="2168" y="15886"/>
                      <a:pt x="2272" y="15792"/>
                      <a:pt x="2272" y="15673"/>
                    </a:cubicBezTo>
                    <a:cubicBezTo>
                      <a:pt x="2293" y="15165"/>
                      <a:pt x="2355" y="14460"/>
                      <a:pt x="2635" y="14138"/>
                    </a:cubicBezTo>
                    <a:cubicBezTo>
                      <a:pt x="2797" y="13948"/>
                      <a:pt x="2966" y="13870"/>
                      <a:pt x="3127" y="13870"/>
                    </a:cubicBezTo>
                    <a:cubicBezTo>
                      <a:pt x="3520" y="13870"/>
                      <a:pt x="3864" y="14336"/>
                      <a:pt x="3953" y="14771"/>
                    </a:cubicBezTo>
                    <a:cubicBezTo>
                      <a:pt x="4056" y="15310"/>
                      <a:pt x="3890" y="15880"/>
                      <a:pt x="4139" y="16368"/>
                    </a:cubicBezTo>
                    <a:cubicBezTo>
                      <a:pt x="4286" y="16665"/>
                      <a:pt x="4460" y="16799"/>
                      <a:pt x="4618" y="16799"/>
                    </a:cubicBezTo>
                    <a:cubicBezTo>
                      <a:pt x="4817" y="16799"/>
                      <a:pt x="4989" y="16584"/>
                      <a:pt x="5041" y="16212"/>
                    </a:cubicBezTo>
                    <a:cubicBezTo>
                      <a:pt x="5114" y="15704"/>
                      <a:pt x="4886" y="15113"/>
                      <a:pt x="4720" y="14646"/>
                    </a:cubicBezTo>
                    <a:cubicBezTo>
                      <a:pt x="4461" y="13920"/>
                      <a:pt x="4108" y="13972"/>
                      <a:pt x="3589" y="13578"/>
                    </a:cubicBezTo>
                    <a:cubicBezTo>
                      <a:pt x="3278" y="13349"/>
                      <a:pt x="3019" y="12395"/>
                      <a:pt x="3704" y="12271"/>
                    </a:cubicBezTo>
                    <a:cubicBezTo>
                      <a:pt x="3721" y="12268"/>
                      <a:pt x="3739" y="12266"/>
                      <a:pt x="3756" y="12266"/>
                    </a:cubicBezTo>
                    <a:cubicBezTo>
                      <a:pt x="4218" y="12266"/>
                      <a:pt x="4581" y="13311"/>
                      <a:pt x="4741" y="13661"/>
                    </a:cubicBezTo>
                    <a:cubicBezTo>
                      <a:pt x="5032" y="14241"/>
                      <a:pt x="5353" y="14833"/>
                      <a:pt x="5944" y="15165"/>
                    </a:cubicBezTo>
                    <a:cubicBezTo>
                      <a:pt x="6132" y="15269"/>
                      <a:pt x="6367" y="15330"/>
                      <a:pt x="6583" y="15330"/>
                    </a:cubicBezTo>
                    <a:cubicBezTo>
                      <a:pt x="6950" y="15330"/>
                      <a:pt x="7261" y="15153"/>
                      <a:pt x="7189" y="14709"/>
                    </a:cubicBezTo>
                    <a:cubicBezTo>
                      <a:pt x="7178" y="14615"/>
                      <a:pt x="7116" y="14543"/>
                      <a:pt x="7023" y="14522"/>
                    </a:cubicBezTo>
                    <a:cubicBezTo>
                      <a:pt x="6162" y="14314"/>
                      <a:pt x="5716" y="14107"/>
                      <a:pt x="5083" y="13339"/>
                    </a:cubicBezTo>
                    <a:cubicBezTo>
                      <a:pt x="4834" y="13049"/>
                      <a:pt x="3766" y="11752"/>
                      <a:pt x="3983" y="11337"/>
                    </a:cubicBezTo>
                    <a:cubicBezTo>
                      <a:pt x="4065" y="11189"/>
                      <a:pt x="4204" y="11133"/>
                      <a:pt x="4360" y="11133"/>
                    </a:cubicBezTo>
                    <a:cubicBezTo>
                      <a:pt x="4642" y="11133"/>
                      <a:pt x="4978" y="11315"/>
                      <a:pt x="5124" y="11461"/>
                    </a:cubicBezTo>
                    <a:cubicBezTo>
                      <a:pt x="5477" y="11814"/>
                      <a:pt x="5550" y="12374"/>
                      <a:pt x="5799" y="12800"/>
                    </a:cubicBezTo>
                    <a:cubicBezTo>
                      <a:pt x="5996" y="13142"/>
                      <a:pt x="6297" y="13640"/>
                      <a:pt x="6743" y="13702"/>
                    </a:cubicBezTo>
                    <a:cubicBezTo>
                      <a:pt x="6789" y="13709"/>
                      <a:pt x="6833" y="13712"/>
                      <a:pt x="6873" y="13712"/>
                    </a:cubicBezTo>
                    <a:cubicBezTo>
                      <a:pt x="7257" y="13712"/>
                      <a:pt x="7371" y="13409"/>
                      <a:pt x="7231" y="12997"/>
                    </a:cubicBezTo>
                    <a:cubicBezTo>
                      <a:pt x="7085" y="12540"/>
                      <a:pt x="6639" y="12478"/>
                      <a:pt x="6359" y="12178"/>
                    </a:cubicBezTo>
                    <a:cubicBezTo>
                      <a:pt x="6017" y="11825"/>
                      <a:pt x="6027" y="11348"/>
                      <a:pt x="5675" y="11016"/>
                    </a:cubicBezTo>
                    <a:cubicBezTo>
                      <a:pt x="5177" y="10539"/>
                      <a:pt x="3776" y="10507"/>
                      <a:pt x="4170" y="9449"/>
                    </a:cubicBezTo>
                    <a:cubicBezTo>
                      <a:pt x="4269" y="9180"/>
                      <a:pt x="4404" y="9075"/>
                      <a:pt x="4554" y="9075"/>
                    </a:cubicBezTo>
                    <a:cubicBezTo>
                      <a:pt x="5021" y="9075"/>
                      <a:pt x="5639" y="10087"/>
                      <a:pt x="5820" y="10424"/>
                    </a:cubicBezTo>
                    <a:cubicBezTo>
                      <a:pt x="6215" y="11196"/>
                      <a:pt x="6789" y="11899"/>
                      <a:pt x="7706" y="11899"/>
                    </a:cubicBezTo>
                    <a:cubicBezTo>
                      <a:pt x="7800" y="11899"/>
                      <a:pt x="7897" y="11892"/>
                      <a:pt x="7998" y="11876"/>
                    </a:cubicBezTo>
                    <a:cubicBezTo>
                      <a:pt x="8517" y="11804"/>
                      <a:pt x="9108" y="11306"/>
                      <a:pt x="8392" y="10912"/>
                    </a:cubicBezTo>
                    <a:cubicBezTo>
                      <a:pt x="8278" y="10850"/>
                      <a:pt x="8128" y="10845"/>
                      <a:pt x="7975" y="10845"/>
                    </a:cubicBezTo>
                    <a:cubicBezTo>
                      <a:pt x="7944" y="10845"/>
                      <a:pt x="7914" y="10845"/>
                      <a:pt x="7883" y="10845"/>
                    </a:cubicBezTo>
                    <a:cubicBezTo>
                      <a:pt x="7761" y="10845"/>
                      <a:pt x="7641" y="10842"/>
                      <a:pt x="7542" y="10808"/>
                    </a:cubicBezTo>
                    <a:cubicBezTo>
                      <a:pt x="7293" y="10725"/>
                      <a:pt x="7044" y="10590"/>
                      <a:pt x="6836" y="10445"/>
                    </a:cubicBezTo>
                    <a:cubicBezTo>
                      <a:pt x="6265" y="10061"/>
                      <a:pt x="4813" y="9335"/>
                      <a:pt x="4564" y="8547"/>
                    </a:cubicBezTo>
                    <a:cubicBezTo>
                      <a:pt x="4523" y="8412"/>
                      <a:pt x="4637" y="8277"/>
                      <a:pt x="4783" y="8267"/>
                    </a:cubicBezTo>
                    <a:cubicBezTo>
                      <a:pt x="4793" y="8266"/>
                      <a:pt x="4803" y="8266"/>
                      <a:pt x="4814" y="8266"/>
                    </a:cubicBezTo>
                    <a:cubicBezTo>
                      <a:pt x="5844" y="8266"/>
                      <a:pt x="6534" y="9775"/>
                      <a:pt x="7365" y="10217"/>
                    </a:cubicBezTo>
                    <a:cubicBezTo>
                      <a:pt x="7586" y="10335"/>
                      <a:pt x="8084" y="10579"/>
                      <a:pt x="8428" y="10579"/>
                    </a:cubicBezTo>
                    <a:cubicBezTo>
                      <a:pt x="8505" y="10579"/>
                      <a:pt x="8574" y="10567"/>
                      <a:pt x="8631" y="10539"/>
                    </a:cubicBezTo>
                    <a:cubicBezTo>
                      <a:pt x="9253" y="10217"/>
                      <a:pt x="8527" y="9709"/>
                      <a:pt x="8153" y="9543"/>
                    </a:cubicBezTo>
                    <a:cubicBezTo>
                      <a:pt x="7687" y="9335"/>
                      <a:pt x="7231" y="9242"/>
                      <a:pt x="6805" y="8941"/>
                    </a:cubicBezTo>
                    <a:cubicBezTo>
                      <a:pt x="6463" y="8713"/>
                      <a:pt x="5622" y="8142"/>
                      <a:pt x="5415" y="7800"/>
                    </a:cubicBezTo>
                    <a:cubicBezTo>
                      <a:pt x="5182" y="7406"/>
                      <a:pt x="5433" y="7274"/>
                      <a:pt x="5766" y="7274"/>
                    </a:cubicBezTo>
                    <a:cubicBezTo>
                      <a:pt x="5951" y="7274"/>
                      <a:pt x="6161" y="7315"/>
                      <a:pt x="6328" y="7374"/>
                    </a:cubicBezTo>
                    <a:cubicBezTo>
                      <a:pt x="6795" y="7530"/>
                      <a:pt x="7251" y="7987"/>
                      <a:pt x="7625" y="8319"/>
                    </a:cubicBezTo>
                    <a:cubicBezTo>
                      <a:pt x="7909" y="8575"/>
                      <a:pt x="8893" y="9258"/>
                      <a:pt x="9459" y="9258"/>
                    </a:cubicBezTo>
                    <a:cubicBezTo>
                      <a:pt x="9739" y="9258"/>
                      <a:pt x="9916" y="9090"/>
                      <a:pt x="9855" y="8619"/>
                    </a:cubicBezTo>
                    <a:cubicBezTo>
                      <a:pt x="9845" y="8515"/>
                      <a:pt x="9762" y="8432"/>
                      <a:pt x="9668" y="8423"/>
                    </a:cubicBezTo>
                    <a:cubicBezTo>
                      <a:pt x="9564" y="8412"/>
                      <a:pt x="9460" y="8412"/>
                      <a:pt x="9367" y="8412"/>
                    </a:cubicBezTo>
                    <a:cubicBezTo>
                      <a:pt x="9322" y="8414"/>
                      <a:pt x="9276" y="8416"/>
                      <a:pt x="9231" y="8416"/>
                    </a:cubicBezTo>
                    <a:cubicBezTo>
                      <a:pt x="9090" y="8416"/>
                      <a:pt x="8951" y="8397"/>
                      <a:pt x="8817" y="8319"/>
                    </a:cubicBezTo>
                    <a:cubicBezTo>
                      <a:pt x="8455" y="8121"/>
                      <a:pt x="5924" y="6669"/>
                      <a:pt x="6328" y="6099"/>
                    </a:cubicBezTo>
                    <a:lnTo>
                      <a:pt x="6339" y="6099"/>
                    </a:lnTo>
                    <a:cubicBezTo>
                      <a:pt x="6339" y="6099"/>
                      <a:pt x="6339" y="6088"/>
                      <a:pt x="6348" y="6088"/>
                    </a:cubicBezTo>
                    <a:cubicBezTo>
                      <a:pt x="6359" y="6078"/>
                      <a:pt x="6369" y="6067"/>
                      <a:pt x="6380" y="6047"/>
                    </a:cubicBezTo>
                    <a:cubicBezTo>
                      <a:pt x="6465" y="5965"/>
                      <a:pt x="6559" y="5930"/>
                      <a:pt x="6659" y="5930"/>
                    </a:cubicBezTo>
                    <a:cubicBezTo>
                      <a:pt x="7247" y="5930"/>
                      <a:pt x="8036" y="7143"/>
                      <a:pt x="8257" y="7364"/>
                    </a:cubicBezTo>
                    <a:cubicBezTo>
                      <a:pt x="8512" y="7602"/>
                      <a:pt x="8938" y="7712"/>
                      <a:pt x="9272" y="7712"/>
                    </a:cubicBezTo>
                    <a:cubicBezTo>
                      <a:pt x="9726" y="7712"/>
                      <a:pt x="10011" y="7507"/>
                      <a:pt x="9460" y="7136"/>
                    </a:cubicBezTo>
                    <a:cubicBezTo>
                      <a:pt x="9108" y="6897"/>
                      <a:pt x="8662" y="6877"/>
                      <a:pt x="8278" y="6586"/>
                    </a:cubicBezTo>
                    <a:cubicBezTo>
                      <a:pt x="7987" y="6348"/>
                      <a:pt x="7791" y="6109"/>
                      <a:pt x="7625" y="5818"/>
                    </a:cubicBezTo>
                    <a:cubicBezTo>
                      <a:pt x="7530" y="5667"/>
                      <a:pt x="7643" y="5481"/>
                      <a:pt x="7812" y="5481"/>
                    </a:cubicBezTo>
                    <a:cubicBezTo>
                      <a:pt x="7829" y="5481"/>
                      <a:pt x="7846" y="5483"/>
                      <a:pt x="7863" y="5487"/>
                    </a:cubicBezTo>
                    <a:cubicBezTo>
                      <a:pt x="8683" y="5684"/>
                      <a:pt x="9284" y="6960"/>
                      <a:pt x="10124" y="7084"/>
                    </a:cubicBezTo>
                    <a:cubicBezTo>
                      <a:pt x="10194" y="7096"/>
                      <a:pt x="10274" y="7102"/>
                      <a:pt x="10358" y="7102"/>
                    </a:cubicBezTo>
                    <a:cubicBezTo>
                      <a:pt x="10722" y="7102"/>
                      <a:pt x="11137" y="6970"/>
                      <a:pt x="10892" y="6514"/>
                    </a:cubicBezTo>
                    <a:cubicBezTo>
                      <a:pt x="10726" y="6182"/>
                      <a:pt x="9917" y="6120"/>
                      <a:pt x="9585" y="5974"/>
                    </a:cubicBezTo>
                    <a:cubicBezTo>
                      <a:pt x="9264" y="5829"/>
                      <a:pt x="8319" y="5435"/>
                      <a:pt x="8299" y="4989"/>
                    </a:cubicBezTo>
                    <a:cubicBezTo>
                      <a:pt x="8290" y="4763"/>
                      <a:pt x="8367" y="4679"/>
                      <a:pt x="8488" y="4679"/>
                    </a:cubicBezTo>
                    <a:cubicBezTo>
                      <a:pt x="8795" y="4679"/>
                      <a:pt x="9383" y="5221"/>
                      <a:pt x="9554" y="5362"/>
                    </a:cubicBezTo>
                    <a:cubicBezTo>
                      <a:pt x="9837" y="5584"/>
                      <a:pt x="10851" y="6408"/>
                      <a:pt x="11440" y="6408"/>
                    </a:cubicBezTo>
                    <a:cubicBezTo>
                      <a:pt x="11651" y="6408"/>
                      <a:pt x="11808" y="6302"/>
                      <a:pt x="11857" y="6026"/>
                    </a:cubicBezTo>
                    <a:cubicBezTo>
                      <a:pt x="12023" y="5124"/>
                      <a:pt x="10705" y="4979"/>
                      <a:pt x="9948" y="4636"/>
                    </a:cubicBezTo>
                    <a:cubicBezTo>
                      <a:pt x="9716" y="4534"/>
                      <a:pt x="9824" y="4217"/>
                      <a:pt x="10042" y="4217"/>
                    </a:cubicBezTo>
                    <a:cubicBezTo>
                      <a:pt x="10068" y="4217"/>
                      <a:pt x="10095" y="4222"/>
                      <a:pt x="10124" y="4232"/>
                    </a:cubicBezTo>
                    <a:cubicBezTo>
                      <a:pt x="10730" y="4451"/>
                      <a:pt x="11464" y="4885"/>
                      <a:pt x="12023" y="4885"/>
                    </a:cubicBezTo>
                    <a:cubicBezTo>
                      <a:pt x="12259" y="4885"/>
                      <a:pt x="12463" y="4808"/>
                      <a:pt x="12614" y="4605"/>
                    </a:cubicBezTo>
                    <a:cubicBezTo>
                      <a:pt x="13088" y="3963"/>
                      <a:pt x="12379" y="3930"/>
                      <a:pt x="11958" y="3930"/>
                    </a:cubicBezTo>
                    <a:cubicBezTo>
                      <a:pt x="11909" y="3930"/>
                      <a:pt x="11864" y="3931"/>
                      <a:pt x="11825" y="3931"/>
                    </a:cubicBezTo>
                    <a:cubicBezTo>
                      <a:pt x="11525" y="3921"/>
                      <a:pt x="11193" y="3889"/>
                      <a:pt x="10892" y="3785"/>
                    </a:cubicBezTo>
                    <a:cubicBezTo>
                      <a:pt x="10674" y="3713"/>
                      <a:pt x="10716" y="3381"/>
                      <a:pt x="10954" y="3360"/>
                    </a:cubicBezTo>
                    <a:cubicBezTo>
                      <a:pt x="11004" y="3355"/>
                      <a:pt x="11054" y="3353"/>
                      <a:pt x="11103" y="3353"/>
                    </a:cubicBezTo>
                    <a:cubicBezTo>
                      <a:pt x="11352" y="3353"/>
                      <a:pt x="11596" y="3412"/>
                      <a:pt x="11846" y="3464"/>
                    </a:cubicBezTo>
                    <a:cubicBezTo>
                      <a:pt x="12106" y="3526"/>
                      <a:pt x="12386" y="3589"/>
                      <a:pt x="12676" y="3589"/>
                    </a:cubicBezTo>
                    <a:cubicBezTo>
                      <a:pt x="13568" y="3568"/>
                      <a:pt x="14160" y="3340"/>
                      <a:pt x="14854" y="2790"/>
                    </a:cubicBezTo>
                    <a:cubicBezTo>
                      <a:pt x="15197" y="2520"/>
                      <a:pt x="16514" y="788"/>
                      <a:pt x="15467" y="643"/>
                    </a:cubicBezTo>
                    <a:cubicBezTo>
                      <a:pt x="15452" y="641"/>
                      <a:pt x="15438" y="640"/>
                      <a:pt x="15422" y="640"/>
                    </a:cubicBezTo>
                    <a:cubicBezTo>
                      <a:pt x="14896" y="640"/>
                      <a:pt x="13834" y="1832"/>
                      <a:pt x="13340" y="2063"/>
                    </a:cubicBezTo>
                    <a:cubicBezTo>
                      <a:pt x="12800" y="2302"/>
                      <a:pt x="12240" y="2499"/>
                      <a:pt x="11670" y="2655"/>
                    </a:cubicBezTo>
                    <a:cubicBezTo>
                      <a:pt x="11647" y="2662"/>
                      <a:pt x="11625" y="2665"/>
                      <a:pt x="11604" y="2665"/>
                    </a:cubicBezTo>
                    <a:cubicBezTo>
                      <a:pt x="11407" y="2665"/>
                      <a:pt x="11306" y="2381"/>
                      <a:pt x="11493" y="2250"/>
                    </a:cubicBezTo>
                    <a:cubicBezTo>
                      <a:pt x="11961" y="1970"/>
                      <a:pt x="12583" y="1701"/>
                      <a:pt x="12821" y="1535"/>
                    </a:cubicBezTo>
                    <a:cubicBezTo>
                      <a:pt x="12894" y="1493"/>
                      <a:pt x="12987" y="1420"/>
                      <a:pt x="13102" y="1327"/>
                    </a:cubicBezTo>
                    <a:cubicBezTo>
                      <a:pt x="13630" y="922"/>
                      <a:pt x="14450" y="155"/>
                      <a:pt x="13672" y="10"/>
                    </a:cubicBezTo>
                    <a:cubicBezTo>
                      <a:pt x="13637" y="4"/>
                      <a:pt x="13603" y="1"/>
                      <a:pt x="1357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25"/>
              <p:cNvSpPr/>
              <p:nvPr/>
            </p:nvSpPr>
            <p:spPr>
              <a:xfrm>
                <a:off x="5741037" y="2922806"/>
                <a:ext cx="3683" cy="3098"/>
              </a:xfrm>
              <a:custGeom>
                <a:rect b="b" l="l" r="r" t="t"/>
                <a:pathLst>
                  <a:path extrusionOk="0" h="53" w="63">
                    <a:moveTo>
                      <a:pt x="63" y="1"/>
                    </a:moveTo>
                    <a:lnTo>
                      <a:pt x="63" y="1"/>
                    </a:lnTo>
                    <a:cubicBezTo>
                      <a:pt x="42" y="22"/>
                      <a:pt x="21" y="42"/>
                      <a:pt x="0" y="52"/>
                    </a:cubicBezTo>
                    <a:cubicBezTo>
                      <a:pt x="21" y="42"/>
                      <a:pt x="42" y="22"/>
                      <a:pt x="63"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25"/>
              <p:cNvSpPr/>
              <p:nvPr/>
            </p:nvSpPr>
            <p:spPr>
              <a:xfrm>
                <a:off x="5480927" y="3242946"/>
                <a:ext cx="1286" cy="2513"/>
              </a:xfrm>
              <a:custGeom>
                <a:rect b="b" l="l" r="r" t="t"/>
                <a:pathLst>
                  <a:path extrusionOk="0" h="43" w="22">
                    <a:moveTo>
                      <a:pt x="22" y="1"/>
                    </a:moveTo>
                    <a:lnTo>
                      <a:pt x="22" y="1"/>
                    </a:lnTo>
                    <a:cubicBezTo>
                      <a:pt x="22" y="11"/>
                      <a:pt x="11" y="32"/>
                      <a:pt x="1" y="42"/>
                    </a:cubicBezTo>
                    <a:cubicBezTo>
                      <a:pt x="11" y="32"/>
                      <a:pt x="22" y="11"/>
                      <a:pt x="22"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25"/>
              <p:cNvSpPr/>
              <p:nvPr/>
            </p:nvSpPr>
            <p:spPr>
              <a:xfrm>
                <a:off x="5399679" y="3352076"/>
                <a:ext cx="643" cy="1286"/>
              </a:xfrm>
              <a:custGeom>
                <a:rect b="b" l="l" r="r" t="t"/>
                <a:pathLst>
                  <a:path extrusionOk="0" h="22" w="11">
                    <a:moveTo>
                      <a:pt x="11" y="1"/>
                    </a:moveTo>
                    <a:cubicBezTo>
                      <a:pt x="11" y="1"/>
                      <a:pt x="11" y="11"/>
                      <a:pt x="1" y="22"/>
                    </a:cubicBezTo>
                    <a:cubicBezTo>
                      <a:pt x="11" y="11"/>
                      <a:pt x="11" y="1"/>
                      <a:pt x="11"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25"/>
              <p:cNvSpPr/>
              <p:nvPr/>
            </p:nvSpPr>
            <p:spPr>
              <a:xfrm>
                <a:off x="5400264" y="3327234"/>
                <a:ext cx="11632" cy="24901"/>
              </a:xfrm>
              <a:custGeom>
                <a:rect b="b" l="l" r="r" t="t"/>
                <a:pathLst>
                  <a:path extrusionOk="0" h="426" w="199">
                    <a:moveTo>
                      <a:pt x="198" y="0"/>
                    </a:moveTo>
                    <a:lnTo>
                      <a:pt x="198" y="0"/>
                    </a:lnTo>
                    <a:cubicBezTo>
                      <a:pt x="137" y="134"/>
                      <a:pt x="75" y="278"/>
                      <a:pt x="3" y="422"/>
                    </a:cubicBezTo>
                    <a:lnTo>
                      <a:pt x="3" y="422"/>
                    </a:lnTo>
                    <a:lnTo>
                      <a:pt x="95" y="239"/>
                    </a:lnTo>
                    <a:cubicBezTo>
                      <a:pt x="125" y="156"/>
                      <a:pt x="167" y="73"/>
                      <a:pt x="198" y="0"/>
                    </a:cubicBezTo>
                    <a:close/>
                    <a:moveTo>
                      <a:pt x="3" y="422"/>
                    </a:moveTo>
                    <a:lnTo>
                      <a:pt x="1" y="426"/>
                    </a:lnTo>
                    <a:cubicBezTo>
                      <a:pt x="1" y="425"/>
                      <a:pt x="2" y="423"/>
                      <a:pt x="3" y="422"/>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25"/>
              <p:cNvSpPr/>
              <p:nvPr/>
            </p:nvSpPr>
            <p:spPr>
              <a:xfrm>
                <a:off x="5734373" y="2884578"/>
                <a:ext cx="5495" cy="4325"/>
              </a:xfrm>
              <a:custGeom>
                <a:rect b="b" l="l" r="r" t="t"/>
                <a:pathLst>
                  <a:path extrusionOk="0" h="74" w="94">
                    <a:moveTo>
                      <a:pt x="94" y="1"/>
                    </a:moveTo>
                    <a:cubicBezTo>
                      <a:pt x="63" y="22"/>
                      <a:pt x="31" y="53"/>
                      <a:pt x="1" y="74"/>
                    </a:cubicBezTo>
                    <a:cubicBezTo>
                      <a:pt x="31" y="53"/>
                      <a:pt x="63" y="22"/>
                      <a:pt x="94"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25"/>
              <p:cNvSpPr/>
              <p:nvPr/>
            </p:nvSpPr>
            <p:spPr>
              <a:xfrm>
                <a:off x="5556154" y="3064084"/>
                <a:ext cx="9762" cy="13386"/>
              </a:xfrm>
              <a:custGeom>
                <a:rect b="b" l="l" r="r" t="t"/>
                <a:pathLst>
                  <a:path extrusionOk="0" h="229" w="167">
                    <a:moveTo>
                      <a:pt x="166" y="0"/>
                    </a:moveTo>
                    <a:cubicBezTo>
                      <a:pt x="114" y="83"/>
                      <a:pt x="52" y="156"/>
                      <a:pt x="0" y="229"/>
                    </a:cubicBezTo>
                    <a:cubicBezTo>
                      <a:pt x="52" y="156"/>
                      <a:pt x="114" y="83"/>
                      <a:pt x="166"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25"/>
              <p:cNvSpPr/>
              <p:nvPr/>
            </p:nvSpPr>
            <p:spPr>
              <a:xfrm>
                <a:off x="5565857" y="3059875"/>
                <a:ext cx="3040" cy="4267"/>
              </a:xfrm>
              <a:custGeom>
                <a:rect b="b" l="l" r="r" t="t"/>
                <a:pathLst>
                  <a:path extrusionOk="0" h="73" w="52">
                    <a:moveTo>
                      <a:pt x="51" y="0"/>
                    </a:moveTo>
                    <a:cubicBezTo>
                      <a:pt x="42" y="31"/>
                      <a:pt x="21" y="52"/>
                      <a:pt x="0" y="72"/>
                    </a:cubicBezTo>
                    <a:lnTo>
                      <a:pt x="0" y="72"/>
                    </a:lnTo>
                    <a:cubicBezTo>
                      <a:pt x="21" y="52"/>
                      <a:pt x="42" y="31"/>
                      <a:pt x="5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25"/>
              <p:cNvSpPr/>
              <p:nvPr/>
            </p:nvSpPr>
            <p:spPr>
              <a:xfrm>
                <a:off x="5955671" y="2768201"/>
                <a:ext cx="14029" cy="3683"/>
              </a:xfrm>
              <a:custGeom>
                <a:rect b="b" l="l" r="r" t="t"/>
                <a:pathLst>
                  <a:path extrusionOk="0" h="63" w="240">
                    <a:moveTo>
                      <a:pt x="239" y="0"/>
                    </a:moveTo>
                    <a:lnTo>
                      <a:pt x="239" y="0"/>
                    </a:lnTo>
                    <a:cubicBezTo>
                      <a:pt x="229" y="3"/>
                      <a:pt x="218" y="6"/>
                      <a:pt x="208" y="8"/>
                    </a:cubicBezTo>
                    <a:lnTo>
                      <a:pt x="208" y="8"/>
                    </a:lnTo>
                    <a:cubicBezTo>
                      <a:pt x="218" y="6"/>
                      <a:pt x="229" y="4"/>
                      <a:pt x="239" y="0"/>
                    </a:cubicBezTo>
                    <a:close/>
                    <a:moveTo>
                      <a:pt x="208" y="8"/>
                    </a:moveTo>
                    <a:cubicBezTo>
                      <a:pt x="187" y="12"/>
                      <a:pt x="167" y="14"/>
                      <a:pt x="146" y="21"/>
                    </a:cubicBezTo>
                    <a:cubicBezTo>
                      <a:pt x="140" y="24"/>
                      <a:pt x="133" y="27"/>
                      <a:pt x="127" y="30"/>
                    </a:cubicBezTo>
                    <a:lnTo>
                      <a:pt x="127" y="30"/>
                    </a:lnTo>
                    <a:cubicBezTo>
                      <a:pt x="153" y="23"/>
                      <a:pt x="180" y="15"/>
                      <a:pt x="208" y="8"/>
                    </a:cubicBezTo>
                    <a:close/>
                    <a:moveTo>
                      <a:pt x="127" y="30"/>
                    </a:moveTo>
                    <a:cubicBezTo>
                      <a:pt x="85" y="41"/>
                      <a:pt x="44" y="52"/>
                      <a:pt x="1" y="63"/>
                    </a:cubicBezTo>
                    <a:cubicBezTo>
                      <a:pt x="45" y="54"/>
                      <a:pt x="89" y="45"/>
                      <a:pt x="127" y="3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25"/>
              <p:cNvSpPr/>
              <p:nvPr/>
            </p:nvSpPr>
            <p:spPr>
              <a:xfrm>
                <a:off x="5848354" y="2803330"/>
                <a:ext cx="26128" cy="12860"/>
              </a:xfrm>
              <a:custGeom>
                <a:rect b="b" l="l" r="r" t="t"/>
                <a:pathLst>
                  <a:path extrusionOk="0" h="220" w="447">
                    <a:moveTo>
                      <a:pt x="447" y="1"/>
                    </a:moveTo>
                    <a:lnTo>
                      <a:pt x="447" y="1"/>
                    </a:lnTo>
                    <a:cubicBezTo>
                      <a:pt x="442" y="3"/>
                      <a:pt x="438" y="5"/>
                      <a:pt x="434" y="7"/>
                    </a:cubicBezTo>
                    <a:lnTo>
                      <a:pt x="434" y="7"/>
                    </a:lnTo>
                    <a:cubicBezTo>
                      <a:pt x="438" y="5"/>
                      <a:pt x="442" y="3"/>
                      <a:pt x="447" y="1"/>
                    </a:cubicBezTo>
                    <a:close/>
                    <a:moveTo>
                      <a:pt x="434" y="7"/>
                    </a:moveTo>
                    <a:lnTo>
                      <a:pt x="434" y="7"/>
                    </a:lnTo>
                    <a:cubicBezTo>
                      <a:pt x="423" y="12"/>
                      <a:pt x="415" y="13"/>
                      <a:pt x="408" y="19"/>
                    </a:cubicBezTo>
                    <a:lnTo>
                      <a:pt x="408" y="19"/>
                    </a:lnTo>
                    <a:cubicBezTo>
                      <a:pt x="417" y="15"/>
                      <a:pt x="425" y="11"/>
                      <a:pt x="434" y="7"/>
                    </a:cubicBezTo>
                    <a:close/>
                    <a:moveTo>
                      <a:pt x="408" y="19"/>
                    </a:moveTo>
                    <a:lnTo>
                      <a:pt x="408" y="19"/>
                    </a:lnTo>
                    <a:cubicBezTo>
                      <a:pt x="382" y="31"/>
                      <a:pt x="356" y="44"/>
                      <a:pt x="331" y="56"/>
                    </a:cubicBezTo>
                    <a:lnTo>
                      <a:pt x="331" y="56"/>
                    </a:lnTo>
                    <a:cubicBezTo>
                      <a:pt x="356" y="45"/>
                      <a:pt x="380" y="33"/>
                      <a:pt x="405" y="22"/>
                    </a:cubicBezTo>
                    <a:cubicBezTo>
                      <a:pt x="406" y="21"/>
                      <a:pt x="407" y="20"/>
                      <a:pt x="408" y="19"/>
                    </a:cubicBezTo>
                    <a:close/>
                    <a:moveTo>
                      <a:pt x="331" y="56"/>
                    </a:moveTo>
                    <a:lnTo>
                      <a:pt x="331" y="56"/>
                    </a:lnTo>
                    <a:cubicBezTo>
                      <a:pt x="221" y="107"/>
                      <a:pt x="111" y="160"/>
                      <a:pt x="1" y="219"/>
                    </a:cubicBezTo>
                    <a:cubicBezTo>
                      <a:pt x="109" y="165"/>
                      <a:pt x="218" y="110"/>
                      <a:pt x="331" y="56"/>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25"/>
              <p:cNvSpPr/>
              <p:nvPr/>
            </p:nvSpPr>
            <p:spPr>
              <a:xfrm>
                <a:off x="5613729" y="2987687"/>
                <a:ext cx="14613" cy="17010"/>
              </a:xfrm>
              <a:custGeom>
                <a:rect b="b" l="l" r="r" t="t"/>
                <a:pathLst>
                  <a:path extrusionOk="0" h="291" w="250">
                    <a:moveTo>
                      <a:pt x="249" y="0"/>
                    </a:moveTo>
                    <a:lnTo>
                      <a:pt x="249" y="0"/>
                    </a:lnTo>
                    <a:cubicBezTo>
                      <a:pt x="166" y="94"/>
                      <a:pt x="83" y="187"/>
                      <a:pt x="0" y="291"/>
                    </a:cubicBezTo>
                    <a:cubicBezTo>
                      <a:pt x="83" y="187"/>
                      <a:pt x="166" y="94"/>
                      <a:pt x="249"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25"/>
              <p:cNvSpPr/>
              <p:nvPr/>
            </p:nvSpPr>
            <p:spPr>
              <a:xfrm>
                <a:off x="5628284" y="2979212"/>
                <a:ext cx="7950" cy="8534"/>
              </a:xfrm>
              <a:custGeom>
                <a:rect b="b" l="l" r="r" t="t"/>
                <a:pathLst>
                  <a:path extrusionOk="0" h="146" w="136">
                    <a:moveTo>
                      <a:pt x="135" y="0"/>
                    </a:moveTo>
                    <a:cubicBezTo>
                      <a:pt x="94" y="52"/>
                      <a:pt x="52" y="94"/>
                      <a:pt x="0" y="145"/>
                    </a:cubicBezTo>
                    <a:lnTo>
                      <a:pt x="0" y="145"/>
                    </a:lnTo>
                    <a:cubicBezTo>
                      <a:pt x="52" y="94"/>
                      <a:pt x="94" y="52"/>
                      <a:pt x="135"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25"/>
              <p:cNvSpPr/>
              <p:nvPr/>
            </p:nvSpPr>
            <p:spPr>
              <a:xfrm>
                <a:off x="5613729" y="3004638"/>
                <a:ext cx="58" cy="58"/>
              </a:xfrm>
              <a:custGeom>
                <a:rect b="b" l="l" r="r" t="t"/>
                <a:pathLst>
                  <a:path extrusionOk="0" h="1" w="1">
                    <a:moveTo>
                      <a:pt x="0" y="1"/>
                    </a:moveTo>
                    <a:lnTo>
                      <a:pt x="0" y="1"/>
                    </a:lnTo>
                    <a:lnTo>
                      <a:pt x="0" y="1"/>
                    </a:ln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25"/>
              <p:cNvSpPr/>
              <p:nvPr/>
            </p:nvSpPr>
            <p:spPr>
              <a:xfrm>
                <a:off x="5604611" y="3004638"/>
                <a:ext cx="9177" cy="10405"/>
              </a:xfrm>
              <a:custGeom>
                <a:rect b="b" l="l" r="r" t="t"/>
                <a:pathLst>
                  <a:path extrusionOk="0" h="178" w="157">
                    <a:moveTo>
                      <a:pt x="156" y="1"/>
                    </a:moveTo>
                    <a:cubicBezTo>
                      <a:pt x="105" y="63"/>
                      <a:pt x="52" y="115"/>
                      <a:pt x="1" y="178"/>
                    </a:cubicBezTo>
                    <a:lnTo>
                      <a:pt x="1" y="178"/>
                    </a:lnTo>
                    <a:cubicBezTo>
                      <a:pt x="52" y="115"/>
                      <a:pt x="105" y="63"/>
                      <a:pt x="156"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25"/>
              <p:cNvSpPr/>
              <p:nvPr/>
            </p:nvSpPr>
            <p:spPr>
              <a:xfrm>
                <a:off x="5491857" y="3159886"/>
                <a:ext cx="9762" cy="15782"/>
              </a:xfrm>
              <a:custGeom>
                <a:rect b="b" l="l" r="r" t="t"/>
                <a:pathLst>
                  <a:path extrusionOk="0" h="270" w="167">
                    <a:moveTo>
                      <a:pt x="167" y="0"/>
                    </a:moveTo>
                    <a:cubicBezTo>
                      <a:pt x="114" y="94"/>
                      <a:pt x="52" y="177"/>
                      <a:pt x="1" y="270"/>
                    </a:cubicBezTo>
                    <a:cubicBezTo>
                      <a:pt x="52" y="177"/>
                      <a:pt x="114" y="94"/>
                      <a:pt x="167"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25"/>
              <p:cNvSpPr/>
              <p:nvPr/>
            </p:nvSpPr>
            <p:spPr>
              <a:xfrm>
                <a:off x="5501560" y="3146559"/>
                <a:ext cx="8534" cy="13386"/>
              </a:xfrm>
              <a:custGeom>
                <a:rect b="b" l="l" r="r" t="t"/>
                <a:pathLst>
                  <a:path extrusionOk="0" h="229" w="146">
                    <a:moveTo>
                      <a:pt x="146" y="0"/>
                    </a:moveTo>
                    <a:lnTo>
                      <a:pt x="146" y="0"/>
                    </a:lnTo>
                    <a:cubicBezTo>
                      <a:pt x="93" y="73"/>
                      <a:pt x="42" y="156"/>
                      <a:pt x="1" y="228"/>
                    </a:cubicBezTo>
                    <a:cubicBezTo>
                      <a:pt x="52" y="156"/>
                      <a:pt x="93" y="73"/>
                      <a:pt x="146"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25"/>
              <p:cNvSpPr/>
              <p:nvPr/>
            </p:nvSpPr>
            <p:spPr>
              <a:xfrm>
                <a:off x="5536105" y="3077411"/>
                <a:ext cx="20108" cy="28583"/>
              </a:xfrm>
              <a:custGeom>
                <a:rect b="b" l="l" r="r" t="t"/>
                <a:pathLst>
                  <a:path extrusionOk="0" h="489" w="344">
                    <a:moveTo>
                      <a:pt x="343" y="1"/>
                    </a:moveTo>
                    <a:cubicBezTo>
                      <a:pt x="229" y="167"/>
                      <a:pt x="115" y="323"/>
                      <a:pt x="0" y="488"/>
                    </a:cubicBezTo>
                    <a:lnTo>
                      <a:pt x="0" y="488"/>
                    </a:lnTo>
                    <a:cubicBezTo>
                      <a:pt x="115" y="323"/>
                      <a:pt x="229" y="167"/>
                      <a:pt x="343"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25"/>
              <p:cNvSpPr/>
              <p:nvPr/>
            </p:nvSpPr>
            <p:spPr>
              <a:xfrm>
                <a:off x="5526402" y="3105935"/>
                <a:ext cx="9762" cy="14613"/>
              </a:xfrm>
              <a:custGeom>
                <a:rect b="b" l="l" r="r" t="t"/>
                <a:pathLst>
                  <a:path extrusionOk="0" h="250" w="167">
                    <a:moveTo>
                      <a:pt x="166" y="0"/>
                    </a:moveTo>
                    <a:cubicBezTo>
                      <a:pt x="115" y="83"/>
                      <a:pt x="63" y="166"/>
                      <a:pt x="0" y="249"/>
                    </a:cubicBezTo>
                    <a:lnTo>
                      <a:pt x="0" y="249"/>
                    </a:lnTo>
                    <a:cubicBezTo>
                      <a:pt x="63" y="166"/>
                      <a:pt x="115" y="83"/>
                      <a:pt x="166"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25"/>
              <p:cNvSpPr/>
              <p:nvPr/>
            </p:nvSpPr>
            <p:spPr>
              <a:xfrm>
                <a:off x="5428145" y="3289649"/>
                <a:ext cx="1929" cy="4325"/>
              </a:xfrm>
              <a:custGeom>
                <a:rect b="b" l="l" r="r" t="t"/>
                <a:pathLst>
                  <a:path extrusionOk="0" h="74" w="33">
                    <a:moveTo>
                      <a:pt x="32" y="0"/>
                    </a:moveTo>
                    <a:cubicBezTo>
                      <a:pt x="22" y="21"/>
                      <a:pt x="12" y="52"/>
                      <a:pt x="1" y="73"/>
                    </a:cubicBezTo>
                    <a:lnTo>
                      <a:pt x="1" y="73"/>
                    </a:lnTo>
                    <a:cubicBezTo>
                      <a:pt x="12" y="52"/>
                      <a:pt x="22" y="21"/>
                      <a:pt x="32"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25"/>
              <p:cNvSpPr/>
              <p:nvPr/>
            </p:nvSpPr>
            <p:spPr>
              <a:xfrm>
                <a:off x="5479758" y="3175610"/>
                <a:ext cx="12158" cy="20692"/>
              </a:xfrm>
              <a:custGeom>
                <a:rect b="b" l="l" r="r" t="t"/>
                <a:pathLst>
                  <a:path extrusionOk="0" h="354" w="208">
                    <a:moveTo>
                      <a:pt x="208" y="1"/>
                    </a:moveTo>
                    <a:cubicBezTo>
                      <a:pt x="135" y="116"/>
                      <a:pt x="72" y="240"/>
                      <a:pt x="0" y="354"/>
                    </a:cubicBezTo>
                    <a:lnTo>
                      <a:pt x="0" y="354"/>
                    </a:lnTo>
                    <a:cubicBezTo>
                      <a:pt x="72" y="240"/>
                      <a:pt x="135" y="116"/>
                      <a:pt x="208"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25"/>
              <p:cNvSpPr/>
              <p:nvPr/>
            </p:nvSpPr>
            <p:spPr>
              <a:xfrm>
                <a:off x="5473679" y="3196243"/>
                <a:ext cx="6138" cy="10989"/>
              </a:xfrm>
              <a:custGeom>
                <a:rect b="b" l="l" r="r" t="t"/>
                <a:pathLst>
                  <a:path extrusionOk="0" h="188" w="105">
                    <a:moveTo>
                      <a:pt x="104" y="1"/>
                    </a:moveTo>
                    <a:cubicBezTo>
                      <a:pt x="73" y="63"/>
                      <a:pt x="31" y="125"/>
                      <a:pt x="0" y="187"/>
                    </a:cubicBezTo>
                    <a:lnTo>
                      <a:pt x="0" y="187"/>
                    </a:lnTo>
                    <a:cubicBezTo>
                      <a:pt x="31" y="125"/>
                      <a:pt x="73" y="63"/>
                      <a:pt x="104"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25"/>
              <p:cNvSpPr/>
              <p:nvPr/>
            </p:nvSpPr>
            <p:spPr>
              <a:xfrm>
                <a:off x="5312411" y="2998033"/>
                <a:ext cx="150398" cy="381403"/>
              </a:xfrm>
              <a:custGeom>
                <a:rect b="b" l="l" r="r" t="t"/>
                <a:pathLst>
                  <a:path extrusionOk="0" h="6525" w="2573">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51" y="4440"/>
                      <a:pt x="996" y="3631"/>
                    </a:cubicBezTo>
                    <a:cubicBezTo>
                      <a:pt x="972" y="3522"/>
                      <a:pt x="1056" y="3456"/>
                      <a:pt x="1141" y="3456"/>
                    </a:cubicBezTo>
                    <a:cubicBezTo>
                      <a:pt x="1203" y="3456"/>
                      <a:pt x="1264" y="3490"/>
                      <a:pt x="1286" y="3568"/>
                    </a:cubicBezTo>
                    <a:cubicBezTo>
                      <a:pt x="1411" y="4076"/>
                      <a:pt x="1618" y="464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25"/>
              <p:cNvSpPr/>
              <p:nvPr/>
            </p:nvSpPr>
            <p:spPr>
              <a:xfrm>
                <a:off x="5413591" y="2699812"/>
                <a:ext cx="644030" cy="694182"/>
              </a:xfrm>
              <a:custGeom>
                <a:rect b="b" l="l" r="r" t="t"/>
                <a:pathLst>
                  <a:path extrusionOk="0" h="11876" w="11018">
                    <a:moveTo>
                      <a:pt x="8673" y="0"/>
                    </a:moveTo>
                    <a:cubicBezTo>
                      <a:pt x="8430" y="0"/>
                      <a:pt x="8184" y="14"/>
                      <a:pt x="7937" y="40"/>
                    </a:cubicBezTo>
                    <a:cubicBezTo>
                      <a:pt x="7646" y="776"/>
                      <a:pt x="7138" y="1938"/>
                      <a:pt x="6702" y="2394"/>
                    </a:cubicBezTo>
                    <a:lnTo>
                      <a:pt x="6858" y="2301"/>
                    </a:lnTo>
                    <a:cubicBezTo>
                      <a:pt x="6899" y="2281"/>
                      <a:pt x="6951" y="2249"/>
                      <a:pt x="6992" y="2228"/>
                    </a:cubicBezTo>
                    <a:cubicBezTo>
                      <a:pt x="7045" y="2198"/>
                      <a:pt x="7086" y="2177"/>
                      <a:pt x="7138" y="2145"/>
                    </a:cubicBezTo>
                    <a:cubicBezTo>
                      <a:pt x="7190" y="2115"/>
                      <a:pt x="7231" y="2094"/>
                      <a:pt x="7283" y="2062"/>
                    </a:cubicBezTo>
                    <a:cubicBezTo>
                      <a:pt x="7335" y="2042"/>
                      <a:pt x="7387" y="2011"/>
                      <a:pt x="7428" y="1990"/>
                    </a:cubicBezTo>
                    <a:cubicBezTo>
                      <a:pt x="7584" y="1917"/>
                      <a:pt x="7729" y="1845"/>
                      <a:pt x="7885" y="1772"/>
                    </a:cubicBezTo>
                    <a:cubicBezTo>
                      <a:pt x="7875" y="1575"/>
                      <a:pt x="7895" y="1253"/>
                      <a:pt x="8061" y="932"/>
                    </a:cubicBezTo>
                    <a:cubicBezTo>
                      <a:pt x="8088" y="874"/>
                      <a:pt x="8138" y="849"/>
                      <a:pt x="8188" y="849"/>
                    </a:cubicBezTo>
                    <a:cubicBezTo>
                      <a:pt x="8274" y="849"/>
                      <a:pt x="8361" y="921"/>
                      <a:pt x="8341" y="1025"/>
                    </a:cubicBezTo>
                    <a:cubicBezTo>
                      <a:pt x="8299" y="1212"/>
                      <a:pt x="8299" y="1409"/>
                      <a:pt x="8382" y="1555"/>
                    </a:cubicBezTo>
                    <a:cubicBezTo>
                      <a:pt x="8559" y="1481"/>
                      <a:pt x="8746" y="1419"/>
                      <a:pt x="8933" y="1347"/>
                    </a:cubicBezTo>
                    <a:cubicBezTo>
                      <a:pt x="8974" y="1336"/>
                      <a:pt x="9016" y="1326"/>
                      <a:pt x="9046" y="1316"/>
                    </a:cubicBezTo>
                    <a:cubicBezTo>
                      <a:pt x="9129" y="1285"/>
                      <a:pt x="9202" y="1264"/>
                      <a:pt x="9275" y="1233"/>
                    </a:cubicBezTo>
                    <a:cubicBezTo>
                      <a:pt x="9357" y="1212"/>
                      <a:pt x="9431" y="1191"/>
                      <a:pt x="9513" y="1170"/>
                    </a:cubicBezTo>
                    <a:cubicBezTo>
                      <a:pt x="9565" y="1150"/>
                      <a:pt x="9617" y="1140"/>
                      <a:pt x="9669" y="1119"/>
                    </a:cubicBezTo>
                    <a:cubicBezTo>
                      <a:pt x="9721" y="1108"/>
                      <a:pt x="9772" y="1098"/>
                      <a:pt x="9825" y="1077"/>
                    </a:cubicBezTo>
                    <a:cubicBezTo>
                      <a:pt x="9959" y="1046"/>
                      <a:pt x="10094" y="1015"/>
                      <a:pt x="10219" y="984"/>
                    </a:cubicBezTo>
                    <a:lnTo>
                      <a:pt x="10219" y="984"/>
                    </a:lnTo>
                    <a:cubicBezTo>
                      <a:pt x="10198" y="994"/>
                      <a:pt x="10157" y="1004"/>
                      <a:pt x="10084" y="1036"/>
                    </a:cubicBezTo>
                    <a:cubicBezTo>
                      <a:pt x="10074" y="1036"/>
                      <a:pt x="10063" y="1046"/>
                      <a:pt x="10063" y="1046"/>
                    </a:cubicBezTo>
                    <a:cubicBezTo>
                      <a:pt x="10021" y="1067"/>
                      <a:pt x="9970" y="1077"/>
                      <a:pt x="9918" y="1108"/>
                    </a:cubicBezTo>
                    <a:cubicBezTo>
                      <a:pt x="9908" y="1108"/>
                      <a:pt x="9897" y="1108"/>
                      <a:pt x="9887" y="1119"/>
                    </a:cubicBezTo>
                    <a:cubicBezTo>
                      <a:pt x="9855" y="1129"/>
                      <a:pt x="9835" y="1140"/>
                      <a:pt x="9793" y="1160"/>
                    </a:cubicBezTo>
                    <a:cubicBezTo>
                      <a:pt x="9783" y="1160"/>
                      <a:pt x="9772" y="1170"/>
                      <a:pt x="9762" y="1170"/>
                    </a:cubicBezTo>
                    <a:cubicBezTo>
                      <a:pt x="9627" y="1233"/>
                      <a:pt x="9472" y="1306"/>
                      <a:pt x="9295" y="1398"/>
                    </a:cubicBezTo>
                    <a:cubicBezTo>
                      <a:pt x="9265" y="1409"/>
                      <a:pt x="9233" y="1430"/>
                      <a:pt x="9202" y="1440"/>
                    </a:cubicBezTo>
                    <a:cubicBezTo>
                      <a:pt x="9099" y="1492"/>
                      <a:pt x="9005" y="1544"/>
                      <a:pt x="8891" y="1606"/>
                    </a:cubicBezTo>
                    <a:cubicBezTo>
                      <a:pt x="8870" y="1617"/>
                      <a:pt x="8860" y="1627"/>
                      <a:pt x="8839" y="1637"/>
                    </a:cubicBezTo>
                    <a:cubicBezTo>
                      <a:pt x="8684" y="1720"/>
                      <a:pt x="8518" y="1813"/>
                      <a:pt x="8352" y="1907"/>
                    </a:cubicBezTo>
                    <a:lnTo>
                      <a:pt x="8258" y="1969"/>
                    </a:lnTo>
                    <a:cubicBezTo>
                      <a:pt x="8237" y="1979"/>
                      <a:pt x="8216" y="1990"/>
                      <a:pt x="8186" y="2000"/>
                    </a:cubicBezTo>
                    <a:cubicBezTo>
                      <a:pt x="8133" y="2042"/>
                      <a:pt x="8071" y="2073"/>
                      <a:pt x="8009" y="2115"/>
                    </a:cubicBezTo>
                    <a:cubicBezTo>
                      <a:pt x="7916" y="2166"/>
                      <a:pt x="7822" y="2228"/>
                      <a:pt x="7729" y="2291"/>
                    </a:cubicBezTo>
                    <a:cubicBezTo>
                      <a:pt x="7709" y="2301"/>
                      <a:pt x="7688" y="2311"/>
                      <a:pt x="7667" y="2332"/>
                    </a:cubicBezTo>
                    <a:cubicBezTo>
                      <a:pt x="7646" y="2343"/>
                      <a:pt x="7615" y="2364"/>
                      <a:pt x="7594" y="2384"/>
                    </a:cubicBezTo>
                    <a:cubicBezTo>
                      <a:pt x="7719" y="2436"/>
                      <a:pt x="7854" y="2477"/>
                      <a:pt x="7988" y="2509"/>
                    </a:cubicBezTo>
                    <a:cubicBezTo>
                      <a:pt x="8206" y="2558"/>
                      <a:pt x="8159" y="2874"/>
                      <a:pt x="7955" y="2874"/>
                    </a:cubicBezTo>
                    <a:cubicBezTo>
                      <a:pt x="7946" y="2874"/>
                      <a:pt x="7936" y="2873"/>
                      <a:pt x="7926" y="2871"/>
                    </a:cubicBezTo>
                    <a:cubicBezTo>
                      <a:pt x="7615" y="2841"/>
                      <a:pt x="7345" y="2758"/>
                      <a:pt x="7148" y="2675"/>
                    </a:cubicBezTo>
                    <a:cubicBezTo>
                      <a:pt x="6982" y="2788"/>
                      <a:pt x="6817" y="2913"/>
                      <a:pt x="6651" y="3037"/>
                    </a:cubicBezTo>
                    <a:cubicBezTo>
                      <a:pt x="6609" y="3069"/>
                      <a:pt x="6568" y="3100"/>
                      <a:pt x="6515" y="3131"/>
                    </a:cubicBezTo>
                    <a:lnTo>
                      <a:pt x="6360" y="3256"/>
                    </a:lnTo>
                    <a:cubicBezTo>
                      <a:pt x="6329" y="3276"/>
                      <a:pt x="6298" y="3307"/>
                      <a:pt x="6266" y="3328"/>
                    </a:cubicBezTo>
                    <a:cubicBezTo>
                      <a:pt x="6215" y="3369"/>
                      <a:pt x="6173" y="3401"/>
                      <a:pt x="6132" y="3432"/>
                    </a:cubicBezTo>
                    <a:cubicBezTo>
                      <a:pt x="6485" y="3650"/>
                      <a:pt x="6909" y="3774"/>
                      <a:pt x="7304" y="3857"/>
                    </a:cubicBezTo>
                    <a:cubicBezTo>
                      <a:pt x="7532" y="3899"/>
                      <a:pt x="7501" y="4220"/>
                      <a:pt x="7273" y="4231"/>
                    </a:cubicBezTo>
                    <a:cubicBezTo>
                      <a:pt x="7258" y="4231"/>
                      <a:pt x="7244" y="4231"/>
                      <a:pt x="7230" y="4231"/>
                    </a:cubicBezTo>
                    <a:cubicBezTo>
                      <a:pt x="6565" y="4231"/>
                      <a:pt x="6031" y="4009"/>
                      <a:pt x="5706" y="3847"/>
                    </a:cubicBezTo>
                    <a:cubicBezTo>
                      <a:pt x="5675" y="3847"/>
                      <a:pt x="5644" y="3847"/>
                      <a:pt x="5623" y="3857"/>
                    </a:cubicBezTo>
                    <a:cubicBezTo>
                      <a:pt x="5572" y="3899"/>
                      <a:pt x="5519" y="3940"/>
                      <a:pt x="5478" y="3971"/>
                    </a:cubicBezTo>
                    <a:cubicBezTo>
                      <a:pt x="5447" y="4003"/>
                      <a:pt x="5427" y="4023"/>
                      <a:pt x="5395" y="4044"/>
                    </a:cubicBezTo>
                    <a:cubicBezTo>
                      <a:pt x="5240" y="4178"/>
                      <a:pt x="5084" y="4324"/>
                      <a:pt x="4918" y="4480"/>
                    </a:cubicBezTo>
                    <a:cubicBezTo>
                      <a:pt x="5281" y="4697"/>
                      <a:pt x="5717" y="4832"/>
                      <a:pt x="6111" y="4905"/>
                    </a:cubicBezTo>
                    <a:cubicBezTo>
                      <a:pt x="6339" y="4946"/>
                      <a:pt x="6308" y="5278"/>
                      <a:pt x="6080" y="5278"/>
                    </a:cubicBezTo>
                    <a:cubicBezTo>
                      <a:pt x="6062" y="5278"/>
                      <a:pt x="6045" y="5278"/>
                      <a:pt x="6028" y="5278"/>
                    </a:cubicBezTo>
                    <a:cubicBezTo>
                      <a:pt x="5428" y="5278"/>
                      <a:pt x="4919" y="5097"/>
                      <a:pt x="4597" y="4936"/>
                    </a:cubicBezTo>
                    <a:lnTo>
                      <a:pt x="4410" y="4967"/>
                    </a:lnTo>
                    <a:cubicBezTo>
                      <a:pt x="4316" y="5071"/>
                      <a:pt x="4212" y="5164"/>
                      <a:pt x="4120" y="5268"/>
                    </a:cubicBezTo>
                    <a:cubicBezTo>
                      <a:pt x="4088" y="5310"/>
                      <a:pt x="4057" y="5340"/>
                      <a:pt x="4026" y="5372"/>
                    </a:cubicBezTo>
                    <a:lnTo>
                      <a:pt x="3995" y="5402"/>
                    </a:lnTo>
                    <a:lnTo>
                      <a:pt x="3933" y="5465"/>
                    </a:lnTo>
                    <a:lnTo>
                      <a:pt x="3901" y="5496"/>
                    </a:lnTo>
                    <a:cubicBezTo>
                      <a:pt x="3881" y="5527"/>
                      <a:pt x="3860" y="5548"/>
                      <a:pt x="3839" y="5568"/>
                    </a:cubicBezTo>
                    <a:cubicBezTo>
                      <a:pt x="3798" y="5621"/>
                      <a:pt x="3756" y="5662"/>
                      <a:pt x="3715" y="5714"/>
                    </a:cubicBezTo>
                    <a:cubicBezTo>
                      <a:pt x="3684" y="5734"/>
                      <a:pt x="3663" y="5766"/>
                      <a:pt x="3632" y="5797"/>
                    </a:cubicBezTo>
                    <a:cubicBezTo>
                      <a:pt x="3622" y="5817"/>
                      <a:pt x="3611" y="5828"/>
                      <a:pt x="3601" y="5838"/>
                    </a:cubicBezTo>
                    <a:cubicBezTo>
                      <a:pt x="3559" y="5880"/>
                      <a:pt x="3528" y="5921"/>
                      <a:pt x="3497" y="5963"/>
                    </a:cubicBezTo>
                    <a:cubicBezTo>
                      <a:pt x="3486" y="5963"/>
                      <a:pt x="3486" y="5963"/>
                      <a:pt x="3486" y="5973"/>
                    </a:cubicBezTo>
                    <a:cubicBezTo>
                      <a:pt x="3445" y="6015"/>
                      <a:pt x="3403" y="6066"/>
                      <a:pt x="3362" y="6108"/>
                    </a:cubicBezTo>
                    <a:cubicBezTo>
                      <a:pt x="3331" y="6139"/>
                      <a:pt x="3310" y="6181"/>
                      <a:pt x="3279" y="6212"/>
                    </a:cubicBezTo>
                    <a:cubicBezTo>
                      <a:pt x="3248" y="6243"/>
                      <a:pt x="3227" y="6274"/>
                      <a:pt x="3207" y="6305"/>
                    </a:cubicBezTo>
                    <a:cubicBezTo>
                      <a:pt x="3175" y="6336"/>
                      <a:pt x="3134" y="6378"/>
                      <a:pt x="3103" y="6419"/>
                    </a:cubicBezTo>
                    <a:lnTo>
                      <a:pt x="3009" y="6544"/>
                    </a:lnTo>
                    <a:lnTo>
                      <a:pt x="2792" y="6824"/>
                    </a:lnTo>
                    <a:cubicBezTo>
                      <a:pt x="2771" y="6845"/>
                      <a:pt x="2750" y="6866"/>
                      <a:pt x="2739" y="6886"/>
                    </a:cubicBezTo>
                    <a:cubicBezTo>
                      <a:pt x="2730" y="6896"/>
                      <a:pt x="2730" y="6896"/>
                      <a:pt x="2730" y="6907"/>
                    </a:cubicBezTo>
                    <a:cubicBezTo>
                      <a:pt x="2698" y="6938"/>
                      <a:pt x="2667" y="6979"/>
                      <a:pt x="2647" y="7011"/>
                    </a:cubicBezTo>
                    <a:cubicBezTo>
                      <a:pt x="2636" y="7031"/>
                      <a:pt x="2626" y="7041"/>
                      <a:pt x="2615" y="7052"/>
                    </a:cubicBezTo>
                    <a:cubicBezTo>
                      <a:pt x="2584" y="7094"/>
                      <a:pt x="2543" y="7145"/>
                      <a:pt x="2511" y="7187"/>
                    </a:cubicBezTo>
                    <a:cubicBezTo>
                      <a:pt x="2481" y="7228"/>
                      <a:pt x="2449" y="7280"/>
                      <a:pt x="2418" y="7322"/>
                    </a:cubicBezTo>
                    <a:cubicBezTo>
                      <a:pt x="2387" y="7363"/>
                      <a:pt x="2356" y="7405"/>
                      <a:pt x="2335" y="7446"/>
                    </a:cubicBezTo>
                    <a:cubicBezTo>
                      <a:pt x="2366" y="7426"/>
                      <a:pt x="2377" y="7415"/>
                      <a:pt x="2377" y="7415"/>
                    </a:cubicBezTo>
                    <a:cubicBezTo>
                      <a:pt x="2377" y="7415"/>
                      <a:pt x="2688" y="7529"/>
                      <a:pt x="3144" y="7633"/>
                    </a:cubicBezTo>
                    <a:cubicBezTo>
                      <a:pt x="3373" y="7682"/>
                      <a:pt x="3316" y="8008"/>
                      <a:pt x="3100" y="8008"/>
                    </a:cubicBezTo>
                    <a:cubicBezTo>
                      <a:pt x="3091" y="8008"/>
                      <a:pt x="3081" y="8008"/>
                      <a:pt x="3071" y="8007"/>
                    </a:cubicBezTo>
                    <a:cubicBezTo>
                      <a:pt x="2771" y="7954"/>
                      <a:pt x="2449" y="7871"/>
                      <a:pt x="2117" y="7747"/>
                    </a:cubicBezTo>
                    <a:cubicBezTo>
                      <a:pt x="2086" y="7799"/>
                      <a:pt x="2055" y="7841"/>
                      <a:pt x="2034" y="7882"/>
                    </a:cubicBezTo>
                    <a:lnTo>
                      <a:pt x="1972" y="7975"/>
                    </a:lnTo>
                    <a:lnTo>
                      <a:pt x="1910" y="8069"/>
                    </a:lnTo>
                    <a:cubicBezTo>
                      <a:pt x="1879" y="8110"/>
                      <a:pt x="1858" y="8141"/>
                      <a:pt x="1837" y="8182"/>
                    </a:cubicBezTo>
                    <a:cubicBezTo>
                      <a:pt x="1806" y="8224"/>
                      <a:pt x="1785" y="8256"/>
                      <a:pt x="1764" y="8297"/>
                    </a:cubicBezTo>
                    <a:cubicBezTo>
                      <a:pt x="1723" y="8359"/>
                      <a:pt x="1692" y="8421"/>
                      <a:pt x="1651" y="8473"/>
                    </a:cubicBezTo>
                    <a:cubicBezTo>
                      <a:pt x="1619" y="8514"/>
                      <a:pt x="1598" y="8567"/>
                      <a:pt x="1568" y="8608"/>
                    </a:cubicBezTo>
                    <a:cubicBezTo>
                      <a:pt x="1506" y="8712"/>
                      <a:pt x="1443" y="8826"/>
                      <a:pt x="1381" y="8929"/>
                    </a:cubicBezTo>
                    <a:cubicBezTo>
                      <a:pt x="1515" y="8971"/>
                      <a:pt x="1713" y="9033"/>
                      <a:pt x="1951" y="9085"/>
                    </a:cubicBezTo>
                    <a:cubicBezTo>
                      <a:pt x="2177" y="9144"/>
                      <a:pt x="2134" y="9462"/>
                      <a:pt x="1918" y="9462"/>
                    </a:cubicBezTo>
                    <a:cubicBezTo>
                      <a:pt x="1906" y="9462"/>
                      <a:pt x="1893" y="9461"/>
                      <a:pt x="1879" y="9459"/>
                    </a:cubicBezTo>
                    <a:cubicBezTo>
                      <a:pt x="1661" y="9417"/>
                      <a:pt x="1423" y="9365"/>
                      <a:pt x="1174" y="9293"/>
                    </a:cubicBezTo>
                    <a:cubicBezTo>
                      <a:pt x="1142" y="9344"/>
                      <a:pt x="1111" y="9407"/>
                      <a:pt x="1080" y="9459"/>
                    </a:cubicBezTo>
                    <a:cubicBezTo>
                      <a:pt x="1070" y="9500"/>
                      <a:pt x="1049" y="9531"/>
                      <a:pt x="1028" y="9572"/>
                    </a:cubicBezTo>
                    <a:cubicBezTo>
                      <a:pt x="935" y="9749"/>
                      <a:pt x="842" y="9925"/>
                      <a:pt x="759" y="10112"/>
                    </a:cubicBezTo>
                    <a:cubicBezTo>
                      <a:pt x="727" y="10164"/>
                      <a:pt x="706" y="10206"/>
                      <a:pt x="686" y="10257"/>
                    </a:cubicBezTo>
                    <a:lnTo>
                      <a:pt x="530" y="10600"/>
                    </a:lnTo>
                    <a:cubicBezTo>
                      <a:pt x="665" y="10589"/>
                      <a:pt x="842" y="10579"/>
                      <a:pt x="1049" y="10558"/>
                    </a:cubicBezTo>
                    <a:cubicBezTo>
                      <a:pt x="1059" y="10557"/>
                      <a:pt x="1069" y="10556"/>
                      <a:pt x="1078" y="10556"/>
                    </a:cubicBezTo>
                    <a:cubicBezTo>
                      <a:pt x="1291" y="10556"/>
                      <a:pt x="1330" y="10892"/>
                      <a:pt x="1101" y="10932"/>
                    </a:cubicBezTo>
                    <a:cubicBezTo>
                      <a:pt x="872" y="10973"/>
                      <a:pt x="613" y="10994"/>
                      <a:pt x="344" y="11004"/>
                    </a:cubicBezTo>
                    <a:cubicBezTo>
                      <a:pt x="291" y="11128"/>
                      <a:pt x="240" y="11253"/>
                      <a:pt x="188" y="11388"/>
                    </a:cubicBezTo>
                    <a:cubicBezTo>
                      <a:pt x="167" y="11440"/>
                      <a:pt x="146" y="11481"/>
                      <a:pt x="136" y="11533"/>
                    </a:cubicBezTo>
                    <a:cubicBezTo>
                      <a:pt x="116" y="11585"/>
                      <a:pt x="95" y="11647"/>
                      <a:pt x="63" y="11699"/>
                    </a:cubicBezTo>
                    <a:lnTo>
                      <a:pt x="63" y="11709"/>
                    </a:lnTo>
                    <a:cubicBezTo>
                      <a:pt x="42" y="11762"/>
                      <a:pt x="22" y="11813"/>
                      <a:pt x="1" y="11875"/>
                    </a:cubicBezTo>
                    <a:cubicBezTo>
                      <a:pt x="105" y="11875"/>
                      <a:pt x="229" y="11865"/>
                      <a:pt x="385" y="11855"/>
                    </a:cubicBezTo>
                    <a:cubicBezTo>
                      <a:pt x="2771" y="11679"/>
                      <a:pt x="4991" y="10538"/>
                      <a:pt x="6547" y="8712"/>
                    </a:cubicBezTo>
                    <a:cubicBezTo>
                      <a:pt x="6899" y="8297"/>
                      <a:pt x="7324" y="7778"/>
                      <a:pt x="7771" y="7197"/>
                    </a:cubicBezTo>
                    <a:lnTo>
                      <a:pt x="3539" y="6544"/>
                    </a:lnTo>
                    <a:cubicBezTo>
                      <a:pt x="3993" y="6327"/>
                      <a:pt x="4692" y="6252"/>
                      <a:pt x="5449" y="6252"/>
                    </a:cubicBezTo>
                    <a:cubicBezTo>
                      <a:pt x="6435" y="6252"/>
                      <a:pt x="7520" y="6380"/>
                      <a:pt x="8289" y="6492"/>
                    </a:cubicBezTo>
                    <a:cubicBezTo>
                      <a:pt x="9523" y="4770"/>
                      <a:pt x="10758" y="2654"/>
                      <a:pt x="11007" y="818"/>
                    </a:cubicBezTo>
                    <a:cubicBezTo>
                      <a:pt x="11017" y="776"/>
                      <a:pt x="11017" y="735"/>
                      <a:pt x="11007" y="704"/>
                    </a:cubicBezTo>
                    <a:cubicBezTo>
                      <a:pt x="10986" y="559"/>
                      <a:pt x="10893" y="434"/>
                      <a:pt x="10747" y="382"/>
                    </a:cubicBezTo>
                    <a:cubicBezTo>
                      <a:pt x="10090" y="119"/>
                      <a:pt x="9391" y="0"/>
                      <a:pt x="8673"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25"/>
              <p:cNvSpPr/>
              <p:nvPr/>
            </p:nvSpPr>
            <p:spPr>
              <a:xfrm>
                <a:off x="5451234" y="2709398"/>
                <a:ext cx="377779" cy="516662"/>
              </a:xfrm>
              <a:custGeom>
                <a:rect b="b" l="l" r="r" t="t"/>
                <a:pathLst>
                  <a:path extrusionOk="0" h="8839" w="6463">
                    <a:moveTo>
                      <a:pt x="6463" y="1"/>
                    </a:moveTo>
                    <a:lnTo>
                      <a:pt x="6463" y="1"/>
                    </a:lnTo>
                    <a:cubicBezTo>
                      <a:pt x="4087" y="508"/>
                      <a:pt x="1681" y="2054"/>
                      <a:pt x="0" y="3786"/>
                    </a:cubicBezTo>
                    <a:cubicBezTo>
                      <a:pt x="11" y="5332"/>
                      <a:pt x="62" y="8184"/>
                      <a:pt x="208" y="8838"/>
                    </a:cubicBezTo>
                    <a:cubicBezTo>
                      <a:pt x="239" y="8776"/>
                      <a:pt x="281" y="8714"/>
                      <a:pt x="311" y="8641"/>
                    </a:cubicBezTo>
                    <a:cubicBezTo>
                      <a:pt x="436" y="8423"/>
                      <a:pt x="571" y="8195"/>
                      <a:pt x="696" y="7977"/>
                    </a:cubicBezTo>
                    <a:lnTo>
                      <a:pt x="1007" y="7479"/>
                    </a:lnTo>
                    <a:cubicBezTo>
                      <a:pt x="788" y="6836"/>
                      <a:pt x="726" y="6245"/>
                      <a:pt x="747" y="5747"/>
                    </a:cubicBezTo>
                    <a:cubicBezTo>
                      <a:pt x="753" y="5651"/>
                      <a:pt x="827" y="5602"/>
                      <a:pt x="899" y="5602"/>
                    </a:cubicBezTo>
                    <a:cubicBezTo>
                      <a:pt x="967" y="5602"/>
                      <a:pt x="1033" y="5646"/>
                      <a:pt x="1037" y="5736"/>
                    </a:cubicBezTo>
                    <a:cubicBezTo>
                      <a:pt x="1090" y="6287"/>
                      <a:pt x="1214" y="6753"/>
                      <a:pt x="1286" y="7033"/>
                    </a:cubicBezTo>
                    <a:cubicBezTo>
                      <a:pt x="1452" y="6784"/>
                      <a:pt x="1618" y="6536"/>
                      <a:pt x="1795" y="6297"/>
                    </a:cubicBezTo>
                    <a:cubicBezTo>
                      <a:pt x="1867" y="6204"/>
                      <a:pt x="1940" y="6100"/>
                      <a:pt x="2012" y="5996"/>
                    </a:cubicBezTo>
                    <a:lnTo>
                      <a:pt x="2065" y="5944"/>
                    </a:lnTo>
                    <a:cubicBezTo>
                      <a:pt x="2075" y="5923"/>
                      <a:pt x="2095" y="5892"/>
                      <a:pt x="2106" y="5872"/>
                    </a:cubicBezTo>
                    <a:cubicBezTo>
                      <a:pt x="2127" y="5861"/>
                      <a:pt x="2137" y="5851"/>
                      <a:pt x="2148" y="5830"/>
                    </a:cubicBezTo>
                    <a:cubicBezTo>
                      <a:pt x="2169" y="5799"/>
                      <a:pt x="2189" y="5778"/>
                      <a:pt x="2210" y="5747"/>
                    </a:cubicBezTo>
                    <a:cubicBezTo>
                      <a:pt x="2095" y="5395"/>
                      <a:pt x="1940" y="4678"/>
                      <a:pt x="2106" y="3849"/>
                    </a:cubicBezTo>
                    <a:cubicBezTo>
                      <a:pt x="2121" y="3766"/>
                      <a:pt x="2186" y="3726"/>
                      <a:pt x="2251" y="3726"/>
                    </a:cubicBezTo>
                    <a:cubicBezTo>
                      <a:pt x="2324" y="3726"/>
                      <a:pt x="2397" y="3776"/>
                      <a:pt x="2397" y="3869"/>
                    </a:cubicBezTo>
                    <a:cubicBezTo>
                      <a:pt x="2397" y="4367"/>
                      <a:pt x="2469" y="4824"/>
                      <a:pt x="2625" y="5229"/>
                    </a:cubicBezTo>
                    <a:cubicBezTo>
                      <a:pt x="2676" y="5166"/>
                      <a:pt x="2729" y="5104"/>
                      <a:pt x="2780" y="5052"/>
                    </a:cubicBezTo>
                    <a:cubicBezTo>
                      <a:pt x="2905" y="4907"/>
                      <a:pt x="3040" y="4761"/>
                      <a:pt x="3164" y="4616"/>
                    </a:cubicBezTo>
                    <a:cubicBezTo>
                      <a:pt x="3216" y="4565"/>
                      <a:pt x="3268" y="4502"/>
                      <a:pt x="3320" y="4450"/>
                    </a:cubicBezTo>
                    <a:lnTo>
                      <a:pt x="3402" y="4367"/>
                    </a:lnTo>
                    <a:lnTo>
                      <a:pt x="3485" y="4284"/>
                    </a:lnTo>
                    <a:lnTo>
                      <a:pt x="3568" y="4201"/>
                    </a:lnTo>
                    <a:lnTo>
                      <a:pt x="3704" y="4067"/>
                    </a:lnTo>
                    <a:lnTo>
                      <a:pt x="3734" y="4035"/>
                    </a:lnTo>
                    <a:lnTo>
                      <a:pt x="3797" y="3973"/>
                    </a:lnTo>
                    <a:cubicBezTo>
                      <a:pt x="3807" y="3963"/>
                      <a:pt x="3817" y="3963"/>
                      <a:pt x="3817" y="3952"/>
                    </a:cubicBezTo>
                    <a:cubicBezTo>
                      <a:pt x="3849" y="3931"/>
                      <a:pt x="3870" y="3911"/>
                      <a:pt x="3890" y="3890"/>
                    </a:cubicBezTo>
                    <a:cubicBezTo>
                      <a:pt x="3828" y="3652"/>
                      <a:pt x="3755" y="3268"/>
                      <a:pt x="3828" y="2843"/>
                    </a:cubicBezTo>
                    <a:cubicBezTo>
                      <a:pt x="3843" y="2755"/>
                      <a:pt x="3908" y="2713"/>
                      <a:pt x="3973" y="2713"/>
                    </a:cubicBezTo>
                    <a:cubicBezTo>
                      <a:pt x="4046" y="2713"/>
                      <a:pt x="4119" y="2765"/>
                      <a:pt x="4119" y="2863"/>
                    </a:cubicBezTo>
                    <a:cubicBezTo>
                      <a:pt x="4129" y="3102"/>
                      <a:pt x="4149" y="3351"/>
                      <a:pt x="4222" y="3579"/>
                    </a:cubicBezTo>
                    <a:cubicBezTo>
                      <a:pt x="4285" y="3527"/>
                      <a:pt x="4336" y="3486"/>
                      <a:pt x="4398" y="3434"/>
                    </a:cubicBezTo>
                    <a:cubicBezTo>
                      <a:pt x="4430" y="3403"/>
                      <a:pt x="4461" y="3382"/>
                      <a:pt x="4492" y="3361"/>
                    </a:cubicBezTo>
                    <a:cubicBezTo>
                      <a:pt x="4513" y="3330"/>
                      <a:pt x="4544" y="3309"/>
                      <a:pt x="4575" y="3288"/>
                    </a:cubicBezTo>
                    <a:cubicBezTo>
                      <a:pt x="4606" y="3258"/>
                      <a:pt x="4637" y="3237"/>
                      <a:pt x="4668" y="3216"/>
                    </a:cubicBezTo>
                    <a:cubicBezTo>
                      <a:pt x="4689" y="3185"/>
                      <a:pt x="4720" y="3164"/>
                      <a:pt x="4751" y="3143"/>
                    </a:cubicBezTo>
                    <a:cubicBezTo>
                      <a:pt x="4783" y="3112"/>
                      <a:pt x="4813" y="3092"/>
                      <a:pt x="4845" y="3071"/>
                    </a:cubicBezTo>
                    <a:cubicBezTo>
                      <a:pt x="4875" y="3050"/>
                      <a:pt x="4907" y="3019"/>
                      <a:pt x="4938" y="2998"/>
                    </a:cubicBezTo>
                    <a:cubicBezTo>
                      <a:pt x="4928" y="2760"/>
                      <a:pt x="4958" y="2417"/>
                      <a:pt x="5094" y="2064"/>
                    </a:cubicBezTo>
                    <a:cubicBezTo>
                      <a:pt x="5118" y="1999"/>
                      <a:pt x="5172" y="1971"/>
                      <a:pt x="5227" y="1971"/>
                    </a:cubicBezTo>
                    <a:cubicBezTo>
                      <a:pt x="5312" y="1971"/>
                      <a:pt x="5399" y="2040"/>
                      <a:pt x="5373" y="2147"/>
                    </a:cubicBezTo>
                    <a:cubicBezTo>
                      <a:pt x="5343" y="2334"/>
                      <a:pt x="5322" y="2521"/>
                      <a:pt x="5322" y="2718"/>
                    </a:cubicBezTo>
                    <a:cubicBezTo>
                      <a:pt x="5353" y="2698"/>
                      <a:pt x="5373" y="2677"/>
                      <a:pt x="5394" y="2666"/>
                    </a:cubicBezTo>
                    <a:lnTo>
                      <a:pt x="5488" y="2604"/>
                    </a:lnTo>
                    <a:cubicBezTo>
                      <a:pt x="5509" y="2583"/>
                      <a:pt x="5529" y="2573"/>
                      <a:pt x="5550" y="2552"/>
                    </a:cubicBezTo>
                    <a:cubicBezTo>
                      <a:pt x="5592" y="2532"/>
                      <a:pt x="5633" y="2500"/>
                      <a:pt x="5675" y="2479"/>
                    </a:cubicBezTo>
                    <a:lnTo>
                      <a:pt x="5768" y="2417"/>
                    </a:lnTo>
                    <a:cubicBezTo>
                      <a:pt x="5778" y="2407"/>
                      <a:pt x="5788" y="2407"/>
                      <a:pt x="5788" y="2396"/>
                    </a:cubicBezTo>
                    <a:cubicBezTo>
                      <a:pt x="5809" y="2386"/>
                      <a:pt x="5820" y="2376"/>
                      <a:pt x="5841" y="2366"/>
                    </a:cubicBezTo>
                    <a:cubicBezTo>
                      <a:pt x="5882" y="2345"/>
                      <a:pt x="5913" y="2324"/>
                      <a:pt x="5954" y="2293"/>
                    </a:cubicBezTo>
                    <a:lnTo>
                      <a:pt x="6463" y="1"/>
                    </a:ln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25"/>
              <p:cNvSpPr/>
              <p:nvPr/>
            </p:nvSpPr>
            <p:spPr>
              <a:xfrm>
                <a:off x="5312411" y="2998033"/>
                <a:ext cx="150398" cy="381403"/>
              </a:xfrm>
              <a:custGeom>
                <a:rect b="b" l="l" r="r" t="t"/>
                <a:pathLst>
                  <a:path extrusionOk="0" h="6525" w="2573">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30" y="4470"/>
                      <a:pt x="964" y="3693"/>
                    </a:cubicBezTo>
                    <a:cubicBezTo>
                      <a:pt x="940" y="3577"/>
                      <a:pt x="1031" y="3504"/>
                      <a:pt x="1122" y="3504"/>
                    </a:cubicBezTo>
                    <a:cubicBezTo>
                      <a:pt x="1186" y="3504"/>
                      <a:pt x="1250" y="3539"/>
                      <a:pt x="1276" y="3620"/>
                    </a:cubicBezTo>
                    <a:cubicBezTo>
                      <a:pt x="1411" y="4108"/>
                      <a:pt x="1618" y="465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25"/>
              <p:cNvSpPr/>
              <p:nvPr/>
            </p:nvSpPr>
            <p:spPr>
              <a:xfrm>
                <a:off x="5365134" y="2739034"/>
                <a:ext cx="645783" cy="654960"/>
              </a:xfrm>
              <a:custGeom>
                <a:rect b="b" l="l" r="r" t="t"/>
                <a:pathLst>
                  <a:path extrusionOk="0" h="11205" w="11048">
                    <a:moveTo>
                      <a:pt x="9110" y="1"/>
                    </a:moveTo>
                    <a:cubicBezTo>
                      <a:pt x="9079" y="1"/>
                      <a:pt x="9048" y="14"/>
                      <a:pt x="9025" y="43"/>
                    </a:cubicBezTo>
                    <a:cubicBezTo>
                      <a:pt x="8734" y="427"/>
                      <a:pt x="8704" y="863"/>
                      <a:pt x="8714" y="1101"/>
                    </a:cubicBezTo>
                    <a:cubicBezTo>
                      <a:pt x="8558" y="1174"/>
                      <a:pt x="8413" y="1246"/>
                      <a:pt x="8257" y="1319"/>
                    </a:cubicBezTo>
                    <a:cubicBezTo>
                      <a:pt x="8216" y="1340"/>
                      <a:pt x="8164" y="1371"/>
                      <a:pt x="8112" y="1391"/>
                    </a:cubicBezTo>
                    <a:cubicBezTo>
                      <a:pt x="8060" y="1423"/>
                      <a:pt x="8019" y="1444"/>
                      <a:pt x="7967" y="1474"/>
                    </a:cubicBezTo>
                    <a:cubicBezTo>
                      <a:pt x="7915" y="1506"/>
                      <a:pt x="7874" y="1527"/>
                      <a:pt x="7821" y="1557"/>
                    </a:cubicBezTo>
                    <a:cubicBezTo>
                      <a:pt x="7780" y="1578"/>
                      <a:pt x="7728" y="1610"/>
                      <a:pt x="7687" y="1630"/>
                    </a:cubicBezTo>
                    <a:lnTo>
                      <a:pt x="7531" y="1723"/>
                    </a:lnTo>
                    <a:cubicBezTo>
                      <a:pt x="7500" y="1744"/>
                      <a:pt x="7459" y="1765"/>
                      <a:pt x="7427" y="1786"/>
                    </a:cubicBezTo>
                    <a:cubicBezTo>
                      <a:pt x="7386" y="1817"/>
                      <a:pt x="7355" y="1838"/>
                      <a:pt x="7314" y="1859"/>
                    </a:cubicBezTo>
                    <a:cubicBezTo>
                      <a:pt x="7293" y="1869"/>
                      <a:pt x="7282" y="1879"/>
                      <a:pt x="7261" y="1889"/>
                    </a:cubicBezTo>
                    <a:cubicBezTo>
                      <a:pt x="7261" y="1900"/>
                      <a:pt x="7251" y="1900"/>
                      <a:pt x="7241" y="1910"/>
                    </a:cubicBezTo>
                    <a:lnTo>
                      <a:pt x="7148" y="1972"/>
                    </a:lnTo>
                    <a:cubicBezTo>
                      <a:pt x="7106" y="1993"/>
                      <a:pt x="7065" y="2025"/>
                      <a:pt x="7023" y="2045"/>
                    </a:cubicBezTo>
                    <a:cubicBezTo>
                      <a:pt x="7002" y="2066"/>
                      <a:pt x="6982" y="2076"/>
                      <a:pt x="6961" y="2097"/>
                    </a:cubicBezTo>
                    <a:lnTo>
                      <a:pt x="6867" y="2159"/>
                    </a:lnTo>
                    <a:cubicBezTo>
                      <a:pt x="6846" y="2170"/>
                      <a:pt x="6826" y="2191"/>
                      <a:pt x="6795" y="2211"/>
                    </a:cubicBezTo>
                    <a:cubicBezTo>
                      <a:pt x="6784" y="1900"/>
                      <a:pt x="6846" y="1589"/>
                      <a:pt x="6929" y="1319"/>
                    </a:cubicBezTo>
                    <a:cubicBezTo>
                      <a:pt x="6950" y="1238"/>
                      <a:pt x="6882" y="1179"/>
                      <a:pt x="6815" y="1179"/>
                    </a:cubicBezTo>
                    <a:cubicBezTo>
                      <a:pt x="6779" y="1179"/>
                      <a:pt x="6744" y="1196"/>
                      <a:pt x="6722" y="1236"/>
                    </a:cubicBezTo>
                    <a:cubicBezTo>
                      <a:pt x="6442" y="1703"/>
                      <a:pt x="6401" y="2180"/>
                      <a:pt x="6411" y="2491"/>
                    </a:cubicBezTo>
                    <a:cubicBezTo>
                      <a:pt x="6380" y="2512"/>
                      <a:pt x="6348" y="2543"/>
                      <a:pt x="6318" y="2564"/>
                    </a:cubicBezTo>
                    <a:cubicBezTo>
                      <a:pt x="6286" y="2585"/>
                      <a:pt x="6256" y="2605"/>
                      <a:pt x="6224" y="2636"/>
                    </a:cubicBezTo>
                    <a:cubicBezTo>
                      <a:pt x="6193" y="2657"/>
                      <a:pt x="6162" y="2678"/>
                      <a:pt x="6141" y="2709"/>
                    </a:cubicBezTo>
                    <a:cubicBezTo>
                      <a:pt x="6110" y="2730"/>
                      <a:pt x="6079" y="2751"/>
                      <a:pt x="6048" y="2781"/>
                    </a:cubicBezTo>
                    <a:cubicBezTo>
                      <a:pt x="6017" y="2802"/>
                      <a:pt x="5986" y="2823"/>
                      <a:pt x="5965" y="2854"/>
                    </a:cubicBezTo>
                    <a:cubicBezTo>
                      <a:pt x="5934" y="2875"/>
                      <a:pt x="5903" y="2896"/>
                      <a:pt x="5871" y="2927"/>
                    </a:cubicBezTo>
                    <a:cubicBezTo>
                      <a:pt x="5861" y="2937"/>
                      <a:pt x="5851" y="2947"/>
                      <a:pt x="5830" y="2958"/>
                    </a:cubicBezTo>
                    <a:cubicBezTo>
                      <a:pt x="5809" y="2975"/>
                      <a:pt x="5784" y="2983"/>
                      <a:pt x="5759" y="2983"/>
                    </a:cubicBezTo>
                    <a:cubicBezTo>
                      <a:pt x="5709" y="2983"/>
                      <a:pt x="5661" y="2951"/>
                      <a:pt x="5654" y="2896"/>
                    </a:cubicBezTo>
                    <a:cubicBezTo>
                      <a:pt x="5592" y="2605"/>
                      <a:pt x="5592" y="2283"/>
                      <a:pt x="5602" y="2025"/>
                    </a:cubicBezTo>
                    <a:cubicBezTo>
                      <a:pt x="5608" y="1948"/>
                      <a:pt x="5553" y="1905"/>
                      <a:pt x="5496" y="1905"/>
                    </a:cubicBezTo>
                    <a:cubicBezTo>
                      <a:pt x="5452" y="1905"/>
                      <a:pt x="5406" y="1929"/>
                      <a:pt x="5384" y="1983"/>
                    </a:cubicBezTo>
                    <a:cubicBezTo>
                      <a:pt x="5207" y="2512"/>
                      <a:pt x="5270" y="3010"/>
                      <a:pt x="5343" y="3321"/>
                    </a:cubicBezTo>
                    <a:cubicBezTo>
                      <a:pt x="5353" y="3362"/>
                      <a:pt x="5343" y="3394"/>
                      <a:pt x="5311" y="3424"/>
                    </a:cubicBezTo>
                    <a:cubicBezTo>
                      <a:pt x="5311" y="3435"/>
                      <a:pt x="5301" y="3435"/>
                      <a:pt x="5290" y="3445"/>
                    </a:cubicBezTo>
                    <a:cubicBezTo>
                      <a:pt x="5290" y="3456"/>
                      <a:pt x="5280" y="3456"/>
                      <a:pt x="5270" y="3466"/>
                    </a:cubicBezTo>
                    <a:lnTo>
                      <a:pt x="5207" y="3528"/>
                    </a:lnTo>
                    <a:lnTo>
                      <a:pt x="5177" y="3560"/>
                    </a:lnTo>
                    <a:lnTo>
                      <a:pt x="5041" y="3694"/>
                    </a:lnTo>
                    <a:lnTo>
                      <a:pt x="4958" y="3777"/>
                    </a:lnTo>
                    <a:lnTo>
                      <a:pt x="4875" y="3860"/>
                    </a:lnTo>
                    <a:lnTo>
                      <a:pt x="4793" y="3943"/>
                    </a:lnTo>
                    <a:cubicBezTo>
                      <a:pt x="4741" y="3995"/>
                      <a:pt x="4689" y="4058"/>
                      <a:pt x="4637" y="4109"/>
                    </a:cubicBezTo>
                    <a:cubicBezTo>
                      <a:pt x="4513" y="4254"/>
                      <a:pt x="4378" y="4400"/>
                      <a:pt x="4253" y="4545"/>
                    </a:cubicBezTo>
                    <a:cubicBezTo>
                      <a:pt x="4202" y="4597"/>
                      <a:pt x="4149" y="4659"/>
                      <a:pt x="4098" y="4722"/>
                    </a:cubicBezTo>
                    <a:cubicBezTo>
                      <a:pt x="3911" y="4234"/>
                      <a:pt x="3849" y="3653"/>
                      <a:pt x="3880" y="3030"/>
                    </a:cubicBezTo>
                    <a:cubicBezTo>
                      <a:pt x="3886" y="2954"/>
                      <a:pt x="3828" y="2911"/>
                      <a:pt x="3769" y="2911"/>
                    </a:cubicBezTo>
                    <a:cubicBezTo>
                      <a:pt x="3725" y="2911"/>
                      <a:pt x="3680" y="2935"/>
                      <a:pt x="3662" y="2989"/>
                    </a:cubicBezTo>
                    <a:cubicBezTo>
                      <a:pt x="3382" y="3933"/>
                      <a:pt x="3548" y="4763"/>
                      <a:pt x="3662" y="5188"/>
                    </a:cubicBezTo>
                    <a:cubicBezTo>
                      <a:pt x="3672" y="5219"/>
                      <a:pt x="3672" y="5261"/>
                      <a:pt x="3642" y="5282"/>
                    </a:cubicBezTo>
                    <a:cubicBezTo>
                      <a:pt x="3642" y="5302"/>
                      <a:pt x="3631" y="5312"/>
                      <a:pt x="3621" y="5323"/>
                    </a:cubicBezTo>
                    <a:cubicBezTo>
                      <a:pt x="3610" y="5344"/>
                      <a:pt x="3600" y="5354"/>
                      <a:pt x="3579" y="5365"/>
                    </a:cubicBezTo>
                    <a:cubicBezTo>
                      <a:pt x="3568" y="5385"/>
                      <a:pt x="3548" y="5416"/>
                      <a:pt x="3538" y="5437"/>
                    </a:cubicBezTo>
                    <a:lnTo>
                      <a:pt x="3485" y="5489"/>
                    </a:lnTo>
                    <a:cubicBezTo>
                      <a:pt x="3413" y="5593"/>
                      <a:pt x="3340" y="5697"/>
                      <a:pt x="3268" y="5790"/>
                    </a:cubicBezTo>
                    <a:cubicBezTo>
                      <a:pt x="3091" y="6029"/>
                      <a:pt x="2925" y="6277"/>
                      <a:pt x="2759" y="6526"/>
                    </a:cubicBezTo>
                    <a:cubicBezTo>
                      <a:pt x="2656" y="6163"/>
                      <a:pt x="2490" y="5468"/>
                      <a:pt x="2490" y="4711"/>
                    </a:cubicBezTo>
                    <a:cubicBezTo>
                      <a:pt x="2490" y="4641"/>
                      <a:pt x="2437" y="4604"/>
                      <a:pt x="2383" y="4604"/>
                    </a:cubicBezTo>
                    <a:cubicBezTo>
                      <a:pt x="2333" y="4604"/>
                      <a:pt x="2282" y="4636"/>
                      <a:pt x="2272" y="4701"/>
                    </a:cubicBezTo>
                    <a:cubicBezTo>
                      <a:pt x="2178" y="5302"/>
                      <a:pt x="2178" y="6080"/>
                      <a:pt x="2480" y="6972"/>
                    </a:cubicBezTo>
                    <a:lnTo>
                      <a:pt x="2169" y="7470"/>
                    </a:lnTo>
                    <a:cubicBezTo>
                      <a:pt x="2044" y="7688"/>
                      <a:pt x="1909" y="7916"/>
                      <a:pt x="1784" y="8134"/>
                    </a:cubicBezTo>
                    <a:cubicBezTo>
                      <a:pt x="1754" y="8207"/>
                      <a:pt x="1712" y="8269"/>
                      <a:pt x="1681" y="8331"/>
                    </a:cubicBezTo>
                    <a:cubicBezTo>
                      <a:pt x="1671" y="8341"/>
                      <a:pt x="1671" y="8341"/>
                      <a:pt x="1671" y="8352"/>
                    </a:cubicBezTo>
                    <a:cubicBezTo>
                      <a:pt x="1639" y="8404"/>
                      <a:pt x="1618" y="8445"/>
                      <a:pt x="1588" y="8497"/>
                    </a:cubicBezTo>
                    <a:cubicBezTo>
                      <a:pt x="1567" y="8549"/>
                      <a:pt x="1535" y="8601"/>
                      <a:pt x="1505" y="8653"/>
                    </a:cubicBezTo>
                    <a:cubicBezTo>
                      <a:pt x="1484" y="8705"/>
                      <a:pt x="1452" y="8756"/>
                      <a:pt x="1432" y="8798"/>
                    </a:cubicBezTo>
                    <a:cubicBezTo>
                      <a:pt x="1401" y="8850"/>
                      <a:pt x="1369" y="8901"/>
                      <a:pt x="1349" y="8954"/>
                    </a:cubicBezTo>
                    <a:cubicBezTo>
                      <a:pt x="1318" y="9005"/>
                      <a:pt x="1297" y="9057"/>
                      <a:pt x="1266" y="9109"/>
                    </a:cubicBezTo>
                    <a:lnTo>
                      <a:pt x="1110" y="9420"/>
                    </a:lnTo>
                    <a:cubicBezTo>
                      <a:pt x="1090" y="9472"/>
                      <a:pt x="1058" y="9524"/>
                      <a:pt x="1037" y="9576"/>
                    </a:cubicBezTo>
                    <a:cubicBezTo>
                      <a:pt x="560" y="8839"/>
                      <a:pt x="343" y="7926"/>
                      <a:pt x="239" y="7325"/>
                    </a:cubicBezTo>
                    <a:cubicBezTo>
                      <a:pt x="229" y="7261"/>
                      <a:pt x="180" y="7230"/>
                      <a:pt x="131" y="7230"/>
                    </a:cubicBezTo>
                    <a:cubicBezTo>
                      <a:pt x="76" y="7230"/>
                      <a:pt x="21" y="7269"/>
                      <a:pt x="21" y="7346"/>
                    </a:cubicBezTo>
                    <a:cubicBezTo>
                      <a:pt x="0" y="8321"/>
                      <a:pt x="571" y="9576"/>
                      <a:pt x="799" y="10063"/>
                    </a:cubicBezTo>
                    <a:cubicBezTo>
                      <a:pt x="737" y="10208"/>
                      <a:pt x="664" y="10354"/>
                      <a:pt x="592" y="10510"/>
                    </a:cubicBezTo>
                    <a:lnTo>
                      <a:pt x="498" y="10727"/>
                    </a:lnTo>
                    <a:cubicBezTo>
                      <a:pt x="467" y="10789"/>
                      <a:pt x="447" y="10842"/>
                      <a:pt x="415" y="10893"/>
                    </a:cubicBezTo>
                    <a:cubicBezTo>
                      <a:pt x="405" y="10935"/>
                      <a:pt x="405" y="10976"/>
                      <a:pt x="426" y="11008"/>
                    </a:cubicBezTo>
                    <a:cubicBezTo>
                      <a:pt x="467" y="11059"/>
                      <a:pt x="509" y="11111"/>
                      <a:pt x="560" y="11163"/>
                    </a:cubicBezTo>
                    <a:cubicBezTo>
                      <a:pt x="581" y="11194"/>
                      <a:pt x="602" y="11204"/>
                      <a:pt x="643" y="11204"/>
                    </a:cubicBezTo>
                    <a:lnTo>
                      <a:pt x="758" y="11204"/>
                    </a:lnTo>
                    <a:cubicBezTo>
                      <a:pt x="799" y="11204"/>
                      <a:pt x="841" y="11174"/>
                      <a:pt x="862" y="11132"/>
                    </a:cubicBezTo>
                    <a:lnTo>
                      <a:pt x="892" y="11038"/>
                    </a:lnTo>
                    <a:lnTo>
                      <a:pt x="892" y="11028"/>
                    </a:lnTo>
                    <a:cubicBezTo>
                      <a:pt x="924" y="10976"/>
                      <a:pt x="945" y="10914"/>
                      <a:pt x="965" y="10862"/>
                    </a:cubicBezTo>
                    <a:cubicBezTo>
                      <a:pt x="975" y="10810"/>
                      <a:pt x="996" y="10769"/>
                      <a:pt x="1017" y="10717"/>
                    </a:cubicBezTo>
                    <a:cubicBezTo>
                      <a:pt x="1058" y="10613"/>
                      <a:pt x="1110" y="10499"/>
                      <a:pt x="1152" y="10395"/>
                    </a:cubicBezTo>
                    <a:cubicBezTo>
                      <a:pt x="1162" y="10364"/>
                      <a:pt x="1203" y="10333"/>
                      <a:pt x="1245" y="10333"/>
                    </a:cubicBezTo>
                    <a:cubicBezTo>
                      <a:pt x="2075" y="10302"/>
                      <a:pt x="2739" y="10084"/>
                      <a:pt x="3237" y="9825"/>
                    </a:cubicBezTo>
                    <a:cubicBezTo>
                      <a:pt x="3349" y="9769"/>
                      <a:pt x="3292" y="9612"/>
                      <a:pt x="3182" y="9612"/>
                    </a:cubicBezTo>
                    <a:cubicBezTo>
                      <a:pt x="3170" y="9612"/>
                      <a:pt x="3157" y="9614"/>
                      <a:pt x="3144" y="9618"/>
                    </a:cubicBezTo>
                    <a:cubicBezTo>
                      <a:pt x="2542" y="9814"/>
                      <a:pt x="1940" y="9887"/>
                      <a:pt x="1535" y="9918"/>
                    </a:cubicBezTo>
                    <a:cubicBezTo>
                      <a:pt x="1452" y="9918"/>
                      <a:pt x="1401" y="9835"/>
                      <a:pt x="1432" y="9763"/>
                    </a:cubicBezTo>
                    <a:cubicBezTo>
                      <a:pt x="1463" y="9701"/>
                      <a:pt x="1484" y="9648"/>
                      <a:pt x="1515" y="9586"/>
                    </a:cubicBezTo>
                    <a:cubicBezTo>
                      <a:pt x="1535" y="9535"/>
                      <a:pt x="1556" y="9493"/>
                      <a:pt x="1588" y="9441"/>
                    </a:cubicBezTo>
                    <a:cubicBezTo>
                      <a:pt x="1671" y="9254"/>
                      <a:pt x="1764" y="9078"/>
                      <a:pt x="1857" y="8901"/>
                    </a:cubicBezTo>
                    <a:cubicBezTo>
                      <a:pt x="1878" y="8860"/>
                      <a:pt x="1899" y="8829"/>
                      <a:pt x="1909" y="8788"/>
                    </a:cubicBezTo>
                    <a:cubicBezTo>
                      <a:pt x="1940" y="8746"/>
                      <a:pt x="1961" y="8705"/>
                      <a:pt x="1982" y="8663"/>
                    </a:cubicBezTo>
                    <a:cubicBezTo>
                      <a:pt x="1992" y="8653"/>
                      <a:pt x="2003" y="8632"/>
                      <a:pt x="2003" y="8622"/>
                    </a:cubicBezTo>
                    <a:cubicBezTo>
                      <a:pt x="2528" y="8784"/>
                      <a:pt x="3015" y="8844"/>
                      <a:pt x="3444" y="8844"/>
                    </a:cubicBezTo>
                    <a:cubicBezTo>
                      <a:pt x="3676" y="8844"/>
                      <a:pt x="3891" y="8827"/>
                      <a:pt x="4087" y="8798"/>
                    </a:cubicBezTo>
                    <a:cubicBezTo>
                      <a:pt x="4222" y="8788"/>
                      <a:pt x="4212" y="8580"/>
                      <a:pt x="4077" y="8580"/>
                    </a:cubicBezTo>
                    <a:cubicBezTo>
                      <a:pt x="3372" y="8570"/>
                      <a:pt x="2718" y="8414"/>
                      <a:pt x="2344" y="8300"/>
                    </a:cubicBezTo>
                    <a:cubicBezTo>
                      <a:pt x="2272" y="8279"/>
                      <a:pt x="2241" y="8196"/>
                      <a:pt x="2282" y="8134"/>
                    </a:cubicBezTo>
                    <a:cubicBezTo>
                      <a:pt x="2324" y="8072"/>
                      <a:pt x="2355" y="7999"/>
                      <a:pt x="2397" y="7937"/>
                    </a:cubicBezTo>
                    <a:cubicBezTo>
                      <a:pt x="2427" y="7896"/>
                      <a:pt x="2448" y="7843"/>
                      <a:pt x="2480" y="7802"/>
                    </a:cubicBezTo>
                    <a:cubicBezTo>
                      <a:pt x="2521" y="7750"/>
                      <a:pt x="2552" y="7688"/>
                      <a:pt x="2593" y="7626"/>
                    </a:cubicBezTo>
                    <a:cubicBezTo>
                      <a:pt x="2614" y="7585"/>
                      <a:pt x="2635" y="7553"/>
                      <a:pt x="2666" y="7511"/>
                    </a:cubicBezTo>
                    <a:cubicBezTo>
                      <a:pt x="2687" y="7470"/>
                      <a:pt x="2708" y="7439"/>
                      <a:pt x="2739" y="7398"/>
                    </a:cubicBezTo>
                    <a:lnTo>
                      <a:pt x="2801" y="7304"/>
                    </a:lnTo>
                    <a:lnTo>
                      <a:pt x="2863" y="7211"/>
                    </a:lnTo>
                    <a:lnTo>
                      <a:pt x="2895" y="7149"/>
                    </a:lnTo>
                    <a:cubicBezTo>
                      <a:pt x="2946" y="7138"/>
                      <a:pt x="2978" y="7128"/>
                      <a:pt x="3029" y="7107"/>
                    </a:cubicBezTo>
                    <a:cubicBezTo>
                      <a:pt x="3623" y="7317"/>
                      <a:pt x="4164" y="7395"/>
                      <a:pt x="4638" y="7395"/>
                    </a:cubicBezTo>
                    <a:cubicBezTo>
                      <a:pt x="4869" y="7395"/>
                      <a:pt x="5084" y="7376"/>
                      <a:pt x="5280" y="7346"/>
                    </a:cubicBezTo>
                    <a:cubicBezTo>
                      <a:pt x="5415" y="7336"/>
                      <a:pt x="5405" y="7128"/>
                      <a:pt x="5270" y="7128"/>
                    </a:cubicBezTo>
                    <a:cubicBezTo>
                      <a:pt x="4181" y="7107"/>
                      <a:pt x="3206" y="6744"/>
                      <a:pt x="3206" y="6744"/>
                    </a:cubicBezTo>
                    <a:cubicBezTo>
                      <a:pt x="3206" y="6744"/>
                      <a:pt x="3195" y="6755"/>
                      <a:pt x="3164" y="6775"/>
                    </a:cubicBezTo>
                    <a:cubicBezTo>
                      <a:pt x="3185" y="6734"/>
                      <a:pt x="3216" y="6692"/>
                      <a:pt x="3247" y="6651"/>
                    </a:cubicBezTo>
                    <a:cubicBezTo>
                      <a:pt x="3278" y="6609"/>
                      <a:pt x="3310" y="6557"/>
                      <a:pt x="3340" y="6516"/>
                    </a:cubicBezTo>
                    <a:cubicBezTo>
                      <a:pt x="3372" y="6474"/>
                      <a:pt x="3413" y="6423"/>
                      <a:pt x="3444" y="6381"/>
                    </a:cubicBezTo>
                    <a:cubicBezTo>
                      <a:pt x="3455" y="6370"/>
                      <a:pt x="3465" y="6360"/>
                      <a:pt x="3476" y="6340"/>
                    </a:cubicBezTo>
                    <a:cubicBezTo>
                      <a:pt x="3496" y="6308"/>
                      <a:pt x="3527" y="6267"/>
                      <a:pt x="3559" y="6236"/>
                    </a:cubicBezTo>
                    <a:cubicBezTo>
                      <a:pt x="3559" y="6225"/>
                      <a:pt x="3559" y="6225"/>
                      <a:pt x="3568" y="6215"/>
                    </a:cubicBezTo>
                    <a:cubicBezTo>
                      <a:pt x="3579" y="6195"/>
                      <a:pt x="3600" y="6174"/>
                      <a:pt x="3621" y="6153"/>
                    </a:cubicBezTo>
                    <a:lnTo>
                      <a:pt x="3838" y="5873"/>
                    </a:lnTo>
                    <a:lnTo>
                      <a:pt x="3932" y="5748"/>
                    </a:lnTo>
                    <a:cubicBezTo>
                      <a:pt x="3963" y="5707"/>
                      <a:pt x="4004" y="5665"/>
                      <a:pt x="4036" y="5634"/>
                    </a:cubicBezTo>
                    <a:cubicBezTo>
                      <a:pt x="4056" y="5603"/>
                      <a:pt x="4077" y="5572"/>
                      <a:pt x="4108" y="5541"/>
                    </a:cubicBezTo>
                    <a:cubicBezTo>
                      <a:pt x="4139" y="5510"/>
                      <a:pt x="4160" y="5468"/>
                      <a:pt x="4191" y="5437"/>
                    </a:cubicBezTo>
                    <a:cubicBezTo>
                      <a:pt x="4232" y="5395"/>
                      <a:pt x="4274" y="5344"/>
                      <a:pt x="4315" y="5302"/>
                    </a:cubicBezTo>
                    <a:cubicBezTo>
                      <a:pt x="4315" y="5292"/>
                      <a:pt x="4315" y="5292"/>
                      <a:pt x="4326" y="5292"/>
                    </a:cubicBezTo>
                    <a:cubicBezTo>
                      <a:pt x="4357" y="5250"/>
                      <a:pt x="4388" y="5209"/>
                      <a:pt x="4430" y="5167"/>
                    </a:cubicBezTo>
                    <a:cubicBezTo>
                      <a:pt x="4440" y="5157"/>
                      <a:pt x="4451" y="5146"/>
                      <a:pt x="4461" y="5126"/>
                    </a:cubicBezTo>
                    <a:cubicBezTo>
                      <a:pt x="4492" y="5095"/>
                      <a:pt x="4513" y="5063"/>
                      <a:pt x="4544" y="5043"/>
                    </a:cubicBezTo>
                    <a:cubicBezTo>
                      <a:pt x="4585" y="4991"/>
                      <a:pt x="4627" y="4950"/>
                      <a:pt x="4668" y="4897"/>
                    </a:cubicBezTo>
                    <a:cubicBezTo>
                      <a:pt x="4689" y="4877"/>
                      <a:pt x="4710" y="4856"/>
                      <a:pt x="4730" y="4825"/>
                    </a:cubicBezTo>
                    <a:lnTo>
                      <a:pt x="4762" y="4794"/>
                    </a:lnTo>
                    <a:lnTo>
                      <a:pt x="4834" y="4722"/>
                    </a:lnTo>
                    <a:lnTo>
                      <a:pt x="4855" y="4701"/>
                    </a:lnTo>
                    <a:cubicBezTo>
                      <a:pt x="4886" y="4669"/>
                      <a:pt x="4917" y="4639"/>
                      <a:pt x="4949" y="4597"/>
                    </a:cubicBezTo>
                    <a:cubicBezTo>
                      <a:pt x="5021" y="4514"/>
                      <a:pt x="5104" y="4431"/>
                      <a:pt x="5187" y="4358"/>
                    </a:cubicBezTo>
                    <a:cubicBezTo>
                      <a:pt x="5290" y="4337"/>
                      <a:pt x="5384" y="4317"/>
                      <a:pt x="5488" y="4296"/>
                    </a:cubicBezTo>
                    <a:cubicBezTo>
                      <a:pt x="5813" y="4447"/>
                      <a:pt x="6294" y="4610"/>
                      <a:pt x="6865" y="4610"/>
                    </a:cubicBezTo>
                    <a:cubicBezTo>
                      <a:pt x="7076" y="4610"/>
                      <a:pt x="7299" y="4588"/>
                      <a:pt x="7531" y="4535"/>
                    </a:cubicBezTo>
                    <a:cubicBezTo>
                      <a:pt x="7646" y="4503"/>
                      <a:pt x="7635" y="4327"/>
                      <a:pt x="7510" y="4317"/>
                    </a:cubicBezTo>
                    <a:cubicBezTo>
                      <a:pt x="7054" y="4275"/>
                      <a:pt x="6401" y="4161"/>
                      <a:pt x="5882" y="3881"/>
                    </a:cubicBezTo>
                    <a:cubicBezTo>
                      <a:pt x="5820" y="3850"/>
                      <a:pt x="5809" y="3756"/>
                      <a:pt x="5861" y="3705"/>
                    </a:cubicBezTo>
                    <a:cubicBezTo>
                      <a:pt x="5986" y="3590"/>
                      <a:pt x="6110" y="3477"/>
                      <a:pt x="6224" y="3373"/>
                    </a:cubicBezTo>
                    <a:cubicBezTo>
                      <a:pt x="6256" y="3352"/>
                      <a:pt x="6276" y="3332"/>
                      <a:pt x="6307" y="3300"/>
                    </a:cubicBezTo>
                    <a:cubicBezTo>
                      <a:pt x="6348" y="3269"/>
                      <a:pt x="6390" y="3238"/>
                      <a:pt x="6431" y="3196"/>
                    </a:cubicBezTo>
                    <a:cubicBezTo>
                      <a:pt x="6452" y="3186"/>
                      <a:pt x="6473" y="3166"/>
                      <a:pt x="6494" y="3145"/>
                    </a:cubicBezTo>
                    <a:cubicBezTo>
                      <a:pt x="6803" y="3319"/>
                      <a:pt x="7359" y="3553"/>
                      <a:pt x="8048" y="3553"/>
                    </a:cubicBezTo>
                    <a:cubicBezTo>
                      <a:pt x="8262" y="3553"/>
                      <a:pt x="8488" y="3531"/>
                      <a:pt x="8724" y="3477"/>
                    </a:cubicBezTo>
                    <a:cubicBezTo>
                      <a:pt x="8838" y="3456"/>
                      <a:pt x="8828" y="3269"/>
                      <a:pt x="8704" y="3259"/>
                    </a:cubicBezTo>
                    <a:cubicBezTo>
                      <a:pt x="8247" y="3217"/>
                      <a:pt x="7625" y="3113"/>
                      <a:pt x="7106" y="2844"/>
                    </a:cubicBezTo>
                    <a:lnTo>
                      <a:pt x="7085" y="2657"/>
                    </a:lnTo>
                    <a:lnTo>
                      <a:pt x="7095" y="2657"/>
                    </a:lnTo>
                    <a:cubicBezTo>
                      <a:pt x="7127" y="2636"/>
                      <a:pt x="7158" y="2605"/>
                      <a:pt x="7189" y="2585"/>
                    </a:cubicBezTo>
                    <a:lnTo>
                      <a:pt x="7344" y="2460"/>
                    </a:lnTo>
                    <a:cubicBezTo>
                      <a:pt x="7397" y="2429"/>
                      <a:pt x="7438" y="2398"/>
                      <a:pt x="7480" y="2366"/>
                    </a:cubicBezTo>
                    <a:cubicBezTo>
                      <a:pt x="7646" y="2242"/>
                      <a:pt x="7811" y="2117"/>
                      <a:pt x="7977" y="2004"/>
                    </a:cubicBezTo>
                    <a:cubicBezTo>
                      <a:pt x="8228" y="2114"/>
                      <a:pt x="8582" y="2219"/>
                      <a:pt x="9000" y="2219"/>
                    </a:cubicBezTo>
                    <a:cubicBezTo>
                      <a:pt x="9171" y="2219"/>
                      <a:pt x="9353" y="2201"/>
                      <a:pt x="9543" y="2159"/>
                    </a:cubicBezTo>
                    <a:cubicBezTo>
                      <a:pt x="9668" y="2128"/>
                      <a:pt x="9658" y="1952"/>
                      <a:pt x="9523" y="1942"/>
                    </a:cubicBezTo>
                    <a:cubicBezTo>
                      <a:pt x="9201" y="1921"/>
                      <a:pt x="8787" y="1859"/>
                      <a:pt x="8423" y="1713"/>
                    </a:cubicBezTo>
                    <a:cubicBezTo>
                      <a:pt x="8444" y="1693"/>
                      <a:pt x="8475" y="1672"/>
                      <a:pt x="8496" y="1661"/>
                    </a:cubicBezTo>
                    <a:cubicBezTo>
                      <a:pt x="8517" y="1640"/>
                      <a:pt x="8538" y="1630"/>
                      <a:pt x="8558" y="1620"/>
                    </a:cubicBezTo>
                    <a:cubicBezTo>
                      <a:pt x="8651" y="1557"/>
                      <a:pt x="8745" y="1495"/>
                      <a:pt x="8838" y="1444"/>
                    </a:cubicBezTo>
                    <a:cubicBezTo>
                      <a:pt x="8900" y="1402"/>
                      <a:pt x="8962" y="1371"/>
                      <a:pt x="9015" y="1329"/>
                    </a:cubicBezTo>
                    <a:cubicBezTo>
                      <a:pt x="9045" y="1319"/>
                      <a:pt x="9066" y="1308"/>
                      <a:pt x="9087" y="1298"/>
                    </a:cubicBezTo>
                    <a:lnTo>
                      <a:pt x="9181" y="1236"/>
                    </a:lnTo>
                    <a:cubicBezTo>
                      <a:pt x="9347" y="1142"/>
                      <a:pt x="9513" y="1049"/>
                      <a:pt x="9668" y="966"/>
                    </a:cubicBezTo>
                    <a:cubicBezTo>
                      <a:pt x="9689" y="956"/>
                      <a:pt x="9699" y="946"/>
                      <a:pt x="9720" y="935"/>
                    </a:cubicBezTo>
                    <a:cubicBezTo>
                      <a:pt x="9834" y="873"/>
                      <a:pt x="9928" y="821"/>
                      <a:pt x="10031" y="769"/>
                    </a:cubicBezTo>
                    <a:cubicBezTo>
                      <a:pt x="10062" y="759"/>
                      <a:pt x="10094" y="738"/>
                      <a:pt x="10124" y="727"/>
                    </a:cubicBezTo>
                    <a:cubicBezTo>
                      <a:pt x="10301" y="635"/>
                      <a:pt x="10456" y="562"/>
                      <a:pt x="10591" y="499"/>
                    </a:cubicBezTo>
                    <a:cubicBezTo>
                      <a:pt x="10601" y="499"/>
                      <a:pt x="10612" y="489"/>
                      <a:pt x="10622" y="489"/>
                    </a:cubicBezTo>
                    <a:cubicBezTo>
                      <a:pt x="10664" y="469"/>
                      <a:pt x="10684" y="458"/>
                      <a:pt x="10716" y="448"/>
                    </a:cubicBezTo>
                    <a:cubicBezTo>
                      <a:pt x="10726" y="437"/>
                      <a:pt x="10737" y="437"/>
                      <a:pt x="10747" y="437"/>
                    </a:cubicBezTo>
                    <a:cubicBezTo>
                      <a:pt x="10799" y="406"/>
                      <a:pt x="10850" y="396"/>
                      <a:pt x="10892" y="375"/>
                    </a:cubicBezTo>
                    <a:cubicBezTo>
                      <a:pt x="10892" y="375"/>
                      <a:pt x="10903" y="365"/>
                      <a:pt x="10913" y="365"/>
                    </a:cubicBezTo>
                    <a:cubicBezTo>
                      <a:pt x="10986" y="333"/>
                      <a:pt x="11027" y="323"/>
                      <a:pt x="11048" y="313"/>
                    </a:cubicBezTo>
                    <a:lnTo>
                      <a:pt x="11048" y="313"/>
                    </a:lnTo>
                    <a:cubicBezTo>
                      <a:pt x="10923" y="344"/>
                      <a:pt x="10788" y="375"/>
                      <a:pt x="10654" y="406"/>
                    </a:cubicBezTo>
                    <a:cubicBezTo>
                      <a:pt x="10601" y="427"/>
                      <a:pt x="10550" y="437"/>
                      <a:pt x="10498" y="448"/>
                    </a:cubicBezTo>
                    <a:cubicBezTo>
                      <a:pt x="10446" y="469"/>
                      <a:pt x="10394" y="479"/>
                      <a:pt x="10342" y="499"/>
                    </a:cubicBezTo>
                    <a:cubicBezTo>
                      <a:pt x="10260" y="520"/>
                      <a:pt x="10186" y="541"/>
                      <a:pt x="10104" y="562"/>
                    </a:cubicBezTo>
                    <a:cubicBezTo>
                      <a:pt x="10031" y="593"/>
                      <a:pt x="9958" y="614"/>
                      <a:pt x="9875" y="645"/>
                    </a:cubicBezTo>
                    <a:cubicBezTo>
                      <a:pt x="9845" y="655"/>
                      <a:pt x="9803" y="665"/>
                      <a:pt x="9762" y="676"/>
                    </a:cubicBezTo>
                    <a:cubicBezTo>
                      <a:pt x="9616" y="727"/>
                      <a:pt x="9460" y="790"/>
                      <a:pt x="9315" y="842"/>
                    </a:cubicBezTo>
                    <a:cubicBezTo>
                      <a:pt x="9301" y="849"/>
                      <a:pt x="9286" y="852"/>
                      <a:pt x="9271" y="852"/>
                    </a:cubicBezTo>
                    <a:cubicBezTo>
                      <a:pt x="9222" y="852"/>
                      <a:pt x="9176" y="817"/>
                      <a:pt x="9160" y="769"/>
                    </a:cubicBezTo>
                    <a:cubicBezTo>
                      <a:pt x="9118" y="582"/>
                      <a:pt x="9160" y="344"/>
                      <a:pt x="9222" y="147"/>
                    </a:cubicBezTo>
                    <a:cubicBezTo>
                      <a:pt x="9243" y="61"/>
                      <a:pt x="9177" y="1"/>
                      <a:pt x="91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25"/>
              <p:cNvSpPr/>
              <p:nvPr/>
            </p:nvSpPr>
            <p:spPr>
              <a:xfrm>
                <a:off x="3039870" y="2369911"/>
                <a:ext cx="965928" cy="982002"/>
              </a:xfrm>
              <a:custGeom>
                <a:rect b="b" l="l" r="r" t="t"/>
                <a:pathLst>
                  <a:path extrusionOk="0" h="16800" w="16525">
                    <a:moveTo>
                      <a:pt x="2946" y="1"/>
                    </a:moveTo>
                    <a:cubicBezTo>
                      <a:pt x="2912" y="1"/>
                      <a:pt x="2878" y="4"/>
                      <a:pt x="2843" y="10"/>
                    </a:cubicBezTo>
                    <a:cubicBezTo>
                      <a:pt x="2076" y="155"/>
                      <a:pt x="2895" y="922"/>
                      <a:pt x="3413" y="1327"/>
                    </a:cubicBezTo>
                    <a:cubicBezTo>
                      <a:pt x="3528" y="1420"/>
                      <a:pt x="3632" y="1493"/>
                      <a:pt x="3694" y="1535"/>
                    </a:cubicBezTo>
                    <a:cubicBezTo>
                      <a:pt x="3943" y="1701"/>
                      <a:pt x="4565" y="1970"/>
                      <a:pt x="5021" y="2250"/>
                    </a:cubicBezTo>
                    <a:cubicBezTo>
                      <a:pt x="5218" y="2381"/>
                      <a:pt x="5118" y="2665"/>
                      <a:pt x="4913" y="2665"/>
                    </a:cubicBezTo>
                    <a:cubicBezTo>
                      <a:pt x="4892" y="2665"/>
                      <a:pt x="4869" y="2662"/>
                      <a:pt x="4845" y="2655"/>
                    </a:cubicBezTo>
                    <a:cubicBezTo>
                      <a:pt x="4285" y="2499"/>
                      <a:pt x="3724" y="2302"/>
                      <a:pt x="3185" y="2063"/>
                    </a:cubicBezTo>
                    <a:cubicBezTo>
                      <a:pt x="2681" y="1832"/>
                      <a:pt x="1628" y="640"/>
                      <a:pt x="1103" y="640"/>
                    </a:cubicBezTo>
                    <a:cubicBezTo>
                      <a:pt x="1088" y="640"/>
                      <a:pt x="1073" y="641"/>
                      <a:pt x="1059" y="643"/>
                    </a:cubicBezTo>
                    <a:cubicBezTo>
                      <a:pt x="1" y="788"/>
                      <a:pt x="1329" y="2520"/>
                      <a:pt x="1671" y="2790"/>
                    </a:cubicBezTo>
                    <a:cubicBezTo>
                      <a:pt x="2366" y="3340"/>
                      <a:pt x="2957" y="3568"/>
                      <a:pt x="3849" y="3589"/>
                    </a:cubicBezTo>
                    <a:cubicBezTo>
                      <a:pt x="4139" y="3589"/>
                      <a:pt x="4409" y="3526"/>
                      <a:pt x="4679" y="3464"/>
                    </a:cubicBezTo>
                    <a:cubicBezTo>
                      <a:pt x="4930" y="3412"/>
                      <a:pt x="5174" y="3353"/>
                      <a:pt x="5422" y="3353"/>
                    </a:cubicBezTo>
                    <a:cubicBezTo>
                      <a:pt x="5471" y="3353"/>
                      <a:pt x="5521" y="3355"/>
                      <a:pt x="5571" y="3360"/>
                    </a:cubicBezTo>
                    <a:cubicBezTo>
                      <a:pt x="5810" y="3381"/>
                      <a:pt x="5851" y="3713"/>
                      <a:pt x="5623" y="3785"/>
                    </a:cubicBezTo>
                    <a:cubicBezTo>
                      <a:pt x="5333" y="3889"/>
                      <a:pt x="4990" y="3921"/>
                      <a:pt x="4700" y="3931"/>
                    </a:cubicBezTo>
                    <a:cubicBezTo>
                      <a:pt x="4660" y="3931"/>
                      <a:pt x="4614" y="3930"/>
                      <a:pt x="4565" y="3930"/>
                    </a:cubicBezTo>
                    <a:cubicBezTo>
                      <a:pt x="4138" y="3930"/>
                      <a:pt x="3437" y="3963"/>
                      <a:pt x="3911" y="4605"/>
                    </a:cubicBezTo>
                    <a:cubicBezTo>
                      <a:pt x="4062" y="4808"/>
                      <a:pt x="4267" y="4885"/>
                      <a:pt x="4502" y="4885"/>
                    </a:cubicBezTo>
                    <a:cubicBezTo>
                      <a:pt x="5061" y="4885"/>
                      <a:pt x="5795" y="4451"/>
                      <a:pt x="6401" y="4232"/>
                    </a:cubicBezTo>
                    <a:cubicBezTo>
                      <a:pt x="6430" y="4222"/>
                      <a:pt x="6457" y="4217"/>
                      <a:pt x="6483" y="4217"/>
                    </a:cubicBezTo>
                    <a:cubicBezTo>
                      <a:pt x="6699" y="4217"/>
                      <a:pt x="6799" y="4534"/>
                      <a:pt x="6567" y="4636"/>
                    </a:cubicBezTo>
                    <a:cubicBezTo>
                      <a:pt x="5820" y="4979"/>
                      <a:pt x="4503" y="5124"/>
                      <a:pt x="4669" y="6026"/>
                    </a:cubicBezTo>
                    <a:cubicBezTo>
                      <a:pt x="4718" y="6302"/>
                      <a:pt x="4875" y="6408"/>
                      <a:pt x="5085" y="6408"/>
                    </a:cubicBezTo>
                    <a:cubicBezTo>
                      <a:pt x="5674" y="6408"/>
                      <a:pt x="6686" y="5584"/>
                      <a:pt x="6961" y="5362"/>
                    </a:cubicBezTo>
                    <a:cubicBezTo>
                      <a:pt x="7132" y="5221"/>
                      <a:pt x="7725" y="4679"/>
                      <a:pt x="8035" y="4679"/>
                    </a:cubicBezTo>
                    <a:cubicBezTo>
                      <a:pt x="8157" y="4679"/>
                      <a:pt x="8235" y="4763"/>
                      <a:pt x="8226" y="4989"/>
                    </a:cubicBezTo>
                    <a:cubicBezTo>
                      <a:pt x="8206" y="5435"/>
                      <a:pt x="7262" y="5829"/>
                      <a:pt x="6930" y="5974"/>
                    </a:cubicBezTo>
                    <a:cubicBezTo>
                      <a:pt x="6608" y="6120"/>
                      <a:pt x="5799" y="6182"/>
                      <a:pt x="5623" y="6514"/>
                    </a:cubicBezTo>
                    <a:cubicBezTo>
                      <a:pt x="5387" y="6970"/>
                      <a:pt x="5803" y="7102"/>
                      <a:pt x="6167" y="7102"/>
                    </a:cubicBezTo>
                    <a:cubicBezTo>
                      <a:pt x="6251" y="7102"/>
                      <a:pt x="6331" y="7096"/>
                      <a:pt x="6401" y="7084"/>
                    </a:cubicBezTo>
                    <a:cubicBezTo>
                      <a:pt x="7241" y="6960"/>
                      <a:pt x="7843" y="5684"/>
                      <a:pt x="8662" y="5487"/>
                    </a:cubicBezTo>
                    <a:cubicBezTo>
                      <a:pt x="8678" y="5483"/>
                      <a:pt x="8695" y="5481"/>
                      <a:pt x="8710" y="5481"/>
                    </a:cubicBezTo>
                    <a:cubicBezTo>
                      <a:pt x="8874" y="5481"/>
                      <a:pt x="8996" y="5667"/>
                      <a:pt x="8901" y="5818"/>
                    </a:cubicBezTo>
                    <a:cubicBezTo>
                      <a:pt x="8735" y="6109"/>
                      <a:pt x="8538" y="6348"/>
                      <a:pt x="8237" y="6586"/>
                    </a:cubicBezTo>
                    <a:cubicBezTo>
                      <a:pt x="7864" y="6877"/>
                      <a:pt x="7417" y="6897"/>
                      <a:pt x="7065" y="7136"/>
                    </a:cubicBezTo>
                    <a:cubicBezTo>
                      <a:pt x="6514" y="7507"/>
                      <a:pt x="6799" y="7712"/>
                      <a:pt x="7251" y="7712"/>
                    </a:cubicBezTo>
                    <a:cubicBezTo>
                      <a:pt x="7584" y="7712"/>
                      <a:pt x="8007" y="7602"/>
                      <a:pt x="8258" y="7364"/>
                    </a:cubicBezTo>
                    <a:cubicBezTo>
                      <a:pt x="8488" y="7143"/>
                      <a:pt x="9271" y="5930"/>
                      <a:pt x="9863" y="5930"/>
                    </a:cubicBezTo>
                    <a:cubicBezTo>
                      <a:pt x="9964" y="5930"/>
                      <a:pt x="10059" y="5965"/>
                      <a:pt x="10146" y="6047"/>
                    </a:cubicBezTo>
                    <a:cubicBezTo>
                      <a:pt x="10156" y="6067"/>
                      <a:pt x="10167" y="6078"/>
                      <a:pt x="10176" y="6088"/>
                    </a:cubicBezTo>
                    <a:lnTo>
                      <a:pt x="10187" y="6099"/>
                    </a:lnTo>
                    <a:cubicBezTo>
                      <a:pt x="10591" y="6669"/>
                      <a:pt x="8071" y="8121"/>
                      <a:pt x="7708" y="8319"/>
                    </a:cubicBezTo>
                    <a:cubicBezTo>
                      <a:pt x="7575" y="8397"/>
                      <a:pt x="7435" y="8416"/>
                      <a:pt x="7295" y="8416"/>
                    </a:cubicBezTo>
                    <a:cubicBezTo>
                      <a:pt x="7249" y="8416"/>
                      <a:pt x="7204" y="8414"/>
                      <a:pt x="7158" y="8412"/>
                    </a:cubicBezTo>
                    <a:cubicBezTo>
                      <a:pt x="7055" y="8412"/>
                      <a:pt x="6961" y="8412"/>
                      <a:pt x="6857" y="8423"/>
                    </a:cubicBezTo>
                    <a:cubicBezTo>
                      <a:pt x="6753" y="8432"/>
                      <a:pt x="6681" y="8515"/>
                      <a:pt x="6670" y="8619"/>
                    </a:cubicBezTo>
                    <a:cubicBezTo>
                      <a:pt x="6608" y="9090"/>
                      <a:pt x="6785" y="9258"/>
                      <a:pt x="7064" y="9258"/>
                    </a:cubicBezTo>
                    <a:cubicBezTo>
                      <a:pt x="7628" y="9258"/>
                      <a:pt x="8610" y="8575"/>
                      <a:pt x="8901" y="8319"/>
                    </a:cubicBezTo>
                    <a:cubicBezTo>
                      <a:pt x="9274" y="7987"/>
                      <a:pt x="9731" y="7530"/>
                      <a:pt x="10197" y="7374"/>
                    </a:cubicBezTo>
                    <a:cubicBezTo>
                      <a:pt x="10364" y="7315"/>
                      <a:pt x="10575" y="7274"/>
                      <a:pt x="10759" y="7274"/>
                    </a:cubicBezTo>
                    <a:cubicBezTo>
                      <a:pt x="11092" y="7274"/>
                      <a:pt x="11340" y="7406"/>
                      <a:pt x="11100" y="7800"/>
                    </a:cubicBezTo>
                    <a:cubicBezTo>
                      <a:pt x="10903" y="8142"/>
                      <a:pt x="10063" y="8713"/>
                      <a:pt x="9720" y="8941"/>
                    </a:cubicBezTo>
                    <a:cubicBezTo>
                      <a:pt x="9284" y="9242"/>
                      <a:pt x="8839" y="9335"/>
                      <a:pt x="8362" y="9543"/>
                    </a:cubicBezTo>
                    <a:cubicBezTo>
                      <a:pt x="7988" y="9709"/>
                      <a:pt x="7272" y="10217"/>
                      <a:pt x="7894" y="10539"/>
                    </a:cubicBezTo>
                    <a:cubicBezTo>
                      <a:pt x="7951" y="10567"/>
                      <a:pt x="8020" y="10579"/>
                      <a:pt x="8096" y="10579"/>
                    </a:cubicBezTo>
                    <a:cubicBezTo>
                      <a:pt x="8438" y="10579"/>
                      <a:pt x="8931" y="10335"/>
                      <a:pt x="9160" y="10217"/>
                    </a:cubicBezTo>
                    <a:cubicBezTo>
                      <a:pt x="9992" y="9775"/>
                      <a:pt x="10672" y="8266"/>
                      <a:pt x="11712" y="8266"/>
                    </a:cubicBezTo>
                    <a:cubicBezTo>
                      <a:pt x="11722" y="8266"/>
                      <a:pt x="11733" y="8266"/>
                      <a:pt x="11743" y="8267"/>
                    </a:cubicBezTo>
                    <a:cubicBezTo>
                      <a:pt x="11888" y="8277"/>
                      <a:pt x="11992" y="8412"/>
                      <a:pt x="11951" y="8547"/>
                    </a:cubicBezTo>
                    <a:cubicBezTo>
                      <a:pt x="11712" y="9335"/>
                      <a:pt x="10259" y="10061"/>
                      <a:pt x="9689" y="10445"/>
                    </a:cubicBezTo>
                    <a:cubicBezTo>
                      <a:pt x="9471" y="10590"/>
                      <a:pt x="9233" y="10725"/>
                      <a:pt x="8984" y="10808"/>
                    </a:cubicBezTo>
                    <a:cubicBezTo>
                      <a:pt x="8880" y="10842"/>
                      <a:pt x="8758" y="10845"/>
                      <a:pt x="8634" y="10845"/>
                    </a:cubicBezTo>
                    <a:cubicBezTo>
                      <a:pt x="8603" y="10845"/>
                      <a:pt x="8572" y="10845"/>
                      <a:pt x="8541" y="10845"/>
                    </a:cubicBezTo>
                    <a:cubicBezTo>
                      <a:pt x="8387" y="10845"/>
                      <a:pt x="8237" y="10850"/>
                      <a:pt x="8123" y="10912"/>
                    </a:cubicBezTo>
                    <a:cubicBezTo>
                      <a:pt x="7417" y="11306"/>
                      <a:pt x="8009" y="11804"/>
                      <a:pt x="8528" y="11876"/>
                    </a:cubicBezTo>
                    <a:cubicBezTo>
                      <a:pt x="8629" y="11892"/>
                      <a:pt x="8726" y="11899"/>
                      <a:pt x="8819" y="11899"/>
                    </a:cubicBezTo>
                    <a:cubicBezTo>
                      <a:pt x="9734" y="11899"/>
                      <a:pt x="10301" y="11196"/>
                      <a:pt x="10706" y="10424"/>
                    </a:cubicBezTo>
                    <a:cubicBezTo>
                      <a:pt x="10878" y="10087"/>
                      <a:pt x="11495" y="9075"/>
                      <a:pt x="11965" y="9075"/>
                    </a:cubicBezTo>
                    <a:cubicBezTo>
                      <a:pt x="12117" y="9075"/>
                      <a:pt x="12253" y="9180"/>
                      <a:pt x="12355" y="9449"/>
                    </a:cubicBezTo>
                    <a:cubicBezTo>
                      <a:pt x="12749" y="10507"/>
                      <a:pt x="11349" y="10539"/>
                      <a:pt x="10840" y="11016"/>
                    </a:cubicBezTo>
                    <a:cubicBezTo>
                      <a:pt x="10488" y="11348"/>
                      <a:pt x="10498" y="11825"/>
                      <a:pt x="10167" y="12178"/>
                    </a:cubicBezTo>
                    <a:cubicBezTo>
                      <a:pt x="9876" y="12478"/>
                      <a:pt x="9430" y="12540"/>
                      <a:pt x="9284" y="12997"/>
                    </a:cubicBezTo>
                    <a:cubicBezTo>
                      <a:pt x="9153" y="13409"/>
                      <a:pt x="9268" y="13712"/>
                      <a:pt x="9652" y="13712"/>
                    </a:cubicBezTo>
                    <a:cubicBezTo>
                      <a:pt x="9692" y="13712"/>
                      <a:pt x="9736" y="13709"/>
                      <a:pt x="9782" y="13702"/>
                    </a:cubicBezTo>
                    <a:cubicBezTo>
                      <a:pt x="10218" y="13640"/>
                      <a:pt x="10519" y="13142"/>
                      <a:pt x="10727" y="12800"/>
                    </a:cubicBezTo>
                    <a:cubicBezTo>
                      <a:pt x="10976" y="12374"/>
                      <a:pt x="11048" y="11814"/>
                      <a:pt x="11400" y="11461"/>
                    </a:cubicBezTo>
                    <a:cubicBezTo>
                      <a:pt x="11547" y="11315"/>
                      <a:pt x="11883" y="11133"/>
                      <a:pt x="12162" y="11133"/>
                    </a:cubicBezTo>
                    <a:cubicBezTo>
                      <a:pt x="12317" y="11133"/>
                      <a:pt x="12454" y="11189"/>
                      <a:pt x="12532" y="11337"/>
                    </a:cubicBezTo>
                    <a:cubicBezTo>
                      <a:pt x="12760" y="11752"/>
                      <a:pt x="11681" y="13049"/>
                      <a:pt x="11432" y="13339"/>
                    </a:cubicBezTo>
                    <a:cubicBezTo>
                      <a:pt x="10810" y="14107"/>
                      <a:pt x="10363" y="14314"/>
                      <a:pt x="9492" y="14522"/>
                    </a:cubicBezTo>
                    <a:cubicBezTo>
                      <a:pt x="9409" y="14543"/>
                      <a:pt x="9347" y="14615"/>
                      <a:pt x="9326" y="14709"/>
                    </a:cubicBezTo>
                    <a:cubicBezTo>
                      <a:pt x="9261" y="15153"/>
                      <a:pt x="9570" y="15330"/>
                      <a:pt x="9937" y="15330"/>
                    </a:cubicBezTo>
                    <a:cubicBezTo>
                      <a:pt x="10153" y="15330"/>
                      <a:pt x="10389" y="15269"/>
                      <a:pt x="10581" y="15165"/>
                    </a:cubicBezTo>
                    <a:cubicBezTo>
                      <a:pt x="11172" y="14833"/>
                      <a:pt x="11494" y="14241"/>
                      <a:pt x="11774" y="13661"/>
                    </a:cubicBezTo>
                    <a:cubicBezTo>
                      <a:pt x="11944" y="13311"/>
                      <a:pt x="12307" y="12266"/>
                      <a:pt x="12770" y="12266"/>
                    </a:cubicBezTo>
                    <a:cubicBezTo>
                      <a:pt x="12787" y="12266"/>
                      <a:pt x="12805" y="12268"/>
                      <a:pt x="12822" y="12271"/>
                    </a:cubicBezTo>
                    <a:cubicBezTo>
                      <a:pt x="13507" y="12395"/>
                      <a:pt x="13247" y="13349"/>
                      <a:pt x="12936" y="13578"/>
                    </a:cubicBezTo>
                    <a:cubicBezTo>
                      <a:pt x="12417" y="13972"/>
                      <a:pt x="12054" y="13920"/>
                      <a:pt x="11805" y="14646"/>
                    </a:cubicBezTo>
                    <a:cubicBezTo>
                      <a:pt x="11639" y="15113"/>
                      <a:pt x="11411" y="15704"/>
                      <a:pt x="11483" y="16212"/>
                    </a:cubicBezTo>
                    <a:cubicBezTo>
                      <a:pt x="11536" y="16584"/>
                      <a:pt x="11705" y="16799"/>
                      <a:pt x="11904" y="16799"/>
                    </a:cubicBezTo>
                    <a:cubicBezTo>
                      <a:pt x="12060" y="16799"/>
                      <a:pt x="12235" y="16665"/>
                      <a:pt x="12386" y="16368"/>
                    </a:cubicBezTo>
                    <a:cubicBezTo>
                      <a:pt x="12635" y="15880"/>
                      <a:pt x="12469" y="15310"/>
                      <a:pt x="12573" y="14771"/>
                    </a:cubicBezTo>
                    <a:cubicBezTo>
                      <a:pt x="12654" y="14336"/>
                      <a:pt x="13001" y="13870"/>
                      <a:pt x="13396" y="13870"/>
                    </a:cubicBezTo>
                    <a:cubicBezTo>
                      <a:pt x="13558" y="13870"/>
                      <a:pt x="13728" y="13948"/>
                      <a:pt x="13890" y="14138"/>
                    </a:cubicBezTo>
                    <a:cubicBezTo>
                      <a:pt x="14160" y="14460"/>
                      <a:pt x="14233" y="15165"/>
                      <a:pt x="14253" y="15673"/>
                    </a:cubicBezTo>
                    <a:cubicBezTo>
                      <a:pt x="14253" y="15792"/>
                      <a:pt x="14357" y="15886"/>
                      <a:pt x="14474" y="15886"/>
                    </a:cubicBezTo>
                    <a:cubicBezTo>
                      <a:pt x="14490" y="15886"/>
                      <a:pt x="14507" y="15884"/>
                      <a:pt x="14523" y="15880"/>
                    </a:cubicBezTo>
                    <a:cubicBezTo>
                      <a:pt x="14648" y="15850"/>
                      <a:pt x="14803" y="15808"/>
                      <a:pt x="14938" y="15777"/>
                    </a:cubicBezTo>
                    <a:cubicBezTo>
                      <a:pt x="14980" y="15777"/>
                      <a:pt x="15010" y="15767"/>
                      <a:pt x="15042" y="15756"/>
                    </a:cubicBezTo>
                    <a:cubicBezTo>
                      <a:pt x="15176" y="15735"/>
                      <a:pt x="15259" y="15580"/>
                      <a:pt x="15197" y="15445"/>
                    </a:cubicBezTo>
                    <a:cubicBezTo>
                      <a:pt x="15031" y="15092"/>
                      <a:pt x="14834" y="14781"/>
                      <a:pt x="14637" y="14449"/>
                    </a:cubicBezTo>
                    <a:cubicBezTo>
                      <a:pt x="14544" y="14283"/>
                      <a:pt x="14440" y="14128"/>
                      <a:pt x="14357" y="13951"/>
                    </a:cubicBezTo>
                    <a:cubicBezTo>
                      <a:pt x="14357" y="13951"/>
                      <a:pt x="14357" y="13941"/>
                      <a:pt x="14346" y="13941"/>
                    </a:cubicBezTo>
                    <a:cubicBezTo>
                      <a:pt x="14129" y="13526"/>
                      <a:pt x="14088" y="13349"/>
                      <a:pt x="14253" y="13173"/>
                    </a:cubicBezTo>
                    <a:cubicBezTo>
                      <a:pt x="14316" y="13100"/>
                      <a:pt x="14429" y="13017"/>
                      <a:pt x="14575" y="12924"/>
                    </a:cubicBezTo>
                    <a:cubicBezTo>
                      <a:pt x="14886" y="12738"/>
                      <a:pt x="16494" y="11959"/>
                      <a:pt x="15602" y="11524"/>
                    </a:cubicBezTo>
                    <a:cubicBezTo>
                      <a:pt x="15527" y="11488"/>
                      <a:pt x="15455" y="11472"/>
                      <a:pt x="15383" y="11472"/>
                    </a:cubicBezTo>
                    <a:cubicBezTo>
                      <a:pt x="14880" y="11472"/>
                      <a:pt x="14456" y="12268"/>
                      <a:pt x="14056" y="12395"/>
                    </a:cubicBezTo>
                    <a:cubicBezTo>
                      <a:pt x="14035" y="12406"/>
                      <a:pt x="14005" y="12416"/>
                      <a:pt x="13984" y="12416"/>
                    </a:cubicBezTo>
                    <a:cubicBezTo>
                      <a:pt x="13904" y="12436"/>
                      <a:pt x="13834" y="12446"/>
                      <a:pt x="13773" y="12446"/>
                    </a:cubicBezTo>
                    <a:cubicBezTo>
                      <a:pt x="13310" y="12446"/>
                      <a:pt x="13362" y="11898"/>
                      <a:pt x="13610" y="11503"/>
                    </a:cubicBezTo>
                    <a:cubicBezTo>
                      <a:pt x="13641" y="11461"/>
                      <a:pt x="13662" y="11420"/>
                      <a:pt x="13693" y="11378"/>
                    </a:cubicBezTo>
                    <a:cubicBezTo>
                      <a:pt x="14097" y="10881"/>
                      <a:pt x="14731" y="10684"/>
                      <a:pt x="15332" y="10539"/>
                    </a:cubicBezTo>
                    <a:cubicBezTo>
                      <a:pt x="15726" y="10445"/>
                      <a:pt x="16525" y="10373"/>
                      <a:pt x="16473" y="9750"/>
                    </a:cubicBezTo>
                    <a:cubicBezTo>
                      <a:pt x="16451" y="9431"/>
                      <a:pt x="16290" y="9317"/>
                      <a:pt x="16078" y="9317"/>
                    </a:cubicBezTo>
                    <a:cubicBezTo>
                      <a:pt x="15698" y="9317"/>
                      <a:pt x="15151" y="9681"/>
                      <a:pt x="14938" y="9875"/>
                    </a:cubicBezTo>
                    <a:cubicBezTo>
                      <a:pt x="14652" y="10129"/>
                      <a:pt x="14122" y="10968"/>
                      <a:pt x="13792" y="10968"/>
                    </a:cubicBezTo>
                    <a:cubicBezTo>
                      <a:pt x="13691" y="10968"/>
                      <a:pt x="13609" y="10890"/>
                      <a:pt x="13558" y="10694"/>
                    </a:cubicBezTo>
                    <a:cubicBezTo>
                      <a:pt x="13185" y="9294"/>
                      <a:pt x="15508" y="8578"/>
                      <a:pt x="15540" y="7261"/>
                    </a:cubicBezTo>
                    <a:cubicBezTo>
                      <a:pt x="15540" y="7137"/>
                      <a:pt x="15427" y="7040"/>
                      <a:pt x="15305" y="7040"/>
                    </a:cubicBezTo>
                    <a:cubicBezTo>
                      <a:pt x="15293" y="7040"/>
                      <a:pt x="15282" y="7041"/>
                      <a:pt x="15270" y="7042"/>
                    </a:cubicBezTo>
                    <a:cubicBezTo>
                      <a:pt x="14834" y="7136"/>
                      <a:pt x="14637" y="7717"/>
                      <a:pt x="14399" y="8059"/>
                    </a:cubicBezTo>
                    <a:cubicBezTo>
                      <a:pt x="14233" y="8298"/>
                      <a:pt x="13527" y="9418"/>
                      <a:pt x="13288" y="9439"/>
                    </a:cubicBezTo>
                    <a:cubicBezTo>
                      <a:pt x="13277" y="9440"/>
                      <a:pt x="13266" y="9441"/>
                      <a:pt x="13256" y="9441"/>
                    </a:cubicBezTo>
                    <a:cubicBezTo>
                      <a:pt x="12839" y="9441"/>
                      <a:pt x="12762" y="8663"/>
                      <a:pt x="12832" y="8329"/>
                    </a:cubicBezTo>
                    <a:cubicBezTo>
                      <a:pt x="13009" y="7437"/>
                      <a:pt x="13994" y="7178"/>
                      <a:pt x="14689" y="6814"/>
                    </a:cubicBezTo>
                    <a:cubicBezTo>
                      <a:pt x="15412" y="6431"/>
                      <a:pt x="15586" y="5594"/>
                      <a:pt x="14966" y="5594"/>
                    </a:cubicBezTo>
                    <a:cubicBezTo>
                      <a:pt x="14848" y="5594"/>
                      <a:pt x="14701" y="5624"/>
                      <a:pt x="14523" y="5694"/>
                    </a:cubicBezTo>
                    <a:cubicBezTo>
                      <a:pt x="13745" y="6005"/>
                      <a:pt x="13371" y="6929"/>
                      <a:pt x="12822" y="7499"/>
                    </a:cubicBezTo>
                    <a:cubicBezTo>
                      <a:pt x="12613" y="7718"/>
                      <a:pt x="12474" y="7806"/>
                      <a:pt x="12387" y="7806"/>
                    </a:cubicBezTo>
                    <a:cubicBezTo>
                      <a:pt x="12127" y="7806"/>
                      <a:pt x="12325" y="7029"/>
                      <a:pt x="12511" y="6618"/>
                    </a:cubicBezTo>
                    <a:cubicBezTo>
                      <a:pt x="12739" y="6109"/>
                      <a:pt x="13205" y="5673"/>
                      <a:pt x="13662" y="5352"/>
                    </a:cubicBezTo>
                    <a:cubicBezTo>
                      <a:pt x="14357" y="4864"/>
                      <a:pt x="15633" y="4958"/>
                      <a:pt x="15757" y="3868"/>
                    </a:cubicBezTo>
                    <a:cubicBezTo>
                      <a:pt x="15798" y="3470"/>
                      <a:pt x="15658" y="3315"/>
                      <a:pt x="15419" y="3315"/>
                    </a:cubicBezTo>
                    <a:cubicBezTo>
                      <a:pt x="14676" y="3315"/>
                      <a:pt x="12967" y="4812"/>
                      <a:pt x="12708" y="5103"/>
                    </a:cubicBezTo>
                    <a:cubicBezTo>
                      <a:pt x="12376" y="5477"/>
                      <a:pt x="12324" y="5974"/>
                      <a:pt x="12137" y="6389"/>
                    </a:cubicBezTo>
                    <a:cubicBezTo>
                      <a:pt x="12018" y="6665"/>
                      <a:pt x="11812" y="6906"/>
                      <a:pt x="11627" y="6906"/>
                    </a:cubicBezTo>
                    <a:cubicBezTo>
                      <a:pt x="11505" y="6906"/>
                      <a:pt x="11392" y="6802"/>
                      <a:pt x="11318" y="6535"/>
                    </a:cubicBezTo>
                    <a:cubicBezTo>
                      <a:pt x="11204" y="6109"/>
                      <a:pt x="11566" y="5715"/>
                      <a:pt x="11795" y="5424"/>
                    </a:cubicBezTo>
                    <a:cubicBezTo>
                      <a:pt x="12334" y="4740"/>
                      <a:pt x="13382" y="4149"/>
                      <a:pt x="13641" y="3277"/>
                    </a:cubicBezTo>
                    <a:cubicBezTo>
                      <a:pt x="13838" y="2588"/>
                      <a:pt x="13608" y="2294"/>
                      <a:pt x="13271" y="2294"/>
                    </a:cubicBezTo>
                    <a:cubicBezTo>
                      <a:pt x="12950" y="2294"/>
                      <a:pt x="12531" y="2562"/>
                      <a:pt x="12293" y="3008"/>
                    </a:cubicBezTo>
                    <a:cubicBezTo>
                      <a:pt x="11919" y="3692"/>
                      <a:pt x="11670" y="4439"/>
                      <a:pt x="11391" y="5165"/>
                    </a:cubicBezTo>
                    <a:cubicBezTo>
                      <a:pt x="11324" y="5340"/>
                      <a:pt x="11124" y="5907"/>
                      <a:pt x="10914" y="5907"/>
                    </a:cubicBezTo>
                    <a:cubicBezTo>
                      <a:pt x="10862" y="5907"/>
                      <a:pt x="10809" y="5872"/>
                      <a:pt x="10757" y="5788"/>
                    </a:cubicBezTo>
                    <a:cubicBezTo>
                      <a:pt x="10644" y="5590"/>
                      <a:pt x="10893" y="4947"/>
                      <a:pt x="10944" y="4750"/>
                    </a:cubicBezTo>
                    <a:cubicBezTo>
                      <a:pt x="11131" y="4004"/>
                      <a:pt x="11504" y="3423"/>
                      <a:pt x="11795" y="2727"/>
                    </a:cubicBezTo>
                    <a:cubicBezTo>
                      <a:pt x="11962" y="2333"/>
                      <a:pt x="12136" y="831"/>
                      <a:pt x="11651" y="831"/>
                    </a:cubicBezTo>
                    <a:cubicBezTo>
                      <a:pt x="11563" y="831"/>
                      <a:pt x="11453" y="881"/>
                      <a:pt x="11318" y="995"/>
                    </a:cubicBezTo>
                    <a:cubicBezTo>
                      <a:pt x="10872" y="1369"/>
                      <a:pt x="10810" y="2572"/>
                      <a:pt x="10581" y="3091"/>
                    </a:cubicBezTo>
                    <a:cubicBezTo>
                      <a:pt x="10478" y="3329"/>
                      <a:pt x="10332" y="4045"/>
                      <a:pt x="10176" y="4532"/>
                    </a:cubicBezTo>
                    <a:cubicBezTo>
                      <a:pt x="10140" y="4636"/>
                      <a:pt x="10050" y="4688"/>
                      <a:pt x="9960" y="4688"/>
                    </a:cubicBezTo>
                    <a:cubicBezTo>
                      <a:pt x="9871" y="4688"/>
                      <a:pt x="9783" y="4636"/>
                      <a:pt x="9752" y="4532"/>
                    </a:cubicBezTo>
                    <a:cubicBezTo>
                      <a:pt x="9606" y="4066"/>
                      <a:pt x="9533" y="3599"/>
                      <a:pt x="9699" y="3121"/>
                    </a:cubicBezTo>
                    <a:cubicBezTo>
                      <a:pt x="9948" y="2427"/>
                      <a:pt x="10591" y="2385"/>
                      <a:pt x="10561" y="1556"/>
                    </a:cubicBezTo>
                    <a:cubicBezTo>
                      <a:pt x="10547" y="1109"/>
                      <a:pt x="10397" y="712"/>
                      <a:pt x="10135" y="712"/>
                    </a:cubicBezTo>
                    <a:cubicBezTo>
                      <a:pt x="10014" y="712"/>
                      <a:pt x="9867" y="798"/>
                      <a:pt x="9699" y="1005"/>
                    </a:cubicBezTo>
                    <a:cubicBezTo>
                      <a:pt x="9347" y="1431"/>
                      <a:pt x="9243" y="2178"/>
                      <a:pt x="9118" y="2707"/>
                    </a:cubicBezTo>
                    <a:cubicBezTo>
                      <a:pt x="9035" y="3049"/>
                      <a:pt x="9108" y="3921"/>
                      <a:pt x="8932" y="4200"/>
                    </a:cubicBezTo>
                    <a:cubicBezTo>
                      <a:pt x="8839" y="4343"/>
                      <a:pt x="8768" y="4402"/>
                      <a:pt x="8713" y="4402"/>
                    </a:cubicBezTo>
                    <a:cubicBezTo>
                      <a:pt x="8496" y="4402"/>
                      <a:pt x="8552" y="3458"/>
                      <a:pt x="8569" y="3225"/>
                    </a:cubicBezTo>
                    <a:cubicBezTo>
                      <a:pt x="8588" y="2795"/>
                      <a:pt x="8916" y="138"/>
                      <a:pt x="7981" y="138"/>
                    </a:cubicBezTo>
                    <a:cubicBezTo>
                      <a:pt x="7902" y="138"/>
                      <a:pt x="7815" y="156"/>
                      <a:pt x="7718" y="196"/>
                    </a:cubicBezTo>
                    <a:cubicBezTo>
                      <a:pt x="7096" y="456"/>
                      <a:pt x="7677" y="1950"/>
                      <a:pt x="7894" y="2810"/>
                    </a:cubicBezTo>
                    <a:cubicBezTo>
                      <a:pt x="7932" y="2967"/>
                      <a:pt x="7803" y="3091"/>
                      <a:pt x="7670" y="3091"/>
                    </a:cubicBezTo>
                    <a:cubicBezTo>
                      <a:pt x="7618" y="3091"/>
                      <a:pt x="7565" y="3072"/>
                      <a:pt x="7521" y="3029"/>
                    </a:cubicBezTo>
                    <a:cubicBezTo>
                      <a:pt x="6774" y="2282"/>
                      <a:pt x="6826" y="756"/>
                      <a:pt x="6038" y="207"/>
                    </a:cubicBezTo>
                    <a:cubicBezTo>
                      <a:pt x="5871" y="88"/>
                      <a:pt x="5745" y="39"/>
                      <a:pt x="5652" y="39"/>
                    </a:cubicBezTo>
                    <a:cubicBezTo>
                      <a:pt x="5308" y="39"/>
                      <a:pt x="5425" y="725"/>
                      <a:pt x="5612" y="1109"/>
                    </a:cubicBezTo>
                    <a:cubicBezTo>
                      <a:pt x="5778" y="1462"/>
                      <a:pt x="6421" y="2001"/>
                      <a:pt x="6608" y="2437"/>
                    </a:cubicBezTo>
                    <a:cubicBezTo>
                      <a:pt x="6678" y="2594"/>
                      <a:pt x="6557" y="2744"/>
                      <a:pt x="6405" y="2744"/>
                    </a:cubicBezTo>
                    <a:cubicBezTo>
                      <a:pt x="6377" y="2744"/>
                      <a:pt x="6347" y="2739"/>
                      <a:pt x="6318" y="2727"/>
                    </a:cubicBezTo>
                    <a:cubicBezTo>
                      <a:pt x="5778" y="2499"/>
                      <a:pt x="5063" y="1960"/>
                      <a:pt x="4679" y="1680"/>
                    </a:cubicBezTo>
                    <a:cubicBezTo>
                      <a:pt x="4164" y="1313"/>
                      <a:pt x="3667" y="1"/>
                      <a:pt x="2946"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25"/>
              <p:cNvSpPr/>
              <p:nvPr/>
            </p:nvSpPr>
            <p:spPr>
              <a:xfrm>
                <a:off x="3392158" y="2922806"/>
                <a:ext cx="3683" cy="3098"/>
              </a:xfrm>
              <a:custGeom>
                <a:rect b="b" l="l" r="r" t="t"/>
                <a:pathLst>
                  <a:path extrusionOk="0" h="53" w="63">
                    <a:moveTo>
                      <a:pt x="0" y="1"/>
                    </a:moveTo>
                    <a:lnTo>
                      <a:pt x="0" y="1"/>
                    </a:lnTo>
                    <a:cubicBezTo>
                      <a:pt x="21" y="22"/>
                      <a:pt x="42" y="42"/>
                      <a:pt x="62" y="52"/>
                    </a:cubicBezTo>
                    <a:cubicBezTo>
                      <a:pt x="42" y="42"/>
                      <a:pt x="21" y="22"/>
                      <a:pt x="0"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25"/>
              <p:cNvSpPr/>
              <p:nvPr/>
            </p:nvSpPr>
            <p:spPr>
              <a:xfrm>
                <a:off x="3654080" y="3242946"/>
                <a:ext cx="1286" cy="2513"/>
              </a:xfrm>
              <a:custGeom>
                <a:rect b="b" l="l" r="r" t="t"/>
                <a:pathLst>
                  <a:path extrusionOk="0" h="43" w="22">
                    <a:moveTo>
                      <a:pt x="0" y="1"/>
                    </a:moveTo>
                    <a:lnTo>
                      <a:pt x="0" y="1"/>
                    </a:lnTo>
                    <a:cubicBezTo>
                      <a:pt x="11" y="11"/>
                      <a:pt x="21" y="32"/>
                      <a:pt x="21" y="42"/>
                    </a:cubicBezTo>
                    <a:cubicBezTo>
                      <a:pt x="21" y="32"/>
                      <a:pt x="11" y="11"/>
                      <a:pt x="0"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25"/>
              <p:cNvSpPr/>
              <p:nvPr/>
            </p:nvSpPr>
            <p:spPr>
              <a:xfrm>
                <a:off x="3397010" y="2884578"/>
                <a:ext cx="5553" cy="4325"/>
              </a:xfrm>
              <a:custGeom>
                <a:rect b="b" l="l" r="r" t="t"/>
                <a:pathLst>
                  <a:path extrusionOk="0" h="74" w="95">
                    <a:moveTo>
                      <a:pt x="0" y="1"/>
                    </a:moveTo>
                    <a:lnTo>
                      <a:pt x="0" y="1"/>
                    </a:lnTo>
                    <a:cubicBezTo>
                      <a:pt x="32" y="22"/>
                      <a:pt x="62" y="53"/>
                      <a:pt x="94" y="74"/>
                    </a:cubicBezTo>
                    <a:cubicBezTo>
                      <a:pt x="62" y="53"/>
                      <a:pt x="32" y="22"/>
                      <a:pt x="0"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25"/>
              <p:cNvSpPr/>
              <p:nvPr/>
            </p:nvSpPr>
            <p:spPr>
              <a:xfrm>
                <a:off x="3167236" y="2768201"/>
                <a:ext cx="13386" cy="3683"/>
              </a:xfrm>
              <a:custGeom>
                <a:rect b="b" l="l" r="r" t="t"/>
                <a:pathLst>
                  <a:path extrusionOk="0" h="63" w="229">
                    <a:moveTo>
                      <a:pt x="0" y="0"/>
                    </a:moveTo>
                    <a:cubicBezTo>
                      <a:pt x="83" y="21"/>
                      <a:pt x="155" y="42"/>
                      <a:pt x="228" y="63"/>
                    </a:cubicBezTo>
                    <a:cubicBezTo>
                      <a:pt x="166" y="42"/>
                      <a:pt x="93" y="21"/>
                      <a:pt x="2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25"/>
              <p:cNvSpPr/>
              <p:nvPr/>
            </p:nvSpPr>
            <p:spPr>
              <a:xfrm>
                <a:off x="3262396" y="2803330"/>
                <a:ext cx="26128" cy="12860"/>
              </a:xfrm>
              <a:custGeom>
                <a:rect b="b" l="l" r="r" t="t"/>
                <a:pathLst>
                  <a:path extrusionOk="0" h="220" w="447">
                    <a:moveTo>
                      <a:pt x="0" y="1"/>
                    </a:moveTo>
                    <a:lnTo>
                      <a:pt x="0" y="1"/>
                    </a:lnTo>
                    <a:cubicBezTo>
                      <a:pt x="156" y="74"/>
                      <a:pt x="302" y="146"/>
                      <a:pt x="447" y="219"/>
                    </a:cubicBezTo>
                    <a:cubicBezTo>
                      <a:pt x="302" y="146"/>
                      <a:pt x="156" y="74"/>
                      <a:pt x="0"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25"/>
              <p:cNvSpPr/>
              <p:nvPr/>
            </p:nvSpPr>
            <p:spPr>
              <a:xfrm>
                <a:off x="3507951" y="2987687"/>
                <a:ext cx="15198" cy="17010"/>
              </a:xfrm>
              <a:custGeom>
                <a:rect b="b" l="l" r="r" t="t"/>
                <a:pathLst>
                  <a:path extrusionOk="0" h="291" w="260">
                    <a:moveTo>
                      <a:pt x="1" y="0"/>
                    </a:moveTo>
                    <a:cubicBezTo>
                      <a:pt x="84" y="94"/>
                      <a:pt x="177" y="187"/>
                      <a:pt x="260" y="291"/>
                    </a:cubicBezTo>
                    <a:cubicBezTo>
                      <a:pt x="177" y="187"/>
                      <a:pt x="84" y="94"/>
                      <a:pt x="1"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25"/>
              <p:cNvSpPr/>
              <p:nvPr/>
            </p:nvSpPr>
            <p:spPr>
              <a:xfrm>
                <a:off x="3500060" y="2979212"/>
                <a:ext cx="7950" cy="8534"/>
              </a:xfrm>
              <a:custGeom>
                <a:rect b="b" l="l" r="r" t="t"/>
                <a:pathLst>
                  <a:path extrusionOk="0" h="146" w="136">
                    <a:moveTo>
                      <a:pt x="1" y="0"/>
                    </a:moveTo>
                    <a:cubicBezTo>
                      <a:pt x="53" y="52"/>
                      <a:pt x="94" y="94"/>
                      <a:pt x="136" y="145"/>
                    </a:cubicBezTo>
                    <a:lnTo>
                      <a:pt x="136" y="145"/>
                    </a:lnTo>
                    <a:cubicBezTo>
                      <a:pt x="94" y="94"/>
                      <a:pt x="53" y="52"/>
                      <a:pt x="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25"/>
              <p:cNvSpPr/>
              <p:nvPr/>
            </p:nvSpPr>
            <p:spPr>
              <a:xfrm>
                <a:off x="3523090" y="3004638"/>
                <a:ext cx="58" cy="58"/>
              </a:xfrm>
              <a:custGeom>
                <a:rect b="b" l="l" r="r" t="t"/>
                <a:pathLst>
                  <a:path extrusionOk="0" h="1" w="1">
                    <a:moveTo>
                      <a:pt x="1" y="1"/>
                    </a:moveTo>
                    <a:lnTo>
                      <a:pt x="1" y="1"/>
                    </a:lnTo>
                    <a:lnTo>
                      <a:pt x="1" y="1"/>
                    </a:ln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25"/>
              <p:cNvSpPr/>
              <p:nvPr/>
            </p:nvSpPr>
            <p:spPr>
              <a:xfrm>
                <a:off x="3523090" y="3004638"/>
                <a:ext cx="8593" cy="10405"/>
              </a:xfrm>
              <a:custGeom>
                <a:rect b="b" l="l" r="r" t="t"/>
                <a:pathLst>
                  <a:path extrusionOk="0" h="178" w="147">
                    <a:moveTo>
                      <a:pt x="1" y="1"/>
                    </a:moveTo>
                    <a:lnTo>
                      <a:pt x="1" y="1"/>
                    </a:lnTo>
                    <a:cubicBezTo>
                      <a:pt x="53" y="63"/>
                      <a:pt x="105" y="115"/>
                      <a:pt x="146" y="178"/>
                    </a:cubicBezTo>
                    <a:lnTo>
                      <a:pt x="146" y="178"/>
                    </a:lnTo>
                    <a:cubicBezTo>
                      <a:pt x="105" y="115"/>
                      <a:pt x="53" y="63"/>
                      <a:pt x="1"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25"/>
              <p:cNvSpPr/>
              <p:nvPr/>
            </p:nvSpPr>
            <p:spPr>
              <a:xfrm>
                <a:off x="3079267" y="2699812"/>
                <a:ext cx="643387" cy="694182"/>
              </a:xfrm>
              <a:custGeom>
                <a:rect b="b" l="l" r="r" t="t"/>
                <a:pathLst>
                  <a:path extrusionOk="0" h="11876" w="11007">
                    <a:moveTo>
                      <a:pt x="2344" y="0"/>
                    </a:moveTo>
                    <a:cubicBezTo>
                      <a:pt x="1623" y="0"/>
                      <a:pt x="918" y="119"/>
                      <a:pt x="261" y="382"/>
                    </a:cubicBezTo>
                    <a:cubicBezTo>
                      <a:pt x="125" y="434"/>
                      <a:pt x="32" y="559"/>
                      <a:pt x="12" y="704"/>
                    </a:cubicBezTo>
                    <a:cubicBezTo>
                      <a:pt x="1" y="735"/>
                      <a:pt x="1" y="776"/>
                      <a:pt x="12" y="818"/>
                    </a:cubicBezTo>
                    <a:cubicBezTo>
                      <a:pt x="250" y="2654"/>
                      <a:pt x="1494" y="4770"/>
                      <a:pt x="2729" y="6492"/>
                    </a:cubicBezTo>
                    <a:cubicBezTo>
                      <a:pt x="3498" y="6380"/>
                      <a:pt x="4583" y="6252"/>
                      <a:pt x="5570" y="6252"/>
                    </a:cubicBezTo>
                    <a:cubicBezTo>
                      <a:pt x="6326" y="6252"/>
                      <a:pt x="7025" y="6327"/>
                      <a:pt x="7480" y="6544"/>
                    </a:cubicBezTo>
                    <a:lnTo>
                      <a:pt x="3248" y="7197"/>
                    </a:lnTo>
                    <a:cubicBezTo>
                      <a:pt x="3694" y="7778"/>
                      <a:pt x="4108" y="8297"/>
                      <a:pt x="4472" y="8712"/>
                    </a:cubicBezTo>
                    <a:cubicBezTo>
                      <a:pt x="6028" y="10538"/>
                      <a:pt x="8237" y="11679"/>
                      <a:pt x="10634" y="11855"/>
                    </a:cubicBezTo>
                    <a:cubicBezTo>
                      <a:pt x="10789" y="11865"/>
                      <a:pt x="10913" y="11875"/>
                      <a:pt x="11007" y="11875"/>
                    </a:cubicBezTo>
                    <a:cubicBezTo>
                      <a:pt x="10986" y="11813"/>
                      <a:pt x="10965" y="11762"/>
                      <a:pt x="10955" y="11709"/>
                    </a:cubicBezTo>
                    <a:cubicBezTo>
                      <a:pt x="10945" y="11709"/>
                      <a:pt x="10945" y="11699"/>
                      <a:pt x="10945" y="11699"/>
                    </a:cubicBezTo>
                    <a:cubicBezTo>
                      <a:pt x="10924" y="11647"/>
                      <a:pt x="10903" y="11585"/>
                      <a:pt x="10883" y="11533"/>
                    </a:cubicBezTo>
                    <a:cubicBezTo>
                      <a:pt x="10862" y="11481"/>
                      <a:pt x="10841" y="11440"/>
                      <a:pt x="10820" y="11388"/>
                    </a:cubicBezTo>
                    <a:cubicBezTo>
                      <a:pt x="10768" y="11253"/>
                      <a:pt x="10717" y="11128"/>
                      <a:pt x="10664" y="11004"/>
                    </a:cubicBezTo>
                    <a:cubicBezTo>
                      <a:pt x="10395" y="10994"/>
                      <a:pt x="10146" y="10973"/>
                      <a:pt x="9907" y="10932"/>
                    </a:cubicBezTo>
                    <a:cubicBezTo>
                      <a:pt x="9678" y="10892"/>
                      <a:pt x="9726" y="10556"/>
                      <a:pt x="9941" y="10556"/>
                    </a:cubicBezTo>
                    <a:cubicBezTo>
                      <a:pt x="9950" y="10556"/>
                      <a:pt x="9960" y="10557"/>
                      <a:pt x="9970" y="10558"/>
                    </a:cubicBezTo>
                    <a:cubicBezTo>
                      <a:pt x="10177" y="10579"/>
                      <a:pt x="10353" y="10589"/>
                      <a:pt x="10488" y="10600"/>
                    </a:cubicBezTo>
                    <a:lnTo>
                      <a:pt x="10332" y="10257"/>
                    </a:lnTo>
                    <a:cubicBezTo>
                      <a:pt x="10312" y="10206"/>
                      <a:pt x="10281" y="10164"/>
                      <a:pt x="10260" y="10112"/>
                    </a:cubicBezTo>
                    <a:cubicBezTo>
                      <a:pt x="10166" y="9925"/>
                      <a:pt x="10083" y="9749"/>
                      <a:pt x="9990" y="9572"/>
                    </a:cubicBezTo>
                    <a:cubicBezTo>
                      <a:pt x="9970" y="9531"/>
                      <a:pt x="9949" y="9500"/>
                      <a:pt x="9928" y="9459"/>
                    </a:cubicBezTo>
                    <a:cubicBezTo>
                      <a:pt x="9897" y="9407"/>
                      <a:pt x="9866" y="9344"/>
                      <a:pt x="9834" y="9293"/>
                    </a:cubicBezTo>
                    <a:cubicBezTo>
                      <a:pt x="9596" y="9365"/>
                      <a:pt x="9357" y="9417"/>
                      <a:pt x="9129" y="9459"/>
                    </a:cubicBezTo>
                    <a:cubicBezTo>
                      <a:pt x="9116" y="9461"/>
                      <a:pt x="9103" y="9462"/>
                      <a:pt x="9091" y="9462"/>
                    </a:cubicBezTo>
                    <a:cubicBezTo>
                      <a:pt x="8885" y="9462"/>
                      <a:pt x="8841" y="9144"/>
                      <a:pt x="9057" y="9085"/>
                    </a:cubicBezTo>
                    <a:cubicBezTo>
                      <a:pt x="9306" y="9033"/>
                      <a:pt x="9502" y="8971"/>
                      <a:pt x="9638" y="8929"/>
                    </a:cubicBezTo>
                    <a:cubicBezTo>
                      <a:pt x="9576" y="8826"/>
                      <a:pt x="9513" y="8712"/>
                      <a:pt x="9440" y="8608"/>
                    </a:cubicBezTo>
                    <a:cubicBezTo>
                      <a:pt x="9419" y="8567"/>
                      <a:pt x="9389" y="8514"/>
                      <a:pt x="9368" y="8473"/>
                    </a:cubicBezTo>
                    <a:cubicBezTo>
                      <a:pt x="9327" y="8421"/>
                      <a:pt x="9295" y="8359"/>
                      <a:pt x="9254" y="8297"/>
                    </a:cubicBezTo>
                    <a:cubicBezTo>
                      <a:pt x="9233" y="8256"/>
                      <a:pt x="9202" y="8224"/>
                      <a:pt x="9181" y="8182"/>
                    </a:cubicBezTo>
                    <a:cubicBezTo>
                      <a:pt x="9161" y="8141"/>
                      <a:pt x="9129" y="8110"/>
                      <a:pt x="9108" y="8069"/>
                    </a:cubicBezTo>
                    <a:lnTo>
                      <a:pt x="9046" y="7975"/>
                    </a:lnTo>
                    <a:lnTo>
                      <a:pt x="8984" y="7882"/>
                    </a:lnTo>
                    <a:cubicBezTo>
                      <a:pt x="8953" y="7841"/>
                      <a:pt x="8932" y="7799"/>
                      <a:pt x="8901" y="7747"/>
                    </a:cubicBezTo>
                    <a:cubicBezTo>
                      <a:pt x="8559" y="7871"/>
                      <a:pt x="8237" y="7954"/>
                      <a:pt x="7937" y="8007"/>
                    </a:cubicBezTo>
                    <a:cubicBezTo>
                      <a:pt x="7927" y="8008"/>
                      <a:pt x="7917" y="8008"/>
                      <a:pt x="7908" y="8008"/>
                    </a:cubicBezTo>
                    <a:cubicBezTo>
                      <a:pt x="7693" y="8008"/>
                      <a:pt x="7645" y="7682"/>
                      <a:pt x="7864" y="7633"/>
                    </a:cubicBezTo>
                    <a:cubicBezTo>
                      <a:pt x="8331" y="7529"/>
                      <a:pt x="8631" y="7415"/>
                      <a:pt x="8631" y="7415"/>
                    </a:cubicBezTo>
                    <a:cubicBezTo>
                      <a:pt x="8631" y="7415"/>
                      <a:pt x="8652" y="7426"/>
                      <a:pt x="8683" y="7446"/>
                    </a:cubicBezTo>
                    <a:cubicBezTo>
                      <a:pt x="8652" y="7405"/>
                      <a:pt x="8621" y="7363"/>
                      <a:pt x="8600" y="7322"/>
                    </a:cubicBezTo>
                    <a:cubicBezTo>
                      <a:pt x="8569" y="7280"/>
                      <a:pt x="8538" y="7228"/>
                      <a:pt x="8507" y="7187"/>
                    </a:cubicBezTo>
                    <a:cubicBezTo>
                      <a:pt x="8465" y="7145"/>
                      <a:pt x="8434" y="7094"/>
                      <a:pt x="8403" y="7052"/>
                    </a:cubicBezTo>
                    <a:cubicBezTo>
                      <a:pt x="8393" y="7041"/>
                      <a:pt x="8382" y="7031"/>
                      <a:pt x="8372" y="7011"/>
                    </a:cubicBezTo>
                    <a:cubicBezTo>
                      <a:pt x="8341" y="6979"/>
                      <a:pt x="8320" y="6938"/>
                      <a:pt x="8289" y="6907"/>
                    </a:cubicBezTo>
                    <a:cubicBezTo>
                      <a:pt x="8289" y="6896"/>
                      <a:pt x="8278" y="6896"/>
                      <a:pt x="8278" y="6886"/>
                    </a:cubicBezTo>
                    <a:cubicBezTo>
                      <a:pt x="8258" y="6866"/>
                      <a:pt x="8248" y="6845"/>
                      <a:pt x="8227" y="6824"/>
                    </a:cubicBezTo>
                    <a:lnTo>
                      <a:pt x="8009" y="6544"/>
                    </a:lnTo>
                    <a:cubicBezTo>
                      <a:pt x="7978" y="6502"/>
                      <a:pt x="7947" y="6461"/>
                      <a:pt x="7905" y="6419"/>
                    </a:cubicBezTo>
                    <a:cubicBezTo>
                      <a:pt x="7874" y="6378"/>
                      <a:pt x="7843" y="6336"/>
                      <a:pt x="7812" y="6305"/>
                    </a:cubicBezTo>
                    <a:cubicBezTo>
                      <a:pt x="7791" y="6274"/>
                      <a:pt x="7760" y="6243"/>
                      <a:pt x="7739" y="6212"/>
                    </a:cubicBezTo>
                    <a:cubicBezTo>
                      <a:pt x="7708" y="6181"/>
                      <a:pt x="7677" y="6139"/>
                      <a:pt x="7646" y="6108"/>
                    </a:cubicBezTo>
                    <a:cubicBezTo>
                      <a:pt x="7615" y="6066"/>
                      <a:pt x="7573" y="6015"/>
                      <a:pt x="7532" y="5973"/>
                    </a:cubicBezTo>
                    <a:cubicBezTo>
                      <a:pt x="7532" y="5963"/>
                      <a:pt x="7522" y="5963"/>
                      <a:pt x="7522" y="5963"/>
                    </a:cubicBezTo>
                    <a:cubicBezTo>
                      <a:pt x="7490" y="5921"/>
                      <a:pt x="7449" y="5880"/>
                      <a:pt x="7418" y="5838"/>
                    </a:cubicBezTo>
                    <a:cubicBezTo>
                      <a:pt x="7407" y="5828"/>
                      <a:pt x="7397" y="5817"/>
                      <a:pt x="7386" y="5797"/>
                    </a:cubicBezTo>
                    <a:lnTo>
                      <a:pt x="7303" y="5714"/>
                    </a:lnTo>
                    <a:cubicBezTo>
                      <a:pt x="7262" y="5662"/>
                      <a:pt x="7220" y="5621"/>
                      <a:pt x="7179" y="5568"/>
                    </a:cubicBezTo>
                    <a:lnTo>
                      <a:pt x="7107" y="5496"/>
                    </a:lnTo>
                    <a:lnTo>
                      <a:pt x="7075" y="5465"/>
                    </a:lnTo>
                    <a:lnTo>
                      <a:pt x="7013" y="5402"/>
                    </a:lnTo>
                    <a:cubicBezTo>
                      <a:pt x="7013" y="5393"/>
                      <a:pt x="7003" y="5382"/>
                      <a:pt x="6992" y="5372"/>
                    </a:cubicBezTo>
                    <a:cubicBezTo>
                      <a:pt x="6961" y="5340"/>
                      <a:pt x="6930" y="5310"/>
                      <a:pt x="6899" y="5268"/>
                    </a:cubicBezTo>
                    <a:lnTo>
                      <a:pt x="6598" y="4967"/>
                    </a:lnTo>
                    <a:cubicBezTo>
                      <a:pt x="6536" y="4957"/>
                      <a:pt x="6484" y="4946"/>
                      <a:pt x="6422" y="4936"/>
                    </a:cubicBezTo>
                    <a:cubicBezTo>
                      <a:pt x="6099" y="5097"/>
                      <a:pt x="5590" y="5278"/>
                      <a:pt x="4990" y="5278"/>
                    </a:cubicBezTo>
                    <a:cubicBezTo>
                      <a:pt x="4973" y="5278"/>
                      <a:pt x="4956" y="5278"/>
                      <a:pt x="4938" y="5278"/>
                    </a:cubicBezTo>
                    <a:cubicBezTo>
                      <a:pt x="4710" y="5278"/>
                      <a:pt x="4679" y="4946"/>
                      <a:pt x="4897" y="4905"/>
                    </a:cubicBezTo>
                    <a:cubicBezTo>
                      <a:pt x="5302" y="4832"/>
                      <a:pt x="5737" y="4697"/>
                      <a:pt x="6090" y="4480"/>
                    </a:cubicBezTo>
                    <a:cubicBezTo>
                      <a:pt x="5934" y="4324"/>
                      <a:pt x="5779" y="4178"/>
                      <a:pt x="5613" y="4044"/>
                    </a:cubicBezTo>
                    <a:cubicBezTo>
                      <a:pt x="5592" y="4023"/>
                      <a:pt x="5561" y="4003"/>
                      <a:pt x="5540" y="3971"/>
                    </a:cubicBezTo>
                    <a:cubicBezTo>
                      <a:pt x="5489" y="3940"/>
                      <a:pt x="5447" y="3899"/>
                      <a:pt x="5395" y="3857"/>
                    </a:cubicBezTo>
                    <a:cubicBezTo>
                      <a:pt x="5364" y="3847"/>
                      <a:pt x="5333" y="3847"/>
                      <a:pt x="5312" y="3847"/>
                    </a:cubicBezTo>
                    <a:cubicBezTo>
                      <a:pt x="4987" y="4009"/>
                      <a:pt x="4443" y="4231"/>
                      <a:pt x="3789" y="4231"/>
                    </a:cubicBezTo>
                    <a:cubicBezTo>
                      <a:pt x="3774" y="4231"/>
                      <a:pt x="3760" y="4231"/>
                      <a:pt x="3746" y="4231"/>
                    </a:cubicBezTo>
                    <a:cubicBezTo>
                      <a:pt x="3518" y="4220"/>
                      <a:pt x="3486" y="3899"/>
                      <a:pt x="3704" y="3857"/>
                    </a:cubicBezTo>
                    <a:cubicBezTo>
                      <a:pt x="4099" y="3774"/>
                      <a:pt x="4534" y="3650"/>
                      <a:pt x="4887" y="3432"/>
                    </a:cubicBezTo>
                    <a:cubicBezTo>
                      <a:pt x="4835" y="3401"/>
                      <a:pt x="4793" y="3369"/>
                      <a:pt x="4752" y="3328"/>
                    </a:cubicBezTo>
                    <a:cubicBezTo>
                      <a:pt x="4721" y="3307"/>
                      <a:pt x="4689" y="3276"/>
                      <a:pt x="4648" y="3256"/>
                    </a:cubicBezTo>
                    <a:lnTo>
                      <a:pt x="4493" y="3131"/>
                    </a:lnTo>
                    <a:lnTo>
                      <a:pt x="4368" y="3037"/>
                    </a:lnTo>
                    <a:cubicBezTo>
                      <a:pt x="4202" y="2913"/>
                      <a:pt x="4036" y="2788"/>
                      <a:pt x="3870" y="2675"/>
                    </a:cubicBezTo>
                    <a:cubicBezTo>
                      <a:pt x="3673" y="2758"/>
                      <a:pt x="3403" y="2841"/>
                      <a:pt x="3092" y="2871"/>
                    </a:cubicBezTo>
                    <a:cubicBezTo>
                      <a:pt x="3081" y="2873"/>
                      <a:pt x="3071" y="2874"/>
                      <a:pt x="3062" y="2874"/>
                    </a:cubicBezTo>
                    <a:cubicBezTo>
                      <a:pt x="2850" y="2874"/>
                      <a:pt x="2811" y="2558"/>
                      <a:pt x="3030" y="2509"/>
                    </a:cubicBezTo>
                    <a:cubicBezTo>
                      <a:pt x="3165" y="2477"/>
                      <a:pt x="3299" y="2436"/>
                      <a:pt x="3424" y="2384"/>
                    </a:cubicBezTo>
                    <a:cubicBezTo>
                      <a:pt x="3403" y="2364"/>
                      <a:pt x="3372" y="2343"/>
                      <a:pt x="3352" y="2332"/>
                    </a:cubicBezTo>
                    <a:cubicBezTo>
                      <a:pt x="3331" y="2311"/>
                      <a:pt x="3299" y="2301"/>
                      <a:pt x="3279" y="2291"/>
                    </a:cubicBezTo>
                    <a:cubicBezTo>
                      <a:pt x="3186" y="2228"/>
                      <a:pt x="3092" y="2166"/>
                      <a:pt x="3009" y="2115"/>
                    </a:cubicBezTo>
                    <a:cubicBezTo>
                      <a:pt x="2947" y="2073"/>
                      <a:pt x="2884" y="2042"/>
                      <a:pt x="2822" y="2000"/>
                    </a:cubicBezTo>
                    <a:lnTo>
                      <a:pt x="2760" y="1969"/>
                    </a:lnTo>
                    <a:lnTo>
                      <a:pt x="2667" y="1907"/>
                    </a:lnTo>
                    <a:cubicBezTo>
                      <a:pt x="2490" y="1813"/>
                      <a:pt x="2335" y="1720"/>
                      <a:pt x="2179" y="1637"/>
                    </a:cubicBezTo>
                    <a:cubicBezTo>
                      <a:pt x="2158" y="1627"/>
                      <a:pt x="2138" y="1617"/>
                      <a:pt x="2128" y="1606"/>
                    </a:cubicBezTo>
                    <a:cubicBezTo>
                      <a:pt x="2013" y="1544"/>
                      <a:pt x="1909" y="1492"/>
                      <a:pt x="1816" y="1440"/>
                    </a:cubicBezTo>
                    <a:cubicBezTo>
                      <a:pt x="1785" y="1430"/>
                      <a:pt x="1754" y="1409"/>
                      <a:pt x="1723" y="1398"/>
                    </a:cubicBezTo>
                    <a:cubicBezTo>
                      <a:pt x="1547" y="1306"/>
                      <a:pt x="1381" y="1233"/>
                      <a:pt x="1246" y="1170"/>
                    </a:cubicBezTo>
                    <a:cubicBezTo>
                      <a:pt x="1236" y="1170"/>
                      <a:pt x="1225" y="1160"/>
                      <a:pt x="1215" y="1160"/>
                    </a:cubicBezTo>
                    <a:cubicBezTo>
                      <a:pt x="1183" y="1140"/>
                      <a:pt x="1153" y="1129"/>
                      <a:pt x="1121" y="1119"/>
                    </a:cubicBezTo>
                    <a:cubicBezTo>
                      <a:pt x="1111" y="1108"/>
                      <a:pt x="1100" y="1108"/>
                      <a:pt x="1100" y="1108"/>
                    </a:cubicBezTo>
                    <a:cubicBezTo>
                      <a:pt x="1049" y="1077"/>
                      <a:pt x="997" y="1067"/>
                      <a:pt x="955" y="1046"/>
                    </a:cubicBezTo>
                    <a:cubicBezTo>
                      <a:pt x="945" y="1046"/>
                      <a:pt x="934" y="1036"/>
                      <a:pt x="924" y="1036"/>
                    </a:cubicBezTo>
                    <a:cubicBezTo>
                      <a:pt x="862" y="1004"/>
                      <a:pt x="821" y="994"/>
                      <a:pt x="789" y="984"/>
                    </a:cubicBezTo>
                    <a:lnTo>
                      <a:pt x="789" y="984"/>
                    </a:lnTo>
                    <a:cubicBezTo>
                      <a:pt x="924" y="1015"/>
                      <a:pt x="1059" y="1046"/>
                      <a:pt x="1183" y="1077"/>
                    </a:cubicBezTo>
                    <a:cubicBezTo>
                      <a:pt x="1070" y="1036"/>
                      <a:pt x="955" y="994"/>
                      <a:pt x="851" y="963"/>
                    </a:cubicBezTo>
                    <a:lnTo>
                      <a:pt x="851" y="963"/>
                    </a:lnTo>
                    <a:cubicBezTo>
                      <a:pt x="966" y="994"/>
                      <a:pt x="1070" y="1036"/>
                      <a:pt x="1183" y="1077"/>
                    </a:cubicBezTo>
                    <a:cubicBezTo>
                      <a:pt x="1236" y="1098"/>
                      <a:pt x="1298" y="1108"/>
                      <a:pt x="1349" y="1119"/>
                    </a:cubicBezTo>
                    <a:cubicBezTo>
                      <a:pt x="1402" y="1140"/>
                      <a:pt x="1453" y="1150"/>
                      <a:pt x="1505" y="1170"/>
                    </a:cubicBezTo>
                    <a:cubicBezTo>
                      <a:pt x="1588" y="1191"/>
                      <a:pt x="1660" y="1212"/>
                      <a:pt x="1733" y="1233"/>
                    </a:cubicBezTo>
                    <a:cubicBezTo>
                      <a:pt x="1816" y="1264"/>
                      <a:pt x="1889" y="1285"/>
                      <a:pt x="1962" y="1316"/>
                    </a:cubicBezTo>
                    <a:cubicBezTo>
                      <a:pt x="2003" y="1326"/>
                      <a:pt x="2045" y="1336"/>
                      <a:pt x="2075" y="1347"/>
                    </a:cubicBezTo>
                    <a:cubicBezTo>
                      <a:pt x="2273" y="1419"/>
                      <a:pt x="2449" y="1481"/>
                      <a:pt x="2636" y="1555"/>
                    </a:cubicBezTo>
                    <a:cubicBezTo>
                      <a:pt x="2719" y="1409"/>
                      <a:pt x="2709" y="1212"/>
                      <a:pt x="2677" y="1025"/>
                    </a:cubicBezTo>
                    <a:cubicBezTo>
                      <a:pt x="2658" y="921"/>
                      <a:pt x="2741" y="849"/>
                      <a:pt x="2826" y="849"/>
                    </a:cubicBezTo>
                    <a:cubicBezTo>
                      <a:pt x="2876" y="849"/>
                      <a:pt x="2927" y="874"/>
                      <a:pt x="2958" y="932"/>
                    </a:cubicBezTo>
                    <a:cubicBezTo>
                      <a:pt x="3123" y="1253"/>
                      <a:pt x="3133" y="1575"/>
                      <a:pt x="3133" y="1772"/>
                    </a:cubicBezTo>
                    <a:cubicBezTo>
                      <a:pt x="3289" y="1845"/>
                      <a:pt x="3435" y="1917"/>
                      <a:pt x="3580" y="1990"/>
                    </a:cubicBezTo>
                    <a:cubicBezTo>
                      <a:pt x="3631" y="2011"/>
                      <a:pt x="3684" y="2042"/>
                      <a:pt x="3735" y="2062"/>
                    </a:cubicBezTo>
                    <a:cubicBezTo>
                      <a:pt x="3777" y="2094"/>
                      <a:pt x="3829" y="2115"/>
                      <a:pt x="3880" y="2145"/>
                    </a:cubicBezTo>
                    <a:cubicBezTo>
                      <a:pt x="3922" y="2177"/>
                      <a:pt x="3974" y="2198"/>
                      <a:pt x="4026" y="2228"/>
                    </a:cubicBezTo>
                    <a:cubicBezTo>
                      <a:pt x="4067" y="2249"/>
                      <a:pt x="4108" y="2281"/>
                      <a:pt x="4161" y="2301"/>
                    </a:cubicBezTo>
                    <a:cubicBezTo>
                      <a:pt x="4212" y="2332"/>
                      <a:pt x="4254" y="2364"/>
                      <a:pt x="4306" y="2394"/>
                    </a:cubicBezTo>
                    <a:cubicBezTo>
                      <a:pt x="3880" y="1938"/>
                      <a:pt x="3372" y="776"/>
                      <a:pt x="3082" y="40"/>
                    </a:cubicBezTo>
                    <a:cubicBezTo>
                      <a:pt x="2835" y="14"/>
                      <a:pt x="2588" y="0"/>
                      <a:pt x="2344"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25"/>
              <p:cNvSpPr/>
              <p:nvPr/>
            </p:nvSpPr>
            <p:spPr>
              <a:xfrm>
                <a:off x="3674129" y="2998033"/>
                <a:ext cx="150398" cy="381403"/>
              </a:xfrm>
              <a:custGeom>
                <a:rect b="b" l="l" r="r" t="t"/>
                <a:pathLst>
                  <a:path extrusionOk="0" h="6525" w="2573">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47"/>
                      <a:pt x="1151" y="4076"/>
                      <a:pt x="1286" y="3568"/>
                    </a:cubicBezTo>
                    <a:cubicBezTo>
                      <a:pt x="1304" y="3490"/>
                      <a:pt x="1363" y="3456"/>
                      <a:pt x="1424" y="3456"/>
                    </a:cubicBezTo>
                    <a:cubicBezTo>
                      <a:pt x="1508" y="3456"/>
                      <a:pt x="1595" y="3522"/>
                      <a:pt x="1577" y="3631"/>
                    </a:cubicBezTo>
                    <a:cubicBezTo>
                      <a:pt x="1421" y="444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25"/>
              <p:cNvSpPr/>
              <p:nvPr/>
            </p:nvSpPr>
            <p:spPr>
              <a:xfrm>
                <a:off x="3307286" y="2709398"/>
                <a:ext cx="378363" cy="516662"/>
              </a:xfrm>
              <a:custGeom>
                <a:rect b="b" l="l" r="r" t="t"/>
                <a:pathLst>
                  <a:path extrusionOk="0" h="8839" w="6473">
                    <a:moveTo>
                      <a:pt x="0" y="1"/>
                    </a:moveTo>
                    <a:lnTo>
                      <a:pt x="519" y="2293"/>
                    </a:lnTo>
                    <a:cubicBezTo>
                      <a:pt x="550" y="2324"/>
                      <a:pt x="592" y="2345"/>
                      <a:pt x="633" y="2366"/>
                    </a:cubicBezTo>
                    <a:cubicBezTo>
                      <a:pt x="643" y="2376"/>
                      <a:pt x="664" y="2386"/>
                      <a:pt x="675" y="2396"/>
                    </a:cubicBezTo>
                    <a:cubicBezTo>
                      <a:pt x="685" y="2407"/>
                      <a:pt x="695" y="2407"/>
                      <a:pt x="705" y="2417"/>
                    </a:cubicBezTo>
                    <a:lnTo>
                      <a:pt x="799" y="2479"/>
                    </a:lnTo>
                    <a:cubicBezTo>
                      <a:pt x="841" y="2500"/>
                      <a:pt x="871" y="2532"/>
                      <a:pt x="913" y="2552"/>
                    </a:cubicBezTo>
                    <a:cubicBezTo>
                      <a:pt x="944" y="2573"/>
                      <a:pt x="965" y="2583"/>
                      <a:pt x="986" y="2604"/>
                    </a:cubicBezTo>
                    <a:cubicBezTo>
                      <a:pt x="1017" y="2624"/>
                      <a:pt x="1048" y="2645"/>
                      <a:pt x="1069" y="2666"/>
                    </a:cubicBezTo>
                    <a:cubicBezTo>
                      <a:pt x="1100" y="2677"/>
                      <a:pt x="1120" y="2698"/>
                      <a:pt x="1141" y="2718"/>
                    </a:cubicBezTo>
                    <a:lnTo>
                      <a:pt x="1152" y="2718"/>
                    </a:lnTo>
                    <a:cubicBezTo>
                      <a:pt x="1152" y="2521"/>
                      <a:pt x="1131" y="2334"/>
                      <a:pt x="1100" y="2147"/>
                    </a:cubicBezTo>
                    <a:cubicBezTo>
                      <a:pt x="1074" y="2040"/>
                      <a:pt x="1161" y="1971"/>
                      <a:pt x="1246" y="1971"/>
                    </a:cubicBezTo>
                    <a:cubicBezTo>
                      <a:pt x="1301" y="1971"/>
                      <a:pt x="1356" y="1999"/>
                      <a:pt x="1380" y="2064"/>
                    </a:cubicBezTo>
                    <a:cubicBezTo>
                      <a:pt x="1514" y="2417"/>
                      <a:pt x="1546" y="2760"/>
                      <a:pt x="1535" y="2998"/>
                    </a:cubicBezTo>
                    <a:cubicBezTo>
                      <a:pt x="1567" y="3019"/>
                      <a:pt x="1597" y="3050"/>
                      <a:pt x="1629" y="3071"/>
                    </a:cubicBezTo>
                    <a:cubicBezTo>
                      <a:pt x="1660" y="3092"/>
                      <a:pt x="1691" y="3112"/>
                      <a:pt x="1712" y="3143"/>
                    </a:cubicBezTo>
                    <a:cubicBezTo>
                      <a:pt x="1743" y="3164"/>
                      <a:pt x="1774" y="3185"/>
                      <a:pt x="1805" y="3216"/>
                    </a:cubicBezTo>
                    <a:cubicBezTo>
                      <a:pt x="1836" y="3237"/>
                      <a:pt x="1867" y="3258"/>
                      <a:pt x="1899" y="3288"/>
                    </a:cubicBezTo>
                    <a:cubicBezTo>
                      <a:pt x="1919" y="3309"/>
                      <a:pt x="1950" y="3330"/>
                      <a:pt x="1982" y="3361"/>
                    </a:cubicBezTo>
                    <a:cubicBezTo>
                      <a:pt x="2012" y="3382"/>
                      <a:pt x="2044" y="3403"/>
                      <a:pt x="2075" y="3434"/>
                    </a:cubicBezTo>
                    <a:cubicBezTo>
                      <a:pt x="2127" y="3486"/>
                      <a:pt x="2189" y="3527"/>
                      <a:pt x="2241" y="3579"/>
                    </a:cubicBezTo>
                    <a:cubicBezTo>
                      <a:pt x="2314" y="3351"/>
                      <a:pt x="2344" y="3102"/>
                      <a:pt x="2344" y="2863"/>
                    </a:cubicBezTo>
                    <a:cubicBezTo>
                      <a:pt x="2350" y="2765"/>
                      <a:pt x="2425" y="2713"/>
                      <a:pt x="2499" y="2713"/>
                    </a:cubicBezTo>
                    <a:cubicBezTo>
                      <a:pt x="2565" y="2713"/>
                      <a:pt x="2631" y="2755"/>
                      <a:pt x="2646" y="2843"/>
                    </a:cubicBezTo>
                    <a:cubicBezTo>
                      <a:pt x="2718" y="3268"/>
                      <a:pt x="2646" y="3652"/>
                      <a:pt x="2583" y="3890"/>
                    </a:cubicBezTo>
                    <a:lnTo>
                      <a:pt x="2646" y="3952"/>
                    </a:lnTo>
                    <a:cubicBezTo>
                      <a:pt x="2656" y="3963"/>
                      <a:pt x="2666" y="3963"/>
                      <a:pt x="2666" y="3973"/>
                    </a:cubicBezTo>
                    <a:lnTo>
                      <a:pt x="2729" y="4035"/>
                    </a:lnTo>
                    <a:cubicBezTo>
                      <a:pt x="2749" y="4046"/>
                      <a:pt x="2759" y="4056"/>
                      <a:pt x="2770" y="4067"/>
                    </a:cubicBezTo>
                    <a:cubicBezTo>
                      <a:pt x="2812" y="4118"/>
                      <a:pt x="2863" y="4160"/>
                      <a:pt x="2904" y="4201"/>
                    </a:cubicBezTo>
                    <a:cubicBezTo>
                      <a:pt x="2936" y="4233"/>
                      <a:pt x="2957" y="4263"/>
                      <a:pt x="2987" y="4284"/>
                    </a:cubicBezTo>
                    <a:cubicBezTo>
                      <a:pt x="3008" y="4316"/>
                      <a:pt x="3040" y="4336"/>
                      <a:pt x="3070" y="4367"/>
                    </a:cubicBezTo>
                    <a:cubicBezTo>
                      <a:pt x="3091" y="4399"/>
                      <a:pt x="3123" y="4419"/>
                      <a:pt x="3143" y="4450"/>
                    </a:cubicBezTo>
                    <a:cubicBezTo>
                      <a:pt x="3195" y="4502"/>
                      <a:pt x="3247" y="4565"/>
                      <a:pt x="3299" y="4616"/>
                    </a:cubicBezTo>
                    <a:cubicBezTo>
                      <a:pt x="3434" y="4761"/>
                      <a:pt x="3558" y="4907"/>
                      <a:pt x="3693" y="5052"/>
                    </a:cubicBezTo>
                    <a:cubicBezTo>
                      <a:pt x="3745" y="5104"/>
                      <a:pt x="3787" y="5166"/>
                      <a:pt x="3838" y="5229"/>
                    </a:cubicBezTo>
                    <a:cubicBezTo>
                      <a:pt x="4004" y="4824"/>
                      <a:pt x="4066" y="4367"/>
                      <a:pt x="4066" y="3869"/>
                    </a:cubicBezTo>
                    <a:cubicBezTo>
                      <a:pt x="4066" y="3776"/>
                      <a:pt x="4139" y="3726"/>
                      <a:pt x="4214" y="3726"/>
                    </a:cubicBezTo>
                    <a:cubicBezTo>
                      <a:pt x="4280" y="3726"/>
                      <a:pt x="4348" y="3766"/>
                      <a:pt x="4368" y="3849"/>
                    </a:cubicBezTo>
                    <a:cubicBezTo>
                      <a:pt x="4523" y="4678"/>
                      <a:pt x="4368" y="5395"/>
                      <a:pt x="4264" y="5747"/>
                    </a:cubicBezTo>
                    <a:cubicBezTo>
                      <a:pt x="4285" y="5778"/>
                      <a:pt x="4305" y="5799"/>
                      <a:pt x="4326" y="5830"/>
                    </a:cubicBezTo>
                    <a:cubicBezTo>
                      <a:pt x="4336" y="5851"/>
                      <a:pt x="4347" y="5861"/>
                      <a:pt x="4357" y="5872"/>
                    </a:cubicBezTo>
                    <a:cubicBezTo>
                      <a:pt x="4377" y="5892"/>
                      <a:pt x="4398" y="5923"/>
                      <a:pt x="4409" y="5944"/>
                    </a:cubicBezTo>
                    <a:cubicBezTo>
                      <a:pt x="4430" y="5965"/>
                      <a:pt x="4440" y="5975"/>
                      <a:pt x="4450" y="5996"/>
                    </a:cubicBezTo>
                    <a:cubicBezTo>
                      <a:pt x="4533" y="6100"/>
                      <a:pt x="4606" y="6204"/>
                      <a:pt x="4679" y="6297"/>
                    </a:cubicBezTo>
                    <a:cubicBezTo>
                      <a:pt x="4845" y="6536"/>
                      <a:pt x="5021" y="6784"/>
                      <a:pt x="5177" y="7033"/>
                    </a:cubicBezTo>
                    <a:cubicBezTo>
                      <a:pt x="5260" y="6753"/>
                      <a:pt x="5373" y="6287"/>
                      <a:pt x="5426" y="5736"/>
                    </a:cubicBezTo>
                    <a:cubicBezTo>
                      <a:pt x="5436" y="5646"/>
                      <a:pt x="5504" y="5602"/>
                      <a:pt x="5574" y="5602"/>
                    </a:cubicBezTo>
                    <a:cubicBezTo>
                      <a:pt x="5647" y="5602"/>
                      <a:pt x="5721" y="5651"/>
                      <a:pt x="5726" y="5747"/>
                    </a:cubicBezTo>
                    <a:cubicBezTo>
                      <a:pt x="5747" y="6245"/>
                      <a:pt x="5684" y="6836"/>
                      <a:pt x="5467" y="7479"/>
                    </a:cubicBezTo>
                    <a:lnTo>
                      <a:pt x="5778" y="7977"/>
                    </a:lnTo>
                    <a:cubicBezTo>
                      <a:pt x="5903" y="8195"/>
                      <a:pt x="6027" y="8423"/>
                      <a:pt x="6152" y="8641"/>
                    </a:cubicBezTo>
                    <a:cubicBezTo>
                      <a:pt x="6193" y="8714"/>
                      <a:pt x="6235" y="8776"/>
                      <a:pt x="6265" y="8838"/>
                    </a:cubicBezTo>
                    <a:cubicBezTo>
                      <a:pt x="6401" y="8184"/>
                      <a:pt x="6452" y="5332"/>
                      <a:pt x="6473" y="3786"/>
                    </a:cubicBezTo>
                    <a:cubicBezTo>
                      <a:pt x="4792" y="2054"/>
                      <a:pt x="2386" y="508"/>
                      <a:pt x="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25"/>
              <p:cNvSpPr/>
              <p:nvPr/>
            </p:nvSpPr>
            <p:spPr>
              <a:xfrm>
                <a:off x="3674129" y="2998033"/>
                <a:ext cx="150398" cy="381403"/>
              </a:xfrm>
              <a:custGeom>
                <a:rect b="b" l="l" r="r" t="t"/>
                <a:pathLst>
                  <a:path extrusionOk="0" h="6525" w="2573">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57"/>
                      <a:pt x="1162" y="4108"/>
                      <a:pt x="1296" y="3620"/>
                    </a:cubicBezTo>
                    <a:cubicBezTo>
                      <a:pt x="1318" y="3539"/>
                      <a:pt x="1381" y="3504"/>
                      <a:pt x="1445" y="3504"/>
                    </a:cubicBezTo>
                    <a:cubicBezTo>
                      <a:pt x="1538" y="3504"/>
                      <a:pt x="1632" y="3577"/>
                      <a:pt x="1608" y="3693"/>
                    </a:cubicBezTo>
                    <a:cubicBezTo>
                      <a:pt x="1432" y="447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25"/>
              <p:cNvSpPr/>
              <p:nvPr/>
            </p:nvSpPr>
            <p:spPr>
              <a:xfrm>
                <a:off x="3125385" y="2739034"/>
                <a:ext cx="645783" cy="654960"/>
              </a:xfrm>
              <a:custGeom>
                <a:rect b="b" l="l" r="r" t="t"/>
                <a:pathLst>
                  <a:path extrusionOk="0" h="11205" w="11048">
                    <a:moveTo>
                      <a:pt x="1948" y="1"/>
                    </a:moveTo>
                    <a:cubicBezTo>
                      <a:pt x="1881" y="1"/>
                      <a:pt x="1815" y="61"/>
                      <a:pt x="1837" y="147"/>
                    </a:cubicBezTo>
                    <a:cubicBezTo>
                      <a:pt x="1899" y="344"/>
                      <a:pt x="1940" y="582"/>
                      <a:pt x="1888" y="769"/>
                    </a:cubicBezTo>
                    <a:cubicBezTo>
                      <a:pt x="1880" y="817"/>
                      <a:pt x="1835" y="852"/>
                      <a:pt x="1787" y="852"/>
                    </a:cubicBezTo>
                    <a:cubicBezTo>
                      <a:pt x="1772" y="852"/>
                      <a:pt x="1757" y="849"/>
                      <a:pt x="1743" y="842"/>
                    </a:cubicBezTo>
                    <a:cubicBezTo>
                      <a:pt x="1598" y="790"/>
                      <a:pt x="1442" y="727"/>
                      <a:pt x="1286" y="676"/>
                    </a:cubicBezTo>
                    <a:cubicBezTo>
                      <a:pt x="1256" y="665"/>
                      <a:pt x="1214" y="655"/>
                      <a:pt x="1173" y="645"/>
                    </a:cubicBezTo>
                    <a:cubicBezTo>
                      <a:pt x="1100" y="614"/>
                      <a:pt x="1027" y="593"/>
                      <a:pt x="944" y="562"/>
                    </a:cubicBezTo>
                    <a:cubicBezTo>
                      <a:pt x="871" y="541"/>
                      <a:pt x="799" y="520"/>
                      <a:pt x="716" y="499"/>
                    </a:cubicBezTo>
                    <a:cubicBezTo>
                      <a:pt x="664" y="479"/>
                      <a:pt x="613" y="469"/>
                      <a:pt x="560" y="448"/>
                    </a:cubicBezTo>
                    <a:cubicBezTo>
                      <a:pt x="509" y="437"/>
                      <a:pt x="447" y="427"/>
                      <a:pt x="394" y="406"/>
                    </a:cubicBezTo>
                    <a:cubicBezTo>
                      <a:pt x="270" y="375"/>
                      <a:pt x="135" y="344"/>
                      <a:pt x="0" y="313"/>
                    </a:cubicBezTo>
                    <a:lnTo>
                      <a:pt x="0" y="313"/>
                    </a:lnTo>
                    <a:cubicBezTo>
                      <a:pt x="32" y="323"/>
                      <a:pt x="73" y="333"/>
                      <a:pt x="135" y="365"/>
                    </a:cubicBezTo>
                    <a:cubicBezTo>
                      <a:pt x="145" y="365"/>
                      <a:pt x="156" y="375"/>
                      <a:pt x="166" y="375"/>
                    </a:cubicBezTo>
                    <a:cubicBezTo>
                      <a:pt x="208" y="396"/>
                      <a:pt x="260" y="406"/>
                      <a:pt x="311" y="437"/>
                    </a:cubicBezTo>
                    <a:cubicBezTo>
                      <a:pt x="311" y="437"/>
                      <a:pt x="322" y="437"/>
                      <a:pt x="332" y="448"/>
                    </a:cubicBezTo>
                    <a:cubicBezTo>
                      <a:pt x="364" y="458"/>
                      <a:pt x="394" y="469"/>
                      <a:pt x="426" y="489"/>
                    </a:cubicBezTo>
                    <a:cubicBezTo>
                      <a:pt x="436" y="489"/>
                      <a:pt x="447" y="499"/>
                      <a:pt x="457" y="499"/>
                    </a:cubicBezTo>
                    <a:cubicBezTo>
                      <a:pt x="592" y="562"/>
                      <a:pt x="758" y="635"/>
                      <a:pt x="934" y="727"/>
                    </a:cubicBezTo>
                    <a:cubicBezTo>
                      <a:pt x="965" y="738"/>
                      <a:pt x="996" y="759"/>
                      <a:pt x="1027" y="769"/>
                    </a:cubicBezTo>
                    <a:cubicBezTo>
                      <a:pt x="1120" y="821"/>
                      <a:pt x="1224" y="873"/>
                      <a:pt x="1339" y="935"/>
                    </a:cubicBezTo>
                    <a:cubicBezTo>
                      <a:pt x="1349" y="946"/>
                      <a:pt x="1369" y="956"/>
                      <a:pt x="1390" y="966"/>
                    </a:cubicBezTo>
                    <a:cubicBezTo>
                      <a:pt x="1546" y="1049"/>
                      <a:pt x="1701" y="1142"/>
                      <a:pt x="1878" y="1236"/>
                    </a:cubicBezTo>
                    <a:lnTo>
                      <a:pt x="1971" y="1298"/>
                    </a:lnTo>
                    <a:lnTo>
                      <a:pt x="2033" y="1329"/>
                    </a:lnTo>
                    <a:cubicBezTo>
                      <a:pt x="2095" y="1371"/>
                      <a:pt x="2158" y="1402"/>
                      <a:pt x="2220" y="1444"/>
                    </a:cubicBezTo>
                    <a:cubicBezTo>
                      <a:pt x="2303" y="1495"/>
                      <a:pt x="2397" y="1557"/>
                      <a:pt x="2490" y="1620"/>
                    </a:cubicBezTo>
                    <a:cubicBezTo>
                      <a:pt x="2510" y="1630"/>
                      <a:pt x="2542" y="1640"/>
                      <a:pt x="2563" y="1661"/>
                    </a:cubicBezTo>
                    <a:cubicBezTo>
                      <a:pt x="2583" y="1672"/>
                      <a:pt x="2614" y="1693"/>
                      <a:pt x="2635" y="1713"/>
                    </a:cubicBezTo>
                    <a:cubicBezTo>
                      <a:pt x="2272" y="1859"/>
                      <a:pt x="1857" y="1921"/>
                      <a:pt x="1525" y="1942"/>
                    </a:cubicBezTo>
                    <a:cubicBezTo>
                      <a:pt x="1401" y="1952"/>
                      <a:pt x="1390" y="2128"/>
                      <a:pt x="1515" y="2159"/>
                    </a:cubicBezTo>
                    <a:cubicBezTo>
                      <a:pt x="1702" y="2201"/>
                      <a:pt x="1883" y="2219"/>
                      <a:pt x="2054" y="2219"/>
                    </a:cubicBezTo>
                    <a:cubicBezTo>
                      <a:pt x="2471" y="2219"/>
                      <a:pt x="2831" y="2114"/>
                      <a:pt x="3081" y="2004"/>
                    </a:cubicBezTo>
                    <a:cubicBezTo>
                      <a:pt x="3247" y="2117"/>
                      <a:pt x="3413" y="2242"/>
                      <a:pt x="3579" y="2366"/>
                    </a:cubicBezTo>
                    <a:lnTo>
                      <a:pt x="3704" y="2460"/>
                    </a:lnTo>
                    <a:lnTo>
                      <a:pt x="3859" y="2585"/>
                    </a:lnTo>
                    <a:cubicBezTo>
                      <a:pt x="3900" y="2605"/>
                      <a:pt x="3932" y="2636"/>
                      <a:pt x="3963" y="2657"/>
                    </a:cubicBezTo>
                    <a:cubicBezTo>
                      <a:pt x="3953" y="2751"/>
                      <a:pt x="3953" y="2751"/>
                      <a:pt x="3953" y="2844"/>
                    </a:cubicBezTo>
                    <a:cubicBezTo>
                      <a:pt x="3434" y="3113"/>
                      <a:pt x="2801" y="3217"/>
                      <a:pt x="2355" y="3259"/>
                    </a:cubicBezTo>
                    <a:cubicBezTo>
                      <a:pt x="2220" y="3269"/>
                      <a:pt x="2210" y="3456"/>
                      <a:pt x="2334" y="3477"/>
                    </a:cubicBezTo>
                    <a:cubicBezTo>
                      <a:pt x="2570" y="3531"/>
                      <a:pt x="2797" y="3553"/>
                      <a:pt x="3011" y="3553"/>
                    </a:cubicBezTo>
                    <a:cubicBezTo>
                      <a:pt x="3700" y="3553"/>
                      <a:pt x="4256" y="3319"/>
                      <a:pt x="4564" y="3145"/>
                    </a:cubicBezTo>
                    <a:cubicBezTo>
                      <a:pt x="4585" y="3166"/>
                      <a:pt x="4606" y="3186"/>
                      <a:pt x="4626" y="3196"/>
                    </a:cubicBezTo>
                    <a:cubicBezTo>
                      <a:pt x="4668" y="3238"/>
                      <a:pt x="4709" y="3269"/>
                      <a:pt x="4751" y="3300"/>
                    </a:cubicBezTo>
                    <a:cubicBezTo>
                      <a:pt x="4772" y="3332"/>
                      <a:pt x="4803" y="3352"/>
                      <a:pt x="4824" y="3373"/>
                    </a:cubicBezTo>
                    <a:cubicBezTo>
                      <a:pt x="4948" y="3477"/>
                      <a:pt x="5073" y="3590"/>
                      <a:pt x="5197" y="3705"/>
                    </a:cubicBezTo>
                    <a:cubicBezTo>
                      <a:pt x="5249" y="3756"/>
                      <a:pt x="5239" y="3850"/>
                      <a:pt x="5177" y="3881"/>
                    </a:cubicBezTo>
                    <a:cubicBezTo>
                      <a:pt x="4647" y="4161"/>
                      <a:pt x="4004" y="4275"/>
                      <a:pt x="3548" y="4317"/>
                    </a:cubicBezTo>
                    <a:cubicBezTo>
                      <a:pt x="3413" y="4327"/>
                      <a:pt x="3402" y="4503"/>
                      <a:pt x="3527" y="4535"/>
                    </a:cubicBezTo>
                    <a:cubicBezTo>
                      <a:pt x="3759" y="4588"/>
                      <a:pt x="3981" y="4610"/>
                      <a:pt x="4191" y="4610"/>
                    </a:cubicBezTo>
                    <a:cubicBezTo>
                      <a:pt x="4759" y="4610"/>
                      <a:pt x="5235" y="4447"/>
                      <a:pt x="5560" y="4296"/>
                    </a:cubicBezTo>
                    <a:lnTo>
                      <a:pt x="5871" y="4358"/>
                    </a:lnTo>
                    <a:cubicBezTo>
                      <a:pt x="5954" y="4431"/>
                      <a:pt x="6027" y="4514"/>
                      <a:pt x="6110" y="4597"/>
                    </a:cubicBezTo>
                    <a:cubicBezTo>
                      <a:pt x="6141" y="4639"/>
                      <a:pt x="6172" y="4669"/>
                      <a:pt x="6203" y="4701"/>
                    </a:cubicBezTo>
                    <a:cubicBezTo>
                      <a:pt x="6214" y="4711"/>
                      <a:pt x="6214" y="4722"/>
                      <a:pt x="6224" y="4722"/>
                    </a:cubicBezTo>
                    <a:cubicBezTo>
                      <a:pt x="6245" y="4752"/>
                      <a:pt x="6265" y="4773"/>
                      <a:pt x="6297" y="4794"/>
                    </a:cubicBezTo>
                    <a:cubicBezTo>
                      <a:pt x="6307" y="4805"/>
                      <a:pt x="6307" y="4814"/>
                      <a:pt x="6318" y="4825"/>
                    </a:cubicBezTo>
                    <a:lnTo>
                      <a:pt x="6390" y="4897"/>
                    </a:lnTo>
                    <a:cubicBezTo>
                      <a:pt x="6431" y="4950"/>
                      <a:pt x="6473" y="4991"/>
                      <a:pt x="6514" y="5043"/>
                    </a:cubicBezTo>
                    <a:lnTo>
                      <a:pt x="6597" y="5126"/>
                    </a:lnTo>
                    <a:cubicBezTo>
                      <a:pt x="6608" y="5146"/>
                      <a:pt x="6618" y="5157"/>
                      <a:pt x="6629" y="5167"/>
                    </a:cubicBezTo>
                    <a:cubicBezTo>
                      <a:pt x="6660" y="5209"/>
                      <a:pt x="6701" y="5250"/>
                      <a:pt x="6733" y="5292"/>
                    </a:cubicBezTo>
                    <a:cubicBezTo>
                      <a:pt x="6733" y="5292"/>
                      <a:pt x="6743" y="5292"/>
                      <a:pt x="6743" y="5302"/>
                    </a:cubicBezTo>
                    <a:cubicBezTo>
                      <a:pt x="6784" y="5344"/>
                      <a:pt x="6826" y="5395"/>
                      <a:pt x="6857" y="5437"/>
                    </a:cubicBezTo>
                    <a:cubicBezTo>
                      <a:pt x="6888" y="5468"/>
                      <a:pt x="6919" y="5510"/>
                      <a:pt x="6950" y="5541"/>
                    </a:cubicBezTo>
                    <a:cubicBezTo>
                      <a:pt x="6971" y="5572"/>
                      <a:pt x="7002" y="5603"/>
                      <a:pt x="7023" y="5634"/>
                    </a:cubicBezTo>
                    <a:cubicBezTo>
                      <a:pt x="7054" y="5665"/>
                      <a:pt x="7085" y="5707"/>
                      <a:pt x="7116" y="5748"/>
                    </a:cubicBezTo>
                    <a:cubicBezTo>
                      <a:pt x="7158" y="5790"/>
                      <a:pt x="7189" y="5831"/>
                      <a:pt x="7220" y="5873"/>
                    </a:cubicBezTo>
                    <a:lnTo>
                      <a:pt x="7438" y="6153"/>
                    </a:lnTo>
                    <a:cubicBezTo>
                      <a:pt x="7459" y="6174"/>
                      <a:pt x="7469" y="6195"/>
                      <a:pt x="7489" y="6215"/>
                    </a:cubicBezTo>
                    <a:cubicBezTo>
                      <a:pt x="7489" y="6225"/>
                      <a:pt x="7500" y="6225"/>
                      <a:pt x="7500" y="6236"/>
                    </a:cubicBezTo>
                    <a:cubicBezTo>
                      <a:pt x="7531" y="6267"/>
                      <a:pt x="7552" y="6308"/>
                      <a:pt x="7583" y="6340"/>
                    </a:cubicBezTo>
                    <a:cubicBezTo>
                      <a:pt x="7593" y="6360"/>
                      <a:pt x="7604" y="6370"/>
                      <a:pt x="7614" y="6381"/>
                    </a:cubicBezTo>
                    <a:cubicBezTo>
                      <a:pt x="7645" y="6423"/>
                      <a:pt x="7676" y="6474"/>
                      <a:pt x="7718" y="6516"/>
                    </a:cubicBezTo>
                    <a:cubicBezTo>
                      <a:pt x="7749" y="6557"/>
                      <a:pt x="7780" y="6609"/>
                      <a:pt x="7811" y="6651"/>
                    </a:cubicBezTo>
                    <a:cubicBezTo>
                      <a:pt x="7832" y="6692"/>
                      <a:pt x="7863" y="6734"/>
                      <a:pt x="7894" y="6775"/>
                    </a:cubicBezTo>
                    <a:cubicBezTo>
                      <a:pt x="7863" y="6755"/>
                      <a:pt x="7842" y="6744"/>
                      <a:pt x="7842" y="6744"/>
                    </a:cubicBezTo>
                    <a:cubicBezTo>
                      <a:pt x="7842" y="6744"/>
                      <a:pt x="6878" y="7107"/>
                      <a:pt x="5788" y="7128"/>
                    </a:cubicBezTo>
                    <a:cubicBezTo>
                      <a:pt x="5654" y="7128"/>
                      <a:pt x="5633" y="7336"/>
                      <a:pt x="5768" y="7346"/>
                    </a:cubicBezTo>
                    <a:cubicBezTo>
                      <a:pt x="5964" y="7376"/>
                      <a:pt x="6180" y="7395"/>
                      <a:pt x="6412" y="7395"/>
                    </a:cubicBezTo>
                    <a:cubicBezTo>
                      <a:pt x="6890" y="7395"/>
                      <a:pt x="7436" y="7317"/>
                      <a:pt x="8029" y="7107"/>
                    </a:cubicBezTo>
                    <a:cubicBezTo>
                      <a:pt x="8081" y="7128"/>
                      <a:pt x="8112" y="7138"/>
                      <a:pt x="8153" y="7149"/>
                    </a:cubicBezTo>
                    <a:cubicBezTo>
                      <a:pt x="8174" y="7170"/>
                      <a:pt x="8185" y="7190"/>
                      <a:pt x="8195" y="7211"/>
                    </a:cubicBezTo>
                    <a:lnTo>
                      <a:pt x="8257" y="7304"/>
                    </a:lnTo>
                    <a:lnTo>
                      <a:pt x="8319" y="7398"/>
                    </a:lnTo>
                    <a:cubicBezTo>
                      <a:pt x="8340" y="7439"/>
                      <a:pt x="8372" y="7470"/>
                      <a:pt x="8392" y="7511"/>
                    </a:cubicBezTo>
                    <a:cubicBezTo>
                      <a:pt x="8413" y="7553"/>
                      <a:pt x="8444" y="7585"/>
                      <a:pt x="8465" y="7626"/>
                    </a:cubicBezTo>
                    <a:cubicBezTo>
                      <a:pt x="8506" y="7688"/>
                      <a:pt x="8538" y="7750"/>
                      <a:pt x="8579" y="7802"/>
                    </a:cubicBezTo>
                    <a:cubicBezTo>
                      <a:pt x="8600" y="7843"/>
                      <a:pt x="8630" y="7896"/>
                      <a:pt x="8651" y="7937"/>
                    </a:cubicBezTo>
                    <a:cubicBezTo>
                      <a:pt x="8693" y="7999"/>
                      <a:pt x="8734" y="8072"/>
                      <a:pt x="8776" y="8134"/>
                    </a:cubicBezTo>
                    <a:cubicBezTo>
                      <a:pt x="8817" y="8196"/>
                      <a:pt x="8776" y="8279"/>
                      <a:pt x="8713" y="8300"/>
                    </a:cubicBezTo>
                    <a:cubicBezTo>
                      <a:pt x="8340" y="8414"/>
                      <a:pt x="7687" y="8570"/>
                      <a:pt x="6982" y="8580"/>
                    </a:cubicBezTo>
                    <a:cubicBezTo>
                      <a:pt x="6846" y="8580"/>
                      <a:pt x="6826" y="8788"/>
                      <a:pt x="6961" y="8798"/>
                    </a:cubicBezTo>
                    <a:cubicBezTo>
                      <a:pt x="7160" y="8827"/>
                      <a:pt x="7377" y="8844"/>
                      <a:pt x="7608" y="8844"/>
                    </a:cubicBezTo>
                    <a:cubicBezTo>
                      <a:pt x="8038" y="8844"/>
                      <a:pt x="8520" y="8784"/>
                      <a:pt x="9045" y="8622"/>
                    </a:cubicBezTo>
                    <a:cubicBezTo>
                      <a:pt x="9056" y="8632"/>
                      <a:pt x="9066" y="8653"/>
                      <a:pt x="9066" y="8663"/>
                    </a:cubicBezTo>
                    <a:cubicBezTo>
                      <a:pt x="9098" y="8705"/>
                      <a:pt x="9118" y="8746"/>
                      <a:pt x="9139" y="8788"/>
                    </a:cubicBezTo>
                    <a:cubicBezTo>
                      <a:pt x="9160" y="8829"/>
                      <a:pt x="9181" y="8860"/>
                      <a:pt x="9201" y="8901"/>
                    </a:cubicBezTo>
                    <a:cubicBezTo>
                      <a:pt x="9294" y="9078"/>
                      <a:pt x="9377" y="9254"/>
                      <a:pt x="9471" y="9441"/>
                    </a:cubicBezTo>
                    <a:cubicBezTo>
                      <a:pt x="9492" y="9493"/>
                      <a:pt x="9523" y="9535"/>
                      <a:pt x="9543" y="9586"/>
                    </a:cubicBezTo>
                    <a:cubicBezTo>
                      <a:pt x="9575" y="9648"/>
                      <a:pt x="9596" y="9701"/>
                      <a:pt x="9626" y="9763"/>
                    </a:cubicBezTo>
                    <a:cubicBezTo>
                      <a:pt x="9658" y="9835"/>
                      <a:pt x="9596" y="9918"/>
                      <a:pt x="9513" y="9918"/>
                    </a:cubicBezTo>
                    <a:cubicBezTo>
                      <a:pt x="9118" y="9887"/>
                      <a:pt x="8517" y="9814"/>
                      <a:pt x="7904" y="9618"/>
                    </a:cubicBezTo>
                    <a:cubicBezTo>
                      <a:pt x="7892" y="9614"/>
                      <a:pt x="7880" y="9612"/>
                      <a:pt x="7869" y="9612"/>
                    </a:cubicBezTo>
                    <a:cubicBezTo>
                      <a:pt x="7766" y="9612"/>
                      <a:pt x="7709" y="9769"/>
                      <a:pt x="7821" y="9825"/>
                    </a:cubicBezTo>
                    <a:cubicBezTo>
                      <a:pt x="8319" y="10084"/>
                      <a:pt x="8983" y="10302"/>
                      <a:pt x="9803" y="10333"/>
                    </a:cubicBezTo>
                    <a:cubicBezTo>
                      <a:pt x="9855" y="10333"/>
                      <a:pt x="9886" y="10364"/>
                      <a:pt x="9907" y="10395"/>
                    </a:cubicBezTo>
                    <a:cubicBezTo>
                      <a:pt x="9948" y="10499"/>
                      <a:pt x="9990" y="10613"/>
                      <a:pt x="10031" y="10717"/>
                    </a:cubicBezTo>
                    <a:cubicBezTo>
                      <a:pt x="10052" y="10769"/>
                      <a:pt x="10073" y="10810"/>
                      <a:pt x="10094" y="10862"/>
                    </a:cubicBezTo>
                    <a:cubicBezTo>
                      <a:pt x="10114" y="10914"/>
                      <a:pt x="10135" y="10976"/>
                      <a:pt x="10156" y="11028"/>
                    </a:cubicBezTo>
                    <a:cubicBezTo>
                      <a:pt x="10156" y="11028"/>
                      <a:pt x="10156" y="11038"/>
                      <a:pt x="10166" y="11038"/>
                    </a:cubicBezTo>
                    <a:lnTo>
                      <a:pt x="10197" y="11132"/>
                    </a:lnTo>
                    <a:cubicBezTo>
                      <a:pt x="10207" y="11174"/>
                      <a:pt x="10249" y="11204"/>
                      <a:pt x="10301" y="11204"/>
                    </a:cubicBezTo>
                    <a:lnTo>
                      <a:pt x="10415" y="11204"/>
                    </a:lnTo>
                    <a:cubicBezTo>
                      <a:pt x="10446" y="11204"/>
                      <a:pt x="10477" y="11194"/>
                      <a:pt x="10498" y="11163"/>
                    </a:cubicBezTo>
                    <a:lnTo>
                      <a:pt x="10622" y="11008"/>
                    </a:lnTo>
                    <a:cubicBezTo>
                      <a:pt x="10654" y="10976"/>
                      <a:pt x="10654" y="10935"/>
                      <a:pt x="10633" y="10893"/>
                    </a:cubicBezTo>
                    <a:cubicBezTo>
                      <a:pt x="10612" y="10842"/>
                      <a:pt x="10591" y="10789"/>
                      <a:pt x="10560" y="10727"/>
                    </a:cubicBezTo>
                    <a:cubicBezTo>
                      <a:pt x="10529" y="10655"/>
                      <a:pt x="10498" y="10582"/>
                      <a:pt x="10456" y="10510"/>
                    </a:cubicBezTo>
                    <a:cubicBezTo>
                      <a:pt x="10394" y="10354"/>
                      <a:pt x="10322" y="10208"/>
                      <a:pt x="10249" y="10063"/>
                    </a:cubicBezTo>
                    <a:cubicBezTo>
                      <a:pt x="10488" y="9576"/>
                      <a:pt x="11048" y="8321"/>
                      <a:pt x="11037" y="7346"/>
                    </a:cubicBezTo>
                    <a:cubicBezTo>
                      <a:pt x="11032" y="7269"/>
                      <a:pt x="10974" y="7230"/>
                      <a:pt x="10918" y="7230"/>
                    </a:cubicBezTo>
                    <a:cubicBezTo>
                      <a:pt x="10868" y="7230"/>
                      <a:pt x="10819" y="7261"/>
                      <a:pt x="10809" y="7325"/>
                    </a:cubicBezTo>
                    <a:cubicBezTo>
                      <a:pt x="10716" y="7926"/>
                      <a:pt x="10498" y="8839"/>
                      <a:pt x="10020" y="9576"/>
                    </a:cubicBezTo>
                    <a:cubicBezTo>
                      <a:pt x="10000" y="9524"/>
                      <a:pt x="9969" y="9472"/>
                      <a:pt x="9948" y="9420"/>
                    </a:cubicBezTo>
                    <a:cubicBezTo>
                      <a:pt x="9896" y="9316"/>
                      <a:pt x="9845" y="9213"/>
                      <a:pt x="9782" y="9109"/>
                    </a:cubicBezTo>
                    <a:cubicBezTo>
                      <a:pt x="9762" y="9057"/>
                      <a:pt x="9730" y="9005"/>
                      <a:pt x="9709" y="8954"/>
                    </a:cubicBezTo>
                    <a:cubicBezTo>
                      <a:pt x="9679" y="8901"/>
                      <a:pt x="9658" y="8850"/>
                      <a:pt x="9626" y="8798"/>
                    </a:cubicBezTo>
                    <a:cubicBezTo>
                      <a:pt x="9606" y="8756"/>
                      <a:pt x="9575" y="8705"/>
                      <a:pt x="9543" y="8653"/>
                    </a:cubicBezTo>
                    <a:cubicBezTo>
                      <a:pt x="9523" y="8601"/>
                      <a:pt x="9492" y="8549"/>
                      <a:pt x="9471" y="8497"/>
                    </a:cubicBezTo>
                    <a:cubicBezTo>
                      <a:pt x="9440" y="8445"/>
                      <a:pt x="9409" y="8404"/>
                      <a:pt x="9388" y="8352"/>
                    </a:cubicBezTo>
                    <a:cubicBezTo>
                      <a:pt x="9377" y="8341"/>
                      <a:pt x="9377" y="8341"/>
                      <a:pt x="9377" y="8331"/>
                    </a:cubicBezTo>
                    <a:cubicBezTo>
                      <a:pt x="9347" y="8269"/>
                      <a:pt x="9305" y="8207"/>
                      <a:pt x="9264" y="8134"/>
                    </a:cubicBezTo>
                    <a:cubicBezTo>
                      <a:pt x="9139" y="7916"/>
                      <a:pt x="9015" y="7688"/>
                      <a:pt x="8890" y="7470"/>
                    </a:cubicBezTo>
                    <a:lnTo>
                      <a:pt x="8579" y="6972"/>
                    </a:lnTo>
                    <a:cubicBezTo>
                      <a:pt x="8869" y="6080"/>
                      <a:pt x="8879" y="5302"/>
                      <a:pt x="8787" y="4701"/>
                    </a:cubicBezTo>
                    <a:cubicBezTo>
                      <a:pt x="8777" y="4636"/>
                      <a:pt x="8723" y="4604"/>
                      <a:pt x="8671" y="4604"/>
                    </a:cubicBezTo>
                    <a:cubicBezTo>
                      <a:pt x="8614" y="4604"/>
                      <a:pt x="8558" y="4641"/>
                      <a:pt x="8558" y="4711"/>
                    </a:cubicBezTo>
                    <a:cubicBezTo>
                      <a:pt x="8568" y="5468"/>
                      <a:pt x="8402" y="6163"/>
                      <a:pt x="8289" y="6526"/>
                    </a:cubicBezTo>
                    <a:cubicBezTo>
                      <a:pt x="8133" y="6277"/>
                      <a:pt x="7957" y="6029"/>
                      <a:pt x="7791" y="5790"/>
                    </a:cubicBezTo>
                    <a:cubicBezTo>
                      <a:pt x="7718" y="5697"/>
                      <a:pt x="7645" y="5593"/>
                      <a:pt x="7562" y="5489"/>
                    </a:cubicBezTo>
                    <a:cubicBezTo>
                      <a:pt x="7552" y="5468"/>
                      <a:pt x="7542" y="5458"/>
                      <a:pt x="7521" y="5437"/>
                    </a:cubicBezTo>
                    <a:cubicBezTo>
                      <a:pt x="7510" y="5416"/>
                      <a:pt x="7489" y="5385"/>
                      <a:pt x="7469" y="5365"/>
                    </a:cubicBezTo>
                    <a:cubicBezTo>
                      <a:pt x="7459" y="5354"/>
                      <a:pt x="7448" y="5344"/>
                      <a:pt x="7438" y="5323"/>
                    </a:cubicBezTo>
                    <a:cubicBezTo>
                      <a:pt x="7427" y="5312"/>
                      <a:pt x="7417" y="5302"/>
                      <a:pt x="7406" y="5282"/>
                    </a:cubicBezTo>
                    <a:cubicBezTo>
                      <a:pt x="7386" y="5261"/>
                      <a:pt x="7376" y="5219"/>
                      <a:pt x="7386" y="5188"/>
                    </a:cubicBezTo>
                    <a:cubicBezTo>
                      <a:pt x="7510" y="4763"/>
                      <a:pt x="7666" y="3933"/>
                      <a:pt x="7386" y="2989"/>
                    </a:cubicBezTo>
                    <a:cubicBezTo>
                      <a:pt x="7373" y="2935"/>
                      <a:pt x="7330" y="2911"/>
                      <a:pt x="7287" y="2911"/>
                    </a:cubicBezTo>
                    <a:cubicBezTo>
                      <a:pt x="7229" y="2911"/>
                      <a:pt x="7168" y="2954"/>
                      <a:pt x="7168" y="3030"/>
                    </a:cubicBezTo>
                    <a:cubicBezTo>
                      <a:pt x="7210" y="3653"/>
                      <a:pt x="7148" y="4234"/>
                      <a:pt x="6950" y="4722"/>
                    </a:cubicBezTo>
                    <a:cubicBezTo>
                      <a:pt x="6899" y="4659"/>
                      <a:pt x="6857" y="4597"/>
                      <a:pt x="6805" y="4545"/>
                    </a:cubicBezTo>
                    <a:cubicBezTo>
                      <a:pt x="6670" y="4400"/>
                      <a:pt x="6546" y="4254"/>
                      <a:pt x="6411" y="4109"/>
                    </a:cubicBezTo>
                    <a:cubicBezTo>
                      <a:pt x="6359" y="4058"/>
                      <a:pt x="6307" y="3995"/>
                      <a:pt x="6255" y="3943"/>
                    </a:cubicBezTo>
                    <a:cubicBezTo>
                      <a:pt x="6235" y="3912"/>
                      <a:pt x="6203" y="3892"/>
                      <a:pt x="6182" y="3860"/>
                    </a:cubicBezTo>
                    <a:cubicBezTo>
                      <a:pt x="6152" y="3829"/>
                      <a:pt x="6120" y="3809"/>
                      <a:pt x="6099" y="3777"/>
                    </a:cubicBezTo>
                    <a:cubicBezTo>
                      <a:pt x="6069" y="3756"/>
                      <a:pt x="6048" y="3726"/>
                      <a:pt x="6016" y="3694"/>
                    </a:cubicBezTo>
                    <a:cubicBezTo>
                      <a:pt x="5975" y="3653"/>
                      <a:pt x="5924" y="3611"/>
                      <a:pt x="5882" y="3560"/>
                    </a:cubicBezTo>
                    <a:cubicBezTo>
                      <a:pt x="5871" y="3549"/>
                      <a:pt x="5861" y="3539"/>
                      <a:pt x="5841" y="3528"/>
                    </a:cubicBezTo>
                    <a:lnTo>
                      <a:pt x="5778" y="3466"/>
                    </a:lnTo>
                    <a:cubicBezTo>
                      <a:pt x="5778" y="3456"/>
                      <a:pt x="5768" y="3456"/>
                      <a:pt x="5758" y="3445"/>
                    </a:cubicBezTo>
                    <a:cubicBezTo>
                      <a:pt x="5758" y="3435"/>
                      <a:pt x="5747" y="3435"/>
                      <a:pt x="5737" y="3424"/>
                    </a:cubicBezTo>
                    <a:cubicBezTo>
                      <a:pt x="5705" y="3394"/>
                      <a:pt x="5695" y="3362"/>
                      <a:pt x="5705" y="3321"/>
                    </a:cubicBezTo>
                    <a:cubicBezTo>
                      <a:pt x="5788" y="3010"/>
                      <a:pt x="5851" y="2512"/>
                      <a:pt x="5664" y="1983"/>
                    </a:cubicBezTo>
                    <a:cubicBezTo>
                      <a:pt x="5646" y="1929"/>
                      <a:pt x="5601" y="1905"/>
                      <a:pt x="5557" y="1905"/>
                    </a:cubicBezTo>
                    <a:cubicBezTo>
                      <a:pt x="5498" y="1905"/>
                      <a:pt x="5440" y="1948"/>
                      <a:pt x="5446" y="2025"/>
                    </a:cubicBezTo>
                    <a:cubicBezTo>
                      <a:pt x="5467" y="2283"/>
                      <a:pt x="5467" y="2605"/>
                      <a:pt x="5405" y="2896"/>
                    </a:cubicBezTo>
                    <a:cubicBezTo>
                      <a:pt x="5391" y="2951"/>
                      <a:pt x="5345" y="2983"/>
                      <a:pt x="5294" y="2983"/>
                    </a:cubicBezTo>
                    <a:cubicBezTo>
                      <a:pt x="5269" y="2983"/>
                      <a:pt x="5242" y="2975"/>
                      <a:pt x="5218" y="2958"/>
                    </a:cubicBezTo>
                    <a:lnTo>
                      <a:pt x="5187" y="2927"/>
                    </a:lnTo>
                    <a:cubicBezTo>
                      <a:pt x="5156" y="2896"/>
                      <a:pt x="5124" y="2875"/>
                      <a:pt x="5094" y="2854"/>
                    </a:cubicBezTo>
                    <a:cubicBezTo>
                      <a:pt x="5062" y="2823"/>
                      <a:pt x="5031" y="2802"/>
                      <a:pt x="5011" y="2781"/>
                    </a:cubicBezTo>
                    <a:cubicBezTo>
                      <a:pt x="4979" y="2751"/>
                      <a:pt x="4948" y="2730"/>
                      <a:pt x="4917" y="2709"/>
                    </a:cubicBezTo>
                    <a:cubicBezTo>
                      <a:pt x="4886" y="2678"/>
                      <a:pt x="4855" y="2657"/>
                      <a:pt x="4824" y="2636"/>
                    </a:cubicBezTo>
                    <a:cubicBezTo>
                      <a:pt x="4803" y="2605"/>
                      <a:pt x="4772" y="2585"/>
                      <a:pt x="4741" y="2564"/>
                    </a:cubicBezTo>
                    <a:cubicBezTo>
                      <a:pt x="4709" y="2543"/>
                      <a:pt x="4679" y="2512"/>
                      <a:pt x="4647" y="2491"/>
                    </a:cubicBezTo>
                    <a:cubicBezTo>
                      <a:pt x="4658" y="2180"/>
                      <a:pt x="4606" y="1703"/>
                      <a:pt x="4336" y="1236"/>
                    </a:cubicBezTo>
                    <a:cubicBezTo>
                      <a:pt x="4311" y="1196"/>
                      <a:pt x="4274" y="1179"/>
                      <a:pt x="4238" y="1179"/>
                    </a:cubicBezTo>
                    <a:cubicBezTo>
                      <a:pt x="4172" y="1179"/>
                      <a:pt x="4109" y="1238"/>
                      <a:pt x="4129" y="1319"/>
                    </a:cubicBezTo>
                    <a:cubicBezTo>
                      <a:pt x="4202" y="1589"/>
                      <a:pt x="4264" y="1900"/>
                      <a:pt x="4264" y="2211"/>
                    </a:cubicBezTo>
                    <a:lnTo>
                      <a:pt x="4253" y="2211"/>
                    </a:lnTo>
                    <a:cubicBezTo>
                      <a:pt x="4232" y="2191"/>
                      <a:pt x="4212" y="2170"/>
                      <a:pt x="4181" y="2159"/>
                    </a:cubicBezTo>
                    <a:cubicBezTo>
                      <a:pt x="4160" y="2138"/>
                      <a:pt x="4129" y="2117"/>
                      <a:pt x="4098" y="2097"/>
                    </a:cubicBezTo>
                    <a:cubicBezTo>
                      <a:pt x="4077" y="2076"/>
                      <a:pt x="4056" y="2066"/>
                      <a:pt x="4025" y="2045"/>
                    </a:cubicBezTo>
                    <a:cubicBezTo>
                      <a:pt x="3983" y="2025"/>
                      <a:pt x="3953" y="1993"/>
                      <a:pt x="3911" y="1972"/>
                    </a:cubicBezTo>
                    <a:lnTo>
                      <a:pt x="3817" y="1910"/>
                    </a:lnTo>
                    <a:cubicBezTo>
                      <a:pt x="3807" y="1900"/>
                      <a:pt x="3797" y="1900"/>
                      <a:pt x="3787" y="1889"/>
                    </a:cubicBezTo>
                    <a:cubicBezTo>
                      <a:pt x="3776" y="1879"/>
                      <a:pt x="3755" y="1869"/>
                      <a:pt x="3745" y="1859"/>
                    </a:cubicBezTo>
                    <a:cubicBezTo>
                      <a:pt x="3704" y="1838"/>
                      <a:pt x="3662" y="1817"/>
                      <a:pt x="3631" y="1786"/>
                    </a:cubicBezTo>
                    <a:cubicBezTo>
                      <a:pt x="3589" y="1765"/>
                      <a:pt x="3558" y="1744"/>
                      <a:pt x="3517" y="1723"/>
                    </a:cubicBezTo>
                    <a:cubicBezTo>
                      <a:pt x="3465" y="1693"/>
                      <a:pt x="3423" y="1661"/>
                      <a:pt x="3372" y="1630"/>
                    </a:cubicBezTo>
                    <a:cubicBezTo>
                      <a:pt x="3319" y="1610"/>
                      <a:pt x="3278" y="1578"/>
                      <a:pt x="3237" y="1557"/>
                    </a:cubicBezTo>
                    <a:cubicBezTo>
                      <a:pt x="3185" y="1527"/>
                      <a:pt x="3133" y="1506"/>
                      <a:pt x="3091" y="1474"/>
                    </a:cubicBezTo>
                    <a:cubicBezTo>
                      <a:pt x="3040" y="1444"/>
                      <a:pt x="2988" y="1423"/>
                      <a:pt x="2946" y="1391"/>
                    </a:cubicBezTo>
                    <a:cubicBezTo>
                      <a:pt x="2895" y="1371"/>
                      <a:pt x="2842" y="1340"/>
                      <a:pt x="2791" y="1319"/>
                    </a:cubicBezTo>
                    <a:cubicBezTo>
                      <a:pt x="2646" y="1246"/>
                      <a:pt x="2500" y="1174"/>
                      <a:pt x="2344" y="1101"/>
                    </a:cubicBezTo>
                    <a:cubicBezTo>
                      <a:pt x="2355" y="863"/>
                      <a:pt x="2324" y="427"/>
                      <a:pt x="2033" y="43"/>
                    </a:cubicBezTo>
                    <a:cubicBezTo>
                      <a:pt x="2010" y="14"/>
                      <a:pt x="1979" y="1"/>
                      <a:pt x="1948"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25"/>
              <p:cNvSpPr/>
              <p:nvPr/>
            </p:nvSpPr>
            <p:spPr>
              <a:xfrm>
                <a:off x="3025725" y="2954078"/>
                <a:ext cx="851770" cy="637366"/>
              </a:xfrm>
              <a:custGeom>
                <a:rect b="b" l="l" r="r" t="t"/>
                <a:pathLst>
                  <a:path extrusionOk="0" h="10904" w="14572">
                    <a:moveTo>
                      <a:pt x="550" y="0"/>
                    </a:moveTo>
                    <a:cubicBezTo>
                      <a:pt x="289" y="0"/>
                      <a:pt x="105" y="103"/>
                      <a:pt x="139" y="399"/>
                    </a:cubicBezTo>
                    <a:cubicBezTo>
                      <a:pt x="181" y="794"/>
                      <a:pt x="1342" y="1384"/>
                      <a:pt x="1612" y="1727"/>
                    </a:cubicBezTo>
                    <a:cubicBezTo>
                      <a:pt x="1903" y="2090"/>
                      <a:pt x="2162" y="2474"/>
                      <a:pt x="2390" y="2868"/>
                    </a:cubicBezTo>
                    <a:cubicBezTo>
                      <a:pt x="2460" y="2999"/>
                      <a:pt x="2356" y="3125"/>
                      <a:pt x="2239" y="3125"/>
                    </a:cubicBezTo>
                    <a:cubicBezTo>
                      <a:pt x="2199" y="3125"/>
                      <a:pt x="2157" y="3110"/>
                      <a:pt x="2120" y="3076"/>
                    </a:cubicBezTo>
                    <a:cubicBezTo>
                      <a:pt x="1809" y="2785"/>
                      <a:pt x="1488" y="2370"/>
                      <a:pt x="1322" y="2214"/>
                    </a:cubicBezTo>
                    <a:cubicBezTo>
                      <a:pt x="1280" y="2173"/>
                      <a:pt x="1207" y="2111"/>
                      <a:pt x="1114" y="2038"/>
                    </a:cubicBezTo>
                    <a:cubicBezTo>
                      <a:pt x="852" y="1837"/>
                      <a:pt x="451" y="1570"/>
                      <a:pt x="212" y="1570"/>
                    </a:cubicBezTo>
                    <a:cubicBezTo>
                      <a:pt x="82" y="1570"/>
                      <a:pt x="0" y="1649"/>
                      <a:pt x="15" y="1862"/>
                    </a:cubicBezTo>
                    <a:cubicBezTo>
                      <a:pt x="56" y="2474"/>
                      <a:pt x="1228" y="2598"/>
                      <a:pt x="1622" y="2920"/>
                    </a:cubicBezTo>
                    <a:cubicBezTo>
                      <a:pt x="1903" y="3159"/>
                      <a:pt x="2442" y="3594"/>
                      <a:pt x="2722" y="3968"/>
                    </a:cubicBezTo>
                    <a:cubicBezTo>
                      <a:pt x="2810" y="4075"/>
                      <a:pt x="2722" y="4239"/>
                      <a:pt x="2590" y="4239"/>
                    </a:cubicBezTo>
                    <a:cubicBezTo>
                      <a:pt x="2582" y="4239"/>
                      <a:pt x="2574" y="4239"/>
                      <a:pt x="2566" y="4237"/>
                    </a:cubicBezTo>
                    <a:cubicBezTo>
                      <a:pt x="2193" y="4185"/>
                      <a:pt x="1664" y="3802"/>
                      <a:pt x="1373" y="3740"/>
                    </a:cubicBezTo>
                    <a:cubicBezTo>
                      <a:pt x="1284" y="3722"/>
                      <a:pt x="1179" y="3712"/>
                      <a:pt x="1074" y="3712"/>
                    </a:cubicBezTo>
                    <a:cubicBezTo>
                      <a:pt x="694" y="3712"/>
                      <a:pt x="324" y="3847"/>
                      <a:pt x="772" y="4237"/>
                    </a:cubicBezTo>
                    <a:cubicBezTo>
                      <a:pt x="1332" y="4725"/>
                      <a:pt x="2473" y="4393"/>
                      <a:pt x="3178" y="4818"/>
                    </a:cubicBezTo>
                    <a:cubicBezTo>
                      <a:pt x="3323" y="4901"/>
                      <a:pt x="3261" y="5130"/>
                      <a:pt x="3085" y="5130"/>
                    </a:cubicBezTo>
                    <a:cubicBezTo>
                      <a:pt x="2950" y="5130"/>
                      <a:pt x="2805" y="5130"/>
                      <a:pt x="2639" y="5119"/>
                    </a:cubicBezTo>
                    <a:cubicBezTo>
                      <a:pt x="2493" y="5114"/>
                      <a:pt x="2341" y="5110"/>
                      <a:pt x="2192" y="5110"/>
                    </a:cubicBezTo>
                    <a:cubicBezTo>
                      <a:pt x="1647" y="5110"/>
                      <a:pt x="1132" y="5169"/>
                      <a:pt x="1083" y="5503"/>
                    </a:cubicBezTo>
                    <a:cubicBezTo>
                      <a:pt x="1030" y="5881"/>
                      <a:pt x="1294" y="6006"/>
                      <a:pt x="1668" y="6006"/>
                    </a:cubicBezTo>
                    <a:cubicBezTo>
                      <a:pt x="2320" y="6006"/>
                      <a:pt x="3307" y="5627"/>
                      <a:pt x="3531" y="5554"/>
                    </a:cubicBezTo>
                    <a:cubicBezTo>
                      <a:pt x="3660" y="5518"/>
                      <a:pt x="4076" y="5386"/>
                      <a:pt x="4299" y="5386"/>
                    </a:cubicBezTo>
                    <a:cubicBezTo>
                      <a:pt x="4454" y="5386"/>
                      <a:pt x="4516" y="5449"/>
                      <a:pt x="4330" y="5648"/>
                    </a:cubicBezTo>
                    <a:cubicBezTo>
                      <a:pt x="4153" y="5835"/>
                      <a:pt x="3479" y="5949"/>
                      <a:pt x="3240" y="6073"/>
                    </a:cubicBezTo>
                    <a:cubicBezTo>
                      <a:pt x="2867" y="6271"/>
                      <a:pt x="2318" y="6488"/>
                      <a:pt x="2069" y="6841"/>
                    </a:cubicBezTo>
                    <a:cubicBezTo>
                      <a:pt x="1768" y="7247"/>
                      <a:pt x="1989" y="7418"/>
                      <a:pt x="2338" y="7418"/>
                    </a:cubicBezTo>
                    <a:cubicBezTo>
                      <a:pt x="2435" y="7418"/>
                      <a:pt x="2542" y="7405"/>
                      <a:pt x="2649" y="7380"/>
                    </a:cubicBezTo>
                    <a:cubicBezTo>
                      <a:pt x="3282" y="7246"/>
                      <a:pt x="3189" y="6758"/>
                      <a:pt x="3666" y="6437"/>
                    </a:cubicBezTo>
                    <a:cubicBezTo>
                      <a:pt x="3943" y="6254"/>
                      <a:pt x="4241" y="6203"/>
                      <a:pt x="4550" y="6203"/>
                    </a:cubicBezTo>
                    <a:cubicBezTo>
                      <a:pt x="4611" y="6203"/>
                      <a:pt x="4672" y="6205"/>
                      <a:pt x="4734" y="6208"/>
                    </a:cubicBezTo>
                    <a:cubicBezTo>
                      <a:pt x="4900" y="6208"/>
                      <a:pt x="4962" y="6437"/>
                      <a:pt x="4817" y="6520"/>
                    </a:cubicBezTo>
                    <a:cubicBezTo>
                      <a:pt x="4485" y="6737"/>
                      <a:pt x="3966" y="6976"/>
                      <a:pt x="3811" y="7100"/>
                    </a:cubicBezTo>
                    <a:cubicBezTo>
                      <a:pt x="3459" y="7380"/>
                      <a:pt x="2576" y="7661"/>
                      <a:pt x="2369" y="8065"/>
                    </a:cubicBezTo>
                    <a:cubicBezTo>
                      <a:pt x="2214" y="8380"/>
                      <a:pt x="2350" y="8487"/>
                      <a:pt x="2592" y="8487"/>
                    </a:cubicBezTo>
                    <a:cubicBezTo>
                      <a:pt x="2963" y="8487"/>
                      <a:pt x="3581" y="8234"/>
                      <a:pt x="3770" y="8096"/>
                    </a:cubicBezTo>
                    <a:cubicBezTo>
                      <a:pt x="4236" y="7744"/>
                      <a:pt x="4600" y="7339"/>
                      <a:pt x="5128" y="7059"/>
                    </a:cubicBezTo>
                    <a:cubicBezTo>
                      <a:pt x="5255" y="6990"/>
                      <a:pt x="5655" y="6712"/>
                      <a:pt x="5841" y="6712"/>
                    </a:cubicBezTo>
                    <a:cubicBezTo>
                      <a:pt x="5853" y="6712"/>
                      <a:pt x="5865" y="6714"/>
                      <a:pt x="5875" y="6716"/>
                    </a:cubicBezTo>
                    <a:cubicBezTo>
                      <a:pt x="6249" y="6831"/>
                      <a:pt x="5678" y="7214"/>
                      <a:pt x="5533" y="7318"/>
                    </a:cubicBezTo>
                    <a:cubicBezTo>
                      <a:pt x="5035" y="7671"/>
                      <a:pt x="4527" y="7992"/>
                      <a:pt x="4070" y="8407"/>
                    </a:cubicBezTo>
                    <a:cubicBezTo>
                      <a:pt x="3612" y="8841"/>
                      <a:pt x="3580" y="9540"/>
                      <a:pt x="4051" y="9540"/>
                    </a:cubicBezTo>
                    <a:cubicBezTo>
                      <a:pt x="4177" y="9540"/>
                      <a:pt x="4338" y="9490"/>
                      <a:pt x="4537" y="9372"/>
                    </a:cubicBezTo>
                    <a:cubicBezTo>
                      <a:pt x="5149" y="9019"/>
                      <a:pt x="5388" y="8106"/>
                      <a:pt x="5803" y="7578"/>
                    </a:cubicBezTo>
                    <a:cubicBezTo>
                      <a:pt x="5976" y="7353"/>
                      <a:pt x="6201" y="7006"/>
                      <a:pt x="6536" y="7006"/>
                    </a:cubicBezTo>
                    <a:cubicBezTo>
                      <a:pt x="6540" y="7006"/>
                      <a:pt x="6545" y="7006"/>
                      <a:pt x="6550" y="7007"/>
                    </a:cubicBezTo>
                    <a:cubicBezTo>
                      <a:pt x="7089" y="7007"/>
                      <a:pt x="6902" y="7412"/>
                      <a:pt x="6601" y="7640"/>
                    </a:cubicBezTo>
                    <a:cubicBezTo>
                      <a:pt x="6311" y="7868"/>
                      <a:pt x="5948" y="8002"/>
                      <a:pt x="5741" y="8314"/>
                    </a:cubicBezTo>
                    <a:cubicBezTo>
                      <a:pt x="5530" y="8630"/>
                      <a:pt x="4380" y="10904"/>
                      <a:pt x="5156" y="10904"/>
                    </a:cubicBezTo>
                    <a:cubicBezTo>
                      <a:pt x="5220" y="10904"/>
                      <a:pt x="5297" y="10889"/>
                      <a:pt x="5388" y="10855"/>
                    </a:cubicBezTo>
                    <a:cubicBezTo>
                      <a:pt x="6186" y="10554"/>
                      <a:pt x="5865" y="9611"/>
                      <a:pt x="6103" y="8998"/>
                    </a:cubicBezTo>
                    <a:cubicBezTo>
                      <a:pt x="6259" y="8583"/>
                      <a:pt x="6497" y="8158"/>
                      <a:pt x="6840" y="7878"/>
                    </a:cubicBezTo>
                    <a:cubicBezTo>
                      <a:pt x="7049" y="7711"/>
                      <a:pt x="7420" y="7495"/>
                      <a:pt x="7604" y="7495"/>
                    </a:cubicBezTo>
                    <a:cubicBezTo>
                      <a:pt x="7739" y="7495"/>
                      <a:pt x="7773" y="7612"/>
                      <a:pt x="7566" y="7951"/>
                    </a:cubicBezTo>
                    <a:cubicBezTo>
                      <a:pt x="7244" y="8470"/>
                      <a:pt x="6612" y="8936"/>
                      <a:pt x="6529" y="9579"/>
                    </a:cubicBezTo>
                    <a:cubicBezTo>
                      <a:pt x="6478" y="9990"/>
                      <a:pt x="6610" y="10163"/>
                      <a:pt x="6788" y="10163"/>
                    </a:cubicBezTo>
                    <a:cubicBezTo>
                      <a:pt x="7009" y="10163"/>
                      <a:pt x="7302" y="9895"/>
                      <a:pt x="7400" y="9486"/>
                    </a:cubicBezTo>
                    <a:cubicBezTo>
                      <a:pt x="7546" y="8895"/>
                      <a:pt x="7556" y="8096"/>
                      <a:pt x="8189" y="7795"/>
                    </a:cubicBezTo>
                    <a:cubicBezTo>
                      <a:pt x="8307" y="7741"/>
                      <a:pt x="8511" y="7691"/>
                      <a:pt x="8697" y="7691"/>
                    </a:cubicBezTo>
                    <a:cubicBezTo>
                      <a:pt x="8901" y="7691"/>
                      <a:pt x="9085" y="7751"/>
                      <a:pt x="9111" y="7930"/>
                    </a:cubicBezTo>
                    <a:cubicBezTo>
                      <a:pt x="9143" y="8117"/>
                      <a:pt x="8438" y="8853"/>
                      <a:pt x="8292" y="9030"/>
                    </a:cubicBezTo>
                    <a:cubicBezTo>
                      <a:pt x="8074" y="9279"/>
                      <a:pt x="7670" y="9528"/>
                      <a:pt x="7691" y="9880"/>
                    </a:cubicBezTo>
                    <a:cubicBezTo>
                      <a:pt x="7699" y="9976"/>
                      <a:pt x="7774" y="10043"/>
                      <a:pt x="7859" y="10043"/>
                    </a:cubicBezTo>
                    <a:cubicBezTo>
                      <a:pt x="7875" y="10043"/>
                      <a:pt x="7892" y="10041"/>
                      <a:pt x="7908" y="10036"/>
                    </a:cubicBezTo>
                    <a:cubicBezTo>
                      <a:pt x="8880" y="9767"/>
                      <a:pt x="8976" y="7889"/>
                      <a:pt x="10098" y="7889"/>
                    </a:cubicBezTo>
                    <a:cubicBezTo>
                      <a:pt x="10101" y="7889"/>
                      <a:pt x="10104" y="7889"/>
                      <a:pt x="10107" y="7889"/>
                    </a:cubicBezTo>
                    <a:cubicBezTo>
                      <a:pt x="10792" y="7899"/>
                      <a:pt x="9941" y="8739"/>
                      <a:pt x="9755" y="9092"/>
                    </a:cubicBezTo>
                    <a:cubicBezTo>
                      <a:pt x="9608" y="9376"/>
                      <a:pt x="9311" y="10284"/>
                      <a:pt x="9861" y="10284"/>
                    </a:cubicBezTo>
                    <a:cubicBezTo>
                      <a:pt x="9892" y="10284"/>
                      <a:pt x="9925" y="10281"/>
                      <a:pt x="9962" y="10275"/>
                    </a:cubicBezTo>
                    <a:cubicBezTo>
                      <a:pt x="10429" y="10192"/>
                      <a:pt x="10335" y="9579"/>
                      <a:pt x="10335" y="9258"/>
                    </a:cubicBezTo>
                    <a:cubicBezTo>
                      <a:pt x="10335" y="8781"/>
                      <a:pt x="10356" y="8262"/>
                      <a:pt x="10657" y="7868"/>
                    </a:cubicBezTo>
                    <a:cubicBezTo>
                      <a:pt x="10678" y="7836"/>
                      <a:pt x="10699" y="7806"/>
                      <a:pt x="10730" y="7774"/>
                    </a:cubicBezTo>
                    <a:cubicBezTo>
                      <a:pt x="10873" y="7625"/>
                      <a:pt x="11069" y="7515"/>
                      <a:pt x="11225" y="7515"/>
                    </a:cubicBezTo>
                    <a:cubicBezTo>
                      <a:pt x="11374" y="7515"/>
                      <a:pt x="11487" y="7615"/>
                      <a:pt x="11487" y="7878"/>
                    </a:cubicBezTo>
                    <a:lnTo>
                      <a:pt x="11487" y="7940"/>
                    </a:lnTo>
                    <a:cubicBezTo>
                      <a:pt x="11467" y="8314"/>
                      <a:pt x="10792" y="8874"/>
                      <a:pt x="11124" y="9268"/>
                    </a:cubicBezTo>
                    <a:cubicBezTo>
                      <a:pt x="11211" y="9372"/>
                      <a:pt x="11292" y="9416"/>
                      <a:pt x="11366" y="9416"/>
                    </a:cubicBezTo>
                    <a:cubicBezTo>
                      <a:pt x="11714" y="9416"/>
                      <a:pt x="11917" y="8453"/>
                      <a:pt x="11985" y="8231"/>
                    </a:cubicBezTo>
                    <a:cubicBezTo>
                      <a:pt x="12037" y="8106"/>
                      <a:pt x="12068" y="8002"/>
                      <a:pt x="12110" y="7940"/>
                    </a:cubicBezTo>
                    <a:cubicBezTo>
                      <a:pt x="12168" y="7847"/>
                      <a:pt x="12236" y="7809"/>
                      <a:pt x="12350" y="7809"/>
                    </a:cubicBezTo>
                    <a:cubicBezTo>
                      <a:pt x="12438" y="7809"/>
                      <a:pt x="12553" y="7832"/>
                      <a:pt x="12711" y="7868"/>
                    </a:cubicBezTo>
                    <a:lnTo>
                      <a:pt x="12721" y="7868"/>
                    </a:lnTo>
                    <a:cubicBezTo>
                      <a:pt x="12867" y="7899"/>
                      <a:pt x="13002" y="7940"/>
                      <a:pt x="13147" y="7982"/>
                    </a:cubicBezTo>
                    <a:cubicBezTo>
                      <a:pt x="13427" y="8075"/>
                      <a:pt x="13707" y="8158"/>
                      <a:pt x="14008" y="8221"/>
                    </a:cubicBezTo>
                    <a:cubicBezTo>
                      <a:pt x="14017" y="8223"/>
                      <a:pt x="14027" y="8224"/>
                      <a:pt x="14037" y="8224"/>
                    </a:cubicBezTo>
                    <a:cubicBezTo>
                      <a:pt x="14130" y="8224"/>
                      <a:pt x="14215" y="8137"/>
                      <a:pt x="14215" y="8034"/>
                    </a:cubicBezTo>
                    <a:cubicBezTo>
                      <a:pt x="14205" y="8013"/>
                      <a:pt x="14205" y="7992"/>
                      <a:pt x="14205" y="7961"/>
                    </a:cubicBezTo>
                    <a:lnTo>
                      <a:pt x="14205" y="7629"/>
                    </a:lnTo>
                    <a:cubicBezTo>
                      <a:pt x="14205" y="7528"/>
                      <a:pt x="14124" y="7460"/>
                      <a:pt x="14033" y="7460"/>
                    </a:cubicBezTo>
                    <a:cubicBezTo>
                      <a:pt x="14021" y="7460"/>
                      <a:pt x="14009" y="7461"/>
                      <a:pt x="13998" y="7463"/>
                    </a:cubicBezTo>
                    <a:cubicBezTo>
                      <a:pt x="13766" y="7513"/>
                      <a:pt x="13474" y="7563"/>
                      <a:pt x="13215" y="7563"/>
                    </a:cubicBezTo>
                    <a:cubicBezTo>
                      <a:pt x="13045" y="7563"/>
                      <a:pt x="12889" y="7541"/>
                      <a:pt x="12774" y="7484"/>
                    </a:cubicBezTo>
                    <a:cubicBezTo>
                      <a:pt x="12172" y="7183"/>
                      <a:pt x="12555" y="6571"/>
                      <a:pt x="12991" y="6364"/>
                    </a:cubicBezTo>
                    <a:cubicBezTo>
                      <a:pt x="13375" y="6188"/>
                      <a:pt x="13842" y="6198"/>
                      <a:pt x="14164" y="5918"/>
                    </a:cubicBezTo>
                    <a:cubicBezTo>
                      <a:pt x="14572" y="5566"/>
                      <a:pt x="14415" y="5267"/>
                      <a:pt x="13995" y="5267"/>
                    </a:cubicBezTo>
                    <a:cubicBezTo>
                      <a:pt x="13957" y="5267"/>
                      <a:pt x="13916" y="5270"/>
                      <a:pt x="13873" y="5275"/>
                    </a:cubicBezTo>
                    <a:cubicBezTo>
                      <a:pt x="13479" y="5316"/>
                      <a:pt x="13074" y="5596"/>
                      <a:pt x="12753" y="5814"/>
                    </a:cubicBezTo>
                    <a:cubicBezTo>
                      <a:pt x="12255" y="6146"/>
                      <a:pt x="12359" y="6405"/>
                      <a:pt x="12172" y="6861"/>
                    </a:cubicBezTo>
                    <a:cubicBezTo>
                      <a:pt x="12092" y="7049"/>
                      <a:pt x="11787" y="7271"/>
                      <a:pt x="11519" y="7271"/>
                    </a:cubicBezTo>
                    <a:cubicBezTo>
                      <a:pt x="11372" y="7271"/>
                      <a:pt x="11236" y="7204"/>
                      <a:pt x="11155" y="7027"/>
                    </a:cubicBezTo>
                    <a:cubicBezTo>
                      <a:pt x="10999" y="6685"/>
                      <a:pt x="11767" y="6177"/>
                      <a:pt x="12006" y="5980"/>
                    </a:cubicBezTo>
                    <a:cubicBezTo>
                      <a:pt x="12389" y="5658"/>
                      <a:pt x="12774" y="5305"/>
                      <a:pt x="12908" y="4798"/>
                    </a:cubicBezTo>
                    <a:cubicBezTo>
                      <a:pt x="13007" y="4414"/>
                      <a:pt x="12882" y="3892"/>
                      <a:pt x="12522" y="3892"/>
                    </a:cubicBezTo>
                    <a:cubicBezTo>
                      <a:pt x="12463" y="3892"/>
                      <a:pt x="12398" y="3906"/>
                      <a:pt x="12327" y="3936"/>
                    </a:cubicBezTo>
                    <a:cubicBezTo>
                      <a:pt x="12265" y="3968"/>
                      <a:pt x="12223" y="4030"/>
                      <a:pt x="12223" y="4102"/>
                    </a:cubicBezTo>
                    <a:cubicBezTo>
                      <a:pt x="12223" y="4787"/>
                      <a:pt x="12151" y="5160"/>
                      <a:pt x="11705" y="5783"/>
                    </a:cubicBezTo>
                    <a:cubicBezTo>
                      <a:pt x="11536" y="6021"/>
                      <a:pt x="10815" y="7002"/>
                      <a:pt x="10444" y="7002"/>
                    </a:cubicBezTo>
                    <a:cubicBezTo>
                      <a:pt x="10428" y="7002"/>
                      <a:pt x="10412" y="7001"/>
                      <a:pt x="10398" y="6997"/>
                    </a:cubicBezTo>
                    <a:cubicBezTo>
                      <a:pt x="10045" y="6914"/>
                      <a:pt x="10149" y="6333"/>
                      <a:pt x="10273" y="6115"/>
                    </a:cubicBezTo>
                    <a:cubicBezTo>
                      <a:pt x="10471" y="5783"/>
                      <a:pt x="10886" y="5627"/>
                      <a:pt x="11155" y="5358"/>
                    </a:cubicBezTo>
                    <a:cubicBezTo>
                      <a:pt x="11373" y="5139"/>
                      <a:pt x="11695" y="4808"/>
                      <a:pt x="11653" y="4476"/>
                    </a:cubicBezTo>
                    <a:cubicBezTo>
                      <a:pt x="11627" y="4230"/>
                      <a:pt x="11513" y="4118"/>
                      <a:pt x="11353" y="4118"/>
                    </a:cubicBezTo>
                    <a:cubicBezTo>
                      <a:pt x="11256" y="4118"/>
                      <a:pt x="11142" y="4159"/>
                      <a:pt x="11020" y="4237"/>
                    </a:cubicBezTo>
                    <a:cubicBezTo>
                      <a:pt x="10720" y="4434"/>
                      <a:pt x="10750" y="4777"/>
                      <a:pt x="10574" y="5057"/>
                    </a:cubicBezTo>
                    <a:cubicBezTo>
                      <a:pt x="10377" y="5368"/>
                      <a:pt x="10014" y="5461"/>
                      <a:pt x="9828" y="5783"/>
                    </a:cubicBezTo>
                    <a:cubicBezTo>
                      <a:pt x="9579" y="6240"/>
                      <a:pt x="9797" y="7231"/>
                      <a:pt x="9049" y="7231"/>
                    </a:cubicBezTo>
                    <a:cubicBezTo>
                      <a:pt x="9016" y="7231"/>
                      <a:pt x="8982" y="7229"/>
                      <a:pt x="8946" y="7225"/>
                    </a:cubicBezTo>
                    <a:cubicBezTo>
                      <a:pt x="8033" y="7121"/>
                      <a:pt x="9070" y="6052"/>
                      <a:pt x="9360" y="5793"/>
                    </a:cubicBezTo>
                    <a:cubicBezTo>
                      <a:pt x="9921" y="5295"/>
                      <a:pt x="10367" y="4662"/>
                      <a:pt x="10045" y="3874"/>
                    </a:cubicBezTo>
                    <a:cubicBezTo>
                      <a:pt x="9944" y="3647"/>
                      <a:pt x="9725" y="3428"/>
                      <a:pt x="9533" y="3428"/>
                    </a:cubicBezTo>
                    <a:cubicBezTo>
                      <a:pt x="9410" y="3428"/>
                      <a:pt x="9297" y="3520"/>
                      <a:pt x="9236" y="3760"/>
                    </a:cubicBezTo>
                    <a:cubicBezTo>
                      <a:pt x="9185" y="3957"/>
                      <a:pt x="9330" y="4217"/>
                      <a:pt x="9319" y="4424"/>
                    </a:cubicBezTo>
                    <a:cubicBezTo>
                      <a:pt x="9309" y="4621"/>
                      <a:pt x="9257" y="4839"/>
                      <a:pt x="9185" y="5026"/>
                    </a:cubicBezTo>
                    <a:cubicBezTo>
                      <a:pt x="9008" y="5534"/>
                      <a:pt x="8738" y="6758"/>
                      <a:pt x="8189" y="7090"/>
                    </a:cubicBezTo>
                    <a:cubicBezTo>
                      <a:pt x="8161" y="7108"/>
                      <a:pt x="8131" y="7116"/>
                      <a:pt x="8102" y="7116"/>
                    </a:cubicBezTo>
                    <a:cubicBezTo>
                      <a:pt x="8030" y="7116"/>
                      <a:pt x="7961" y="7067"/>
                      <a:pt x="7940" y="6986"/>
                    </a:cubicBezTo>
                    <a:cubicBezTo>
                      <a:pt x="7712" y="6198"/>
                      <a:pt x="8738" y="5388"/>
                      <a:pt x="8904" y="4673"/>
                    </a:cubicBezTo>
                    <a:cubicBezTo>
                      <a:pt x="8966" y="4434"/>
                      <a:pt x="9081" y="3853"/>
                      <a:pt x="8904" y="3657"/>
                    </a:cubicBezTo>
                    <a:cubicBezTo>
                      <a:pt x="8822" y="3561"/>
                      <a:pt x="8746" y="3521"/>
                      <a:pt x="8677" y="3521"/>
                    </a:cubicBezTo>
                    <a:cubicBezTo>
                      <a:pt x="8447" y="3521"/>
                      <a:pt x="8290" y="3957"/>
                      <a:pt x="8251" y="4196"/>
                    </a:cubicBezTo>
                    <a:cubicBezTo>
                      <a:pt x="8178" y="4590"/>
                      <a:pt x="8199" y="4953"/>
                      <a:pt x="8053" y="5337"/>
                    </a:cubicBezTo>
                    <a:cubicBezTo>
                      <a:pt x="7940" y="5637"/>
                      <a:pt x="7680" y="6374"/>
                      <a:pt x="7463" y="6592"/>
                    </a:cubicBezTo>
                    <a:cubicBezTo>
                      <a:pt x="7373" y="6682"/>
                      <a:pt x="7296" y="6719"/>
                      <a:pt x="7232" y="6719"/>
                    </a:cubicBezTo>
                    <a:cubicBezTo>
                      <a:pt x="7015" y="6719"/>
                      <a:pt x="6940" y="6289"/>
                      <a:pt x="6965" y="6001"/>
                    </a:cubicBezTo>
                    <a:cubicBezTo>
                      <a:pt x="6995" y="5607"/>
                      <a:pt x="7255" y="5181"/>
                      <a:pt x="7431" y="4839"/>
                    </a:cubicBezTo>
                    <a:cubicBezTo>
                      <a:pt x="7608" y="4476"/>
                      <a:pt x="8133" y="3033"/>
                      <a:pt x="7497" y="3033"/>
                    </a:cubicBezTo>
                    <a:cubicBezTo>
                      <a:pt x="7422" y="3033"/>
                      <a:pt x="7332" y="3053"/>
                      <a:pt x="7224" y="3096"/>
                    </a:cubicBezTo>
                    <a:cubicBezTo>
                      <a:pt x="7151" y="3127"/>
                      <a:pt x="7099" y="3200"/>
                      <a:pt x="7110" y="3283"/>
                    </a:cubicBezTo>
                    <a:cubicBezTo>
                      <a:pt x="7141" y="3501"/>
                      <a:pt x="7265" y="3708"/>
                      <a:pt x="7203" y="3936"/>
                    </a:cubicBezTo>
                    <a:cubicBezTo>
                      <a:pt x="7123" y="4234"/>
                      <a:pt x="6560" y="6242"/>
                      <a:pt x="6075" y="6242"/>
                    </a:cubicBezTo>
                    <a:cubicBezTo>
                      <a:pt x="6053" y="6242"/>
                      <a:pt x="6032" y="6238"/>
                      <a:pt x="6010" y="6229"/>
                    </a:cubicBezTo>
                    <a:lnTo>
                      <a:pt x="5990" y="6229"/>
                    </a:lnTo>
                    <a:cubicBezTo>
                      <a:pt x="5979" y="6218"/>
                      <a:pt x="5969" y="6218"/>
                      <a:pt x="5958" y="6208"/>
                    </a:cubicBezTo>
                    <a:cubicBezTo>
                      <a:pt x="5419" y="5876"/>
                      <a:pt x="6446" y="4787"/>
                      <a:pt x="6580" y="4538"/>
                    </a:cubicBezTo>
                    <a:cubicBezTo>
                      <a:pt x="6813" y="4120"/>
                      <a:pt x="6647" y="3378"/>
                      <a:pt x="6422" y="3378"/>
                    </a:cubicBezTo>
                    <a:cubicBezTo>
                      <a:pt x="6346" y="3378"/>
                      <a:pt x="6263" y="3464"/>
                      <a:pt x="6186" y="3677"/>
                    </a:cubicBezTo>
                    <a:cubicBezTo>
                      <a:pt x="6073" y="3988"/>
                      <a:pt x="6145" y="4330"/>
                      <a:pt x="6000" y="4673"/>
                    </a:cubicBezTo>
                    <a:cubicBezTo>
                      <a:pt x="5875" y="4943"/>
                      <a:pt x="5730" y="5130"/>
                      <a:pt x="5543" y="5316"/>
                    </a:cubicBezTo>
                    <a:cubicBezTo>
                      <a:pt x="5508" y="5355"/>
                      <a:pt x="5464" y="5372"/>
                      <a:pt x="5420" y="5372"/>
                    </a:cubicBezTo>
                    <a:cubicBezTo>
                      <a:pt x="5335" y="5372"/>
                      <a:pt x="5253" y="5305"/>
                      <a:pt x="5253" y="5202"/>
                    </a:cubicBezTo>
                    <a:cubicBezTo>
                      <a:pt x="5243" y="4549"/>
                      <a:pt x="6093" y="3843"/>
                      <a:pt x="6020" y="3189"/>
                    </a:cubicBezTo>
                    <a:cubicBezTo>
                      <a:pt x="5997" y="2965"/>
                      <a:pt x="5879" y="2609"/>
                      <a:pt x="5659" y="2609"/>
                    </a:cubicBezTo>
                    <a:cubicBezTo>
                      <a:pt x="5595" y="2609"/>
                      <a:pt x="5522" y="2640"/>
                      <a:pt x="5439" y="2712"/>
                    </a:cubicBezTo>
                    <a:cubicBezTo>
                      <a:pt x="5222" y="2910"/>
                      <a:pt x="5336" y="3532"/>
                      <a:pt x="5284" y="3802"/>
                    </a:cubicBezTo>
                    <a:cubicBezTo>
                      <a:pt x="5232" y="4081"/>
                      <a:pt x="5128" y="4870"/>
                      <a:pt x="4786" y="4964"/>
                    </a:cubicBezTo>
                    <a:cubicBezTo>
                      <a:pt x="4738" y="4978"/>
                      <a:pt x="4697" y="4985"/>
                      <a:pt x="4663" y="4985"/>
                    </a:cubicBezTo>
                    <a:cubicBezTo>
                      <a:pt x="4280" y="4985"/>
                      <a:pt x="4742" y="4147"/>
                      <a:pt x="4828" y="3947"/>
                    </a:cubicBezTo>
                    <a:cubicBezTo>
                      <a:pt x="4980" y="3610"/>
                      <a:pt x="5696" y="2079"/>
                      <a:pt x="4929" y="2079"/>
                    </a:cubicBezTo>
                    <a:cubicBezTo>
                      <a:pt x="4917" y="2079"/>
                      <a:pt x="4904" y="2079"/>
                      <a:pt x="4890" y="2080"/>
                    </a:cubicBezTo>
                    <a:cubicBezTo>
                      <a:pt x="4185" y="2131"/>
                      <a:pt x="4319" y="3159"/>
                      <a:pt x="4215" y="3791"/>
                    </a:cubicBezTo>
                    <a:cubicBezTo>
                      <a:pt x="4197" y="3883"/>
                      <a:pt x="4121" y="3926"/>
                      <a:pt x="4045" y="3926"/>
                    </a:cubicBezTo>
                    <a:cubicBezTo>
                      <a:pt x="3950" y="3926"/>
                      <a:pt x="3856" y="3860"/>
                      <a:pt x="3874" y="3740"/>
                    </a:cubicBezTo>
                    <a:cubicBezTo>
                      <a:pt x="3946" y="3023"/>
                      <a:pt x="4288" y="2038"/>
                      <a:pt x="3676" y="1789"/>
                    </a:cubicBezTo>
                    <a:cubicBezTo>
                      <a:pt x="3578" y="1750"/>
                      <a:pt x="3500" y="1732"/>
                      <a:pt x="3438" y="1732"/>
                    </a:cubicBezTo>
                    <a:cubicBezTo>
                      <a:pt x="3096" y="1732"/>
                      <a:pt x="3261" y="2269"/>
                      <a:pt x="3313" y="2516"/>
                    </a:cubicBezTo>
                    <a:cubicBezTo>
                      <a:pt x="3365" y="2733"/>
                      <a:pt x="3406" y="2993"/>
                      <a:pt x="3386" y="3242"/>
                    </a:cubicBezTo>
                    <a:cubicBezTo>
                      <a:pt x="3380" y="3339"/>
                      <a:pt x="3298" y="3392"/>
                      <a:pt x="3216" y="3392"/>
                    </a:cubicBezTo>
                    <a:cubicBezTo>
                      <a:pt x="3149" y="3392"/>
                      <a:pt x="3081" y="3357"/>
                      <a:pt x="3054" y="3283"/>
                    </a:cubicBezTo>
                    <a:cubicBezTo>
                      <a:pt x="2908" y="2857"/>
                      <a:pt x="3023" y="2412"/>
                      <a:pt x="2898" y="1935"/>
                    </a:cubicBezTo>
                    <a:cubicBezTo>
                      <a:pt x="2712" y="1271"/>
                      <a:pt x="2421" y="866"/>
                      <a:pt x="1882" y="451"/>
                    </a:cubicBezTo>
                    <a:cubicBezTo>
                      <a:pt x="1710" y="318"/>
                      <a:pt x="1010" y="0"/>
                      <a:pt x="550" y="0"/>
                    </a:cubicBezTo>
                    <a:close/>
                  </a:path>
                </a:pathLst>
              </a:custGeom>
              <a:solidFill>
                <a:srgbClr val="FFC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25"/>
              <p:cNvSpPr/>
              <p:nvPr/>
            </p:nvSpPr>
            <p:spPr>
              <a:xfrm>
                <a:off x="5259395" y="2954078"/>
                <a:ext cx="851828" cy="637366"/>
              </a:xfrm>
              <a:custGeom>
                <a:rect b="b" l="l" r="r" t="t"/>
                <a:pathLst>
                  <a:path extrusionOk="0" h="10904" w="14573">
                    <a:moveTo>
                      <a:pt x="14018" y="0"/>
                    </a:moveTo>
                    <a:cubicBezTo>
                      <a:pt x="13559" y="0"/>
                      <a:pt x="12863" y="318"/>
                      <a:pt x="12691" y="451"/>
                    </a:cubicBezTo>
                    <a:cubicBezTo>
                      <a:pt x="12151" y="866"/>
                      <a:pt x="11850" y="1271"/>
                      <a:pt x="11674" y="1935"/>
                    </a:cubicBezTo>
                    <a:cubicBezTo>
                      <a:pt x="11550" y="2412"/>
                      <a:pt x="11664" y="2857"/>
                      <a:pt x="11518" y="3283"/>
                    </a:cubicBezTo>
                    <a:cubicBezTo>
                      <a:pt x="11491" y="3357"/>
                      <a:pt x="11423" y="3392"/>
                      <a:pt x="11356" y="3392"/>
                    </a:cubicBezTo>
                    <a:cubicBezTo>
                      <a:pt x="11272" y="3392"/>
                      <a:pt x="11188" y="3339"/>
                      <a:pt x="11176" y="3242"/>
                    </a:cubicBezTo>
                    <a:cubicBezTo>
                      <a:pt x="11166" y="2993"/>
                      <a:pt x="11207" y="2733"/>
                      <a:pt x="11259" y="2516"/>
                    </a:cubicBezTo>
                    <a:cubicBezTo>
                      <a:pt x="11312" y="2269"/>
                      <a:pt x="11469" y="1732"/>
                      <a:pt x="11131" y="1732"/>
                    </a:cubicBezTo>
                    <a:cubicBezTo>
                      <a:pt x="11070" y="1732"/>
                      <a:pt x="10993" y="1750"/>
                      <a:pt x="10896" y="1789"/>
                    </a:cubicBezTo>
                    <a:cubicBezTo>
                      <a:pt x="10284" y="2038"/>
                      <a:pt x="10626" y="3023"/>
                      <a:pt x="10699" y="3740"/>
                    </a:cubicBezTo>
                    <a:cubicBezTo>
                      <a:pt x="10711" y="3860"/>
                      <a:pt x="10617" y="3926"/>
                      <a:pt x="10524" y="3926"/>
                    </a:cubicBezTo>
                    <a:cubicBezTo>
                      <a:pt x="10449" y="3926"/>
                      <a:pt x="10375" y="3883"/>
                      <a:pt x="10357" y="3791"/>
                    </a:cubicBezTo>
                    <a:cubicBezTo>
                      <a:pt x="10253" y="3159"/>
                      <a:pt x="10388" y="2131"/>
                      <a:pt x="9683" y="2080"/>
                    </a:cubicBezTo>
                    <a:cubicBezTo>
                      <a:pt x="9669" y="2079"/>
                      <a:pt x="9656" y="2079"/>
                      <a:pt x="9643" y="2079"/>
                    </a:cubicBezTo>
                    <a:cubicBezTo>
                      <a:pt x="8877" y="2079"/>
                      <a:pt x="9591" y="3610"/>
                      <a:pt x="9745" y="3947"/>
                    </a:cubicBezTo>
                    <a:cubicBezTo>
                      <a:pt x="9830" y="4147"/>
                      <a:pt x="10292" y="4985"/>
                      <a:pt x="9902" y="4985"/>
                    </a:cubicBezTo>
                    <a:cubicBezTo>
                      <a:pt x="9867" y="4985"/>
                      <a:pt x="9825" y="4978"/>
                      <a:pt x="9776" y="4964"/>
                    </a:cubicBezTo>
                    <a:cubicBezTo>
                      <a:pt x="9444" y="4870"/>
                      <a:pt x="9330" y="4081"/>
                      <a:pt x="9289" y="3802"/>
                    </a:cubicBezTo>
                    <a:cubicBezTo>
                      <a:pt x="9236" y="3532"/>
                      <a:pt x="9340" y="2910"/>
                      <a:pt x="9123" y="2712"/>
                    </a:cubicBezTo>
                    <a:cubicBezTo>
                      <a:pt x="9040" y="2640"/>
                      <a:pt x="8967" y="2609"/>
                      <a:pt x="8903" y="2609"/>
                    </a:cubicBezTo>
                    <a:cubicBezTo>
                      <a:pt x="8683" y="2609"/>
                      <a:pt x="8568" y="2965"/>
                      <a:pt x="8552" y="3189"/>
                    </a:cubicBezTo>
                    <a:cubicBezTo>
                      <a:pt x="8479" y="3843"/>
                      <a:pt x="9330" y="4549"/>
                      <a:pt x="9319" y="5202"/>
                    </a:cubicBezTo>
                    <a:cubicBezTo>
                      <a:pt x="9319" y="5305"/>
                      <a:pt x="9237" y="5372"/>
                      <a:pt x="9149" y="5372"/>
                    </a:cubicBezTo>
                    <a:cubicBezTo>
                      <a:pt x="9104" y="5372"/>
                      <a:pt x="9057" y="5355"/>
                      <a:pt x="9019" y="5316"/>
                    </a:cubicBezTo>
                    <a:cubicBezTo>
                      <a:pt x="8842" y="5130"/>
                      <a:pt x="8697" y="4943"/>
                      <a:pt x="8572" y="4673"/>
                    </a:cubicBezTo>
                    <a:cubicBezTo>
                      <a:pt x="8427" y="4330"/>
                      <a:pt x="8500" y="3988"/>
                      <a:pt x="8386" y="3677"/>
                    </a:cubicBezTo>
                    <a:cubicBezTo>
                      <a:pt x="8309" y="3464"/>
                      <a:pt x="8226" y="3378"/>
                      <a:pt x="8150" y="3378"/>
                    </a:cubicBezTo>
                    <a:cubicBezTo>
                      <a:pt x="7925" y="3378"/>
                      <a:pt x="7757" y="4120"/>
                      <a:pt x="7982" y="4538"/>
                    </a:cubicBezTo>
                    <a:cubicBezTo>
                      <a:pt x="8127" y="4787"/>
                      <a:pt x="9143" y="5876"/>
                      <a:pt x="8614" y="6208"/>
                    </a:cubicBezTo>
                    <a:cubicBezTo>
                      <a:pt x="8604" y="6218"/>
                      <a:pt x="8593" y="6218"/>
                      <a:pt x="8572" y="6229"/>
                    </a:cubicBezTo>
                    <a:lnTo>
                      <a:pt x="8562" y="6229"/>
                    </a:lnTo>
                    <a:cubicBezTo>
                      <a:pt x="8541" y="6238"/>
                      <a:pt x="8519" y="6242"/>
                      <a:pt x="8498" y="6242"/>
                    </a:cubicBezTo>
                    <a:cubicBezTo>
                      <a:pt x="8013" y="6242"/>
                      <a:pt x="7449" y="4234"/>
                      <a:pt x="7369" y="3936"/>
                    </a:cubicBezTo>
                    <a:cubicBezTo>
                      <a:pt x="7307" y="3708"/>
                      <a:pt x="7421" y="3501"/>
                      <a:pt x="7452" y="3283"/>
                    </a:cubicBezTo>
                    <a:cubicBezTo>
                      <a:pt x="7463" y="3200"/>
                      <a:pt x="7421" y="3127"/>
                      <a:pt x="7348" y="3096"/>
                    </a:cubicBezTo>
                    <a:cubicBezTo>
                      <a:pt x="7239" y="3053"/>
                      <a:pt x="7148" y="3033"/>
                      <a:pt x="7072" y="3033"/>
                    </a:cubicBezTo>
                    <a:cubicBezTo>
                      <a:pt x="6429" y="3033"/>
                      <a:pt x="6955" y="4476"/>
                      <a:pt x="7141" y="4839"/>
                    </a:cubicBezTo>
                    <a:cubicBezTo>
                      <a:pt x="7318" y="5181"/>
                      <a:pt x="7577" y="5607"/>
                      <a:pt x="7608" y="6001"/>
                    </a:cubicBezTo>
                    <a:cubicBezTo>
                      <a:pt x="7632" y="6289"/>
                      <a:pt x="7551" y="6719"/>
                      <a:pt x="7336" y="6719"/>
                    </a:cubicBezTo>
                    <a:cubicBezTo>
                      <a:pt x="7273" y="6719"/>
                      <a:pt x="7198" y="6682"/>
                      <a:pt x="7110" y="6592"/>
                    </a:cubicBezTo>
                    <a:cubicBezTo>
                      <a:pt x="6892" y="6374"/>
                      <a:pt x="6622" y="5637"/>
                      <a:pt x="6509" y="5337"/>
                    </a:cubicBezTo>
                    <a:cubicBezTo>
                      <a:pt x="6373" y="4953"/>
                      <a:pt x="6384" y="4590"/>
                      <a:pt x="6322" y="4196"/>
                    </a:cubicBezTo>
                    <a:cubicBezTo>
                      <a:pt x="6282" y="3957"/>
                      <a:pt x="6125" y="3521"/>
                      <a:pt x="5895" y="3521"/>
                    </a:cubicBezTo>
                    <a:cubicBezTo>
                      <a:pt x="5825" y="3521"/>
                      <a:pt x="5749" y="3561"/>
                      <a:pt x="5668" y="3657"/>
                    </a:cubicBezTo>
                    <a:cubicBezTo>
                      <a:pt x="5481" y="3853"/>
                      <a:pt x="5606" y="4434"/>
                      <a:pt x="5658" y="4673"/>
                    </a:cubicBezTo>
                    <a:cubicBezTo>
                      <a:pt x="5834" y="5388"/>
                      <a:pt x="6861" y="6198"/>
                      <a:pt x="6633" y="6986"/>
                    </a:cubicBezTo>
                    <a:cubicBezTo>
                      <a:pt x="6611" y="7067"/>
                      <a:pt x="6542" y="7116"/>
                      <a:pt x="6471" y="7116"/>
                    </a:cubicBezTo>
                    <a:cubicBezTo>
                      <a:pt x="6441" y="7116"/>
                      <a:pt x="6411" y="7108"/>
                      <a:pt x="6384" y="7090"/>
                    </a:cubicBezTo>
                    <a:cubicBezTo>
                      <a:pt x="5834" y="6758"/>
                      <a:pt x="5564" y="5534"/>
                      <a:pt x="5388" y="5026"/>
                    </a:cubicBezTo>
                    <a:cubicBezTo>
                      <a:pt x="5315" y="4839"/>
                      <a:pt x="5264" y="4621"/>
                      <a:pt x="5253" y="4424"/>
                    </a:cubicBezTo>
                    <a:cubicBezTo>
                      <a:pt x="5232" y="4217"/>
                      <a:pt x="5388" y="3957"/>
                      <a:pt x="5336" y="3760"/>
                    </a:cubicBezTo>
                    <a:cubicBezTo>
                      <a:pt x="5271" y="3520"/>
                      <a:pt x="5156" y="3428"/>
                      <a:pt x="5031" y="3428"/>
                    </a:cubicBezTo>
                    <a:cubicBezTo>
                      <a:pt x="4838" y="3428"/>
                      <a:pt x="4622" y="3647"/>
                      <a:pt x="4527" y="3874"/>
                    </a:cubicBezTo>
                    <a:cubicBezTo>
                      <a:pt x="4206" y="4662"/>
                      <a:pt x="4651" y="5295"/>
                      <a:pt x="5212" y="5793"/>
                    </a:cubicBezTo>
                    <a:cubicBezTo>
                      <a:pt x="5502" y="6052"/>
                      <a:pt x="6529" y="7121"/>
                      <a:pt x="5626" y="7225"/>
                    </a:cubicBezTo>
                    <a:cubicBezTo>
                      <a:pt x="5590" y="7229"/>
                      <a:pt x="5556" y="7231"/>
                      <a:pt x="5523" y="7231"/>
                    </a:cubicBezTo>
                    <a:cubicBezTo>
                      <a:pt x="4775" y="7231"/>
                      <a:pt x="4993" y="6240"/>
                      <a:pt x="4734" y="5783"/>
                    </a:cubicBezTo>
                    <a:cubicBezTo>
                      <a:pt x="4558" y="5461"/>
                      <a:pt x="4195" y="5368"/>
                      <a:pt x="3987" y="5057"/>
                    </a:cubicBezTo>
                    <a:cubicBezTo>
                      <a:pt x="3822" y="4777"/>
                      <a:pt x="3853" y="4434"/>
                      <a:pt x="3542" y="4237"/>
                    </a:cubicBezTo>
                    <a:cubicBezTo>
                      <a:pt x="3420" y="4159"/>
                      <a:pt x="3306" y="4118"/>
                      <a:pt x="3209" y="4118"/>
                    </a:cubicBezTo>
                    <a:cubicBezTo>
                      <a:pt x="3049" y="4118"/>
                      <a:pt x="2935" y="4230"/>
                      <a:pt x="2909" y="4476"/>
                    </a:cubicBezTo>
                    <a:cubicBezTo>
                      <a:pt x="2878" y="4808"/>
                      <a:pt x="3189" y="5139"/>
                      <a:pt x="3417" y="5358"/>
                    </a:cubicBezTo>
                    <a:cubicBezTo>
                      <a:pt x="3687" y="5627"/>
                      <a:pt x="4091" y="5783"/>
                      <a:pt x="4289" y="6115"/>
                    </a:cubicBezTo>
                    <a:cubicBezTo>
                      <a:pt x="4423" y="6333"/>
                      <a:pt x="4527" y="6914"/>
                      <a:pt x="4174" y="6997"/>
                    </a:cubicBezTo>
                    <a:cubicBezTo>
                      <a:pt x="4159" y="7001"/>
                      <a:pt x="4144" y="7002"/>
                      <a:pt x="4128" y="7002"/>
                    </a:cubicBezTo>
                    <a:cubicBezTo>
                      <a:pt x="3757" y="7002"/>
                      <a:pt x="3037" y="6021"/>
                      <a:pt x="2867" y="5783"/>
                    </a:cubicBezTo>
                    <a:cubicBezTo>
                      <a:pt x="2422" y="5160"/>
                      <a:pt x="2339" y="4787"/>
                      <a:pt x="2349" y="4102"/>
                    </a:cubicBezTo>
                    <a:cubicBezTo>
                      <a:pt x="2349" y="4030"/>
                      <a:pt x="2307" y="3968"/>
                      <a:pt x="2245" y="3936"/>
                    </a:cubicBezTo>
                    <a:cubicBezTo>
                      <a:pt x="2174" y="3906"/>
                      <a:pt x="2109" y="3892"/>
                      <a:pt x="2051" y="3892"/>
                    </a:cubicBezTo>
                    <a:cubicBezTo>
                      <a:pt x="1691" y="3892"/>
                      <a:pt x="1566" y="4414"/>
                      <a:pt x="1664" y="4798"/>
                    </a:cubicBezTo>
                    <a:cubicBezTo>
                      <a:pt x="1788" y="5305"/>
                      <a:pt x="2173" y="5658"/>
                      <a:pt x="2567" y="5980"/>
                    </a:cubicBezTo>
                    <a:cubicBezTo>
                      <a:pt x="2805" y="6177"/>
                      <a:pt x="3573" y="6685"/>
                      <a:pt x="3407" y="7027"/>
                    </a:cubicBezTo>
                    <a:cubicBezTo>
                      <a:pt x="3330" y="7204"/>
                      <a:pt x="3196" y="7271"/>
                      <a:pt x="3051" y="7271"/>
                    </a:cubicBezTo>
                    <a:cubicBezTo>
                      <a:pt x="2786" y="7271"/>
                      <a:pt x="2481" y="7049"/>
                      <a:pt x="2401" y="6861"/>
                    </a:cubicBezTo>
                    <a:cubicBezTo>
                      <a:pt x="2214" y="6405"/>
                      <a:pt x="2318" y="6146"/>
                      <a:pt x="1809" y="5814"/>
                    </a:cubicBezTo>
                    <a:cubicBezTo>
                      <a:pt x="1498" y="5596"/>
                      <a:pt x="1094" y="5316"/>
                      <a:pt x="700" y="5275"/>
                    </a:cubicBezTo>
                    <a:cubicBezTo>
                      <a:pt x="656" y="5270"/>
                      <a:pt x="615" y="5267"/>
                      <a:pt x="575" y="5267"/>
                    </a:cubicBezTo>
                    <a:cubicBezTo>
                      <a:pt x="149" y="5267"/>
                      <a:pt x="0" y="5566"/>
                      <a:pt x="409" y="5918"/>
                    </a:cubicBezTo>
                    <a:cubicBezTo>
                      <a:pt x="730" y="6198"/>
                      <a:pt x="1198" y="6188"/>
                      <a:pt x="1571" y="6364"/>
                    </a:cubicBezTo>
                    <a:cubicBezTo>
                      <a:pt x="2007" y="6571"/>
                      <a:pt x="2401" y="7183"/>
                      <a:pt x="1799" y="7484"/>
                    </a:cubicBezTo>
                    <a:cubicBezTo>
                      <a:pt x="1680" y="7541"/>
                      <a:pt x="1522" y="7563"/>
                      <a:pt x="1353" y="7563"/>
                    </a:cubicBezTo>
                    <a:cubicBezTo>
                      <a:pt x="1094" y="7563"/>
                      <a:pt x="806" y="7513"/>
                      <a:pt x="575" y="7463"/>
                    </a:cubicBezTo>
                    <a:cubicBezTo>
                      <a:pt x="563" y="7461"/>
                      <a:pt x="551" y="7460"/>
                      <a:pt x="540" y="7460"/>
                    </a:cubicBezTo>
                    <a:cubicBezTo>
                      <a:pt x="449" y="7460"/>
                      <a:pt x="368" y="7528"/>
                      <a:pt x="368" y="7629"/>
                    </a:cubicBezTo>
                    <a:cubicBezTo>
                      <a:pt x="368" y="7733"/>
                      <a:pt x="368" y="7847"/>
                      <a:pt x="357" y="7961"/>
                    </a:cubicBezTo>
                    <a:lnTo>
                      <a:pt x="357" y="8034"/>
                    </a:lnTo>
                    <a:cubicBezTo>
                      <a:pt x="357" y="8137"/>
                      <a:pt x="434" y="8224"/>
                      <a:pt x="533" y="8224"/>
                    </a:cubicBezTo>
                    <a:cubicBezTo>
                      <a:pt x="543" y="8224"/>
                      <a:pt x="554" y="8223"/>
                      <a:pt x="564" y="8221"/>
                    </a:cubicBezTo>
                    <a:cubicBezTo>
                      <a:pt x="866" y="8158"/>
                      <a:pt x="1135" y="8075"/>
                      <a:pt x="1426" y="7982"/>
                    </a:cubicBezTo>
                    <a:cubicBezTo>
                      <a:pt x="1560" y="7940"/>
                      <a:pt x="1705" y="7899"/>
                      <a:pt x="1851" y="7868"/>
                    </a:cubicBezTo>
                    <a:lnTo>
                      <a:pt x="1861" y="7868"/>
                    </a:lnTo>
                    <a:cubicBezTo>
                      <a:pt x="2015" y="7832"/>
                      <a:pt x="2130" y="7809"/>
                      <a:pt x="2219" y="7809"/>
                    </a:cubicBezTo>
                    <a:cubicBezTo>
                      <a:pt x="2333" y="7809"/>
                      <a:pt x="2405" y="7847"/>
                      <a:pt x="2463" y="7940"/>
                    </a:cubicBezTo>
                    <a:cubicBezTo>
                      <a:pt x="2505" y="8002"/>
                      <a:pt x="2535" y="8106"/>
                      <a:pt x="2577" y="8231"/>
                    </a:cubicBezTo>
                    <a:cubicBezTo>
                      <a:pt x="2645" y="8453"/>
                      <a:pt x="2855" y="9416"/>
                      <a:pt x="3199" y="9416"/>
                    </a:cubicBezTo>
                    <a:cubicBezTo>
                      <a:pt x="3273" y="9416"/>
                      <a:pt x="3352" y="9372"/>
                      <a:pt x="3438" y="9268"/>
                    </a:cubicBezTo>
                    <a:cubicBezTo>
                      <a:pt x="3780" y="8874"/>
                      <a:pt x="3106" y="8314"/>
                      <a:pt x="3085" y="7940"/>
                    </a:cubicBezTo>
                    <a:cubicBezTo>
                      <a:pt x="3075" y="7919"/>
                      <a:pt x="3075" y="7899"/>
                      <a:pt x="3075" y="7878"/>
                    </a:cubicBezTo>
                    <a:cubicBezTo>
                      <a:pt x="3075" y="7615"/>
                      <a:pt x="3188" y="7515"/>
                      <a:pt x="3338" y="7515"/>
                    </a:cubicBezTo>
                    <a:cubicBezTo>
                      <a:pt x="3496" y="7515"/>
                      <a:pt x="3693" y="7625"/>
                      <a:pt x="3842" y="7774"/>
                    </a:cubicBezTo>
                    <a:cubicBezTo>
                      <a:pt x="3863" y="7806"/>
                      <a:pt x="3895" y="7836"/>
                      <a:pt x="3915" y="7868"/>
                    </a:cubicBezTo>
                    <a:cubicBezTo>
                      <a:pt x="4216" y="8262"/>
                      <a:pt x="4236" y="8781"/>
                      <a:pt x="4236" y="9258"/>
                    </a:cubicBezTo>
                    <a:cubicBezTo>
                      <a:pt x="4226" y="9579"/>
                      <a:pt x="4133" y="10192"/>
                      <a:pt x="4610" y="10275"/>
                    </a:cubicBezTo>
                    <a:cubicBezTo>
                      <a:pt x="4647" y="10281"/>
                      <a:pt x="4680" y="10284"/>
                      <a:pt x="4711" y="10284"/>
                    </a:cubicBezTo>
                    <a:cubicBezTo>
                      <a:pt x="5261" y="10284"/>
                      <a:pt x="4965" y="9376"/>
                      <a:pt x="4817" y="9092"/>
                    </a:cubicBezTo>
                    <a:cubicBezTo>
                      <a:pt x="4631" y="8739"/>
                      <a:pt x="3780" y="7899"/>
                      <a:pt x="4465" y="7889"/>
                    </a:cubicBezTo>
                    <a:cubicBezTo>
                      <a:pt x="4468" y="7889"/>
                      <a:pt x="4471" y="7889"/>
                      <a:pt x="4474" y="7889"/>
                    </a:cubicBezTo>
                    <a:cubicBezTo>
                      <a:pt x="5585" y="7889"/>
                      <a:pt x="5682" y="9767"/>
                      <a:pt x="6664" y="10036"/>
                    </a:cubicBezTo>
                    <a:cubicBezTo>
                      <a:pt x="6680" y="10041"/>
                      <a:pt x="6697" y="10043"/>
                      <a:pt x="6713" y="10043"/>
                    </a:cubicBezTo>
                    <a:cubicBezTo>
                      <a:pt x="6798" y="10043"/>
                      <a:pt x="6873" y="9976"/>
                      <a:pt x="6882" y="9880"/>
                    </a:cubicBezTo>
                    <a:cubicBezTo>
                      <a:pt x="6892" y="9528"/>
                      <a:pt x="6498" y="9279"/>
                      <a:pt x="6280" y="9030"/>
                    </a:cubicBezTo>
                    <a:cubicBezTo>
                      <a:pt x="6135" y="8853"/>
                      <a:pt x="5430" y="8117"/>
                      <a:pt x="5460" y="7930"/>
                    </a:cubicBezTo>
                    <a:cubicBezTo>
                      <a:pt x="5488" y="7751"/>
                      <a:pt x="5671" y="7691"/>
                      <a:pt x="5876" y="7691"/>
                    </a:cubicBezTo>
                    <a:cubicBezTo>
                      <a:pt x="6062" y="7691"/>
                      <a:pt x="6265" y="7741"/>
                      <a:pt x="6384" y="7795"/>
                    </a:cubicBezTo>
                    <a:cubicBezTo>
                      <a:pt x="7016" y="8096"/>
                      <a:pt x="7016" y="8895"/>
                      <a:pt x="7162" y="9486"/>
                    </a:cubicBezTo>
                    <a:cubicBezTo>
                      <a:pt x="7260" y="9895"/>
                      <a:pt x="7556" y="10163"/>
                      <a:pt x="7780" y="10163"/>
                    </a:cubicBezTo>
                    <a:cubicBezTo>
                      <a:pt x="7960" y="10163"/>
                      <a:pt x="8094" y="9990"/>
                      <a:pt x="8044" y="9579"/>
                    </a:cubicBezTo>
                    <a:cubicBezTo>
                      <a:pt x="7961" y="8936"/>
                      <a:pt x="7328" y="8470"/>
                      <a:pt x="7006" y="7951"/>
                    </a:cubicBezTo>
                    <a:cubicBezTo>
                      <a:pt x="6795" y="7612"/>
                      <a:pt x="6828" y="7495"/>
                      <a:pt x="6964" y="7495"/>
                    </a:cubicBezTo>
                    <a:cubicBezTo>
                      <a:pt x="7149" y="7495"/>
                      <a:pt x="7523" y="7711"/>
                      <a:pt x="7733" y="7878"/>
                    </a:cubicBezTo>
                    <a:cubicBezTo>
                      <a:pt x="8074" y="8158"/>
                      <a:pt x="8303" y="8583"/>
                      <a:pt x="8459" y="8998"/>
                    </a:cubicBezTo>
                    <a:cubicBezTo>
                      <a:pt x="8697" y="9611"/>
                      <a:pt x="8376" y="10554"/>
                      <a:pt x="9185" y="10855"/>
                    </a:cubicBezTo>
                    <a:cubicBezTo>
                      <a:pt x="9275" y="10889"/>
                      <a:pt x="9352" y="10904"/>
                      <a:pt x="9415" y="10904"/>
                    </a:cubicBezTo>
                    <a:cubicBezTo>
                      <a:pt x="10183" y="10904"/>
                      <a:pt x="9043" y="8630"/>
                      <a:pt x="8832" y="8314"/>
                    </a:cubicBezTo>
                    <a:cubicBezTo>
                      <a:pt x="8614" y="8002"/>
                      <a:pt x="8251" y="7868"/>
                      <a:pt x="7971" y="7640"/>
                    </a:cubicBezTo>
                    <a:cubicBezTo>
                      <a:pt x="7670" y="7412"/>
                      <a:pt x="7473" y="7007"/>
                      <a:pt x="8023" y="7007"/>
                    </a:cubicBezTo>
                    <a:cubicBezTo>
                      <a:pt x="8028" y="7006"/>
                      <a:pt x="8032" y="7006"/>
                      <a:pt x="8037" y="7006"/>
                    </a:cubicBezTo>
                    <a:cubicBezTo>
                      <a:pt x="8371" y="7006"/>
                      <a:pt x="8596" y="7353"/>
                      <a:pt x="8770" y="7578"/>
                    </a:cubicBezTo>
                    <a:cubicBezTo>
                      <a:pt x="9185" y="8106"/>
                      <a:pt x="9423" y="9019"/>
                      <a:pt x="10025" y="9372"/>
                    </a:cubicBezTo>
                    <a:cubicBezTo>
                      <a:pt x="10226" y="9490"/>
                      <a:pt x="10389" y="9540"/>
                      <a:pt x="10516" y="9540"/>
                    </a:cubicBezTo>
                    <a:cubicBezTo>
                      <a:pt x="10992" y="9540"/>
                      <a:pt x="10958" y="8841"/>
                      <a:pt x="10492" y="8407"/>
                    </a:cubicBezTo>
                    <a:cubicBezTo>
                      <a:pt x="10045" y="7992"/>
                      <a:pt x="9527" y="7671"/>
                      <a:pt x="9040" y="7318"/>
                    </a:cubicBezTo>
                    <a:cubicBezTo>
                      <a:pt x="8884" y="7214"/>
                      <a:pt x="8313" y="6831"/>
                      <a:pt x="8687" y="6716"/>
                    </a:cubicBezTo>
                    <a:cubicBezTo>
                      <a:pt x="8698" y="6714"/>
                      <a:pt x="8710" y="6712"/>
                      <a:pt x="8723" y="6712"/>
                    </a:cubicBezTo>
                    <a:cubicBezTo>
                      <a:pt x="8916" y="6712"/>
                      <a:pt x="9308" y="6990"/>
                      <a:pt x="9444" y="7059"/>
                    </a:cubicBezTo>
                    <a:cubicBezTo>
                      <a:pt x="9962" y="7339"/>
                      <a:pt x="10326" y="7744"/>
                      <a:pt x="10803" y="8096"/>
                    </a:cubicBezTo>
                    <a:cubicBezTo>
                      <a:pt x="10991" y="8234"/>
                      <a:pt x="11606" y="8487"/>
                      <a:pt x="11974" y="8487"/>
                    </a:cubicBezTo>
                    <a:cubicBezTo>
                      <a:pt x="12214" y="8487"/>
                      <a:pt x="12348" y="8380"/>
                      <a:pt x="12193" y="8065"/>
                    </a:cubicBezTo>
                    <a:cubicBezTo>
                      <a:pt x="11995" y="7661"/>
                      <a:pt x="11103" y="7380"/>
                      <a:pt x="10762" y="7100"/>
                    </a:cubicBezTo>
                    <a:cubicBezTo>
                      <a:pt x="10596" y="6976"/>
                      <a:pt x="10087" y="6737"/>
                      <a:pt x="9755" y="6520"/>
                    </a:cubicBezTo>
                    <a:cubicBezTo>
                      <a:pt x="9610" y="6437"/>
                      <a:pt x="9662" y="6208"/>
                      <a:pt x="9838" y="6208"/>
                    </a:cubicBezTo>
                    <a:cubicBezTo>
                      <a:pt x="9900" y="6205"/>
                      <a:pt x="9961" y="6203"/>
                      <a:pt x="10022" y="6203"/>
                    </a:cubicBezTo>
                    <a:cubicBezTo>
                      <a:pt x="10331" y="6203"/>
                      <a:pt x="10630" y="6254"/>
                      <a:pt x="10907" y="6437"/>
                    </a:cubicBezTo>
                    <a:cubicBezTo>
                      <a:pt x="11384" y="6758"/>
                      <a:pt x="11280" y="7246"/>
                      <a:pt x="11923" y="7380"/>
                    </a:cubicBezTo>
                    <a:cubicBezTo>
                      <a:pt x="12031" y="7405"/>
                      <a:pt x="12138" y="7418"/>
                      <a:pt x="12234" y="7418"/>
                    </a:cubicBezTo>
                    <a:cubicBezTo>
                      <a:pt x="12583" y="7418"/>
                      <a:pt x="12804" y="7247"/>
                      <a:pt x="12504" y="6841"/>
                    </a:cubicBezTo>
                    <a:cubicBezTo>
                      <a:pt x="12244" y="6488"/>
                      <a:pt x="11695" y="6271"/>
                      <a:pt x="11332" y="6073"/>
                    </a:cubicBezTo>
                    <a:cubicBezTo>
                      <a:pt x="11083" y="5949"/>
                      <a:pt x="10409" y="5835"/>
                      <a:pt x="10232" y="5648"/>
                    </a:cubicBezTo>
                    <a:cubicBezTo>
                      <a:pt x="10050" y="5449"/>
                      <a:pt x="10115" y="5386"/>
                      <a:pt x="10271" y="5386"/>
                    </a:cubicBezTo>
                    <a:cubicBezTo>
                      <a:pt x="10497" y="5386"/>
                      <a:pt x="10913" y="5518"/>
                      <a:pt x="11041" y="5554"/>
                    </a:cubicBezTo>
                    <a:cubicBezTo>
                      <a:pt x="11265" y="5627"/>
                      <a:pt x="12252" y="6006"/>
                      <a:pt x="12904" y="6006"/>
                    </a:cubicBezTo>
                    <a:cubicBezTo>
                      <a:pt x="13278" y="6006"/>
                      <a:pt x="13542" y="5881"/>
                      <a:pt x="13489" y="5503"/>
                    </a:cubicBezTo>
                    <a:cubicBezTo>
                      <a:pt x="13440" y="5169"/>
                      <a:pt x="12926" y="5110"/>
                      <a:pt x="12381" y="5110"/>
                    </a:cubicBezTo>
                    <a:cubicBezTo>
                      <a:pt x="12231" y="5110"/>
                      <a:pt x="12079" y="5114"/>
                      <a:pt x="11933" y="5119"/>
                    </a:cubicBezTo>
                    <a:cubicBezTo>
                      <a:pt x="11767" y="5130"/>
                      <a:pt x="11612" y="5130"/>
                      <a:pt x="11488" y="5130"/>
                    </a:cubicBezTo>
                    <a:cubicBezTo>
                      <a:pt x="11311" y="5130"/>
                      <a:pt x="11249" y="4901"/>
                      <a:pt x="11394" y="4818"/>
                    </a:cubicBezTo>
                    <a:cubicBezTo>
                      <a:pt x="12089" y="4393"/>
                      <a:pt x="13230" y="4725"/>
                      <a:pt x="13800" y="4237"/>
                    </a:cubicBezTo>
                    <a:cubicBezTo>
                      <a:pt x="14248" y="3847"/>
                      <a:pt x="13878" y="3712"/>
                      <a:pt x="13498" y="3712"/>
                    </a:cubicBezTo>
                    <a:cubicBezTo>
                      <a:pt x="13393" y="3712"/>
                      <a:pt x="13288" y="3722"/>
                      <a:pt x="13199" y="3740"/>
                    </a:cubicBezTo>
                    <a:cubicBezTo>
                      <a:pt x="12908" y="3802"/>
                      <a:pt x="12380" y="4185"/>
                      <a:pt x="12006" y="4237"/>
                    </a:cubicBezTo>
                    <a:cubicBezTo>
                      <a:pt x="11998" y="4239"/>
                      <a:pt x="11991" y="4239"/>
                      <a:pt x="11983" y="4239"/>
                    </a:cubicBezTo>
                    <a:cubicBezTo>
                      <a:pt x="11850" y="4239"/>
                      <a:pt x="11762" y="4075"/>
                      <a:pt x="11850" y="3968"/>
                    </a:cubicBezTo>
                    <a:cubicBezTo>
                      <a:pt x="12120" y="3594"/>
                      <a:pt x="12659" y="3159"/>
                      <a:pt x="12950" y="2920"/>
                    </a:cubicBezTo>
                    <a:cubicBezTo>
                      <a:pt x="13344" y="2598"/>
                      <a:pt x="14517" y="2474"/>
                      <a:pt x="14558" y="1862"/>
                    </a:cubicBezTo>
                    <a:cubicBezTo>
                      <a:pt x="14573" y="1649"/>
                      <a:pt x="14490" y="1570"/>
                      <a:pt x="14360" y="1570"/>
                    </a:cubicBezTo>
                    <a:cubicBezTo>
                      <a:pt x="14121" y="1570"/>
                      <a:pt x="13720" y="1837"/>
                      <a:pt x="13459" y="2038"/>
                    </a:cubicBezTo>
                    <a:cubicBezTo>
                      <a:pt x="13365" y="2111"/>
                      <a:pt x="13293" y="2173"/>
                      <a:pt x="13251" y="2214"/>
                    </a:cubicBezTo>
                    <a:cubicBezTo>
                      <a:pt x="13074" y="2370"/>
                      <a:pt x="12753" y="2785"/>
                      <a:pt x="12452" y="3076"/>
                    </a:cubicBezTo>
                    <a:cubicBezTo>
                      <a:pt x="12415" y="3110"/>
                      <a:pt x="12372" y="3125"/>
                      <a:pt x="12331" y="3125"/>
                    </a:cubicBezTo>
                    <a:cubicBezTo>
                      <a:pt x="12212" y="3125"/>
                      <a:pt x="12105" y="2999"/>
                      <a:pt x="12182" y="2868"/>
                    </a:cubicBezTo>
                    <a:cubicBezTo>
                      <a:pt x="12410" y="2474"/>
                      <a:pt x="12659" y="2090"/>
                      <a:pt x="12950" y="1727"/>
                    </a:cubicBezTo>
                    <a:cubicBezTo>
                      <a:pt x="13230" y="1384"/>
                      <a:pt x="14381" y="794"/>
                      <a:pt x="14434" y="399"/>
                    </a:cubicBezTo>
                    <a:cubicBezTo>
                      <a:pt x="14464" y="103"/>
                      <a:pt x="14279" y="0"/>
                      <a:pt x="14018" y="0"/>
                    </a:cubicBezTo>
                    <a:close/>
                  </a:path>
                </a:pathLst>
              </a:custGeom>
              <a:solidFill>
                <a:srgbClr val="FFC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25"/>
              <p:cNvSpPr/>
              <p:nvPr/>
            </p:nvSpPr>
            <p:spPr>
              <a:xfrm>
                <a:off x="5269332" y="2953727"/>
                <a:ext cx="841073" cy="637892"/>
              </a:xfrm>
              <a:custGeom>
                <a:rect b="b" l="l" r="r" t="t"/>
                <a:pathLst>
                  <a:path extrusionOk="0" h="10913" w="14389">
                    <a:moveTo>
                      <a:pt x="13849" y="0"/>
                    </a:moveTo>
                    <a:cubicBezTo>
                      <a:pt x="13475" y="0"/>
                      <a:pt x="12957" y="208"/>
                      <a:pt x="12676" y="353"/>
                    </a:cubicBezTo>
                    <a:cubicBezTo>
                      <a:pt x="12614" y="395"/>
                      <a:pt x="12552" y="426"/>
                      <a:pt x="12521" y="457"/>
                    </a:cubicBezTo>
                    <a:cubicBezTo>
                      <a:pt x="11981" y="872"/>
                      <a:pt x="11680" y="1277"/>
                      <a:pt x="11504" y="1941"/>
                    </a:cubicBezTo>
                    <a:cubicBezTo>
                      <a:pt x="11380" y="2418"/>
                      <a:pt x="11494" y="2863"/>
                      <a:pt x="11348" y="3289"/>
                    </a:cubicBezTo>
                    <a:cubicBezTo>
                      <a:pt x="11318" y="3361"/>
                      <a:pt x="11245" y="3403"/>
                      <a:pt x="11182" y="3403"/>
                    </a:cubicBezTo>
                    <a:cubicBezTo>
                      <a:pt x="11099" y="3403"/>
                      <a:pt x="11016" y="3341"/>
                      <a:pt x="11006" y="3248"/>
                    </a:cubicBezTo>
                    <a:lnTo>
                      <a:pt x="11006" y="3123"/>
                    </a:lnTo>
                    <a:cubicBezTo>
                      <a:pt x="11006" y="2916"/>
                      <a:pt x="11037" y="2708"/>
                      <a:pt x="11089" y="2522"/>
                    </a:cubicBezTo>
                    <a:cubicBezTo>
                      <a:pt x="11110" y="2386"/>
                      <a:pt x="11172" y="2179"/>
                      <a:pt x="11172" y="2013"/>
                    </a:cubicBezTo>
                    <a:cubicBezTo>
                      <a:pt x="11172" y="1858"/>
                      <a:pt x="11120" y="1733"/>
                      <a:pt x="10965" y="1733"/>
                    </a:cubicBezTo>
                    <a:cubicBezTo>
                      <a:pt x="10903" y="1733"/>
                      <a:pt x="10820" y="1754"/>
                      <a:pt x="10726" y="1795"/>
                    </a:cubicBezTo>
                    <a:cubicBezTo>
                      <a:pt x="10446" y="1909"/>
                      <a:pt x="10363" y="2169"/>
                      <a:pt x="10363" y="2490"/>
                    </a:cubicBezTo>
                    <a:cubicBezTo>
                      <a:pt x="10363" y="2874"/>
                      <a:pt x="10488" y="3351"/>
                      <a:pt x="10529" y="3746"/>
                    </a:cubicBezTo>
                    <a:lnTo>
                      <a:pt x="10529" y="3766"/>
                    </a:lnTo>
                    <a:cubicBezTo>
                      <a:pt x="10529" y="3870"/>
                      <a:pt x="10446" y="3932"/>
                      <a:pt x="10353" y="3932"/>
                    </a:cubicBezTo>
                    <a:cubicBezTo>
                      <a:pt x="10280" y="3932"/>
                      <a:pt x="10207" y="3891"/>
                      <a:pt x="10187" y="3797"/>
                    </a:cubicBezTo>
                    <a:cubicBezTo>
                      <a:pt x="10083" y="3165"/>
                      <a:pt x="10218" y="2137"/>
                      <a:pt x="9513" y="2086"/>
                    </a:cubicBezTo>
                    <a:lnTo>
                      <a:pt x="9471" y="2086"/>
                    </a:lnTo>
                    <a:cubicBezTo>
                      <a:pt x="9211" y="2086"/>
                      <a:pt x="9128" y="2262"/>
                      <a:pt x="9128" y="2501"/>
                    </a:cubicBezTo>
                    <a:cubicBezTo>
                      <a:pt x="9128" y="2978"/>
                      <a:pt x="9471" y="3725"/>
                      <a:pt x="9575" y="3953"/>
                    </a:cubicBezTo>
                    <a:cubicBezTo>
                      <a:pt x="9637" y="4098"/>
                      <a:pt x="9886" y="4565"/>
                      <a:pt x="9886" y="4824"/>
                    </a:cubicBezTo>
                    <a:cubicBezTo>
                      <a:pt x="9886" y="4928"/>
                      <a:pt x="9845" y="4990"/>
                      <a:pt x="9730" y="4990"/>
                    </a:cubicBezTo>
                    <a:cubicBezTo>
                      <a:pt x="9699" y="4990"/>
                      <a:pt x="9658" y="4990"/>
                      <a:pt x="9606" y="4970"/>
                    </a:cubicBezTo>
                    <a:cubicBezTo>
                      <a:pt x="9274" y="4876"/>
                      <a:pt x="9160" y="4087"/>
                      <a:pt x="9119" y="3808"/>
                    </a:cubicBezTo>
                    <a:cubicBezTo>
                      <a:pt x="9098" y="3735"/>
                      <a:pt x="9098" y="3642"/>
                      <a:pt x="9098" y="3538"/>
                    </a:cubicBezTo>
                    <a:lnTo>
                      <a:pt x="9098" y="3372"/>
                    </a:lnTo>
                    <a:cubicBezTo>
                      <a:pt x="9098" y="3112"/>
                      <a:pt x="9087" y="2843"/>
                      <a:pt x="8953" y="2718"/>
                    </a:cubicBezTo>
                    <a:cubicBezTo>
                      <a:pt x="8870" y="2646"/>
                      <a:pt x="8797" y="2614"/>
                      <a:pt x="8734" y="2614"/>
                    </a:cubicBezTo>
                    <a:lnTo>
                      <a:pt x="8714" y="2614"/>
                    </a:lnTo>
                    <a:cubicBezTo>
                      <a:pt x="8506" y="2646"/>
                      <a:pt x="8402" y="2978"/>
                      <a:pt x="8382" y="3195"/>
                    </a:cubicBezTo>
                    <a:cubicBezTo>
                      <a:pt x="8372" y="3216"/>
                      <a:pt x="8372" y="3248"/>
                      <a:pt x="8372" y="3268"/>
                    </a:cubicBezTo>
                    <a:cubicBezTo>
                      <a:pt x="8372" y="3901"/>
                      <a:pt x="9149" y="4575"/>
                      <a:pt x="9149" y="5198"/>
                    </a:cubicBezTo>
                    <a:lnTo>
                      <a:pt x="9149" y="5208"/>
                    </a:lnTo>
                    <a:cubicBezTo>
                      <a:pt x="9149" y="5311"/>
                      <a:pt x="9066" y="5374"/>
                      <a:pt x="8973" y="5374"/>
                    </a:cubicBezTo>
                    <a:cubicBezTo>
                      <a:pt x="8932" y="5374"/>
                      <a:pt x="8890" y="5364"/>
                      <a:pt x="8849" y="5322"/>
                    </a:cubicBezTo>
                    <a:cubicBezTo>
                      <a:pt x="8672" y="5136"/>
                      <a:pt x="8527" y="4949"/>
                      <a:pt x="8402" y="4679"/>
                    </a:cubicBezTo>
                    <a:cubicBezTo>
                      <a:pt x="8257" y="4336"/>
                      <a:pt x="8330" y="3994"/>
                      <a:pt x="8216" y="3683"/>
                    </a:cubicBezTo>
                    <a:cubicBezTo>
                      <a:pt x="8133" y="3476"/>
                      <a:pt x="8050" y="3393"/>
                      <a:pt x="7978" y="3393"/>
                    </a:cubicBezTo>
                    <a:cubicBezTo>
                      <a:pt x="7832" y="3393"/>
                      <a:pt x="7708" y="3714"/>
                      <a:pt x="7708" y="4057"/>
                    </a:cubicBezTo>
                    <a:cubicBezTo>
                      <a:pt x="7708" y="4223"/>
                      <a:pt x="7739" y="4399"/>
                      <a:pt x="7812" y="4544"/>
                    </a:cubicBezTo>
                    <a:cubicBezTo>
                      <a:pt x="7925" y="4741"/>
                      <a:pt x="8600" y="5477"/>
                      <a:pt x="8600" y="5934"/>
                    </a:cubicBezTo>
                    <a:cubicBezTo>
                      <a:pt x="8600" y="6048"/>
                      <a:pt x="8548" y="6141"/>
                      <a:pt x="8444" y="6214"/>
                    </a:cubicBezTo>
                    <a:cubicBezTo>
                      <a:pt x="8434" y="6224"/>
                      <a:pt x="8423" y="6224"/>
                      <a:pt x="8402" y="6235"/>
                    </a:cubicBezTo>
                    <a:lnTo>
                      <a:pt x="8392" y="6235"/>
                    </a:lnTo>
                    <a:cubicBezTo>
                      <a:pt x="8372" y="6245"/>
                      <a:pt x="8351" y="6256"/>
                      <a:pt x="8330" y="6256"/>
                    </a:cubicBezTo>
                    <a:cubicBezTo>
                      <a:pt x="7842" y="6256"/>
                      <a:pt x="7282" y="4243"/>
                      <a:pt x="7199" y="3942"/>
                    </a:cubicBezTo>
                    <a:cubicBezTo>
                      <a:pt x="7178" y="3901"/>
                      <a:pt x="7178" y="3849"/>
                      <a:pt x="7178" y="3808"/>
                    </a:cubicBezTo>
                    <a:cubicBezTo>
                      <a:pt x="7178" y="3631"/>
                      <a:pt x="7261" y="3465"/>
                      <a:pt x="7282" y="3289"/>
                    </a:cubicBezTo>
                    <a:lnTo>
                      <a:pt x="7282" y="3268"/>
                    </a:lnTo>
                    <a:cubicBezTo>
                      <a:pt x="7282" y="3195"/>
                      <a:pt x="7241" y="3133"/>
                      <a:pt x="7178" y="3102"/>
                    </a:cubicBezTo>
                    <a:cubicBezTo>
                      <a:pt x="7065" y="3061"/>
                      <a:pt x="6971" y="3040"/>
                      <a:pt x="6899" y="3040"/>
                    </a:cubicBezTo>
                    <a:cubicBezTo>
                      <a:pt x="6680" y="3040"/>
                      <a:pt x="6597" y="3206"/>
                      <a:pt x="6597" y="3444"/>
                    </a:cubicBezTo>
                    <a:lnTo>
                      <a:pt x="6597" y="3476"/>
                    </a:lnTo>
                    <a:cubicBezTo>
                      <a:pt x="6597" y="3932"/>
                      <a:pt x="6857" y="4617"/>
                      <a:pt x="6971" y="4845"/>
                    </a:cubicBezTo>
                    <a:cubicBezTo>
                      <a:pt x="7148" y="5187"/>
                      <a:pt x="7407" y="5613"/>
                      <a:pt x="7438" y="6007"/>
                    </a:cubicBezTo>
                    <a:lnTo>
                      <a:pt x="7438" y="6111"/>
                    </a:lnTo>
                    <a:cubicBezTo>
                      <a:pt x="7438" y="6390"/>
                      <a:pt x="7355" y="6733"/>
                      <a:pt x="7168" y="6733"/>
                    </a:cubicBezTo>
                    <a:cubicBezTo>
                      <a:pt x="7106" y="6733"/>
                      <a:pt x="7023" y="6691"/>
                      <a:pt x="6940" y="6598"/>
                    </a:cubicBezTo>
                    <a:cubicBezTo>
                      <a:pt x="6722" y="6380"/>
                      <a:pt x="6452" y="5643"/>
                      <a:pt x="6339" y="5343"/>
                    </a:cubicBezTo>
                    <a:cubicBezTo>
                      <a:pt x="6203" y="4959"/>
                      <a:pt x="6214" y="4596"/>
                      <a:pt x="6152" y="4202"/>
                    </a:cubicBezTo>
                    <a:cubicBezTo>
                      <a:pt x="6110" y="3963"/>
                      <a:pt x="5954" y="3527"/>
                      <a:pt x="5716" y="3527"/>
                    </a:cubicBezTo>
                    <a:cubicBezTo>
                      <a:pt x="5654" y="3527"/>
                      <a:pt x="5581" y="3569"/>
                      <a:pt x="5498" y="3652"/>
                    </a:cubicBezTo>
                    <a:lnTo>
                      <a:pt x="5498" y="3663"/>
                    </a:lnTo>
                    <a:cubicBezTo>
                      <a:pt x="5426" y="3735"/>
                      <a:pt x="5394" y="3880"/>
                      <a:pt x="5394" y="4025"/>
                    </a:cubicBezTo>
                    <a:cubicBezTo>
                      <a:pt x="5394" y="4264"/>
                      <a:pt x="5456" y="4534"/>
                      <a:pt x="5488" y="4679"/>
                    </a:cubicBezTo>
                    <a:cubicBezTo>
                      <a:pt x="5643" y="5322"/>
                      <a:pt x="6494" y="6048"/>
                      <a:pt x="6494" y="6764"/>
                    </a:cubicBezTo>
                    <a:cubicBezTo>
                      <a:pt x="6494" y="6837"/>
                      <a:pt x="6484" y="6920"/>
                      <a:pt x="6463" y="6992"/>
                    </a:cubicBezTo>
                    <a:cubicBezTo>
                      <a:pt x="6442" y="7075"/>
                      <a:pt x="6369" y="7127"/>
                      <a:pt x="6297" y="7127"/>
                    </a:cubicBezTo>
                    <a:cubicBezTo>
                      <a:pt x="6266" y="7127"/>
                      <a:pt x="6235" y="7116"/>
                      <a:pt x="6214" y="7096"/>
                    </a:cubicBezTo>
                    <a:cubicBezTo>
                      <a:pt x="5664" y="6764"/>
                      <a:pt x="5394" y="5540"/>
                      <a:pt x="5218" y="5032"/>
                    </a:cubicBezTo>
                    <a:cubicBezTo>
                      <a:pt x="5145" y="4845"/>
                      <a:pt x="5094" y="4627"/>
                      <a:pt x="5083" y="4430"/>
                    </a:cubicBezTo>
                    <a:lnTo>
                      <a:pt x="5083" y="4399"/>
                    </a:lnTo>
                    <a:cubicBezTo>
                      <a:pt x="5083" y="4233"/>
                      <a:pt x="5177" y="4025"/>
                      <a:pt x="5177" y="3859"/>
                    </a:cubicBezTo>
                    <a:cubicBezTo>
                      <a:pt x="5177" y="3829"/>
                      <a:pt x="5166" y="3797"/>
                      <a:pt x="5166" y="3766"/>
                    </a:cubicBezTo>
                    <a:cubicBezTo>
                      <a:pt x="5104" y="3527"/>
                      <a:pt x="4990" y="3434"/>
                      <a:pt x="4866" y="3434"/>
                    </a:cubicBezTo>
                    <a:cubicBezTo>
                      <a:pt x="4668" y="3434"/>
                      <a:pt x="4451" y="3652"/>
                      <a:pt x="4357" y="3880"/>
                    </a:cubicBezTo>
                    <a:cubicBezTo>
                      <a:pt x="4285" y="4067"/>
                      <a:pt x="4243" y="4243"/>
                      <a:pt x="4243" y="4409"/>
                    </a:cubicBezTo>
                    <a:cubicBezTo>
                      <a:pt x="4243" y="4959"/>
                      <a:pt x="4606" y="5415"/>
                      <a:pt x="5042" y="5799"/>
                    </a:cubicBezTo>
                    <a:cubicBezTo>
                      <a:pt x="5249" y="5986"/>
                      <a:pt x="5820" y="6577"/>
                      <a:pt x="5820" y="6940"/>
                    </a:cubicBezTo>
                    <a:cubicBezTo>
                      <a:pt x="5820" y="7086"/>
                      <a:pt x="5726" y="7199"/>
                      <a:pt x="5456" y="7231"/>
                    </a:cubicBezTo>
                    <a:lnTo>
                      <a:pt x="5353" y="7231"/>
                    </a:lnTo>
                    <a:cubicBezTo>
                      <a:pt x="4803" y="7231"/>
                      <a:pt x="4772" y="6701"/>
                      <a:pt x="4700" y="6235"/>
                    </a:cubicBezTo>
                    <a:cubicBezTo>
                      <a:pt x="4679" y="6152"/>
                      <a:pt x="4668" y="6069"/>
                      <a:pt x="4647" y="5996"/>
                    </a:cubicBezTo>
                    <a:cubicBezTo>
                      <a:pt x="4627" y="5913"/>
                      <a:pt x="4606" y="5851"/>
                      <a:pt x="4564" y="5789"/>
                    </a:cubicBezTo>
                    <a:cubicBezTo>
                      <a:pt x="4388" y="5467"/>
                      <a:pt x="4025" y="5374"/>
                      <a:pt x="3817" y="5063"/>
                    </a:cubicBezTo>
                    <a:cubicBezTo>
                      <a:pt x="3808" y="5032"/>
                      <a:pt x="3797" y="5011"/>
                      <a:pt x="3787" y="4990"/>
                    </a:cubicBezTo>
                    <a:cubicBezTo>
                      <a:pt x="3672" y="4772"/>
                      <a:pt x="3662" y="4523"/>
                      <a:pt x="3496" y="4336"/>
                    </a:cubicBezTo>
                    <a:cubicBezTo>
                      <a:pt x="3465" y="4306"/>
                      <a:pt x="3423" y="4274"/>
                      <a:pt x="3372" y="4243"/>
                    </a:cubicBezTo>
                    <a:cubicBezTo>
                      <a:pt x="3330" y="4212"/>
                      <a:pt x="3299" y="4191"/>
                      <a:pt x="3257" y="4181"/>
                    </a:cubicBezTo>
                    <a:cubicBezTo>
                      <a:pt x="3185" y="4140"/>
                      <a:pt x="3112" y="4129"/>
                      <a:pt x="3050" y="4129"/>
                    </a:cubicBezTo>
                    <a:lnTo>
                      <a:pt x="2998" y="4129"/>
                    </a:lnTo>
                    <a:cubicBezTo>
                      <a:pt x="2863" y="4150"/>
                      <a:pt x="2770" y="4264"/>
                      <a:pt x="2739" y="4482"/>
                    </a:cubicBezTo>
                    <a:lnTo>
                      <a:pt x="2739" y="4534"/>
                    </a:lnTo>
                    <a:cubicBezTo>
                      <a:pt x="2739" y="4855"/>
                      <a:pt x="3029" y="5156"/>
                      <a:pt x="3247" y="5364"/>
                    </a:cubicBezTo>
                    <a:cubicBezTo>
                      <a:pt x="3517" y="5633"/>
                      <a:pt x="3921" y="5789"/>
                      <a:pt x="4119" y="6121"/>
                    </a:cubicBezTo>
                    <a:cubicBezTo>
                      <a:pt x="4191" y="6224"/>
                      <a:pt x="4243" y="6422"/>
                      <a:pt x="4243" y="6598"/>
                    </a:cubicBezTo>
                    <a:cubicBezTo>
                      <a:pt x="4243" y="6784"/>
                      <a:pt x="4181" y="6961"/>
                      <a:pt x="4004" y="7003"/>
                    </a:cubicBezTo>
                    <a:cubicBezTo>
                      <a:pt x="3983" y="7013"/>
                      <a:pt x="3974" y="7013"/>
                      <a:pt x="3953" y="7013"/>
                    </a:cubicBezTo>
                    <a:cubicBezTo>
                      <a:pt x="3797" y="7013"/>
                      <a:pt x="3579" y="6837"/>
                      <a:pt x="3372" y="6618"/>
                    </a:cubicBezTo>
                    <a:cubicBezTo>
                      <a:pt x="3091" y="6328"/>
                      <a:pt x="2832" y="5975"/>
                      <a:pt x="2718" y="5820"/>
                    </a:cubicBezTo>
                    <a:cubicBezTo>
                      <a:pt x="2708" y="5809"/>
                      <a:pt x="2708" y="5799"/>
                      <a:pt x="2697" y="5789"/>
                    </a:cubicBezTo>
                    <a:cubicBezTo>
                      <a:pt x="2262" y="5198"/>
                      <a:pt x="2179" y="4824"/>
                      <a:pt x="2179" y="4170"/>
                    </a:cubicBezTo>
                    <a:lnTo>
                      <a:pt x="2179" y="4108"/>
                    </a:lnTo>
                    <a:lnTo>
                      <a:pt x="2179" y="4098"/>
                    </a:lnTo>
                    <a:cubicBezTo>
                      <a:pt x="2179" y="4036"/>
                      <a:pt x="2137" y="3974"/>
                      <a:pt x="2075" y="3942"/>
                    </a:cubicBezTo>
                    <a:cubicBezTo>
                      <a:pt x="2003" y="3912"/>
                      <a:pt x="1940" y="3901"/>
                      <a:pt x="1878" y="3901"/>
                    </a:cubicBezTo>
                    <a:cubicBezTo>
                      <a:pt x="1598" y="3901"/>
                      <a:pt x="1463" y="4223"/>
                      <a:pt x="1463" y="4534"/>
                    </a:cubicBezTo>
                    <a:cubicBezTo>
                      <a:pt x="1463" y="4627"/>
                      <a:pt x="1473" y="4721"/>
                      <a:pt x="1494" y="4804"/>
                    </a:cubicBezTo>
                    <a:cubicBezTo>
                      <a:pt x="1618" y="5311"/>
                      <a:pt x="2003" y="5664"/>
                      <a:pt x="2397" y="5986"/>
                    </a:cubicBezTo>
                    <a:cubicBezTo>
                      <a:pt x="2614" y="6173"/>
                      <a:pt x="3257" y="6598"/>
                      <a:pt x="3257" y="6940"/>
                    </a:cubicBezTo>
                    <a:cubicBezTo>
                      <a:pt x="3257" y="6971"/>
                      <a:pt x="3257" y="7003"/>
                      <a:pt x="3237" y="7033"/>
                    </a:cubicBezTo>
                    <a:cubicBezTo>
                      <a:pt x="3164" y="7210"/>
                      <a:pt x="3029" y="7282"/>
                      <a:pt x="2884" y="7282"/>
                    </a:cubicBezTo>
                    <a:cubicBezTo>
                      <a:pt x="2791" y="7282"/>
                      <a:pt x="2687" y="7252"/>
                      <a:pt x="2593" y="7210"/>
                    </a:cubicBezTo>
                    <a:cubicBezTo>
                      <a:pt x="2428" y="7127"/>
                      <a:pt x="2282" y="6992"/>
                      <a:pt x="2231" y="6867"/>
                    </a:cubicBezTo>
                    <a:cubicBezTo>
                      <a:pt x="2231" y="6867"/>
                      <a:pt x="2231" y="6857"/>
                      <a:pt x="2220" y="6857"/>
                    </a:cubicBezTo>
                    <a:cubicBezTo>
                      <a:pt x="2044" y="6401"/>
                      <a:pt x="2137" y="6141"/>
                      <a:pt x="1639" y="5820"/>
                    </a:cubicBezTo>
                    <a:cubicBezTo>
                      <a:pt x="1525" y="5737"/>
                      <a:pt x="1390" y="5643"/>
                      <a:pt x="1256" y="5560"/>
                    </a:cubicBezTo>
                    <a:cubicBezTo>
                      <a:pt x="1028" y="5426"/>
                      <a:pt x="779" y="5301"/>
                      <a:pt x="530" y="5281"/>
                    </a:cubicBezTo>
                    <a:cubicBezTo>
                      <a:pt x="488" y="5270"/>
                      <a:pt x="447" y="5270"/>
                      <a:pt x="415" y="5270"/>
                    </a:cubicBezTo>
                    <a:cubicBezTo>
                      <a:pt x="156" y="5270"/>
                      <a:pt x="0" y="5384"/>
                      <a:pt x="0" y="5540"/>
                    </a:cubicBezTo>
                    <a:cubicBezTo>
                      <a:pt x="0" y="5654"/>
                      <a:pt x="73" y="5789"/>
                      <a:pt x="239" y="5924"/>
                    </a:cubicBezTo>
                    <a:cubicBezTo>
                      <a:pt x="560" y="6204"/>
                      <a:pt x="1028" y="6194"/>
                      <a:pt x="1401" y="6370"/>
                    </a:cubicBezTo>
                    <a:cubicBezTo>
                      <a:pt x="1681" y="6505"/>
                      <a:pt x="1940" y="6795"/>
                      <a:pt x="1940" y="7065"/>
                    </a:cubicBezTo>
                    <a:cubicBezTo>
                      <a:pt x="1940" y="7220"/>
                      <a:pt x="1847" y="7376"/>
                      <a:pt x="1629" y="7490"/>
                    </a:cubicBezTo>
                    <a:cubicBezTo>
                      <a:pt x="1515" y="7542"/>
                      <a:pt x="1349" y="7563"/>
                      <a:pt x="1183" y="7563"/>
                    </a:cubicBezTo>
                    <a:cubicBezTo>
                      <a:pt x="924" y="7563"/>
                      <a:pt x="633" y="7521"/>
                      <a:pt x="405" y="7469"/>
                    </a:cubicBezTo>
                    <a:cubicBezTo>
                      <a:pt x="394" y="7469"/>
                      <a:pt x="384" y="7459"/>
                      <a:pt x="374" y="7459"/>
                    </a:cubicBezTo>
                    <a:cubicBezTo>
                      <a:pt x="281" y="7459"/>
                      <a:pt x="198" y="7542"/>
                      <a:pt x="198" y="7635"/>
                    </a:cubicBezTo>
                    <a:lnTo>
                      <a:pt x="198" y="7729"/>
                    </a:lnTo>
                    <a:lnTo>
                      <a:pt x="291" y="7729"/>
                    </a:lnTo>
                    <a:cubicBezTo>
                      <a:pt x="581" y="7729"/>
                      <a:pt x="882" y="7842"/>
                      <a:pt x="1111" y="8019"/>
                    </a:cubicBezTo>
                    <a:cubicBezTo>
                      <a:pt x="1121" y="8019"/>
                      <a:pt x="1121" y="8029"/>
                      <a:pt x="1121" y="8029"/>
                    </a:cubicBezTo>
                    <a:cubicBezTo>
                      <a:pt x="1173" y="8019"/>
                      <a:pt x="1214" y="8008"/>
                      <a:pt x="1256" y="7988"/>
                    </a:cubicBezTo>
                    <a:cubicBezTo>
                      <a:pt x="1390" y="7946"/>
                      <a:pt x="1535" y="7905"/>
                      <a:pt x="1681" y="7874"/>
                    </a:cubicBezTo>
                    <a:lnTo>
                      <a:pt x="1691" y="7874"/>
                    </a:lnTo>
                    <a:cubicBezTo>
                      <a:pt x="1847" y="7842"/>
                      <a:pt x="1961" y="7812"/>
                      <a:pt x="2044" y="7812"/>
                    </a:cubicBezTo>
                    <a:cubicBezTo>
                      <a:pt x="2158" y="7812"/>
                      <a:pt x="2231" y="7853"/>
                      <a:pt x="2293" y="7946"/>
                    </a:cubicBezTo>
                    <a:cubicBezTo>
                      <a:pt x="2335" y="8008"/>
                      <a:pt x="2365" y="8112"/>
                      <a:pt x="2407" y="8237"/>
                    </a:cubicBezTo>
                    <a:cubicBezTo>
                      <a:pt x="2480" y="8455"/>
                      <a:pt x="2687" y="9430"/>
                      <a:pt x="3029" y="9430"/>
                    </a:cubicBezTo>
                    <a:cubicBezTo>
                      <a:pt x="3102" y="9430"/>
                      <a:pt x="3185" y="9378"/>
                      <a:pt x="3268" y="9274"/>
                    </a:cubicBezTo>
                    <a:cubicBezTo>
                      <a:pt x="3340" y="9202"/>
                      <a:pt x="3361" y="9119"/>
                      <a:pt x="3361" y="9025"/>
                    </a:cubicBezTo>
                    <a:cubicBezTo>
                      <a:pt x="3372" y="8662"/>
                      <a:pt x="2925" y="8247"/>
                      <a:pt x="2915" y="7946"/>
                    </a:cubicBezTo>
                    <a:cubicBezTo>
                      <a:pt x="2905" y="7936"/>
                      <a:pt x="2905" y="7916"/>
                      <a:pt x="2905" y="7905"/>
                    </a:cubicBezTo>
                    <a:lnTo>
                      <a:pt x="2905" y="7884"/>
                    </a:lnTo>
                    <a:cubicBezTo>
                      <a:pt x="2905" y="7625"/>
                      <a:pt x="3019" y="7521"/>
                      <a:pt x="3174" y="7521"/>
                    </a:cubicBezTo>
                    <a:cubicBezTo>
                      <a:pt x="3330" y="7521"/>
                      <a:pt x="3527" y="7635"/>
                      <a:pt x="3672" y="7780"/>
                    </a:cubicBezTo>
                    <a:cubicBezTo>
                      <a:pt x="3693" y="7812"/>
                      <a:pt x="3725" y="7842"/>
                      <a:pt x="3745" y="7874"/>
                    </a:cubicBezTo>
                    <a:cubicBezTo>
                      <a:pt x="4025" y="8247"/>
                      <a:pt x="4066" y="8725"/>
                      <a:pt x="4066" y="9181"/>
                    </a:cubicBezTo>
                    <a:lnTo>
                      <a:pt x="4066" y="9264"/>
                    </a:lnTo>
                    <a:cubicBezTo>
                      <a:pt x="4066" y="9357"/>
                      <a:pt x="4056" y="9471"/>
                      <a:pt x="4056" y="9596"/>
                    </a:cubicBezTo>
                    <a:cubicBezTo>
                      <a:pt x="4056" y="9896"/>
                      <a:pt x="4108" y="10218"/>
                      <a:pt x="4440" y="10281"/>
                    </a:cubicBezTo>
                    <a:cubicBezTo>
                      <a:pt x="4481" y="10281"/>
                      <a:pt x="4513" y="10291"/>
                      <a:pt x="4544" y="10291"/>
                    </a:cubicBezTo>
                    <a:cubicBezTo>
                      <a:pt x="4783" y="10291"/>
                      <a:pt x="4855" y="10115"/>
                      <a:pt x="4866" y="9896"/>
                    </a:cubicBezTo>
                    <a:cubicBezTo>
                      <a:pt x="4866" y="9617"/>
                      <a:pt x="4730" y="9264"/>
                      <a:pt x="4647" y="9098"/>
                    </a:cubicBezTo>
                    <a:cubicBezTo>
                      <a:pt x="4513" y="8849"/>
                      <a:pt x="4036" y="8330"/>
                      <a:pt x="4036" y="8071"/>
                    </a:cubicBezTo>
                    <a:cubicBezTo>
                      <a:pt x="4036" y="7967"/>
                      <a:pt x="4098" y="7895"/>
                      <a:pt x="4295" y="7895"/>
                    </a:cubicBezTo>
                    <a:lnTo>
                      <a:pt x="4305" y="7895"/>
                    </a:lnTo>
                    <a:cubicBezTo>
                      <a:pt x="5415" y="7895"/>
                      <a:pt x="5519" y="9783"/>
                      <a:pt x="6494" y="10042"/>
                    </a:cubicBezTo>
                    <a:cubicBezTo>
                      <a:pt x="6505" y="10052"/>
                      <a:pt x="6525" y="10052"/>
                      <a:pt x="6535" y="10052"/>
                    </a:cubicBezTo>
                    <a:cubicBezTo>
                      <a:pt x="6629" y="10052"/>
                      <a:pt x="6701" y="9979"/>
                      <a:pt x="6712" y="9886"/>
                    </a:cubicBezTo>
                    <a:lnTo>
                      <a:pt x="6712" y="9866"/>
                    </a:lnTo>
                    <a:cubicBezTo>
                      <a:pt x="6712" y="9523"/>
                      <a:pt x="6318" y="9274"/>
                      <a:pt x="6110" y="9036"/>
                    </a:cubicBezTo>
                    <a:cubicBezTo>
                      <a:pt x="5965" y="8870"/>
                      <a:pt x="5290" y="8144"/>
                      <a:pt x="5290" y="7946"/>
                    </a:cubicBezTo>
                    <a:lnTo>
                      <a:pt x="5290" y="7936"/>
                    </a:lnTo>
                    <a:cubicBezTo>
                      <a:pt x="5311" y="7759"/>
                      <a:pt x="5498" y="7697"/>
                      <a:pt x="5705" y="7697"/>
                    </a:cubicBezTo>
                    <a:cubicBezTo>
                      <a:pt x="5892" y="7697"/>
                      <a:pt x="6090" y="7750"/>
                      <a:pt x="6214" y="7801"/>
                    </a:cubicBezTo>
                    <a:cubicBezTo>
                      <a:pt x="6846" y="8102"/>
                      <a:pt x="6846" y="8901"/>
                      <a:pt x="6992" y="9492"/>
                    </a:cubicBezTo>
                    <a:cubicBezTo>
                      <a:pt x="7095" y="9896"/>
                      <a:pt x="7386" y="10166"/>
                      <a:pt x="7614" y="10166"/>
                    </a:cubicBezTo>
                    <a:cubicBezTo>
                      <a:pt x="7759" y="10166"/>
                      <a:pt x="7884" y="10042"/>
                      <a:pt x="7884" y="9762"/>
                    </a:cubicBezTo>
                    <a:cubicBezTo>
                      <a:pt x="7884" y="9710"/>
                      <a:pt x="7884" y="9647"/>
                      <a:pt x="7874" y="9585"/>
                    </a:cubicBezTo>
                    <a:cubicBezTo>
                      <a:pt x="7791" y="8942"/>
                      <a:pt x="7158" y="8476"/>
                      <a:pt x="6836" y="7957"/>
                    </a:cubicBezTo>
                    <a:cubicBezTo>
                      <a:pt x="6733" y="7791"/>
                      <a:pt x="6691" y="7677"/>
                      <a:pt x="6691" y="7604"/>
                    </a:cubicBezTo>
                    <a:cubicBezTo>
                      <a:pt x="6691" y="7531"/>
                      <a:pt x="6733" y="7501"/>
                      <a:pt x="6795" y="7501"/>
                    </a:cubicBezTo>
                    <a:cubicBezTo>
                      <a:pt x="6982" y="7501"/>
                      <a:pt x="7355" y="7718"/>
                      <a:pt x="7563" y="7884"/>
                    </a:cubicBezTo>
                    <a:cubicBezTo>
                      <a:pt x="7904" y="8164"/>
                      <a:pt x="8133" y="8589"/>
                      <a:pt x="8289" y="9004"/>
                    </a:cubicBezTo>
                    <a:cubicBezTo>
                      <a:pt x="8527" y="9617"/>
                      <a:pt x="8206" y="10560"/>
                      <a:pt x="9015" y="10861"/>
                    </a:cubicBezTo>
                    <a:cubicBezTo>
                      <a:pt x="9108" y="10892"/>
                      <a:pt x="9181" y="10913"/>
                      <a:pt x="9243" y="10913"/>
                    </a:cubicBezTo>
                    <a:cubicBezTo>
                      <a:pt x="9440" y="10913"/>
                      <a:pt x="9513" y="10778"/>
                      <a:pt x="9513" y="10560"/>
                    </a:cubicBezTo>
                    <a:cubicBezTo>
                      <a:pt x="9513" y="9917"/>
                      <a:pt x="8817" y="8559"/>
                      <a:pt x="8662" y="8320"/>
                    </a:cubicBezTo>
                    <a:cubicBezTo>
                      <a:pt x="8444" y="8008"/>
                      <a:pt x="8081" y="7874"/>
                      <a:pt x="7801" y="7646"/>
                    </a:cubicBezTo>
                    <a:cubicBezTo>
                      <a:pt x="7635" y="7521"/>
                      <a:pt x="7510" y="7345"/>
                      <a:pt x="7510" y="7210"/>
                    </a:cubicBezTo>
                    <a:cubicBezTo>
                      <a:pt x="7510" y="7096"/>
                      <a:pt x="7604" y="7013"/>
                      <a:pt x="7853" y="7013"/>
                    </a:cubicBezTo>
                    <a:lnTo>
                      <a:pt x="7863" y="7013"/>
                    </a:lnTo>
                    <a:cubicBezTo>
                      <a:pt x="8195" y="7013"/>
                      <a:pt x="8423" y="7355"/>
                      <a:pt x="8600" y="7584"/>
                    </a:cubicBezTo>
                    <a:cubicBezTo>
                      <a:pt x="9015" y="8112"/>
                      <a:pt x="9253" y="9025"/>
                      <a:pt x="9855" y="9378"/>
                    </a:cubicBezTo>
                    <a:cubicBezTo>
                      <a:pt x="10062" y="9492"/>
                      <a:pt x="10218" y="9544"/>
                      <a:pt x="10343" y="9544"/>
                    </a:cubicBezTo>
                    <a:cubicBezTo>
                      <a:pt x="10581" y="9544"/>
                      <a:pt x="10684" y="9378"/>
                      <a:pt x="10684" y="9160"/>
                    </a:cubicBezTo>
                    <a:cubicBezTo>
                      <a:pt x="10684" y="8932"/>
                      <a:pt x="10560" y="8642"/>
                      <a:pt x="10322" y="8413"/>
                    </a:cubicBezTo>
                    <a:cubicBezTo>
                      <a:pt x="9875" y="7998"/>
                      <a:pt x="9357" y="7677"/>
                      <a:pt x="8870" y="7324"/>
                    </a:cubicBezTo>
                    <a:cubicBezTo>
                      <a:pt x="8755" y="7241"/>
                      <a:pt x="8392" y="7003"/>
                      <a:pt x="8392" y="6847"/>
                    </a:cubicBezTo>
                    <a:cubicBezTo>
                      <a:pt x="8392" y="6795"/>
                      <a:pt x="8434" y="6754"/>
                      <a:pt x="8517" y="6722"/>
                    </a:cubicBezTo>
                    <a:lnTo>
                      <a:pt x="8568" y="6722"/>
                    </a:lnTo>
                    <a:cubicBezTo>
                      <a:pt x="8755" y="6722"/>
                      <a:pt x="9139" y="6992"/>
                      <a:pt x="9274" y="7065"/>
                    </a:cubicBezTo>
                    <a:cubicBezTo>
                      <a:pt x="9792" y="7345"/>
                      <a:pt x="10156" y="7750"/>
                      <a:pt x="10633" y="8102"/>
                    </a:cubicBezTo>
                    <a:cubicBezTo>
                      <a:pt x="10820" y="8237"/>
                      <a:pt x="11431" y="8496"/>
                      <a:pt x="11805" y="8496"/>
                    </a:cubicBezTo>
                    <a:cubicBezTo>
                      <a:pt x="11971" y="8496"/>
                      <a:pt x="12095" y="8434"/>
                      <a:pt x="12095" y="8299"/>
                    </a:cubicBezTo>
                    <a:cubicBezTo>
                      <a:pt x="12095" y="8237"/>
                      <a:pt x="12074" y="8164"/>
                      <a:pt x="12023" y="8071"/>
                    </a:cubicBezTo>
                    <a:cubicBezTo>
                      <a:pt x="11825" y="7667"/>
                      <a:pt x="10933" y="7386"/>
                      <a:pt x="10592" y="7106"/>
                    </a:cubicBezTo>
                    <a:cubicBezTo>
                      <a:pt x="10426" y="6982"/>
                      <a:pt x="9917" y="6743"/>
                      <a:pt x="9585" y="6526"/>
                    </a:cubicBezTo>
                    <a:cubicBezTo>
                      <a:pt x="9523" y="6494"/>
                      <a:pt x="9502" y="6443"/>
                      <a:pt x="9502" y="6380"/>
                    </a:cubicBezTo>
                    <a:cubicBezTo>
                      <a:pt x="9502" y="6297"/>
                      <a:pt x="9564" y="6214"/>
                      <a:pt x="9668" y="6214"/>
                    </a:cubicBezTo>
                    <a:cubicBezTo>
                      <a:pt x="9720" y="6204"/>
                      <a:pt x="9772" y="6204"/>
                      <a:pt x="9834" y="6204"/>
                    </a:cubicBezTo>
                    <a:cubicBezTo>
                      <a:pt x="10145" y="6204"/>
                      <a:pt x="10456" y="6256"/>
                      <a:pt x="10737" y="6443"/>
                    </a:cubicBezTo>
                    <a:cubicBezTo>
                      <a:pt x="11214" y="6764"/>
                      <a:pt x="11110" y="7252"/>
                      <a:pt x="11753" y="7386"/>
                    </a:cubicBezTo>
                    <a:cubicBezTo>
                      <a:pt x="11857" y="7407"/>
                      <a:pt x="11961" y="7428"/>
                      <a:pt x="12054" y="7428"/>
                    </a:cubicBezTo>
                    <a:cubicBezTo>
                      <a:pt x="12293" y="7428"/>
                      <a:pt x="12469" y="7345"/>
                      <a:pt x="12469" y="7169"/>
                    </a:cubicBezTo>
                    <a:cubicBezTo>
                      <a:pt x="12469" y="7086"/>
                      <a:pt x="12427" y="6982"/>
                      <a:pt x="12334" y="6847"/>
                    </a:cubicBezTo>
                    <a:cubicBezTo>
                      <a:pt x="12074" y="6494"/>
                      <a:pt x="11525" y="6277"/>
                      <a:pt x="11162" y="6079"/>
                    </a:cubicBezTo>
                    <a:cubicBezTo>
                      <a:pt x="10913" y="5955"/>
                      <a:pt x="10239" y="5841"/>
                      <a:pt x="10062" y="5654"/>
                    </a:cubicBezTo>
                    <a:cubicBezTo>
                      <a:pt x="9990" y="5571"/>
                      <a:pt x="9958" y="5509"/>
                      <a:pt x="9958" y="5467"/>
                    </a:cubicBezTo>
                    <a:cubicBezTo>
                      <a:pt x="9958" y="5415"/>
                      <a:pt x="10011" y="5394"/>
                      <a:pt x="10094" y="5394"/>
                    </a:cubicBezTo>
                    <a:cubicBezTo>
                      <a:pt x="10322" y="5394"/>
                      <a:pt x="10737" y="5530"/>
                      <a:pt x="10871" y="5560"/>
                    </a:cubicBezTo>
                    <a:cubicBezTo>
                      <a:pt x="11089" y="5633"/>
                      <a:pt x="12074" y="6017"/>
                      <a:pt x="12728" y="6017"/>
                    </a:cubicBezTo>
                    <a:cubicBezTo>
                      <a:pt x="13070" y="6017"/>
                      <a:pt x="13319" y="5913"/>
                      <a:pt x="13319" y="5602"/>
                    </a:cubicBezTo>
                    <a:lnTo>
                      <a:pt x="13319" y="5509"/>
                    </a:lnTo>
                    <a:cubicBezTo>
                      <a:pt x="13268" y="5177"/>
                      <a:pt x="12759" y="5125"/>
                      <a:pt x="12220" y="5125"/>
                    </a:cubicBezTo>
                    <a:lnTo>
                      <a:pt x="11763" y="5125"/>
                    </a:lnTo>
                    <a:cubicBezTo>
                      <a:pt x="11608" y="5136"/>
                      <a:pt x="11473" y="5136"/>
                      <a:pt x="11338" y="5136"/>
                    </a:cubicBezTo>
                    <a:lnTo>
                      <a:pt x="11318" y="5136"/>
                    </a:lnTo>
                    <a:cubicBezTo>
                      <a:pt x="11203" y="5136"/>
                      <a:pt x="11141" y="5053"/>
                      <a:pt x="11141" y="4970"/>
                    </a:cubicBezTo>
                    <a:cubicBezTo>
                      <a:pt x="11141" y="4907"/>
                      <a:pt x="11162" y="4855"/>
                      <a:pt x="11224" y="4824"/>
                    </a:cubicBezTo>
                    <a:cubicBezTo>
                      <a:pt x="11919" y="4399"/>
                      <a:pt x="13060" y="4731"/>
                      <a:pt x="13630" y="4243"/>
                    </a:cubicBezTo>
                    <a:cubicBezTo>
                      <a:pt x="13776" y="4119"/>
                      <a:pt x="13838" y="4015"/>
                      <a:pt x="13838" y="3942"/>
                    </a:cubicBezTo>
                    <a:cubicBezTo>
                      <a:pt x="13838" y="3776"/>
                      <a:pt x="13589" y="3725"/>
                      <a:pt x="13330" y="3725"/>
                    </a:cubicBezTo>
                    <a:cubicBezTo>
                      <a:pt x="13226" y="3725"/>
                      <a:pt x="13123" y="3725"/>
                      <a:pt x="13029" y="3746"/>
                    </a:cubicBezTo>
                    <a:cubicBezTo>
                      <a:pt x="12738" y="3808"/>
                      <a:pt x="12210" y="4191"/>
                      <a:pt x="11836" y="4243"/>
                    </a:cubicBezTo>
                    <a:lnTo>
                      <a:pt x="11816" y="4243"/>
                    </a:lnTo>
                    <a:cubicBezTo>
                      <a:pt x="11712" y="4243"/>
                      <a:pt x="11639" y="4160"/>
                      <a:pt x="11639" y="4077"/>
                    </a:cubicBezTo>
                    <a:cubicBezTo>
                      <a:pt x="11639" y="4036"/>
                      <a:pt x="11650" y="4004"/>
                      <a:pt x="11680" y="3974"/>
                    </a:cubicBezTo>
                    <a:cubicBezTo>
                      <a:pt x="11950" y="3600"/>
                      <a:pt x="12489" y="3165"/>
                      <a:pt x="12780" y="2926"/>
                    </a:cubicBezTo>
                    <a:cubicBezTo>
                      <a:pt x="13174" y="2604"/>
                      <a:pt x="14347" y="2480"/>
                      <a:pt x="14388" y="1868"/>
                    </a:cubicBezTo>
                    <a:lnTo>
                      <a:pt x="14388" y="1826"/>
                    </a:lnTo>
                    <a:cubicBezTo>
                      <a:pt x="14388" y="1650"/>
                      <a:pt x="14315" y="1577"/>
                      <a:pt x="14191" y="1577"/>
                    </a:cubicBezTo>
                    <a:cubicBezTo>
                      <a:pt x="13973" y="1577"/>
                      <a:pt x="13630" y="1795"/>
                      <a:pt x="13371" y="1982"/>
                    </a:cubicBezTo>
                    <a:cubicBezTo>
                      <a:pt x="13340" y="2003"/>
                      <a:pt x="13309" y="2024"/>
                      <a:pt x="13289" y="2044"/>
                    </a:cubicBezTo>
                    <a:cubicBezTo>
                      <a:pt x="13195" y="2117"/>
                      <a:pt x="13123" y="2179"/>
                      <a:pt x="13081" y="2220"/>
                    </a:cubicBezTo>
                    <a:cubicBezTo>
                      <a:pt x="12904" y="2376"/>
                      <a:pt x="12583" y="2791"/>
                      <a:pt x="12282" y="3082"/>
                    </a:cubicBezTo>
                    <a:cubicBezTo>
                      <a:pt x="12240" y="3112"/>
                      <a:pt x="12199" y="3133"/>
                      <a:pt x="12168" y="3133"/>
                    </a:cubicBezTo>
                    <a:cubicBezTo>
                      <a:pt x="12074" y="3133"/>
                      <a:pt x="11991" y="3061"/>
                      <a:pt x="11991" y="2957"/>
                    </a:cubicBezTo>
                    <a:cubicBezTo>
                      <a:pt x="11991" y="2936"/>
                      <a:pt x="11991" y="2905"/>
                      <a:pt x="12012" y="2874"/>
                    </a:cubicBezTo>
                    <a:cubicBezTo>
                      <a:pt x="12240" y="2480"/>
                      <a:pt x="12489" y="2096"/>
                      <a:pt x="12780" y="1733"/>
                    </a:cubicBezTo>
                    <a:cubicBezTo>
                      <a:pt x="13060" y="1390"/>
                      <a:pt x="14211" y="800"/>
                      <a:pt x="14264" y="405"/>
                    </a:cubicBezTo>
                    <a:lnTo>
                      <a:pt x="14264" y="332"/>
                    </a:lnTo>
                    <a:cubicBezTo>
                      <a:pt x="14264" y="94"/>
                      <a:pt x="14087" y="0"/>
                      <a:pt x="13849"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25"/>
              <p:cNvSpPr/>
              <p:nvPr/>
            </p:nvSpPr>
            <p:spPr>
              <a:xfrm>
                <a:off x="3025900" y="2953727"/>
                <a:ext cx="841658" cy="637892"/>
              </a:xfrm>
              <a:custGeom>
                <a:rect b="b" l="l" r="r" t="t"/>
                <a:pathLst>
                  <a:path extrusionOk="0" h="10913" w="14399">
                    <a:moveTo>
                      <a:pt x="14368" y="5426"/>
                    </a:moveTo>
                    <a:lnTo>
                      <a:pt x="14368" y="5426"/>
                    </a:lnTo>
                    <a:cubicBezTo>
                      <a:pt x="14378" y="5457"/>
                      <a:pt x="14389" y="5477"/>
                      <a:pt x="14399" y="5509"/>
                    </a:cubicBezTo>
                    <a:cubicBezTo>
                      <a:pt x="14389" y="5477"/>
                      <a:pt x="14378" y="5447"/>
                      <a:pt x="14368" y="5426"/>
                    </a:cubicBezTo>
                    <a:close/>
                    <a:moveTo>
                      <a:pt x="7739" y="9658"/>
                    </a:moveTo>
                    <a:cubicBezTo>
                      <a:pt x="7709" y="9720"/>
                      <a:pt x="7688" y="9793"/>
                      <a:pt x="7688" y="9866"/>
                    </a:cubicBezTo>
                    <a:lnTo>
                      <a:pt x="7688" y="9886"/>
                    </a:lnTo>
                    <a:cubicBezTo>
                      <a:pt x="7698" y="9979"/>
                      <a:pt x="7771" y="10052"/>
                      <a:pt x="7854" y="10052"/>
                    </a:cubicBezTo>
                    <a:cubicBezTo>
                      <a:pt x="7801" y="9928"/>
                      <a:pt x="7760" y="9793"/>
                      <a:pt x="7739" y="9658"/>
                    </a:cubicBezTo>
                    <a:close/>
                    <a:moveTo>
                      <a:pt x="551" y="0"/>
                    </a:moveTo>
                    <a:cubicBezTo>
                      <a:pt x="312" y="0"/>
                      <a:pt x="136" y="94"/>
                      <a:pt x="136" y="332"/>
                    </a:cubicBezTo>
                    <a:lnTo>
                      <a:pt x="136" y="405"/>
                    </a:lnTo>
                    <a:cubicBezTo>
                      <a:pt x="178" y="800"/>
                      <a:pt x="1339" y="1390"/>
                      <a:pt x="1609" y="1733"/>
                    </a:cubicBezTo>
                    <a:cubicBezTo>
                      <a:pt x="1900" y="2096"/>
                      <a:pt x="2159" y="2480"/>
                      <a:pt x="2387" y="2874"/>
                    </a:cubicBezTo>
                    <a:cubicBezTo>
                      <a:pt x="2398" y="2905"/>
                      <a:pt x="2407" y="2936"/>
                      <a:pt x="2407" y="2957"/>
                    </a:cubicBezTo>
                    <a:cubicBezTo>
                      <a:pt x="2407" y="3061"/>
                      <a:pt x="2325" y="3133"/>
                      <a:pt x="2232" y="3133"/>
                    </a:cubicBezTo>
                    <a:cubicBezTo>
                      <a:pt x="2190" y="3133"/>
                      <a:pt x="2149" y="3112"/>
                      <a:pt x="2117" y="3082"/>
                    </a:cubicBezTo>
                    <a:cubicBezTo>
                      <a:pt x="1806" y="2791"/>
                      <a:pt x="1485" y="2376"/>
                      <a:pt x="1319" y="2220"/>
                    </a:cubicBezTo>
                    <a:cubicBezTo>
                      <a:pt x="1277" y="2179"/>
                      <a:pt x="1204" y="2117"/>
                      <a:pt x="1111" y="2044"/>
                    </a:cubicBezTo>
                    <a:cubicBezTo>
                      <a:pt x="1091" y="2034"/>
                      <a:pt x="1059" y="2013"/>
                      <a:pt x="1038" y="1992"/>
                    </a:cubicBezTo>
                    <a:cubicBezTo>
                      <a:pt x="779" y="1805"/>
                      <a:pt x="427" y="1577"/>
                      <a:pt x="208" y="1577"/>
                    </a:cubicBezTo>
                    <a:cubicBezTo>
                      <a:pt x="84" y="1577"/>
                      <a:pt x="1" y="1650"/>
                      <a:pt x="1" y="1826"/>
                    </a:cubicBezTo>
                    <a:cubicBezTo>
                      <a:pt x="1" y="1837"/>
                      <a:pt x="12" y="1858"/>
                      <a:pt x="12" y="1868"/>
                    </a:cubicBezTo>
                    <a:cubicBezTo>
                      <a:pt x="53" y="2480"/>
                      <a:pt x="1225" y="2604"/>
                      <a:pt x="1619" y="2926"/>
                    </a:cubicBezTo>
                    <a:cubicBezTo>
                      <a:pt x="1900" y="3165"/>
                      <a:pt x="2439" y="3600"/>
                      <a:pt x="2719" y="3974"/>
                    </a:cubicBezTo>
                    <a:cubicBezTo>
                      <a:pt x="2739" y="4004"/>
                      <a:pt x="2750" y="4036"/>
                      <a:pt x="2750" y="4077"/>
                    </a:cubicBezTo>
                    <a:cubicBezTo>
                      <a:pt x="2750" y="4160"/>
                      <a:pt x="2688" y="4243"/>
                      <a:pt x="2584" y="4243"/>
                    </a:cubicBezTo>
                    <a:lnTo>
                      <a:pt x="2563" y="4243"/>
                    </a:lnTo>
                    <a:cubicBezTo>
                      <a:pt x="2190" y="4191"/>
                      <a:pt x="1661" y="3808"/>
                      <a:pt x="1370" y="3746"/>
                    </a:cubicBezTo>
                    <a:cubicBezTo>
                      <a:pt x="1277" y="3725"/>
                      <a:pt x="1174" y="3725"/>
                      <a:pt x="1070" y="3725"/>
                    </a:cubicBezTo>
                    <a:cubicBezTo>
                      <a:pt x="810" y="3725"/>
                      <a:pt x="561" y="3776"/>
                      <a:pt x="561" y="3942"/>
                    </a:cubicBezTo>
                    <a:cubicBezTo>
                      <a:pt x="561" y="4015"/>
                      <a:pt x="623" y="4119"/>
                      <a:pt x="769" y="4243"/>
                    </a:cubicBezTo>
                    <a:cubicBezTo>
                      <a:pt x="1329" y="4731"/>
                      <a:pt x="2470" y="4399"/>
                      <a:pt x="3175" y="4824"/>
                    </a:cubicBezTo>
                    <a:cubicBezTo>
                      <a:pt x="3227" y="4855"/>
                      <a:pt x="3258" y="4907"/>
                      <a:pt x="3258" y="4970"/>
                    </a:cubicBezTo>
                    <a:cubicBezTo>
                      <a:pt x="3258" y="5053"/>
                      <a:pt x="3186" y="5136"/>
                      <a:pt x="3082" y="5136"/>
                    </a:cubicBezTo>
                    <a:lnTo>
                      <a:pt x="3051" y="5136"/>
                    </a:lnTo>
                    <a:cubicBezTo>
                      <a:pt x="2926" y="5136"/>
                      <a:pt x="2781" y="5136"/>
                      <a:pt x="2636" y="5125"/>
                    </a:cubicBezTo>
                    <a:lnTo>
                      <a:pt x="2179" y="5125"/>
                    </a:lnTo>
                    <a:cubicBezTo>
                      <a:pt x="1640" y="5125"/>
                      <a:pt x="1132" y="5177"/>
                      <a:pt x="1080" y="5509"/>
                    </a:cubicBezTo>
                    <a:cubicBezTo>
                      <a:pt x="1080" y="5540"/>
                      <a:pt x="1070" y="5571"/>
                      <a:pt x="1070" y="5602"/>
                    </a:cubicBezTo>
                    <a:cubicBezTo>
                      <a:pt x="1070" y="5913"/>
                      <a:pt x="1319" y="6017"/>
                      <a:pt x="1661" y="6017"/>
                    </a:cubicBezTo>
                    <a:cubicBezTo>
                      <a:pt x="2315" y="6017"/>
                      <a:pt x="3300" y="5633"/>
                      <a:pt x="3528" y="5560"/>
                    </a:cubicBezTo>
                    <a:cubicBezTo>
                      <a:pt x="3652" y="5530"/>
                      <a:pt x="4078" y="5394"/>
                      <a:pt x="4295" y="5394"/>
                    </a:cubicBezTo>
                    <a:cubicBezTo>
                      <a:pt x="4389" y="5394"/>
                      <a:pt x="4441" y="5415"/>
                      <a:pt x="4441" y="5467"/>
                    </a:cubicBezTo>
                    <a:cubicBezTo>
                      <a:pt x="4441" y="5509"/>
                      <a:pt x="4410" y="5571"/>
                      <a:pt x="4327" y="5654"/>
                    </a:cubicBezTo>
                    <a:cubicBezTo>
                      <a:pt x="4150" y="5841"/>
                      <a:pt x="3476" y="5955"/>
                      <a:pt x="3237" y="6079"/>
                    </a:cubicBezTo>
                    <a:cubicBezTo>
                      <a:pt x="2864" y="6277"/>
                      <a:pt x="2315" y="6494"/>
                      <a:pt x="2066" y="6847"/>
                    </a:cubicBezTo>
                    <a:cubicBezTo>
                      <a:pt x="1962" y="6982"/>
                      <a:pt x="1920" y="7086"/>
                      <a:pt x="1920" y="7169"/>
                    </a:cubicBezTo>
                    <a:cubicBezTo>
                      <a:pt x="1920" y="7345"/>
                      <a:pt x="2107" y="7428"/>
                      <a:pt x="2345" y="7428"/>
                    </a:cubicBezTo>
                    <a:cubicBezTo>
                      <a:pt x="2439" y="7428"/>
                      <a:pt x="2543" y="7407"/>
                      <a:pt x="2646" y="7386"/>
                    </a:cubicBezTo>
                    <a:cubicBezTo>
                      <a:pt x="3279" y="7252"/>
                      <a:pt x="3186" y="6764"/>
                      <a:pt x="3663" y="6443"/>
                    </a:cubicBezTo>
                    <a:cubicBezTo>
                      <a:pt x="3943" y="6256"/>
                      <a:pt x="4254" y="6204"/>
                      <a:pt x="4565" y="6204"/>
                    </a:cubicBezTo>
                    <a:cubicBezTo>
                      <a:pt x="4617" y="6204"/>
                      <a:pt x="4680" y="6204"/>
                      <a:pt x="4731" y="6214"/>
                    </a:cubicBezTo>
                    <a:cubicBezTo>
                      <a:pt x="4835" y="6214"/>
                      <a:pt x="4897" y="6297"/>
                      <a:pt x="4897" y="6380"/>
                    </a:cubicBezTo>
                    <a:cubicBezTo>
                      <a:pt x="4897" y="6443"/>
                      <a:pt x="4876" y="6494"/>
                      <a:pt x="4814" y="6526"/>
                    </a:cubicBezTo>
                    <a:cubicBezTo>
                      <a:pt x="4482" y="6743"/>
                      <a:pt x="3963" y="6982"/>
                      <a:pt x="3808" y="7106"/>
                    </a:cubicBezTo>
                    <a:cubicBezTo>
                      <a:pt x="3456" y="7386"/>
                      <a:pt x="2573" y="7667"/>
                      <a:pt x="2366" y="8071"/>
                    </a:cubicBezTo>
                    <a:cubicBezTo>
                      <a:pt x="2325" y="8164"/>
                      <a:pt x="2304" y="8237"/>
                      <a:pt x="2304" y="8299"/>
                    </a:cubicBezTo>
                    <a:cubicBezTo>
                      <a:pt x="2304" y="8434"/>
                      <a:pt x="2418" y="8496"/>
                      <a:pt x="2594" y="8496"/>
                    </a:cubicBezTo>
                    <a:cubicBezTo>
                      <a:pt x="2958" y="8496"/>
                      <a:pt x="3580" y="8237"/>
                      <a:pt x="3767" y="8102"/>
                    </a:cubicBezTo>
                    <a:cubicBezTo>
                      <a:pt x="4233" y="7750"/>
                      <a:pt x="4597" y="7345"/>
                      <a:pt x="5125" y="7065"/>
                    </a:cubicBezTo>
                    <a:cubicBezTo>
                      <a:pt x="5250" y="6992"/>
                      <a:pt x="5644" y="6722"/>
                      <a:pt x="5831" y="6722"/>
                    </a:cubicBezTo>
                    <a:lnTo>
                      <a:pt x="5872" y="6722"/>
                    </a:lnTo>
                    <a:cubicBezTo>
                      <a:pt x="5966" y="6754"/>
                      <a:pt x="5997" y="6795"/>
                      <a:pt x="5997" y="6847"/>
                    </a:cubicBezTo>
                    <a:cubicBezTo>
                      <a:pt x="5997" y="7003"/>
                      <a:pt x="5644" y="7241"/>
                      <a:pt x="5530" y="7324"/>
                    </a:cubicBezTo>
                    <a:cubicBezTo>
                      <a:pt x="5032" y="7677"/>
                      <a:pt x="4524" y="7998"/>
                      <a:pt x="4067" y="8413"/>
                    </a:cubicBezTo>
                    <a:cubicBezTo>
                      <a:pt x="3829" y="8642"/>
                      <a:pt x="3705" y="8932"/>
                      <a:pt x="3705" y="9160"/>
                    </a:cubicBezTo>
                    <a:cubicBezTo>
                      <a:pt x="3705" y="9378"/>
                      <a:pt x="3818" y="9544"/>
                      <a:pt x="4046" y="9544"/>
                    </a:cubicBezTo>
                    <a:cubicBezTo>
                      <a:pt x="4182" y="9544"/>
                      <a:pt x="4337" y="9492"/>
                      <a:pt x="4534" y="9378"/>
                    </a:cubicBezTo>
                    <a:cubicBezTo>
                      <a:pt x="5146" y="9025"/>
                      <a:pt x="5385" y="8112"/>
                      <a:pt x="5800" y="7584"/>
                    </a:cubicBezTo>
                    <a:cubicBezTo>
                      <a:pt x="5976" y="7355"/>
                      <a:pt x="6204" y="7013"/>
                      <a:pt x="6536" y="7013"/>
                    </a:cubicBezTo>
                    <a:lnTo>
                      <a:pt x="6547" y="7013"/>
                    </a:lnTo>
                    <a:cubicBezTo>
                      <a:pt x="6796" y="7013"/>
                      <a:pt x="6889" y="7096"/>
                      <a:pt x="6889" y="7210"/>
                    </a:cubicBezTo>
                    <a:cubicBezTo>
                      <a:pt x="6889" y="7345"/>
                      <a:pt x="6764" y="7521"/>
                      <a:pt x="6598" y="7646"/>
                    </a:cubicBezTo>
                    <a:cubicBezTo>
                      <a:pt x="6308" y="7874"/>
                      <a:pt x="5945" y="8008"/>
                      <a:pt x="5738" y="8320"/>
                    </a:cubicBezTo>
                    <a:cubicBezTo>
                      <a:pt x="5582" y="8559"/>
                      <a:pt x="4887" y="9917"/>
                      <a:pt x="4887" y="10560"/>
                    </a:cubicBezTo>
                    <a:cubicBezTo>
                      <a:pt x="4887" y="10778"/>
                      <a:pt x="4959" y="10913"/>
                      <a:pt x="5146" y="10913"/>
                    </a:cubicBezTo>
                    <a:cubicBezTo>
                      <a:pt x="5208" y="10913"/>
                      <a:pt x="5291" y="10892"/>
                      <a:pt x="5385" y="10861"/>
                    </a:cubicBezTo>
                    <a:cubicBezTo>
                      <a:pt x="6183" y="10560"/>
                      <a:pt x="5862" y="9617"/>
                      <a:pt x="6100" y="9004"/>
                    </a:cubicBezTo>
                    <a:cubicBezTo>
                      <a:pt x="6256" y="8589"/>
                      <a:pt x="6494" y="8164"/>
                      <a:pt x="6837" y="7884"/>
                    </a:cubicBezTo>
                    <a:cubicBezTo>
                      <a:pt x="7045" y="7718"/>
                      <a:pt x="7418" y="7501"/>
                      <a:pt x="7605" y="7501"/>
                    </a:cubicBezTo>
                    <a:cubicBezTo>
                      <a:pt x="7667" y="7501"/>
                      <a:pt x="7709" y="7531"/>
                      <a:pt x="7709" y="7604"/>
                    </a:cubicBezTo>
                    <a:cubicBezTo>
                      <a:pt x="7709" y="7677"/>
                      <a:pt x="7667" y="7791"/>
                      <a:pt x="7563" y="7957"/>
                    </a:cubicBezTo>
                    <a:cubicBezTo>
                      <a:pt x="7241" y="8476"/>
                      <a:pt x="6609" y="8942"/>
                      <a:pt x="6526" y="9585"/>
                    </a:cubicBezTo>
                    <a:cubicBezTo>
                      <a:pt x="6515" y="9647"/>
                      <a:pt x="6515" y="9710"/>
                      <a:pt x="6515" y="9762"/>
                    </a:cubicBezTo>
                    <a:cubicBezTo>
                      <a:pt x="6515" y="10042"/>
                      <a:pt x="6630" y="10166"/>
                      <a:pt x="6785" y="10166"/>
                    </a:cubicBezTo>
                    <a:cubicBezTo>
                      <a:pt x="7003" y="10166"/>
                      <a:pt x="7304" y="9896"/>
                      <a:pt x="7397" y="9492"/>
                    </a:cubicBezTo>
                    <a:cubicBezTo>
                      <a:pt x="7511" y="9025"/>
                      <a:pt x="7543" y="8423"/>
                      <a:pt x="7864" y="8040"/>
                    </a:cubicBezTo>
                    <a:cubicBezTo>
                      <a:pt x="7978" y="7635"/>
                      <a:pt x="8092" y="7324"/>
                      <a:pt x="8206" y="7086"/>
                    </a:cubicBezTo>
                    <a:lnTo>
                      <a:pt x="8206" y="7086"/>
                    </a:lnTo>
                    <a:cubicBezTo>
                      <a:pt x="8206" y="7086"/>
                      <a:pt x="8196" y="7096"/>
                      <a:pt x="8186" y="7096"/>
                    </a:cubicBezTo>
                    <a:cubicBezTo>
                      <a:pt x="8154" y="7116"/>
                      <a:pt x="8133" y="7127"/>
                      <a:pt x="8103" y="7127"/>
                    </a:cubicBezTo>
                    <a:cubicBezTo>
                      <a:pt x="8030" y="7127"/>
                      <a:pt x="7957" y="7075"/>
                      <a:pt x="7937" y="6992"/>
                    </a:cubicBezTo>
                    <a:cubicBezTo>
                      <a:pt x="7916" y="6920"/>
                      <a:pt x="7905" y="6837"/>
                      <a:pt x="7905" y="6764"/>
                    </a:cubicBezTo>
                    <a:cubicBezTo>
                      <a:pt x="7905" y="6546"/>
                      <a:pt x="7978" y="6328"/>
                      <a:pt x="8092" y="6111"/>
                    </a:cubicBezTo>
                    <a:cubicBezTo>
                      <a:pt x="8009" y="5986"/>
                      <a:pt x="7947" y="5862"/>
                      <a:pt x="7916" y="5716"/>
                    </a:cubicBezTo>
                    <a:cubicBezTo>
                      <a:pt x="7781" y="6048"/>
                      <a:pt x="7615" y="6452"/>
                      <a:pt x="7460" y="6598"/>
                    </a:cubicBezTo>
                    <a:cubicBezTo>
                      <a:pt x="7366" y="6691"/>
                      <a:pt x="7294" y="6733"/>
                      <a:pt x="7231" y="6733"/>
                    </a:cubicBezTo>
                    <a:cubicBezTo>
                      <a:pt x="7034" y="6733"/>
                      <a:pt x="6951" y="6390"/>
                      <a:pt x="6951" y="6111"/>
                    </a:cubicBezTo>
                    <a:cubicBezTo>
                      <a:pt x="6951" y="6079"/>
                      <a:pt x="6962" y="6038"/>
                      <a:pt x="6962" y="6007"/>
                    </a:cubicBezTo>
                    <a:cubicBezTo>
                      <a:pt x="6992" y="5613"/>
                      <a:pt x="7252" y="5187"/>
                      <a:pt x="7428" y="4845"/>
                    </a:cubicBezTo>
                    <a:cubicBezTo>
                      <a:pt x="7543" y="4617"/>
                      <a:pt x="7801" y="3932"/>
                      <a:pt x="7801" y="3476"/>
                    </a:cubicBezTo>
                    <a:lnTo>
                      <a:pt x="7801" y="3444"/>
                    </a:lnTo>
                    <a:cubicBezTo>
                      <a:pt x="7792" y="3206"/>
                      <a:pt x="7709" y="3040"/>
                      <a:pt x="7490" y="3040"/>
                    </a:cubicBezTo>
                    <a:cubicBezTo>
                      <a:pt x="7418" y="3040"/>
                      <a:pt x="7335" y="3061"/>
                      <a:pt x="7221" y="3102"/>
                    </a:cubicBezTo>
                    <a:cubicBezTo>
                      <a:pt x="7158" y="3133"/>
                      <a:pt x="7107" y="3195"/>
                      <a:pt x="7107" y="3268"/>
                    </a:cubicBezTo>
                    <a:lnTo>
                      <a:pt x="7107" y="3289"/>
                    </a:lnTo>
                    <a:cubicBezTo>
                      <a:pt x="7138" y="3465"/>
                      <a:pt x="7221" y="3631"/>
                      <a:pt x="7221" y="3808"/>
                    </a:cubicBezTo>
                    <a:cubicBezTo>
                      <a:pt x="7221" y="3849"/>
                      <a:pt x="7211" y="3901"/>
                      <a:pt x="7200" y="3942"/>
                    </a:cubicBezTo>
                    <a:cubicBezTo>
                      <a:pt x="7117" y="4243"/>
                      <a:pt x="6557" y="6256"/>
                      <a:pt x="6070" y="6256"/>
                    </a:cubicBezTo>
                    <a:cubicBezTo>
                      <a:pt x="6049" y="6256"/>
                      <a:pt x="6028" y="6245"/>
                      <a:pt x="6007" y="6235"/>
                    </a:cubicBezTo>
                    <a:lnTo>
                      <a:pt x="5987" y="6235"/>
                    </a:lnTo>
                    <a:cubicBezTo>
                      <a:pt x="5976" y="6224"/>
                      <a:pt x="5966" y="6224"/>
                      <a:pt x="5955" y="6214"/>
                    </a:cubicBezTo>
                    <a:cubicBezTo>
                      <a:pt x="5841" y="6141"/>
                      <a:pt x="5800" y="6048"/>
                      <a:pt x="5800" y="5934"/>
                    </a:cubicBezTo>
                    <a:cubicBezTo>
                      <a:pt x="5800" y="5477"/>
                      <a:pt x="6474" y="4741"/>
                      <a:pt x="6577" y="4544"/>
                    </a:cubicBezTo>
                    <a:cubicBezTo>
                      <a:pt x="6660" y="4399"/>
                      <a:pt x="6692" y="4223"/>
                      <a:pt x="6692" y="4057"/>
                    </a:cubicBezTo>
                    <a:cubicBezTo>
                      <a:pt x="6692" y="3714"/>
                      <a:pt x="6567" y="3393"/>
                      <a:pt x="6422" y="3393"/>
                    </a:cubicBezTo>
                    <a:cubicBezTo>
                      <a:pt x="6339" y="3393"/>
                      <a:pt x="6256" y="3476"/>
                      <a:pt x="6183" y="3683"/>
                    </a:cubicBezTo>
                    <a:cubicBezTo>
                      <a:pt x="6070" y="3994"/>
                      <a:pt x="6142" y="4336"/>
                      <a:pt x="5997" y="4679"/>
                    </a:cubicBezTo>
                    <a:cubicBezTo>
                      <a:pt x="5872" y="4949"/>
                      <a:pt x="5727" y="5136"/>
                      <a:pt x="5540" y="5322"/>
                    </a:cubicBezTo>
                    <a:cubicBezTo>
                      <a:pt x="5509" y="5364"/>
                      <a:pt x="5468" y="5374"/>
                      <a:pt x="5416" y="5374"/>
                    </a:cubicBezTo>
                    <a:cubicBezTo>
                      <a:pt x="5333" y="5374"/>
                      <a:pt x="5250" y="5311"/>
                      <a:pt x="5250" y="5208"/>
                    </a:cubicBezTo>
                    <a:lnTo>
                      <a:pt x="5250" y="5198"/>
                    </a:lnTo>
                    <a:cubicBezTo>
                      <a:pt x="5250" y="4575"/>
                      <a:pt x="6017" y="3901"/>
                      <a:pt x="6028" y="3268"/>
                    </a:cubicBezTo>
                    <a:cubicBezTo>
                      <a:pt x="6028" y="3248"/>
                      <a:pt x="6017" y="3216"/>
                      <a:pt x="6017" y="3195"/>
                    </a:cubicBezTo>
                    <a:cubicBezTo>
                      <a:pt x="5997" y="2978"/>
                      <a:pt x="5893" y="2646"/>
                      <a:pt x="5685" y="2614"/>
                    </a:cubicBezTo>
                    <a:lnTo>
                      <a:pt x="5665" y="2614"/>
                    </a:lnTo>
                    <a:cubicBezTo>
                      <a:pt x="5592" y="2614"/>
                      <a:pt x="5519" y="2646"/>
                      <a:pt x="5436" y="2718"/>
                    </a:cubicBezTo>
                    <a:cubicBezTo>
                      <a:pt x="5312" y="2843"/>
                      <a:pt x="5291" y="3112"/>
                      <a:pt x="5291" y="3372"/>
                    </a:cubicBezTo>
                    <a:cubicBezTo>
                      <a:pt x="5291" y="3434"/>
                      <a:pt x="5302" y="3486"/>
                      <a:pt x="5302" y="3538"/>
                    </a:cubicBezTo>
                    <a:cubicBezTo>
                      <a:pt x="5302" y="3642"/>
                      <a:pt x="5291" y="3735"/>
                      <a:pt x="5281" y="3808"/>
                    </a:cubicBezTo>
                    <a:cubicBezTo>
                      <a:pt x="5229" y="4087"/>
                      <a:pt x="5125" y="4876"/>
                      <a:pt x="4783" y="4970"/>
                    </a:cubicBezTo>
                    <a:cubicBezTo>
                      <a:pt x="4742" y="4990"/>
                      <a:pt x="4700" y="4990"/>
                      <a:pt x="4659" y="4990"/>
                    </a:cubicBezTo>
                    <a:cubicBezTo>
                      <a:pt x="4555" y="4990"/>
                      <a:pt x="4514" y="4928"/>
                      <a:pt x="4514" y="4824"/>
                    </a:cubicBezTo>
                    <a:cubicBezTo>
                      <a:pt x="4514" y="4565"/>
                      <a:pt x="4763" y="4098"/>
                      <a:pt x="4825" y="3953"/>
                    </a:cubicBezTo>
                    <a:cubicBezTo>
                      <a:pt x="4929" y="3725"/>
                      <a:pt x="5270" y="2978"/>
                      <a:pt x="5270" y="2501"/>
                    </a:cubicBezTo>
                    <a:cubicBezTo>
                      <a:pt x="5270" y="2262"/>
                      <a:pt x="5187" y="2086"/>
                      <a:pt x="4929" y="2086"/>
                    </a:cubicBezTo>
                    <a:lnTo>
                      <a:pt x="4887" y="2086"/>
                    </a:lnTo>
                    <a:cubicBezTo>
                      <a:pt x="4182" y="2137"/>
                      <a:pt x="4316" y="3165"/>
                      <a:pt x="4212" y="3797"/>
                    </a:cubicBezTo>
                    <a:cubicBezTo>
                      <a:pt x="4192" y="3891"/>
                      <a:pt x="4119" y="3932"/>
                      <a:pt x="4046" y="3932"/>
                    </a:cubicBezTo>
                    <a:cubicBezTo>
                      <a:pt x="3953" y="3932"/>
                      <a:pt x="3871" y="3870"/>
                      <a:pt x="3871" y="3766"/>
                    </a:cubicBezTo>
                    <a:lnTo>
                      <a:pt x="3871" y="3746"/>
                    </a:lnTo>
                    <a:cubicBezTo>
                      <a:pt x="3901" y="3351"/>
                      <a:pt x="4026" y="2874"/>
                      <a:pt x="4026" y="2490"/>
                    </a:cubicBezTo>
                    <a:cubicBezTo>
                      <a:pt x="4026" y="2169"/>
                      <a:pt x="3943" y="1909"/>
                      <a:pt x="3673" y="1795"/>
                    </a:cubicBezTo>
                    <a:cubicBezTo>
                      <a:pt x="3569" y="1754"/>
                      <a:pt x="3497" y="1733"/>
                      <a:pt x="3435" y="1733"/>
                    </a:cubicBezTo>
                    <a:cubicBezTo>
                      <a:pt x="3269" y="1733"/>
                      <a:pt x="3227" y="1858"/>
                      <a:pt x="3227" y="2013"/>
                    </a:cubicBezTo>
                    <a:cubicBezTo>
                      <a:pt x="3227" y="2179"/>
                      <a:pt x="3279" y="2386"/>
                      <a:pt x="3310" y="2522"/>
                    </a:cubicBezTo>
                    <a:cubicBezTo>
                      <a:pt x="3352" y="2708"/>
                      <a:pt x="3393" y="2916"/>
                      <a:pt x="3393" y="3123"/>
                    </a:cubicBezTo>
                    <a:cubicBezTo>
                      <a:pt x="3393" y="3165"/>
                      <a:pt x="3393" y="3206"/>
                      <a:pt x="3383" y="3248"/>
                    </a:cubicBezTo>
                    <a:cubicBezTo>
                      <a:pt x="3383" y="3341"/>
                      <a:pt x="3300" y="3403"/>
                      <a:pt x="3217" y="3403"/>
                    </a:cubicBezTo>
                    <a:cubicBezTo>
                      <a:pt x="3144" y="3403"/>
                      <a:pt x="3082" y="3361"/>
                      <a:pt x="3051" y="3289"/>
                    </a:cubicBezTo>
                    <a:cubicBezTo>
                      <a:pt x="2905" y="2863"/>
                      <a:pt x="3020" y="2418"/>
                      <a:pt x="2895" y="1941"/>
                    </a:cubicBezTo>
                    <a:cubicBezTo>
                      <a:pt x="2709" y="1277"/>
                      <a:pt x="2418" y="872"/>
                      <a:pt x="1879" y="457"/>
                    </a:cubicBezTo>
                    <a:cubicBezTo>
                      <a:pt x="1847" y="436"/>
                      <a:pt x="1817" y="415"/>
                      <a:pt x="1775" y="385"/>
                    </a:cubicBezTo>
                    <a:cubicBezTo>
                      <a:pt x="1515" y="239"/>
                      <a:pt x="945" y="0"/>
                      <a:pt x="551"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25"/>
              <p:cNvSpPr/>
              <p:nvPr/>
            </p:nvSpPr>
            <p:spPr>
              <a:xfrm>
                <a:off x="4633320" y="3047074"/>
                <a:ext cx="256490" cy="441141"/>
              </a:xfrm>
              <a:custGeom>
                <a:rect b="b" l="l" r="r" t="t"/>
                <a:pathLst>
                  <a:path extrusionOk="0" h="7547" w="4388">
                    <a:moveTo>
                      <a:pt x="3569" y="1"/>
                    </a:moveTo>
                    <a:lnTo>
                      <a:pt x="425" y="789"/>
                    </a:lnTo>
                    <a:cubicBezTo>
                      <a:pt x="404" y="1329"/>
                      <a:pt x="10" y="1785"/>
                      <a:pt x="0" y="2324"/>
                    </a:cubicBezTo>
                    <a:cubicBezTo>
                      <a:pt x="0" y="2543"/>
                      <a:pt x="63" y="2750"/>
                      <a:pt x="114" y="2958"/>
                    </a:cubicBezTo>
                    <a:cubicBezTo>
                      <a:pt x="404" y="4046"/>
                      <a:pt x="591" y="5167"/>
                      <a:pt x="664" y="6298"/>
                    </a:cubicBezTo>
                    <a:cubicBezTo>
                      <a:pt x="685" y="6588"/>
                      <a:pt x="716" y="6899"/>
                      <a:pt x="882" y="7107"/>
                    </a:cubicBezTo>
                    <a:cubicBezTo>
                      <a:pt x="1006" y="7262"/>
                      <a:pt x="1204" y="7324"/>
                      <a:pt x="1380" y="7366"/>
                    </a:cubicBezTo>
                    <a:cubicBezTo>
                      <a:pt x="1853" y="7491"/>
                      <a:pt x="2334" y="7547"/>
                      <a:pt x="2816" y="7547"/>
                    </a:cubicBezTo>
                    <a:cubicBezTo>
                      <a:pt x="2894" y="7547"/>
                      <a:pt x="2972" y="7545"/>
                      <a:pt x="3050" y="7543"/>
                    </a:cubicBezTo>
                    <a:cubicBezTo>
                      <a:pt x="3299" y="7532"/>
                      <a:pt x="3558" y="7511"/>
                      <a:pt x="3797" y="7397"/>
                    </a:cubicBezTo>
                    <a:cubicBezTo>
                      <a:pt x="4025" y="7273"/>
                      <a:pt x="4233" y="7045"/>
                      <a:pt x="4295" y="6743"/>
                    </a:cubicBezTo>
                    <a:cubicBezTo>
                      <a:pt x="4388" y="6287"/>
                      <a:pt x="4097" y="5821"/>
                      <a:pt x="3735" y="5644"/>
                    </a:cubicBezTo>
                    <a:cubicBezTo>
                      <a:pt x="3558" y="5551"/>
                      <a:pt x="3340" y="5509"/>
                      <a:pt x="3226" y="5323"/>
                    </a:cubicBezTo>
                    <a:cubicBezTo>
                      <a:pt x="3091" y="5104"/>
                      <a:pt x="3143" y="4814"/>
                      <a:pt x="3195" y="4555"/>
                    </a:cubicBezTo>
                    <a:cubicBezTo>
                      <a:pt x="3496" y="3061"/>
                      <a:pt x="3797" y="1515"/>
                      <a:pt x="3569"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25"/>
              <p:cNvSpPr/>
              <p:nvPr/>
            </p:nvSpPr>
            <p:spPr>
              <a:xfrm>
                <a:off x="4633320" y="3125341"/>
                <a:ext cx="252281" cy="355976"/>
              </a:xfrm>
              <a:custGeom>
                <a:rect b="b" l="l" r="r" t="t"/>
                <a:pathLst>
                  <a:path extrusionOk="0" h="6090" w="4316">
                    <a:moveTo>
                      <a:pt x="4305" y="5104"/>
                    </a:moveTo>
                    <a:cubicBezTo>
                      <a:pt x="4284" y="5135"/>
                      <a:pt x="4263" y="5166"/>
                      <a:pt x="4253" y="5197"/>
                    </a:cubicBezTo>
                    <a:cubicBezTo>
                      <a:pt x="4212" y="5259"/>
                      <a:pt x="4180" y="5332"/>
                      <a:pt x="4180" y="5394"/>
                    </a:cubicBezTo>
                    <a:cubicBezTo>
                      <a:pt x="4191" y="5457"/>
                      <a:pt x="4212" y="5498"/>
                      <a:pt x="4253" y="5540"/>
                    </a:cubicBezTo>
                    <a:cubicBezTo>
                      <a:pt x="4274" y="5498"/>
                      <a:pt x="4284" y="5457"/>
                      <a:pt x="4295" y="5404"/>
                    </a:cubicBezTo>
                    <a:cubicBezTo>
                      <a:pt x="4305" y="5353"/>
                      <a:pt x="4315" y="5291"/>
                      <a:pt x="4315" y="5228"/>
                    </a:cubicBezTo>
                    <a:cubicBezTo>
                      <a:pt x="4315" y="5187"/>
                      <a:pt x="4305" y="5145"/>
                      <a:pt x="4305" y="5104"/>
                    </a:cubicBezTo>
                    <a:close/>
                    <a:moveTo>
                      <a:pt x="291" y="0"/>
                    </a:moveTo>
                    <a:cubicBezTo>
                      <a:pt x="176" y="322"/>
                      <a:pt x="10" y="633"/>
                      <a:pt x="0" y="985"/>
                    </a:cubicBezTo>
                    <a:lnTo>
                      <a:pt x="0" y="996"/>
                    </a:lnTo>
                    <a:cubicBezTo>
                      <a:pt x="0" y="1214"/>
                      <a:pt x="63" y="1421"/>
                      <a:pt x="114" y="1619"/>
                    </a:cubicBezTo>
                    <a:cubicBezTo>
                      <a:pt x="404" y="2707"/>
                      <a:pt x="591" y="3828"/>
                      <a:pt x="664" y="4959"/>
                    </a:cubicBezTo>
                    <a:cubicBezTo>
                      <a:pt x="685" y="5249"/>
                      <a:pt x="716" y="5560"/>
                      <a:pt x="882" y="5768"/>
                    </a:cubicBezTo>
                    <a:cubicBezTo>
                      <a:pt x="1006" y="5923"/>
                      <a:pt x="1204" y="5985"/>
                      <a:pt x="1380" y="6027"/>
                    </a:cubicBezTo>
                    <a:cubicBezTo>
                      <a:pt x="1462" y="6058"/>
                      <a:pt x="1556" y="6068"/>
                      <a:pt x="1639" y="6089"/>
                    </a:cubicBezTo>
                    <a:cubicBezTo>
                      <a:pt x="1639" y="5830"/>
                      <a:pt x="1628" y="5570"/>
                      <a:pt x="1587" y="5321"/>
                    </a:cubicBezTo>
                    <a:cubicBezTo>
                      <a:pt x="1545" y="5062"/>
                      <a:pt x="1483" y="4803"/>
                      <a:pt x="1483" y="4533"/>
                    </a:cubicBezTo>
                    <a:cubicBezTo>
                      <a:pt x="1483" y="4160"/>
                      <a:pt x="1628" y="3797"/>
                      <a:pt x="1743" y="3434"/>
                    </a:cubicBezTo>
                    <a:cubicBezTo>
                      <a:pt x="2013" y="2583"/>
                      <a:pt x="2096" y="1702"/>
                      <a:pt x="2168" y="819"/>
                    </a:cubicBezTo>
                    <a:lnTo>
                      <a:pt x="2168" y="819"/>
                    </a:lnTo>
                    <a:cubicBezTo>
                      <a:pt x="2085" y="882"/>
                      <a:pt x="2002" y="955"/>
                      <a:pt x="1909" y="1027"/>
                    </a:cubicBezTo>
                    <a:cubicBezTo>
                      <a:pt x="1919" y="810"/>
                      <a:pt x="1950" y="467"/>
                      <a:pt x="1992" y="93"/>
                    </a:cubicBezTo>
                    <a:lnTo>
                      <a:pt x="1753" y="93"/>
                    </a:lnTo>
                    <a:cubicBezTo>
                      <a:pt x="1473" y="93"/>
                      <a:pt x="1193" y="83"/>
                      <a:pt x="913" y="63"/>
                    </a:cubicBezTo>
                    <a:cubicBezTo>
                      <a:pt x="706" y="42"/>
                      <a:pt x="508" y="21"/>
                      <a:pt x="30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25"/>
              <p:cNvSpPr/>
              <p:nvPr/>
            </p:nvSpPr>
            <p:spPr>
              <a:xfrm>
                <a:off x="5043767" y="2794855"/>
                <a:ext cx="331718" cy="758070"/>
              </a:xfrm>
              <a:custGeom>
                <a:rect b="b" l="l" r="r" t="t"/>
                <a:pathLst>
                  <a:path extrusionOk="0" h="12969" w="5675">
                    <a:moveTo>
                      <a:pt x="4461" y="1"/>
                    </a:moveTo>
                    <a:lnTo>
                      <a:pt x="0" y="5177"/>
                    </a:lnTo>
                    <a:cubicBezTo>
                      <a:pt x="364" y="6411"/>
                      <a:pt x="613" y="7688"/>
                      <a:pt x="747" y="8963"/>
                    </a:cubicBezTo>
                    <a:cubicBezTo>
                      <a:pt x="800" y="9461"/>
                      <a:pt x="986" y="9949"/>
                      <a:pt x="1307" y="10332"/>
                    </a:cubicBezTo>
                    <a:cubicBezTo>
                      <a:pt x="1526" y="10592"/>
                      <a:pt x="1639" y="10975"/>
                      <a:pt x="1639" y="11328"/>
                    </a:cubicBezTo>
                    <a:cubicBezTo>
                      <a:pt x="1650" y="11775"/>
                      <a:pt x="1567" y="12314"/>
                      <a:pt x="1909" y="12614"/>
                    </a:cubicBezTo>
                    <a:cubicBezTo>
                      <a:pt x="2075" y="12760"/>
                      <a:pt x="2314" y="12812"/>
                      <a:pt x="2531" y="12843"/>
                    </a:cubicBezTo>
                    <a:cubicBezTo>
                      <a:pt x="3052" y="12930"/>
                      <a:pt x="3585" y="12968"/>
                      <a:pt x="4116" y="12968"/>
                    </a:cubicBezTo>
                    <a:cubicBezTo>
                      <a:pt x="4283" y="12968"/>
                      <a:pt x="4450" y="12964"/>
                      <a:pt x="4617" y="12957"/>
                    </a:cubicBezTo>
                    <a:cubicBezTo>
                      <a:pt x="5032" y="12936"/>
                      <a:pt x="5498" y="12874"/>
                      <a:pt x="5633" y="12335"/>
                    </a:cubicBezTo>
                    <a:cubicBezTo>
                      <a:pt x="5675" y="12179"/>
                      <a:pt x="5675" y="12023"/>
                      <a:pt x="5633" y="11867"/>
                    </a:cubicBezTo>
                    <a:cubicBezTo>
                      <a:pt x="5550" y="11432"/>
                      <a:pt x="5322" y="11017"/>
                      <a:pt x="4970" y="10737"/>
                    </a:cubicBezTo>
                    <a:cubicBezTo>
                      <a:pt x="4738" y="10555"/>
                      <a:pt x="4441" y="10446"/>
                      <a:pt x="4145" y="10446"/>
                    </a:cubicBezTo>
                    <a:cubicBezTo>
                      <a:pt x="4070" y="10446"/>
                      <a:pt x="3995" y="10453"/>
                      <a:pt x="3921" y="10468"/>
                    </a:cubicBezTo>
                    <a:cubicBezTo>
                      <a:pt x="3341" y="5779"/>
                      <a:pt x="4160" y="5644"/>
                      <a:pt x="4668" y="3279"/>
                    </a:cubicBezTo>
                    <a:cubicBezTo>
                      <a:pt x="4793" y="2718"/>
                      <a:pt x="4928" y="2169"/>
                      <a:pt x="4928" y="1598"/>
                    </a:cubicBezTo>
                    <a:cubicBezTo>
                      <a:pt x="4938" y="1028"/>
                      <a:pt x="4814" y="436"/>
                      <a:pt x="4461"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25"/>
              <p:cNvSpPr/>
              <p:nvPr/>
            </p:nvSpPr>
            <p:spPr>
              <a:xfrm>
                <a:off x="5054113" y="2895509"/>
                <a:ext cx="320787" cy="657357"/>
              </a:xfrm>
              <a:custGeom>
                <a:rect b="b" l="l" r="r" t="t"/>
                <a:pathLst>
                  <a:path extrusionOk="0" h="11246" w="5488">
                    <a:moveTo>
                      <a:pt x="4170" y="1"/>
                    </a:moveTo>
                    <a:lnTo>
                      <a:pt x="4170" y="1"/>
                    </a:lnTo>
                    <a:cubicBezTo>
                      <a:pt x="3973" y="457"/>
                      <a:pt x="4014" y="1049"/>
                      <a:pt x="4419" y="1298"/>
                    </a:cubicBezTo>
                    <a:cubicBezTo>
                      <a:pt x="4139" y="1287"/>
                      <a:pt x="3890" y="1069"/>
                      <a:pt x="3838" y="800"/>
                    </a:cubicBezTo>
                    <a:lnTo>
                      <a:pt x="3838" y="800"/>
                    </a:lnTo>
                    <a:cubicBezTo>
                      <a:pt x="3724" y="1391"/>
                      <a:pt x="3807" y="2024"/>
                      <a:pt x="4066" y="2563"/>
                    </a:cubicBezTo>
                    <a:cubicBezTo>
                      <a:pt x="3744" y="2428"/>
                      <a:pt x="3496" y="2117"/>
                      <a:pt x="3413" y="1775"/>
                    </a:cubicBezTo>
                    <a:cubicBezTo>
                      <a:pt x="3101" y="2646"/>
                      <a:pt x="2417" y="3393"/>
                      <a:pt x="1566" y="3776"/>
                    </a:cubicBezTo>
                    <a:cubicBezTo>
                      <a:pt x="1784" y="3435"/>
                      <a:pt x="1898" y="3030"/>
                      <a:pt x="1877" y="2635"/>
                    </a:cubicBezTo>
                    <a:lnTo>
                      <a:pt x="1877" y="2635"/>
                    </a:lnTo>
                    <a:cubicBezTo>
                      <a:pt x="1379" y="3258"/>
                      <a:pt x="726" y="3756"/>
                      <a:pt x="0" y="4088"/>
                    </a:cubicBezTo>
                    <a:cubicBezTo>
                      <a:pt x="270" y="5125"/>
                      <a:pt x="457" y="6183"/>
                      <a:pt x="570" y="7241"/>
                    </a:cubicBezTo>
                    <a:cubicBezTo>
                      <a:pt x="623" y="7739"/>
                      <a:pt x="809" y="8227"/>
                      <a:pt x="1130" y="8610"/>
                    </a:cubicBezTo>
                    <a:cubicBezTo>
                      <a:pt x="1349" y="8870"/>
                      <a:pt x="1462" y="9253"/>
                      <a:pt x="1462" y="9606"/>
                    </a:cubicBezTo>
                    <a:cubicBezTo>
                      <a:pt x="1473" y="9627"/>
                      <a:pt x="1473" y="9648"/>
                      <a:pt x="1473" y="9668"/>
                    </a:cubicBezTo>
                    <a:cubicBezTo>
                      <a:pt x="1473" y="9783"/>
                      <a:pt x="1462" y="9907"/>
                      <a:pt x="1462" y="10021"/>
                    </a:cubicBezTo>
                    <a:cubicBezTo>
                      <a:pt x="1462" y="10353"/>
                      <a:pt x="1494" y="10685"/>
                      <a:pt x="1732" y="10892"/>
                    </a:cubicBezTo>
                    <a:cubicBezTo>
                      <a:pt x="1898" y="11038"/>
                      <a:pt x="2137" y="11090"/>
                      <a:pt x="2354" y="11121"/>
                    </a:cubicBezTo>
                    <a:cubicBezTo>
                      <a:pt x="2884" y="11204"/>
                      <a:pt x="3423" y="11245"/>
                      <a:pt x="3963" y="11245"/>
                    </a:cubicBezTo>
                    <a:cubicBezTo>
                      <a:pt x="4118" y="11245"/>
                      <a:pt x="4284" y="11245"/>
                      <a:pt x="4440" y="11235"/>
                    </a:cubicBezTo>
                    <a:cubicBezTo>
                      <a:pt x="4502" y="11235"/>
                      <a:pt x="4564" y="11235"/>
                      <a:pt x="4627" y="11224"/>
                    </a:cubicBezTo>
                    <a:cubicBezTo>
                      <a:pt x="4585" y="11204"/>
                      <a:pt x="4554" y="11152"/>
                      <a:pt x="4574" y="11090"/>
                    </a:cubicBezTo>
                    <a:cubicBezTo>
                      <a:pt x="4678" y="10789"/>
                      <a:pt x="4647" y="10447"/>
                      <a:pt x="4481" y="10166"/>
                    </a:cubicBezTo>
                    <a:cubicBezTo>
                      <a:pt x="4429" y="10073"/>
                      <a:pt x="4512" y="9980"/>
                      <a:pt x="4595" y="9980"/>
                    </a:cubicBezTo>
                    <a:cubicBezTo>
                      <a:pt x="4627" y="9980"/>
                      <a:pt x="4668" y="10000"/>
                      <a:pt x="4689" y="10042"/>
                    </a:cubicBezTo>
                    <a:cubicBezTo>
                      <a:pt x="4876" y="10374"/>
                      <a:pt x="4917" y="10789"/>
                      <a:pt x="4803" y="11152"/>
                    </a:cubicBezTo>
                    <a:cubicBezTo>
                      <a:pt x="4803" y="11173"/>
                      <a:pt x="4793" y="11194"/>
                      <a:pt x="4782" y="11204"/>
                    </a:cubicBezTo>
                    <a:cubicBezTo>
                      <a:pt x="4938" y="11173"/>
                      <a:pt x="5093" y="11121"/>
                      <a:pt x="5217" y="11017"/>
                    </a:cubicBezTo>
                    <a:cubicBezTo>
                      <a:pt x="5155" y="11007"/>
                      <a:pt x="5083" y="10955"/>
                      <a:pt x="5114" y="10872"/>
                    </a:cubicBezTo>
                    <a:cubicBezTo>
                      <a:pt x="5197" y="10519"/>
                      <a:pt x="5145" y="10136"/>
                      <a:pt x="4959" y="9824"/>
                    </a:cubicBezTo>
                    <a:cubicBezTo>
                      <a:pt x="4906" y="9731"/>
                      <a:pt x="4989" y="9648"/>
                      <a:pt x="5072" y="9648"/>
                    </a:cubicBezTo>
                    <a:cubicBezTo>
                      <a:pt x="5104" y="9648"/>
                      <a:pt x="5134" y="9668"/>
                      <a:pt x="5166" y="9710"/>
                    </a:cubicBezTo>
                    <a:cubicBezTo>
                      <a:pt x="5363" y="10053"/>
                      <a:pt x="5436" y="10467"/>
                      <a:pt x="5353" y="10862"/>
                    </a:cubicBezTo>
                    <a:cubicBezTo>
                      <a:pt x="5394" y="10799"/>
                      <a:pt x="5436" y="10716"/>
                      <a:pt x="5456" y="10613"/>
                    </a:cubicBezTo>
                    <a:cubicBezTo>
                      <a:pt x="5477" y="10540"/>
                      <a:pt x="5487" y="10457"/>
                      <a:pt x="5487" y="10384"/>
                    </a:cubicBezTo>
                    <a:cubicBezTo>
                      <a:pt x="5487" y="10301"/>
                      <a:pt x="5477" y="10219"/>
                      <a:pt x="5456" y="10145"/>
                    </a:cubicBezTo>
                    <a:cubicBezTo>
                      <a:pt x="5373" y="9710"/>
                      <a:pt x="5145" y="9295"/>
                      <a:pt x="4793" y="9015"/>
                    </a:cubicBezTo>
                    <a:cubicBezTo>
                      <a:pt x="4564" y="8838"/>
                      <a:pt x="4263" y="8725"/>
                      <a:pt x="3973" y="8725"/>
                    </a:cubicBezTo>
                    <a:cubicBezTo>
                      <a:pt x="3890" y="8725"/>
                      <a:pt x="3817" y="8735"/>
                      <a:pt x="3744" y="8746"/>
                    </a:cubicBezTo>
                    <a:cubicBezTo>
                      <a:pt x="3599" y="7605"/>
                      <a:pt x="3537" y="6722"/>
                      <a:pt x="3537" y="6028"/>
                    </a:cubicBezTo>
                    <a:cubicBezTo>
                      <a:pt x="3537" y="3849"/>
                      <a:pt x="4108" y="3341"/>
                      <a:pt x="4491" y="1557"/>
                    </a:cubicBezTo>
                    <a:cubicBezTo>
                      <a:pt x="4574" y="1152"/>
                      <a:pt x="4668" y="758"/>
                      <a:pt x="4720" y="343"/>
                    </a:cubicBezTo>
                    <a:lnTo>
                      <a:pt x="4720" y="343"/>
                    </a:lnTo>
                    <a:cubicBezTo>
                      <a:pt x="4710" y="353"/>
                      <a:pt x="4699" y="353"/>
                      <a:pt x="4699" y="353"/>
                    </a:cubicBezTo>
                    <a:cubicBezTo>
                      <a:pt x="4471" y="353"/>
                      <a:pt x="4284" y="208"/>
                      <a:pt x="417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25"/>
              <p:cNvSpPr/>
              <p:nvPr/>
            </p:nvSpPr>
            <p:spPr>
              <a:xfrm>
                <a:off x="5324510" y="3550344"/>
                <a:ext cx="9119" cy="1929"/>
              </a:xfrm>
              <a:custGeom>
                <a:rect b="b" l="l" r="r" t="t"/>
                <a:pathLst>
                  <a:path extrusionOk="0" h="33" w="156">
                    <a:moveTo>
                      <a:pt x="156" y="1"/>
                    </a:moveTo>
                    <a:cubicBezTo>
                      <a:pt x="104" y="11"/>
                      <a:pt x="52" y="11"/>
                      <a:pt x="1" y="21"/>
                    </a:cubicBezTo>
                    <a:cubicBezTo>
                      <a:pt x="21" y="32"/>
                      <a:pt x="42" y="32"/>
                      <a:pt x="63" y="32"/>
                    </a:cubicBezTo>
                    <a:cubicBezTo>
                      <a:pt x="94" y="32"/>
                      <a:pt x="125" y="21"/>
                      <a:pt x="156" y="1"/>
                    </a:cubicBezTo>
                    <a:close/>
                  </a:path>
                </a:pathLst>
              </a:custGeom>
              <a:solidFill>
                <a:srgbClr val="F69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25"/>
              <p:cNvSpPr/>
              <p:nvPr/>
            </p:nvSpPr>
            <p:spPr>
              <a:xfrm>
                <a:off x="5312995" y="3478799"/>
                <a:ext cx="28583" cy="72832"/>
              </a:xfrm>
              <a:custGeom>
                <a:rect b="b" l="l" r="r" t="t"/>
                <a:pathLst>
                  <a:path extrusionOk="0" h="1246" w="489">
                    <a:moveTo>
                      <a:pt x="166" y="1"/>
                    </a:moveTo>
                    <a:cubicBezTo>
                      <a:pt x="83" y="1"/>
                      <a:pt x="0" y="94"/>
                      <a:pt x="52" y="187"/>
                    </a:cubicBezTo>
                    <a:cubicBezTo>
                      <a:pt x="218" y="468"/>
                      <a:pt x="249" y="810"/>
                      <a:pt x="145" y="1111"/>
                    </a:cubicBezTo>
                    <a:cubicBezTo>
                      <a:pt x="125" y="1173"/>
                      <a:pt x="156" y="1225"/>
                      <a:pt x="198" y="1245"/>
                    </a:cubicBezTo>
                    <a:cubicBezTo>
                      <a:pt x="249" y="1235"/>
                      <a:pt x="301" y="1235"/>
                      <a:pt x="353" y="1225"/>
                    </a:cubicBezTo>
                    <a:cubicBezTo>
                      <a:pt x="364" y="1215"/>
                      <a:pt x="374" y="1194"/>
                      <a:pt x="374" y="1173"/>
                    </a:cubicBezTo>
                    <a:cubicBezTo>
                      <a:pt x="488" y="810"/>
                      <a:pt x="447" y="395"/>
                      <a:pt x="260" y="63"/>
                    </a:cubicBezTo>
                    <a:cubicBezTo>
                      <a:pt x="239" y="21"/>
                      <a:pt x="198" y="1"/>
                      <a:pt x="166" y="1"/>
                    </a:cubicBezTo>
                    <a:close/>
                  </a:path>
                </a:pathLst>
              </a:custGeom>
              <a:solidFill>
                <a:srgbClr val="DA5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25"/>
              <p:cNvSpPr/>
              <p:nvPr/>
            </p:nvSpPr>
            <p:spPr>
              <a:xfrm>
                <a:off x="5359055" y="3530354"/>
                <a:ext cx="7950" cy="9119"/>
              </a:xfrm>
              <a:custGeom>
                <a:rect b="b" l="l" r="r" t="t"/>
                <a:pathLst>
                  <a:path extrusionOk="0" h="156" w="136">
                    <a:moveTo>
                      <a:pt x="136" y="1"/>
                    </a:moveTo>
                    <a:lnTo>
                      <a:pt x="136" y="1"/>
                    </a:lnTo>
                    <a:cubicBezTo>
                      <a:pt x="94" y="63"/>
                      <a:pt x="53" y="114"/>
                      <a:pt x="0" y="156"/>
                    </a:cubicBezTo>
                    <a:lnTo>
                      <a:pt x="11" y="156"/>
                    </a:lnTo>
                    <a:cubicBezTo>
                      <a:pt x="63" y="156"/>
                      <a:pt x="104" y="135"/>
                      <a:pt x="125" y="73"/>
                    </a:cubicBezTo>
                    <a:cubicBezTo>
                      <a:pt x="125" y="52"/>
                      <a:pt x="136" y="31"/>
                      <a:pt x="136" y="1"/>
                    </a:cubicBezTo>
                    <a:close/>
                  </a:path>
                </a:pathLst>
              </a:custGeom>
              <a:solidFill>
                <a:srgbClr val="F69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25"/>
              <p:cNvSpPr/>
              <p:nvPr/>
            </p:nvSpPr>
            <p:spPr>
              <a:xfrm>
                <a:off x="5340877" y="3459393"/>
                <a:ext cx="30980" cy="80080"/>
              </a:xfrm>
              <a:custGeom>
                <a:rect b="b" l="l" r="r" t="t"/>
                <a:pathLst>
                  <a:path extrusionOk="0" h="1370" w="530">
                    <a:moveTo>
                      <a:pt x="166" y="1"/>
                    </a:moveTo>
                    <a:cubicBezTo>
                      <a:pt x="83" y="1"/>
                      <a:pt x="0" y="84"/>
                      <a:pt x="53" y="177"/>
                    </a:cubicBezTo>
                    <a:cubicBezTo>
                      <a:pt x="239" y="489"/>
                      <a:pt x="291" y="872"/>
                      <a:pt x="208" y="1225"/>
                    </a:cubicBezTo>
                    <a:cubicBezTo>
                      <a:pt x="177" y="1308"/>
                      <a:pt x="249" y="1360"/>
                      <a:pt x="311" y="1370"/>
                    </a:cubicBezTo>
                    <a:cubicBezTo>
                      <a:pt x="364" y="1328"/>
                      <a:pt x="405" y="1277"/>
                      <a:pt x="447" y="1215"/>
                    </a:cubicBezTo>
                    <a:cubicBezTo>
                      <a:pt x="530" y="820"/>
                      <a:pt x="457" y="406"/>
                      <a:pt x="260" y="63"/>
                    </a:cubicBezTo>
                    <a:cubicBezTo>
                      <a:pt x="228" y="21"/>
                      <a:pt x="198" y="1"/>
                      <a:pt x="166" y="1"/>
                    </a:cubicBezTo>
                    <a:close/>
                  </a:path>
                </a:pathLst>
              </a:custGeom>
              <a:solidFill>
                <a:srgbClr val="DA5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25"/>
              <p:cNvSpPr/>
              <p:nvPr/>
            </p:nvSpPr>
            <p:spPr>
              <a:xfrm>
                <a:off x="4297399" y="2246168"/>
                <a:ext cx="396600" cy="588792"/>
              </a:xfrm>
              <a:custGeom>
                <a:rect b="b" l="l" r="r" t="t"/>
                <a:pathLst>
                  <a:path extrusionOk="0" h="10073" w="6785">
                    <a:moveTo>
                      <a:pt x="3527" y="0"/>
                    </a:moveTo>
                    <a:lnTo>
                      <a:pt x="3527" y="0"/>
                    </a:lnTo>
                    <a:cubicBezTo>
                      <a:pt x="3735" y="125"/>
                      <a:pt x="3922" y="301"/>
                      <a:pt x="4035" y="519"/>
                    </a:cubicBezTo>
                    <a:cubicBezTo>
                      <a:pt x="3521" y="270"/>
                      <a:pt x="2951" y="149"/>
                      <a:pt x="2382" y="149"/>
                    </a:cubicBezTo>
                    <a:cubicBezTo>
                      <a:pt x="1527" y="149"/>
                      <a:pt x="673" y="421"/>
                      <a:pt x="1" y="944"/>
                    </a:cubicBezTo>
                    <a:cubicBezTo>
                      <a:pt x="154" y="832"/>
                      <a:pt x="341" y="781"/>
                      <a:pt x="531" y="781"/>
                    </a:cubicBezTo>
                    <a:cubicBezTo>
                      <a:pt x="765" y="781"/>
                      <a:pt x="1004" y="859"/>
                      <a:pt x="1193" y="996"/>
                    </a:cubicBezTo>
                    <a:cubicBezTo>
                      <a:pt x="1536" y="1255"/>
                      <a:pt x="1723" y="1681"/>
                      <a:pt x="1764" y="2106"/>
                    </a:cubicBezTo>
                    <a:cubicBezTo>
                      <a:pt x="1806" y="2532"/>
                      <a:pt x="1712" y="2956"/>
                      <a:pt x="1577" y="3361"/>
                    </a:cubicBezTo>
                    <a:cubicBezTo>
                      <a:pt x="1349" y="4077"/>
                      <a:pt x="996" y="4761"/>
                      <a:pt x="840" y="5498"/>
                    </a:cubicBezTo>
                    <a:cubicBezTo>
                      <a:pt x="674" y="6234"/>
                      <a:pt x="757" y="7085"/>
                      <a:pt x="1276" y="7624"/>
                    </a:cubicBezTo>
                    <a:cubicBezTo>
                      <a:pt x="1038" y="7583"/>
                      <a:pt x="820" y="7428"/>
                      <a:pt x="685" y="7220"/>
                    </a:cubicBezTo>
                    <a:lnTo>
                      <a:pt x="685" y="7220"/>
                    </a:lnTo>
                    <a:cubicBezTo>
                      <a:pt x="830" y="7915"/>
                      <a:pt x="1318" y="8537"/>
                      <a:pt x="1961" y="8828"/>
                    </a:cubicBezTo>
                    <a:cubicBezTo>
                      <a:pt x="1920" y="8832"/>
                      <a:pt x="1879" y="8834"/>
                      <a:pt x="1837" y="8834"/>
                    </a:cubicBezTo>
                    <a:cubicBezTo>
                      <a:pt x="1676" y="8834"/>
                      <a:pt x="1507" y="8803"/>
                      <a:pt x="1359" y="8745"/>
                    </a:cubicBezTo>
                    <a:lnTo>
                      <a:pt x="1359" y="8745"/>
                    </a:lnTo>
                    <a:cubicBezTo>
                      <a:pt x="2337" y="9602"/>
                      <a:pt x="3636" y="10072"/>
                      <a:pt x="4934" y="10072"/>
                    </a:cubicBezTo>
                    <a:cubicBezTo>
                      <a:pt x="5425" y="10072"/>
                      <a:pt x="5917" y="10005"/>
                      <a:pt x="6390" y="9865"/>
                    </a:cubicBezTo>
                    <a:lnTo>
                      <a:pt x="6785" y="8216"/>
                    </a:lnTo>
                    <a:lnTo>
                      <a:pt x="6785" y="8216"/>
                    </a:lnTo>
                    <a:cubicBezTo>
                      <a:pt x="6635" y="8300"/>
                      <a:pt x="6470" y="8338"/>
                      <a:pt x="6303" y="8338"/>
                    </a:cubicBezTo>
                    <a:cubicBezTo>
                      <a:pt x="5889" y="8338"/>
                      <a:pt x="5462" y="8106"/>
                      <a:pt x="5218" y="7760"/>
                    </a:cubicBezTo>
                    <a:cubicBezTo>
                      <a:pt x="4876" y="7272"/>
                      <a:pt x="4834" y="6628"/>
                      <a:pt x="4927" y="6038"/>
                    </a:cubicBezTo>
                    <a:cubicBezTo>
                      <a:pt x="5010" y="5446"/>
                      <a:pt x="5218" y="4876"/>
                      <a:pt x="5332" y="4295"/>
                    </a:cubicBezTo>
                    <a:cubicBezTo>
                      <a:pt x="5498" y="3413"/>
                      <a:pt x="5436" y="2479"/>
                      <a:pt x="5083" y="1660"/>
                    </a:cubicBezTo>
                    <a:cubicBezTo>
                      <a:pt x="4772" y="955"/>
                      <a:pt x="4222" y="342"/>
                      <a:pt x="35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25"/>
              <p:cNvSpPr/>
              <p:nvPr/>
            </p:nvSpPr>
            <p:spPr>
              <a:xfrm>
                <a:off x="4448964" y="2650538"/>
                <a:ext cx="849549" cy="473641"/>
              </a:xfrm>
              <a:custGeom>
                <a:rect b="b" l="l" r="r" t="t"/>
                <a:pathLst>
                  <a:path extrusionOk="0" h="8103" w="14534">
                    <a:moveTo>
                      <a:pt x="11308" y="1"/>
                    </a:moveTo>
                    <a:cubicBezTo>
                      <a:pt x="11266" y="12"/>
                      <a:pt x="11225" y="22"/>
                      <a:pt x="11193" y="32"/>
                    </a:cubicBezTo>
                    <a:cubicBezTo>
                      <a:pt x="11100" y="53"/>
                      <a:pt x="11017" y="63"/>
                      <a:pt x="10923" y="84"/>
                    </a:cubicBezTo>
                    <a:cubicBezTo>
                      <a:pt x="10706" y="136"/>
                      <a:pt x="10478" y="167"/>
                      <a:pt x="10249" y="188"/>
                    </a:cubicBezTo>
                    <a:cubicBezTo>
                      <a:pt x="9794" y="241"/>
                      <a:pt x="9332" y="258"/>
                      <a:pt x="8866" y="258"/>
                    </a:cubicBezTo>
                    <a:cubicBezTo>
                      <a:pt x="8239" y="258"/>
                      <a:pt x="7607" y="226"/>
                      <a:pt x="6982" y="208"/>
                    </a:cubicBezTo>
                    <a:cubicBezTo>
                      <a:pt x="6806" y="205"/>
                      <a:pt x="6630" y="202"/>
                      <a:pt x="6454" y="202"/>
                    </a:cubicBezTo>
                    <a:cubicBezTo>
                      <a:pt x="5176" y="202"/>
                      <a:pt x="3873" y="326"/>
                      <a:pt x="2770" y="945"/>
                    </a:cubicBezTo>
                    <a:cubicBezTo>
                      <a:pt x="955" y="1951"/>
                      <a:pt x="1" y="4182"/>
                      <a:pt x="291" y="6236"/>
                    </a:cubicBezTo>
                    <a:cubicBezTo>
                      <a:pt x="354" y="6681"/>
                      <a:pt x="478" y="7148"/>
                      <a:pt x="799" y="7470"/>
                    </a:cubicBezTo>
                    <a:cubicBezTo>
                      <a:pt x="1142" y="7801"/>
                      <a:pt x="1650" y="7916"/>
                      <a:pt x="2117" y="7978"/>
                    </a:cubicBezTo>
                    <a:cubicBezTo>
                      <a:pt x="2553" y="8040"/>
                      <a:pt x="2988" y="8071"/>
                      <a:pt x="3424" y="8092"/>
                    </a:cubicBezTo>
                    <a:cubicBezTo>
                      <a:pt x="3622" y="8099"/>
                      <a:pt x="3821" y="8103"/>
                      <a:pt x="4020" y="8103"/>
                    </a:cubicBezTo>
                    <a:cubicBezTo>
                      <a:pt x="4664" y="8103"/>
                      <a:pt x="5313" y="8067"/>
                      <a:pt x="5955" y="8020"/>
                    </a:cubicBezTo>
                    <a:cubicBezTo>
                      <a:pt x="7801" y="7895"/>
                      <a:pt x="9720" y="7635"/>
                      <a:pt x="11255" y="6598"/>
                    </a:cubicBezTo>
                    <a:cubicBezTo>
                      <a:pt x="12532" y="5738"/>
                      <a:pt x="13392" y="4420"/>
                      <a:pt x="13994" y="2988"/>
                    </a:cubicBezTo>
                    <a:cubicBezTo>
                      <a:pt x="14191" y="2522"/>
                      <a:pt x="14367" y="2034"/>
                      <a:pt x="14512" y="1557"/>
                    </a:cubicBezTo>
                    <a:cubicBezTo>
                      <a:pt x="14512" y="1536"/>
                      <a:pt x="14523" y="1515"/>
                      <a:pt x="14523" y="1505"/>
                    </a:cubicBezTo>
                    <a:cubicBezTo>
                      <a:pt x="14523" y="1495"/>
                      <a:pt x="14533" y="1485"/>
                      <a:pt x="14533" y="1474"/>
                    </a:cubicBezTo>
                    <a:lnTo>
                      <a:pt x="14295" y="1370"/>
                    </a:lnTo>
                    <a:lnTo>
                      <a:pt x="14284" y="1360"/>
                    </a:lnTo>
                    <a:lnTo>
                      <a:pt x="13776" y="1132"/>
                    </a:lnTo>
                    <a:lnTo>
                      <a:pt x="11847" y="250"/>
                    </a:lnTo>
                    <a:lnTo>
                      <a:pt x="11608" y="136"/>
                    </a:lnTo>
                    <a:lnTo>
                      <a:pt x="11308" y="1"/>
                    </a:ln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25"/>
              <p:cNvSpPr/>
              <p:nvPr/>
            </p:nvSpPr>
            <p:spPr>
              <a:xfrm>
                <a:off x="4646647" y="2588696"/>
                <a:ext cx="771339" cy="568217"/>
              </a:xfrm>
              <a:custGeom>
                <a:rect b="b" l="l" r="r" t="t"/>
                <a:pathLst>
                  <a:path extrusionOk="0" h="9721" w="13196">
                    <a:moveTo>
                      <a:pt x="12905" y="1"/>
                    </a:moveTo>
                    <a:cubicBezTo>
                      <a:pt x="12415" y="432"/>
                      <a:pt x="11879" y="577"/>
                      <a:pt x="11309" y="577"/>
                    </a:cubicBezTo>
                    <a:cubicBezTo>
                      <a:pt x="10454" y="577"/>
                      <a:pt x="9523" y="252"/>
                      <a:pt x="8558" y="84"/>
                    </a:cubicBezTo>
                    <a:cubicBezTo>
                      <a:pt x="8550" y="82"/>
                      <a:pt x="8542" y="82"/>
                      <a:pt x="8535" y="82"/>
                    </a:cubicBezTo>
                    <a:cubicBezTo>
                      <a:pt x="8370" y="82"/>
                      <a:pt x="8144" y="378"/>
                      <a:pt x="7935" y="665"/>
                    </a:cubicBezTo>
                    <a:cubicBezTo>
                      <a:pt x="7926" y="685"/>
                      <a:pt x="7905" y="696"/>
                      <a:pt x="7894" y="717"/>
                    </a:cubicBezTo>
                    <a:cubicBezTo>
                      <a:pt x="7770" y="883"/>
                      <a:pt x="7656" y="1049"/>
                      <a:pt x="7541" y="1142"/>
                    </a:cubicBezTo>
                    <a:cubicBezTo>
                      <a:pt x="7500" y="1183"/>
                      <a:pt x="7458" y="1215"/>
                      <a:pt x="7417" y="1225"/>
                    </a:cubicBezTo>
                    <a:cubicBezTo>
                      <a:pt x="7272" y="1277"/>
                      <a:pt x="7147" y="1370"/>
                      <a:pt x="7023" y="1474"/>
                    </a:cubicBezTo>
                    <a:cubicBezTo>
                      <a:pt x="6940" y="1547"/>
                      <a:pt x="6847" y="1640"/>
                      <a:pt x="6764" y="1723"/>
                    </a:cubicBezTo>
                    <a:cubicBezTo>
                      <a:pt x="5955" y="2532"/>
                      <a:pt x="4990" y="3165"/>
                      <a:pt x="4046" y="3797"/>
                    </a:cubicBezTo>
                    <a:cubicBezTo>
                      <a:pt x="3092" y="4441"/>
                      <a:pt x="2137" y="5104"/>
                      <a:pt x="1380" y="5955"/>
                    </a:cubicBezTo>
                    <a:cubicBezTo>
                      <a:pt x="612" y="6806"/>
                      <a:pt x="52" y="7884"/>
                      <a:pt x="1" y="9025"/>
                    </a:cubicBezTo>
                    <a:lnTo>
                      <a:pt x="42" y="9150"/>
                    </a:lnTo>
                    <a:lnTo>
                      <a:pt x="52" y="9171"/>
                    </a:lnTo>
                    <a:cubicBezTo>
                      <a:pt x="259" y="9202"/>
                      <a:pt x="467" y="9223"/>
                      <a:pt x="685" y="9244"/>
                    </a:cubicBezTo>
                    <a:cubicBezTo>
                      <a:pt x="958" y="9265"/>
                      <a:pt x="1232" y="9275"/>
                      <a:pt x="1507" y="9275"/>
                    </a:cubicBezTo>
                    <a:cubicBezTo>
                      <a:pt x="2454" y="9275"/>
                      <a:pt x="3407" y="9151"/>
                      <a:pt x="4316" y="8901"/>
                    </a:cubicBezTo>
                    <a:lnTo>
                      <a:pt x="4316" y="8901"/>
                    </a:lnTo>
                    <a:cubicBezTo>
                      <a:pt x="4025" y="9212"/>
                      <a:pt x="3673" y="9472"/>
                      <a:pt x="3278" y="9648"/>
                    </a:cubicBezTo>
                    <a:cubicBezTo>
                      <a:pt x="4305" y="9627"/>
                      <a:pt x="5312" y="9347"/>
                      <a:pt x="6204" y="8849"/>
                    </a:cubicBezTo>
                    <a:lnTo>
                      <a:pt x="6204" y="8849"/>
                    </a:lnTo>
                    <a:cubicBezTo>
                      <a:pt x="6131" y="9191"/>
                      <a:pt x="5934" y="9503"/>
                      <a:pt x="5664" y="9721"/>
                    </a:cubicBezTo>
                    <a:cubicBezTo>
                      <a:pt x="6909" y="9534"/>
                      <a:pt x="8071" y="8859"/>
                      <a:pt x="8848" y="7884"/>
                    </a:cubicBezTo>
                    <a:lnTo>
                      <a:pt x="8848" y="7884"/>
                    </a:lnTo>
                    <a:cubicBezTo>
                      <a:pt x="8869" y="8279"/>
                      <a:pt x="8755" y="8684"/>
                      <a:pt x="8537" y="9025"/>
                    </a:cubicBezTo>
                    <a:cubicBezTo>
                      <a:pt x="9388" y="8642"/>
                      <a:pt x="10072" y="7895"/>
                      <a:pt x="10384" y="7024"/>
                    </a:cubicBezTo>
                    <a:cubicBezTo>
                      <a:pt x="10467" y="7366"/>
                      <a:pt x="10715" y="7677"/>
                      <a:pt x="11037" y="7812"/>
                    </a:cubicBezTo>
                    <a:cubicBezTo>
                      <a:pt x="10778" y="7273"/>
                      <a:pt x="10695" y="6640"/>
                      <a:pt x="10809" y="6049"/>
                    </a:cubicBezTo>
                    <a:lnTo>
                      <a:pt x="10809" y="6049"/>
                    </a:lnTo>
                    <a:cubicBezTo>
                      <a:pt x="10861" y="6318"/>
                      <a:pt x="11110" y="6536"/>
                      <a:pt x="11390" y="6547"/>
                    </a:cubicBezTo>
                    <a:cubicBezTo>
                      <a:pt x="10944" y="6266"/>
                      <a:pt x="10944" y="5582"/>
                      <a:pt x="11203" y="5125"/>
                    </a:cubicBezTo>
                    <a:cubicBezTo>
                      <a:pt x="11349" y="4876"/>
                      <a:pt x="11535" y="4669"/>
                      <a:pt x="11722" y="4472"/>
                    </a:cubicBezTo>
                    <a:cubicBezTo>
                      <a:pt x="11898" y="4285"/>
                      <a:pt x="12075" y="4109"/>
                      <a:pt x="12230" y="3912"/>
                    </a:cubicBezTo>
                    <a:cubicBezTo>
                      <a:pt x="12271" y="3860"/>
                      <a:pt x="12303" y="3808"/>
                      <a:pt x="12344" y="3756"/>
                    </a:cubicBezTo>
                    <a:cubicBezTo>
                      <a:pt x="12458" y="3580"/>
                      <a:pt x="12552" y="3393"/>
                      <a:pt x="12624" y="3196"/>
                    </a:cubicBezTo>
                    <a:cubicBezTo>
                      <a:pt x="12635" y="3186"/>
                      <a:pt x="12635" y="3175"/>
                      <a:pt x="12645" y="3165"/>
                    </a:cubicBezTo>
                    <a:cubicBezTo>
                      <a:pt x="12822" y="2688"/>
                      <a:pt x="12873" y="2158"/>
                      <a:pt x="12780" y="1661"/>
                    </a:cubicBezTo>
                    <a:lnTo>
                      <a:pt x="12780" y="1661"/>
                    </a:lnTo>
                    <a:cubicBezTo>
                      <a:pt x="12915" y="1806"/>
                      <a:pt x="13050" y="1962"/>
                      <a:pt x="13195" y="2107"/>
                    </a:cubicBezTo>
                    <a:cubicBezTo>
                      <a:pt x="13091" y="1402"/>
                      <a:pt x="12998" y="706"/>
                      <a:pt x="12905"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25"/>
              <p:cNvSpPr/>
              <p:nvPr/>
            </p:nvSpPr>
            <p:spPr>
              <a:xfrm>
                <a:off x="4686686" y="2807481"/>
                <a:ext cx="681556" cy="349429"/>
              </a:xfrm>
              <a:custGeom>
                <a:rect b="b" l="l" r="r" t="t"/>
                <a:pathLst>
                  <a:path extrusionOk="0" h="5978" w="11660">
                    <a:moveTo>
                      <a:pt x="11376" y="1"/>
                    </a:moveTo>
                    <a:cubicBezTo>
                      <a:pt x="10768" y="1"/>
                      <a:pt x="10168" y="162"/>
                      <a:pt x="9585" y="324"/>
                    </a:cubicBezTo>
                    <a:cubicBezTo>
                      <a:pt x="9325" y="1258"/>
                      <a:pt x="8765" y="2108"/>
                      <a:pt x="7997" y="2710"/>
                    </a:cubicBezTo>
                    <a:cubicBezTo>
                      <a:pt x="8101" y="2295"/>
                      <a:pt x="8122" y="1849"/>
                      <a:pt x="8039" y="1424"/>
                    </a:cubicBezTo>
                    <a:lnTo>
                      <a:pt x="8039" y="1424"/>
                    </a:lnTo>
                    <a:cubicBezTo>
                      <a:pt x="7635" y="2368"/>
                      <a:pt x="6971" y="3187"/>
                      <a:pt x="6141" y="3768"/>
                    </a:cubicBezTo>
                    <a:cubicBezTo>
                      <a:pt x="6255" y="3530"/>
                      <a:pt x="6379" y="3291"/>
                      <a:pt x="6494" y="3042"/>
                    </a:cubicBezTo>
                    <a:lnTo>
                      <a:pt x="6494" y="3042"/>
                    </a:lnTo>
                    <a:cubicBezTo>
                      <a:pt x="5871" y="3737"/>
                      <a:pt x="4927" y="4058"/>
                      <a:pt x="4004" y="4235"/>
                    </a:cubicBezTo>
                    <a:cubicBezTo>
                      <a:pt x="3081" y="4411"/>
                      <a:pt x="2137" y="4484"/>
                      <a:pt x="1255" y="4785"/>
                    </a:cubicBezTo>
                    <a:cubicBezTo>
                      <a:pt x="798" y="4950"/>
                      <a:pt x="353" y="5189"/>
                      <a:pt x="0" y="5501"/>
                    </a:cubicBezTo>
                    <a:cubicBezTo>
                      <a:pt x="273" y="5522"/>
                      <a:pt x="547" y="5532"/>
                      <a:pt x="822" y="5532"/>
                    </a:cubicBezTo>
                    <a:cubicBezTo>
                      <a:pt x="1769" y="5532"/>
                      <a:pt x="2722" y="5408"/>
                      <a:pt x="3631" y="5158"/>
                    </a:cubicBezTo>
                    <a:lnTo>
                      <a:pt x="3631" y="5158"/>
                    </a:lnTo>
                    <a:cubicBezTo>
                      <a:pt x="3340" y="5469"/>
                      <a:pt x="2988" y="5729"/>
                      <a:pt x="2593" y="5905"/>
                    </a:cubicBezTo>
                    <a:cubicBezTo>
                      <a:pt x="3620" y="5884"/>
                      <a:pt x="4627" y="5604"/>
                      <a:pt x="5519" y="5106"/>
                    </a:cubicBezTo>
                    <a:lnTo>
                      <a:pt x="5519" y="5106"/>
                    </a:lnTo>
                    <a:cubicBezTo>
                      <a:pt x="5446" y="5448"/>
                      <a:pt x="5249" y="5760"/>
                      <a:pt x="4979" y="5978"/>
                    </a:cubicBezTo>
                    <a:cubicBezTo>
                      <a:pt x="6224" y="5791"/>
                      <a:pt x="7386" y="5116"/>
                      <a:pt x="8163" y="4141"/>
                    </a:cubicBezTo>
                    <a:lnTo>
                      <a:pt x="8163" y="4141"/>
                    </a:lnTo>
                    <a:cubicBezTo>
                      <a:pt x="8184" y="4536"/>
                      <a:pt x="8070" y="4941"/>
                      <a:pt x="7852" y="5282"/>
                    </a:cubicBezTo>
                    <a:cubicBezTo>
                      <a:pt x="8703" y="4899"/>
                      <a:pt x="9387" y="4152"/>
                      <a:pt x="9699" y="3281"/>
                    </a:cubicBezTo>
                    <a:cubicBezTo>
                      <a:pt x="9782" y="3623"/>
                      <a:pt x="10030" y="3934"/>
                      <a:pt x="10352" y="4069"/>
                    </a:cubicBezTo>
                    <a:cubicBezTo>
                      <a:pt x="10093" y="3530"/>
                      <a:pt x="10010" y="2897"/>
                      <a:pt x="10124" y="2306"/>
                    </a:cubicBezTo>
                    <a:lnTo>
                      <a:pt x="10124" y="2306"/>
                    </a:lnTo>
                    <a:cubicBezTo>
                      <a:pt x="10176" y="2575"/>
                      <a:pt x="10425" y="2793"/>
                      <a:pt x="10705" y="2804"/>
                    </a:cubicBezTo>
                    <a:cubicBezTo>
                      <a:pt x="10259" y="2523"/>
                      <a:pt x="10259" y="1839"/>
                      <a:pt x="10518" y="1382"/>
                    </a:cubicBezTo>
                    <a:cubicBezTo>
                      <a:pt x="10777" y="916"/>
                      <a:pt x="11224" y="584"/>
                      <a:pt x="11545" y="169"/>
                    </a:cubicBezTo>
                    <a:cubicBezTo>
                      <a:pt x="11586" y="117"/>
                      <a:pt x="11618" y="65"/>
                      <a:pt x="11659" y="13"/>
                    </a:cubicBezTo>
                    <a:cubicBezTo>
                      <a:pt x="11565" y="5"/>
                      <a:pt x="11471" y="1"/>
                      <a:pt x="11376" y="1"/>
                    </a:cubicBezTo>
                    <a:close/>
                  </a:path>
                </a:pathLst>
              </a:custGeom>
              <a:solidFill>
                <a:srgbClr val="FFF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25"/>
              <p:cNvSpPr/>
              <p:nvPr/>
            </p:nvSpPr>
            <p:spPr>
              <a:xfrm>
                <a:off x="5048034" y="2626280"/>
                <a:ext cx="336569" cy="223873"/>
              </a:xfrm>
              <a:custGeom>
                <a:rect b="b" l="l" r="r" t="t"/>
                <a:pathLst>
                  <a:path extrusionOk="0" h="3830" w="5758">
                    <a:moveTo>
                      <a:pt x="1048" y="1"/>
                    </a:moveTo>
                    <a:cubicBezTo>
                      <a:pt x="1038" y="33"/>
                      <a:pt x="1038" y="53"/>
                      <a:pt x="1027" y="74"/>
                    </a:cubicBezTo>
                    <a:cubicBezTo>
                      <a:pt x="820" y="364"/>
                      <a:pt x="508" y="540"/>
                      <a:pt x="156" y="593"/>
                    </a:cubicBezTo>
                    <a:cubicBezTo>
                      <a:pt x="104" y="593"/>
                      <a:pt x="52" y="603"/>
                      <a:pt x="0" y="603"/>
                    </a:cubicBezTo>
                    <a:cubicBezTo>
                      <a:pt x="52" y="686"/>
                      <a:pt x="104" y="759"/>
                      <a:pt x="156" y="831"/>
                    </a:cubicBezTo>
                    <a:cubicBezTo>
                      <a:pt x="1266" y="2335"/>
                      <a:pt x="2573" y="2947"/>
                      <a:pt x="3745" y="3403"/>
                    </a:cubicBezTo>
                    <a:cubicBezTo>
                      <a:pt x="4139" y="3549"/>
                      <a:pt x="4512" y="3684"/>
                      <a:pt x="4855" y="3829"/>
                    </a:cubicBezTo>
                    <a:cubicBezTo>
                      <a:pt x="5031" y="3642"/>
                      <a:pt x="5208" y="3466"/>
                      <a:pt x="5363" y="3269"/>
                    </a:cubicBezTo>
                    <a:cubicBezTo>
                      <a:pt x="5404" y="3217"/>
                      <a:pt x="5436" y="3165"/>
                      <a:pt x="5477" y="3113"/>
                    </a:cubicBezTo>
                    <a:cubicBezTo>
                      <a:pt x="5591" y="2937"/>
                      <a:pt x="5685" y="2750"/>
                      <a:pt x="5757" y="2553"/>
                    </a:cubicBezTo>
                    <a:cubicBezTo>
                      <a:pt x="5726" y="2543"/>
                      <a:pt x="5695" y="2532"/>
                      <a:pt x="5653" y="2511"/>
                    </a:cubicBezTo>
                    <a:cubicBezTo>
                      <a:pt x="5280" y="2377"/>
                      <a:pt x="4793" y="2159"/>
                      <a:pt x="4274" y="1920"/>
                    </a:cubicBezTo>
                    <a:cubicBezTo>
                      <a:pt x="4212" y="1889"/>
                      <a:pt x="4150" y="1858"/>
                      <a:pt x="4097" y="1827"/>
                    </a:cubicBezTo>
                    <a:lnTo>
                      <a:pt x="4087" y="1827"/>
                    </a:lnTo>
                    <a:lnTo>
                      <a:pt x="4035" y="1806"/>
                    </a:lnTo>
                    <a:cubicBezTo>
                      <a:pt x="3869" y="1723"/>
                      <a:pt x="3703" y="1630"/>
                      <a:pt x="3527" y="1547"/>
                    </a:cubicBezTo>
                    <a:cubicBezTo>
                      <a:pt x="2790" y="1163"/>
                      <a:pt x="2064" y="748"/>
                      <a:pt x="1546" y="395"/>
                    </a:cubicBezTo>
                    <a:cubicBezTo>
                      <a:pt x="1525" y="385"/>
                      <a:pt x="1515" y="374"/>
                      <a:pt x="1504" y="364"/>
                    </a:cubicBezTo>
                    <a:cubicBezTo>
                      <a:pt x="1328" y="240"/>
                      <a:pt x="1183" y="125"/>
                      <a:pt x="1068" y="22"/>
                    </a:cubicBezTo>
                    <a:cubicBezTo>
                      <a:pt x="1059" y="12"/>
                      <a:pt x="1048" y="12"/>
                      <a:pt x="1048"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25"/>
              <p:cNvSpPr/>
              <p:nvPr/>
            </p:nvSpPr>
            <p:spPr>
              <a:xfrm>
                <a:off x="5292362" y="2830043"/>
                <a:ext cx="72247" cy="86159"/>
              </a:xfrm>
              <a:custGeom>
                <a:rect b="b" l="l" r="r" t="t"/>
                <a:pathLst>
                  <a:path extrusionOk="0" h="1474" w="1236">
                    <a:moveTo>
                      <a:pt x="623" y="0"/>
                    </a:moveTo>
                    <a:cubicBezTo>
                      <a:pt x="281" y="0"/>
                      <a:pt x="0" y="332"/>
                      <a:pt x="0" y="737"/>
                    </a:cubicBezTo>
                    <a:cubicBezTo>
                      <a:pt x="0" y="1141"/>
                      <a:pt x="281" y="1473"/>
                      <a:pt x="623" y="1473"/>
                    </a:cubicBezTo>
                    <a:cubicBezTo>
                      <a:pt x="955" y="1473"/>
                      <a:pt x="1235" y="1141"/>
                      <a:pt x="1235" y="737"/>
                    </a:cubicBezTo>
                    <a:cubicBezTo>
                      <a:pt x="1235" y="332"/>
                      <a:pt x="955" y="0"/>
                      <a:pt x="6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25"/>
              <p:cNvSpPr/>
              <p:nvPr/>
            </p:nvSpPr>
            <p:spPr>
              <a:xfrm>
                <a:off x="5304462" y="2841558"/>
                <a:ext cx="52841" cy="62486"/>
              </a:xfrm>
              <a:custGeom>
                <a:rect b="b" l="l" r="r" t="t"/>
                <a:pathLst>
                  <a:path extrusionOk="0" h="1069" w="904">
                    <a:moveTo>
                      <a:pt x="457" y="1"/>
                    </a:moveTo>
                    <a:cubicBezTo>
                      <a:pt x="208" y="1"/>
                      <a:pt x="1" y="239"/>
                      <a:pt x="1" y="540"/>
                    </a:cubicBezTo>
                    <a:cubicBezTo>
                      <a:pt x="1" y="831"/>
                      <a:pt x="208" y="1069"/>
                      <a:pt x="457" y="1069"/>
                    </a:cubicBezTo>
                    <a:cubicBezTo>
                      <a:pt x="696" y="1069"/>
                      <a:pt x="904" y="831"/>
                      <a:pt x="904" y="540"/>
                    </a:cubicBezTo>
                    <a:cubicBezTo>
                      <a:pt x="904" y="239"/>
                      <a:pt x="696" y="1"/>
                      <a:pt x="45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25"/>
              <p:cNvSpPr/>
              <p:nvPr/>
            </p:nvSpPr>
            <p:spPr>
              <a:xfrm>
                <a:off x="5414234" y="2269900"/>
                <a:ext cx="281390" cy="323710"/>
              </a:xfrm>
              <a:custGeom>
                <a:rect b="b" l="l" r="r" t="t"/>
                <a:pathLst>
                  <a:path extrusionOk="0" h="5538" w="4814">
                    <a:moveTo>
                      <a:pt x="1177" y="1"/>
                    </a:moveTo>
                    <a:cubicBezTo>
                      <a:pt x="1026" y="1"/>
                      <a:pt x="876" y="70"/>
                      <a:pt x="778" y="196"/>
                    </a:cubicBezTo>
                    <a:cubicBezTo>
                      <a:pt x="499" y="580"/>
                      <a:pt x="239" y="974"/>
                      <a:pt x="1" y="1379"/>
                    </a:cubicBezTo>
                    <a:cubicBezTo>
                      <a:pt x="93" y="1517"/>
                      <a:pt x="243" y="1593"/>
                      <a:pt x="399" y="1593"/>
                    </a:cubicBezTo>
                    <a:cubicBezTo>
                      <a:pt x="453" y="1593"/>
                      <a:pt x="508" y="1584"/>
                      <a:pt x="561" y="1565"/>
                    </a:cubicBezTo>
                    <a:cubicBezTo>
                      <a:pt x="633" y="1534"/>
                      <a:pt x="716" y="1503"/>
                      <a:pt x="789" y="1472"/>
                    </a:cubicBezTo>
                    <a:cubicBezTo>
                      <a:pt x="833" y="1457"/>
                      <a:pt x="882" y="1442"/>
                      <a:pt x="929" y="1442"/>
                    </a:cubicBezTo>
                    <a:cubicBezTo>
                      <a:pt x="948" y="1442"/>
                      <a:pt x="968" y="1445"/>
                      <a:pt x="986" y="1451"/>
                    </a:cubicBezTo>
                    <a:cubicBezTo>
                      <a:pt x="1080" y="1482"/>
                      <a:pt x="1110" y="1607"/>
                      <a:pt x="1121" y="1700"/>
                    </a:cubicBezTo>
                    <a:cubicBezTo>
                      <a:pt x="1266" y="2779"/>
                      <a:pt x="1453" y="3899"/>
                      <a:pt x="2127" y="4749"/>
                    </a:cubicBezTo>
                    <a:cubicBezTo>
                      <a:pt x="2293" y="4968"/>
                      <a:pt x="2500" y="5185"/>
                      <a:pt x="2500" y="5455"/>
                    </a:cubicBezTo>
                    <a:cubicBezTo>
                      <a:pt x="2656" y="5351"/>
                      <a:pt x="2781" y="5196"/>
                      <a:pt x="2832" y="5019"/>
                    </a:cubicBezTo>
                    <a:cubicBezTo>
                      <a:pt x="2864" y="5185"/>
                      <a:pt x="2905" y="5362"/>
                      <a:pt x="2936" y="5538"/>
                    </a:cubicBezTo>
                    <a:cubicBezTo>
                      <a:pt x="3330" y="5154"/>
                      <a:pt x="3600" y="4646"/>
                      <a:pt x="3704" y="4106"/>
                    </a:cubicBezTo>
                    <a:cubicBezTo>
                      <a:pt x="3766" y="4252"/>
                      <a:pt x="3828" y="4397"/>
                      <a:pt x="3901" y="4542"/>
                    </a:cubicBezTo>
                    <a:cubicBezTo>
                      <a:pt x="4150" y="4044"/>
                      <a:pt x="4326" y="3525"/>
                      <a:pt x="4420" y="2976"/>
                    </a:cubicBezTo>
                    <a:cubicBezTo>
                      <a:pt x="4523" y="3038"/>
                      <a:pt x="4606" y="3131"/>
                      <a:pt x="4637" y="3246"/>
                    </a:cubicBezTo>
                    <a:cubicBezTo>
                      <a:pt x="4731" y="2893"/>
                      <a:pt x="4814" y="2499"/>
                      <a:pt x="4658" y="2167"/>
                    </a:cubicBezTo>
                    <a:cubicBezTo>
                      <a:pt x="4544" y="1939"/>
                      <a:pt x="4326" y="1783"/>
                      <a:pt x="4118" y="1638"/>
                    </a:cubicBezTo>
                    <a:cubicBezTo>
                      <a:pt x="3247" y="1047"/>
                      <a:pt x="2324" y="538"/>
                      <a:pt x="1391" y="51"/>
                    </a:cubicBezTo>
                    <a:cubicBezTo>
                      <a:pt x="1323" y="17"/>
                      <a:pt x="1250" y="1"/>
                      <a:pt x="1177"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25"/>
              <p:cNvSpPr/>
              <p:nvPr/>
            </p:nvSpPr>
            <p:spPr>
              <a:xfrm>
                <a:off x="5443927" y="2269783"/>
                <a:ext cx="248072" cy="323827"/>
              </a:xfrm>
              <a:custGeom>
                <a:rect b="b" l="l" r="r" t="t"/>
                <a:pathLst>
                  <a:path extrusionOk="0" h="5540" w="4244">
                    <a:moveTo>
                      <a:pt x="665" y="1"/>
                    </a:moveTo>
                    <a:cubicBezTo>
                      <a:pt x="509" y="1"/>
                      <a:pt x="364" y="74"/>
                      <a:pt x="270" y="198"/>
                    </a:cubicBezTo>
                    <a:cubicBezTo>
                      <a:pt x="177" y="323"/>
                      <a:pt x="94" y="447"/>
                      <a:pt x="1" y="572"/>
                    </a:cubicBezTo>
                    <a:cubicBezTo>
                      <a:pt x="270" y="685"/>
                      <a:pt x="519" y="841"/>
                      <a:pt x="727" y="1049"/>
                    </a:cubicBezTo>
                    <a:cubicBezTo>
                      <a:pt x="1215" y="1567"/>
                      <a:pt x="1391" y="2303"/>
                      <a:pt x="1577" y="2999"/>
                    </a:cubicBezTo>
                    <a:cubicBezTo>
                      <a:pt x="1775" y="3683"/>
                      <a:pt x="2045" y="4420"/>
                      <a:pt x="2635" y="4814"/>
                    </a:cubicBezTo>
                    <a:lnTo>
                      <a:pt x="2231" y="4659"/>
                    </a:lnTo>
                    <a:lnTo>
                      <a:pt x="2231" y="4659"/>
                    </a:lnTo>
                    <a:cubicBezTo>
                      <a:pt x="2262" y="4814"/>
                      <a:pt x="2273" y="4980"/>
                      <a:pt x="2273" y="5136"/>
                    </a:cubicBezTo>
                    <a:cubicBezTo>
                      <a:pt x="2294" y="5094"/>
                      <a:pt x="2314" y="5063"/>
                      <a:pt x="2324" y="5021"/>
                    </a:cubicBezTo>
                    <a:cubicBezTo>
                      <a:pt x="2356" y="5187"/>
                      <a:pt x="2397" y="5364"/>
                      <a:pt x="2428" y="5540"/>
                    </a:cubicBezTo>
                    <a:cubicBezTo>
                      <a:pt x="2822" y="5156"/>
                      <a:pt x="3092" y="4648"/>
                      <a:pt x="3196" y="4108"/>
                    </a:cubicBezTo>
                    <a:cubicBezTo>
                      <a:pt x="3258" y="4254"/>
                      <a:pt x="3320" y="4399"/>
                      <a:pt x="3393" y="4544"/>
                    </a:cubicBezTo>
                    <a:cubicBezTo>
                      <a:pt x="3642" y="4046"/>
                      <a:pt x="3818" y="3527"/>
                      <a:pt x="3912" y="2978"/>
                    </a:cubicBezTo>
                    <a:cubicBezTo>
                      <a:pt x="4015" y="3040"/>
                      <a:pt x="4098" y="3133"/>
                      <a:pt x="4129" y="3248"/>
                    </a:cubicBezTo>
                    <a:cubicBezTo>
                      <a:pt x="4181" y="3040"/>
                      <a:pt x="4233" y="2812"/>
                      <a:pt x="4244" y="2605"/>
                    </a:cubicBezTo>
                    <a:cubicBezTo>
                      <a:pt x="4244" y="2449"/>
                      <a:pt x="4212" y="2303"/>
                      <a:pt x="4150" y="2169"/>
                    </a:cubicBezTo>
                    <a:cubicBezTo>
                      <a:pt x="4036" y="1941"/>
                      <a:pt x="3818" y="1785"/>
                      <a:pt x="3610" y="1640"/>
                    </a:cubicBezTo>
                    <a:cubicBezTo>
                      <a:pt x="2739" y="1049"/>
                      <a:pt x="1816" y="540"/>
                      <a:pt x="883" y="53"/>
                    </a:cubicBezTo>
                    <a:cubicBezTo>
                      <a:pt x="810" y="21"/>
                      <a:pt x="738" y="1"/>
                      <a:pt x="66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25"/>
              <p:cNvSpPr/>
              <p:nvPr/>
            </p:nvSpPr>
            <p:spPr>
              <a:xfrm>
                <a:off x="5074688" y="2278317"/>
                <a:ext cx="523325" cy="495619"/>
              </a:xfrm>
              <a:custGeom>
                <a:rect b="b" l="l" r="r" t="t"/>
                <a:pathLst>
                  <a:path extrusionOk="0" h="8479" w="8953">
                    <a:moveTo>
                      <a:pt x="4576" y="0"/>
                    </a:moveTo>
                    <a:cubicBezTo>
                      <a:pt x="4202" y="0"/>
                      <a:pt x="3827" y="103"/>
                      <a:pt x="3507" y="301"/>
                    </a:cubicBezTo>
                    <a:lnTo>
                      <a:pt x="3475" y="394"/>
                    </a:lnTo>
                    <a:cubicBezTo>
                      <a:pt x="3193" y="259"/>
                      <a:pt x="2884" y="190"/>
                      <a:pt x="2575" y="190"/>
                    </a:cubicBezTo>
                    <a:cubicBezTo>
                      <a:pt x="2339" y="190"/>
                      <a:pt x="2102" y="230"/>
                      <a:pt x="1878" y="311"/>
                    </a:cubicBezTo>
                    <a:cubicBezTo>
                      <a:pt x="2065" y="394"/>
                      <a:pt x="2251" y="467"/>
                      <a:pt x="2438" y="539"/>
                    </a:cubicBezTo>
                    <a:cubicBezTo>
                      <a:pt x="2374" y="532"/>
                      <a:pt x="2309" y="528"/>
                      <a:pt x="2245" y="528"/>
                    </a:cubicBezTo>
                    <a:cubicBezTo>
                      <a:pt x="1694" y="528"/>
                      <a:pt x="1142" y="797"/>
                      <a:pt x="789" y="1224"/>
                    </a:cubicBezTo>
                    <a:cubicBezTo>
                      <a:pt x="986" y="1089"/>
                      <a:pt x="1204" y="986"/>
                      <a:pt x="1432" y="933"/>
                    </a:cubicBezTo>
                    <a:lnTo>
                      <a:pt x="1432" y="933"/>
                    </a:lnTo>
                    <a:cubicBezTo>
                      <a:pt x="831" y="1712"/>
                      <a:pt x="354" y="2593"/>
                      <a:pt x="1" y="3517"/>
                    </a:cubicBezTo>
                    <a:cubicBezTo>
                      <a:pt x="156" y="3517"/>
                      <a:pt x="312" y="3527"/>
                      <a:pt x="467" y="3527"/>
                    </a:cubicBezTo>
                    <a:cubicBezTo>
                      <a:pt x="167" y="4284"/>
                      <a:pt x="105" y="5124"/>
                      <a:pt x="291" y="5912"/>
                    </a:cubicBezTo>
                    <a:cubicBezTo>
                      <a:pt x="301" y="5965"/>
                      <a:pt x="312" y="6016"/>
                      <a:pt x="333" y="6058"/>
                    </a:cubicBezTo>
                    <a:cubicBezTo>
                      <a:pt x="343" y="5986"/>
                      <a:pt x="354" y="5912"/>
                      <a:pt x="374" y="5850"/>
                    </a:cubicBezTo>
                    <a:cubicBezTo>
                      <a:pt x="447" y="5560"/>
                      <a:pt x="603" y="5290"/>
                      <a:pt x="799" y="5073"/>
                    </a:cubicBezTo>
                    <a:lnTo>
                      <a:pt x="799" y="5073"/>
                    </a:lnTo>
                    <a:cubicBezTo>
                      <a:pt x="727" y="5363"/>
                      <a:pt x="665" y="5664"/>
                      <a:pt x="592" y="5954"/>
                    </a:cubicBezTo>
                    <a:cubicBezTo>
                      <a:pt x="582" y="5986"/>
                      <a:pt x="582" y="6006"/>
                      <a:pt x="571" y="6027"/>
                    </a:cubicBezTo>
                    <a:cubicBezTo>
                      <a:pt x="540" y="6151"/>
                      <a:pt x="509" y="6276"/>
                      <a:pt x="488" y="6400"/>
                    </a:cubicBezTo>
                    <a:cubicBezTo>
                      <a:pt x="457" y="6493"/>
                      <a:pt x="437" y="6597"/>
                      <a:pt x="405" y="6701"/>
                    </a:cubicBezTo>
                    <a:cubicBezTo>
                      <a:pt x="592" y="6701"/>
                      <a:pt x="768" y="6629"/>
                      <a:pt x="903" y="6504"/>
                    </a:cubicBezTo>
                    <a:cubicBezTo>
                      <a:pt x="955" y="6452"/>
                      <a:pt x="1007" y="6390"/>
                      <a:pt x="1048" y="6317"/>
                    </a:cubicBezTo>
                    <a:lnTo>
                      <a:pt x="1080" y="6255"/>
                    </a:lnTo>
                    <a:cubicBezTo>
                      <a:pt x="1080" y="6286"/>
                      <a:pt x="1080" y="6317"/>
                      <a:pt x="1090" y="6348"/>
                    </a:cubicBezTo>
                    <a:cubicBezTo>
                      <a:pt x="1100" y="6442"/>
                      <a:pt x="1121" y="6525"/>
                      <a:pt x="1142" y="6618"/>
                    </a:cubicBezTo>
                    <a:cubicBezTo>
                      <a:pt x="1308" y="7147"/>
                      <a:pt x="1702" y="7614"/>
                      <a:pt x="2210" y="7832"/>
                    </a:cubicBezTo>
                    <a:cubicBezTo>
                      <a:pt x="2179" y="7634"/>
                      <a:pt x="2138" y="7448"/>
                      <a:pt x="2096" y="7251"/>
                    </a:cubicBezTo>
                    <a:lnTo>
                      <a:pt x="2096" y="7251"/>
                    </a:lnTo>
                    <a:cubicBezTo>
                      <a:pt x="2470" y="7780"/>
                      <a:pt x="3051" y="8153"/>
                      <a:pt x="3683" y="8278"/>
                    </a:cubicBezTo>
                    <a:cubicBezTo>
                      <a:pt x="3652" y="8102"/>
                      <a:pt x="3621" y="7925"/>
                      <a:pt x="3579" y="7759"/>
                    </a:cubicBezTo>
                    <a:lnTo>
                      <a:pt x="3579" y="7728"/>
                    </a:lnTo>
                    <a:lnTo>
                      <a:pt x="3590" y="7738"/>
                    </a:lnTo>
                    <a:lnTo>
                      <a:pt x="3631" y="7780"/>
                    </a:lnTo>
                    <a:lnTo>
                      <a:pt x="3641" y="7780"/>
                    </a:lnTo>
                    <a:cubicBezTo>
                      <a:pt x="3694" y="7832"/>
                      <a:pt x="3745" y="7883"/>
                      <a:pt x="3807" y="7925"/>
                    </a:cubicBezTo>
                    <a:cubicBezTo>
                      <a:pt x="4202" y="8236"/>
                      <a:pt x="4689" y="8423"/>
                      <a:pt x="5197" y="8464"/>
                    </a:cubicBezTo>
                    <a:cubicBezTo>
                      <a:pt x="5239" y="8475"/>
                      <a:pt x="5280" y="8475"/>
                      <a:pt x="5322" y="8475"/>
                    </a:cubicBezTo>
                    <a:cubicBezTo>
                      <a:pt x="5363" y="8477"/>
                      <a:pt x="5405" y="8479"/>
                      <a:pt x="5447" y="8479"/>
                    </a:cubicBezTo>
                    <a:cubicBezTo>
                      <a:pt x="5780" y="8479"/>
                      <a:pt x="6118" y="8405"/>
                      <a:pt x="6421" y="8268"/>
                    </a:cubicBezTo>
                    <a:cubicBezTo>
                      <a:pt x="7366" y="7853"/>
                      <a:pt x="7988" y="6805"/>
                      <a:pt x="7915" y="5778"/>
                    </a:cubicBezTo>
                    <a:lnTo>
                      <a:pt x="7915" y="5778"/>
                    </a:lnTo>
                    <a:lnTo>
                      <a:pt x="8196" y="6369"/>
                    </a:lnTo>
                    <a:cubicBezTo>
                      <a:pt x="8537" y="5820"/>
                      <a:pt x="8662" y="5145"/>
                      <a:pt x="8548" y="4513"/>
                    </a:cubicBezTo>
                    <a:lnTo>
                      <a:pt x="8548" y="4513"/>
                    </a:lnTo>
                    <a:lnTo>
                      <a:pt x="8952" y="4668"/>
                    </a:lnTo>
                    <a:cubicBezTo>
                      <a:pt x="8362" y="4274"/>
                      <a:pt x="8092" y="3537"/>
                      <a:pt x="7894" y="2853"/>
                    </a:cubicBezTo>
                    <a:cubicBezTo>
                      <a:pt x="7708" y="2157"/>
                      <a:pt x="7532" y="1421"/>
                      <a:pt x="7044" y="903"/>
                    </a:cubicBezTo>
                    <a:cubicBezTo>
                      <a:pt x="6571" y="422"/>
                      <a:pt x="5896" y="223"/>
                      <a:pt x="5217" y="223"/>
                    </a:cubicBezTo>
                    <a:cubicBezTo>
                      <a:pt x="5001" y="223"/>
                      <a:pt x="4785" y="243"/>
                      <a:pt x="4575" y="280"/>
                    </a:cubicBezTo>
                    <a:cubicBezTo>
                      <a:pt x="4710" y="197"/>
                      <a:pt x="4845" y="124"/>
                      <a:pt x="4980" y="41"/>
                    </a:cubicBezTo>
                    <a:cubicBezTo>
                      <a:pt x="4847" y="14"/>
                      <a:pt x="4712" y="0"/>
                      <a:pt x="4576"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25"/>
              <p:cNvSpPr/>
              <p:nvPr/>
            </p:nvSpPr>
            <p:spPr>
              <a:xfrm>
                <a:off x="5409382" y="2529718"/>
                <a:ext cx="117080" cy="156536"/>
              </a:xfrm>
              <a:custGeom>
                <a:rect b="b" l="l" r="r" t="t"/>
                <a:pathLst>
                  <a:path extrusionOk="0" h="2678" w="2003">
                    <a:moveTo>
                      <a:pt x="652" y="0"/>
                    </a:moveTo>
                    <a:cubicBezTo>
                      <a:pt x="612" y="0"/>
                      <a:pt x="571" y="44"/>
                      <a:pt x="602" y="76"/>
                    </a:cubicBezTo>
                    <a:cubicBezTo>
                      <a:pt x="820" y="304"/>
                      <a:pt x="1038" y="533"/>
                      <a:pt x="1266" y="751"/>
                    </a:cubicBezTo>
                    <a:cubicBezTo>
                      <a:pt x="1401" y="896"/>
                      <a:pt x="1567" y="1041"/>
                      <a:pt x="1691" y="1207"/>
                    </a:cubicBezTo>
                    <a:cubicBezTo>
                      <a:pt x="1598" y="1176"/>
                      <a:pt x="1495" y="1155"/>
                      <a:pt x="1391" y="1155"/>
                    </a:cubicBezTo>
                    <a:cubicBezTo>
                      <a:pt x="1364" y="1153"/>
                      <a:pt x="1337" y="1153"/>
                      <a:pt x="1310" y="1153"/>
                    </a:cubicBezTo>
                    <a:cubicBezTo>
                      <a:pt x="1181" y="1153"/>
                      <a:pt x="1053" y="1171"/>
                      <a:pt x="924" y="1197"/>
                    </a:cubicBezTo>
                    <a:cubicBezTo>
                      <a:pt x="654" y="1259"/>
                      <a:pt x="384" y="1394"/>
                      <a:pt x="208" y="1602"/>
                    </a:cubicBezTo>
                    <a:cubicBezTo>
                      <a:pt x="42" y="1798"/>
                      <a:pt x="1" y="2079"/>
                      <a:pt x="156" y="2286"/>
                    </a:cubicBezTo>
                    <a:cubicBezTo>
                      <a:pt x="291" y="2483"/>
                      <a:pt x="540" y="2607"/>
                      <a:pt x="768" y="2660"/>
                    </a:cubicBezTo>
                    <a:cubicBezTo>
                      <a:pt x="835" y="2671"/>
                      <a:pt x="903" y="2677"/>
                      <a:pt x="972" y="2677"/>
                    </a:cubicBezTo>
                    <a:cubicBezTo>
                      <a:pt x="1148" y="2677"/>
                      <a:pt x="1327" y="2638"/>
                      <a:pt x="1484" y="2556"/>
                    </a:cubicBezTo>
                    <a:cubicBezTo>
                      <a:pt x="1806" y="2390"/>
                      <a:pt x="2002" y="2016"/>
                      <a:pt x="1982" y="1664"/>
                    </a:cubicBezTo>
                    <a:cubicBezTo>
                      <a:pt x="1982" y="1643"/>
                      <a:pt x="1982" y="1622"/>
                      <a:pt x="1992" y="1602"/>
                    </a:cubicBezTo>
                    <a:cubicBezTo>
                      <a:pt x="1992" y="1508"/>
                      <a:pt x="1951" y="1415"/>
                      <a:pt x="1889" y="1342"/>
                    </a:cubicBezTo>
                    <a:cubicBezTo>
                      <a:pt x="1774" y="1104"/>
                      <a:pt x="1557" y="917"/>
                      <a:pt x="1380" y="730"/>
                    </a:cubicBezTo>
                    <a:cubicBezTo>
                      <a:pt x="1142" y="491"/>
                      <a:pt x="914" y="253"/>
                      <a:pt x="685" y="14"/>
                    </a:cubicBezTo>
                    <a:cubicBezTo>
                      <a:pt x="676" y="4"/>
                      <a:pt x="664" y="0"/>
                      <a:pt x="65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25"/>
              <p:cNvSpPr/>
              <p:nvPr/>
            </p:nvSpPr>
            <p:spPr>
              <a:xfrm>
                <a:off x="5271144" y="2639023"/>
                <a:ext cx="242403" cy="101883"/>
              </a:xfrm>
              <a:custGeom>
                <a:rect b="b" l="l" r="r" t="t"/>
                <a:pathLst>
                  <a:path extrusionOk="0" h="1743" w="4147">
                    <a:moveTo>
                      <a:pt x="59" y="1"/>
                    </a:moveTo>
                    <a:cubicBezTo>
                      <a:pt x="31" y="1"/>
                      <a:pt x="1" y="19"/>
                      <a:pt x="1" y="53"/>
                    </a:cubicBezTo>
                    <a:cubicBezTo>
                      <a:pt x="11" y="416"/>
                      <a:pt x="374" y="613"/>
                      <a:pt x="695" y="665"/>
                    </a:cubicBezTo>
                    <a:cubicBezTo>
                      <a:pt x="851" y="686"/>
                      <a:pt x="1007" y="675"/>
                      <a:pt x="1163" y="696"/>
                    </a:cubicBezTo>
                    <a:cubicBezTo>
                      <a:pt x="1338" y="717"/>
                      <a:pt x="1453" y="820"/>
                      <a:pt x="1525" y="976"/>
                    </a:cubicBezTo>
                    <a:cubicBezTo>
                      <a:pt x="1587" y="1122"/>
                      <a:pt x="1629" y="1277"/>
                      <a:pt x="1723" y="1412"/>
                    </a:cubicBezTo>
                    <a:cubicBezTo>
                      <a:pt x="1806" y="1516"/>
                      <a:pt x="1909" y="1599"/>
                      <a:pt x="2023" y="1650"/>
                    </a:cubicBezTo>
                    <a:cubicBezTo>
                      <a:pt x="2156" y="1714"/>
                      <a:pt x="2297" y="1742"/>
                      <a:pt x="2437" y="1742"/>
                    </a:cubicBezTo>
                    <a:cubicBezTo>
                      <a:pt x="2570" y="1742"/>
                      <a:pt x="2701" y="1717"/>
                      <a:pt x="2822" y="1671"/>
                    </a:cubicBezTo>
                    <a:cubicBezTo>
                      <a:pt x="3102" y="1567"/>
                      <a:pt x="3330" y="1380"/>
                      <a:pt x="3528" y="1173"/>
                    </a:cubicBezTo>
                    <a:cubicBezTo>
                      <a:pt x="3600" y="1261"/>
                      <a:pt x="3706" y="1306"/>
                      <a:pt x="3814" y="1306"/>
                    </a:cubicBezTo>
                    <a:cubicBezTo>
                      <a:pt x="3922" y="1306"/>
                      <a:pt x="4030" y="1261"/>
                      <a:pt x="4108" y="1173"/>
                    </a:cubicBezTo>
                    <a:cubicBezTo>
                      <a:pt x="4147" y="1135"/>
                      <a:pt x="4110" y="1096"/>
                      <a:pt x="4072" y="1096"/>
                    </a:cubicBezTo>
                    <a:cubicBezTo>
                      <a:pt x="4059" y="1096"/>
                      <a:pt x="4046" y="1100"/>
                      <a:pt x="4035" y="1111"/>
                    </a:cubicBezTo>
                    <a:cubicBezTo>
                      <a:pt x="3972" y="1174"/>
                      <a:pt x="3896" y="1204"/>
                      <a:pt x="3820" y="1204"/>
                    </a:cubicBezTo>
                    <a:cubicBezTo>
                      <a:pt x="3723" y="1204"/>
                      <a:pt x="3628" y="1153"/>
                      <a:pt x="3569" y="1059"/>
                    </a:cubicBezTo>
                    <a:cubicBezTo>
                      <a:pt x="3560" y="1045"/>
                      <a:pt x="3546" y="1039"/>
                      <a:pt x="3532" y="1039"/>
                    </a:cubicBezTo>
                    <a:cubicBezTo>
                      <a:pt x="3515" y="1039"/>
                      <a:pt x="3498" y="1048"/>
                      <a:pt x="3486" y="1059"/>
                    </a:cubicBezTo>
                    <a:cubicBezTo>
                      <a:pt x="3268" y="1308"/>
                      <a:pt x="2988" y="1546"/>
                      <a:pt x="2656" y="1619"/>
                    </a:cubicBezTo>
                    <a:cubicBezTo>
                      <a:pt x="2591" y="1633"/>
                      <a:pt x="2524" y="1641"/>
                      <a:pt x="2456" y="1641"/>
                    </a:cubicBezTo>
                    <a:cubicBezTo>
                      <a:pt x="2275" y="1641"/>
                      <a:pt x="2091" y="1590"/>
                      <a:pt x="1940" y="1484"/>
                    </a:cubicBezTo>
                    <a:cubicBezTo>
                      <a:pt x="1826" y="1401"/>
                      <a:pt x="1753" y="1277"/>
                      <a:pt x="1702" y="1142"/>
                    </a:cubicBezTo>
                    <a:cubicBezTo>
                      <a:pt x="1650" y="1007"/>
                      <a:pt x="1598" y="873"/>
                      <a:pt x="1504" y="758"/>
                    </a:cubicBezTo>
                    <a:cubicBezTo>
                      <a:pt x="1308" y="530"/>
                      <a:pt x="997" y="603"/>
                      <a:pt x="727" y="561"/>
                    </a:cubicBezTo>
                    <a:cubicBezTo>
                      <a:pt x="446" y="530"/>
                      <a:pt x="114" y="364"/>
                      <a:pt x="104" y="43"/>
                    </a:cubicBezTo>
                    <a:cubicBezTo>
                      <a:pt x="104" y="14"/>
                      <a:pt x="83" y="1"/>
                      <a:pt x="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25"/>
              <p:cNvSpPr/>
              <p:nvPr/>
            </p:nvSpPr>
            <p:spPr>
              <a:xfrm>
                <a:off x="5268397" y="2512182"/>
                <a:ext cx="48282" cy="43898"/>
              </a:xfrm>
              <a:custGeom>
                <a:rect b="b" l="l" r="r" t="t"/>
                <a:pathLst>
                  <a:path extrusionOk="0" h="751" w="826">
                    <a:moveTo>
                      <a:pt x="437" y="1"/>
                    </a:moveTo>
                    <a:cubicBezTo>
                      <a:pt x="223" y="1"/>
                      <a:pt x="1" y="163"/>
                      <a:pt x="37" y="418"/>
                    </a:cubicBezTo>
                    <a:cubicBezTo>
                      <a:pt x="37" y="429"/>
                      <a:pt x="48" y="449"/>
                      <a:pt x="48" y="470"/>
                    </a:cubicBezTo>
                    <a:cubicBezTo>
                      <a:pt x="92" y="630"/>
                      <a:pt x="257" y="751"/>
                      <a:pt x="421" y="751"/>
                    </a:cubicBezTo>
                    <a:cubicBezTo>
                      <a:pt x="449" y="751"/>
                      <a:pt x="477" y="747"/>
                      <a:pt x="504" y="740"/>
                    </a:cubicBezTo>
                    <a:cubicBezTo>
                      <a:pt x="701" y="687"/>
                      <a:pt x="825" y="470"/>
                      <a:pt x="784" y="273"/>
                    </a:cubicBezTo>
                    <a:cubicBezTo>
                      <a:pt x="737" y="83"/>
                      <a:pt x="589" y="1"/>
                      <a:pt x="43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25"/>
              <p:cNvSpPr/>
              <p:nvPr/>
            </p:nvSpPr>
            <p:spPr>
              <a:xfrm>
                <a:off x="5459417" y="2484885"/>
                <a:ext cx="48282" cy="43372"/>
              </a:xfrm>
              <a:custGeom>
                <a:rect b="b" l="l" r="r" t="t"/>
                <a:pathLst>
                  <a:path extrusionOk="0" h="742" w="826">
                    <a:moveTo>
                      <a:pt x="430" y="1"/>
                    </a:moveTo>
                    <a:cubicBezTo>
                      <a:pt x="218" y="1"/>
                      <a:pt x="1" y="160"/>
                      <a:pt x="37" y="408"/>
                    </a:cubicBezTo>
                    <a:cubicBezTo>
                      <a:pt x="37" y="428"/>
                      <a:pt x="37" y="439"/>
                      <a:pt x="47" y="460"/>
                    </a:cubicBezTo>
                    <a:cubicBezTo>
                      <a:pt x="91" y="626"/>
                      <a:pt x="254" y="741"/>
                      <a:pt x="416" y="741"/>
                    </a:cubicBezTo>
                    <a:cubicBezTo>
                      <a:pt x="445" y="741"/>
                      <a:pt x="475" y="737"/>
                      <a:pt x="503" y="730"/>
                    </a:cubicBezTo>
                    <a:cubicBezTo>
                      <a:pt x="701" y="688"/>
                      <a:pt x="825" y="460"/>
                      <a:pt x="784" y="273"/>
                    </a:cubicBezTo>
                    <a:cubicBezTo>
                      <a:pt x="732" y="83"/>
                      <a:pt x="582" y="1"/>
                      <a:pt x="43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25"/>
              <p:cNvSpPr/>
              <p:nvPr/>
            </p:nvSpPr>
            <p:spPr>
              <a:xfrm>
                <a:off x="5221460" y="2423219"/>
                <a:ext cx="73358" cy="51555"/>
              </a:xfrm>
              <a:custGeom>
                <a:rect b="b" l="l" r="r" t="t"/>
                <a:pathLst>
                  <a:path extrusionOk="0" h="882" w="1255">
                    <a:moveTo>
                      <a:pt x="975" y="0"/>
                    </a:moveTo>
                    <a:cubicBezTo>
                      <a:pt x="768" y="0"/>
                      <a:pt x="560" y="73"/>
                      <a:pt x="394" y="187"/>
                    </a:cubicBezTo>
                    <a:cubicBezTo>
                      <a:pt x="208" y="322"/>
                      <a:pt x="72" y="529"/>
                      <a:pt x="21" y="768"/>
                    </a:cubicBezTo>
                    <a:cubicBezTo>
                      <a:pt x="0" y="819"/>
                      <a:pt x="52" y="872"/>
                      <a:pt x="104" y="882"/>
                    </a:cubicBezTo>
                    <a:lnTo>
                      <a:pt x="125" y="882"/>
                    </a:lnTo>
                    <a:cubicBezTo>
                      <a:pt x="176" y="882"/>
                      <a:pt x="208" y="840"/>
                      <a:pt x="218" y="789"/>
                    </a:cubicBezTo>
                    <a:cubicBezTo>
                      <a:pt x="311" y="436"/>
                      <a:pt x="633" y="208"/>
                      <a:pt x="975" y="208"/>
                    </a:cubicBezTo>
                    <a:cubicBezTo>
                      <a:pt x="1017" y="208"/>
                      <a:pt x="1058" y="218"/>
                      <a:pt x="1110" y="218"/>
                    </a:cubicBezTo>
                    <a:lnTo>
                      <a:pt x="1120" y="218"/>
                    </a:lnTo>
                    <a:cubicBezTo>
                      <a:pt x="1234" y="218"/>
                      <a:pt x="1255" y="42"/>
                      <a:pt x="1130" y="21"/>
                    </a:cubicBezTo>
                    <a:cubicBezTo>
                      <a:pt x="1079" y="10"/>
                      <a:pt x="1027" y="0"/>
                      <a:pt x="97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25"/>
              <p:cNvSpPr/>
              <p:nvPr/>
            </p:nvSpPr>
            <p:spPr>
              <a:xfrm>
                <a:off x="5442700" y="2397091"/>
                <a:ext cx="63772" cy="37702"/>
              </a:xfrm>
              <a:custGeom>
                <a:rect b="b" l="l" r="r" t="t"/>
                <a:pathLst>
                  <a:path extrusionOk="0" h="645" w="1091">
                    <a:moveTo>
                      <a:pt x="302" y="1"/>
                    </a:moveTo>
                    <a:cubicBezTo>
                      <a:pt x="291" y="1"/>
                      <a:pt x="271" y="1"/>
                      <a:pt x="261" y="12"/>
                    </a:cubicBezTo>
                    <a:cubicBezTo>
                      <a:pt x="136" y="22"/>
                      <a:pt x="42" y="105"/>
                      <a:pt x="22" y="219"/>
                    </a:cubicBezTo>
                    <a:cubicBezTo>
                      <a:pt x="1" y="271"/>
                      <a:pt x="53" y="333"/>
                      <a:pt x="105" y="333"/>
                    </a:cubicBezTo>
                    <a:lnTo>
                      <a:pt x="125" y="333"/>
                    </a:lnTo>
                    <a:cubicBezTo>
                      <a:pt x="178" y="333"/>
                      <a:pt x="208" y="302"/>
                      <a:pt x="219" y="250"/>
                    </a:cubicBezTo>
                    <a:lnTo>
                      <a:pt x="229" y="240"/>
                    </a:lnTo>
                    <a:cubicBezTo>
                      <a:pt x="240" y="219"/>
                      <a:pt x="240" y="219"/>
                      <a:pt x="261" y="219"/>
                    </a:cubicBezTo>
                    <a:cubicBezTo>
                      <a:pt x="271" y="208"/>
                      <a:pt x="291" y="208"/>
                      <a:pt x="302" y="208"/>
                    </a:cubicBezTo>
                    <a:cubicBezTo>
                      <a:pt x="323" y="208"/>
                      <a:pt x="344" y="208"/>
                      <a:pt x="364" y="219"/>
                    </a:cubicBezTo>
                    <a:cubicBezTo>
                      <a:pt x="437" y="229"/>
                      <a:pt x="510" y="261"/>
                      <a:pt x="572" y="302"/>
                    </a:cubicBezTo>
                    <a:cubicBezTo>
                      <a:pt x="696" y="374"/>
                      <a:pt x="810" y="478"/>
                      <a:pt x="893" y="603"/>
                    </a:cubicBezTo>
                    <a:cubicBezTo>
                      <a:pt x="914" y="634"/>
                      <a:pt x="945" y="644"/>
                      <a:pt x="976" y="644"/>
                    </a:cubicBezTo>
                    <a:cubicBezTo>
                      <a:pt x="997" y="644"/>
                      <a:pt x="1017" y="634"/>
                      <a:pt x="1038" y="623"/>
                    </a:cubicBezTo>
                    <a:cubicBezTo>
                      <a:pt x="1080" y="582"/>
                      <a:pt x="1090" y="520"/>
                      <a:pt x="1059" y="478"/>
                    </a:cubicBezTo>
                    <a:cubicBezTo>
                      <a:pt x="934" y="302"/>
                      <a:pt x="779" y="167"/>
                      <a:pt x="593" y="84"/>
                    </a:cubicBezTo>
                    <a:cubicBezTo>
                      <a:pt x="499" y="42"/>
                      <a:pt x="406" y="1"/>
                      <a:pt x="3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25"/>
              <p:cNvSpPr/>
              <p:nvPr/>
            </p:nvSpPr>
            <p:spPr>
              <a:xfrm>
                <a:off x="4976489" y="2277557"/>
                <a:ext cx="259588" cy="339141"/>
              </a:xfrm>
              <a:custGeom>
                <a:rect b="b" l="l" r="r" t="t"/>
                <a:pathLst>
                  <a:path extrusionOk="0" h="5802" w="4441">
                    <a:moveTo>
                      <a:pt x="3101" y="0"/>
                    </a:moveTo>
                    <a:cubicBezTo>
                      <a:pt x="2988" y="0"/>
                      <a:pt x="2874" y="39"/>
                      <a:pt x="2780" y="117"/>
                    </a:cubicBezTo>
                    <a:cubicBezTo>
                      <a:pt x="1992" y="801"/>
                      <a:pt x="1193" y="1497"/>
                      <a:pt x="488" y="2274"/>
                    </a:cubicBezTo>
                    <a:cubicBezTo>
                      <a:pt x="312" y="2461"/>
                      <a:pt x="135" y="2668"/>
                      <a:pt x="83" y="2917"/>
                    </a:cubicBezTo>
                    <a:cubicBezTo>
                      <a:pt x="0" y="3270"/>
                      <a:pt x="176" y="3633"/>
                      <a:pt x="342" y="3965"/>
                    </a:cubicBezTo>
                    <a:cubicBezTo>
                      <a:pt x="353" y="3841"/>
                      <a:pt x="405" y="3726"/>
                      <a:pt x="498" y="3643"/>
                    </a:cubicBezTo>
                    <a:cubicBezTo>
                      <a:pt x="716" y="4152"/>
                      <a:pt x="1006" y="4629"/>
                      <a:pt x="1359" y="5054"/>
                    </a:cubicBezTo>
                    <a:lnTo>
                      <a:pt x="1453" y="4588"/>
                    </a:lnTo>
                    <a:cubicBezTo>
                      <a:pt x="1670" y="5086"/>
                      <a:pt x="2044" y="5521"/>
                      <a:pt x="2511" y="5801"/>
                    </a:cubicBezTo>
                    <a:cubicBezTo>
                      <a:pt x="2511" y="5625"/>
                      <a:pt x="2500" y="5448"/>
                      <a:pt x="2500" y="5272"/>
                    </a:cubicBezTo>
                    <a:lnTo>
                      <a:pt x="2500" y="5272"/>
                    </a:lnTo>
                    <a:cubicBezTo>
                      <a:pt x="2594" y="5438"/>
                      <a:pt x="2749" y="5563"/>
                      <a:pt x="2926" y="5625"/>
                    </a:cubicBezTo>
                    <a:cubicBezTo>
                      <a:pt x="2863" y="5365"/>
                      <a:pt x="3009" y="5106"/>
                      <a:pt x="3133" y="4857"/>
                    </a:cubicBezTo>
                    <a:cubicBezTo>
                      <a:pt x="3590" y="3882"/>
                      <a:pt x="3527" y="2741"/>
                      <a:pt x="3424" y="1663"/>
                    </a:cubicBezTo>
                    <a:cubicBezTo>
                      <a:pt x="3413" y="1559"/>
                      <a:pt x="3413" y="1434"/>
                      <a:pt x="3496" y="1382"/>
                    </a:cubicBezTo>
                    <a:cubicBezTo>
                      <a:pt x="3529" y="1363"/>
                      <a:pt x="3570" y="1355"/>
                      <a:pt x="3615" y="1355"/>
                    </a:cubicBezTo>
                    <a:cubicBezTo>
                      <a:pt x="3640" y="1355"/>
                      <a:pt x="3667" y="1358"/>
                      <a:pt x="3693" y="1361"/>
                    </a:cubicBezTo>
                    <a:cubicBezTo>
                      <a:pt x="3776" y="1372"/>
                      <a:pt x="3859" y="1393"/>
                      <a:pt x="3942" y="1403"/>
                    </a:cubicBezTo>
                    <a:cubicBezTo>
                      <a:pt x="3958" y="1404"/>
                      <a:pt x="3974" y="1405"/>
                      <a:pt x="3989" y="1405"/>
                    </a:cubicBezTo>
                    <a:cubicBezTo>
                      <a:pt x="4189" y="1405"/>
                      <a:pt x="4372" y="1284"/>
                      <a:pt x="4440" y="1092"/>
                    </a:cubicBezTo>
                    <a:cubicBezTo>
                      <a:pt x="4118" y="750"/>
                      <a:pt x="3776" y="428"/>
                      <a:pt x="3413" y="117"/>
                    </a:cubicBezTo>
                    <a:cubicBezTo>
                      <a:pt x="3325" y="39"/>
                      <a:pt x="3213" y="0"/>
                      <a:pt x="3101" y="0"/>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25"/>
              <p:cNvSpPr/>
              <p:nvPr/>
            </p:nvSpPr>
            <p:spPr>
              <a:xfrm>
                <a:off x="4980113" y="2277674"/>
                <a:ext cx="255963" cy="339024"/>
              </a:xfrm>
              <a:custGeom>
                <a:rect b="b" l="l" r="r" t="t"/>
                <a:pathLst>
                  <a:path extrusionOk="0" h="5800" w="4379">
                    <a:moveTo>
                      <a:pt x="3040" y="1"/>
                    </a:moveTo>
                    <a:cubicBezTo>
                      <a:pt x="2926" y="1"/>
                      <a:pt x="2811" y="42"/>
                      <a:pt x="2718" y="115"/>
                    </a:cubicBezTo>
                    <a:cubicBezTo>
                      <a:pt x="1930" y="799"/>
                      <a:pt x="1131" y="1495"/>
                      <a:pt x="426" y="2272"/>
                    </a:cubicBezTo>
                    <a:cubicBezTo>
                      <a:pt x="250" y="2459"/>
                      <a:pt x="73" y="2666"/>
                      <a:pt x="21" y="2915"/>
                    </a:cubicBezTo>
                    <a:cubicBezTo>
                      <a:pt x="11" y="2978"/>
                      <a:pt x="1" y="3040"/>
                      <a:pt x="1" y="3102"/>
                    </a:cubicBezTo>
                    <a:cubicBezTo>
                      <a:pt x="1" y="3392"/>
                      <a:pt x="146" y="3694"/>
                      <a:pt x="280" y="3963"/>
                    </a:cubicBezTo>
                    <a:cubicBezTo>
                      <a:pt x="291" y="3839"/>
                      <a:pt x="343" y="3724"/>
                      <a:pt x="436" y="3641"/>
                    </a:cubicBezTo>
                    <a:cubicBezTo>
                      <a:pt x="654" y="4150"/>
                      <a:pt x="944" y="4627"/>
                      <a:pt x="1297" y="5052"/>
                    </a:cubicBezTo>
                    <a:lnTo>
                      <a:pt x="1391" y="4586"/>
                    </a:lnTo>
                    <a:cubicBezTo>
                      <a:pt x="1608" y="5084"/>
                      <a:pt x="1982" y="5519"/>
                      <a:pt x="2449" y="5799"/>
                    </a:cubicBezTo>
                    <a:cubicBezTo>
                      <a:pt x="2449" y="5623"/>
                      <a:pt x="2438" y="5446"/>
                      <a:pt x="2438" y="5270"/>
                    </a:cubicBezTo>
                    <a:lnTo>
                      <a:pt x="2438" y="5270"/>
                    </a:lnTo>
                    <a:cubicBezTo>
                      <a:pt x="2532" y="5436"/>
                      <a:pt x="2687" y="5561"/>
                      <a:pt x="2864" y="5623"/>
                    </a:cubicBezTo>
                    <a:cubicBezTo>
                      <a:pt x="2853" y="5582"/>
                      <a:pt x="2853" y="5540"/>
                      <a:pt x="2853" y="5488"/>
                    </a:cubicBezTo>
                    <a:cubicBezTo>
                      <a:pt x="2853" y="5280"/>
                      <a:pt x="2967" y="5063"/>
                      <a:pt x="3071" y="4855"/>
                    </a:cubicBezTo>
                    <a:cubicBezTo>
                      <a:pt x="3351" y="4254"/>
                      <a:pt x="3434" y="3600"/>
                      <a:pt x="3434" y="2936"/>
                    </a:cubicBezTo>
                    <a:cubicBezTo>
                      <a:pt x="3434" y="2511"/>
                      <a:pt x="3403" y="2076"/>
                      <a:pt x="3362" y="1661"/>
                    </a:cubicBezTo>
                    <a:cubicBezTo>
                      <a:pt x="3362" y="1629"/>
                      <a:pt x="3351" y="1608"/>
                      <a:pt x="3351" y="1578"/>
                    </a:cubicBezTo>
                    <a:cubicBezTo>
                      <a:pt x="3351" y="1505"/>
                      <a:pt x="3372" y="1422"/>
                      <a:pt x="3434" y="1380"/>
                    </a:cubicBezTo>
                    <a:cubicBezTo>
                      <a:pt x="3465" y="1359"/>
                      <a:pt x="3507" y="1359"/>
                      <a:pt x="3537" y="1359"/>
                    </a:cubicBezTo>
                    <a:lnTo>
                      <a:pt x="3631" y="1359"/>
                    </a:lnTo>
                    <a:cubicBezTo>
                      <a:pt x="3714" y="1370"/>
                      <a:pt x="3797" y="1391"/>
                      <a:pt x="3880" y="1401"/>
                    </a:cubicBezTo>
                    <a:lnTo>
                      <a:pt x="3942" y="1401"/>
                    </a:lnTo>
                    <a:cubicBezTo>
                      <a:pt x="4129" y="1401"/>
                      <a:pt x="4305" y="1276"/>
                      <a:pt x="4378" y="1090"/>
                    </a:cubicBezTo>
                    <a:cubicBezTo>
                      <a:pt x="4201" y="903"/>
                      <a:pt x="4015" y="716"/>
                      <a:pt x="3828" y="540"/>
                    </a:cubicBezTo>
                    <a:cubicBezTo>
                      <a:pt x="3776" y="488"/>
                      <a:pt x="3724" y="447"/>
                      <a:pt x="3673" y="395"/>
                    </a:cubicBezTo>
                    <a:cubicBezTo>
                      <a:pt x="3631" y="364"/>
                      <a:pt x="3600" y="333"/>
                      <a:pt x="3569" y="301"/>
                    </a:cubicBezTo>
                    <a:lnTo>
                      <a:pt x="3351" y="115"/>
                    </a:lnTo>
                    <a:cubicBezTo>
                      <a:pt x="3258" y="42"/>
                      <a:pt x="3154" y="1"/>
                      <a:pt x="304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25"/>
              <p:cNvSpPr/>
              <p:nvPr/>
            </p:nvSpPr>
            <p:spPr>
              <a:xfrm>
                <a:off x="4233745" y="2946420"/>
                <a:ext cx="453591" cy="586454"/>
              </a:xfrm>
              <a:custGeom>
                <a:rect b="b" l="l" r="r" t="t"/>
                <a:pathLst>
                  <a:path extrusionOk="0" h="10033" w="7760">
                    <a:moveTo>
                      <a:pt x="4471" y="1"/>
                    </a:moveTo>
                    <a:cubicBezTo>
                      <a:pt x="4170" y="987"/>
                      <a:pt x="3579" y="1889"/>
                      <a:pt x="2791" y="2564"/>
                    </a:cubicBezTo>
                    <a:cubicBezTo>
                      <a:pt x="2397" y="2905"/>
                      <a:pt x="1950" y="3186"/>
                      <a:pt x="1629" y="3601"/>
                    </a:cubicBezTo>
                    <a:cubicBezTo>
                      <a:pt x="1328" y="3984"/>
                      <a:pt x="1152" y="4472"/>
                      <a:pt x="986" y="4939"/>
                    </a:cubicBezTo>
                    <a:cubicBezTo>
                      <a:pt x="550" y="6153"/>
                      <a:pt x="115" y="7387"/>
                      <a:pt x="21" y="8673"/>
                    </a:cubicBezTo>
                    <a:cubicBezTo>
                      <a:pt x="11" y="8829"/>
                      <a:pt x="0" y="8984"/>
                      <a:pt x="62" y="9129"/>
                    </a:cubicBezTo>
                    <a:cubicBezTo>
                      <a:pt x="166" y="9357"/>
                      <a:pt x="426" y="9482"/>
                      <a:pt x="654" y="9576"/>
                    </a:cubicBezTo>
                    <a:cubicBezTo>
                      <a:pt x="1173" y="9804"/>
                      <a:pt x="1712" y="10021"/>
                      <a:pt x="2272" y="10032"/>
                    </a:cubicBezTo>
                    <a:cubicBezTo>
                      <a:pt x="2283" y="10032"/>
                      <a:pt x="2293" y="10032"/>
                      <a:pt x="2304" y="10032"/>
                    </a:cubicBezTo>
                    <a:cubicBezTo>
                      <a:pt x="2864" y="10032"/>
                      <a:pt x="3448" y="9774"/>
                      <a:pt x="3683" y="9274"/>
                    </a:cubicBezTo>
                    <a:cubicBezTo>
                      <a:pt x="3849" y="8891"/>
                      <a:pt x="3787" y="8435"/>
                      <a:pt x="3558" y="8092"/>
                    </a:cubicBezTo>
                    <a:cubicBezTo>
                      <a:pt x="3330" y="7739"/>
                      <a:pt x="2957" y="7511"/>
                      <a:pt x="2552" y="7407"/>
                    </a:cubicBezTo>
                    <a:cubicBezTo>
                      <a:pt x="2542" y="6256"/>
                      <a:pt x="3351" y="5146"/>
                      <a:pt x="4440" y="4804"/>
                    </a:cubicBezTo>
                    <a:cubicBezTo>
                      <a:pt x="4813" y="4680"/>
                      <a:pt x="5239" y="4638"/>
                      <a:pt x="5550" y="4399"/>
                    </a:cubicBezTo>
                    <a:cubicBezTo>
                      <a:pt x="5705" y="4265"/>
                      <a:pt x="5830" y="4099"/>
                      <a:pt x="5965" y="3943"/>
                    </a:cubicBezTo>
                    <a:cubicBezTo>
                      <a:pt x="6452" y="3403"/>
                      <a:pt x="7116" y="3061"/>
                      <a:pt x="7759" y="2729"/>
                    </a:cubicBezTo>
                    <a:lnTo>
                      <a:pt x="4471" y="1"/>
                    </a:ln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25"/>
              <p:cNvSpPr/>
              <p:nvPr/>
            </p:nvSpPr>
            <p:spPr>
              <a:xfrm>
                <a:off x="4720004" y="3013172"/>
                <a:ext cx="286885" cy="594696"/>
              </a:xfrm>
              <a:custGeom>
                <a:rect b="b" l="l" r="r" t="t"/>
                <a:pathLst>
                  <a:path extrusionOk="0" h="10174" w="4908">
                    <a:moveTo>
                      <a:pt x="4907" y="0"/>
                    </a:moveTo>
                    <a:lnTo>
                      <a:pt x="851" y="280"/>
                    </a:lnTo>
                    <a:cubicBezTo>
                      <a:pt x="643" y="820"/>
                      <a:pt x="447" y="2365"/>
                      <a:pt x="426" y="2946"/>
                    </a:cubicBezTo>
                    <a:cubicBezTo>
                      <a:pt x="519" y="2874"/>
                      <a:pt x="602" y="2801"/>
                      <a:pt x="685" y="2738"/>
                    </a:cubicBezTo>
                    <a:lnTo>
                      <a:pt x="685" y="2738"/>
                    </a:lnTo>
                    <a:cubicBezTo>
                      <a:pt x="613" y="3621"/>
                      <a:pt x="530" y="4502"/>
                      <a:pt x="260" y="5353"/>
                    </a:cubicBezTo>
                    <a:cubicBezTo>
                      <a:pt x="145" y="5716"/>
                      <a:pt x="0" y="6079"/>
                      <a:pt x="0" y="6452"/>
                    </a:cubicBezTo>
                    <a:cubicBezTo>
                      <a:pt x="0" y="6722"/>
                      <a:pt x="62" y="6981"/>
                      <a:pt x="104" y="7240"/>
                    </a:cubicBezTo>
                    <a:cubicBezTo>
                      <a:pt x="177" y="7687"/>
                      <a:pt x="156" y="8143"/>
                      <a:pt x="145" y="8589"/>
                    </a:cubicBezTo>
                    <a:cubicBezTo>
                      <a:pt x="145" y="8838"/>
                      <a:pt x="145" y="9087"/>
                      <a:pt x="249" y="9305"/>
                    </a:cubicBezTo>
                    <a:cubicBezTo>
                      <a:pt x="384" y="9554"/>
                      <a:pt x="623" y="9709"/>
                      <a:pt x="872" y="9824"/>
                    </a:cubicBezTo>
                    <a:cubicBezTo>
                      <a:pt x="1371" y="10057"/>
                      <a:pt x="1923" y="10174"/>
                      <a:pt x="2475" y="10174"/>
                    </a:cubicBezTo>
                    <a:cubicBezTo>
                      <a:pt x="2956" y="10174"/>
                      <a:pt x="3436" y="10085"/>
                      <a:pt x="3880" y="9907"/>
                    </a:cubicBezTo>
                    <a:cubicBezTo>
                      <a:pt x="4087" y="9824"/>
                      <a:pt x="4285" y="9730"/>
                      <a:pt x="4419" y="9554"/>
                    </a:cubicBezTo>
                    <a:cubicBezTo>
                      <a:pt x="4679" y="9222"/>
                      <a:pt x="4596" y="8713"/>
                      <a:pt x="4368" y="8351"/>
                    </a:cubicBezTo>
                    <a:cubicBezTo>
                      <a:pt x="4087" y="7936"/>
                      <a:pt x="3631" y="7645"/>
                      <a:pt x="3133" y="7572"/>
                    </a:cubicBezTo>
                    <a:cubicBezTo>
                      <a:pt x="2957" y="7552"/>
                      <a:pt x="2718" y="7500"/>
                      <a:pt x="2697" y="7313"/>
                    </a:cubicBezTo>
                    <a:cubicBezTo>
                      <a:pt x="2697" y="7251"/>
                      <a:pt x="2729" y="7178"/>
                      <a:pt x="2770" y="7116"/>
                    </a:cubicBezTo>
                    <a:cubicBezTo>
                      <a:pt x="3994" y="4938"/>
                      <a:pt x="4730" y="2490"/>
                      <a:pt x="490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25"/>
              <p:cNvSpPr/>
              <p:nvPr/>
            </p:nvSpPr>
            <p:spPr>
              <a:xfrm>
                <a:off x="4917044" y="3600671"/>
                <a:ext cx="5495" cy="1286"/>
              </a:xfrm>
              <a:custGeom>
                <a:rect b="b" l="l" r="r" t="t"/>
                <a:pathLst>
                  <a:path extrusionOk="0" h="22" w="94">
                    <a:moveTo>
                      <a:pt x="94" y="1"/>
                    </a:moveTo>
                    <a:cubicBezTo>
                      <a:pt x="63" y="1"/>
                      <a:pt x="32" y="11"/>
                      <a:pt x="1" y="22"/>
                    </a:cubicBezTo>
                    <a:lnTo>
                      <a:pt x="22" y="22"/>
                    </a:lnTo>
                    <a:cubicBezTo>
                      <a:pt x="52" y="22"/>
                      <a:pt x="73" y="11"/>
                      <a:pt x="94" y="1"/>
                    </a:cubicBezTo>
                    <a:close/>
                  </a:path>
                </a:pathLst>
              </a:custGeom>
              <a:solidFill>
                <a:srgbClr val="F6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25"/>
              <p:cNvSpPr/>
              <p:nvPr/>
            </p:nvSpPr>
            <p:spPr>
              <a:xfrm>
                <a:off x="4910381" y="3527314"/>
                <a:ext cx="23732" cy="74644"/>
              </a:xfrm>
              <a:custGeom>
                <a:rect b="b" l="l" r="r" t="t"/>
                <a:pathLst>
                  <a:path extrusionOk="0" h="1277" w="406">
                    <a:moveTo>
                      <a:pt x="208" y="0"/>
                    </a:moveTo>
                    <a:cubicBezTo>
                      <a:pt x="136" y="0"/>
                      <a:pt x="63" y="53"/>
                      <a:pt x="83" y="146"/>
                    </a:cubicBezTo>
                    <a:cubicBezTo>
                      <a:pt x="166" y="478"/>
                      <a:pt x="136" y="809"/>
                      <a:pt x="21" y="1131"/>
                    </a:cubicBezTo>
                    <a:cubicBezTo>
                      <a:pt x="0" y="1183"/>
                      <a:pt x="42" y="1256"/>
                      <a:pt x="104" y="1277"/>
                    </a:cubicBezTo>
                    <a:lnTo>
                      <a:pt x="115" y="1277"/>
                    </a:lnTo>
                    <a:cubicBezTo>
                      <a:pt x="146" y="1266"/>
                      <a:pt x="177" y="1256"/>
                      <a:pt x="208" y="1256"/>
                    </a:cubicBezTo>
                    <a:cubicBezTo>
                      <a:pt x="229" y="1235"/>
                      <a:pt x="239" y="1214"/>
                      <a:pt x="249" y="1194"/>
                    </a:cubicBezTo>
                    <a:cubicBezTo>
                      <a:pt x="385" y="841"/>
                      <a:pt x="405" y="447"/>
                      <a:pt x="312" y="83"/>
                    </a:cubicBezTo>
                    <a:cubicBezTo>
                      <a:pt x="302" y="21"/>
                      <a:pt x="249" y="0"/>
                      <a:pt x="20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25"/>
              <p:cNvSpPr/>
              <p:nvPr/>
            </p:nvSpPr>
            <p:spPr>
              <a:xfrm>
                <a:off x="4945569" y="3496393"/>
                <a:ext cx="24901" cy="89199"/>
              </a:xfrm>
              <a:custGeom>
                <a:rect b="b" l="l" r="r" t="t"/>
                <a:pathLst>
                  <a:path extrusionOk="0" h="1526" w="426">
                    <a:moveTo>
                      <a:pt x="104" y="1"/>
                    </a:moveTo>
                    <a:cubicBezTo>
                      <a:pt x="52" y="21"/>
                      <a:pt x="0" y="84"/>
                      <a:pt x="21" y="146"/>
                    </a:cubicBezTo>
                    <a:cubicBezTo>
                      <a:pt x="177" y="550"/>
                      <a:pt x="187" y="976"/>
                      <a:pt x="52" y="1380"/>
                    </a:cubicBezTo>
                    <a:cubicBezTo>
                      <a:pt x="21" y="1474"/>
                      <a:pt x="94" y="1525"/>
                      <a:pt x="166" y="1525"/>
                    </a:cubicBezTo>
                    <a:cubicBezTo>
                      <a:pt x="207" y="1525"/>
                      <a:pt x="260" y="1504"/>
                      <a:pt x="280" y="1442"/>
                    </a:cubicBezTo>
                    <a:cubicBezTo>
                      <a:pt x="426" y="1007"/>
                      <a:pt x="415" y="519"/>
                      <a:pt x="249" y="84"/>
                    </a:cubicBezTo>
                    <a:cubicBezTo>
                      <a:pt x="228" y="31"/>
                      <a:pt x="187" y="1"/>
                      <a:pt x="13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25"/>
              <p:cNvSpPr/>
              <p:nvPr/>
            </p:nvSpPr>
            <p:spPr>
              <a:xfrm>
                <a:off x="3818972" y="2797076"/>
                <a:ext cx="357262" cy="659695"/>
              </a:xfrm>
              <a:custGeom>
                <a:rect b="b" l="l" r="r" t="t"/>
                <a:pathLst>
                  <a:path extrusionOk="0" h="11286" w="6112">
                    <a:moveTo>
                      <a:pt x="3430" y="0"/>
                    </a:moveTo>
                    <a:cubicBezTo>
                      <a:pt x="3018" y="0"/>
                      <a:pt x="2588" y="94"/>
                      <a:pt x="2169" y="295"/>
                    </a:cubicBezTo>
                    <a:cubicBezTo>
                      <a:pt x="510" y="1104"/>
                      <a:pt x="1" y="3220"/>
                      <a:pt x="987" y="4776"/>
                    </a:cubicBezTo>
                    <a:cubicBezTo>
                      <a:pt x="1349" y="5347"/>
                      <a:pt x="1640" y="6094"/>
                      <a:pt x="1578" y="6986"/>
                    </a:cubicBezTo>
                    <a:cubicBezTo>
                      <a:pt x="1578" y="6986"/>
                      <a:pt x="1515" y="8344"/>
                      <a:pt x="738" y="9506"/>
                    </a:cubicBezTo>
                    <a:cubicBezTo>
                      <a:pt x="655" y="9630"/>
                      <a:pt x="582" y="9745"/>
                      <a:pt x="520" y="9879"/>
                    </a:cubicBezTo>
                    <a:cubicBezTo>
                      <a:pt x="271" y="10471"/>
                      <a:pt x="374" y="10886"/>
                      <a:pt x="842" y="11124"/>
                    </a:cubicBezTo>
                    <a:cubicBezTo>
                      <a:pt x="1051" y="11238"/>
                      <a:pt x="1281" y="11285"/>
                      <a:pt x="1510" y="11285"/>
                    </a:cubicBezTo>
                    <a:cubicBezTo>
                      <a:pt x="1553" y="11285"/>
                      <a:pt x="1597" y="11283"/>
                      <a:pt x="1640" y="11280"/>
                    </a:cubicBezTo>
                    <a:lnTo>
                      <a:pt x="3248" y="11156"/>
                    </a:lnTo>
                    <a:cubicBezTo>
                      <a:pt x="3248" y="11156"/>
                      <a:pt x="4285" y="10709"/>
                      <a:pt x="4378" y="8261"/>
                    </a:cubicBezTo>
                    <a:cubicBezTo>
                      <a:pt x="4378" y="8261"/>
                      <a:pt x="4212" y="4817"/>
                      <a:pt x="5385" y="3625"/>
                    </a:cubicBezTo>
                    <a:cubicBezTo>
                      <a:pt x="5883" y="3127"/>
                      <a:pt x="6111" y="2401"/>
                      <a:pt x="5872" y="1726"/>
                    </a:cubicBezTo>
                    <a:cubicBezTo>
                      <a:pt x="5510" y="663"/>
                      <a:pt x="4529" y="0"/>
                      <a:pt x="3430" y="0"/>
                    </a:cubicBezTo>
                    <a:close/>
                  </a:path>
                </a:pathLst>
              </a:custGeom>
              <a:solidFill>
                <a:srgbClr val="A1B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25"/>
              <p:cNvSpPr/>
              <p:nvPr/>
            </p:nvSpPr>
            <p:spPr>
              <a:xfrm>
                <a:off x="3883912" y="3191392"/>
                <a:ext cx="175241" cy="212299"/>
              </a:xfrm>
              <a:custGeom>
                <a:rect b="b" l="l" r="r" t="t"/>
                <a:pathLst>
                  <a:path extrusionOk="0" h="3632" w="2998">
                    <a:moveTo>
                      <a:pt x="477" y="1"/>
                    </a:moveTo>
                    <a:cubicBezTo>
                      <a:pt x="477" y="84"/>
                      <a:pt x="477" y="157"/>
                      <a:pt x="467" y="240"/>
                    </a:cubicBezTo>
                    <a:cubicBezTo>
                      <a:pt x="467" y="240"/>
                      <a:pt x="457" y="436"/>
                      <a:pt x="404" y="738"/>
                    </a:cubicBezTo>
                    <a:cubicBezTo>
                      <a:pt x="353" y="1028"/>
                      <a:pt x="270" y="1411"/>
                      <a:pt x="114" y="1816"/>
                    </a:cubicBezTo>
                    <a:cubicBezTo>
                      <a:pt x="72" y="1909"/>
                      <a:pt x="42" y="1992"/>
                      <a:pt x="0" y="2086"/>
                    </a:cubicBezTo>
                    <a:cubicBezTo>
                      <a:pt x="83" y="2283"/>
                      <a:pt x="166" y="2469"/>
                      <a:pt x="249" y="2635"/>
                    </a:cubicBezTo>
                    <a:lnTo>
                      <a:pt x="311" y="2635"/>
                    </a:lnTo>
                    <a:cubicBezTo>
                      <a:pt x="446" y="2635"/>
                      <a:pt x="581" y="2646"/>
                      <a:pt x="716" y="2677"/>
                    </a:cubicBezTo>
                    <a:cubicBezTo>
                      <a:pt x="768" y="2688"/>
                      <a:pt x="809" y="2698"/>
                      <a:pt x="861" y="2708"/>
                    </a:cubicBezTo>
                    <a:cubicBezTo>
                      <a:pt x="1017" y="2750"/>
                      <a:pt x="1162" y="2801"/>
                      <a:pt x="1307" y="2864"/>
                    </a:cubicBezTo>
                    <a:cubicBezTo>
                      <a:pt x="1722" y="3040"/>
                      <a:pt x="2116" y="3269"/>
                      <a:pt x="2510" y="3486"/>
                    </a:cubicBezTo>
                    <a:cubicBezTo>
                      <a:pt x="2603" y="3538"/>
                      <a:pt x="2707" y="3590"/>
                      <a:pt x="2801" y="3631"/>
                    </a:cubicBezTo>
                    <a:cubicBezTo>
                      <a:pt x="2832" y="3590"/>
                      <a:pt x="2852" y="3538"/>
                      <a:pt x="2873" y="3486"/>
                    </a:cubicBezTo>
                    <a:cubicBezTo>
                      <a:pt x="2915" y="3269"/>
                      <a:pt x="2956" y="3009"/>
                      <a:pt x="2998" y="2739"/>
                    </a:cubicBezTo>
                    <a:cubicBezTo>
                      <a:pt x="2593" y="2252"/>
                      <a:pt x="2271" y="1702"/>
                      <a:pt x="2064" y="1090"/>
                    </a:cubicBezTo>
                    <a:cubicBezTo>
                      <a:pt x="1971" y="1464"/>
                      <a:pt x="1867" y="1837"/>
                      <a:pt x="1764" y="2200"/>
                    </a:cubicBezTo>
                    <a:cubicBezTo>
                      <a:pt x="1432" y="1619"/>
                      <a:pt x="1266" y="914"/>
                      <a:pt x="1328" y="219"/>
                    </a:cubicBezTo>
                    <a:lnTo>
                      <a:pt x="1328" y="219"/>
                    </a:lnTo>
                    <a:cubicBezTo>
                      <a:pt x="1276" y="426"/>
                      <a:pt x="1234" y="623"/>
                      <a:pt x="1193" y="831"/>
                    </a:cubicBezTo>
                    <a:cubicBezTo>
                      <a:pt x="872" y="655"/>
                      <a:pt x="623" y="353"/>
                      <a:pt x="477"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25"/>
              <p:cNvSpPr/>
              <p:nvPr/>
            </p:nvSpPr>
            <p:spPr>
              <a:xfrm>
                <a:off x="3962705" y="2177020"/>
                <a:ext cx="234102" cy="232933"/>
              </a:xfrm>
              <a:custGeom>
                <a:rect b="b" l="l" r="r" t="t"/>
                <a:pathLst>
                  <a:path extrusionOk="0" h="3985" w="4005">
                    <a:moveTo>
                      <a:pt x="1151" y="0"/>
                    </a:moveTo>
                    <a:cubicBezTo>
                      <a:pt x="1024" y="0"/>
                      <a:pt x="898" y="89"/>
                      <a:pt x="810" y="188"/>
                    </a:cubicBezTo>
                    <a:cubicBezTo>
                      <a:pt x="550" y="457"/>
                      <a:pt x="436" y="831"/>
                      <a:pt x="353" y="1193"/>
                    </a:cubicBezTo>
                    <a:cubicBezTo>
                      <a:pt x="239" y="1702"/>
                      <a:pt x="187" y="2210"/>
                      <a:pt x="125" y="2729"/>
                    </a:cubicBezTo>
                    <a:lnTo>
                      <a:pt x="1" y="3911"/>
                    </a:lnTo>
                    <a:lnTo>
                      <a:pt x="4005" y="3984"/>
                    </a:lnTo>
                    <a:cubicBezTo>
                      <a:pt x="3880" y="3227"/>
                      <a:pt x="3548" y="2511"/>
                      <a:pt x="3102" y="1889"/>
                    </a:cubicBezTo>
                    <a:cubicBezTo>
                      <a:pt x="2656" y="1256"/>
                      <a:pt x="2117" y="706"/>
                      <a:pt x="1536" y="198"/>
                    </a:cubicBezTo>
                    <a:cubicBezTo>
                      <a:pt x="1432" y="105"/>
                      <a:pt x="1318" y="1"/>
                      <a:pt x="1172" y="1"/>
                    </a:cubicBezTo>
                    <a:cubicBezTo>
                      <a:pt x="1165" y="0"/>
                      <a:pt x="1158" y="0"/>
                      <a:pt x="115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25"/>
              <p:cNvSpPr/>
              <p:nvPr/>
            </p:nvSpPr>
            <p:spPr>
              <a:xfrm>
                <a:off x="3982695" y="2219982"/>
                <a:ext cx="167408" cy="166297"/>
              </a:xfrm>
              <a:custGeom>
                <a:rect b="b" l="l" r="r" t="t"/>
                <a:pathLst>
                  <a:path extrusionOk="0" h="2845" w="2864">
                    <a:moveTo>
                      <a:pt x="819" y="1"/>
                    </a:moveTo>
                    <a:cubicBezTo>
                      <a:pt x="724" y="1"/>
                      <a:pt x="639" y="60"/>
                      <a:pt x="581" y="137"/>
                    </a:cubicBezTo>
                    <a:cubicBezTo>
                      <a:pt x="395" y="324"/>
                      <a:pt x="312" y="594"/>
                      <a:pt x="250" y="853"/>
                    </a:cubicBezTo>
                    <a:cubicBezTo>
                      <a:pt x="167" y="1205"/>
                      <a:pt x="136" y="1579"/>
                      <a:pt x="94" y="1952"/>
                    </a:cubicBezTo>
                    <a:lnTo>
                      <a:pt x="1" y="2793"/>
                    </a:lnTo>
                    <a:lnTo>
                      <a:pt x="2864" y="2844"/>
                    </a:lnTo>
                    <a:cubicBezTo>
                      <a:pt x="2771" y="2305"/>
                      <a:pt x="2532" y="1797"/>
                      <a:pt x="2220" y="1351"/>
                    </a:cubicBezTo>
                    <a:cubicBezTo>
                      <a:pt x="1899" y="894"/>
                      <a:pt x="1505" y="500"/>
                      <a:pt x="1100" y="137"/>
                    </a:cubicBezTo>
                    <a:cubicBezTo>
                      <a:pt x="1028" y="75"/>
                      <a:pt x="945" y="2"/>
                      <a:pt x="841" y="2"/>
                    </a:cubicBezTo>
                    <a:cubicBezTo>
                      <a:pt x="834" y="1"/>
                      <a:pt x="827" y="1"/>
                      <a:pt x="81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25"/>
              <p:cNvSpPr/>
              <p:nvPr/>
            </p:nvSpPr>
            <p:spPr>
              <a:xfrm>
                <a:off x="3659574" y="2295034"/>
                <a:ext cx="289223" cy="219197"/>
              </a:xfrm>
              <a:custGeom>
                <a:rect b="b" l="l" r="r" t="t"/>
                <a:pathLst>
                  <a:path extrusionOk="0" h="3750" w="4948">
                    <a:moveTo>
                      <a:pt x="1352" y="1"/>
                    </a:moveTo>
                    <a:cubicBezTo>
                      <a:pt x="1077" y="1"/>
                      <a:pt x="802" y="10"/>
                      <a:pt x="529" y="25"/>
                    </a:cubicBezTo>
                    <a:cubicBezTo>
                      <a:pt x="384" y="36"/>
                      <a:pt x="238" y="46"/>
                      <a:pt x="135" y="140"/>
                    </a:cubicBezTo>
                    <a:cubicBezTo>
                      <a:pt x="31" y="233"/>
                      <a:pt x="0" y="389"/>
                      <a:pt x="0" y="534"/>
                    </a:cubicBezTo>
                    <a:cubicBezTo>
                      <a:pt x="10" y="907"/>
                      <a:pt x="197" y="1249"/>
                      <a:pt x="394" y="1560"/>
                    </a:cubicBezTo>
                    <a:cubicBezTo>
                      <a:pt x="664" y="2007"/>
                      <a:pt x="996" y="2411"/>
                      <a:pt x="1317" y="2816"/>
                    </a:cubicBezTo>
                    <a:lnTo>
                      <a:pt x="2064" y="3749"/>
                    </a:lnTo>
                    <a:lnTo>
                      <a:pt x="4948" y="969"/>
                    </a:lnTo>
                    <a:cubicBezTo>
                      <a:pt x="4325" y="523"/>
                      <a:pt x="3589" y="253"/>
                      <a:pt x="2832" y="119"/>
                    </a:cubicBezTo>
                    <a:cubicBezTo>
                      <a:pt x="2345" y="32"/>
                      <a:pt x="1849" y="1"/>
                      <a:pt x="1352"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25"/>
              <p:cNvSpPr/>
              <p:nvPr/>
            </p:nvSpPr>
            <p:spPr>
              <a:xfrm>
                <a:off x="3692307" y="2327533"/>
                <a:ext cx="206805" cy="156360"/>
              </a:xfrm>
              <a:custGeom>
                <a:rect b="b" l="l" r="r" t="t"/>
                <a:pathLst>
                  <a:path extrusionOk="0" h="2675" w="3538">
                    <a:moveTo>
                      <a:pt x="979" y="0"/>
                    </a:moveTo>
                    <a:cubicBezTo>
                      <a:pt x="777" y="0"/>
                      <a:pt x="575" y="8"/>
                      <a:pt x="374" y="19"/>
                    </a:cubicBezTo>
                    <a:cubicBezTo>
                      <a:pt x="280" y="19"/>
                      <a:pt x="166" y="29"/>
                      <a:pt x="93" y="102"/>
                    </a:cubicBezTo>
                    <a:cubicBezTo>
                      <a:pt x="21" y="164"/>
                      <a:pt x="0" y="278"/>
                      <a:pt x="0" y="382"/>
                    </a:cubicBezTo>
                    <a:cubicBezTo>
                      <a:pt x="10" y="652"/>
                      <a:pt x="135" y="891"/>
                      <a:pt x="280" y="1119"/>
                    </a:cubicBezTo>
                    <a:cubicBezTo>
                      <a:pt x="477" y="1430"/>
                      <a:pt x="706" y="1720"/>
                      <a:pt x="944" y="2011"/>
                    </a:cubicBezTo>
                    <a:cubicBezTo>
                      <a:pt x="1121" y="2228"/>
                      <a:pt x="1297" y="2456"/>
                      <a:pt x="1473" y="2675"/>
                    </a:cubicBezTo>
                    <a:lnTo>
                      <a:pt x="3537" y="693"/>
                    </a:lnTo>
                    <a:cubicBezTo>
                      <a:pt x="3091" y="372"/>
                      <a:pt x="2562" y="174"/>
                      <a:pt x="2023" y="81"/>
                    </a:cubicBezTo>
                    <a:cubicBezTo>
                      <a:pt x="1675" y="22"/>
                      <a:pt x="1327" y="0"/>
                      <a:pt x="979"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25"/>
              <p:cNvSpPr/>
              <p:nvPr/>
            </p:nvSpPr>
            <p:spPr>
              <a:xfrm>
                <a:off x="3885081" y="2722725"/>
                <a:ext cx="710081" cy="771339"/>
              </a:xfrm>
              <a:custGeom>
                <a:rect b="b" l="l" r="r" t="t"/>
                <a:pathLst>
                  <a:path extrusionOk="0" h="13196" w="12148">
                    <a:moveTo>
                      <a:pt x="5955" y="1"/>
                    </a:moveTo>
                    <a:lnTo>
                      <a:pt x="1" y="2532"/>
                    </a:lnTo>
                    <a:lnTo>
                      <a:pt x="1474" y="7449"/>
                    </a:lnTo>
                    <a:cubicBezTo>
                      <a:pt x="1484" y="7459"/>
                      <a:pt x="1484" y="7479"/>
                      <a:pt x="1484" y="7490"/>
                    </a:cubicBezTo>
                    <a:cubicBezTo>
                      <a:pt x="2148" y="9678"/>
                      <a:pt x="3455" y="11608"/>
                      <a:pt x="5208" y="13071"/>
                    </a:cubicBezTo>
                    <a:lnTo>
                      <a:pt x="5353" y="13195"/>
                    </a:lnTo>
                    <a:lnTo>
                      <a:pt x="12147" y="9917"/>
                    </a:lnTo>
                    <a:cubicBezTo>
                      <a:pt x="11463" y="5508"/>
                      <a:pt x="9554" y="2075"/>
                      <a:pt x="595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25"/>
              <p:cNvSpPr/>
              <p:nvPr/>
            </p:nvSpPr>
            <p:spPr>
              <a:xfrm>
                <a:off x="4290735" y="2763992"/>
                <a:ext cx="29168" cy="26070"/>
              </a:xfrm>
              <a:custGeom>
                <a:rect b="b" l="l" r="r" t="t"/>
                <a:pathLst>
                  <a:path extrusionOk="0" h="446" w="499">
                    <a:moveTo>
                      <a:pt x="104" y="0"/>
                    </a:moveTo>
                    <a:cubicBezTo>
                      <a:pt x="73" y="31"/>
                      <a:pt x="32" y="52"/>
                      <a:pt x="0" y="83"/>
                    </a:cubicBezTo>
                    <a:cubicBezTo>
                      <a:pt x="94" y="197"/>
                      <a:pt x="177" y="311"/>
                      <a:pt x="249" y="446"/>
                    </a:cubicBezTo>
                    <a:cubicBezTo>
                      <a:pt x="291" y="394"/>
                      <a:pt x="343" y="363"/>
                      <a:pt x="405" y="332"/>
                    </a:cubicBezTo>
                    <a:lnTo>
                      <a:pt x="498" y="300"/>
                    </a:lnTo>
                    <a:cubicBezTo>
                      <a:pt x="374" y="197"/>
                      <a:pt x="239" y="104"/>
                      <a:pt x="10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25"/>
              <p:cNvSpPr/>
              <p:nvPr/>
            </p:nvSpPr>
            <p:spPr>
              <a:xfrm>
                <a:off x="4297983" y="2996806"/>
                <a:ext cx="211715" cy="135259"/>
              </a:xfrm>
              <a:custGeom>
                <a:rect b="b" l="l" r="r" t="t"/>
                <a:pathLst>
                  <a:path extrusionOk="0" h="2314" w="3622">
                    <a:moveTo>
                      <a:pt x="3424" y="0"/>
                    </a:moveTo>
                    <a:cubicBezTo>
                      <a:pt x="3195" y="114"/>
                      <a:pt x="2947" y="187"/>
                      <a:pt x="2718" y="259"/>
                    </a:cubicBezTo>
                    <a:cubicBezTo>
                      <a:pt x="2335" y="374"/>
                      <a:pt x="1951" y="487"/>
                      <a:pt x="1588" y="653"/>
                    </a:cubicBezTo>
                    <a:cubicBezTo>
                      <a:pt x="1235" y="809"/>
                      <a:pt x="903" y="1017"/>
                      <a:pt x="592" y="1266"/>
                    </a:cubicBezTo>
                    <a:cubicBezTo>
                      <a:pt x="395" y="1432"/>
                      <a:pt x="198" y="1619"/>
                      <a:pt x="21" y="1805"/>
                    </a:cubicBezTo>
                    <a:cubicBezTo>
                      <a:pt x="11" y="1815"/>
                      <a:pt x="11" y="1826"/>
                      <a:pt x="1" y="1847"/>
                    </a:cubicBezTo>
                    <a:cubicBezTo>
                      <a:pt x="53" y="1992"/>
                      <a:pt x="94" y="2147"/>
                      <a:pt x="125" y="2313"/>
                    </a:cubicBezTo>
                    <a:cubicBezTo>
                      <a:pt x="312" y="2116"/>
                      <a:pt x="498" y="1930"/>
                      <a:pt x="696" y="1753"/>
                    </a:cubicBezTo>
                    <a:cubicBezTo>
                      <a:pt x="966" y="1504"/>
                      <a:pt x="1277" y="1287"/>
                      <a:pt x="1609" y="1121"/>
                    </a:cubicBezTo>
                    <a:cubicBezTo>
                      <a:pt x="1971" y="944"/>
                      <a:pt x="2356" y="819"/>
                      <a:pt x="2739" y="706"/>
                    </a:cubicBezTo>
                    <a:cubicBezTo>
                      <a:pt x="3030" y="623"/>
                      <a:pt x="3341" y="519"/>
                      <a:pt x="3621" y="384"/>
                    </a:cubicBezTo>
                    <a:cubicBezTo>
                      <a:pt x="3559" y="259"/>
                      <a:pt x="3497" y="125"/>
                      <a:pt x="342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25"/>
              <p:cNvSpPr/>
              <p:nvPr/>
            </p:nvSpPr>
            <p:spPr>
              <a:xfrm>
                <a:off x="4318032" y="3126569"/>
                <a:ext cx="243162" cy="144319"/>
              </a:xfrm>
              <a:custGeom>
                <a:rect b="b" l="l" r="r" t="t"/>
                <a:pathLst>
                  <a:path extrusionOk="0" h="2469" w="4160">
                    <a:moveTo>
                      <a:pt x="4035" y="0"/>
                    </a:moveTo>
                    <a:cubicBezTo>
                      <a:pt x="3848" y="31"/>
                      <a:pt x="3672" y="62"/>
                      <a:pt x="3486" y="83"/>
                    </a:cubicBezTo>
                    <a:cubicBezTo>
                      <a:pt x="3081" y="145"/>
                      <a:pt x="2656" y="155"/>
                      <a:pt x="2262" y="280"/>
                    </a:cubicBezTo>
                    <a:cubicBezTo>
                      <a:pt x="2054" y="353"/>
                      <a:pt x="1867" y="457"/>
                      <a:pt x="1701" y="602"/>
                    </a:cubicBezTo>
                    <a:cubicBezTo>
                      <a:pt x="1545" y="747"/>
                      <a:pt x="1432" y="913"/>
                      <a:pt x="1317" y="1079"/>
                    </a:cubicBezTo>
                    <a:cubicBezTo>
                      <a:pt x="1110" y="1369"/>
                      <a:pt x="892" y="1618"/>
                      <a:pt x="581" y="1794"/>
                    </a:cubicBezTo>
                    <a:cubicBezTo>
                      <a:pt x="415" y="1888"/>
                      <a:pt x="208" y="1960"/>
                      <a:pt x="10" y="2023"/>
                    </a:cubicBezTo>
                    <a:cubicBezTo>
                      <a:pt x="10" y="2168"/>
                      <a:pt x="10" y="2313"/>
                      <a:pt x="0" y="2469"/>
                    </a:cubicBezTo>
                    <a:cubicBezTo>
                      <a:pt x="570" y="2334"/>
                      <a:pt x="1100" y="2064"/>
                      <a:pt x="1473" y="1608"/>
                    </a:cubicBezTo>
                    <a:cubicBezTo>
                      <a:pt x="1701" y="1317"/>
                      <a:pt x="1877" y="944"/>
                      <a:pt x="2220" y="768"/>
                    </a:cubicBezTo>
                    <a:cubicBezTo>
                      <a:pt x="2552" y="602"/>
                      <a:pt x="2967" y="591"/>
                      <a:pt x="3340" y="540"/>
                    </a:cubicBezTo>
                    <a:cubicBezTo>
                      <a:pt x="3610" y="508"/>
                      <a:pt x="3890" y="467"/>
                      <a:pt x="4159" y="415"/>
                    </a:cubicBezTo>
                    <a:cubicBezTo>
                      <a:pt x="4118" y="280"/>
                      <a:pt x="4077" y="145"/>
                      <a:pt x="4035"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25"/>
              <p:cNvSpPr/>
              <p:nvPr/>
            </p:nvSpPr>
            <p:spPr>
              <a:xfrm>
                <a:off x="4284656" y="3245986"/>
                <a:ext cx="305648" cy="131635"/>
              </a:xfrm>
              <a:custGeom>
                <a:rect b="b" l="l" r="r" t="t"/>
                <a:pathLst>
                  <a:path extrusionOk="0" h="2252" w="5229">
                    <a:moveTo>
                      <a:pt x="5145" y="0"/>
                    </a:moveTo>
                    <a:cubicBezTo>
                      <a:pt x="5083" y="11"/>
                      <a:pt x="5032" y="11"/>
                      <a:pt x="4979" y="21"/>
                    </a:cubicBezTo>
                    <a:cubicBezTo>
                      <a:pt x="4700" y="53"/>
                      <a:pt x="4461" y="177"/>
                      <a:pt x="4264" y="353"/>
                    </a:cubicBezTo>
                    <a:cubicBezTo>
                      <a:pt x="4409" y="343"/>
                      <a:pt x="4617" y="332"/>
                      <a:pt x="4804" y="332"/>
                    </a:cubicBezTo>
                    <a:cubicBezTo>
                      <a:pt x="5011" y="332"/>
                      <a:pt x="5187" y="353"/>
                      <a:pt x="5208" y="405"/>
                    </a:cubicBezTo>
                    <a:lnTo>
                      <a:pt x="5208" y="436"/>
                    </a:lnTo>
                    <a:lnTo>
                      <a:pt x="5228" y="436"/>
                    </a:lnTo>
                    <a:cubicBezTo>
                      <a:pt x="5198" y="291"/>
                      <a:pt x="5177" y="145"/>
                      <a:pt x="5145" y="0"/>
                    </a:cubicBezTo>
                    <a:close/>
                    <a:moveTo>
                      <a:pt x="187" y="2148"/>
                    </a:moveTo>
                    <a:cubicBezTo>
                      <a:pt x="146" y="2148"/>
                      <a:pt x="104" y="2148"/>
                      <a:pt x="73" y="2158"/>
                    </a:cubicBezTo>
                    <a:cubicBezTo>
                      <a:pt x="53" y="2189"/>
                      <a:pt x="21" y="2220"/>
                      <a:pt x="0" y="2252"/>
                    </a:cubicBezTo>
                    <a:cubicBezTo>
                      <a:pt x="63" y="2220"/>
                      <a:pt x="125" y="2179"/>
                      <a:pt x="187" y="2148"/>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25"/>
              <p:cNvSpPr/>
              <p:nvPr/>
            </p:nvSpPr>
            <p:spPr>
              <a:xfrm>
                <a:off x="4328319" y="2865172"/>
                <a:ext cx="96447" cy="78326"/>
              </a:xfrm>
              <a:custGeom>
                <a:rect b="b" l="l" r="r" t="t"/>
                <a:pathLst>
                  <a:path extrusionOk="0" h="1340" w="1650">
                    <a:moveTo>
                      <a:pt x="1360" y="1"/>
                    </a:moveTo>
                    <a:cubicBezTo>
                      <a:pt x="924" y="281"/>
                      <a:pt x="488" y="551"/>
                      <a:pt x="42" y="810"/>
                    </a:cubicBezTo>
                    <a:cubicBezTo>
                      <a:pt x="32" y="987"/>
                      <a:pt x="21" y="1163"/>
                      <a:pt x="0" y="1340"/>
                    </a:cubicBezTo>
                    <a:lnTo>
                      <a:pt x="903" y="810"/>
                    </a:lnTo>
                    <a:lnTo>
                      <a:pt x="1650" y="344"/>
                    </a:lnTo>
                    <a:cubicBezTo>
                      <a:pt x="1556" y="229"/>
                      <a:pt x="1463" y="115"/>
                      <a:pt x="1360"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25"/>
              <p:cNvSpPr/>
              <p:nvPr/>
            </p:nvSpPr>
            <p:spPr>
              <a:xfrm>
                <a:off x="3803248" y="2797310"/>
                <a:ext cx="517246" cy="650050"/>
              </a:xfrm>
              <a:custGeom>
                <a:rect b="b" l="l" r="r" t="t"/>
                <a:pathLst>
                  <a:path extrusionOk="0" h="11121" w="8849">
                    <a:moveTo>
                      <a:pt x="311" y="0"/>
                    </a:moveTo>
                    <a:lnTo>
                      <a:pt x="311" y="0"/>
                    </a:lnTo>
                    <a:cubicBezTo>
                      <a:pt x="94" y="1484"/>
                      <a:pt x="0" y="4596"/>
                      <a:pt x="1286" y="6940"/>
                    </a:cubicBezTo>
                    <a:cubicBezTo>
                      <a:pt x="1401" y="6639"/>
                      <a:pt x="1608" y="6203"/>
                      <a:pt x="1712" y="5892"/>
                    </a:cubicBezTo>
                    <a:lnTo>
                      <a:pt x="1712" y="5892"/>
                    </a:lnTo>
                    <a:cubicBezTo>
                      <a:pt x="1660" y="6567"/>
                      <a:pt x="2013" y="7261"/>
                      <a:pt x="2573" y="7573"/>
                    </a:cubicBezTo>
                    <a:cubicBezTo>
                      <a:pt x="2614" y="7365"/>
                      <a:pt x="2656" y="7168"/>
                      <a:pt x="2708" y="6961"/>
                    </a:cubicBezTo>
                    <a:lnTo>
                      <a:pt x="2708" y="6961"/>
                    </a:lnTo>
                    <a:cubicBezTo>
                      <a:pt x="2646" y="7656"/>
                      <a:pt x="2812" y="8361"/>
                      <a:pt x="3144" y="8942"/>
                    </a:cubicBezTo>
                    <a:cubicBezTo>
                      <a:pt x="3247" y="8579"/>
                      <a:pt x="3351" y="8206"/>
                      <a:pt x="3444" y="7832"/>
                    </a:cubicBezTo>
                    <a:cubicBezTo>
                      <a:pt x="4025" y="9502"/>
                      <a:pt x="5456" y="10799"/>
                      <a:pt x="7085" y="11120"/>
                    </a:cubicBezTo>
                    <a:cubicBezTo>
                      <a:pt x="7604" y="10664"/>
                      <a:pt x="8143" y="10187"/>
                      <a:pt x="8465" y="9543"/>
                    </a:cubicBezTo>
                    <a:cubicBezTo>
                      <a:pt x="8787" y="8890"/>
                      <a:pt x="8849" y="8112"/>
                      <a:pt x="8807" y="7365"/>
                    </a:cubicBezTo>
                    <a:cubicBezTo>
                      <a:pt x="8734" y="5675"/>
                      <a:pt x="8206" y="3983"/>
                      <a:pt x="7178" y="2708"/>
                    </a:cubicBezTo>
                    <a:cubicBezTo>
                      <a:pt x="6205" y="1489"/>
                      <a:pt x="4756" y="688"/>
                      <a:pt x="3265" y="688"/>
                    </a:cubicBezTo>
                    <a:cubicBezTo>
                      <a:pt x="3183" y="688"/>
                      <a:pt x="3101" y="691"/>
                      <a:pt x="3019" y="696"/>
                    </a:cubicBezTo>
                    <a:lnTo>
                      <a:pt x="311" y="0"/>
                    </a:ln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25"/>
              <p:cNvSpPr/>
              <p:nvPr/>
            </p:nvSpPr>
            <p:spPr>
              <a:xfrm>
                <a:off x="3678980" y="2489854"/>
                <a:ext cx="642101" cy="539107"/>
              </a:xfrm>
              <a:custGeom>
                <a:rect b="b" l="l" r="r" t="t"/>
                <a:pathLst>
                  <a:path extrusionOk="0" h="9223" w="10985">
                    <a:moveTo>
                      <a:pt x="9188" y="1"/>
                    </a:moveTo>
                    <a:cubicBezTo>
                      <a:pt x="8870" y="1"/>
                      <a:pt x="8552" y="45"/>
                      <a:pt x="8246" y="136"/>
                    </a:cubicBezTo>
                    <a:cubicBezTo>
                      <a:pt x="7756" y="278"/>
                      <a:pt x="7275" y="538"/>
                      <a:pt x="6771" y="538"/>
                    </a:cubicBezTo>
                    <a:cubicBezTo>
                      <a:pt x="6721" y="538"/>
                      <a:pt x="6669" y="536"/>
                      <a:pt x="6618" y="530"/>
                    </a:cubicBezTo>
                    <a:cubicBezTo>
                      <a:pt x="6274" y="491"/>
                      <a:pt x="5949" y="321"/>
                      <a:pt x="5615" y="321"/>
                    </a:cubicBezTo>
                    <a:cubicBezTo>
                      <a:pt x="5597" y="321"/>
                      <a:pt x="5579" y="322"/>
                      <a:pt x="5560" y="323"/>
                    </a:cubicBezTo>
                    <a:cubicBezTo>
                      <a:pt x="5062" y="364"/>
                      <a:pt x="4668" y="790"/>
                      <a:pt x="4170" y="811"/>
                    </a:cubicBezTo>
                    <a:cubicBezTo>
                      <a:pt x="4159" y="811"/>
                      <a:pt x="4149" y="811"/>
                      <a:pt x="4138" y="811"/>
                    </a:cubicBezTo>
                    <a:cubicBezTo>
                      <a:pt x="3849" y="811"/>
                      <a:pt x="3579" y="682"/>
                      <a:pt x="3309" y="582"/>
                    </a:cubicBezTo>
                    <a:cubicBezTo>
                      <a:pt x="2986" y="466"/>
                      <a:pt x="2645" y="411"/>
                      <a:pt x="2304" y="411"/>
                    </a:cubicBezTo>
                    <a:cubicBezTo>
                      <a:pt x="1637" y="411"/>
                      <a:pt x="968" y="623"/>
                      <a:pt x="425" y="1007"/>
                    </a:cubicBezTo>
                    <a:cubicBezTo>
                      <a:pt x="394" y="1069"/>
                      <a:pt x="363" y="1132"/>
                      <a:pt x="321" y="1205"/>
                    </a:cubicBezTo>
                    <a:cubicBezTo>
                      <a:pt x="321" y="1205"/>
                      <a:pt x="0" y="2076"/>
                      <a:pt x="321" y="2584"/>
                    </a:cubicBezTo>
                    <a:cubicBezTo>
                      <a:pt x="321" y="2584"/>
                      <a:pt x="321" y="2221"/>
                      <a:pt x="457" y="1941"/>
                    </a:cubicBezTo>
                    <a:cubicBezTo>
                      <a:pt x="457" y="1941"/>
                      <a:pt x="466" y="2688"/>
                      <a:pt x="840" y="2989"/>
                    </a:cubicBezTo>
                    <a:lnTo>
                      <a:pt x="861" y="2615"/>
                    </a:lnTo>
                    <a:cubicBezTo>
                      <a:pt x="861" y="2615"/>
                      <a:pt x="915" y="3752"/>
                      <a:pt x="2243" y="3752"/>
                    </a:cubicBezTo>
                    <a:cubicBezTo>
                      <a:pt x="2333" y="3752"/>
                      <a:pt x="2429" y="3747"/>
                      <a:pt x="2531" y="3736"/>
                    </a:cubicBezTo>
                    <a:lnTo>
                      <a:pt x="2666" y="3995"/>
                    </a:lnTo>
                    <a:cubicBezTo>
                      <a:pt x="2292" y="4317"/>
                      <a:pt x="1711" y="5032"/>
                      <a:pt x="1971" y="6101"/>
                    </a:cubicBezTo>
                    <a:lnTo>
                      <a:pt x="2147" y="5634"/>
                    </a:lnTo>
                    <a:cubicBezTo>
                      <a:pt x="2147" y="5634"/>
                      <a:pt x="2188" y="6567"/>
                      <a:pt x="2614" y="6993"/>
                    </a:cubicBezTo>
                    <a:lnTo>
                      <a:pt x="2583" y="6433"/>
                    </a:lnTo>
                    <a:lnTo>
                      <a:pt x="2583" y="6433"/>
                    </a:lnTo>
                    <a:cubicBezTo>
                      <a:pt x="2583" y="6433"/>
                      <a:pt x="3081" y="8642"/>
                      <a:pt x="6182" y="9223"/>
                    </a:cubicBezTo>
                    <a:cubicBezTo>
                      <a:pt x="6182" y="9223"/>
                      <a:pt x="5622" y="5758"/>
                      <a:pt x="9470" y="4337"/>
                    </a:cubicBezTo>
                    <a:lnTo>
                      <a:pt x="9470" y="4337"/>
                    </a:lnTo>
                    <a:lnTo>
                      <a:pt x="9336" y="4628"/>
                    </a:lnTo>
                    <a:cubicBezTo>
                      <a:pt x="9336" y="4628"/>
                      <a:pt x="9947" y="4534"/>
                      <a:pt x="9917" y="3953"/>
                    </a:cubicBezTo>
                    <a:lnTo>
                      <a:pt x="9917" y="3953"/>
                    </a:lnTo>
                    <a:lnTo>
                      <a:pt x="10207" y="4181"/>
                    </a:lnTo>
                    <a:cubicBezTo>
                      <a:pt x="10207" y="4181"/>
                      <a:pt x="10259" y="3414"/>
                      <a:pt x="9595" y="3176"/>
                    </a:cubicBezTo>
                    <a:lnTo>
                      <a:pt x="9802" y="2636"/>
                    </a:lnTo>
                    <a:lnTo>
                      <a:pt x="9802" y="3113"/>
                    </a:lnTo>
                    <a:cubicBezTo>
                      <a:pt x="9802" y="3113"/>
                      <a:pt x="10145" y="2927"/>
                      <a:pt x="10352" y="2138"/>
                    </a:cubicBezTo>
                    <a:lnTo>
                      <a:pt x="10352" y="2459"/>
                    </a:lnTo>
                    <a:cubicBezTo>
                      <a:pt x="10352" y="2459"/>
                      <a:pt x="10933" y="2024"/>
                      <a:pt x="10767" y="1111"/>
                    </a:cubicBezTo>
                    <a:lnTo>
                      <a:pt x="10767" y="1111"/>
                    </a:lnTo>
                    <a:lnTo>
                      <a:pt x="10964" y="1173"/>
                    </a:lnTo>
                    <a:cubicBezTo>
                      <a:pt x="10964" y="1173"/>
                      <a:pt x="10985" y="811"/>
                      <a:pt x="10684" y="333"/>
                    </a:cubicBezTo>
                    <a:cubicBezTo>
                      <a:pt x="10217" y="116"/>
                      <a:pt x="9702" y="1"/>
                      <a:pt x="9188"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25"/>
              <p:cNvSpPr/>
              <p:nvPr/>
            </p:nvSpPr>
            <p:spPr>
              <a:xfrm>
                <a:off x="3815348" y="2736052"/>
                <a:ext cx="47347" cy="92823"/>
              </a:xfrm>
              <a:custGeom>
                <a:rect b="b" l="l" r="r" t="t"/>
                <a:pathLst>
                  <a:path extrusionOk="0" h="1588" w="810">
                    <a:moveTo>
                      <a:pt x="696" y="1"/>
                    </a:moveTo>
                    <a:cubicBezTo>
                      <a:pt x="675" y="1"/>
                      <a:pt x="655" y="1"/>
                      <a:pt x="644" y="11"/>
                    </a:cubicBezTo>
                    <a:cubicBezTo>
                      <a:pt x="198" y="364"/>
                      <a:pt x="1" y="997"/>
                      <a:pt x="177" y="1536"/>
                    </a:cubicBezTo>
                    <a:cubicBezTo>
                      <a:pt x="187" y="1578"/>
                      <a:pt x="219" y="1588"/>
                      <a:pt x="250" y="1588"/>
                    </a:cubicBezTo>
                    <a:cubicBezTo>
                      <a:pt x="291" y="1588"/>
                      <a:pt x="343" y="1557"/>
                      <a:pt x="323" y="1495"/>
                    </a:cubicBezTo>
                    <a:cubicBezTo>
                      <a:pt x="157" y="1007"/>
                      <a:pt x="333" y="437"/>
                      <a:pt x="748" y="115"/>
                    </a:cubicBezTo>
                    <a:cubicBezTo>
                      <a:pt x="810" y="73"/>
                      <a:pt x="748" y="1"/>
                      <a:pt x="69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25"/>
              <p:cNvSpPr/>
              <p:nvPr/>
            </p:nvSpPr>
            <p:spPr>
              <a:xfrm>
                <a:off x="3846912" y="2906439"/>
                <a:ext cx="59446" cy="181378"/>
              </a:xfrm>
              <a:custGeom>
                <a:rect b="b" l="l" r="r" t="t"/>
                <a:pathLst>
                  <a:path extrusionOk="0" h="3103" w="1017">
                    <a:moveTo>
                      <a:pt x="11" y="0"/>
                    </a:moveTo>
                    <a:lnTo>
                      <a:pt x="11" y="0"/>
                    </a:lnTo>
                    <a:cubicBezTo>
                      <a:pt x="0" y="685"/>
                      <a:pt x="115" y="1370"/>
                      <a:pt x="353" y="2013"/>
                    </a:cubicBezTo>
                    <a:cubicBezTo>
                      <a:pt x="488" y="2386"/>
                      <a:pt x="654" y="2739"/>
                      <a:pt x="861" y="3071"/>
                    </a:cubicBezTo>
                    <a:cubicBezTo>
                      <a:pt x="871" y="3092"/>
                      <a:pt x="903" y="3102"/>
                      <a:pt x="924" y="3102"/>
                    </a:cubicBezTo>
                    <a:cubicBezTo>
                      <a:pt x="975" y="3102"/>
                      <a:pt x="1017" y="3050"/>
                      <a:pt x="986" y="2988"/>
                    </a:cubicBezTo>
                    <a:cubicBezTo>
                      <a:pt x="467" y="2169"/>
                      <a:pt x="187" y="1204"/>
                      <a:pt x="156" y="229"/>
                    </a:cubicBezTo>
                    <a:cubicBezTo>
                      <a:pt x="104" y="156"/>
                      <a:pt x="52" y="73"/>
                      <a:pt x="1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25"/>
              <p:cNvSpPr/>
              <p:nvPr/>
            </p:nvSpPr>
            <p:spPr>
              <a:xfrm>
                <a:off x="3847496" y="2784567"/>
                <a:ext cx="33376" cy="135259"/>
              </a:xfrm>
              <a:custGeom>
                <a:rect b="b" l="l" r="r" t="t"/>
                <a:pathLst>
                  <a:path extrusionOk="0" h="2314" w="571">
                    <a:moveTo>
                      <a:pt x="478" y="1"/>
                    </a:moveTo>
                    <a:cubicBezTo>
                      <a:pt x="446" y="1"/>
                      <a:pt x="416" y="11"/>
                      <a:pt x="405" y="52"/>
                    </a:cubicBezTo>
                    <a:cubicBezTo>
                      <a:pt x="146" y="695"/>
                      <a:pt x="11" y="1391"/>
                      <a:pt x="1" y="2085"/>
                    </a:cubicBezTo>
                    <a:cubicBezTo>
                      <a:pt x="42" y="2158"/>
                      <a:pt x="94" y="2241"/>
                      <a:pt x="146" y="2314"/>
                    </a:cubicBezTo>
                    <a:cubicBezTo>
                      <a:pt x="135" y="1940"/>
                      <a:pt x="167" y="1557"/>
                      <a:pt x="229" y="1173"/>
                    </a:cubicBezTo>
                    <a:cubicBezTo>
                      <a:pt x="291" y="799"/>
                      <a:pt x="405" y="436"/>
                      <a:pt x="550" y="84"/>
                    </a:cubicBezTo>
                    <a:cubicBezTo>
                      <a:pt x="571" y="31"/>
                      <a:pt x="519" y="1"/>
                      <a:pt x="478"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25"/>
              <p:cNvSpPr/>
              <p:nvPr/>
            </p:nvSpPr>
            <p:spPr>
              <a:xfrm>
                <a:off x="3829318" y="2996806"/>
                <a:ext cx="46119" cy="138299"/>
              </a:xfrm>
              <a:custGeom>
                <a:rect b="b" l="l" r="r" t="t"/>
                <a:pathLst>
                  <a:path extrusionOk="0" h="2366" w="789">
                    <a:moveTo>
                      <a:pt x="177" y="0"/>
                    </a:moveTo>
                    <a:cubicBezTo>
                      <a:pt x="146" y="0"/>
                      <a:pt x="125" y="21"/>
                      <a:pt x="114" y="52"/>
                    </a:cubicBezTo>
                    <a:cubicBezTo>
                      <a:pt x="1" y="851"/>
                      <a:pt x="187" y="1660"/>
                      <a:pt x="623" y="2324"/>
                    </a:cubicBezTo>
                    <a:cubicBezTo>
                      <a:pt x="644" y="2355"/>
                      <a:pt x="665" y="2365"/>
                      <a:pt x="685" y="2365"/>
                    </a:cubicBezTo>
                    <a:cubicBezTo>
                      <a:pt x="737" y="2365"/>
                      <a:pt x="789" y="2313"/>
                      <a:pt x="757" y="2251"/>
                    </a:cubicBezTo>
                    <a:cubicBezTo>
                      <a:pt x="333" y="1619"/>
                      <a:pt x="156" y="851"/>
                      <a:pt x="260" y="93"/>
                    </a:cubicBezTo>
                    <a:cubicBezTo>
                      <a:pt x="260" y="42"/>
                      <a:pt x="218" y="0"/>
                      <a:pt x="177"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25"/>
              <p:cNvSpPr/>
              <p:nvPr/>
            </p:nvSpPr>
            <p:spPr>
              <a:xfrm>
                <a:off x="3919041" y="2981608"/>
                <a:ext cx="65584" cy="214112"/>
              </a:xfrm>
              <a:custGeom>
                <a:rect b="b" l="l" r="r" t="t"/>
                <a:pathLst>
                  <a:path extrusionOk="0" h="3663" w="1122">
                    <a:moveTo>
                      <a:pt x="1" y="1"/>
                    </a:moveTo>
                    <a:lnTo>
                      <a:pt x="1" y="1"/>
                    </a:lnTo>
                    <a:cubicBezTo>
                      <a:pt x="32" y="913"/>
                      <a:pt x="208" y="1826"/>
                      <a:pt x="540" y="2688"/>
                    </a:cubicBezTo>
                    <a:cubicBezTo>
                      <a:pt x="665" y="3009"/>
                      <a:pt x="810" y="3320"/>
                      <a:pt x="965" y="3631"/>
                    </a:cubicBezTo>
                    <a:cubicBezTo>
                      <a:pt x="976" y="3652"/>
                      <a:pt x="1007" y="3663"/>
                      <a:pt x="1027" y="3663"/>
                    </a:cubicBezTo>
                    <a:cubicBezTo>
                      <a:pt x="1069" y="3663"/>
                      <a:pt x="1121" y="3610"/>
                      <a:pt x="1090" y="3559"/>
                    </a:cubicBezTo>
                    <a:cubicBezTo>
                      <a:pt x="529" y="2490"/>
                      <a:pt x="208" y="1298"/>
                      <a:pt x="156" y="94"/>
                    </a:cubicBezTo>
                    <a:lnTo>
                      <a:pt x="1" y="1"/>
                    </a:ln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25"/>
              <p:cNvSpPr/>
              <p:nvPr/>
            </p:nvSpPr>
            <p:spPr>
              <a:xfrm>
                <a:off x="3918457" y="2922221"/>
                <a:ext cx="10931" cy="64941"/>
              </a:xfrm>
              <a:custGeom>
                <a:rect b="b" l="l" r="r" t="t"/>
                <a:pathLst>
                  <a:path extrusionOk="0" h="1111" w="187">
                    <a:moveTo>
                      <a:pt x="115" y="0"/>
                    </a:moveTo>
                    <a:cubicBezTo>
                      <a:pt x="83" y="0"/>
                      <a:pt x="42" y="32"/>
                      <a:pt x="42" y="73"/>
                    </a:cubicBezTo>
                    <a:cubicBezTo>
                      <a:pt x="11" y="384"/>
                      <a:pt x="0" y="705"/>
                      <a:pt x="11" y="1017"/>
                    </a:cubicBezTo>
                    <a:lnTo>
                      <a:pt x="166" y="1110"/>
                    </a:lnTo>
                    <a:lnTo>
                      <a:pt x="166" y="1090"/>
                    </a:lnTo>
                    <a:cubicBezTo>
                      <a:pt x="145" y="747"/>
                      <a:pt x="156" y="415"/>
                      <a:pt x="187" y="73"/>
                    </a:cubicBezTo>
                    <a:cubicBezTo>
                      <a:pt x="187" y="32"/>
                      <a:pt x="156" y="0"/>
                      <a:pt x="115"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25"/>
              <p:cNvSpPr/>
              <p:nvPr/>
            </p:nvSpPr>
            <p:spPr>
              <a:xfrm>
                <a:off x="3992398" y="3016796"/>
                <a:ext cx="40098" cy="117080"/>
              </a:xfrm>
              <a:custGeom>
                <a:rect b="b" l="l" r="r" t="t"/>
                <a:pathLst>
                  <a:path extrusionOk="0" h="2003" w="686">
                    <a:moveTo>
                      <a:pt x="1" y="0"/>
                    </a:moveTo>
                    <a:cubicBezTo>
                      <a:pt x="63" y="675"/>
                      <a:pt x="250" y="1339"/>
                      <a:pt x="540" y="1961"/>
                    </a:cubicBezTo>
                    <a:cubicBezTo>
                      <a:pt x="551" y="1992"/>
                      <a:pt x="572" y="2003"/>
                      <a:pt x="592" y="2003"/>
                    </a:cubicBezTo>
                    <a:cubicBezTo>
                      <a:pt x="644" y="2003"/>
                      <a:pt x="685" y="1950"/>
                      <a:pt x="664" y="1888"/>
                    </a:cubicBezTo>
                    <a:cubicBezTo>
                      <a:pt x="395" y="1307"/>
                      <a:pt x="219" y="685"/>
                      <a:pt x="157" y="42"/>
                    </a:cubicBezTo>
                    <a:cubicBezTo>
                      <a:pt x="104" y="32"/>
                      <a:pt x="53" y="11"/>
                      <a:pt x="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25"/>
              <p:cNvSpPr/>
              <p:nvPr/>
            </p:nvSpPr>
            <p:spPr>
              <a:xfrm>
                <a:off x="3991170" y="2974360"/>
                <a:ext cx="10405" cy="44892"/>
              </a:xfrm>
              <a:custGeom>
                <a:rect b="b" l="l" r="r" t="t"/>
                <a:pathLst>
                  <a:path extrusionOk="0" h="768" w="178">
                    <a:moveTo>
                      <a:pt x="74" y="0"/>
                    </a:moveTo>
                    <a:cubicBezTo>
                      <a:pt x="42" y="0"/>
                      <a:pt x="1" y="32"/>
                      <a:pt x="1" y="73"/>
                    </a:cubicBezTo>
                    <a:cubicBezTo>
                      <a:pt x="1" y="291"/>
                      <a:pt x="1" y="509"/>
                      <a:pt x="22" y="726"/>
                    </a:cubicBezTo>
                    <a:cubicBezTo>
                      <a:pt x="74" y="737"/>
                      <a:pt x="125" y="758"/>
                      <a:pt x="178" y="768"/>
                    </a:cubicBezTo>
                    <a:cubicBezTo>
                      <a:pt x="157" y="540"/>
                      <a:pt x="146" y="311"/>
                      <a:pt x="146" y="73"/>
                    </a:cubicBezTo>
                    <a:cubicBezTo>
                      <a:pt x="146" y="32"/>
                      <a:pt x="115" y="0"/>
                      <a:pt x="74"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25"/>
              <p:cNvSpPr/>
              <p:nvPr/>
            </p:nvSpPr>
            <p:spPr>
              <a:xfrm>
                <a:off x="4182190" y="2675438"/>
                <a:ext cx="44950" cy="50971"/>
              </a:xfrm>
              <a:custGeom>
                <a:rect b="b" l="l" r="r" t="t"/>
                <a:pathLst>
                  <a:path extrusionOk="0" h="872" w="769">
                    <a:moveTo>
                      <a:pt x="104" y="1"/>
                    </a:moveTo>
                    <a:cubicBezTo>
                      <a:pt x="31" y="1"/>
                      <a:pt x="1" y="114"/>
                      <a:pt x="84" y="146"/>
                    </a:cubicBezTo>
                    <a:cubicBezTo>
                      <a:pt x="395" y="229"/>
                      <a:pt x="602" y="529"/>
                      <a:pt x="592" y="840"/>
                    </a:cubicBezTo>
                    <a:cubicBezTo>
                      <a:pt x="623" y="840"/>
                      <a:pt x="654" y="851"/>
                      <a:pt x="685" y="861"/>
                    </a:cubicBezTo>
                    <a:cubicBezTo>
                      <a:pt x="706" y="861"/>
                      <a:pt x="727" y="861"/>
                      <a:pt x="737" y="872"/>
                    </a:cubicBezTo>
                    <a:cubicBezTo>
                      <a:pt x="768" y="488"/>
                      <a:pt x="499" y="104"/>
                      <a:pt x="12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25"/>
              <p:cNvSpPr/>
              <p:nvPr/>
            </p:nvSpPr>
            <p:spPr>
              <a:xfrm>
                <a:off x="3836624" y="2674211"/>
                <a:ext cx="118892" cy="73416"/>
              </a:xfrm>
              <a:custGeom>
                <a:rect b="b" l="l" r="r" t="t"/>
                <a:pathLst>
                  <a:path extrusionOk="0" h="1256" w="2034">
                    <a:moveTo>
                      <a:pt x="83" y="1"/>
                    </a:moveTo>
                    <a:cubicBezTo>
                      <a:pt x="42" y="1"/>
                      <a:pt x="0" y="42"/>
                      <a:pt x="21" y="94"/>
                    </a:cubicBezTo>
                    <a:cubicBezTo>
                      <a:pt x="208" y="550"/>
                      <a:pt x="540" y="924"/>
                      <a:pt x="975" y="1163"/>
                    </a:cubicBezTo>
                    <a:cubicBezTo>
                      <a:pt x="985" y="1173"/>
                      <a:pt x="996" y="1173"/>
                      <a:pt x="1006" y="1173"/>
                    </a:cubicBezTo>
                    <a:cubicBezTo>
                      <a:pt x="1047" y="1173"/>
                      <a:pt x="1089" y="1131"/>
                      <a:pt x="1079" y="1080"/>
                    </a:cubicBezTo>
                    <a:cubicBezTo>
                      <a:pt x="1058" y="976"/>
                      <a:pt x="1037" y="872"/>
                      <a:pt x="1006" y="758"/>
                    </a:cubicBezTo>
                    <a:lnTo>
                      <a:pt x="1006" y="758"/>
                    </a:lnTo>
                    <a:cubicBezTo>
                      <a:pt x="1276" y="986"/>
                      <a:pt x="1587" y="1152"/>
                      <a:pt x="1919" y="1246"/>
                    </a:cubicBezTo>
                    <a:cubicBezTo>
                      <a:pt x="1930" y="1256"/>
                      <a:pt x="1930" y="1256"/>
                      <a:pt x="1939" y="1256"/>
                    </a:cubicBezTo>
                    <a:cubicBezTo>
                      <a:pt x="2002" y="1256"/>
                      <a:pt x="2033" y="1173"/>
                      <a:pt x="1992" y="1131"/>
                    </a:cubicBezTo>
                    <a:cubicBezTo>
                      <a:pt x="1773" y="914"/>
                      <a:pt x="1660" y="603"/>
                      <a:pt x="1711" y="301"/>
                    </a:cubicBezTo>
                    <a:cubicBezTo>
                      <a:pt x="1722" y="250"/>
                      <a:pt x="1681" y="208"/>
                      <a:pt x="1639" y="208"/>
                    </a:cubicBezTo>
                    <a:cubicBezTo>
                      <a:pt x="1608" y="208"/>
                      <a:pt x="1577" y="229"/>
                      <a:pt x="1577" y="260"/>
                    </a:cubicBezTo>
                    <a:cubicBezTo>
                      <a:pt x="1525" y="529"/>
                      <a:pt x="1577" y="799"/>
                      <a:pt x="1722" y="1027"/>
                    </a:cubicBezTo>
                    <a:cubicBezTo>
                      <a:pt x="1432" y="903"/>
                      <a:pt x="1172" y="727"/>
                      <a:pt x="944" y="509"/>
                    </a:cubicBezTo>
                    <a:cubicBezTo>
                      <a:pt x="923" y="488"/>
                      <a:pt x="913" y="488"/>
                      <a:pt x="892" y="488"/>
                    </a:cubicBezTo>
                    <a:cubicBezTo>
                      <a:pt x="851" y="488"/>
                      <a:pt x="809" y="529"/>
                      <a:pt x="819" y="582"/>
                    </a:cubicBezTo>
                    <a:cubicBezTo>
                      <a:pt x="851" y="706"/>
                      <a:pt x="871" y="831"/>
                      <a:pt x="902" y="955"/>
                    </a:cubicBezTo>
                    <a:cubicBezTo>
                      <a:pt x="570" y="737"/>
                      <a:pt x="311" y="416"/>
                      <a:pt x="155" y="52"/>
                    </a:cubicBezTo>
                    <a:cubicBezTo>
                      <a:pt x="145" y="22"/>
                      <a:pt x="114" y="1"/>
                      <a:pt x="83"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25"/>
              <p:cNvSpPr/>
              <p:nvPr/>
            </p:nvSpPr>
            <p:spPr>
              <a:xfrm>
                <a:off x="3936051" y="2770013"/>
                <a:ext cx="37643" cy="105565"/>
              </a:xfrm>
              <a:custGeom>
                <a:rect b="b" l="l" r="r" t="t"/>
                <a:pathLst>
                  <a:path extrusionOk="0" h="1806" w="644">
                    <a:moveTo>
                      <a:pt x="540" y="1"/>
                    </a:moveTo>
                    <a:cubicBezTo>
                      <a:pt x="519" y="1"/>
                      <a:pt x="498" y="11"/>
                      <a:pt x="487" y="32"/>
                    </a:cubicBezTo>
                    <a:cubicBezTo>
                      <a:pt x="218" y="561"/>
                      <a:pt x="52" y="1142"/>
                      <a:pt x="10" y="1733"/>
                    </a:cubicBezTo>
                    <a:cubicBezTo>
                      <a:pt x="0" y="1785"/>
                      <a:pt x="42" y="1806"/>
                      <a:pt x="72" y="1806"/>
                    </a:cubicBezTo>
                    <a:cubicBezTo>
                      <a:pt x="114" y="1806"/>
                      <a:pt x="146" y="1785"/>
                      <a:pt x="155" y="1733"/>
                    </a:cubicBezTo>
                    <a:cubicBezTo>
                      <a:pt x="197" y="1173"/>
                      <a:pt x="353" y="612"/>
                      <a:pt x="612" y="105"/>
                    </a:cubicBezTo>
                    <a:cubicBezTo>
                      <a:pt x="643" y="52"/>
                      <a:pt x="591" y="1"/>
                      <a:pt x="540"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25"/>
              <p:cNvSpPr/>
              <p:nvPr/>
            </p:nvSpPr>
            <p:spPr>
              <a:xfrm>
                <a:off x="4033022" y="2723076"/>
                <a:ext cx="301381" cy="740769"/>
              </a:xfrm>
              <a:custGeom>
                <a:rect b="b" l="l" r="r" t="t"/>
                <a:pathLst>
                  <a:path extrusionOk="0" h="12673" w="5156">
                    <a:moveTo>
                      <a:pt x="2797" y="0"/>
                    </a:moveTo>
                    <a:cubicBezTo>
                      <a:pt x="2102" y="0"/>
                      <a:pt x="1393" y="327"/>
                      <a:pt x="965" y="866"/>
                    </a:cubicBezTo>
                    <a:cubicBezTo>
                      <a:pt x="1" y="2069"/>
                      <a:pt x="115" y="3522"/>
                      <a:pt x="437" y="4631"/>
                    </a:cubicBezTo>
                    <a:cubicBezTo>
                      <a:pt x="882" y="6166"/>
                      <a:pt x="945" y="7775"/>
                      <a:pt x="686" y="9351"/>
                    </a:cubicBezTo>
                    <a:cubicBezTo>
                      <a:pt x="623" y="9693"/>
                      <a:pt x="561" y="10046"/>
                      <a:pt x="509" y="10378"/>
                    </a:cubicBezTo>
                    <a:cubicBezTo>
                      <a:pt x="416" y="10938"/>
                      <a:pt x="333" y="11447"/>
                      <a:pt x="271" y="11809"/>
                    </a:cubicBezTo>
                    <a:cubicBezTo>
                      <a:pt x="239" y="12007"/>
                      <a:pt x="208" y="12235"/>
                      <a:pt x="333" y="12401"/>
                    </a:cubicBezTo>
                    <a:cubicBezTo>
                      <a:pt x="457" y="12546"/>
                      <a:pt x="686" y="12577"/>
                      <a:pt x="882" y="12588"/>
                    </a:cubicBezTo>
                    <a:cubicBezTo>
                      <a:pt x="1214" y="12618"/>
                      <a:pt x="1567" y="12639"/>
                      <a:pt x="1910" y="12660"/>
                    </a:cubicBezTo>
                    <a:cubicBezTo>
                      <a:pt x="1977" y="12667"/>
                      <a:pt x="2046" y="12672"/>
                      <a:pt x="2115" y="12672"/>
                    </a:cubicBezTo>
                    <a:cubicBezTo>
                      <a:pt x="2258" y="12672"/>
                      <a:pt x="2399" y="12648"/>
                      <a:pt x="2511" y="12556"/>
                    </a:cubicBezTo>
                    <a:cubicBezTo>
                      <a:pt x="2636" y="12463"/>
                      <a:pt x="2687" y="12297"/>
                      <a:pt x="2739" y="12141"/>
                    </a:cubicBezTo>
                    <a:lnTo>
                      <a:pt x="3559" y="9662"/>
                    </a:lnTo>
                    <a:cubicBezTo>
                      <a:pt x="3994" y="8355"/>
                      <a:pt x="4420" y="7038"/>
                      <a:pt x="4731" y="5700"/>
                    </a:cubicBezTo>
                    <a:cubicBezTo>
                      <a:pt x="4845" y="5170"/>
                      <a:pt x="4949" y="4631"/>
                      <a:pt x="5022" y="4092"/>
                    </a:cubicBezTo>
                    <a:cubicBezTo>
                      <a:pt x="5125" y="3283"/>
                      <a:pt x="5156" y="2443"/>
                      <a:pt x="4897" y="1675"/>
                    </a:cubicBezTo>
                    <a:cubicBezTo>
                      <a:pt x="4648" y="908"/>
                      <a:pt x="4036" y="212"/>
                      <a:pt x="3237" y="46"/>
                    </a:cubicBezTo>
                    <a:cubicBezTo>
                      <a:pt x="3093" y="15"/>
                      <a:pt x="2945" y="0"/>
                      <a:pt x="2797"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25"/>
              <p:cNvSpPr/>
              <p:nvPr/>
            </p:nvSpPr>
            <p:spPr>
              <a:xfrm>
                <a:off x="4297983" y="2967697"/>
                <a:ext cx="37643" cy="135844"/>
              </a:xfrm>
              <a:custGeom>
                <a:rect b="b" l="l" r="r" t="t"/>
                <a:pathLst>
                  <a:path extrusionOk="0" h="2324" w="644">
                    <a:moveTo>
                      <a:pt x="644" y="0"/>
                    </a:moveTo>
                    <a:lnTo>
                      <a:pt x="644" y="0"/>
                    </a:lnTo>
                    <a:cubicBezTo>
                      <a:pt x="530" y="384"/>
                      <a:pt x="406" y="768"/>
                      <a:pt x="281" y="1131"/>
                    </a:cubicBezTo>
                    <a:cubicBezTo>
                      <a:pt x="250" y="1255"/>
                      <a:pt x="219" y="1390"/>
                      <a:pt x="198" y="1515"/>
                    </a:cubicBezTo>
                    <a:cubicBezTo>
                      <a:pt x="136" y="1785"/>
                      <a:pt x="63" y="2044"/>
                      <a:pt x="1" y="2313"/>
                    </a:cubicBezTo>
                    <a:lnTo>
                      <a:pt x="1" y="2324"/>
                    </a:lnTo>
                    <a:cubicBezTo>
                      <a:pt x="1" y="2313"/>
                      <a:pt x="11" y="2303"/>
                      <a:pt x="21" y="2303"/>
                    </a:cubicBezTo>
                    <a:cubicBezTo>
                      <a:pt x="281" y="1421"/>
                      <a:pt x="509" y="571"/>
                      <a:pt x="644" y="0"/>
                    </a:cubicBezTo>
                    <a:close/>
                  </a:path>
                </a:pathLst>
              </a:custGeom>
              <a:solidFill>
                <a:srgbClr val="829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25"/>
              <p:cNvSpPr/>
              <p:nvPr/>
            </p:nvSpPr>
            <p:spPr>
              <a:xfrm>
                <a:off x="4297983" y="3102311"/>
                <a:ext cx="1286" cy="2455"/>
              </a:xfrm>
              <a:custGeom>
                <a:rect b="b" l="l" r="r" t="t"/>
                <a:pathLst>
                  <a:path extrusionOk="0" h="42" w="22">
                    <a:moveTo>
                      <a:pt x="21" y="0"/>
                    </a:moveTo>
                    <a:cubicBezTo>
                      <a:pt x="11" y="0"/>
                      <a:pt x="1" y="10"/>
                      <a:pt x="1" y="21"/>
                    </a:cubicBezTo>
                    <a:lnTo>
                      <a:pt x="1" y="42"/>
                    </a:lnTo>
                    <a:cubicBezTo>
                      <a:pt x="11" y="21"/>
                      <a:pt x="11" y="10"/>
                      <a:pt x="21" y="0"/>
                    </a:cubicBezTo>
                    <a:close/>
                  </a:path>
                </a:pathLst>
              </a:custGeom>
              <a:solidFill>
                <a:srgbClr val="5267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25"/>
              <p:cNvSpPr/>
              <p:nvPr/>
            </p:nvSpPr>
            <p:spPr>
              <a:xfrm>
                <a:off x="4288280" y="3102896"/>
                <a:ext cx="9762" cy="34604"/>
              </a:xfrm>
              <a:custGeom>
                <a:rect b="b" l="l" r="r" t="t"/>
                <a:pathLst>
                  <a:path extrusionOk="0" h="592" w="167">
                    <a:moveTo>
                      <a:pt x="167" y="0"/>
                    </a:moveTo>
                    <a:cubicBezTo>
                      <a:pt x="115" y="198"/>
                      <a:pt x="63" y="394"/>
                      <a:pt x="1" y="592"/>
                    </a:cubicBezTo>
                    <a:cubicBezTo>
                      <a:pt x="63" y="405"/>
                      <a:pt x="115" y="218"/>
                      <a:pt x="167" y="32"/>
                    </a:cubicBezTo>
                    <a:lnTo>
                      <a:pt x="167" y="11"/>
                    </a:lnTo>
                    <a:lnTo>
                      <a:pt x="167" y="0"/>
                    </a:lnTo>
                    <a:close/>
                  </a:path>
                </a:pathLst>
              </a:custGeom>
              <a:solidFill>
                <a:srgbClr val="CE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25"/>
              <p:cNvSpPr/>
              <p:nvPr/>
            </p:nvSpPr>
            <p:spPr>
              <a:xfrm>
                <a:off x="4065813" y="3033747"/>
                <a:ext cx="248657" cy="391164"/>
              </a:xfrm>
              <a:custGeom>
                <a:rect b="b" l="l" r="r" t="t"/>
                <a:pathLst>
                  <a:path extrusionOk="0" h="6692" w="4254">
                    <a:moveTo>
                      <a:pt x="4253" y="1"/>
                    </a:moveTo>
                    <a:lnTo>
                      <a:pt x="4253" y="1"/>
                    </a:lnTo>
                    <a:cubicBezTo>
                      <a:pt x="2956" y="3652"/>
                      <a:pt x="913" y="6121"/>
                      <a:pt x="0" y="6464"/>
                    </a:cubicBezTo>
                    <a:cubicBezTo>
                      <a:pt x="145" y="6526"/>
                      <a:pt x="291" y="6567"/>
                      <a:pt x="436" y="6609"/>
                    </a:cubicBezTo>
                    <a:cubicBezTo>
                      <a:pt x="685" y="6671"/>
                      <a:pt x="934" y="6692"/>
                      <a:pt x="1183" y="6692"/>
                    </a:cubicBezTo>
                    <a:cubicBezTo>
                      <a:pt x="1286" y="6692"/>
                      <a:pt x="1390" y="6692"/>
                      <a:pt x="1494" y="6681"/>
                    </a:cubicBezTo>
                    <a:cubicBezTo>
                      <a:pt x="1681" y="6660"/>
                      <a:pt x="1877" y="6629"/>
                      <a:pt x="2064" y="6588"/>
                    </a:cubicBezTo>
                    <a:lnTo>
                      <a:pt x="2282" y="6526"/>
                    </a:lnTo>
                    <a:lnTo>
                      <a:pt x="2998" y="4347"/>
                    </a:lnTo>
                    <a:cubicBezTo>
                      <a:pt x="3205" y="3725"/>
                      <a:pt x="3506" y="2760"/>
                      <a:pt x="3807" y="1775"/>
                    </a:cubicBezTo>
                    <a:cubicBezTo>
                      <a:pt x="3869" y="1577"/>
                      <a:pt x="3921" y="1381"/>
                      <a:pt x="3973" y="1183"/>
                    </a:cubicBezTo>
                    <a:cubicBezTo>
                      <a:pt x="4035" y="914"/>
                      <a:pt x="4108" y="655"/>
                      <a:pt x="4170" y="385"/>
                    </a:cubicBezTo>
                    <a:cubicBezTo>
                      <a:pt x="4191" y="260"/>
                      <a:pt x="4222" y="125"/>
                      <a:pt x="4253"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25"/>
              <p:cNvSpPr/>
              <p:nvPr/>
            </p:nvSpPr>
            <p:spPr>
              <a:xfrm>
                <a:off x="4058507" y="2905855"/>
                <a:ext cx="178339" cy="146774"/>
              </a:xfrm>
              <a:custGeom>
                <a:rect b="b" l="l" r="r" t="t"/>
                <a:pathLst>
                  <a:path extrusionOk="0" h="2511" w="3051">
                    <a:moveTo>
                      <a:pt x="2884" y="0"/>
                    </a:moveTo>
                    <a:cubicBezTo>
                      <a:pt x="2811" y="0"/>
                      <a:pt x="2749" y="52"/>
                      <a:pt x="2728" y="114"/>
                    </a:cubicBezTo>
                    <a:cubicBezTo>
                      <a:pt x="2583" y="757"/>
                      <a:pt x="2283" y="1359"/>
                      <a:pt x="1857" y="1857"/>
                    </a:cubicBezTo>
                    <a:cubicBezTo>
                      <a:pt x="1836" y="1660"/>
                      <a:pt x="1795" y="1473"/>
                      <a:pt x="1723" y="1287"/>
                    </a:cubicBezTo>
                    <a:cubicBezTo>
                      <a:pt x="1702" y="1224"/>
                      <a:pt x="1650" y="1172"/>
                      <a:pt x="1577" y="1172"/>
                    </a:cubicBezTo>
                    <a:cubicBezTo>
                      <a:pt x="1504" y="1172"/>
                      <a:pt x="1432" y="1224"/>
                      <a:pt x="1421" y="1287"/>
                    </a:cubicBezTo>
                    <a:cubicBezTo>
                      <a:pt x="1359" y="1577"/>
                      <a:pt x="1225" y="1836"/>
                      <a:pt x="1027" y="2043"/>
                    </a:cubicBezTo>
                    <a:cubicBezTo>
                      <a:pt x="996" y="1743"/>
                      <a:pt x="965" y="1442"/>
                      <a:pt x="934" y="1151"/>
                    </a:cubicBezTo>
                    <a:cubicBezTo>
                      <a:pt x="923" y="1048"/>
                      <a:pt x="851" y="996"/>
                      <a:pt x="778" y="996"/>
                    </a:cubicBezTo>
                    <a:cubicBezTo>
                      <a:pt x="716" y="996"/>
                      <a:pt x="654" y="1027"/>
                      <a:pt x="623" y="1100"/>
                    </a:cubicBezTo>
                    <a:cubicBezTo>
                      <a:pt x="571" y="1245"/>
                      <a:pt x="519" y="1380"/>
                      <a:pt x="467" y="1515"/>
                    </a:cubicBezTo>
                    <a:cubicBezTo>
                      <a:pt x="374" y="1193"/>
                      <a:pt x="343" y="861"/>
                      <a:pt x="374" y="529"/>
                    </a:cubicBezTo>
                    <a:cubicBezTo>
                      <a:pt x="384" y="446"/>
                      <a:pt x="301" y="374"/>
                      <a:pt x="218" y="374"/>
                    </a:cubicBezTo>
                    <a:cubicBezTo>
                      <a:pt x="125" y="374"/>
                      <a:pt x="73" y="446"/>
                      <a:pt x="63" y="529"/>
                    </a:cubicBezTo>
                    <a:cubicBezTo>
                      <a:pt x="1" y="1048"/>
                      <a:pt x="104" y="1566"/>
                      <a:pt x="333" y="2023"/>
                    </a:cubicBezTo>
                    <a:cubicBezTo>
                      <a:pt x="353" y="2075"/>
                      <a:pt x="416" y="2106"/>
                      <a:pt x="467" y="2106"/>
                    </a:cubicBezTo>
                    <a:lnTo>
                      <a:pt x="488" y="2106"/>
                    </a:lnTo>
                    <a:cubicBezTo>
                      <a:pt x="550" y="2096"/>
                      <a:pt x="592" y="2054"/>
                      <a:pt x="623" y="1992"/>
                    </a:cubicBezTo>
                    <a:cubicBezTo>
                      <a:pt x="644" y="1930"/>
                      <a:pt x="665" y="1877"/>
                      <a:pt x="685" y="1815"/>
                    </a:cubicBezTo>
                    <a:cubicBezTo>
                      <a:pt x="706" y="1992"/>
                      <a:pt x="727" y="2168"/>
                      <a:pt x="737" y="2345"/>
                    </a:cubicBezTo>
                    <a:cubicBezTo>
                      <a:pt x="748" y="2428"/>
                      <a:pt x="820" y="2511"/>
                      <a:pt x="903" y="2511"/>
                    </a:cubicBezTo>
                    <a:cubicBezTo>
                      <a:pt x="923" y="2511"/>
                      <a:pt x="955" y="2500"/>
                      <a:pt x="976" y="2490"/>
                    </a:cubicBezTo>
                    <a:cubicBezTo>
                      <a:pt x="1214" y="2334"/>
                      <a:pt x="1401" y="2116"/>
                      <a:pt x="1536" y="1877"/>
                    </a:cubicBezTo>
                    <a:cubicBezTo>
                      <a:pt x="1546" y="2002"/>
                      <a:pt x="1557" y="2116"/>
                      <a:pt x="1557" y="2241"/>
                    </a:cubicBezTo>
                    <a:cubicBezTo>
                      <a:pt x="1546" y="2334"/>
                      <a:pt x="1629" y="2396"/>
                      <a:pt x="1712" y="2396"/>
                    </a:cubicBezTo>
                    <a:cubicBezTo>
                      <a:pt x="1753" y="2396"/>
                      <a:pt x="1795" y="2375"/>
                      <a:pt x="1826" y="2355"/>
                    </a:cubicBezTo>
                    <a:cubicBezTo>
                      <a:pt x="2428" y="1774"/>
                      <a:pt x="2853" y="1017"/>
                      <a:pt x="3040" y="197"/>
                    </a:cubicBezTo>
                    <a:cubicBezTo>
                      <a:pt x="3050" y="114"/>
                      <a:pt x="3009" y="31"/>
                      <a:pt x="2926" y="10"/>
                    </a:cubicBezTo>
                    <a:cubicBezTo>
                      <a:pt x="2915" y="0"/>
                      <a:pt x="2894" y="0"/>
                      <a:pt x="288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25"/>
              <p:cNvSpPr/>
              <p:nvPr/>
            </p:nvSpPr>
            <p:spPr>
              <a:xfrm>
                <a:off x="3703822" y="2319058"/>
                <a:ext cx="599723" cy="229718"/>
              </a:xfrm>
              <a:custGeom>
                <a:rect b="b" l="l" r="r" t="t"/>
                <a:pathLst>
                  <a:path extrusionOk="0" h="3930" w="10260">
                    <a:moveTo>
                      <a:pt x="5282" y="0"/>
                    </a:moveTo>
                    <a:cubicBezTo>
                      <a:pt x="4007" y="0"/>
                      <a:pt x="2735" y="508"/>
                      <a:pt x="1774" y="1450"/>
                    </a:cubicBezTo>
                    <a:cubicBezTo>
                      <a:pt x="1152" y="2062"/>
                      <a:pt x="519" y="2871"/>
                      <a:pt x="0" y="3929"/>
                    </a:cubicBezTo>
                    <a:cubicBezTo>
                      <a:pt x="543" y="3545"/>
                      <a:pt x="1212" y="3333"/>
                      <a:pt x="1879" y="3333"/>
                    </a:cubicBezTo>
                    <a:cubicBezTo>
                      <a:pt x="2220" y="3333"/>
                      <a:pt x="2561" y="3388"/>
                      <a:pt x="2884" y="3504"/>
                    </a:cubicBezTo>
                    <a:cubicBezTo>
                      <a:pt x="3154" y="3604"/>
                      <a:pt x="3424" y="3733"/>
                      <a:pt x="3713" y="3733"/>
                    </a:cubicBezTo>
                    <a:cubicBezTo>
                      <a:pt x="3724" y="3733"/>
                      <a:pt x="3734" y="3733"/>
                      <a:pt x="3745" y="3733"/>
                    </a:cubicBezTo>
                    <a:cubicBezTo>
                      <a:pt x="4243" y="3712"/>
                      <a:pt x="4637" y="3286"/>
                      <a:pt x="5135" y="3245"/>
                    </a:cubicBezTo>
                    <a:cubicBezTo>
                      <a:pt x="5154" y="3244"/>
                      <a:pt x="5172" y="3243"/>
                      <a:pt x="5190" y="3243"/>
                    </a:cubicBezTo>
                    <a:cubicBezTo>
                      <a:pt x="5524" y="3243"/>
                      <a:pt x="5849" y="3413"/>
                      <a:pt x="6193" y="3452"/>
                    </a:cubicBezTo>
                    <a:cubicBezTo>
                      <a:pt x="6244" y="3458"/>
                      <a:pt x="6296" y="3460"/>
                      <a:pt x="6346" y="3460"/>
                    </a:cubicBezTo>
                    <a:cubicBezTo>
                      <a:pt x="6850" y="3460"/>
                      <a:pt x="7331" y="3200"/>
                      <a:pt x="7821" y="3058"/>
                    </a:cubicBezTo>
                    <a:cubicBezTo>
                      <a:pt x="8127" y="2967"/>
                      <a:pt x="8445" y="2923"/>
                      <a:pt x="8763" y="2923"/>
                    </a:cubicBezTo>
                    <a:cubicBezTo>
                      <a:pt x="9277" y="2923"/>
                      <a:pt x="9792" y="3038"/>
                      <a:pt x="10259" y="3255"/>
                    </a:cubicBezTo>
                    <a:cubicBezTo>
                      <a:pt x="10145" y="3079"/>
                      <a:pt x="9990" y="2892"/>
                      <a:pt x="9782" y="2695"/>
                    </a:cubicBezTo>
                    <a:cubicBezTo>
                      <a:pt x="9481" y="2426"/>
                      <a:pt x="9201" y="2114"/>
                      <a:pt x="8962" y="1792"/>
                    </a:cubicBezTo>
                    <a:cubicBezTo>
                      <a:pt x="8651" y="1377"/>
                      <a:pt x="8257" y="1025"/>
                      <a:pt x="7801" y="734"/>
                    </a:cubicBezTo>
                    <a:cubicBezTo>
                      <a:pt x="7026" y="237"/>
                      <a:pt x="6153" y="0"/>
                      <a:pt x="5282"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25"/>
              <p:cNvSpPr/>
              <p:nvPr/>
            </p:nvSpPr>
            <p:spPr>
              <a:xfrm>
                <a:off x="3861408" y="2418367"/>
                <a:ext cx="63772" cy="30980"/>
              </a:xfrm>
              <a:custGeom>
                <a:rect b="b" l="l" r="r" t="t"/>
                <a:pathLst>
                  <a:path extrusionOk="0" h="530" w="1091">
                    <a:moveTo>
                      <a:pt x="717" y="0"/>
                    </a:moveTo>
                    <a:cubicBezTo>
                      <a:pt x="634" y="0"/>
                      <a:pt x="551" y="10"/>
                      <a:pt x="489" y="31"/>
                    </a:cubicBezTo>
                    <a:cubicBezTo>
                      <a:pt x="291" y="93"/>
                      <a:pt x="116" y="229"/>
                      <a:pt x="33" y="415"/>
                    </a:cubicBezTo>
                    <a:cubicBezTo>
                      <a:pt x="1" y="478"/>
                      <a:pt x="53" y="529"/>
                      <a:pt x="95" y="529"/>
                    </a:cubicBezTo>
                    <a:cubicBezTo>
                      <a:pt x="116" y="529"/>
                      <a:pt x="136" y="519"/>
                      <a:pt x="157" y="498"/>
                    </a:cubicBezTo>
                    <a:cubicBezTo>
                      <a:pt x="219" y="353"/>
                      <a:pt x="344" y="239"/>
                      <a:pt x="499" y="176"/>
                    </a:cubicBezTo>
                    <a:cubicBezTo>
                      <a:pt x="561" y="156"/>
                      <a:pt x="634" y="146"/>
                      <a:pt x="706" y="146"/>
                    </a:cubicBezTo>
                    <a:lnTo>
                      <a:pt x="727" y="146"/>
                    </a:lnTo>
                    <a:cubicBezTo>
                      <a:pt x="800" y="146"/>
                      <a:pt x="893" y="156"/>
                      <a:pt x="925" y="218"/>
                    </a:cubicBezTo>
                    <a:cubicBezTo>
                      <a:pt x="945" y="249"/>
                      <a:pt x="966" y="259"/>
                      <a:pt x="987" y="259"/>
                    </a:cubicBezTo>
                    <a:cubicBezTo>
                      <a:pt x="1038" y="259"/>
                      <a:pt x="1091" y="208"/>
                      <a:pt x="1049" y="146"/>
                    </a:cubicBezTo>
                    <a:cubicBezTo>
                      <a:pt x="987" y="31"/>
                      <a:pt x="852" y="0"/>
                      <a:pt x="71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25"/>
              <p:cNvSpPr/>
              <p:nvPr/>
            </p:nvSpPr>
            <p:spPr>
              <a:xfrm>
                <a:off x="4047576" y="2396565"/>
                <a:ext cx="65584" cy="21861"/>
              </a:xfrm>
              <a:custGeom>
                <a:rect b="b" l="l" r="r" t="t"/>
                <a:pathLst>
                  <a:path extrusionOk="0" h="374" w="1122">
                    <a:moveTo>
                      <a:pt x="520" y="0"/>
                    </a:moveTo>
                    <a:cubicBezTo>
                      <a:pt x="333" y="0"/>
                      <a:pt x="63" y="72"/>
                      <a:pt x="11" y="280"/>
                    </a:cubicBezTo>
                    <a:cubicBezTo>
                      <a:pt x="1" y="332"/>
                      <a:pt x="42" y="373"/>
                      <a:pt x="84" y="373"/>
                    </a:cubicBezTo>
                    <a:cubicBezTo>
                      <a:pt x="115" y="373"/>
                      <a:pt x="146" y="353"/>
                      <a:pt x="156" y="311"/>
                    </a:cubicBezTo>
                    <a:cubicBezTo>
                      <a:pt x="167" y="238"/>
                      <a:pt x="250" y="207"/>
                      <a:pt x="322" y="176"/>
                    </a:cubicBezTo>
                    <a:cubicBezTo>
                      <a:pt x="384" y="155"/>
                      <a:pt x="457" y="145"/>
                      <a:pt x="520" y="145"/>
                    </a:cubicBezTo>
                    <a:lnTo>
                      <a:pt x="550" y="145"/>
                    </a:lnTo>
                    <a:cubicBezTo>
                      <a:pt x="716" y="155"/>
                      <a:pt x="861" y="228"/>
                      <a:pt x="976" y="342"/>
                    </a:cubicBezTo>
                    <a:cubicBezTo>
                      <a:pt x="986" y="363"/>
                      <a:pt x="1007" y="363"/>
                      <a:pt x="1017" y="363"/>
                    </a:cubicBezTo>
                    <a:cubicBezTo>
                      <a:pt x="1069" y="363"/>
                      <a:pt x="1121" y="290"/>
                      <a:pt x="1069" y="238"/>
                    </a:cubicBezTo>
                    <a:cubicBezTo>
                      <a:pt x="935" y="83"/>
                      <a:pt x="727" y="0"/>
                      <a:pt x="5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25"/>
              <p:cNvSpPr/>
              <p:nvPr/>
            </p:nvSpPr>
            <p:spPr>
              <a:xfrm>
                <a:off x="3768061" y="3265450"/>
                <a:ext cx="844054" cy="342590"/>
              </a:xfrm>
              <a:custGeom>
                <a:rect b="b" l="l" r="r" t="t"/>
                <a:pathLst>
                  <a:path extrusionOk="0" h="5861" w="14440">
                    <a:moveTo>
                      <a:pt x="13632" y="1"/>
                    </a:moveTo>
                    <a:cubicBezTo>
                      <a:pt x="13436" y="1"/>
                      <a:pt x="13216" y="16"/>
                      <a:pt x="13081" y="31"/>
                    </a:cubicBezTo>
                    <a:cubicBezTo>
                      <a:pt x="13029" y="31"/>
                      <a:pt x="12988" y="31"/>
                      <a:pt x="12967" y="41"/>
                    </a:cubicBezTo>
                    <a:cubicBezTo>
                      <a:pt x="12801" y="51"/>
                      <a:pt x="12625" y="82"/>
                      <a:pt x="12448" y="134"/>
                    </a:cubicBezTo>
                    <a:cubicBezTo>
                      <a:pt x="12252" y="176"/>
                      <a:pt x="12054" y="238"/>
                      <a:pt x="11867" y="310"/>
                    </a:cubicBezTo>
                    <a:cubicBezTo>
                      <a:pt x="11535" y="425"/>
                      <a:pt x="11214" y="580"/>
                      <a:pt x="10903" y="736"/>
                    </a:cubicBezTo>
                    <a:cubicBezTo>
                      <a:pt x="10726" y="829"/>
                      <a:pt x="10550" y="933"/>
                      <a:pt x="10374" y="1027"/>
                    </a:cubicBezTo>
                    <a:cubicBezTo>
                      <a:pt x="10166" y="1151"/>
                      <a:pt x="9969" y="1265"/>
                      <a:pt x="9762" y="1389"/>
                    </a:cubicBezTo>
                    <a:lnTo>
                      <a:pt x="9170" y="1732"/>
                    </a:lnTo>
                    <a:cubicBezTo>
                      <a:pt x="9004" y="1836"/>
                      <a:pt x="8828" y="1929"/>
                      <a:pt x="8662" y="2022"/>
                    </a:cubicBezTo>
                    <a:cubicBezTo>
                      <a:pt x="8175" y="2271"/>
                      <a:pt x="7677" y="2489"/>
                      <a:pt x="7158" y="2624"/>
                    </a:cubicBezTo>
                    <a:cubicBezTo>
                      <a:pt x="6971" y="2665"/>
                      <a:pt x="6775" y="2696"/>
                      <a:pt x="6588" y="2717"/>
                    </a:cubicBezTo>
                    <a:cubicBezTo>
                      <a:pt x="6484" y="2726"/>
                      <a:pt x="6381" y="2731"/>
                      <a:pt x="6277" y="2731"/>
                    </a:cubicBezTo>
                    <a:cubicBezTo>
                      <a:pt x="6028" y="2731"/>
                      <a:pt x="5779" y="2703"/>
                      <a:pt x="5530" y="2645"/>
                    </a:cubicBezTo>
                    <a:cubicBezTo>
                      <a:pt x="5353" y="2603"/>
                      <a:pt x="5198" y="2541"/>
                      <a:pt x="5032" y="2479"/>
                    </a:cubicBezTo>
                    <a:cubicBezTo>
                      <a:pt x="4845" y="2396"/>
                      <a:pt x="4668" y="2313"/>
                      <a:pt x="4492" y="2219"/>
                    </a:cubicBezTo>
                    <a:cubicBezTo>
                      <a:pt x="4098" y="2002"/>
                      <a:pt x="3704" y="1773"/>
                      <a:pt x="3289" y="1597"/>
                    </a:cubicBezTo>
                    <a:cubicBezTo>
                      <a:pt x="3144" y="1534"/>
                      <a:pt x="2999" y="1483"/>
                      <a:pt x="2843" y="1441"/>
                    </a:cubicBezTo>
                    <a:cubicBezTo>
                      <a:pt x="2791" y="1431"/>
                      <a:pt x="2750" y="1421"/>
                      <a:pt x="2698" y="1410"/>
                    </a:cubicBezTo>
                    <a:cubicBezTo>
                      <a:pt x="2565" y="1385"/>
                      <a:pt x="2431" y="1373"/>
                      <a:pt x="2296" y="1373"/>
                    </a:cubicBezTo>
                    <a:cubicBezTo>
                      <a:pt x="1427" y="1373"/>
                      <a:pt x="548" y="1879"/>
                      <a:pt x="198" y="2696"/>
                    </a:cubicBezTo>
                    <a:cubicBezTo>
                      <a:pt x="32" y="3070"/>
                      <a:pt x="1" y="3526"/>
                      <a:pt x="187" y="3899"/>
                    </a:cubicBezTo>
                    <a:cubicBezTo>
                      <a:pt x="291" y="4097"/>
                      <a:pt x="447" y="4263"/>
                      <a:pt x="623" y="4408"/>
                    </a:cubicBezTo>
                    <a:cubicBezTo>
                      <a:pt x="779" y="4522"/>
                      <a:pt x="945" y="4626"/>
                      <a:pt x="1121" y="4709"/>
                    </a:cubicBezTo>
                    <a:cubicBezTo>
                      <a:pt x="1204" y="4750"/>
                      <a:pt x="1277" y="4782"/>
                      <a:pt x="1360" y="4823"/>
                    </a:cubicBezTo>
                    <a:cubicBezTo>
                      <a:pt x="1858" y="5041"/>
                      <a:pt x="2376" y="5227"/>
                      <a:pt x="2905" y="5383"/>
                    </a:cubicBezTo>
                    <a:cubicBezTo>
                      <a:pt x="3112" y="5435"/>
                      <a:pt x="3331" y="5497"/>
                      <a:pt x="3538" y="5538"/>
                    </a:cubicBezTo>
                    <a:cubicBezTo>
                      <a:pt x="4253" y="5715"/>
                      <a:pt x="4990" y="5808"/>
                      <a:pt x="5717" y="5850"/>
                    </a:cubicBezTo>
                    <a:cubicBezTo>
                      <a:pt x="5955" y="5860"/>
                      <a:pt x="6183" y="5860"/>
                      <a:pt x="6411" y="5860"/>
                    </a:cubicBezTo>
                    <a:cubicBezTo>
                      <a:pt x="7314" y="5850"/>
                      <a:pt x="8206" y="5736"/>
                      <a:pt x="9067" y="5518"/>
                    </a:cubicBezTo>
                    <a:cubicBezTo>
                      <a:pt x="9295" y="5466"/>
                      <a:pt x="9513" y="5404"/>
                      <a:pt x="9730" y="5342"/>
                    </a:cubicBezTo>
                    <a:cubicBezTo>
                      <a:pt x="10353" y="5134"/>
                      <a:pt x="10954" y="4885"/>
                      <a:pt x="11546" y="4563"/>
                    </a:cubicBezTo>
                    <a:cubicBezTo>
                      <a:pt x="11754" y="4450"/>
                      <a:pt x="11971" y="4325"/>
                      <a:pt x="12179" y="4201"/>
                    </a:cubicBezTo>
                    <a:cubicBezTo>
                      <a:pt x="12552" y="3962"/>
                      <a:pt x="12915" y="3692"/>
                      <a:pt x="13268" y="3392"/>
                    </a:cubicBezTo>
                    <a:cubicBezTo>
                      <a:pt x="13310" y="3360"/>
                      <a:pt x="13351" y="3329"/>
                      <a:pt x="13382" y="3298"/>
                    </a:cubicBezTo>
                    <a:cubicBezTo>
                      <a:pt x="13568" y="3143"/>
                      <a:pt x="13734" y="2966"/>
                      <a:pt x="13880" y="2779"/>
                    </a:cubicBezTo>
                    <a:cubicBezTo>
                      <a:pt x="14066" y="2551"/>
                      <a:pt x="14212" y="2302"/>
                      <a:pt x="14285" y="2022"/>
                    </a:cubicBezTo>
                    <a:cubicBezTo>
                      <a:pt x="14440" y="1514"/>
                      <a:pt x="14046" y="72"/>
                      <a:pt x="14046" y="72"/>
                    </a:cubicBezTo>
                    <a:cubicBezTo>
                      <a:pt x="14030" y="18"/>
                      <a:pt x="13845" y="1"/>
                      <a:pt x="13632"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25"/>
              <p:cNvSpPr/>
              <p:nvPr/>
            </p:nvSpPr>
            <p:spPr>
              <a:xfrm>
                <a:off x="3905071" y="3347809"/>
                <a:ext cx="55296" cy="45593"/>
              </a:xfrm>
              <a:custGeom>
                <a:rect b="b" l="l" r="r" t="t"/>
                <a:pathLst>
                  <a:path extrusionOk="0" h="780" w="946">
                    <a:moveTo>
                      <a:pt x="354" y="1"/>
                    </a:moveTo>
                    <a:cubicBezTo>
                      <a:pt x="333" y="22"/>
                      <a:pt x="312" y="42"/>
                      <a:pt x="281" y="63"/>
                    </a:cubicBezTo>
                    <a:cubicBezTo>
                      <a:pt x="271" y="74"/>
                      <a:pt x="250" y="84"/>
                      <a:pt x="240" y="95"/>
                    </a:cubicBezTo>
                    <a:cubicBezTo>
                      <a:pt x="219" y="115"/>
                      <a:pt x="188" y="125"/>
                      <a:pt x="167" y="146"/>
                    </a:cubicBezTo>
                    <a:cubicBezTo>
                      <a:pt x="115" y="178"/>
                      <a:pt x="53" y="208"/>
                      <a:pt x="1" y="229"/>
                    </a:cubicBezTo>
                    <a:cubicBezTo>
                      <a:pt x="74" y="416"/>
                      <a:pt x="146" y="593"/>
                      <a:pt x="208" y="779"/>
                    </a:cubicBezTo>
                    <a:cubicBezTo>
                      <a:pt x="240" y="759"/>
                      <a:pt x="271" y="748"/>
                      <a:pt x="302" y="727"/>
                    </a:cubicBezTo>
                    <a:cubicBezTo>
                      <a:pt x="561" y="603"/>
                      <a:pt x="800" y="427"/>
                      <a:pt x="945" y="188"/>
                    </a:cubicBezTo>
                    <a:cubicBezTo>
                      <a:pt x="800" y="125"/>
                      <a:pt x="655" y="74"/>
                      <a:pt x="499" y="32"/>
                    </a:cubicBezTo>
                    <a:cubicBezTo>
                      <a:pt x="447" y="22"/>
                      <a:pt x="406" y="12"/>
                      <a:pt x="354"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25"/>
              <p:cNvSpPr/>
              <p:nvPr/>
            </p:nvSpPr>
            <p:spPr>
              <a:xfrm>
                <a:off x="3937863" y="3395155"/>
                <a:ext cx="124328" cy="194062"/>
              </a:xfrm>
              <a:custGeom>
                <a:rect b="b" l="l" r="r" t="t"/>
                <a:pathLst>
                  <a:path extrusionOk="0" h="3320" w="2127">
                    <a:moveTo>
                      <a:pt x="1587" y="0"/>
                    </a:moveTo>
                    <a:cubicBezTo>
                      <a:pt x="1577" y="21"/>
                      <a:pt x="1577" y="52"/>
                      <a:pt x="1567" y="83"/>
                    </a:cubicBezTo>
                    <a:cubicBezTo>
                      <a:pt x="1514" y="343"/>
                      <a:pt x="1452" y="612"/>
                      <a:pt x="1359" y="871"/>
                    </a:cubicBezTo>
                    <a:cubicBezTo>
                      <a:pt x="1276" y="1141"/>
                      <a:pt x="1193" y="1349"/>
                      <a:pt x="1079" y="1588"/>
                    </a:cubicBezTo>
                    <a:cubicBezTo>
                      <a:pt x="965" y="1826"/>
                      <a:pt x="830" y="2065"/>
                      <a:pt x="685" y="2282"/>
                    </a:cubicBezTo>
                    <a:cubicBezTo>
                      <a:pt x="622" y="2386"/>
                      <a:pt x="550" y="2490"/>
                      <a:pt x="477" y="2593"/>
                    </a:cubicBezTo>
                    <a:cubicBezTo>
                      <a:pt x="456" y="2614"/>
                      <a:pt x="436" y="2646"/>
                      <a:pt x="426" y="2666"/>
                    </a:cubicBezTo>
                    <a:lnTo>
                      <a:pt x="394" y="2697"/>
                    </a:lnTo>
                    <a:lnTo>
                      <a:pt x="394" y="2708"/>
                    </a:lnTo>
                    <a:cubicBezTo>
                      <a:pt x="353" y="2759"/>
                      <a:pt x="311" y="2812"/>
                      <a:pt x="270" y="2853"/>
                    </a:cubicBezTo>
                    <a:cubicBezTo>
                      <a:pt x="187" y="2957"/>
                      <a:pt x="94" y="3061"/>
                      <a:pt x="0" y="3164"/>
                    </a:cubicBezTo>
                    <a:cubicBezTo>
                      <a:pt x="207" y="3216"/>
                      <a:pt x="426" y="3278"/>
                      <a:pt x="633" y="3319"/>
                    </a:cubicBezTo>
                    <a:cubicBezTo>
                      <a:pt x="1339" y="2500"/>
                      <a:pt x="1836" y="1505"/>
                      <a:pt x="2085" y="446"/>
                    </a:cubicBezTo>
                    <a:cubicBezTo>
                      <a:pt x="2106" y="384"/>
                      <a:pt x="2116" y="322"/>
                      <a:pt x="2127" y="260"/>
                    </a:cubicBezTo>
                    <a:cubicBezTo>
                      <a:pt x="2065" y="228"/>
                      <a:pt x="1992" y="198"/>
                      <a:pt x="1919" y="166"/>
                    </a:cubicBezTo>
                    <a:cubicBezTo>
                      <a:pt x="1805" y="115"/>
                      <a:pt x="1701" y="62"/>
                      <a:pt x="1587"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25"/>
              <p:cNvSpPr/>
              <p:nvPr/>
            </p:nvSpPr>
            <p:spPr>
              <a:xfrm>
                <a:off x="4102170" y="3418828"/>
                <a:ext cx="90368" cy="189211"/>
              </a:xfrm>
              <a:custGeom>
                <a:rect b="b" l="l" r="r" t="t"/>
                <a:pathLst>
                  <a:path extrusionOk="0" h="3237" w="1546">
                    <a:moveTo>
                      <a:pt x="1442" y="0"/>
                    </a:moveTo>
                    <a:lnTo>
                      <a:pt x="1442" y="0"/>
                    </a:lnTo>
                    <a:cubicBezTo>
                      <a:pt x="1255" y="41"/>
                      <a:pt x="1059" y="72"/>
                      <a:pt x="872" y="93"/>
                    </a:cubicBezTo>
                    <a:cubicBezTo>
                      <a:pt x="882" y="217"/>
                      <a:pt x="882" y="342"/>
                      <a:pt x="893" y="466"/>
                    </a:cubicBezTo>
                    <a:cubicBezTo>
                      <a:pt x="893" y="581"/>
                      <a:pt x="882" y="695"/>
                      <a:pt x="882" y="809"/>
                    </a:cubicBezTo>
                    <a:cubicBezTo>
                      <a:pt x="872" y="881"/>
                      <a:pt x="872" y="944"/>
                      <a:pt x="861" y="996"/>
                    </a:cubicBezTo>
                    <a:cubicBezTo>
                      <a:pt x="861" y="1037"/>
                      <a:pt x="861" y="1058"/>
                      <a:pt x="851" y="1089"/>
                    </a:cubicBezTo>
                    <a:lnTo>
                      <a:pt x="851" y="1141"/>
                    </a:lnTo>
                    <a:cubicBezTo>
                      <a:pt x="851" y="1141"/>
                      <a:pt x="851" y="1151"/>
                      <a:pt x="840" y="1172"/>
                    </a:cubicBezTo>
                    <a:cubicBezTo>
                      <a:pt x="810" y="1411"/>
                      <a:pt x="747" y="1649"/>
                      <a:pt x="674" y="1888"/>
                    </a:cubicBezTo>
                    <a:cubicBezTo>
                      <a:pt x="654" y="1992"/>
                      <a:pt x="612" y="2085"/>
                      <a:pt x="581" y="2178"/>
                    </a:cubicBezTo>
                    <a:cubicBezTo>
                      <a:pt x="571" y="2209"/>
                      <a:pt x="561" y="2230"/>
                      <a:pt x="550" y="2261"/>
                    </a:cubicBezTo>
                    <a:cubicBezTo>
                      <a:pt x="550" y="2261"/>
                      <a:pt x="529" y="2292"/>
                      <a:pt x="529" y="2303"/>
                    </a:cubicBezTo>
                    <a:cubicBezTo>
                      <a:pt x="508" y="2354"/>
                      <a:pt x="488" y="2407"/>
                      <a:pt x="467" y="2448"/>
                    </a:cubicBezTo>
                    <a:cubicBezTo>
                      <a:pt x="363" y="2656"/>
                      <a:pt x="259" y="2852"/>
                      <a:pt x="135" y="3039"/>
                    </a:cubicBezTo>
                    <a:cubicBezTo>
                      <a:pt x="93" y="3101"/>
                      <a:pt x="52" y="3163"/>
                      <a:pt x="1" y="3226"/>
                    </a:cubicBezTo>
                    <a:cubicBezTo>
                      <a:pt x="187" y="3236"/>
                      <a:pt x="374" y="3236"/>
                      <a:pt x="550" y="3236"/>
                    </a:cubicBezTo>
                    <a:lnTo>
                      <a:pt x="695" y="3236"/>
                    </a:lnTo>
                    <a:cubicBezTo>
                      <a:pt x="768" y="3122"/>
                      <a:pt x="830" y="3008"/>
                      <a:pt x="893" y="2894"/>
                    </a:cubicBezTo>
                    <a:cubicBezTo>
                      <a:pt x="1349" y="2002"/>
                      <a:pt x="1546" y="985"/>
                      <a:pt x="1442"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25"/>
              <p:cNvSpPr/>
              <p:nvPr/>
            </p:nvSpPr>
            <p:spPr>
              <a:xfrm>
                <a:off x="4274369" y="3366630"/>
                <a:ext cx="73416" cy="221360"/>
              </a:xfrm>
              <a:custGeom>
                <a:rect b="b" l="l" r="r" t="t"/>
                <a:pathLst>
                  <a:path extrusionOk="0" h="3787" w="1256">
                    <a:moveTo>
                      <a:pt x="508" y="1"/>
                    </a:moveTo>
                    <a:cubicBezTo>
                      <a:pt x="395" y="63"/>
                      <a:pt x="291" y="125"/>
                      <a:pt x="176" y="188"/>
                    </a:cubicBezTo>
                    <a:cubicBezTo>
                      <a:pt x="125" y="218"/>
                      <a:pt x="63" y="250"/>
                      <a:pt x="0" y="291"/>
                    </a:cubicBezTo>
                    <a:cubicBezTo>
                      <a:pt x="73" y="405"/>
                      <a:pt x="146" y="540"/>
                      <a:pt x="208" y="665"/>
                    </a:cubicBezTo>
                    <a:cubicBezTo>
                      <a:pt x="229" y="706"/>
                      <a:pt x="249" y="748"/>
                      <a:pt x="270" y="799"/>
                    </a:cubicBezTo>
                    <a:cubicBezTo>
                      <a:pt x="280" y="810"/>
                      <a:pt x="291" y="831"/>
                      <a:pt x="291" y="852"/>
                    </a:cubicBezTo>
                    <a:cubicBezTo>
                      <a:pt x="301" y="861"/>
                      <a:pt x="312" y="903"/>
                      <a:pt x="322" y="903"/>
                    </a:cubicBezTo>
                    <a:cubicBezTo>
                      <a:pt x="363" y="1017"/>
                      <a:pt x="405" y="1131"/>
                      <a:pt x="436" y="1256"/>
                    </a:cubicBezTo>
                    <a:cubicBezTo>
                      <a:pt x="508" y="1474"/>
                      <a:pt x="561" y="1691"/>
                      <a:pt x="591" y="1910"/>
                    </a:cubicBezTo>
                    <a:lnTo>
                      <a:pt x="591" y="1930"/>
                    </a:lnTo>
                    <a:cubicBezTo>
                      <a:pt x="602" y="1961"/>
                      <a:pt x="602" y="1982"/>
                      <a:pt x="602" y="2003"/>
                    </a:cubicBezTo>
                    <a:cubicBezTo>
                      <a:pt x="612" y="2065"/>
                      <a:pt x="612" y="2117"/>
                      <a:pt x="612" y="2179"/>
                    </a:cubicBezTo>
                    <a:cubicBezTo>
                      <a:pt x="623" y="2314"/>
                      <a:pt x="623" y="2438"/>
                      <a:pt x="623" y="2563"/>
                    </a:cubicBezTo>
                    <a:cubicBezTo>
                      <a:pt x="623" y="2677"/>
                      <a:pt x="612" y="2781"/>
                      <a:pt x="602" y="2895"/>
                    </a:cubicBezTo>
                    <a:cubicBezTo>
                      <a:pt x="602" y="2915"/>
                      <a:pt x="602" y="2947"/>
                      <a:pt x="591" y="2978"/>
                    </a:cubicBezTo>
                    <a:lnTo>
                      <a:pt x="591" y="3030"/>
                    </a:lnTo>
                    <a:cubicBezTo>
                      <a:pt x="581" y="3092"/>
                      <a:pt x="571" y="3154"/>
                      <a:pt x="561" y="3227"/>
                    </a:cubicBezTo>
                    <a:cubicBezTo>
                      <a:pt x="519" y="3413"/>
                      <a:pt x="467" y="3611"/>
                      <a:pt x="405" y="3787"/>
                    </a:cubicBezTo>
                    <a:cubicBezTo>
                      <a:pt x="633" y="3735"/>
                      <a:pt x="851" y="3673"/>
                      <a:pt x="1068" y="3611"/>
                    </a:cubicBezTo>
                    <a:cubicBezTo>
                      <a:pt x="1131" y="3320"/>
                      <a:pt x="1183" y="3040"/>
                      <a:pt x="1204" y="2739"/>
                    </a:cubicBezTo>
                    <a:cubicBezTo>
                      <a:pt x="1255" y="1785"/>
                      <a:pt x="1006" y="820"/>
                      <a:pt x="508"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25"/>
              <p:cNvSpPr/>
              <p:nvPr/>
            </p:nvSpPr>
            <p:spPr>
              <a:xfrm>
                <a:off x="4374379" y="3308471"/>
                <a:ext cx="106208" cy="223756"/>
              </a:xfrm>
              <a:custGeom>
                <a:rect b="b" l="l" r="r" t="t"/>
                <a:pathLst>
                  <a:path extrusionOk="0" h="3828" w="1817">
                    <a:moveTo>
                      <a:pt x="530" y="0"/>
                    </a:moveTo>
                    <a:cubicBezTo>
                      <a:pt x="353" y="93"/>
                      <a:pt x="177" y="197"/>
                      <a:pt x="1" y="291"/>
                    </a:cubicBezTo>
                    <a:cubicBezTo>
                      <a:pt x="21" y="311"/>
                      <a:pt x="32" y="332"/>
                      <a:pt x="53" y="342"/>
                    </a:cubicBezTo>
                    <a:cubicBezTo>
                      <a:pt x="136" y="425"/>
                      <a:pt x="219" y="508"/>
                      <a:pt x="291" y="602"/>
                    </a:cubicBezTo>
                    <a:cubicBezTo>
                      <a:pt x="333" y="643"/>
                      <a:pt x="364" y="685"/>
                      <a:pt x="406" y="726"/>
                    </a:cubicBezTo>
                    <a:cubicBezTo>
                      <a:pt x="406" y="736"/>
                      <a:pt x="416" y="747"/>
                      <a:pt x="416" y="757"/>
                    </a:cubicBezTo>
                    <a:lnTo>
                      <a:pt x="426" y="757"/>
                    </a:lnTo>
                    <a:cubicBezTo>
                      <a:pt x="436" y="778"/>
                      <a:pt x="457" y="809"/>
                      <a:pt x="478" y="830"/>
                    </a:cubicBezTo>
                    <a:cubicBezTo>
                      <a:pt x="613" y="1017"/>
                      <a:pt x="737" y="1213"/>
                      <a:pt x="841" y="1421"/>
                    </a:cubicBezTo>
                    <a:lnTo>
                      <a:pt x="903" y="1577"/>
                    </a:lnTo>
                    <a:cubicBezTo>
                      <a:pt x="924" y="1598"/>
                      <a:pt x="934" y="1618"/>
                      <a:pt x="934" y="1639"/>
                    </a:cubicBezTo>
                    <a:cubicBezTo>
                      <a:pt x="945" y="1660"/>
                      <a:pt x="955" y="1670"/>
                      <a:pt x="955" y="1690"/>
                    </a:cubicBezTo>
                    <a:cubicBezTo>
                      <a:pt x="996" y="1794"/>
                      <a:pt x="1038" y="1909"/>
                      <a:pt x="1069" y="2012"/>
                    </a:cubicBezTo>
                    <a:cubicBezTo>
                      <a:pt x="1111" y="2126"/>
                      <a:pt x="1142" y="2251"/>
                      <a:pt x="1162" y="2365"/>
                    </a:cubicBezTo>
                    <a:cubicBezTo>
                      <a:pt x="1173" y="2427"/>
                      <a:pt x="1183" y="2479"/>
                      <a:pt x="1194" y="2541"/>
                    </a:cubicBezTo>
                    <a:cubicBezTo>
                      <a:pt x="1194" y="2552"/>
                      <a:pt x="1194" y="2573"/>
                      <a:pt x="1204" y="2583"/>
                    </a:cubicBezTo>
                    <a:lnTo>
                      <a:pt x="1204" y="2603"/>
                    </a:lnTo>
                    <a:lnTo>
                      <a:pt x="1204" y="2624"/>
                    </a:lnTo>
                    <a:cubicBezTo>
                      <a:pt x="1204" y="2645"/>
                      <a:pt x="1204" y="2666"/>
                      <a:pt x="1215" y="2676"/>
                    </a:cubicBezTo>
                    <a:cubicBezTo>
                      <a:pt x="1235" y="2925"/>
                      <a:pt x="1235" y="3174"/>
                      <a:pt x="1225" y="3423"/>
                    </a:cubicBezTo>
                    <a:cubicBezTo>
                      <a:pt x="1215" y="3485"/>
                      <a:pt x="1215" y="3548"/>
                      <a:pt x="1204" y="3599"/>
                    </a:cubicBezTo>
                    <a:lnTo>
                      <a:pt x="1204" y="3651"/>
                    </a:lnTo>
                    <a:cubicBezTo>
                      <a:pt x="1194" y="3682"/>
                      <a:pt x="1194" y="3714"/>
                      <a:pt x="1183" y="3744"/>
                    </a:cubicBezTo>
                    <a:cubicBezTo>
                      <a:pt x="1183" y="3776"/>
                      <a:pt x="1173" y="3807"/>
                      <a:pt x="1173" y="3827"/>
                    </a:cubicBezTo>
                    <a:cubicBezTo>
                      <a:pt x="1381" y="3714"/>
                      <a:pt x="1598" y="3589"/>
                      <a:pt x="1806" y="3465"/>
                    </a:cubicBezTo>
                    <a:cubicBezTo>
                      <a:pt x="1816" y="3257"/>
                      <a:pt x="1816" y="3060"/>
                      <a:pt x="1806" y="2852"/>
                    </a:cubicBezTo>
                    <a:cubicBezTo>
                      <a:pt x="1743" y="1815"/>
                      <a:pt x="1308" y="840"/>
                      <a:pt x="602" y="83"/>
                    </a:cubicBezTo>
                    <a:cubicBezTo>
                      <a:pt x="581" y="52"/>
                      <a:pt x="561" y="31"/>
                      <a:pt x="530"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25"/>
              <p:cNvSpPr/>
              <p:nvPr/>
            </p:nvSpPr>
            <p:spPr>
              <a:xfrm>
                <a:off x="4495666" y="3267204"/>
                <a:ext cx="83704" cy="196517"/>
              </a:xfrm>
              <a:custGeom>
                <a:rect b="b" l="l" r="r" t="t"/>
                <a:pathLst>
                  <a:path extrusionOk="0" h="3362" w="1432">
                    <a:moveTo>
                      <a:pt x="633" y="1"/>
                    </a:moveTo>
                    <a:cubicBezTo>
                      <a:pt x="581" y="1"/>
                      <a:pt x="540" y="1"/>
                      <a:pt x="519" y="11"/>
                    </a:cubicBezTo>
                    <a:cubicBezTo>
                      <a:pt x="353" y="21"/>
                      <a:pt x="177" y="52"/>
                      <a:pt x="0" y="104"/>
                    </a:cubicBezTo>
                    <a:cubicBezTo>
                      <a:pt x="42" y="156"/>
                      <a:pt x="83" y="208"/>
                      <a:pt x="115" y="270"/>
                    </a:cubicBezTo>
                    <a:cubicBezTo>
                      <a:pt x="228" y="446"/>
                      <a:pt x="332" y="623"/>
                      <a:pt x="415" y="810"/>
                    </a:cubicBezTo>
                    <a:lnTo>
                      <a:pt x="477" y="944"/>
                    </a:lnTo>
                    <a:cubicBezTo>
                      <a:pt x="477" y="955"/>
                      <a:pt x="488" y="965"/>
                      <a:pt x="488" y="965"/>
                    </a:cubicBezTo>
                    <a:cubicBezTo>
                      <a:pt x="488" y="976"/>
                      <a:pt x="488" y="976"/>
                      <a:pt x="498" y="986"/>
                    </a:cubicBezTo>
                    <a:cubicBezTo>
                      <a:pt x="509" y="1007"/>
                      <a:pt x="519" y="1027"/>
                      <a:pt x="519" y="1059"/>
                    </a:cubicBezTo>
                    <a:cubicBezTo>
                      <a:pt x="560" y="1152"/>
                      <a:pt x="592" y="1246"/>
                      <a:pt x="623" y="1349"/>
                    </a:cubicBezTo>
                    <a:cubicBezTo>
                      <a:pt x="758" y="1764"/>
                      <a:pt x="830" y="2138"/>
                      <a:pt x="851" y="2542"/>
                    </a:cubicBezTo>
                    <a:cubicBezTo>
                      <a:pt x="862" y="2770"/>
                      <a:pt x="851" y="2988"/>
                      <a:pt x="830" y="3216"/>
                    </a:cubicBezTo>
                    <a:cubicBezTo>
                      <a:pt x="830" y="3268"/>
                      <a:pt x="820" y="3320"/>
                      <a:pt x="820" y="3362"/>
                    </a:cubicBezTo>
                    <a:cubicBezTo>
                      <a:pt x="862" y="3330"/>
                      <a:pt x="903" y="3299"/>
                      <a:pt x="934" y="3268"/>
                    </a:cubicBezTo>
                    <a:cubicBezTo>
                      <a:pt x="1120" y="3113"/>
                      <a:pt x="1286" y="2936"/>
                      <a:pt x="1432" y="2749"/>
                    </a:cubicBezTo>
                    <a:lnTo>
                      <a:pt x="1432" y="2728"/>
                    </a:lnTo>
                    <a:cubicBezTo>
                      <a:pt x="1432" y="1816"/>
                      <a:pt x="1173" y="914"/>
                      <a:pt x="716" y="125"/>
                    </a:cubicBezTo>
                    <a:cubicBezTo>
                      <a:pt x="685" y="84"/>
                      <a:pt x="664" y="42"/>
                      <a:pt x="633"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25"/>
              <p:cNvSpPr/>
              <p:nvPr/>
            </p:nvSpPr>
            <p:spPr>
              <a:xfrm>
                <a:off x="3903376" y="2529192"/>
                <a:ext cx="207565" cy="55121"/>
              </a:xfrm>
              <a:custGeom>
                <a:rect b="b" l="l" r="r" t="t"/>
                <a:pathLst>
                  <a:path extrusionOk="0" h="943" w="3551">
                    <a:moveTo>
                      <a:pt x="3465" y="1"/>
                    </a:moveTo>
                    <a:cubicBezTo>
                      <a:pt x="3435" y="1"/>
                      <a:pt x="3403" y="17"/>
                      <a:pt x="3391" y="55"/>
                    </a:cubicBezTo>
                    <a:cubicBezTo>
                      <a:pt x="3277" y="324"/>
                      <a:pt x="2955" y="407"/>
                      <a:pt x="2685" y="417"/>
                    </a:cubicBezTo>
                    <a:cubicBezTo>
                      <a:pt x="2668" y="417"/>
                      <a:pt x="2649" y="417"/>
                      <a:pt x="2629" y="417"/>
                    </a:cubicBezTo>
                    <a:cubicBezTo>
                      <a:pt x="2377" y="417"/>
                      <a:pt x="2003" y="408"/>
                      <a:pt x="1897" y="148"/>
                    </a:cubicBezTo>
                    <a:cubicBezTo>
                      <a:pt x="1883" y="115"/>
                      <a:pt x="1854" y="99"/>
                      <a:pt x="1826" y="99"/>
                    </a:cubicBezTo>
                    <a:cubicBezTo>
                      <a:pt x="1792" y="99"/>
                      <a:pt x="1758" y="123"/>
                      <a:pt x="1752" y="168"/>
                    </a:cubicBezTo>
                    <a:cubicBezTo>
                      <a:pt x="1731" y="511"/>
                      <a:pt x="1306" y="687"/>
                      <a:pt x="1016" y="760"/>
                    </a:cubicBezTo>
                    <a:cubicBezTo>
                      <a:pt x="928" y="783"/>
                      <a:pt x="837" y="796"/>
                      <a:pt x="746" y="796"/>
                    </a:cubicBezTo>
                    <a:cubicBezTo>
                      <a:pt x="517" y="796"/>
                      <a:pt x="293" y="714"/>
                      <a:pt x="144" y="521"/>
                    </a:cubicBezTo>
                    <a:cubicBezTo>
                      <a:pt x="132" y="504"/>
                      <a:pt x="116" y="497"/>
                      <a:pt x="101" y="497"/>
                    </a:cubicBezTo>
                    <a:cubicBezTo>
                      <a:pt x="51" y="497"/>
                      <a:pt x="1" y="570"/>
                      <a:pt x="41" y="625"/>
                    </a:cubicBezTo>
                    <a:cubicBezTo>
                      <a:pt x="215" y="850"/>
                      <a:pt x="480" y="943"/>
                      <a:pt x="748" y="943"/>
                    </a:cubicBezTo>
                    <a:cubicBezTo>
                      <a:pt x="863" y="943"/>
                      <a:pt x="979" y="926"/>
                      <a:pt x="1088" y="894"/>
                    </a:cubicBezTo>
                    <a:cubicBezTo>
                      <a:pt x="1389" y="811"/>
                      <a:pt x="1742" y="645"/>
                      <a:pt x="1866" y="345"/>
                    </a:cubicBezTo>
                    <a:cubicBezTo>
                      <a:pt x="2053" y="552"/>
                      <a:pt x="2416" y="562"/>
                      <a:pt x="2685" y="562"/>
                    </a:cubicBezTo>
                    <a:cubicBezTo>
                      <a:pt x="3038" y="552"/>
                      <a:pt x="3391" y="428"/>
                      <a:pt x="3526" y="85"/>
                    </a:cubicBezTo>
                    <a:cubicBezTo>
                      <a:pt x="3551" y="36"/>
                      <a:pt x="3509" y="1"/>
                      <a:pt x="346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25"/>
              <p:cNvSpPr/>
              <p:nvPr/>
            </p:nvSpPr>
            <p:spPr>
              <a:xfrm>
                <a:off x="3979071" y="2578993"/>
                <a:ext cx="78852" cy="31038"/>
              </a:xfrm>
              <a:custGeom>
                <a:rect b="b" l="l" r="r" t="t"/>
                <a:pathLst>
                  <a:path extrusionOk="0" h="531" w="1349">
                    <a:moveTo>
                      <a:pt x="1245" y="1"/>
                    </a:moveTo>
                    <a:cubicBezTo>
                      <a:pt x="1224" y="1"/>
                      <a:pt x="1204" y="12"/>
                      <a:pt x="1194" y="42"/>
                    </a:cubicBezTo>
                    <a:cubicBezTo>
                      <a:pt x="1090" y="208"/>
                      <a:pt x="924" y="333"/>
                      <a:pt x="726" y="374"/>
                    </a:cubicBezTo>
                    <a:cubicBezTo>
                      <a:pt x="685" y="385"/>
                      <a:pt x="643" y="385"/>
                      <a:pt x="602" y="385"/>
                    </a:cubicBezTo>
                    <a:cubicBezTo>
                      <a:pt x="436" y="385"/>
                      <a:pt x="281" y="323"/>
                      <a:pt x="156" y="219"/>
                    </a:cubicBezTo>
                    <a:cubicBezTo>
                      <a:pt x="136" y="208"/>
                      <a:pt x="125" y="198"/>
                      <a:pt x="104" y="198"/>
                    </a:cubicBezTo>
                    <a:cubicBezTo>
                      <a:pt x="53" y="198"/>
                      <a:pt x="0" y="271"/>
                      <a:pt x="53" y="323"/>
                    </a:cubicBezTo>
                    <a:cubicBezTo>
                      <a:pt x="208" y="457"/>
                      <a:pt x="405" y="530"/>
                      <a:pt x="602" y="530"/>
                    </a:cubicBezTo>
                    <a:cubicBezTo>
                      <a:pt x="654" y="530"/>
                      <a:pt x="706" y="520"/>
                      <a:pt x="747" y="520"/>
                    </a:cubicBezTo>
                    <a:cubicBezTo>
                      <a:pt x="986" y="478"/>
                      <a:pt x="1194" y="323"/>
                      <a:pt x="1318" y="115"/>
                    </a:cubicBezTo>
                    <a:cubicBezTo>
                      <a:pt x="1349" y="53"/>
                      <a:pt x="1297" y="1"/>
                      <a:pt x="124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25"/>
              <p:cNvSpPr/>
              <p:nvPr/>
            </p:nvSpPr>
            <p:spPr>
              <a:xfrm>
                <a:off x="3966329" y="2491490"/>
                <a:ext cx="80138" cy="57283"/>
              </a:xfrm>
              <a:custGeom>
                <a:rect b="b" l="l" r="r" t="t"/>
                <a:pathLst>
                  <a:path extrusionOk="0" h="980" w="1371">
                    <a:moveTo>
                      <a:pt x="980" y="1"/>
                    </a:moveTo>
                    <a:cubicBezTo>
                      <a:pt x="813" y="1"/>
                      <a:pt x="639" y="16"/>
                      <a:pt x="478" y="56"/>
                    </a:cubicBezTo>
                    <a:cubicBezTo>
                      <a:pt x="322" y="98"/>
                      <a:pt x="1" y="191"/>
                      <a:pt x="73" y="419"/>
                    </a:cubicBezTo>
                    <a:cubicBezTo>
                      <a:pt x="94" y="471"/>
                      <a:pt x="125" y="523"/>
                      <a:pt x="167" y="564"/>
                    </a:cubicBezTo>
                    <a:cubicBezTo>
                      <a:pt x="281" y="700"/>
                      <a:pt x="416" y="813"/>
                      <a:pt x="561" y="907"/>
                    </a:cubicBezTo>
                    <a:cubicBezTo>
                      <a:pt x="623" y="949"/>
                      <a:pt x="686" y="979"/>
                      <a:pt x="758" y="979"/>
                    </a:cubicBezTo>
                    <a:cubicBezTo>
                      <a:pt x="852" y="979"/>
                      <a:pt x="924" y="938"/>
                      <a:pt x="986" y="876"/>
                    </a:cubicBezTo>
                    <a:cubicBezTo>
                      <a:pt x="1173" y="720"/>
                      <a:pt x="1308" y="492"/>
                      <a:pt x="1359" y="253"/>
                    </a:cubicBezTo>
                    <a:cubicBezTo>
                      <a:pt x="1370" y="202"/>
                      <a:pt x="1370" y="139"/>
                      <a:pt x="1349" y="98"/>
                    </a:cubicBezTo>
                    <a:cubicBezTo>
                      <a:pt x="1349" y="87"/>
                      <a:pt x="1339" y="77"/>
                      <a:pt x="1339" y="77"/>
                    </a:cubicBezTo>
                    <a:cubicBezTo>
                      <a:pt x="1287" y="15"/>
                      <a:pt x="1204" y="4"/>
                      <a:pt x="1121" y="4"/>
                    </a:cubicBezTo>
                    <a:cubicBezTo>
                      <a:pt x="1075" y="2"/>
                      <a:pt x="1028" y="1"/>
                      <a:pt x="98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25"/>
              <p:cNvSpPr/>
              <p:nvPr/>
            </p:nvSpPr>
            <p:spPr>
              <a:xfrm>
                <a:off x="4057864" y="2441689"/>
                <a:ext cx="52198" cy="49685"/>
              </a:xfrm>
              <a:custGeom>
                <a:rect b="b" l="l" r="r" t="t"/>
                <a:pathLst>
                  <a:path extrusionOk="0" h="850" w="893">
                    <a:moveTo>
                      <a:pt x="445" y="0"/>
                    </a:moveTo>
                    <a:cubicBezTo>
                      <a:pt x="249" y="0"/>
                      <a:pt x="56" y="117"/>
                      <a:pt x="22" y="369"/>
                    </a:cubicBezTo>
                    <a:cubicBezTo>
                      <a:pt x="1" y="597"/>
                      <a:pt x="178" y="825"/>
                      <a:pt x="406" y="846"/>
                    </a:cubicBezTo>
                    <a:cubicBezTo>
                      <a:pt x="422" y="849"/>
                      <a:pt x="439" y="850"/>
                      <a:pt x="456" y="850"/>
                    </a:cubicBezTo>
                    <a:cubicBezTo>
                      <a:pt x="657" y="850"/>
                      <a:pt x="854" y="684"/>
                      <a:pt x="883" y="483"/>
                    </a:cubicBezTo>
                    <a:cubicBezTo>
                      <a:pt x="893" y="462"/>
                      <a:pt x="893" y="441"/>
                      <a:pt x="893" y="421"/>
                    </a:cubicBezTo>
                    <a:cubicBezTo>
                      <a:pt x="893" y="150"/>
                      <a:pt x="667" y="0"/>
                      <a:pt x="44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25"/>
              <p:cNvSpPr/>
              <p:nvPr/>
            </p:nvSpPr>
            <p:spPr>
              <a:xfrm>
                <a:off x="3878417" y="2458231"/>
                <a:ext cx="52198" cy="50035"/>
              </a:xfrm>
              <a:custGeom>
                <a:rect b="b" l="l" r="r" t="t"/>
                <a:pathLst>
                  <a:path extrusionOk="0" h="856" w="893">
                    <a:moveTo>
                      <a:pt x="436" y="1"/>
                    </a:moveTo>
                    <a:cubicBezTo>
                      <a:pt x="241" y="1"/>
                      <a:pt x="50" y="115"/>
                      <a:pt x="21" y="366"/>
                    </a:cubicBezTo>
                    <a:cubicBezTo>
                      <a:pt x="0" y="594"/>
                      <a:pt x="177" y="822"/>
                      <a:pt x="395" y="854"/>
                    </a:cubicBezTo>
                    <a:cubicBezTo>
                      <a:pt x="407" y="855"/>
                      <a:pt x="419" y="855"/>
                      <a:pt x="431" y="855"/>
                    </a:cubicBezTo>
                    <a:cubicBezTo>
                      <a:pt x="647" y="855"/>
                      <a:pt x="853" y="686"/>
                      <a:pt x="883" y="480"/>
                    </a:cubicBezTo>
                    <a:cubicBezTo>
                      <a:pt x="883" y="459"/>
                      <a:pt x="893" y="439"/>
                      <a:pt x="893" y="418"/>
                    </a:cubicBezTo>
                    <a:cubicBezTo>
                      <a:pt x="893" y="152"/>
                      <a:pt x="661" y="1"/>
                      <a:pt x="4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25"/>
              <p:cNvSpPr/>
              <p:nvPr/>
            </p:nvSpPr>
            <p:spPr>
              <a:xfrm>
                <a:off x="4151620" y="2424329"/>
                <a:ext cx="149697" cy="78911"/>
              </a:xfrm>
              <a:custGeom>
                <a:rect b="b" l="l" r="r" t="t"/>
                <a:pathLst>
                  <a:path extrusionOk="0" h="1350" w="2561">
                    <a:moveTo>
                      <a:pt x="2451" y="0"/>
                    </a:moveTo>
                    <a:cubicBezTo>
                      <a:pt x="2445" y="0"/>
                      <a:pt x="2439" y="1"/>
                      <a:pt x="2432" y="2"/>
                    </a:cubicBezTo>
                    <a:cubicBezTo>
                      <a:pt x="1561" y="199"/>
                      <a:pt x="731" y="625"/>
                      <a:pt x="57" y="1226"/>
                    </a:cubicBezTo>
                    <a:cubicBezTo>
                      <a:pt x="0" y="1275"/>
                      <a:pt x="51" y="1349"/>
                      <a:pt x="111" y="1349"/>
                    </a:cubicBezTo>
                    <a:cubicBezTo>
                      <a:pt x="127" y="1349"/>
                      <a:pt x="145" y="1343"/>
                      <a:pt x="160" y="1330"/>
                    </a:cubicBezTo>
                    <a:cubicBezTo>
                      <a:pt x="824" y="749"/>
                      <a:pt x="1623" y="334"/>
                      <a:pt x="2474" y="137"/>
                    </a:cubicBezTo>
                    <a:cubicBezTo>
                      <a:pt x="2560" y="117"/>
                      <a:pt x="2531" y="0"/>
                      <a:pt x="24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25"/>
              <p:cNvSpPr/>
              <p:nvPr/>
            </p:nvSpPr>
            <p:spPr>
              <a:xfrm>
                <a:off x="4149925" y="2473487"/>
                <a:ext cx="185704" cy="41560"/>
              </a:xfrm>
              <a:custGeom>
                <a:rect b="b" l="l" r="r" t="t"/>
                <a:pathLst>
                  <a:path extrusionOk="0" h="711" w="3177">
                    <a:moveTo>
                      <a:pt x="3084" y="1"/>
                    </a:moveTo>
                    <a:cubicBezTo>
                      <a:pt x="2056" y="1"/>
                      <a:pt x="1040" y="198"/>
                      <a:pt x="76" y="561"/>
                    </a:cubicBezTo>
                    <a:cubicBezTo>
                      <a:pt x="1" y="590"/>
                      <a:pt x="18" y="711"/>
                      <a:pt x="92" y="711"/>
                    </a:cubicBezTo>
                    <a:cubicBezTo>
                      <a:pt x="100" y="711"/>
                      <a:pt x="108" y="709"/>
                      <a:pt x="117" y="706"/>
                    </a:cubicBezTo>
                    <a:cubicBezTo>
                      <a:pt x="1061" y="344"/>
                      <a:pt x="2067" y="146"/>
                      <a:pt x="3084" y="146"/>
                    </a:cubicBezTo>
                    <a:cubicBezTo>
                      <a:pt x="3177" y="146"/>
                      <a:pt x="3177" y="1"/>
                      <a:pt x="308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25"/>
              <p:cNvSpPr/>
              <p:nvPr/>
            </p:nvSpPr>
            <p:spPr>
              <a:xfrm>
                <a:off x="4159160" y="2518963"/>
                <a:ext cx="157822" cy="42787"/>
              </a:xfrm>
              <a:custGeom>
                <a:rect b="b" l="l" r="r" t="t"/>
                <a:pathLst>
                  <a:path extrusionOk="0" h="732" w="2700">
                    <a:moveTo>
                      <a:pt x="84" y="1"/>
                    </a:moveTo>
                    <a:cubicBezTo>
                      <a:pt x="1" y="1"/>
                      <a:pt x="4" y="136"/>
                      <a:pt x="94" y="147"/>
                    </a:cubicBezTo>
                    <a:cubicBezTo>
                      <a:pt x="944" y="240"/>
                      <a:pt x="1785" y="426"/>
                      <a:pt x="2583" y="727"/>
                    </a:cubicBezTo>
                    <a:cubicBezTo>
                      <a:pt x="2591" y="730"/>
                      <a:pt x="2598" y="732"/>
                      <a:pt x="2605" y="732"/>
                    </a:cubicBezTo>
                    <a:cubicBezTo>
                      <a:pt x="2673" y="732"/>
                      <a:pt x="2700" y="610"/>
                      <a:pt x="2625" y="582"/>
                    </a:cubicBezTo>
                    <a:cubicBezTo>
                      <a:pt x="1805" y="281"/>
                      <a:pt x="955" y="94"/>
                      <a:pt x="94" y="1"/>
                    </a:cubicBezTo>
                    <a:cubicBezTo>
                      <a:pt x="90" y="1"/>
                      <a:pt x="87" y="1"/>
                      <a:pt x="8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25"/>
              <p:cNvSpPr/>
              <p:nvPr/>
            </p:nvSpPr>
            <p:spPr>
              <a:xfrm>
                <a:off x="3695931" y="2478982"/>
                <a:ext cx="161855" cy="44190"/>
              </a:xfrm>
              <a:custGeom>
                <a:rect b="b" l="l" r="r" t="t"/>
                <a:pathLst>
                  <a:path extrusionOk="0" h="756" w="2769">
                    <a:moveTo>
                      <a:pt x="168" y="0"/>
                    </a:moveTo>
                    <a:cubicBezTo>
                      <a:pt x="147" y="0"/>
                      <a:pt x="126" y="0"/>
                      <a:pt x="104" y="1"/>
                    </a:cubicBezTo>
                    <a:cubicBezTo>
                      <a:pt x="11" y="1"/>
                      <a:pt x="1" y="146"/>
                      <a:pt x="94" y="146"/>
                    </a:cubicBezTo>
                    <a:cubicBezTo>
                      <a:pt x="115" y="146"/>
                      <a:pt x="137" y="146"/>
                      <a:pt x="159" y="146"/>
                    </a:cubicBezTo>
                    <a:cubicBezTo>
                      <a:pt x="1019" y="146"/>
                      <a:pt x="1866" y="353"/>
                      <a:pt x="2625" y="748"/>
                    </a:cubicBezTo>
                    <a:cubicBezTo>
                      <a:pt x="2636" y="753"/>
                      <a:pt x="2648" y="756"/>
                      <a:pt x="2658" y="756"/>
                    </a:cubicBezTo>
                    <a:cubicBezTo>
                      <a:pt x="2725" y="756"/>
                      <a:pt x="2769" y="659"/>
                      <a:pt x="2698" y="623"/>
                    </a:cubicBezTo>
                    <a:cubicBezTo>
                      <a:pt x="1917" y="218"/>
                      <a:pt x="1048" y="0"/>
                      <a:pt x="16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25"/>
              <p:cNvSpPr/>
              <p:nvPr/>
            </p:nvSpPr>
            <p:spPr>
              <a:xfrm>
                <a:off x="3673252" y="2521593"/>
                <a:ext cx="188860" cy="21861"/>
              </a:xfrm>
              <a:custGeom>
                <a:rect b="b" l="l" r="r" t="t"/>
                <a:pathLst>
                  <a:path extrusionOk="0" h="374" w="3231">
                    <a:moveTo>
                      <a:pt x="2070" y="0"/>
                    </a:moveTo>
                    <a:cubicBezTo>
                      <a:pt x="1403" y="0"/>
                      <a:pt x="736" y="81"/>
                      <a:pt x="87" y="236"/>
                    </a:cubicBezTo>
                    <a:cubicBezTo>
                      <a:pt x="1" y="255"/>
                      <a:pt x="21" y="373"/>
                      <a:pt x="100" y="373"/>
                    </a:cubicBezTo>
                    <a:cubicBezTo>
                      <a:pt x="106" y="373"/>
                      <a:pt x="112" y="373"/>
                      <a:pt x="119" y="371"/>
                    </a:cubicBezTo>
                    <a:cubicBezTo>
                      <a:pt x="758" y="223"/>
                      <a:pt x="1414" y="145"/>
                      <a:pt x="2071" y="145"/>
                    </a:cubicBezTo>
                    <a:cubicBezTo>
                      <a:pt x="2427" y="145"/>
                      <a:pt x="2784" y="168"/>
                      <a:pt x="3137" y="215"/>
                    </a:cubicBezTo>
                    <a:cubicBezTo>
                      <a:pt x="3140" y="216"/>
                      <a:pt x="3144" y="216"/>
                      <a:pt x="3147" y="216"/>
                    </a:cubicBezTo>
                    <a:cubicBezTo>
                      <a:pt x="3231" y="216"/>
                      <a:pt x="3227" y="80"/>
                      <a:pt x="3137" y="70"/>
                    </a:cubicBezTo>
                    <a:cubicBezTo>
                      <a:pt x="2783" y="23"/>
                      <a:pt x="2427" y="0"/>
                      <a:pt x="207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25"/>
              <p:cNvSpPr/>
              <p:nvPr/>
            </p:nvSpPr>
            <p:spPr>
              <a:xfrm>
                <a:off x="3710603" y="2539947"/>
                <a:ext cx="146131" cy="76807"/>
              </a:xfrm>
              <a:custGeom>
                <a:rect b="b" l="l" r="r" t="t"/>
                <a:pathLst>
                  <a:path extrusionOk="0" h="1314" w="2500">
                    <a:moveTo>
                      <a:pt x="2409" y="1"/>
                    </a:moveTo>
                    <a:cubicBezTo>
                      <a:pt x="2401" y="1"/>
                      <a:pt x="2393" y="2"/>
                      <a:pt x="2384" y="5"/>
                    </a:cubicBezTo>
                    <a:cubicBezTo>
                      <a:pt x="1564" y="295"/>
                      <a:pt x="787" y="690"/>
                      <a:pt x="71" y="1167"/>
                    </a:cubicBezTo>
                    <a:cubicBezTo>
                      <a:pt x="1" y="1211"/>
                      <a:pt x="42" y="1314"/>
                      <a:pt x="100" y="1314"/>
                    </a:cubicBezTo>
                    <a:cubicBezTo>
                      <a:pt x="110" y="1314"/>
                      <a:pt x="122" y="1310"/>
                      <a:pt x="133" y="1302"/>
                    </a:cubicBezTo>
                    <a:cubicBezTo>
                      <a:pt x="849" y="825"/>
                      <a:pt x="1617" y="431"/>
                      <a:pt x="2415" y="150"/>
                    </a:cubicBezTo>
                    <a:cubicBezTo>
                      <a:pt x="2500" y="122"/>
                      <a:pt x="2482" y="1"/>
                      <a:pt x="240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25"/>
              <p:cNvSpPr/>
              <p:nvPr/>
            </p:nvSpPr>
            <p:spPr>
              <a:xfrm>
                <a:off x="5585789" y="3488035"/>
                <a:ext cx="62077" cy="78852"/>
              </a:xfrm>
              <a:custGeom>
                <a:rect b="b" l="l" r="r" t="t"/>
                <a:pathLst>
                  <a:path extrusionOk="0" h="1349" w="1062">
                    <a:moveTo>
                      <a:pt x="542" y="0"/>
                    </a:moveTo>
                    <a:cubicBezTo>
                      <a:pt x="501" y="0"/>
                      <a:pt x="458" y="6"/>
                      <a:pt x="416" y="19"/>
                    </a:cubicBezTo>
                    <a:lnTo>
                      <a:pt x="333" y="40"/>
                    </a:lnTo>
                    <a:cubicBezTo>
                      <a:pt x="198" y="82"/>
                      <a:pt x="84" y="185"/>
                      <a:pt x="42" y="320"/>
                    </a:cubicBezTo>
                    <a:cubicBezTo>
                      <a:pt x="1" y="444"/>
                      <a:pt x="1" y="579"/>
                      <a:pt x="42" y="704"/>
                    </a:cubicBezTo>
                    <a:cubicBezTo>
                      <a:pt x="95" y="911"/>
                      <a:pt x="240" y="1087"/>
                      <a:pt x="416" y="1212"/>
                    </a:cubicBezTo>
                    <a:cubicBezTo>
                      <a:pt x="499" y="1274"/>
                      <a:pt x="603" y="1326"/>
                      <a:pt x="706" y="1347"/>
                    </a:cubicBezTo>
                    <a:cubicBezTo>
                      <a:pt x="719" y="1348"/>
                      <a:pt x="732" y="1349"/>
                      <a:pt x="745" y="1349"/>
                    </a:cubicBezTo>
                    <a:cubicBezTo>
                      <a:pt x="837" y="1349"/>
                      <a:pt x="933" y="1317"/>
                      <a:pt x="997" y="1253"/>
                    </a:cubicBezTo>
                    <a:cubicBezTo>
                      <a:pt x="914" y="1170"/>
                      <a:pt x="831" y="1067"/>
                      <a:pt x="821" y="953"/>
                    </a:cubicBezTo>
                    <a:cubicBezTo>
                      <a:pt x="810" y="828"/>
                      <a:pt x="883" y="714"/>
                      <a:pt x="935" y="600"/>
                    </a:cubicBezTo>
                    <a:lnTo>
                      <a:pt x="935" y="589"/>
                    </a:lnTo>
                    <a:cubicBezTo>
                      <a:pt x="1062" y="299"/>
                      <a:pt x="831" y="0"/>
                      <a:pt x="542"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25"/>
              <p:cNvSpPr/>
              <p:nvPr/>
            </p:nvSpPr>
            <p:spPr>
              <a:xfrm>
                <a:off x="5627699" y="3549993"/>
                <a:ext cx="114625" cy="20458"/>
              </a:xfrm>
              <a:custGeom>
                <a:rect b="b" l="l" r="r" t="t"/>
                <a:pathLst>
                  <a:path extrusionOk="0" h="350" w="1961">
                    <a:moveTo>
                      <a:pt x="1162" y="1"/>
                    </a:moveTo>
                    <a:cubicBezTo>
                      <a:pt x="1098" y="1"/>
                      <a:pt x="1035" y="3"/>
                      <a:pt x="975" y="7"/>
                    </a:cubicBezTo>
                    <a:cubicBezTo>
                      <a:pt x="643" y="17"/>
                      <a:pt x="301" y="38"/>
                      <a:pt x="0" y="163"/>
                    </a:cubicBezTo>
                    <a:lnTo>
                      <a:pt x="280" y="349"/>
                    </a:lnTo>
                    <a:cubicBezTo>
                      <a:pt x="840" y="308"/>
                      <a:pt x="1400" y="276"/>
                      <a:pt x="1960" y="246"/>
                    </a:cubicBezTo>
                    <a:cubicBezTo>
                      <a:pt x="1836" y="121"/>
                      <a:pt x="1670" y="59"/>
                      <a:pt x="1494" y="27"/>
                    </a:cubicBezTo>
                    <a:cubicBezTo>
                      <a:pt x="1388" y="8"/>
                      <a:pt x="1274" y="1"/>
                      <a:pt x="116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25"/>
              <p:cNvSpPr/>
              <p:nvPr/>
            </p:nvSpPr>
            <p:spPr>
              <a:xfrm>
                <a:off x="5533650" y="3556365"/>
                <a:ext cx="181378" cy="25018"/>
              </a:xfrm>
              <a:custGeom>
                <a:rect b="b" l="l" r="r" t="t"/>
                <a:pathLst>
                  <a:path extrusionOk="0" h="428" w="3103">
                    <a:moveTo>
                      <a:pt x="949" y="0"/>
                    </a:moveTo>
                    <a:cubicBezTo>
                      <a:pt x="704" y="0"/>
                      <a:pt x="459" y="26"/>
                      <a:pt x="219" y="84"/>
                    </a:cubicBezTo>
                    <a:cubicBezTo>
                      <a:pt x="167" y="95"/>
                      <a:pt x="115" y="116"/>
                      <a:pt x="74" y="137"/>
                    </a:cubicBezTo>
                    <a:cubicBezTo>
                      <a:pt x="32" y="167"/>
                      <a:pt x="1" y="220"/>
                      <a:pt x="1" y="271"/>
                    </a:cubicBezTo>
                    <a:cubicBezTo>
                      <a:pt x="212" y="298"/>
                      <a:pt x="425" y="304"/>
                      <a:pt x="639" y="304"/>
                    </a:cubicBezTo>
                    <a:cubicBezTo>
                      <a:pt x="773" y="304"/>
                      <a:pt x="908" y="302"/>
                      <a:pt x="1043" y="302"/>
                    </a:cubicBezTo>
                    <a:cubicBezTo>
                      <a:pt x="1179" y="302"/>
                      <a:pt x="1316" y="304"/>
                      <a:pt x="1453" y="312"/>
                    </a:cubicBezTo>
                    <a:cubicBezTo>
                      <a:pt x="1890" y="337"/>
                      <a:pt x="2325" y="427"/>
                      <a:pt x="2762" y="427"/>
                    </a:cubicBezTo>
                    <a:cubicBezTo>
                      <a:pt x="2875" y="427"/>
                      <a:pt x="2989" y="421"/>
                      <a:pt x="3103" y="406"/>
                    </a:cubicBezTo>
                    <a:cubicBezTo>
                      <a:pt x="2819" y="154"/>
                      <a:pt x="2439" y="9"/>
                      <a:pt x="2059" y="9"/>
                    </a:cubicBezTo>
                    <a:cubicBezTo>
                      <a:pt x="1939" y="9"/>
                      <a:pt x="1819" y="24"/>
                      <a:pt x="1702" y="54"/>
                    </a:cubicBezTo>
                    <a:lnTo>
                      <a:pt x="1640" y="64"/>
                    </a:lnTo>
                    <a:cubicBezTo>
                      <a:pt x="1413" y="23"/>
                      <a:pt x="1181" y="0"/>
                      <a:pt x="94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25"/>
              <p:cNvSpPr/>
              <p:nvPr/>
            </p:nvSpPr>
            <p:spPr>
              <a:xfrm>
                <a:off x="4995252" y="2872771"/>
                <a:ext cx="807697" cy="712536"/>
              </a:xfrm>
              <a:custGeom>
                <a:rect b="b" l="l" r="r" t="t"/>
                <a:pathLst>
                  <a:path extrusionOk="0" h="12190" w="13818">
                    <a:moveTo>
                      <a:pt x="10970" y="1"/>
                    </a:moveTo>
                    <a:cubicBezTo>
                      <a:pt x="9736" y="1"/>
                      <a:pt x="8855" y="777"/>
                      <a:pt x="8683" y="991"/>
                    </a:cubicBezTo>
                    <a:cubicBezTo>
                      <a:pt x="8414" y="1323"/>
                      <a:pt x="8299" y="1749"/>
                      <a:pt x="8248" y="2164"/>
                    </a:cubicBezTo>
                    <a:cubicBezTo>
                      <a:pt x="8216" y="2413"/>
                      <a:pt x="8206" y="2672"/>
                      <a:pt x="8133" y="2911"/>
                    </a:cubicBezTo>
                    <a:cubicBezTo>
                      <a:pt x="8061" y="3149"/>
                      <a:pt x="7916" y="3388"/>
                      <a:pt x="7687" y="3502"/>
                    </a:cubicBezTo>
                    <a:cubicBezTo>
                      <a:pt x="7757" y="3546"/>
                      <a:pt x="7837" y="3566"/>
                      <a:pt x="7917" y="3566"/>
                    </a:cubicBezTo>
                    <a:cubicBezTo>
                      <a:pt x="8063" y="3566"/>
                      <a:pt x="8209" y="3498"/>
                      <a:pt x="8289" y="3377"/>
                    </a:cubicBezTo>
                    <a:lnTo>
                      <a:pt x="8289" y="3377"/>
                    </a:lnTo>
                    <a:cubicBezTo>
                      <a:pt x="8289" y="3575"/>
                      <a:pt x="8216" y="3771"/>
                      <a:pt x="8071" y="3907"/>
                    </a:cubicBezTo>
                    <a:cubicBezTo>
                      <a:pt x="8101" y="3911"/>
                      <a:pt x="8131" y="3913"/>
                      <a:pt x="8161" y="3913"/>
                    </a:cubicBezTo>
                    <a:cubicBezTo>
                      <a:pt x="8275" y="3913"/>
                      <a:pt x="8387" y="3883"/>
                      <a:pt x="8486" y="3833"/>
                    </a:cubicBezTo>
                    <a:lnTo>
                      <a:pt x="8486" y="3833"/>
                    </a:lnTo>
                    <a:cubicBezTo>
                      <a:pt x="8476" y="4114"/>
                      <a:pt x="8455" y="4394"/>
                      <a:pt x="8424" y="4663"/>
                    </a:cubicBezTo>
                    <a:cubicBezTo>
                      <a:pt x="8248" y="5950"/>
                      <a:pt x="7656" y="7143"/>
                      <a:pt x="7075" y="8294"/>
                    </a:cubicBezTo>
                    <a:cubicBezTo>
                      <a:pt x="6754" y="8937"/>
                      <a:pt x="6422" y="9580"/>
                      <a:pt x="6100" y="10223"/>
                    </a:cubicBezTo>
                    <a:cubicBezTo>
                      <a:pt x="5913" y="10597"/>
                      <a:pt x="5717" y="10991"/>
                      <a:pt x="5353" y="11188"/>
                    </a:cubicBezTo>
                    <a:cubicBezTo>
                      <a:pt x="5171" y="11295"/>
                      <a:pt x="4971" y="11340"/>
                      <a:pt x="4766" y="11340"/>
                    </a:cubicBezTo>
                    <a:cubicBezTo>
                      <a:pt x="4354" y="11340"/>
                      <a:pt x="3919" y="11158"/>
                      <a:pt x="3559" y="10929"/>
                    </a:cubicBezTo>
                    <a:cubicBezTo>
                      <a:pt x="3527" y="10908"/>
                      <a:pt x="3497" y="10887"/>
                      <a:pt x="3465" y="10856"/>
                    </a:cubicBezTo>
                    <a:cubicBezTo>
                      <a:pt x="3299" y="10742"/>
                      <a:pt x="3154" y="10608"/>
                      <a:pt x="3020" y="10452"/>
                    </a:cubicBezTo>
                    <a:cubicBezTo>
                      <a:pt x="2812" y="10213"/>
                      <a:pt x="2635" y="9944"/>
                      <a:pt x="2386" y="9757"/>
                    </a:cubicBezTo>
                    <a:cubicBezTo>
                      <a:pt x="2276" y="9684"/>
                      <a:pt x="2143" y="9618"/>
                      <a:pt x="2013" y="9618"/>
                    </a:cubicBezTo>
                    <a:cubicBezTo>
                      <a:pt x="1996" y="9618"/>
                      <a:pt x="1978" y="9619"/>
                      <a:pt x="1962" y="9622"/>
                    </a:cubicBezTo>
                    <a:cubicBezTo>
                      <a:pt x="1816" y="9642"/>
                      <a:pt x="1692" y="9746"/>
                      <a:pt x="1671" y="9871"/>
                    </a:cubicBezTo>
                    <a:lnTo>
                      <a:pt x="1577" y="9871"/>
                    </a:lnTo>
                    <a:cubicBezTo>
                      <a:pt x="1411" y="9757"/>
                      <a:pt x="1225" y="9674"/>
                      <a:pt x="1028" y="9653"/>
                    </a:cubicBezTo>
                    <a:cubicBezTo>
                      <a:pt x="997" y="9649"/>
                      <a:pt x="965" y="9647"/>
                      <a:pt x="933" y="9647"/>
                    </a:cubicBezTo>
                    <a:cubicBezTo>
                      <a:pt x="733" y="9647"/>
                      <a:pt x="532" y="9732"/>
                      <a:pt x="416" y="9902"/>
                    </a:cubicBezTo>
                    <a:cubicBezTo>
                      <a:pt x="323" y="10037"/>
                      <a:pt x="323" y="10234"/>
                      <a:pt x="406" y="10379"/>
                    </a:cubicBezTo>
                    <a:lnTo>
                      <a:pt x="395" y="10379"/>
                    </a:lnTo>
                    <a:cubicBezTo>
                      <a:pt x="385" y="10389"/>
                      <a:pt x="385" y="10400"/>
                      <a:pt x="374" y="10410"/>
                    </a:cubicBezTo>
                    <a:cubicBezTo>
                      <a:pt x="323" y="10410"/>
                      <a:pt x="260" y="10410"/>
                      <a:pt x="219" y="10431"/>
                    </a:cubicBezTo>
                    <a:cubicBezTo>
                      <a:pt x="104" y="10483"/>
                      <a:pt x="42" y="10597"/>
                      <a:pt x="21" y="10711"/>
                    </a:cubicBezTo>
                    <a:cubicBezTo>
                      <a:pt x="1" y="10836"/>
                      <a:pt x="32" y="10949"/>
                      <a:pt x="84" y="11053"/>
                    </a:cubicBezTo>
                    <a:cubicBezTo>
                      <a:pt x="208" y="11344"/>
                      <a:pt x="457" y="11551"/>
                      <a:pt x="747" y="11686"/>
                    </a:cubicBezTo>
                    <a:cubicBezTo>
                      <a:pt x="934" y="11790"/>
                      <a:pt x="1162" y="11852"/>
                      <a:pt x="1381" y="11904"/>
                    </a:cubicBezTo>
                    <a:cubicBezTo>
                      <a:pt x="2281" y="12110"/>
                      <a:pt x="3191" y="12189"/>
                      <a:pt x="4105" y="12189"/>
                    </a:cubicBezTo>
                    <a:cubicBezTo>
                      <a:pt x="4527" y="12189"/>
                      <a:pt x="4951" y="12172"/>
                      <a:pt x="5374" y="12143"/>
                    </a:cubicBezTo>
                    <a:cubicBezTo>
                      <a:pt x="6235" y="12080"/>
                      <a:pt x="7086" y="11977"/>
                      <a:pt x="7936" y="11873"/>
                    </a:cubicBezTo>
                    <a:cubicBezTo>
                      <a:pt x="8787" y="11759"/>
                      <a:pt x="9648" y="11800"/>
                      <a:pt x="10447" y="11479"/>
                    </a:cubicBezTo>
                    <a:cubicBezTo>
                      <a:pt x="11235" y="11157"/>
                      <a:pt x="11971" y="10659"/>
                      <a:pt x="12448" y="9944"/>
                    </a:cubicBezTo>
                    <a:cubicBezTo>
                      <a:pt x="12936" y="9227"/>
                      <a:pt x="13029" y="8377"/>
                      <a:pt x="13081" y="7496"/>
                    </a:cubicBezTo>
                    <a:cubicBezTo>
                      <a:pt x="13102" y="7132"/>
                      <a:pt x="13133" y="6769"/>
                      <a:pt x="13174" y="6396"/>
                    </a:cubicBezTo>
                    <a:cubicBezTo>
                      <a:pt x="13237" y="5825"/>
                      <a:pt x="13320" y="5255"/>
                      <a:pt x="13434" y="4684"/>
                    </a:cubicBezTo>
                    <a:lnTo>
                      <a:pt x="13465" y="4529"/>
                    </a:lnTo>
                    <a:cubicBezTo>
                      <a:pt x="13600" y="3833"/>
                      <a:pt x="13817" y="3128"/>
                      <a:pt x="13755" y="2423"/>
                    </a:cubicBezTo>
                    <a:cubicBezTo>
                      <a:pt x="13693" y="1717"/>
                      <a:pt x="13413" y="981"/>
                      <a:pt x="12822" y="597"/>
                    </a:cubicBezTo>
                    <a:cubicBezTo>
                      <a:pt x="12154" y="159"/>
                      <a:pt x="11526" y="1"/>
                      <a:pt x="1097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25"/>
              <p:cNvSpPr/>
              <p:nvPr/>
            </p:nvSpPr>
            <p:spPr>
              <a:xfrm>
                <a:off x="5309313" y="3228333"/>
                <a:ext cx="456046" cy="354222"/>
              </a:xfrm>
              <a:custGeom>
                <a:rect b="b" l="l" r="r" t="t"/>
                <a:pathLst>
                  <a:path extrusionOk="0" h="6060" w="7802">
                    <a:moveTo>
                      <a:pt x="6984" y="0"/>
                    </a:moveTo>
                    <a:cubicBezTo>
                      <a:pt x="6578" y="0"/>
                      <a:pt x="6168" y="180"/>
                      <a:pt x="5924" y="500"/>
                    </a:cubicBezTo>
                    <a:cubicBezTo>
                      <a:pt x="5613" y="894"/>
                      <a:pt x="5551" y="1413"/>
                      <a:pt x="5489" y="1911"/>
                    </a:cubicBezTo>
                    <a:cubicBezTo>
                      <a:pt x="5353" y="2865"/>
                      <a:pt x="5094" y="3891"/>
                      <a:pt x="4337" y="4493"/>
                    </a:cubicBezTo>
                    <a:cubicBezTo>
                      <a:pt x="3663" y="5022"/>
                      <a:pt x="2760" y="5115"/>
                      <a:pt x="1920" y="5261"/>
                    </a:cubicBezTo>
                    <a:cubicBezTo>
                      <a:pt x="1236" y="5375"/>
                      <a:pt x="489" y="5583"/>
                      <a:pt x="1" y="6060"/>
                    </a:cubicBezTo>
                    <a:cubicBezTo>
                      <a:pt x="862" y="5997"/>
                      <a:pt x="1713" y="5894"/>
                      <a:pt x="2563" y="5790"/>
                    </a:cubicBezTo>
                    <a:cubicBezTo>
                      <a:pt x="3414" y="5676"/>
                      <a:pt x="4275" y="5717"/>
                      <a:pt x="5074" y="5396"/>
                    </a:cubicBezTo>
                    <a:cubicBezTo>
                      <a:pt x="5862" y="5074"/>
                      <a:pt x="6598" y="4576"/>
                      <a:pt x="7075" y="3861"/>
                    </a:cubicBezTo>
                    <a:cubicBezTo>
                      <a:pt x="7563" y="3144"/>
                      <a:pt x="7656" y="2294"/>
                      <a:pt x="7708" y="1413"/>
                    </a:cubicBezTo>
                    <a:cubicBezTo>
                      <a:pt x="7729" y="1049"/>
                      <a:pt x="7760" y="686"/>
                      <a:pt x="7801" y="313"/>
                    </a:cubicBezTo>
                    <a:cubicBezTo>
                      <a:pt x="7688" y="219"/>
                      <a:pt x="7552" y="136"/>
                      <a:pt x="7418" y="74"/>
                    </a:cubicBezTo>
                    <a:cubicBezTo>
                      <a:pt x="7279" y="24"/>
                      <a:pt x="7132" y="0"/>
                      <a:pt x="698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25"/>
              <p:cNvSpPr/>
              <p:nvPr/>
            </p:nvSpPr>
            <p:spPr>
              <a:xfrm>
                <a:off x="5523071" y="2920994"/>
                <a:ext cx="130115" cy="173545"/>
              </a:xfrm>
              <a:custGeom>
                <a:rect b="b" l="l" r="r" t="t"/>
                <a:pathLst>
                  <a:path extrusionOk="0" h="2969" w="2226">
                    <a:moveTo>
                      <a:pt x="1129" y="1"/>
                    </a:moveTo>
                    <a:cubicBezTo>
                      <a:pt x="572" y="1"/>
                      <a:pt x="0" y="528"/>
                      <a:pt x="6" y="1453"/>
                    </a:cubicBezTo>
                    <a:cubicBezTo>
                      <a:pt x="6" y="1526"/>
                      <a:pt x="6" y="1598"/>
                      <a:pt x="16" y="1681"/>
                    </a:cubicBezTo>
                    <a:cubicBezTo>
                      <a:pt x="93" y="2400"/>
                      <a:pt x="622" y="2969"/>
                      <a:pt x="1160" y="2969"/>
                    </a:cubicBezTo>
                    <a:cubicBezTo>
                      <a:pt x="1204" y="2969"/>
                      <a:pt x="1248" y="2965"/>
                      <a:pt x="1292" y="2957"/>
                    </a:cubicBezTo>
                    <a:cubicBezTo>
                      <a:pt x="1883" y="2863"/>
                      <a:pt x="2226" y="2033"/>
                      <a:pt x="2153" y="1256"/>
                    </a:cubicBezTo>
                    <a:cubicBezTo>
                      <a:pt x="2076" y="392"/>
                      <a:pt x="1608" y="1"/>
                      <a:pt x="1129" y="1"/>
                    </a:cubicBezTo>
                    <a:close/>
                  </a:path>
                </a:pathLst>
              </a:custGeom>
              <a:solidFill>
                <a:srgbClr val="FFF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25"/>
              <p:cNvSpPr/>
              <p:nvPr/>
            </p:nvSpPr>
            <p:spPr>
              <a:xfrm>
                <a:off x="5673116" y="3082262"/>
                <a:ext cx="136487" cy="109189"/>
              </a:xfrm>
              <a:custGeom>
                <a:rect b="b" l="l" r="r" t="t"/>
                <a:pathLst>
                  <a:path extrusionOk="0" h="1868" w="2335">
                    <a:moveTo>
                      <a:pt x="63" y="1"/>
                    </a:moveTo>
                    <a:lnTo>
                      <a:pt x="63" y="1"/>
                    </a:lnTo>
                    <a:cubicBezTo>
                      <a:pt x="1" y="270"/>
                      <a:pt x="21" y="592"/>
                      <a:pt x="125" y="862"/>
                    </a:cubicBezTo>
                    <a:cubicBezTo>
                      <a:pt x="250" y="1194"/>
                      <a:pt x="468" y="1464"/>
                      <a:pt x="717" y="1639"/>
                    </a:cubicBezTo>
                    <a:cubicBezTo>
                      <a:pt x="924" y="1785"/>
                      <a:pt x="1152" y="1868"/>
                      <a:pt x="1381" y="1868"/>
                    </a:cubicBezTo>
                    <a:cubicBezTo>
                      <a:pt x="1650" y="1858"/>
                      <a:pt x="1899" y="1722"/>
                      <a:pt x="2086" y="1494"/>
                    </a:cubicBezTo>
                    <a:cubicBezTo>
                      <a:pt x="2200" y="1349"/>
                      <a:pt x="2294" y="1152"/>
                      <a:pt x="2335" y="955"/>
                    </a:cubicBezTo>
                    <a:cubicBezTo>
                      <a:pt x="2260" y="915"/>
                      <a:pt x="2183" y="900"/>
                      <a:pt x="2104" y="900"/>
                    </a:cubicBezTo>
                    <a:cubicBezTo>
                      <a:pt x="2040" y="900"/>
                      <a:pt x="1974" y="910"/>
                      <a:pt x="1909" y="924"/>
                    </a:cubicBezTo>
                    <a:cubicBezTo>
                      <a:pt x="1754" y="966"/>
                      <a:pt x="1598" y="1038"/>
                      <a:pt x="1432" y="1090"/>
                    </a:cubicBezTo>
                    <a:cubicBezTo>
                      <a:pt x="1352" y="1109"/>
                      <a:pt x="1268" y="1120"/>
                      <a:pt x="1184" y="1120"/>
                    </a:cubicBezTo>
                    <a:cubicBezTo>
                      <a:pt x="997" y="1120"/>
                      <a:pt x="805" y="1069"/>
                      <a:pt x="634" y="955"/>
                    </a:cubicBezTo>
                    <a:cubicBezTo>
                      <a:pt x="353" y="768"/>
                      <a:pt x="157" y="415"/>
                      <a:pt x="74" y="32"/>
                    </a:cubicBezTo>
                    <a:cubicBezTo>
                      <a:pt x="63" y="21"/>
                      <a:pt x="63" y="11"/>
                      <a:pt x="6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25"/>
              <p:cNvSpPr/>
              <p:nvPr/>
            </p:nvSpPr>
            <p:spPr>
              <a:xfrm>
                <a:off x="5671888" y="2921988"/>
                <a:ext cx="200784" cy="249475"/>
              </a:xfrm>
              <a:custGeom>
                <a:rect b="b" l="l" r="r" t="t"/>
                <a:pathLst>
                  <a:path extrusionOk="0" h="4268" w="3435">
                    <a:moveTo>
                      <a:pt x="1650" y="1"/>
                    </a:moveTo>
                    <a:cubicBezTo>
                      <a:pt x="1588" y="1"/>
                      <a:pt x="1526" y="5"/>
                      <a:pt x="1464" y="15"/>
                    </a:cubicBezTo>
                    <a:cubicBezTo>
                      <a:pt x="1183" y="56"/>
                      <a:pt x="904" y="160"/>
                      <a:pt x="686" y="357"/>
                    </a:cubicBezTo>
                    <a:cubicBezTo>
                      <a:pt x="354" y="647"/>
                      <a:pt x="167" y="1124"/>
                      <a:pt x="84" y="1622"/>
                    </a:cubicBezTo>
                    <a:cubicBezTo>
                      <a:pt x="12" y="1986"/>
                      <a:pt x="1" y="2369"/>
                      <a:pt x="84" y="2743"/>
                    </a:cubicBezTo>
                    <a:cubicBezTo>
                      <a:pt x="84" y="2753"/>
                      <a:pt x="84" y="2763"/>
                      <a:pt x="95" y="2774"/>
                    </a:cubicBezTo>
                    <a:cubicBezTo>
                      <a:pt x="178" y="3157"/>
                      <a:pt x="374" y="3510"/>
                      <a:pt x="655" y="3697"/>
                    </a:cubicBezTo>
                    <a:cubicBezTo>
                      <a:pt x="826" y="3811"/>
                      <a:pt x="1018" y="3862"/>
                      <a:pt x="1205" y="3862"/>
                    </a:cubicBezTo>
                    <a:cubicBezTo>
                      <a:pt x="1289" y="3862"/>
                      <a:pt x="1373" y="3851"/>
                      <a:pt x="1453" y="3832"/>
                    </a:cubicBezTo>
                    <a:cubicBezTo>
                      <a:pt x="1619" y="3780"/>
                      <a:pt x="1775" y="3708"/>
                      <a:pt x="1930" y="3666"/>
                    </a:cubicBezTo>
                    <a:cubicBezTo>
                      <a:pt x="1995" y="3652"/>
                      <a:pt x="2061" y="3642"/>
                      <a:pt x="2125" y="3642"/>
                    </a:cubicBezTo>
                    <a:cubicBezTo>
                      <a:pt x="2204" y="3642"/>
                      <a:pt x="2281" y="3657"/>
                      <a:pt x="2356" y="3697"/>
                    </a:cubicBezTo>
                    <a:cubicBezTo>
                      <a:pt x="2387" y="3708"/>
                      <a:pt x="2407" y="3718"/>
                      <a:pt x="2428" y="3728"/>
                    </a:cubicBezTo>
                    <a:cubicBezTo>
                      <a:pt x="2573" y="3842"/>
                      <a:pt x="2688" y="4070"/>
                      <a:pt x="2626" y="4268"/>
                    </a:cubicBezTo>
                    <a:cubicBezTo>
                      <a:pt x="3061" y="3842"/>
                      <a:pt x="3373" y="3210"/>
                      <a:pt x="3424" y="2504"/>
                    </a:cubicBezTo>
                    <a:cubicBezTo>
                      <a:pt x="3435" y="2369"/>
                      <a:pt x="3435" y="2245"/>
                      <a:pt x="3435" y="2110"/>
                    </a:cubicBezTo>
                    <a:lnTo>
                      <a:pt x="3403" y="1861"/>
                    </a:lnTo>
                    <a:cubicBezTo>
                      <a:pt x="3249" y="819"/>
                      <a:pt x="2475" y="1"/>
                      <a:pt x="16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25"/>
              <p:cNvSpPr/>
              <p:nvPr/>
            </p:nvSpPr>
            <p:spPr>
              <a:xfrm>
                <a:off x="5639155" y="3032520"/>
                <a:ext cx="72247" cy="90894"/>
              </a:xfrm>
              <a:custGeom>
                <a:rect b="b" l="l" r="r" t="t"/>
                <a:pathLst>
                  <a:path extrusionOk="0" h="1555" w="1236">
                    <a:moveTo>
                      <a:pt x="406" y="1"/>
                    </a:moveTo>
                    <a:cubicBezTo>
                      <a:pt x="385" y="1"/>
                      <a:pt x="364" y="12"/>
                      <a:pt x="343" y="32"/>
                    </a:cubicBezTo>
                    <a:cubicBezTo>
                      <a:pt x="333" y="32"/>
                      <a:pt x="323" y="42"/>
                      <a:pt x="323" y="53"/>
                    </a:cubicBezTo>
                    <a:cubicBezTo>
                      <a:pt x="125" y="157"/>
                      <a:pt x="1" y="364"/>
                      <a:pt x="1" y="582"/>
                    </a:cubicBezTo>
                    <a:cubicBezTo>
                      <a:pt x="1" y="607"/>
                      <a:pt x="29" y="625"/>
                      <a:pt x="55" y="625"/>
                    </a:cubicBezTo>
                    <a:cubicBezTo>
                      <a:pt x="71" y="625"/>
                      <a:pt x="87" y="618"/>
                      <a:pt x="95" y="603"/>
                    </a:cubicBezTo>
                    <a:cubicBezTo>
                      <a:pt x="146" y="499"/>
                      <a:pt x="208" y="395"/>
                      <a:pt x="270" y="312"/>
                    </a:cubicBezTo>
                    <a:cubicBezTo>
                      <a:pt x="291" y="354"/>
                      <a:pt x="323" y="406"/>
                      <a:pt x="343" y="437"/>
                    </a:cubicBezTo>
                    <a:cubicBezTo>
                      <a:pt x="385" y="520"/>
                      <a:pt x="436" y="593"/>
                      <a:pt x="478" y="676"/>
                    </a:cubicBezTo>
                    <a:cubicBezTo>
                      <a:pt x="551" y="789"/>
                      <a:pt x="623" y="904"/>
                      <a:pt x="706" y="1008"/>
                    </a:cubicBezTo>
                    <a:cubicBezTo>
                      <a:pt x="738" y="1059"/>
                      <a:pt x="758" y="1100"/>
                      <a:pt x="789" y="1153"/>
                    </a:cubicBezTo>
                    <a:cubicBezTo>
                      <a:pt x="800" y="1174"/>
                      <a:pt x="810" y="1174"/>
                      <a:pt x="831" y="1174"/>
                    </a:cubicBezTo>
                    <a:cubicBezTo>
                      <a:pt x="924" y="1298"/>
                      <a:pt x="1028" y="1422"/>
                      <a:pt x="1132" y="1536"/>
                    </a:cubicBezTo>
                    <a:cubicBezTo>
                      <a:pt x="1142" y="1549"/>
                      <a:pt x="1154" y="1554"/>
                      <a:pt x="1166" y="1554"/>
                    </a:cubicBezTo>
                    <a:cubicBezTo>
                      <a:pt x="1202" y="1554"/>
                      <a:pt x="1235" y="1503"/>
                      <a:pt x="1204" y="1464"/>
                    </a:cubicBezTo>
                    <a:cubicBezTo>
                      <a:pt x="1059" y="1298"/>
                      <a:pt x="914" y="1132"/>
                      <a:pt x="789" y="955"/>
                    </a:cubicBezTo>
                    <a:cubicBezTo>
                      <a:pt x="727" y="842"/>
                      <a:pt x="665" y="738"/>
                      <a:pt x="613" y="623"/>
                    </a:cubicBezTo>
                    <a:cubicBezTo>
                      <a:pt x="561" y="530"/>
                      <a:pt x="519" y="447"/>
                      <a:pt x="489" y="354"/>
                    </a:cubicBezTo>
                    <a:cubicBezTo>
                      <a:pt x="478" y="344"/>
                      <a:pt x="436" y="261"/>
                      <a:pt x="416" y="198"/>
                    </a:cubicBezTo>
                    <a:cubicBezTo>
                      <a:pt x="426" y="198"/>
                      <a:pt x="426" y="198"/>
                      <a:pt x="436" y="188"/>
                    </a:cubicBezTo>
                    <a:cubicBezTo>
                      <a:pt x="468" y="188"/>
                      <a:pt x="489" y="157"/>
                      <a:pt x="499" y="136"/>
                    </a:cubicBezTo>
                    <a:cubicBezTo>
                      <a:pt x="509" y="105"/>
                      <a:pt x="509" y="84"/>
                      <a:pt x="499" y="53"/>
                    </a:cubicBezTo>
                    <a:cubicBezTo>
                      <a:pt x="478" y="12"/>
                      <a:pt x="457" y="1"/>
                      <a:pt x="42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25"/>
              <p:cNvSpPr/>
              <p:nvPr/>
            </p:nvSpPr>
            <p:spPr>
              <a:xfrm>
                <a:off x="5328134" y="3360610"/>
                <a:ext cx="250469" cy="109540"/>
              </a:xfrm>
              <a:custGeom>
                <a:rect b="b" l="l" r="r" t="t"/>
                <a:pathLst>
                  <a:path extrusionOk="0" h="1874" w="4285">
                    <a:moveTo>
                      <a:pt x="3351" y="0"/>
                    </a:moveTo>
                    <a:cubicBezTo>
                      <a:pt x="3226" y="218"/>
                      <a:pt x="3019" y="394"/>
                      <a:pt x="2781" y="487"/>
                    </a:cubicBezTo>
                    <a:cubicBezTo>
                      <a:pt x="2682" y="530"/>
                      <a:pt x="2566" y="557"/>
                      <a:pt x="2453" y="557"/>
                    </a:cubicBezTo>
                    <a:cubicBezTo>
                      <a:pt x="2316" y="557"/>
                      <a:pt x="2182" y="517"/>
                      <a:pt x="2085" y="415"/>
                    </a:cubicBezTo>
                    <a:cubicBezTo>
                      <a:pt x="2013" y="747"/>
                      <a:pt x="1640" y="955"/>
                      <a:pt x="1349" y="1068"/>
                    </a:cubicBezTo>
                    <a:cubicBezTo>
                      <a:pt x="1236" y="1109"/>
                      <a:pt x="1111" y="1132"/>
                      <a:pt x="988" y="1132"/>
                    </a:cubicBezTo>
                    <a:cubicBezTo>
                      <a:pt x="761" y="1132"/>
                      <a:pt x="539" y="1052"/>
                      <a:pt x="405" y="851"/>
                    </a:cubicBezTo>
                    <a:cubicBezTo>
                      <a:pt x="374" y="809"/>
                      <a:pt x="353" y="757"/>
                      <a:pt x="333" y="706"/>
                    </a:cubicBezTo>
                    <a:cubicBezTo>
                      <a:pt x="218" y="881"/>
                      <a:pt x="105" y="1068"/>
                      <a:pt x="1" y="1245"/>
                    </a:cubicBezTo>
                    <a:cubicBezTo>
                      <a:pt x="52" y="1317"/>
                      <a:pt x="135" y="1369"/>
                      <a:pt x="218" y="1390"/>
                    </a:cubicBezTo>
                    <a:cubicBezTo>
                      <a:pt x="252" y="1397"/>
                      <a:pt x="286" y="1400"/>
                      <a:pt x="320" y="1400"/>
                    </a:cubicBezTo>
                    <a:cubicBezTo>
                      <a:pt x="483" y="1400"/>
                      <a:pt x="643" y="1327"/>
                      <a:pt x="789" y="1276"/>
                    </a:cubicBezTo>
                    <a:cubicBezTo>
                      <a:pt x="795" y="1273"/>
                      <a:pt x="800" y="1272"/>
                      <a:pt x="806" y="1272"/>
                    </a:cubicBezTo>
                    <a:cubicBezTo>
                      <a:pt x="838" y="1272"/>
                      <a:pt x="857" y="1322"/>
                      <a:pt x="831" y="1349"/>
                    </a:cubicBezTo>
                    <a:cubicBezTo>
                      <a:pt x="727" y="1462"/>
                      <a:pt x="851" y="1618"/>
                      <a:pt x="965" y="1670"/>
                    </a:cubicBezTo>
                    <a:cubicBezTo>
                      <a:pt x="1026" y="1690"/>
                      <a:pt x="1091" y="1698"/>
                      <a:pt x="1157" y="1698"/>
                    </a:cubicBezTo>
                    <a:cubicBezTo>
                      <a:pt x="1263" y="1698"/>
                      <a:pt x="1372" y="1679"/>
                      <a:pt x="1474" y="1660"/>
                    </a:cubicBezTo>
                    <a:cubicBezTo>
                      <a:pt x="1774" y="1608"/>
                      <a:pt x="2106" y="1442"/>
                      <a:pt x="2189" y="1110"/>
                    </a:cubicBezTo>
                    <a:cubicBezTo>
                      <a:pt x="2197" y="1089"/>
                      <a:pt x="2216" y="1080"/>
                      <a:pt x="2234" y="1080"/>
                    </a:cubicBezTo>
                    <a:cubicBezTo>
                      <a:pt x="2262" y="1080"/>
                      <a:pt x="2289" y="1100"/>
                      <a:pt x="2283" y="1130"/>
                    </a:cubicBezTo>
                    <a:cubicBezTo>
                      <a:pt x="2231" y="1400"/>
                      <a:pt x="2397" y="1670"/>
                      <a:pt x="2625" y="1784"/>
                    </a:cubicBezTo>
                    <a:cubicBezTo>
                      <a:pt x="2741" y="1842"/>
                      <a:pt x="2869" y="1874"/>
                      <a:pt x="3001" y="1874"/>
                    </a:cubicBezTo>
                    <a:cubicBezTo>
                      <a:pt x="3035" y="1874"/>
                      <a:pt x="3068" y="1872"/>
                      <a:pt x="3102" y="1867"/>
                    </a:cubicBezTo>
                    <a:cubicBezTo>
                      <a:pt x="3362" y="1711"/>
                      <a:pt x="3600" y="1504"/>
                      <a:pt x="3797" y="1266"/>
                    </a:cubicBezTo>
                    <a:cubicBezTo>
                      <a:pt x="4056" y="955"/>
                      <a:pt x="4233" y="560"/>
                      <a:pt x="4284" y="155"/>
                    </a:cubicBezTo>
                    <a:lnTo>
                      <a:pt x="4284" y="155"/>
                    </a:lnTo>
                    <a:cubicBezTo>
                      <a:pt x="4233" y="208"/>
                      <a:pt x="4171" y="249"/>
                      <a:pt x="4088" y="280"/>
                    </a:cubicBezTo>
                    <a:cubicBezTo>
                      <a:pt x="4012" y="315"/>
                      <a:pt x="3932" y="333"/>
                      <a:pt x="3853" y="333"/>
                    </a:cubicBezTo>
                    <a:cubicBezTo>
                      <a:pt x="3769" y="333"/>
                      <a:pt x="3686" y="313"/>
                      <a:pt x="3611" y="270"/>
                    </a:cubicBezTo>
                    <a:cubicBezTo>
                      <a:pt x="3496" y="218"/>
                      <a:pt x="3403" y="114"/>
                      <a:pt x="335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25"/>
              <p:cNvSpPr/>
              <p:nvPr/>
            </p:nvSpPr>
            <p:spPr>
              <a:xfrm>
                <a:off x="5347540" y="3260190"/>
                <a:ext cx="231706" cy="166648"/>
              </a:xfrm>
              <a:custGeom>
                <a:rect b="b" l="l" r="r" t="t"/>
                <a:pathLst>
                  <a:path extrusionOk="0" h="2851" w="3964">
                    <a:moveTo>
                      <a:pt x="2354" y="1"/>
                    </a:moveTo>
                    <a:cubicBezTo>
                      <a:pt x="2236" y="1"/>
                      <a:pt x="2118" y="16"/>
                      <a:pt x="2002" y="48"/>
                    </a:cubicBezTo>
                    <a:cubicBezTo>
                      <a:pt x="1370" y="224"/>
                      <a:pt x="1048" y="847"/>
                      <a:pt x="706" y="1355"/>
                    </a:cubicBezTo>
                    <a:cubicBezTo>
                      <a:pt x="633" y="1458"/>
                      <a:pt x="571" y="1562"/>
                      <a:pt x="499" y="1666"/>
                    </a:cubicBezTo>
                    <a:cubicBezTo>
                      <a:pt x="478" y="1687"/>
                      <a:pt x="457" y="1718"/>
                      <a:pt x="446" y="1739"/>
                    </a:cubicBezTo>
                    <a:lnTo>
                      <a:pt x="104" y="2268"/>
                    </a:lnTo>
                    <a:cubicBezTo>
                      <a:pt x="94" y="2288"/>
                      <a:pt x="84" y="2299"/>
                      <a:pt x="73" y="2320"/>
                    </a:cubicBezTo>
                    <a:cubicBezTo>
                      <a:pt x="52" y="2351"/>
                      <a:pt x="21" y="2392"/>
                      <a:pt x="1" y="2424"/>
                    </a:cubicBezTo>
                    <a:cubicBezTo>
                      <a:pt x="21" y="2475"/>
                      <a:pt x="42" y="2527"/>
                      <a:pt x="73" y="2569"/>
                    </a:cubicBezTo>
                    <a:cubicBezTo>
                      <a:pt x="207" y="2770"/>
                      <a:pt x="429" y="2850"/>
                      <a:pt x="656" y="2850"/>
                    </a:cubicBezTo>
                    <a:cubicBezTo>
                      <a:pt x="779" y="2850"/>
                      <a:pt x="904" y="2827"/>
                      <a:pt x="1017" y="2786"/>
                    </a:cubicBezTo>
                    <a:cubicBezTo>
                      <a:pt x="1308" y="2673"/>
                      <a:pt x="1681" y="2465"/>
                      <a:pt x="1753" y="2133"/>
                    </a:cubicBezTo>
                    <a:cubicBezTo>
                      <a:pt x="1850" y="2235"/>
                      <a:pt x="1984" y="2275"/>
                      <a:pt x="2121" y="2275"/>
                    </a:cubicBezTo>
                    <a:cubicBezTo>
                      <a:pt x="2234" y="2275"/>
                      <a:pt x="2350" y="2248"/>
                      <a:pt x="2449" y="2205"/>
                    </a:cubicBezTo>
                    <a:cubicBezTo>
                      <a:pt x="2687" y="2112"/>
                      <a:pt x="2894" y="1936"/>
                      <a:pt x="3019" y="1718"/>
                    </a:cubicBezTo>
                    <a:cubicBezTo>
                      <a:pt x="3071" y="1832"/>
                      <a:pt x="3164" y="1936"/>
                      <a:pt x="3279" y="1988"/>
                    </a:cubicBezTo>
                    <a:cubicBezTo>
                      <a:pt x="3354" y="2031"/>
                      <a:pt x="3437" y="2051"/>
                      <a:pt x="3521" y="2051"/>
                    </a:cubicBezTo>
                    <a:cubicBezTo>
                      <a:pt x="3600" y="2051"/>
                      <a:pt x="3680" y="2033"/>
                      <a:pt x="3756" y="1998"/>
                    </a:cubicBezTo>
                    <a:cubicBezTo>
                      <a:pt x="3839" y="1967"/>
                      <a:pt x="3901" y="1926"/>
                      <a:pt x="3952" y="1873"/>
                    </a:cubicBezTo>
                    <a:cubicBezTo>
                      <a:pt x="3963" y="1822"/>
                      <a:pt x="3963" y="1780"/>
                      <a:pt x="3963" y="1728"/>
                    </a:cubicBezTo>
                    <a:lnTo>
                      <a:pt x="3963" y="1583"/>
                    </a:lnTo>
                    <a:cubicBezTo>
                      <a:pt x="3943" y="930"/>
                      <a:pt x="3507" y="349"/>
                      <a:pt x="2905" y="110"/>
                    </a:cubicBezTo>
                    <a:cubicBezTo>
                      <a:pt x="2732" y="40"/>
                      <a:pt x="2544" y="1"/>
                      <a:pt x="235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25"/>
              <p:cNvSpPr/>
              <p:nvPr/>
            </p:nvSpPr>
            <p:spPr>
              <a:xfrm>
                <a:off x="5282659" y="3423679"/>
                <a:ext cx="226796" cy="110884"/>
              </a:xfrm>
              <a:custGeom>
                <a:rect b="b" l="l" r="r" t="t"/>
                <a:pathLst>
                  <a:path extrusionOk="0" h="1897" w="3880">
                    <a:moveTo>
                      <a:pt x="3012" y="1"/>
                    </a:moveTo>
                    <a:cubicBezTo>
                      <a:pt x="2994" y="1"/>
                      <a:pt x="2975" y="10"/>
                      <a:pt x="2967" y="31"/>
                    </a:cubicBezTo>
                    <a:cubicBezTo>
                      <a:pt x="2884" y="363"/>
                      <a:pt x="2552" y="529"/>
                      <a:pt x="2252" y="581"/>
                    </a:cubicBezTo>
                    <a:cubicBezTo>
                      <a:pt x="2150" y="600"/>
                      <a:pt x="2041" y="619"/>
                      <a:pt x="1935" y="619"/>
                    </a:cubicBezTo>
                    <a:cubicBezTo>
                      <a:pt x="1869" y="619"/>
                      <a:pt x="1804" y="611"/>
                      <a:pt x="1743" y="591"/>
                    </a:cubicBezTo>
                    <a:cubicBezTo>
                      <a:pt x="1629" y="539"/>
                      <a:pt x="1505" y="383"/>
                      <a:pt x="1609" y="270"/>
                    </a:cubicBezTo>
                    <a:cubicBezTo>
                      <a:pt x="1635" y="243"/>
                      <a:pt x="1616" y="193"/>
                      <a:pt x="1584" y="193"/>
                    </a:cubicBezTo>
                    <a:cubicBezTo>
                      <a:pt x="1578" y="193"/>
                      <a:pt x="1573" y="194"/>
                      <a:pt x="1567" y="197"/>
                    </a:cubicBezTo>
                    <a:cubicBezTo>
                      <a:pt x="1421" y="248"/>
                      <a:pt x="1261" y="321"/>
                      <a:pt x="1098" y="321"/>
                    </a:cubicBezTo>
                    <a:cubicBezTo>
                      <a:pt x="1064" y="321"/>
                      <a:pt x="1030" y="318"/>
                      <a:pt x="996" y="311"/>
                    </a:cubicBezTo>
                    <a:cubicBezTo>
                      <a:pt x="913" y="290"/>
                      <a:pt x="830" y="238"/>
                      <a:pt x="779" y="166"/>
                    </a:cubicBezTo>
                    <a:cubicBezTo>
                      <a:pt x="758" y="197"/>
                      <a:pt x="737" y="217"/>
                      <a:pt x="727" y="249"/>
                    </a:cubicBezTo>
                    <a:cubicBezTo>
                      <a:pt x="498" y="612"/>
                      <a:pt x="281" y="964"/>
                      <a:pt x="63" y="1328"/>
                    </a:cubicBezTo>
                    <a:cubicBezTo>
                      <a:pt x="32" y="1379"/>
                      <a:pt x="0" y="1441"/>
                      <a:pt x="21" y="1494"/>
                    </a:cubicBezTo>
                    <a:cubicBezTo>
                      <a:pt x="42" y="1556"/>
                      <a:pt x="104" y="1577"/>
                      <a:pt x="166" y="1577"/>
                    </a:cubicBezTo>
                    <a:lnTo>
                      <a:pt x="177" y="1577"/>
                    </a:lnTo>
                    <a:cubicBezTo>
                      <a:pt x="146" y="1587"/>
                      <a:pt x="125" y="1607"/>
                      <a:pt x="104" y="1628"/>
                    </a:cubicBezTo>
                    <a:cubicBezTo>
                      <a:pt x="42" y="1690"/>
                      <a:pt x="21" y="1805"/>
                      <a:pt x="83" y="1856"/>
                    </a:cubicBezTo>
                    <a:cubicBezTo>
                      <a:pt x="114" y="1887"/>
                      <a:pt x="156" y="1896"/>
                      <a:pt x="200" y="1896"/>
                    </a:cubicBezTo>
                    <a:cubicBezTo>
                      <a:pt x="230" y="1896"/>
                      <a:pt x="261" y="1892"/>
                      <a:pt x="291" y="1888"/>
                    </a:cubicBezTo>
                    <a:cubicBezTo>
                      <a:pt x="462" y="1857"/>
                      <a:pt x="632" y="1798"/>
                      <a:pt x="783" y="1720"/>
                    </a:cubicBezTo>
                    <a:lnTo>
                      <a:pt x="783" y="1720"/>
                    </a:lnTo>
                    <a:cubicBezTo>
                      <a:pt x="742" y="1752"/>
                      <a:pt x="763" y="1839"/>
                      <a:pt x="810" y="1867"/>
                    </a:cubicBezTo>
                    <a:cubicBezTo>
                      <a:pt x="840" y="1888"/>
                      <a:pt x="874" y="1895"/>
                      <a:pt x="908" y="1895"/>
                    </a:cubicBezTo>
                    <a:cubicBezTo>
                      <a:pt x="942" y="1895"/>
                      <a:pt x="976" y="1888"/>
                      <a:pt x="1007" y="1877"/>
                    </a:cubicBezTo>
                    <a:cubicBezTo>
                      <a:pt x="1773" y="1722"/>
                      <a:pt x="2487" y="1360"/>
                      <a:pt x="3150" y="936"/>
                    </a:cubicBezTo>
                    <a:lnTo>
                      <a:pt x="3150" y="936"/>
                    </a:lnTo>
                    <a:cubicBezTo>
                      <a:pt x="3104" y="968"/>
                      <a:pt x="3134" y="1038"/>
                      <a:pt x="3175" y="1058"/>
                    </a:cubicBezTo>
                    <a:cubicBezTo>
                      <a:pt x="3194" y="1066"/>
                      <a:pt x="3214" y="1069"/>
                      <a:pt x="3234" y="1069"/>
                    </a:cubicBezTo>
                    <a:cubicBezTo>
                      <a:pt x="3266" y="1069"/>
                      <a:pt x="3298" y="1060"/>
                      <a:pt x="3331" y="1047"/>
                    </a:cubicBezTo>
                    <a:cubicBezTo>
                      <a:pt x="3465" y="996"/>
                      <a:pt x="3589" y="944"/>
                      <a:pt x="3704" y="881"/>
                    </a:cubicBezTo>
                    <a:cubicBezTo>
                      <a:pt x="3766" y="851"/>
                      <a:pt x="3818" y="819"/>
                      <a:pt x="3880" y="788"/>
                    </a:cubicBezTo>
                    <a:lnTo>
                      <a:pt x="3880" y="788"/>
                    </a:lnTo>
                    <a:cubicBezTo>
                      <a:pt x="3846" y="793"/>
                      <a:pt x="3813" y="795"/>
                      <a:pt x="3779" y="795"/>
                    </a:cubicBezTo>
                    <a:cubicBezTo>
                      <a:pt x="3647" y="795"/>
                      <a:pt x="3519" y="763"/>
                      <a:pt x="3403" y="705"/>
                    </a:cubicBezTo>
                    <a:cubicBezTo>
                      <a:pt x="3175" y="591"/>
                      <a:pt x="3009" y="321"/>
                      <a:pt x="3061" y="51"/>
                    </a:cubicBezTo>
                    <a:cubicBezTo>
                      <a:pt x="3067" y="21"/>
                      <a:pt x="3040" y="1"/>
                      <a:pt x="3012"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25"/>
              <p:cNvSpPr/>
              <p:nvPr/>
            </p:nvSpPr>
            <p:spPr>
              <a:xfrm>
                <a:off x="5575560" y="2976172"/>
                <a:ext cx="38228" cy="36591"/>
              </a:xfrm>
              <a:custGeom>
                <a:rect b="b" l="l" r="r" t="t"/>
                <a:pathLst>
                  <a:path extrusionOk="0" h="626" w="654">
                    <a:moveTo>
                      <a:pt x="325" y="1"/>
                    </a:moveTo>
                    <a:cubicBezTo>
                      <a:pt x="164" y="1"/>
                      <a:pt x="0" y="109"/>
                      <a:pt x="0" y="301"/>
                    </a:cubicBezTo>
                    <a:lnTo>
                      <a:pt x="0" y="353"/>
                    </a:lnTo>
                    <a:cubicBezTo>
                      <a:pt x="28" y="507"/>
                      <a:pt x="173" y="625"/>
                      <a:pt x="318" y="625"/>
                    </a:cubicBezTo>
                    <a:cubicBezTo>
                      <a:pt x="330" y="625"/>
                      <a:pt x="341" y="625"/>
                      <a:pt x="353" y="623"/>
                    </a:cubicBezTo>
                    <a:cubicBezTo>
                      <a:pt x="519" y="602"/>
                      <a:pt x="653" y="436"/>
                      <a:pt x="632" y="270"/>
                    </a:cubicBezTo>
                    <a:cubicBezTo>
                      <a:pt x="608" y="85"/>
                      <a:pt x="467" y="1"/>
                      <a:pt x="32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25"/>
              <p:cNvSpPr/>
              <p:nvPr/>
            </p:nvSpPr>
            <p:spPr>
              <a:xfrm>
                <a:off x="5397867" y="3514689"/>
                <a:ext cx="62077" cy="78911"/>
              </a:xfrm>
              <a:custGeom>
                <a:rect b="b" l="l" r="r" t="t"/>
                <a:pathLst>
                  <a:path extrusionOk="0" h="1350" w="1062">
                    <a:moveTo>
                      <a:pt x="541" y="1"/>
                    </a:moveTo>
                    <a:cubicBezTo>
                      <a:pt x="500" y="1"/>
                      <a:pt x="458" y="7"/>
                      <a:pt x="415" y="20"/>
                    </a:cubicBezTo>
                    <a:lnTo>
                      <a:pt x="332" y="40"/>
                    </a:lnTo>
                    <a:cubicBezTo>
                      <a:pt x="187" y="82"/>
                      <a:pt x="73" y="186"/>
                      <a:pt x="32" y="320"/>
                    </a:cubicBezTo>
                    <a:cubicBezTo>
                      <a:pt x="0" y="445"/>
                      <a:pt x="0" y="580"/>
                      <a:pt x="32" y="704"/>
                    </a:cubicBezTo>
                    <a:cubicBezTo>
                      <a:pt x="94" y="912"/>
                      <a:pt x="239" y="1088"/>
                      <a:pt x="415" y="1212"/>
                    </a:cubicBezTo>
                    <a:cubicBezTo>
                      <a:pt x="498" y="1274"/>
                      <a:pt x="592" y="1327"/>
                      <a:pt x="706" y="1347"/>
                    </a:cubicBezTo>
                    <a:cubicBezTo>
                      <a:pt x="718" y="1349"/>
                      <a:pt x="731" y="1349"/>
                      <a:pt x="744" y="1349"/>
                    </a:cubicBezTo>
                    <a:cubicBezTo>
                      <a:pt x="837" y="1349"/>
                      <a:pt x="933" y="1318"/>
                      <a:pt x="996" y="1254"/>
                    </a:cubicBezTo>
                    <a:cubicBezTo>
                      <a:pt x="913" y="1171"/>
                      <a:pt x="830" y="1067"/>
                      <a:pt x="820" y="953"/>
                    </a:cubicBezTo>
                    <a:cubicBezTo>
                      <a:pt x="809" y="829"/>
                      <a:pt x="882" y="714"/>
                      <a:pt x="934" y="601"/>
                    </a:cubicBezTo>
                    <a:lnTo>
                      <a:pt x="934" y="590"/>
                    </a:lnTo>
                    <a:cubicBezTo>
                      <a:pt x="1061" y="299"/>
                      <a:pt x="831" y="1"/>
                      <a:pt x="54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25"/>
              <p:cNvSpPr/>
              <p:nvPr/>
            </p:nvSpPr>
            <p:spPr>
              <a:xfrm>
                <a:off x="5439719" y="3576706"/>
                <a:ext cx="114625" cy="20400"/>
              </a:xfrm>
              <a:custGeom>
                <a:rect b="b" l="l" r="r" t="t"/>
                <a:pathLst>
                  <a:path extrusionOk="0" h="349" w="1961">
                    <a:moveTo>
                      <a:pt x="1157" y="0"/>
                    </a:moveTo>
                    <a:cubicBezTo>
                      <a:pt x="1093" y="0"/>
                      <a:pt x="1029" y="2"/>
                      <a:pt x="965" y="6"/>
                    </a:cubicBezTo>
                    <a:cubicBezTo>
                      <a:pt x="644" y="17"/>
                      <a:pt x="301" y="37"/>
                      <a:pt x="0" y="162"/>
                    </a:cubicBezTo>
                    <a:lnTo>
                      <a:pt x="280" y="349"/>
                    </a:lnTo>
                    <a:cubicBezTo>
                      <a:pt x="840" y="307"/>
                      <a:pt x="1400" y="276"/>
                      <a:pt x="1961" y="245"/>
                    </a:cubicBezTo>
                    <a:cubicBezTo>
                      <a:pt x="1836" y="120"/>
                      <a:pt x="1670" y="58"/>
                      <a:pt x="1494" y="27"/>
                    </a:cubicBezTo>
                    <a:cubicBezTo>
                      <a:pt x="1382" y="7"/>
                      <a:pt x="1269" y="0"/>
                      <a:pt x="11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25"/>
              <p:cNvSpPr/>
              <p:nvPr/>
            </p:nvSpPr>
            <p:spPr>
              <a:xfrm>
                <a:off x="5345728" y="3583019"/>
                <a:ext cx="181378" cy="25018"/>
              </a:xfrm>
              <a:custGeom>
                <a:rect b="b" l="l" r="r" t="t"/>
                <a:pathLst>
                  <a:path extrusionOk="0" h="428" w="3103">
                    <a:moveTo>
                      <a:pt x="949" y="0"/>
                    </a:moveTo>
                    <a:cubicBezTo>
                      <a:pt x="703" y="0"/>
                      <a:pt x="458" y="26"/>
                      <a:pt x="218" y="85"/>
                    </a:cubicBezTo>
                    <a:cubicBezTo>
                      <a:pt x="166" y="95"/>
                      <a:pt x="115" y="116"/>
                      <a:pt x="73" y="137"/>
                    </a:cubicBezTo>
                    <a:cubicBezTo>
                      <a:pt x="32" y="168"/>
                      <a:pt x="0" y="220"/>
                      <a:pt x="0" y="271"/>
                    </a:cubicBezTo>
                    <a:cubicBezTo>
                      <a:pt x="211" y="299"/>
                      <a:pt x="424" y="304"/>
                      <a:pt x="637" y="304"/>
                    </a:cubicBezTo>
                    <a:cubicBezTo>
                      <a:pt x="771" y="304"/>
                      <a:pt x="905" y="302"/>
                      <a:pt x="1038" y="302"/>
                    </a:cubicBezTo>
                    <a:cubicBezTo>
                      <a:pt x="1174" y="302"/>
                      <a:pt x="1308" y="304"/>
                      <a:pt x="1442" y="313"/>
                    </a:cubicBezTo>
                    <a:cubicBezTo>
                      <a:pt x="1887" y="338"/>
                      <a:pt x="2324" y="428"/>
                      <a:pt x="2761" y="428"/>
                    </a:cubicBezTo>
                    <a:cubicBezTo>
                      <a:pt x="2875" y="428"/>
                      <a:pt x="2988" y="422"/>
                      <a:pt x="3102" y="407"/>
                    </a:cubicBezTo>
                    <a:cubicBezTo>
                      <a:pt x="2818" y="154"/>
                      <a:pt x="2432" y="10"/>
                      <a:pt x="2049" y="10"/>
                    </a:cubicBezTo>
                    <a:cubicBezTo>
                      <a:pt x="1928" y="10"/>
                      <a:pt x="1808" y="24"/>
                      <a:pt x="1691" y="54"/>
                    </a:cubicBezTo>
                    <a:lnTo>
                      <a:pt x="1639" y="64"/>
                    </a:lnTo>
                    <a:cubicBezTo>
                      <a:pt x="1412" y="24"/>
                      <a:pt x="1181" y="0"/>
                      <a:pt x="94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25"/>
              <p:cNvSpPr/>
              <p:nvPr/>
            </p:nvSpPr>
            <p:spPr>
              <a:xfrm>
                <a:off x="3651040" y="2960390"/>
                <a:ext cx="96447" cy="105799"/>
              </a:xfrm>
              <a:custGeom>
                <a:rect b="b" l="l" r="r" t="t"/>
                <a:pathLst>
                  <a:path extrusionOk="0" h="1810" w="1650">
                    <a:moveTo>
                      <a:pt x="1036" y="0"/>
                    </a:moveTo>
                    <a:cubicBezTo>
                      <a:pt x="1030" y="0"/>
                      <a:pt x="1024" y="0"/>
                      <a:pt x="1018" y="1"/>
                    </a:cubicBezTo>
                    <a:cubicBezTo>
                      <a:pt x="882" y="11"/>
                      <a:pt x="810" y="146"/>
                      <a:pt x="748" y="250"/>
                    </a:cubicBezTo>
                    <a:cubicBezTo>
                      <a:pt x="550" y="633"/>
                      <a:pt x="291" y="997"/>
                      <a:pt x="1" y="1308"/>
                    </a:cubicBezTo>
                    <a:lnTo>
                      <a:pt x="146" y="1774"/>
                    </a:lnTo>
                    <a:cubicBezTo>
                      <a:pt x="216" y="1798"/>
                      <a:pt x="298" y="1810"/>
                      <a:pt x="379" y="1810"/>
                    </a:cubicBezTo>
                    <a:cubicBezTo>
                      <a:pt x="405" y="1810"/>
                      <a:pt x="432" y="1808"/>
                      <a:pt x="457" y="1806"/>
                    </a:cubicBezTo>
                    <a:cubicBezTo>
                      <a:pt x="644" y="1795"/>
                      <a:pt x="820" y="1712"/>
                      <a:pt x="976" y="1619"/>
                    </a:cubicBezTo>
                    <a:cubicBezTo>
                      <a:pt x="1173" y="1505"/>
                      <a:pt x="1359" y="1359"/>
                      <a:pt x="1484" y="1173"/>
                    </a:cubicBezTo>
                    <a:cubicBezTo>
                      <a:pt x="1608" y="976"/>
                      <a:pt x="1650" y="727"/>
                      <a:pt x="1567" y="509"/>
                    </a:cubicBezTo>
                    <a:cubicBezTo>
                      <a:pt x="1557" y="488"/>
                      <a:pt x="1536" y="457"/>
                      <a:pt x="1525" y="426"/>
                    </a:cubicBezTo>
                    <a:cubicBezTo>
                      <a:pt x="1463" y="333"/>
                      <a:pt x="1380" y="239"/>
                      <a:pt x="1297" y="156"/>
                    </a:cubicBezTo>
                    <a:cubicBezTo>
                      <a:pt x="1229" y="78"/>
                      <a:pt x="1133" y="0"/>
                      <a:pt x="103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25"/>
              <p:cNvSpPr/>
              <p:nvPr/>
            </p:nvSpPr>
            <p:spPr>
              <a:xfrm>
                <a:off x="3676525" y="2984999"/>
                <a:ext cx="70961" cy="80957"/>
              </a:xfrm>
              <a:custGeom>
                <a:rect b="b" l="l" r="r" t="t"/>
                <a:pathLst>
                  <a:path extrusionOk="0" h="1385" w="1214">
                    <a:moveTo>
                      <a:pt x="1038" y="0"/>
                    </a:moveTo>
                    <a:cubicBezTo>
                      <a:pt x="1031" y="0"/>
                      <a:pt x="1024" y="2"/>
                      <a:pt x="1017" y="5"/>
                    </a:cubicBezTo>
                    <a:cubicBezTo>
                      <a:pt x="893" y="16"/>
                      <a:pt x="810" y="140"/>
                      <a:pt x="757" y="254"/>
                    </a:cubicBezTo>
                    <a:cubicBezTo>
                      <a:pt x="550" y="638"/>
                      <a:pt x="291" y="991"/>
                      <a:pt x="1" y="1312"/>
                    </a:cubicBezTo>
                    <a:lnTo>
                      <a:pt x="21" y="1385"/>
                    </a:lnTo>
                    <a:cubicBezTo>
                      <a:pt x="208" y="1374"/>
                      <a:pt x="384" y="1291"/>
                      <a:pt x="540" y="1198"/>
                    </a:cubicBezTo>
                    <a:cubicBezTo>
                      <a:pt x="737" y="1084"/>
                      <a:pt x="923" y="938"/>
                      <a:pt x="1048" y="752"/>
                    </a:cubicBezTo>
                    <a:cubicBezTo>
                      <a:pt x="1172" y="555"/>
                      <a:pt x="1214" y="306"/>
                      <a:pt x="1131" y="88"/>
                    </a:cubicBezTo>
                    <a:cubicBezTo>
                      <a:pt x="1121" y="67"/>
                      <a:pt x="1100" y="36"/>
                      <a:pt x="1089" y="5"/>
                    </a:cubicBezTo>
                    <a:cubicBezTo>
                      <a:pt x="1069" y="5"/>
                      <a:pt x="1053" y="0"/>
                      <a:pt x="1038"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25"/>
              <p:cNvSpPr/>
              <p:nvPr/>
            </p:nvSpPr>
            <p:spPr>
              <a:xfrm>
                <a:off x="3438861" y="3061454"/>
                <a:ext cx="119477" cy="71371"/>
              </a:xfrm>
              <a:custGeom>
                <a:rect b="b" l="l" r="r" t="t"/>
                <a:pathLst>
                  <a:path extrusionOk="0" h="1221" w="2044">
                    <a:moveTo>
                      <a:pt x="488" y="0"/>
                    </a:moveTo>
                    <a:cubicBezTo>
                      <a:pt x="416" y="0"/>
                      <a:pt x="343" y="5"/>
                      <a:pt x="270" y="15"/>
                    </a:cubicBezTo>
                    <a:cubicBezTo>
                      <a:pt x="176" y="25"/>
                      <a:pt x="83" y="45"/>
                      <a:pt x="42" y="118"/>
                    </a:cubicBezTo>
                    <a:cubicBezTo>
                      <a:pt x="0" y="191"/>
                      <a:pt x="10" y="284"/>
                      <a:pt x="42" y="367"/>
                    </a:cubicBezTo>
                    <a:cubicBezTo>
                      <a:pt x="73" y="450"/>
                      <a:pt x="114" y="523"/>
                      <a:pt x="156" y="596"/>
                    </a:cubicBezTo>
                    <a:cubicBezTo>
                      <a:pt x="249" y="730"/>
                      <a:pt x="363" y="844"/>
                      <a:pt x="498" y="937"/>
                    </a:cubicBezTo>
                    <a:cubicBezTo>
                      <a:pt x="706" y="1073"/>
                      <a:pt x="944" y="1166"/>
                      <a:pt x="1183" y="1197"/>
                    </a:cubicBezTo>
                    <a:cubicBezTo>
                      <a:pt x="1262" y="1211"/>
                      <a:pt x="1345" y="1221"/>
                      <a:pt x="1428" y="1221"/>
                    </a:cubicBezTo>
                    <a:cubicBezTo>
                      <a:pt x="1530" y="1221"/>
                      <a:pt x="1631" y="1206"/>
                      <a:pt x="1722" y="1166"/>
                    </a:cubicBezTo>
                    <a:cubicBezTo>
                      <a:pt x="1743" y="1156"/>
                      <a:pt x="1774" y="1145"/>
                      <a:pt x="1795" y="1135"/>
                    </a:cubicBezTo>
                    <a:cubicBezTo>
                      <a:pt x="1930" y="1052"/>
                      <a:pt x="2034" y="917"/>
                      <a:pt x="2043" y="761"/>
                    </a:cubicBezTo>
                    <a:lnTo>
                      <a:pt x="1847" y="357"/>
                    </a:lnTo>
                    <a:cubicBezTo>
                      <a:pt x="1407" y="186"/>
                      <a:pt x="952" y="0"/>
                      <a:pt x="48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25"/>
              <p:cNvSpPr/>
              <p:nvPr/>
            </p:nvSpPr>
            <p:spPr>
              <a:xfrm>
                <a:off x="3447921" y="3095765"/>
                <a:ext cx="95862" cy="37059"/>
              </a:xfrm>
              <a:custGeom>
                <a:rect b="b" l="l" r="r" t="t"/>
                <a:pathLst>
                  <a:path extrusionOk="0" h="634" w="1640">
                    <a:moveTo>
                      <a:pt x="176" y="0"/>
                    </a:moveTo>
                    <a:cubicBezTo>
                      <a:pt x="117" y="0"/>
                      <a:pt x="59" y="3"/>
                      <a:pt x="1" y="9"/>
                    </a:cubicBezTo>
                    <a:cubicBezTo>
                      <a:pt x="94" y="143"/>
                      <a:pt x="208" y="257"/>
                      <a:pt x="343" y="350"/>
                    </a:cubicBezTo>
                    <a:cubicBezTo>
                      <a:pt x="551" y="486"/>
                      <a:pt x="789" y="579"/>
                      <a:pt x="1028" y="610"/>
                    </a:cubicBezTo>
                    <a:cubicBezTo>
                      <a:pt x="1107" y="624"/>
                      <a:pt x="1190" y="634"/>
                      <a:pt x="1273" y="634"/>
                    </a:cubicBezTo>
                    <a:cubicBezTo>
                      <a:pt x="1375" y="634"/>
                      <a:pt x="1476" y="619"/>
                      <a:pt x="1567" y="579"/>
                    </a:cubicBezTo>
                    <a:cubicBezTo>
                      <a:pt x="1588" y="569"/>
                      <a:pt x="1619" y="558"/>
                      <a:pt x="1640" y="548"/>
                    </a:cubicBezTo>
                    <a:lnTo>
                      <a:pt x="1547" y="361"/>
                    </a:lnTo>
                    <a:cubicBezTo>
                      <a:pt x="1104" y="177"/>
                      <a:pt x="644" y="0"/>
                      <a:pt x="17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25"/>
              <p:cNvSpPr/>
              <p:nvPr/>
            </p:nvSpPr>
            <p:spPr>
              <a:xfrm>
                <a:off x="3495208" y="3567178"/>
                <a:ext cx="118892" cy="40917"/>
              </a:xfrm>
              <a:custGeom>
                <a:rect b="b" l="l" r="r" t="t"/>
                <a:pathLst>
                  <a:path extrusionOk="0" h="700" w="2034">
                    <a:moveTo>
                      <a:pt x="1512" y="0"/>
                    </a:moveTo>
                    <a:cubicBezTo>
                      <a:pt x="1327" y="0"/>
                      <a:pt x="1147" y="30"/>
                      <a:pt x="976" y="97"/>
                    </a:cubicBezTo>
                    <a:lnTo>
                      <a:pt x="966" y="86"/>
                    </a:lnTo>
                    <a:cubicBezTo>
                      <a:pt x="951" y="85"/>
                      <a:pt x="935" y="85"/>
                      <a:pt x="920" y="85"/>
                    </a:cubicBezTo>
                    <a:cubicBezTo>
                      <a:pt x="655" y="85"/>
                      <a:pt x="393" y="167"/>
                      <a:pt x="167" y="304"/>
                    </a:cubicBezTo>
                    <a:cubicBezTo>
                      <a:pt x="115" y="335"/>
                      <a:pt x="74" y="366"/>
                      <a:pt x="42" y="408"/>
                    </a:cubicBezTo>
                    <a:cubicBezTo>
                      <a:pt x="11" y="449"/>
                      <a:pt x="1" y="512"/>
                      <a:pt x="21" y="563"/>
                    </a:cubicBezTo>
                    <a:cubicBezTo>
                      <a:pt x="53" y="636"/>
                      <a:pt x="146" y="667"/>
                      <a:pt x="229" y="678"/>
                    </a:cubicBezTo>
                    <a:cubicBezTo>
                      <a:pt x="339" y="693"/>
                      <a:pt x="450" y="700"/>
                      <a:pt x="561" y="700"/>
                    </a:cubicBezTo>
                    <a:cubicBezTo>
                      <a:pt x="900" y="700"/>
                      <a:pt x="1242" y="639"/>
                      <a:pt x="1577" y="584"/>
                    </a:cubicBezTo>
                    <a:cubicBezTo>
                      <a:pt x="1702" y="553"/>
                      <a:pt x="1837" y="532"/>
                      <a:pt x="1930" y="439"/>
                    </a:cubicBezTo>
                    <a:cubicBezTo>
                      <a:pt x="2003" y="366"/>
                      <a:pt x="2034" y="252"/>
                      <a:pt x="1992" y="159"/>
                    </a:cubicBezTo>
                    <a:cubicBezTo>
                      <a:pt x="1941" y="65"/>
                      <a:pt x="1826" y="35"/>
                      <a:pt x="1733" y="14"/>
                    </a:cubicBezTo>
                    <a:cubicBezTo>
                      <a:pt x="1659" y="5"/>
                      <a:pt x="1585" y="0"/>
                      <a:pt x="151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25"/>
              <p:cNvSpPr/>
              <p:nvPr/>
            </p:nvSpPr>
            <p:spPr>
              <a:xfrm>
                <a:off x="3815348" y="3567178"/>
                <a:ext cx="118892" cy="40917"/>
              </a:xfrm>
              <a:custGeom>
                <a:rect b="b" l="l" r="r" t="t"/>
                <a:pathLst>
                  <a:path extrusionOk="0" h="700" w="2034">
                    <a:moveTo>
                      <a:pt x="523" y="0"/>
                    </a:moveTo>
                    <a:cubicBezTo>
                      <a:pt x="450" y="0"/>
                      <a:pt x="376" y="5"/>
                      <a:pt x="302" y="14"/>
                    </a:cubicBezTo>
                    <a:cubicBezTo>
                      <a:pt x="208" y="35"/>
                      <a:pt x="94" y="65"/>
                      <a:pt x="42" y="159"/>
                    </a:cubicBezTo>
                    <a:cubicBezTo>
                      <a:pt x="1" y="252"/>
                      <a:pt x="32" y="366"/>
                      <a:pt x="104" y="439"/>
                    </a:cubicBezTo>
                    <a:cubicBezTo>
                      <a:pt x="198" y="532"/>
                      <a:pt x="333" y="553"/>
                      <a:pt x="468" y="584"/>
                    </a:cubicBezTo>
                    <a:cubicBezTo>
                      <a:pt x="796" y="639"/>
                      <a:pt x="1136" y="700"/>
                      <a:pt x="1474" y="700"/>
                    </a:cubicBezTo>
                    <a:cubicBezTo>
                      <a:pt x="1585" y="700"/>
                      <a:pt x="1696" y="693"/>
                      <a:pt x="1806" y="678"/>
                    </a:cubicBezTo>
                    <a:cubicBezTo>
                      <a:pt x="1889" y="667"/>
                      <a:pt x="1982" y="636"/>
                      <a:pt x="2013" y="563"/>
                    </a:cubicBezTo>
                    <a:cubicBezTo>
                      <a:pt x="2034" y="512"/>
                      <a:pt x="2024" y="449"/>
                      <a:pt x="1992" y="408"/>
                    </a:cubicBezTo>
                    <a:cubicBezTo>
                      <a:pt x="1962" y="366"/>
                      <a:pt x="1920" y="335"/>
                      <a:pt x="1868" y="304"/>
                    </a:cubicBezTo>
                    <a:cubicBezTo>
                      <a:pt x="1643" y="167"/>
                      <a:pt x="1379" y="85"/>
                      <a:pt x="1115" y="85"/>
                    </a:cubicBezTo>
                    <a:cubicBezTo>
                      <a:pt x="1100" y="85"/>
                      <a:pt x="1085" y="85"/>
                      <a:pt x="1069" y="86"/>
                    </a:cubicBezTo>
                    <a:lnTo>
                      <a:pt x="1059" y="97"/>
                    </a:lnTo>
                    <a:cubicBezTo>
                      <a:pt x="889" y="30"/>
                      <a:pt x="707" y="0"/>
                      <a:pt x="52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25"/>
              <p:cNvSpPr/>
              <p:nvPr/>
            </p:nvSpPr>
            <p:spPr>
              <a:xfrm>
                <a:off x="3472178" y="3028370"/>
                <a:ext cx="465691" cy="573828"/>
              </a:xfrm>
              <a:custGeom>
                <a:rect b="b" l="l" r="r" t="t"/>
                <a:pathLst>
                  <a:path extrusionOk="0" h="9817" w="7967">
                    <a:moveTo>
                      <a:pt x="3201" y="1"/>
                    </a:moveTo>
                    <a:cubicBezTo>
                      <a:pt x="2752" y="1"/>
                      <a:pt x="2305" y="125"/>
                      <a:pt x="1899" y="311"/>
                    </a:cubicBezTo>
                    <a:cubicBezTo>
                      <a:pt x="1152" y="653"/>
                      <a:pt x="551" y="1307"/>
                      <a:pt x="322" y="2095"/>
                    </a:cubicBezTo>
                    <a:cubicBezTo>
                      <a:pt x="166" y="2614"/>
                      <a:pt x="177" y="3174"/>
                      <a:pt x="198" y="3723"/>
                    </a:cubicBezTo>
                    <a:lnTo>
                      <a:pt x="198" y="3796"/>
                    </a:lnTo>
                    <a:cubicBezTo>
                      <a:pt x="208" y="4159"/>
                      <a:pt x="239" y="4543"/>
                      <a:pt x="457" y="4834"/>
                    </a:cubicBezTo>
                    <a:cubicBezTo>
                      <a:pt x="540" y="4937"/>
                      <a:pt x="1038" y="5134"/>
                      <a:pt x="1038" y="5134"/>
                    </a:cubicBezTo>
                    <a:cubicBezTo>
                      <a:pt x="1038" y="5134"/>
                      <a:pt x="447" y="5560"/>
                      <a:pt x="104" y="7323"/>
                    </a:cubicBezTo>
                    <a:cubicBezTo>
                      <a:pt x="1" y="7852"/>
                      <a:pt x="42" y="8423"/>
                      <a:pt x="281" y="8910"/>
                    </a:cubicBezTo>
                    <a:cubicBezTo>
                      <a:pt x="519" y="9387"/>
                      <a:pt x="996" y="9781"/>
                      <a:pt x="1536" y="9813"/>
                    </a:cubicBezTo>
                    <a:cubicBezTo>
                      <a:pt x="1571" y="9815"/>
                      <a:pt x="1606" y="9817"/>
                      <a:pt x="1641" y="9817"/>
                    </a:cubicBezTo>
                    <a:cubicBezTo>
                      <a:pt x="2008" y="9817"/>
                      <a:pt x="2358" y="9678"/>
                      <a:pt x="2718" y="9574"/>
                    </a:cubicBezTo>
                    <a:cubicBezTo>
                      <a:pt x="3126" y="9464"/>
                      <a:pt x="3547" y="9406"/>
                      <a:pt x="3969" y="9406"/>
                    </a:cubicBezTo>
                    <a:cubicBezTo>
                      <a:pt x="4223" y="9406"/>
                      <a:pt x="4477" y="9427"/>
                      <a:pt x="4731" y="9470"/>
                    </a:cubicBezTo>
                    <a:cubicBezTo>
                      <a:pt x="5215" y="9549"/>
                      <a:pt x="5718" y="9705"/>
                      <a:pt x="6201" y="9705"/>
                    </a:cubicBezTo>
                    <a:cubicBezTo>
                      <a:pt x="6422" y="9705"/>
                      <a:pt x="6638" y="9672"/>
                      <a:pt x="6847" y="9584"/>
                    </a:cubicBezTo>
                    <a:cubicBezTo>
                      <a:pt x="7469" y="9336"/>
                      <a:pt x="7822" y="8651"/>
                      <a:pt x="7884" y="7987"/>
                    </a:cubicBezTo>
                    <a:cubicBezTo>
                      <a:pt x="7967" y="7157"/>
                      <a:pt x="7677" y="6327"/>
                      <a:pt x="7345" y="5560"/>
                    </a:cubicBezTo>
                    <a:cubicBezTo>
                      <a:pt x="7231" y="5279"/>
                      <a:pt x="7075" y="4947"/>
                      <a:pt x="6930" y="4636"/>
                    </a:cubicBezTo>
                    <a:cubicBezTo>
                      <a:pt x="6619" y="3962"/>
                      <a:pt x="6432" y="3246"/>
                      <a:pt x="6411" y="2510"/>
                    </a:cubicBezTo>
                    <a:cubicBezTo>
                      <a:pt x="6401" y="2365"/>
                      <a:pt x="6390" y="2240"/>
                      <a:pt x="6349" y="2137"/>
                    </a:cubicBezTo>
                    <a:cubicBezTo>
                      <a:pt x="6204" y="1794"/>
                      <a:pt x="5913" y="1535"/>
                      <a:pt x="5633" y="1286"/>
                    </a:cubicBezTo>
                    <a:cubicBezTo>
                      <a:pt x="5633" y="1275"/>
                      <a:pt x="5623" y="1275"/>
                      <a:pt x="5623" y="1275"/>
                    </a:cubicBezTo>
                    <a:cubicBezTo>
                      <a:pt x="5000" y="715"/>
                      <a:pt x="4378" y="134"/>
                      <a:pt x="3507" y="20"/>
                    </a:cubicBezTo>
                    <a:cubicBezTo>
                      <a:pt x="3405" y="7"/>
                      <a:pt x="3303" y="1"/>
                      <a:pt x="320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25"/>
              <p:cNvSpPr/>
              <p:nvPr/>
            </p:nvSpPr>
            <p:spPr>
              <a:xfrm>
                <a:off x="3472178" y="3103539"/>
                <a:ext cx="465691" cy="498658"/>
              </a:xfrm>
              <a:custGeom>
                <a:rect b="b" l="l" r="r" t="t"/>
                <a:pathLst>
                  <a:path extrusionOk="0" h="8531" w="7967">
                    <a:moveTo>
                      <a:pt x="5633" y="0"/>
                    </a:moveTo>
                    <a:cubicBezTo>
                      <a:pt x="5083" y="155"/>
                      <a:pt x="4596" y="508"/>
                      <a:pt x="4306" y="985"/>
                    </a:cubicBezTo>
                    <a:cubicBezTo>
                      <a:pt x="4204" y="1161"/>
                      <a:pt x="4003" y="1270"/>
                      <a:pt x="3800" y="1270"/>
                    </a:cubicBezTo>
                    <a:cubicBezTo>
                      <a:pt x="3775" y="1270"/>
                      <a:pt x="3750" y="1269"/>
                      <a:pt x="3725" y="1266"/>
                    </a:cubicBezTo>
                    <a:cubicBezTo>
                      <a:pt x="3664" y="1256"/>
                      <a:pt x="3602" y="1252"/>
                      <a:pt x="3541" y="1252"/>
                    </a:cubicBezTo>
                    <a:cubicBezTo>
                      <a:pt x="3183" y="1252"/>
                      <a:pt x="2822" y="1403"/>
                      <a:pt x="2584" y="1660"/>
                    </a:cubicBezTo>
                    <a:cubicBezTo>
                      <a:pt x="2459" y="1794"/>
                      <a:pt x="2293" y="1867"/>
                      <a:pt x="2117" y="1867"/>
                    </a:cubicBezTo>
                    <a:cubicBezTo>
                      <a:pt x="2089" y="1866"/>
                      <a:pt x="2061" y="1866"/>
                      <a:pt x="2034" y="1866"/>
                    </a:cubicBezTo>
                    <a:cubicBezTo>
                      <a:pt x="1376" y="1866"/>
                      <a:pt x="716" y="2102"/>
                      <a:pt x="198" y="2510"/>
                    </a:cubicBezTo>
                    <a:cubicBezTo>
                      <a:pt x="208" y="2873"/>
                      <a:pt x="239" y="3257"/>
                      <a:pt x="457" y="3548"/>
                    </a:cubicBezTo>
                    <a:cubicBezTo>
                      <a:pt x="540" y="3651"/>
                      <a:pt x="1038" y="3848"/>
                      <a:pt x="1038" y="3848"/>
                    </a:cubicBezTo>
                    <a:cubicBezTo>
                      <a:pt x="1038" y="3848"/>
                      <a:pt x="447" y="4274"/>
                      <a:pt x="104" y="6037"/>
                    </a:cubicBezTo>
                    <a:cubicBezTo>
                      <a:pt x="1" y="6566"/>
                      <a:pt x="42" y="7137"/>
                      <a:pt x="281" y="7624"/>
                    </a:cubicBezTo>
                    <a:cubicBezTo>
                      <a:pt x="519" y="8101"/>
                      <a:pt x="996" y="8495"/>
                      <a:pt x="1536" y="8527"/>
                    </a:cubicBezTo>
                    <a:cubicBezTo>
                      <a:pt x="1571" y="8529"/>
                      <a:pt x="1606" y="8531"/>
                      <a:pt x="1641" y="8531"/>
                    </a:cubicBezTo>
                    <a:cubicBezTo>
                      <a:pt x="2008" y="8531"/>
                      <a:pt x="2358" y="8392"/>
                      <a:pt x="2718" y="8288"/>
                    </a:cubicBezTo>
                    <a:cubicBezTo>
                      <a:pt x="3126" y="8178"/>
                      <a:pt x="3547" y="8120"/>
                      <a:pt x="3969" y="8120"/>
                    </a:cubicBezTo>
                    <a:cubicBezTo>
                      <a:pt x="4223" y="8120"/>
                      <a:pt x="4477" y="8141"/>
                      <a:pt x="4731" y="8184"/>
                    </a:cubicBezTo>
                    <a:cubicBezTo>
                      <a:pt x="5215" y="8263"/>
                      <a:pt x="5718" y="8419"/>
                      <a:pt x="6201" y="8419"/>
                    </a:cubicBezTo>
                    <a:cubicBezTo>
                      <a:pt x="6422" y="8419"/>
                      <a:pt x="6638" y="8386"/>
                      <a:pt x="6847" y="8298"/>
                    </a:cubicBezTo>
                    <a:cubicBezTo>
                      <a:pt x="7469" y="8050"/>
                      <a:pt x="7822" y="7365"/>
                      <a:pt x="7884" y="6701"/>
                    </a:cubicBezTo>
                    <a:cubicBezTo>
                      <a:pt x="7967" y="5871"/>
                      <a:pt x="7677" y="5041"/>
                      <a:pt x="7345" y="4274"/>
                    </a:cubicBezTo>
                    <a:cubicBezTo>
                      <a:pt x="7231" y="3993"/>
                      <a:pt x="7075" y="3661"/>
                      <a:pt x="6930" y="3350"/>
                    </a:cubicBezTo>
                    <a:cubicBezTo>
                      <a:pt x="6619" y="2676"/>
                      <a:pt x="6432" y="1960"/>
                      <a:pt x="6411" y="1224"/>
                    </a:cubicBezTo>
                    <a:cubicBezTo>
                      <a:pt x="6401" y="1079"/>
                      <a:pt x="6390" y="954"/>
                      <a:pt x="6349" y="851"/>
                    </a:cubicBezTo>
                    <a:cubicBezTo>
                      <a:pt x="6204" y="508"/>
                      <a:pt x="5913" y="249"/>
                      <a:pt x="5633"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25"/>
              <p:cNvSpPr/>
              <p:nvPr/>
            </p:nvSpPr>
            <p:spPr>
              <a:xfrm>
                <a:off x="3675882" y="3119730"/>
                <a:ext cx="43138" cy="41560"/>
              </a:xfrm>
              <a:custGeom>
                <a:rect b="b" l="l" r="r" t="t"/>
                <a:pathLst>
                  <a:path extrusionOk="0" h="711" w="738">
                    <a:moveTo>
                      <a:pt x="365" y="0"/>
                    </a:moveTo>
                    <a:cubicBezTo>
                      <a:pt x="204" y="0"/>
                      <a:pt x="46" y="95"/>
                      <a:pt x="22" y="304"/>
                    </a:cubicBezTo>
                    <a:cubicBezTo>
                      <a:pt x="1" y="491"/>
                      <a:pt x="146" y="677"/>
                      <a:pt x="333" y="708"/>
                    </a:cubicBezTo>
                    <a:cubicBezTo>
                      <a:pt x="345" y="709"/>
                      <a:pt x="357" y="710"/>
                      <a:pt x="369" y="710"/>
                    </a:cubicBezTo>
                    <a:cubicBezTo>
                      <a:pt x="543" y="710"/>
                      <a:pt x="708" y="572"/>
                      <a:pt x="738" y="397"/>
                    </a:cubicBezTo>
                    <a:lnTo>
                      <a:pt x="738" y="345"/>
                    </a:lnTo>
                    <a:cubicBezTo>
                      <a:pt x="738" y="124"/>
                      <a:pt x="549" y="0"/>
                      <a:pt x="36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25"/>
              <p:cNvSpPr/>
              <p:nvPr/>
            </p:nvSpPr>
            <p:spPr>
              <a:xfrm>
                <a:off x="3562545" y="3162750"/>
                <a:ext cx="43722" cy="41092"/>
              </a:xfrm>
              <a:custGeom>
                <a:rect b="b" l="l" r="r" t="t"/>
                <a:pathLst>
                  <a:path extrusionOk="0" h="703" w="748">
                    <a:moveTo>
                      <a:pt x="375" y="1"/>
                    </a:moveTo>
                    <a:cubicBezTo>
                      <a:pt x="214" y="1"/>
                      <a:pt x="56" y="96"/>
                      <a:pt x="31" y="304"/>
                    </a:cubicBezTo>
                    <a:cubicBezTo>
                      <a:pt x="1" y="491"/>
                      <a:pt x="156" y="677"/>
                      <a:pt x="332" y="698"/>
                    </a:cubicBezTo>
                    <a:cubicBezTo>
                      <a:pt x="350" y="701"/>
                      <a:pt x="367" y="702"/>
                      <a:pt x="384" y="702"/>
                    </a:cubicBezTo>
                    <a:cubicBezTo>
                      <a:pt x="554" y="702"/>
                      <a:pt x="718" y="567"/>
                      <a:pt x="737" y="398"/>
                    </a:cubicBezTo>
                    <a:cubicBezTo>
                      <a:pt x="737" y="377"/>
                      <a:pt x="747" y="366"/>
                      <a:pt x="747" y="345"/>
                    </a:cubicBezTo>
                    <a:cubicBezTo>
                      <a:pt x="747" y="124"/>
                      <a:pt x="559" y="1"/>
                      <a:pt x="37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25"/>
              <p:cNvSpPr/>
              <p:nvPr/>
            </p:nvSpPr>
            <p:spPr>
              <a:xfrm>
                <a:off x="3623159" y="3194431"/>
                <a:ext cx="84990" cy="45885"/>
              </a:xfrm>
              <a:custGeom>
                <a:rect b="b" l="l" r="r" t="t"/>
                <a:pathLst>
                  <a:path extrusionOk="0" h="785" w="1454">
                    <a:moveTo>
                      <a:pt x="1370" y="1"/>
                    </a:moveTo>
                    <a:cubicBezTo>
                      <a:pt x="1329" y="1"/>
                      <a:pt x="1308" y="42"/>
                      <a:pt x="1308" y="73"/>
                    </a:cubicBezTo>
                    <a:cubicBezTo>
                      <a:pt x="1287" y="198"/>
                      <a:pt x="1204" y="312"/>
                      <a:pt x="1090" y="354"/>
                    </a:cubicBezTo>
                    <a:cubicBezTo>
                      <a:pt x="1047" y="369"/>
                      <a:pt x="1001" y="377"/>
                      <a:pt x="954" y="377"/>
                    </a:cubicBezTo>
                    <a:cubicBezTo>
                      <a:pt x="875" y="377"/>
                      <a:pt x="796" y="354"/>
                      <a:pt x="737" y="301"/>
                    </a:cubicBezTo>
                    <a:cubicBezTo>
                      <a:pt x="721" y="292"/>
                      <a:pt x="704" y="287"/>
                      <a:pt x="688" y="287"/>
                    </a:cubicBezTo>
                    <a:cubicBezTo>
                      <a:pt x="652" y="287"/>
                      <a:pt x="620" y="311"/>
                      <a:pt x="612" y="354"/>
                    </a:cubicBezTo>
                    <a:cubicBezTo>
                      <a:pt x="605" y="528"/>
                      <a:pt x="459" y="641"/>
                      <a:pt x="304" y="641"/>
                    </a:cubicBezTo>
                    <a:cubicBezTo>
                      <a:pt x="247" y="641"/>
                      <a:pt x="189" y="625"/>
                      <a:pt x="135" y="592"/>
                    </a:cubicBezTo>
                    <a:cubicBezTo>
                      <a:pt x="125" y="586"/>
                      <a:pt x="115" y="583"/>
                      <a:pt x="105" y="583"/>
                    </a:cubicBezTo>
                    <a:cubicBezTo>
                      <a:pt x="45" y="583"/>
                      <a:pt x="0" y="681"/>
                      <a:pt x="63" y="716"/>
                    </a:cubicBezTo>
                    <a:cubicBezTo>
                      <a:pt x="140" y="760"/>
                      <a:pt x="226" y="784"/>
                      <a:pt x="312" y="784"/>
                    </a:cubicBezTo>
                    <a:cubicBezTo>
                      <a:pt x="387" y="784"/>
                      <a:pt x="462" y="766"/>
                      <a:pt x="529" y="727"/>
                    </a:cubicBezTo>
                    <a:cubicBezTo>
                      <a:pt x="633" y="665"/>
                      <a:pt x="706" y="571"/>
                      <a:pt x="737" y="467"/>
                    </a:cubicBezTo>
                    <a:cubicBezTo>
                      <a:pt x="804" y="501"/>
                      <a:pt x="881" y="520"/>
                      <a:pt x="959" y="520"/>
                    </a:cubicBezTo>
                    <a:cubicBezTo>
                      <a:pt x="1024" y="520"/>
                      <a:pt x="1090" y="507"/>
                      <a:pt x="1152" y="478"/>
                    </a:cubicBezTo>
                    <a:cubicBezTo>
                      <a:pt x="1318" y="405"/>
                      <a:pt x="1421" y="250"/>
                      <a:pt x="1442" y="73"/>
                    </a:cubicBezTo>
                    <a:cubicBezTo>
                      <a:pt x="1453" y="42"/>
                      <a:pt x="1412" y="1"/>
                      <a:pt x="137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25"/>
              <p:cNvSpPr/>
              <p:nvPr/>
            </p:nvSpPr>
            <p:spPr>
              <a:xfrm>
                <a:off x="3632862" y="3173856"/>
                <a:ext cx="36474" cy="32675"/>
              </a:xfrm>
              <a:custGeom>
                <a:rect b="b" l="l" r="r" t="t"/>
                <a:pathLst>
                  <a:path extrusionOk="0" h="559" w="624">
                    <a:moveTo>
                      <a:pt x="457" y="0"/>
                    </a:moveTo>
                    <a:cubicBezTo>
                      <a:pt x="395" y="0"/>
                      <a:pt x="343" y="10"/>
                      <a:pt x="291" y="31"/>
                    </a:cubicBezTo>
                    <a:cubicBezTo>
                      <a:pt x="239" y="42"/>
                      <a:pt x="177" y="72"/>
                      <a:pt x="135" y="93"/>
                    </a:cubicBezTo>
                    <a:cubicBezTo>
                      <a:pt x="94" y="125"/>
                      <a:pt x="42" y="146"/>
                      <a:pt x="22" y="197"/>
                    </a:cubicBezTo>
                    <a:cubicBezTo>
                      <a:pt x="1" y="238"/>
                      <a:pt x="1" y="291"/>
                      <a:pt x="22" y="332"/>
                    </a:cubicBezTo>
                    <a:cubicBezTo>
                      <a:pt x="42" y="384"/>
                      <a:pt x="73" y="415"/>
                      <a:pt x="114" y="446"/>
                    </a:cubicBezTo>
                    <a:cubicBezTo>
                      <a:pt x="156" y="477"/>
                      <a:pt x="208" y="508"/>
                      <a:pt x="250" y="529"/>
                    </a:cubicBezTo>
                    <a:cubicBezTo>
                      <a:pt x="286" y="544"/>
                      <a:pt x="323" y="558"/>
                      <a:pt x="363" y="558"/>
                    </a:cubicBezTo>
                    <a:cubicBezTo>
                      <a:pt x="380" y="558"/>
                      <a:pt x="397" y="556"/>
                      <a:pt x="416" y="550"/>
                    </a:cubicBezTo>
                    <a:cubicBezTo>
                      <a:pt x="457" y="540"/>
                      <a:pt x="488" y="519"/>
                      <a:pt x="519" y="477"/>
                    </a:cubicBezTo>
                    <a:cubicBezTo>
                      <a:pt x="540" y="446"/>
                      <a:pt x="561" y="404"/>
                      <a:pt x="582" y="363"/>
                    </a:cubicBezTo>
                    <a:cubicBezTo>
                      <a:pt x="602" y="311"/>
                      <a:pt x="623" y="270"/>
                      <a:pt x="623" y="208"/>
                    </a:cubicBezTo>
                    <a:cubicBezTo>
                      <a:pt x="623" y="187"/>
                      <a:pt x="623" y="166"/>
                      <a:pt x="612" y="146"/>
                    </a:cubicBezTo>
                    <a:cubicBezTo>
                      <a:pt x="592" y="72"/>
                      <a:pt x="540" y="10"/>
                      <a:pt x="4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25"/>
              <p:cNvSpPr/>
              <p:nvPr/>
            </p:nvSpPr>
            <p:spPr>
              <a:xfrm>
                <a:off x="3707446" y="3117567"/>
                <a:ext cx="71020" cy="69675"/>
              </a:xfrm>
              <a:custGeom>
                <a:rect b="b" l="l" r="r" t="t"/>
                <a:pathLst>
                  <a:path extrusionOk="0" h="1192" w="1215">
                    <a:moveTo>
                      <a:pt x="921" y="0"/>
                    </a:moveTo>
                    <a:cubicBezTo>
                      <a:pt x="915" y="0"/>
                      <a:pt x="909" y="3"/>
                      <a:pt x="903" y="9"/>
                    </a:cubicBezTo>
                    <a:cubicBezTo>
                      <a:pt x="498" y="268"/>
                      <a:pt x="187" y="652"/>
                      <a:pt x="0" y="1088"/>
                    </a:cubicBezTo>
                    <a:cubicBezTo>
                      <a:pt x="0" y="1109"/>
                      <a:pt x="0" y="1118"/>
                      <a:pt x="11" y="1118"/>
                    </a:cubicBezTo>
                    <a:cubicBezTo>
                      <a:pt x="0" y="1139"/>
                      <a:pt x="11" y="1171"/>
                      <a:pt x="21" y="1171"/>
                    </a:cubicBezTo>
                    <a:cubicBezTo>
                      <a:pt x="32" y="1181"/>
                      <a:pt x="42" y="1191"/>
                      <a:pt x="53" y="1191"/>
                    </a:cubicBezTo>
                    <a:cubicBezTo>
                      <a:pt x="426" y="1129"/>
                      <a:pt x="799" y="1109"/>
                      <a:pt x="1173" y="1109"/>
                    </a:cubicBezTo>
                    <a:cubicBezTo>
                      <a:pt x="1214" y="1109"/>
                      <a:pt x="1214" y="1035"/>
                      <a:pt x="1173" y="1035"/>
                    </a:cubicBezTo>
                    <a:cubicBezTo>
                      <a:pt x="830" y="1035"/>
                      <a:pt x="488" y="1056"/>
                      <a:pt x="156" y="1109"/>
                    </a:cubicBezTo>
                    <a:cubicBezTo>
                      <a:pt x="436" y="901"/>
                      <a:pt x="737" y="735"/>
                      <a:pt x="1058" y="579"/>
                    </a:cubicBezTo>
                    <a:cubicBezTo>
                      <a:pt x="1097" y="570"/>
                      <a:pt x="1073" y="516"/>
                      <a:pt x="1037" y="516"/>
                    </a:cubicBezTo>
                    <a:cubicBezTo>
                      <a:pt x="1034" y="516"/>
                      <a:pt x="1031" y="516"/>
                      <a:pt x="1028" y="517"/>
                    </a:cubicBezTo>
                    <a:cubicBezTo>
                      <a:pt x="696" y="673"/>
                      <a:pt x="394" y="849"/>
                      <a:pt x="94" y="1056"/>
                    </a:cubicBezTo>
                    <a:cubicBezTo>
                      <a:pt x="281" y="662"/>
                      <a:pt x="571" y="309"/>
                      <a:pt x="934" y="71"/>
                    </a:cubicBezTo>
                    <a:cubicBezTo>
                      <a:pt x="959" y="46"/>
                      <a:pt x="944" y="0"/>
                      <a:pt x="92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25"/>
              <p:cNvSpPr/>
              <p:nvPr/>
            </p:nvSpPr>
            <p:spPr>
              <a:xfrm>
                <a:off x="3529520" y="3209395"/>
                <a:ext cx="89432" cy="63129"/>
              </a:xfrm>
              <a:custGeom>
                <a:rect b="b" l="l" r="r" t="t"/>
                <a:pathLst>
                  <a:path extrusionOk="0" h="1080" w="1530">
                    <a:moveTo>
                      <a:pt x="1008" y="0"/>
                    </a:moveTo>
                    <a:cubicBezTo>
                      <a:pt x="681" y="0"/>
                      <a:pt x="351" y="65"/>
                      <a:pt x="36" y="191"/>
                    </a:cubicBezTo>
                    <a:cubicBezTo>
                      <a:pt x="0" y="208"/>
                      <a:pt x="19" y="257"/>
                      <a:pt x="51" y="257"/>
                    </a:cubicBezTo>
                    <a:cubicBezTo>
                      <a:pt x="56" y="257"/>
                      <a:pt x="62" y="256"/>
                      <a:pt x="68" y="253"/>
                    </a:cubicBezTo>
                    <a:cubicBezTo>
                      <a:pt x="361" y="131"/>
                      <a:pt x="670" y="74"/>
                      <a:pt x="977" y="74"/>
                    </a:cubicBezTo>
                    <a:cubicBezTo>
                      <a:pt x="1113" y="74"/>
                      <a:pt x="1250" y="85"/>
                      <a:pt x="1385" y="108"/>
                    </a:cubicBezTo>
                    <a:cubicBezTo>
                      <a:pt x="1043" y="243"/>
                      <a:pt x="700" y="409"/>
                      <a:pt x="379" y="596"/>
                    </a:cubicBezTo>
                    <a:cubicBezTo>
                      <a:pt x="343" y="622"/>
                      <a:pt x="361" y="672"/>
                      <a:pt x="393" y="672"/>
                    </a:cubicBezTo>
                    <a:cubicBezTo>
                      <a:pt x="398" y="672"/>
                      <a:pt x="404" y="671"/>
                      <a:pt x="409" y="668"/>
                    </a:cubicBezTo>
                    <a:cubicBezTo>
                      <a:pt x="731" y="471"/>
                      <a:pt x="1053" y="315"/>
                      <a:pt x="1395" y="181"/>
                    </a:cubicBezTo>
                    <a:lnTo>
                      <a:pt x="1395" y="181"/>
                    </a:lnTo>
                    <a:cubicBezTo>
                      <a:pt x="1146" y="450"/>
                      <a:pt x="918" y="730"/>
                      <a:pt x="711" y="1031"/>
                    </a:cubicBezTo>
                    <a:cubicBezTo>
                      <a:pt x="689" y="1053"/>
                      <a:pt x="712" y="1079"/>
                      <a:pt x="740" y="1079"/>
                    </a:cubicBezTo>
                    <a:cubicBezTo>
                      <a:pt x="751" y="1079"/>
                      <a:pt x="763" y="1074"/>
                      <a:pt x="773" y="1062"/>
                    </a:cubicBezTo>
                    <a:cubicBezTo>
                      <a:pt x="1001" y="741"/>
                      <a:pt x="1250" y="430"/>
                      <a:pt x="1520" y="149"/>
                    </a:cubicBezTo>
                    <a:cubicBezTo>
                      <a:pt x="1530" y="139"/>
                      <a:pt x="1530" y="118"/>
                      <a:pt x="1530" y="108"/>
                    </a:cubicBezTo>
                    <a:cubicBezTo>
                      <a:pt x="1530" y="98"/>
                      <a:pt x="1520" y="66"/>
                      <a:pt x="1499" y="66"/>
                    </a:cubicBezTo>
                    <a:cubicBezTo>
                      <a:pt x="1499" y="56"/>
                      <a:pt x="1488" y="45"/>
                      <a:pt x="1478" y="45"/>
                    </a:cubicBezTo>
                    <a:cubicBezTo>
                      <a:pt x="1323" y="15"/>
                      <a:pt x="1166" y="0"/>
                      <a:pt x="10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25"/>
              <p:cNvSpPr/>
              <p:nvPr/>
            </p:nvSpPr>
            <p:spPr>
              <a:xfrm>
                <a:off x="3547990" y="3133174"/>
                <a:ext cx="30395" cy="40098"/>
              </a:xfrm>
              <a:custGeom>
                <a:rect b="b" l="l" r="r" t="t"/>
                <a:pathLst>
                  <a:path extrusionOk="0" h="686" w="520">
                    <a:moveTo>
                      <a:pt x="415" y="1"/>
                    </a:moveTo>
                    <a:cubicBezTo>
                      <a:pt x="167" y="95"/>
                      <a:pt x="1" y="344"/>
                      <a:pt x="42" y="613"/>
                    </a:cubicBezTo>
                    <a:cubicBezTo>
                      <a:pt x="42" y="655"/>
                      <a:pt x="73" y="685"/>
                      <a:pt x="104" y="685"/>
                    </a:cubicBezTo>
                    <a:lnTo>
                      <a:pt x="114" y="685"/>
                    </a:lnTo>
                    <a:cubicBezTo>
                      <a:pt x="146" y="676"/>
                      <a:pt x="187" y="644"/>
                      <a:pt x="176" y="603"/>
                    </a:cubicBezTo>
                    <a:cubicBezTo>
                      <a:pt x="167" y="499"/>
                      <a:pt x="176" y="406"/>
                      <a:pt x="229" y="323"/>
                    </a:cubicBezTo>
                    <a:cubicBezTo>
                      <a:pt x="280" y="240"/>
                      <a:pt x="363" y="167"/>
                      <a:pt x="457" y="136"/>
                    </a:cubicBezTo>
                    <a:cubicBezTo>
                      <a:pt x="498" y="125"/>
                      <a:pt x="519" y="84"/>
                      <a:pt x="508" y="42"/>
                    </a:cubicBezTo>
                    <a:cubicBezTo>
                      <a:pt x="498" y="22"/>
                      <a:pt x="467" y="1"/>
                      <a:pt x="4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25"/>
              <p:cNvSpPr/>
              <p:nvPr/>
            </p:nvSpPr>
            <p:spPr>
              <a:xfrm>
                <a:off x="3665010" y="3087757"/>
                <a:ext cx="46119" cy="17010"/>
              </a:xfrm>
              <a:custGeom>
                <a:rect b="b" l="l" r="r" t="t"/>
                <a:pathLst>
                  <a:path extrusionOk="0" h="291" w="789">
                    <a:moveTo>
                      <a:pt x="436" y="0"/>
                    </a:moveTo>
                    <a:cubicBezTo>
                      <a:pt x="291" y="0"/>
                      <a:pt x="135" y="52"/>
                      <a:pt x="32" y="166"/>
                    </a:cubicBezTo>
                    <a:cubicBezTo>
                      <a:pt x="0" y="197"/>
                      <a:pt x="0" y="238"/>
                      <a:pt x="21" y="270"/>
                    </a:cubicBezTo>
                    <a:cubicBezTo>
                      <a:pt x="42" y="280"/>
                      <a:pt x="62" y="291"/>
                      <a:pt x="83" y="291"/>
                    </a:cubicBezTo>
                    <a:cubicBezTo>
                      <a:pt x="94" y="291"/>
                      <a:pt x="115" y="291"/>
                      <a:pt x="125" y="270"/>
                    </a:cubicBezTo>
                    <a:cubicBezTo>
                      <a:pt x="198" y="197"/>
                      <a:pt x="281" y="155"/>
                      <a:pt x="384" y="135"/>
                    </a:cubicBezTo>
                    <a:lnTo>
                      <a:pt x="436" y="135"/>
                    </a:lnTo>
                    <a:cubicBezTo>
                      <a:pt x="519" y="135"/>
                      <a:pt x="602" y="155"/>
                      <a:pt x="664" y="208"/>
                    </a:cubicBezTo>
                    <a:cubicBezTo>
                      <a:pt x="685" y="208"/>
                      <a:pt x="696" y="218"/>
                      <a:pt x="705" y="218"/>
                    </a:cubicBezTo>
                    <a:cubicBezTo>
                      <a:pt x="726" y="218"/>
                      <a:pt x="758" y="208"/>
                      <a:pt x="768" y="187"/>
                    </a:cubicBezTo>
                    <a:cubicBezTo>
                      <a:pt x="788" y="155"/>
                      <a:pt x="779" y="104"/>
                      <a:pt x="747" y="83"/>
                    </a:cubicBezTo>
                    <a:cubicBezTo>
                      <a:pt x="654" y="31"/>
                      <a:pt x="550" y="0"/>
                      <a:pt x="43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25"/>
              <p:cNvSpPr/>
              <p:nvPr/>
            </p:nvSpPr>
            <p:spPr>
              <a:xfrm>
                <a:off x="3728664" y="3315426"/>
                <a:ext cx="78911" cy="91478"/>
              </a:xfrm>
              <a:custGeom>
                <a:rect b="b" l="l" r="r" t="t"/>
                <a:pathLst>
                  <a:path extrusionOk="0" h="1565" w="1350">
                    <a:moveTo>
                      <a:pt x="768" y="0"/>
                    </a:moveTo>
                    <a:cubicBezTo>
                      <a:pt x="685" y="0"/>
                      <a:pt x="603" y="19"/>
                      <a:pt x="529" y="57"/>
                    </a:cubicBezTo>
                    <a:cubicBezTo>
                      <a:pt x="374" y="140"/>
                      <a:pt x="270" y="285"/>
                      <a:pt x="197" y="441"/>
                    </a:cubicBezTo>
                    <a:cubicBezTo>
                      <a:pt x="63" y="711"/>
                      <a:pt x="1" y="1022"/>
                      <a:pt x="21" y="1323"/>
                    </a:cubicBezTo>
                    <a:cubicBezTo>
                      <a:pt x="21" y="1406"/>
                      <a:pt x="42" y="1489"/>
                      <a:pt x="104" y="1541"/>
                    </a:cubicBezTo>
                    <a:cubicBezTo>
                      <a:pt x="132" y="1558"/>
                      <a:pt x="162" y="1565"/>
                      <a:pt x="192" y="1565"/>
                    </a:cubicBezTo>
                    <a:cubicBezTo>
                      <a:pt x="254" y="1565"/>
                      <a:pt x="319" y="1537"/>
                      <a:pt x="374" y="1509"/>
                    </a:cubicBezTo>
                    <a:cubicBezTo>
                      <a:pt x="685" y="1343"/>
                      <a:pt x="1152" y="898"/>
                      <a:pt x="1152" y="898"/>
                    </a:cubicBezTo>
                    <a:cubicBezTo>
                      <a:pt x="1328" y="711"/>
                      <a:pt x="1349" y="410"/>
                      <a:pt x="1193" y="202"/>
                    </a:cubicBezTo>
                    <a:cubicBezTo>
                      <a:pt x="1097" y="72"/>
                      <a:pt x="932" y="0"/>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25"/>
              <p:cNvSpPr/>
              <p:nvPr/>
            </p:nvSpPr>
            <p:spPr>
              <a:xfrm>
                <a:off x="3727144" y="3345880"/>
                <a:ext cx="20458" cy="43839"/>
              </a:xfrm>
              <a:custGeom>
                <a:rect b="b" l="l" r="r" t="t"/>
                <a:pathLst>
                  <a:path extrusionOk="0" h="750" w="350">
                    <a:moveTo>
                      <a:pt x="300" y="1"/>
                    </a:moveTo>
                    <a:cubicBezTo>
                      <a:pt x="291" y="1"/>
                      <a:pt x="282" y="5"/>
                      <a:pt x="276" y="13"/>
                    </a:cubicBezTo>
                    <a:cubicBezTo>
                      <a:pt x="120" y="221"/>
                      <a:pt x="27" y="460"/>
                      <a:pt x="6" y="719"/>
                    </a:cubicBezTo>
                    <a:cubicBezTo>
                      <a:pt x="1" y="739"/>
                      <a:pt x="16" y="750"/>
                      <a:pt x="33" y="750"/>
                    </a:cubicBezTo>
                    <a:cubicBezTo>
                      <a:pt x="50" y="750"/>
                      <a:pt x="68" y="739"/>
                      <a:pt x="68" y="719"/>
                    </a:cubicBezTo>
                    <a:cubicBezTo>
                      <a:pt x="99" y="470"/>
                      <a:pt x="193" y="241"/>
                      <a:pt x="327" y="55"/>
                    </a:cubicBezTo>
                    <a:cubicBezTo>
                      <a:pt x="350" y="25"/>
                      <a:pt x="324" y="1"/>
                      <a:pt x="30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25"/>
              <p:cNvSpPr/>
              <p:nvPr/>
            </p:nvSpPr>
            <p:spPr>
              <a:xfrm>
                <a:off x="3746375" y="3343483"/>
                <a:ext cx="66987" cy="59680"/>
              </a:xfrm>
              <a:custGeom>
                <a:rect b="b" l="l" r="r" t="t"/>
                <a:pathLst>
                  <a:path extrusionOk="0" h="1021" w="1146">
                    <a:moveTo>
                      <a:pt x="1103" y="1"/>
                    </a:moveTo>
                    <a:cubicBezTo>
                      <a:pt x="1089" y="1"/>
                      <a:pt x="1075" y="8"/>
                      <a:pt x="1067" y="23"/>
                    </a:cubicBezTo>
                    <a:cubicBezTo>
                      <a:pt x="901" y="469"/>
                      <a:pt x="507" y="822"/>
                      <a:pt x="40" y="946"/>
                    </a:cubicBezTo>
                    <a:cubicBezTo>
                      <a:pt x="1" y="956"/>
                      <a:pt x="16" y="1020"/>
                      <a:pt x="53" y="1020"/>
                    </a:cubicBezTo>
                    <a:cubicBezTo>
                      <a:pt x="55" y="1020"/>
                      <a:pt x="58" y="1020"/>
                      <a:pt x="60" y="1019"/>
                    </a:cubicBezTo>
                    <a:cubicBezTo>
                      <a:pt x="548" y="884"/>
                      <a:pt x="952" y="511"/>
                      <a:pt x="1139" y="44"/>
                    </a:cubicBezTo>
                    <a:cubicBezTo>
                      <a:pt x="1146" y="19"/>
                      <a:pt x="1125" y="1"/>
                      <a:pt x="110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25"/>
              <p:cNvSpPr/>
              <p:nvPr/>
            </p:nvSpPr>
            <p:spPr>
              <a:xfrm>
                <a:off x="3708615" y="3384341"/>
                <a:ext cx="45593" cy="55705"/>
              </a:xfrm>
              <a:custGeom>
                <a:rect b="b" l="l" r="r" t="t"/>
                <a:pathLst>
                  <a:path extrusionOk="0" h="953" w="780">
                    <a:moveTo>
                      <a:pt x="459" y="1"/>
                    </a:moveTo>
                    <a:cubicBezTo>
                      <a:pt x="366" y="1"/>
                      <a:pt x="279" y="57"/>
                      <a:pt x="219" y="134"/>
                    </a:cubicBezTo>
                    <a:cubicBezTo>
                      <a:pt x="74" y="279"/>
                      <a:pt x="1" y="507"/>
                      <a:pt x="42" y="714"/>
                    </a:cubicBezTo>
                    <a:cubicBezTo>
                      <a:pt x="53" y="756"/>
                      <a:pt x="63" y="807"/>
                      <a:pt x="105" y="828"/>
                    </a:cubicBezTo>
                    <a:cubicBezTo>
                      <a:pt x="116" y="836"/>
                      <a:pt x="130" y="839"/>
                      <a:pt x="144" y="839"/>
                    </a:cubicBezTo>
                    <a:cubicBezTo>
                      <a:pt x="169" y="839"/>
                      <a:pt x="195" y="828"/>
                      <a:pt x="208" y="807"/>
                    </a:cubicBezTo>
                    <a:lnTo>
                      <a:pt x="208" y="807"/>
                    </a:lnTo>
                    <a:cubicBezTo>
                      <a:pt x="198" y="849"/>
                      <a:pt x="240" y="890"/>
                      <a:pt x="281" y="901"/>
                    </a:cubicBezTo>
                    <a:cubicBezTo>
                      <a:pt x="323" y="901"/>
                      <a:pt x="364" y="870"/>
                      <a:pt x="374" y="828"/>
                    </a:cubicBezTo>
                    <a:cubicBezTo>
                      <a:pt x="374" y="870"/>
                      <a:pt x="395" y="911"/>
                      <a:pt x="437" y="932"/>
                    </a:cubicBezTo>
                    <a:cubicBezTo>
                      <a:pt x="444" y="934"/>
                      <a:pt x="452" y="935"/>
                      <a:pt x="459" y="935"/>
                    </a:cubicBezTo>
                    <a:cubicBezTo>
                      <a:pt x="496" y="935"/>
                      <a:pt x="534" y="915"/>
                      <a:pt x="551" y="880"/>
                    </a:cubicBezTo>
                    <a:cubicBezTo>
                      <a:pt x="551" y="922"/>
                      <a:pt x="593" y="953"/>
                      <a:pt x="634" y="953"/>
                    </a:cubicBezTo>
                    <a:cubicBezTo>
                      <a:pt x="686" y="953"/>
                      <a:pt x="727" y="911"/>
                      <a:pt x="748" y="860"/>
                    </a:cubicBezTo>
                    <a:cubicBezTo>
                      <a:pt x="759" y="807"/>
                      <a:pt x="759" y="756"/>
                      <a:pt x="748" y="704"/>
                    </a:cubicBezTo>
                    <a:lnTo>
                      <a:pt x="748" y="673"/>
                    </a:lnTo>
                    <a:cubicBezTo>
                      <a:pt x="779" y="538"/>
                      <a:pt x="779" y="403"/>
                      <a:pt x="738" y="268"/>
                    </a:cubicBezTo>
                    <a:cubicBezTo>
                      <a:pt x="706" y="154"/>
                      <a:pt x="634" y="40"/>
                      <a:pt x="520" y="9"/>
                    </a:cubicBezTo>
                    <a:cubicBezTo>
                      <a:pt x="499" y="3"/>
                      <a:pt x="479" y="1"/>
                      <a:pt x="459"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25"/>
              <p:cNvSpPr/>
              <p:nvPr/>
            </p:nvSpPr>
            <p:spPr>
              <a:xfrm>
                <a:off x="3738952" y="3435779"/>
                <a:ext cx="3098" cy="3683"/>
              </a:xfrm>
              <a:custGeom>
                <a:rect b="b" l="l" r="r" t="t"/>
                <a:pathLst>
                  <a:path extrusionOk="0" h="63" w="53">
                    <a:moveTo>
                      <a:pt x="32" y="0"/>
                    </a:moveTo>
                    <a:cubicBezTo>
                      <a:pt x="21" y="21"/>
                      <a:pt x="11" y="31"/>
                      <a:pt x="1" y="42"/>
                    </a:cubicBezTo>
                    <a:cubicBezTo>
                      <a:pt x="1" y="52"/>
                      <a:pt x="21" y="63"/>
                      <a:pt x="32" y="63"/>
                    </a:cubicBezTo>
                    <a:cubicBezTo>
                      <a:pt x="42" y="63"/>
                      <a:pt x="53" y="63"/>
                      <a:pt x="53" y="52"/>
                    </a:cubicBezTo>
                    <a:cubicBezTo>
                      <a:pt x="42" y="42"/>
                      <a:pt x="32" y="21"/>
                      <a:pt x="32"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25"/>
              <p:cNvSpPr/>
              <p:nvPr/>
            </p:nvSpPr>
            <p:spPr>
              <a:xfrm>
                <a:off x="3737140" y="3411521"/>
                <a:ext cx="6138" cy="27297"/>
              </a:xfrm>
              <a:custGeom>
                <a:rect b="b" l="l" r="r" t="t"/>
                <a:pathLst>
                  <a:path extrusionOk="0" h="467" w="105">
                    <a:moveTo>
                      <a:pt x="63" y="1"/>
                    </a:moveTo>
                    <a:cubicBezTo>
                      <a:pt x="52" y="1"/>
                      <a:pt x="32" y="10"/>
                      <a:pt x="32" y="21"/>
                    </a:cubicBezTo>
                    <a:cubicBezTo>
                      <a:pt x="1" y="166"/>
                      <a:pt x="1" y="312"/>
                      <a:pt x="32" y="446"/>
                    </a:cubicBezTo>
                    <a:lnTo>
                      <a:pt x="32" y="457"/>
                    </a:lnTo>
                    <a:cubicBezTo>
                      <a:pt x="42" y="446"/>
                      <a:pt x="52" y="436"/>
                      <a:pt x="63" y="415"/>
                    </a:cubicBezTo>
                    <a:cubicBezTo>
                      <a:pt x="63" y="436"/>
                      <a:pt x="73" y="457"/>
                      <a:pt x="84" y="467"/>
                    </a:cubicBezTo>
                    <a:cubicBezTo>
                      <a:pt x="94" y="457"/>
                      <a:pt x="105" y="446"/>
                      <a:pt x="105" y="436"/>
                    </a:cubicBezTo>
                    <a:cubicBezTo>
                      <a:pt x="73" y="301"/>
                      <a:pt x="63" y="166"/>
                      <a:pt x="94" y="42"/>
                    </a:cubicBezTo>
                    <a:cubicBezTo>
                      <a:pt x="105" y="21"/>
                      <a:pt x="84" y="1"/>
                      <a:pt x="6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25"/>
              <p:cNvSpPr/>
              <p:nvPr/>
            </p:nvSpPr>
            <p:spPr>
              <a:xfrm>
                <a:off x="3728664" y="3432739"/>
                <a:ext cx="3098" cy="3683"/>
              </a:xfrm>
              <a:custGeom>
                <a:rect b="b" l="l" r="r" t="t"/>
                <a:pathLst>
                  <a:path extrusionOk="0" h="63" w="53">
                    <a:moveTo>
                      <a:pt x="31" y="0"/>
                    </a:moveTo>
                    <a:cubicBezTo>
                      <a:pt x="21" y="11"/>
                      <a:pt x="21" y="32"/>
                      <a:pt x="1" y="42"/>
                    </a:cubicBezTo>
                    <a:cubicBezTo>
                      <a:pt x="11" y="52"/>
                      <a:pt x="21" y="62"/>
                      <a:pt x="42" y="62"/>
                    </a:cubicBezTo>
                    <a:lnTo>
                      <a:pt x="52" y="62"/>
                    </a:lnTo>
                    <a:cubicBezTo>
                      <a:pt x="42" y="42"/>
                      <a:pt x="31" y="21"/>
                      <a:pt x="31"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25"/>
              <p:cNvSpPr/>
              <p:nvPr/>
            </p:nvSpPr>
            <p:spPr>
              <a:xfrm>
                <a:off x="3727437" y="3418185"/>
                <a:ext cx="5495" cy="18237"/>
              </a:xfrm>
              <a:custGeom>
                <a:rect b="b" l="l" r="r" t="t"/>
                <a:pathLst>
                  <a:path extrusionOk="0" h="312" w="94">
                    <a:moveTo>
                      <a:pt x="42" y="0"/>
                    </a:moveTo>
                    <a:cubicBezTo>
                      <a:pt x="22" y="0"/>
                      <a:pt x="11" y="11"/>
                      <a:pt x="11" y="32"/>
                    </a:cubicBezTo>
                    <a:cubicBezTo>
                      <a:pt x="1" y="115"/>
                      <a:pt x="11" y="208"/>
                      <a:pt x="22" y="291"/>
                    </a:cubicBezTo>
                    <a:cubicBezTo>
                      <a:pt x="42" y="281"/>
                      <a:pt x="42" y="260"/>
                      <a:pt x="52" y="249"/>
                    </a:cubicBezTo>
                    <a:cubicBezTo>
                      <a:pt x="52" y="270"/>
                      <a:pt x="63" y="291"/>
                      <a:pt x="73" y="311"/>
                    </a:cubicBezTo>
                    <a:cubicBezTo>
                      <a:pt x="94" y="311"/>
                      <a:pt x="94" y="291"/>
                      <a:pt x="94" y="270"/>
                    </a:cubicBezTo>
                    <a:cubicBezTo>
                      <a:pt x="73" y="187"/>
                      <a:pt x="73" y="115"/>
                      <a:pt x="84" y="32"/>
                    </a:cubicBezTo>
                    <a:cubicBezTo>
                      <a:pt x="84" y="11"/>
                      <a:pt x="63" y="0"/>
                      <a:pt x="42" y="0"/>
                    </a:cubicBezTo>
                    <a:close/>
                  </a:path>
                </a:pathLst>
              </a:custGeom>
              <a:solidFill>
                <a:srgbClr val="FF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25"/>
              <p:cNvSpPr/>
              <p:nvPr/>
            </p:nvSpPr>
            <p:spPr>
              <a:xfrm>
                <a:off x="3720189" y="3431512"/>
                <a:ext cx="643" cy="1870"/>
              </a:xfrm>
              <a:custGeom>
                <a:rect b="b" l="l" r="r" t="t"/>
                <a:pathLst>
                  <a:path extrusionOk="0" h="32" w="11">
                    <a:moveTo>
                      <a:pt x="10" y="0"/>
                    </a:moveTo>
                    <a:cubicBezTo>
                      <a:pt x="10" y="0"/>
                      <a:pt x="0" y="0"/>
                      <a:pt x="0" y="11"/>
                    </a:cubicBezTo>
                    <a:cubicBezTo>
                      <a:pt x="0" y="21"/>
                      <a:pt x="10" y="32"/>
                      <a:pt x="10" y="32"/>
                    </a:cubicBezTo>
                    <a:lnTo>
                      <a:pt x="10" y="0"/>
                    </a:ln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25"/>
              <p:cNvSpPr/>
              <p:nvPr/>
            </p:nvSpPr>
            <p:spPr>
              <a:xfrm>
                <a:off x="3719546" y="3410878"/>
                <a:ext cx="7365" cy="23089"/>
              </a:xfrm>
              <a:custGeom>
                <a:rect b="b" l="l" r="r" t="t"/>
                <a:pathLst>
                  <a:path extrusionOk="0" h="395" w="126">
                    <a:moveTo>
                      <a:pt x="84" y="1"/>
                    </a:moveTo>
                    <a:cubicBezTo>
                      <a:pt x="74" y="1"/>
                      <a:pt x="53" y="12"/>
                      <a:pt x="53" y="32"/>
                    </a:cubicBezTo>
                    <a:cubicBezTo>
                      <a:pt x="11" y="136"/>
                      <a:pt x="1" y="250"/>
                      <a:pt x="11" y="364"/>
                    </a:cubicBezTo>
                    <a:cubicBezTo>
                      <a:pt x="11" y="353"/>
                      <a:pt x="21" y="353"/>
                      <a:pt x="21" y="353"/>
                    </a:cubicBezTo>
                    <a:lnTo>
                      <a:pt x="21" y="385"/>
                    </a:lnTo>
                    <a:cubicBezTo>
                      <a:pt x="32" y="395"/>
                      <a:pt x="42" y="395"/>
                      <a:pt x="53" y="395"/>
                    </a:cubicBezTo>
                    <a:cubicBezTo>
                      <a:pt x="74" y="385"/>
                      <a:pt x="84" y="364"/>
                      <a:pt x="84" y="353"/>
                    </a:cubicBezTo>
                    <a:cubicBezTo>
                      <a:pt x="63" y="250"/>
                      <a:pt x="84" y="146"/>
                      <a:pt x="115" y="53"/>
                    </a:cubicBezTo>
                    <a:cubicBezTo>
                      <a:pt x="125" y="32"/>
                      <a:pt x="115" y="12"/>
                      <a:pt x="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25"/>
              <p:cNvSpPr/>
              <p:nvPr/>
            </p:nvSpPr>
            <p:spPr>
              <a:xfrm>
                <a:off x="3589783" y="3315426"/>
                <a:ext cx="78911" cy="91478"/>
              </a:xfrm>
              <a:custGeom>
                <a:rect b="b" l="l" r="r" t="t"/>
                <a:pathLst>
                  <a:path extrusionOk="0" h="1565" w="1350">
                    <a:moveTo>
                      <a:pt x="581" y="0"/>
                    </a:moveTo>
                    <a:cubicBezTo>
                      <a:pt x="417" y="0"/>
                      <a:pt x="250" y="72"/>
                      <a:pt x="146" y="202"/>
                    </a:cubicBezTo>
                    <a:cubicBezTo>
                      <a:pt x="1" y="410"/>
                      <a:pt x="22" y="711"/>
                      <a:pt x="198" y="898"/>
                    </a:cubicBezTo>
                    <a:cubicBezTo>
                      <a:pt x="198" y="898"/>
                      <a:pt x="665" y="1343"/>
                      <a:pt x="976" y="1509"/>
                    </a:cubicBezTo>
                    <a:cubicBezTo>
                      <a:pt x="1031" y="1537"/>
                      <a:pt x="1096" y="1565"/>
                      <a:pt x="1158" y="1565"/>
                    </a:cubicBezTo>
                    <a:cubicBezTo>
                      <a:pt x="1188" y="1565"/>
                      <a:pt x="1218" y="1558"/>
                      <a:pt x="1246" y="1541"/>
                    </a:cubicBezTo>
                    <a:cubicBezTo>
                      <a:pt x="1308" y="1489"/>
                      <a:pt x="1329" y="1406"/>
                      <a:pt x="1329" y="1323"/>
                    </a:cubicBezTo>
                    <a:cubicBezTo>
                      <a:pt x="1349" y="1022"/>
                      <a:pt x="1287" y="711"/>
                      <a:pt x="1153" y="441"/>
                    </a:cubicBezTo>
                    <a:cubicBezTo>
                      <a:pt x="1080" y="285"/>
                      <a:pt x="976" y="140"/>
                      <a:pt x="821" y="57"/>
                    </a:cubicBezTo>
                    <a:cubicBezTo>
                      <a:pt x="747" y="19"/>
                      <a:pt x="665" y="0"/>
                      <a:pt x="58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25"/>
              <p:cNvSpPr/>
              <p:nvPr/>
            </p:nvSpPr>
            <p:spPr>
              <a:xfrm>
                <a:off x="3649579" y="3345880"/>
                <a:ext cx="20634" cy="43839"/>
              </a:xfrm>
              <a:custGeom>
                <a:rect b="b" l="l" r="r" t="t"/>
                <a:pathLst>
                  <a:path extrusionOk="0" h="750" w="353">
                    <a:moveTo>
                      <a:pt x="53" y="1"/>
                    </a:moveTo>
                    <a:cubicBezTo>
                      <a:pt x="28" y="1"/>
                      <a:pt x="0" y="25"/>
                      <a:pt x="15" y="55"/>
                    </a:cubicBezTo>
                    <a:cubicBezTo>
                      <a:pt x="160" y="241"/>
                      <a:pt x="254" y="470"/>
                      <a:pt x="275" y="719"/>
                    </a:cubicBezTo>
                    <a:cubicBezTo>
                      <a:pt x="280" y="739"/>
                      <a:pt x="301" y="750"/>
                      <a:pt x="319" y="750"/>
                    </a:cubicBezTo>
                    <a:cubicBezTo>
                      <a:pt x="337" y="750"/>
                      <a:pt x="353" y="739"/>
                      <a:pt x="347" y="719"/>
                    </a:cubicBezTo>
                    <a:cubicBezTo>
                      <a:pt x="316" y="460"/>
                      <a:pt x="223" y="221"/>
                      <a:pt x="77" y="13"/>
                    </a:cubicBezTo>
                    <a:cubicBezTo>
                      <a:pt x="72" y="5"/>
                      <a:pt x="62" y="1"/>
                      <a:pt x="5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25"/>
              <p:cNvSpPr/>
              <p:nvPr/>
            </p:nvSpPr>
            <p:spPr>
              <a:xfrm>
                <a:off x="3583996" y="3343483"/>
                <a:ext cx="66928" cy="59680"/>
              </a:xfrm>
              <a:custGeom>
                <a:rect b="b" l="l" r="r" t="t"/>
                <a:pathLst>
                  <a:path extrusionOk="0" h="1021" w="1145">
                    <a:moveTo>
                      <a:pt x="44" y="1"/>
                    </a:moveTo>
                    <a:cubicBezTo>
                      <a:pt x="21" y="1"/>
                      <a:pt x="0" y="19"/>
                      <a:pt x="7" y="44"/>
                    </a:cubicBezTo>
                    <a:cubicBezTo>
                      <a:pt x="183" y="511"/>
                      <a:pt x="598" y="884"/>
                      <a:pt x="1086" y="1019"/>
                    </a:cubicBezTo>
                    <a:cubicBezTo>
                      <a:pt x="1088" y="1020"/>
                      <a:pt x="1091" y="1020"/>
                      <a:pt x="1093" y="1020"/>
                    </a:cubicBezTo>
                    <a:cubicBezTo>
                      <a:pt x="1130" y="1020"/>
                      <a:pt x="1145" y="956"/>
                      <a:pt x="1096" y="946"/>
                    </a:cubicBezTo>
                    <a:cubicBezTo>
                      <a:pt x="639" y="822"/>
                      <a:pt x="245" y="469"/>
                      <a:pt x="79" y="23"/>
                    </a:cubicBezTo>
                    <a:cubicBezTo>
                      <a:pt x="71" y="8"/>
                      <a:pt x="57" y="1"/>
                      <a:pt x="4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25"/>
              <p:cNvSpPr/>
              <p:nvPr/>
            </p:nvSpPr>
            <p:spPr>
              <a:xfrm>
                <a:off x="3643149" y="3384341"/>
                <a:ext cx="45593" cy="55705"/>
              </a:xfrm>
              <a:custGeom>
                <a:rect b="b" l="l" r="r" t="t"/>
                <a:pathLst>
                  <a:path extrusionOk="0" h="953" w="780">
                    <a:moveTo>
                      <a:pt x="318" y="1"/>
                    </a:moveTo>
                    <a:cubicBezTo>
                      <a:pt x="298" y="1"/>
                      <a:pt x="279" y="3"/>
                      <a:pt x="260" y="9"/>
                    </a:cubicBezTo>
                    <a:cubicBezTo>
                      <a:pt x="136" y="40"/>
                      <a:pt x="74" y="154"/>
                      <a:pt x="42" y="268"/>
                    </a:cubicBezTo>
                    <a:cubicBezTo>
                      <a:pt x="1" y="403"/>
                      <a:pt x="1" y="538"/>
                      <a:pt x="32" y="673"/>
                    </a:cubicBezTo>
                    <a:cubicBezTo>
                      <a:pt x="21" y="683"/>
                      <a:pt x="21" y="694"/>
                      <a:pt x="21" y="704"/>
                    </a:cubicBezTo>
                    <a:cubicBezTo>
                      <a:pt x="21" y="756"/>
                      <a:pt x="11" y="807"/>
                      <a:pt x="32" y="860"/>
                    </a:cubicBezTo>
                    <a:cubicBezTo>
                      <a:pt x="42" y="911"/>
                      <a:pt x="94" y="953"/>
                      <a:pt x="146" y="953"/>
                    </a:cubicBezTo>
                    <a:cubicBezTo>
                      <a:pt x="187" y="953"/>
                      <a:pt x="229" y="922"/>
                      <a:pt x="229" y="880"/>
                    </a:cubicBezTo>
                    <a:cubicBezTo>
                      <a:pt x="246" y="915"/>
                      <a:pt x="277" y="935"/>
                      <a:pt x="311" y="935"/>
                    </a:cubicBezTo>
                    <a:cubicBezTo>
                      <a:pt x="318" y="935"/>
                      <a:pt x="325" y="934"/>
                      <a:pt x="333" y="932"/>
                    </a:cubicBezTo>
                    <a:cubicBezTo>
                      <a:pt x="374" y="911"/>
                      <a:pt x="406" y="870"/>
                      <a:pt x="406" y="828"/>
                    </a:cubicBezTo>
                    <a:cubicBezTo>
                      <a:pt x="416" y="870"/>
                      <a:pt x="457" y="901"/>
                      <a:pt x="499" y="901"/>
                    </a:cubicBezTo>
                    <a:cubicBezTo>
                      <a:pt x="540" y="890"/>
                      <a:pt x="572" y="849"/>
                      <a:pt x="572" y="807"/>
                    </a:cubicBezTo>
                    <a:cubicBezTo>
                      <a:pt x="585" y="828"/>
                      <a:pt x="607" y="839"/>
                      <a:pt x="632" y="839"/>
                    </a:cubicBezTo>
                    <a:cubicBezTo>
                      <a:pt x="646" y="839"/>
                      <a:pt x="661" y="836"/>
                      <a:pt x="675" y="828"/>
                    </a:cubicBezTo>
                    <a:cubicBezTo>
                      <a:pt x="717" y="807"/>
                      <a:pt x="727" y="756"/>
                      <a:pt x="738" y="714"/>
                    </a:cubicBezTo>
                    <a:cubicBezTo>
                      <a:pt x="779" y="507"/>
                      <a:pt x="706" y="279"/>
                      <a:pt x="561" y="134"/>
                    </a:cubicBezTo>
                    <a:cubicBezTo>
                      <a:pt x="502" y="57"/>
                      <a:pt x="407" y="1"/>
                      <a:pt x="318"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25"/>
              <p:cNvSpPr/>
              <p:nvPr/>
            </p:nvSpPr>
            <p:spPr>
              <a:xfrm>
                <a:off x="3654723" y="3435779"/>
                <a:ext cx="3683" cy="3683"/>
              </a:xfrm>
              <a:custGeom>
                <a:rect b="b" l="l" r="r" t="t"/>
                <a:pathLst>
                  <a:path extrusionOk="0" h="63" w="63">
                    <a:moveTo>
                      <a:pt x="31" y="0"/>
                    </a:moveTo>
                    <a:cubicBezTo>
                      <a:pt x="31" y="21"/>
                      <a:pt x="21" y="42"/>
                      <a:pt x="0" y="52"/>
                    </a:cubicBezTo>
                    <a:cubicBezTo>
                      <a:pt x="10" y="63"/>
                      <a:pt x="21" y="63"/>
                      <a:pt x="31" y="63"/>
                    </a:cubicBezTo>
                    <a:cubicBezTo>
                      <a:pt x="42" y="63"/>
                      <a:pt x="52" y="52"/>
                      <a:pt x="62" y="42"/>
                    </a:cubicBezTo>
                    <a:cubicBezTo>
                      <a:pt x="52" y="31"/>
                      <a:pt x="42" y="21"/>
                      <a:pt x="31"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25"/>
              <p:cNvSpPr/>
              <p:nvPr/>
            </p:nvSpPr>
            <p:spPr>
              <a:xfrm>
                <a:off x="3654080" y="3411521"/>
                <a:ext cx="6138" cy="27297"/>
              </a:xfrm>
              <a:custGeom>
                <a:rect b="b" l="l" r="r" t="t"/>
                <a:pathLst>
                  <a:path extrusionOk="0" h="467" w="105">
                    <a:moveTo>
                      <a:pt x="42" y="1"/>
                    </a:moveTo>
                    <a:cubicBezTo>
                      <a:pt x="21" y="1"/>
                      <a:pt x="0" y="21"/>
                      <a:pt x="0" y="42"/>
                    </a:cubicBezTo>
                    <a:cubicBezTo>
                      <a:pt x="32" y="166"/>
                      <a:pt x="32" y="301"/>
                      <a:pt x="0" y="436"/>
                    </a:cubicBezTo>
                    <a:cubicBezTo>
                      <a:pt x="0" y="446"/>
                      <a:pt x="0" y="457"/>
                      <a:pt x="11" y="467"/>
                    </a:cubicBezTo>
                    <a:cubicBezTo>
                      <a:pt x="32" y="457"/>
                      <a:pt x="42" y="436"/>
                      <a:pt x="42" y="415"/>
                    </a:cubicBezTo>
                    <a:cubicBezTo>
                      <a:pt x="53" y="436"/>
                      <a:pt x="63" y="446"/>
                      <a:pt x="73" y="457"/>
                    </a:cubicBezTo>
                    <a:lnTo>
                      <a:pt x="73" y="446"/>
                    </a:lnTo>
                    <a:cubicBezTo>
                      <a:pt x="104" y="312"/>
                      <a:pt x="104" y="166"/>
                      <a:pt x="73" y="21"/>
                    </a:cubicBezTo>
                    <a:cubicBezTo>
                      <a:pt x="73" y="10"/>
                      <a:pt x="53" y="1"/>
                      <a:pt x="4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25"/>
              <p:cNvSpPr/>
              <p:nvPr/>
            </p:nvSpPr>
            <p:spPr>
              <a:xfrm>
                <a:off x="3665595" y="3432739"/>
                <a:ext cx="2513" cy="3683"/>
              </a:xfrm>
              <a:custGeom>
                <a:rect b="b" l="l" r="r" t="t"/>
                <a:pathLst>
                  <a:path extrusionOk="0" h="63" w="43">
                    <a:moveTo>
                      <a:pt x="22" y="0"/>
                    </a:moveTo>
                    <a:cubicBezTo>
                      <a:pt x="22" y="21"/>
                      <a:pt x="11" y="42"/>
                      <a:pt x="1" y="62"/>
                    </a:cubicBezTo>
                    <a:lnTo>
                      <a:pt x="11" y="62"/>
                    </a:lnTo>
                    <a:cubicBezTo>
                      <a:pt x="22" y="62"/>
                      <a:pt x="42" y="52"/>
                      <a:pt x="42" y="42"/>
                    </a:cubicBezTo>
                    <a:cubicBezTo>
                      <a:pt x="32" y="32"/>
                      <a:pt x="22" y="11"/>
                      <a:pt x="22"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25"/>
              <p:cNvSpPr/>
              <p:nvPr/>
            </p:nvSpPr>
            <p:spPr>
              <a:xfrm>
                <a:off x="3663783" y="3418185"/>
                <a:ext cx="6138" cy="18237"/>
              </a:xfrm>
              <a:custGeom>
                <a:rect b="b" l="l" r="r" t="t"/>
                <a:pathLst>
                  <a:path extrusionOk="0" h="312" w="105">
                    <a:moveTo>
                      <a:pt x="53" y="0"/>
                    </a:moveTo>
                    <a:cubicBezTo>
                      <a:pt x="42" y="0"/>
                      <a:pt x="21" y="11"/>
                      <a:pt x="21" y="32"/>
                    </a:cubicBezTo>
                    <a:cubicBezTo>
                      <a:pt x="32" y="115"/>
                      <a:pt x="21" y="187"/>
                      <a:pt x="11" y="270"/>
                    </a:cubicBezTo>
                    <a:cubicBezTo>
                      <a:pt x="0" y="291"/>
                      <a:pt x="11" y="311"/>
                      <a:pt x="32" y="311"/>
                    </a:cubicBezTo>
                    <a:cubicBezTo>
                      <a:pt x="42" y="291"/>
                      <a:pt x="53" y="270"/>
                      <a:pt x="53" y="249"/>
                    </a:cubicBezTo>
                    <a:cubicBezTo>
                      <a:pt x="53" y="260"/>
                      <a:pt x="63" y="281"/>
                      <a:pt x="73" y="291"/>
                    </a:cubicBezTo>
                    <a:cubicBezTo>
                      <a:pt x="94" y="208"/>
                      <a:pt x="104" y="115"/>
                      <a:pt x="94" y="32"/>
                    </a:cubicBezTo>
                    <a:cubicBezTo>
                      <a:pt x="94" y="11"/>
                      <a:pt x="73" y="0"/>
                      <a:pt x="53" y="0"/>
                    </a:cubicBezTo>
                    <a:close/>
                  </a:path>
                </a:pathLst>
              </a:custGeom>
              <a:solidFill>
                <a:srgbClr val="FF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25"/>
              <p:cNvSpPr/>
              <p:nvPr/>
            </p:nvSpPr>
            <p:spPr>
              <a:xfrm>
                <a:off x="3676525" y="3431512"/>
                <a:ext cx="643" cy="701"/>
              </a:xfrm>
              <a:custGeom>
                <a:rect b="b" l="l" r="r" t="t"/>
                <a:pathLst>
                  <a:path extrusionOk="0" h="12" w="11">
                    <a:moveTo>
                      <a:pt x="1" y="0"/>
                    </a:moveTo>
                    <a:lnTo>
                      <a:pt x="1" y="11"/>
                    </a:lnTo>
                    <a:lnTo>
                      <a:pt x="11" y="11"/>
                    </a:lnTo>
                    <a:lnTo>
                      <a:pt x="1" y="0"/>
                    </a:ln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25"/>
              <p:cNvSpPr/>
              <p:nvPr/>
            </p:nvSpPr>
            <p:spPr>
              <a:xfrm>
                <a:off x="3670446" y="3410878"/>
                <a:ext cx="7365" cy="23089"/>
              </a:xfrm>
              <a:custGeom>
                <a:rect b="b" l="l" r="r" t="t"/>
                <a:pathLst>
                  <a:path extrusionOk="0" h="395" w="126">
                    <a:moveTo>
                      <a:pt x="32" y="1"/>
                    </a:moveTo>
                    <a:cubicBezTo>
                      <a:pt x="11" y="12"/>
                      <a:pt x="1" y="32"/>
                      <a:pt x="1" y="53"/>
                    </a:cubicBezTo>
                    <a:cubicBezTo>
                      <a:pt x="42" y="146"/>
                      <a:pt x="52" y="250"/>
                      <a:pt x="42" y="353"/>
                    </a:cubicBezTo>
                    <a:cubicBezTo>
                      <a:pt x="42" y="364"/>
                      <a:pt x="42" y="385"/>
                      <a:pt x="63" y="395"/>
                    </a:cubicBezTo>
                    <a:lnTo>
                      <a:pt x="73" y="395"/>
                    </a:lnTo>
                    <a:cubicBezTo>
                      <a:pt x="84" y="395"/>
                      <a:pt x="94" y="395"/>
                      <a:pt x="105" y="385"/>
                    </a:cubicBezTo>
                    <a:lnTo>
                      <a:pt x="105" y="353"/>
                    </a:lnTo>
                    <a:lnTo>
                      <a:pt x="115" y="364"/>
                    </a:lnTo>
                    <a:cubicBezTo>
                      <a:pt x="125" y="250"/>
                      <a:pt x="115" y="136"/>
                      <a:pt x="73" y="32"/>
                    </a:cubicBezTo>
                    <a:cubicBezTo>
                      <a:pt x="63" y="12"/>
                      <a:pt x="52" y="1"/>
                      <a:pt x="4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421" name="Shape 2421"/>
        <p:cNvGrpSpPr/>
        <p:nvPr/>
      </p:nvGrpSpPr>
      <p:grpSpPr>
        <a:xfrm>
          <a:off x="0" y="0"/>
          <a:ext cx="0" cy="0"/>
          <a:chOff x="0" y="0"/>
          <a:chExt cx="0" cy="0"/>
        </a:xfrm>
      </p:grpSpPr>
      <p:pic>
        <p:nvPicPr>
          <p:cNvPr id="2422" name="Google Shape;2422;p2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423" name="Google Shape;2423;p26"/>
          <p:cNvSpPr/>
          <p:nvPr/>
        </p:nvSpPr>
        <p:spPr>
          <a:xfrm>
            <a:off x="0" y="0"/>
            <a:ext cx="9144000" cy="2569200"/>
          </a:xfrm>
          <a:prstGeom prst="rect">
            <a:avLst/>
          </a:pr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2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26"/>
          <p:cNvSpPr/>
          <p:nvPr/>
        </p:nvSpPr>
        <p:spPr>
          <a:xfrm rot="5520284">
            <a:off x="707617" y="-527940"/>
            <a:ext cx="1689434" cy="297511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426" name="Google Shape;2426;p26"/>
          <p:cNvSpPr txBox="1"/>
          <p:nvPr/>
        </p:nvSpPr>
        <p:spPr>
          <a:xfrm rot="118496">
            <a:off x="107339" y="325631"/>
            <a:ext cx="2985874" cy="557741"/>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666666"/>
                </a:solidFill>
              </a:rPr>
              <a:t>Adăugarea unui animal de companie</a:t>
            </a:r>
            <a:endParaRPr b="1" sz="1800">
              <a:solidFill>
                <a:srgbClr val="434343"/>
              </a:solidFill>
              <a:latin typeface="Lato"/>
              <a:ea typeface="Lato"/>
              <a:cs typeface="Lato"/>
              <a:sym typeface="Lato"/>
            </a:endParaRPr>
          </a:p>
        </p:txBody>
      </p:sp>
      <p:sp>
        <p:nvSpPr>
          <p:cNvPr id="2427" name="Google Shape;2427;p26"/>
          <p:cNvSpPr/>
          <p:nvPr/>
        </p:nvSpPr>
        <p:spPr>
          <a:xfrm rot="5190464">
            <a:off x="2382940" y="1686875"/>
            <a:ext cx="4196092" cy="2030284"/>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428" name="Google Shape;2428;p26"/>
          <p:cNvPicPr preferRelativeResize="0"/>
          <p:nvPr/>
        </p:nvPicPr>
        <p:blipFill rotWithShape="1">
          <a:blip r:embed="rId4">
            <a:alphaModFix/>
          </a:blip>
          <a:srcRect b="0" l="29" r="19" t="0"/>
          <a:stretch/>
        </p:blipFill>
        <p:spPr>
          <a:xfrm rot="-209772">
            <a:off x="3681209" y="1069408"/>
            <a:ext cx="1620203" cy="3600737"/>
          </a:xfrm>
          <a:prstGeom prst="rect">
            <a:avLst/>
          </a:prstGeom>
          <a:noFill/>
          <a:ln>
            <a:noFill/>
          </a:ln>
        </p:spPr>
      </p:pic>
      <p:sp>
        <p:nvSpPr>
          <p:cNvPr id="2429" name="Google Shape;2429;p26"/>
          <p:cNvSpPr txBox="1"/>
          <p:nvPr/>
        </p:nvSpPr>
        <p:spPr>
          <a:xfrm rot="-211246">
            <a:off x="3791397" y="607652"/>
            <a:ext cx="1157785" cy="55755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Adăugare</a:t>
            </a:r>
            <a:endParaRPr b="1" sz="1600">
              <a:solidFill>
                <a:srgbClr val="434343"/>
              </a:solidFill>
              <a:latin typeface="Lato"/>
              <a:ea typeface="Lato"/>
              <a:cs typeface="Lato"/>
              <a:sym typeface="Lato"/>
            </a:endParaRPr>
          </a:p>
        </p:txBody>
      </p:sp>
      <p:sp>
        <p:nvSpPr>
          <p:cNvPr id="2430" name="Google Shape;2430;p26"/>
          <p:cNvSpPr/>
          <p:nvPr/>
        </p:nvSpPr>
        <p:spPr>
          <a:xfrm rot="5580238">
            <a:off x="4782304" y="1407567"/>
            <a:ext cx="4196166"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431" name="Google Shape;2431;p26"/>
          <p:cNvPicPr preferRelativeResize="0"/>
          <p:nvPr/>
        </p:nvPicPr>
        <p:blipFill rotWithShape="1">
          <a:blip r:embed="rId5">
            <a:alphaModFix/>
          </a:blip>
          <a:srcRect b="0" l="29" r="19" t="0"/>
          <a:stretch/>
        </p:blipFill>
        <p:spPr>
          <a:xfrm rot="179998">
            <a:off x="6061515" y="790119"/>
            <a:ext cx="1620204" cy="3600736"/>
          </a:xfrm>
          <a:prstGeom prst="rect">
            <a:avLst/>
          </a:prstGeom>
          <a:noFill/>
          <a:ln>
            <a:noFill/>
          </a:ln>
        </p:spPr>
      </p:pic>
      <p:sp>
        <p:nvSpPr>
          <p:cNvPr id="2432" name="Google Shape;2432;p26"/>
          <p:cNvSpPr txBox="1"/>
          <p:nvPr/>
        </p:nvSpPr>
        <p:spPr>
          <a:xfrm rot="178667">
            <a:off x="6147475" y="328695"/>
            <a:ext cx="1703600" cy="55756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Vizualizare</a:t>
            </a:r>
            <a:endParaRPr b="1" sz="1600">
              <a:solidFill>
                <a:srgbClr val="434343"/>
              </a:solidFill>
              <a:latin typeface="Lato"/>
              <a:ea typeface="Lato"/>
              <a:cs typeface="Lato"/>
              <a:sym typeface="Lato"/>
            </a:endParaRPr>
          </a:p>
        </p:txBody>
      </p:sp>
      <p:grpSp>
        <p:nvGrpSpPr>
          <p:cNvPr id="2433" name="Google Shape;2433;p26"/>
          <p:cNvGrpSpPr/>
          <p:nvPr/>
        </p:nvGrpSpPr>
        <p:grpSpPr>
          <a:xfrm flipH="1" rot="120002">
            <a:off x="1617568" y="611911"/>
            <a:ext cx="1276113" cy="1057367"/>
            <a:chOff x="1230025" y="1063275"/>
            <a:chExt cx="217675" cy="176500"/>
          </a:xfrm>
        </p:grpSpPr>
        <p:sp>
          <p:nvSpPr>
            <p:cNvPr id="2434" name="Google Shape;2434;p26"/>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26"/>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26"/>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7" name="Google Shape;2437;p26"/>
          <p:cNvSpPr/>
          <p:nvPr/>
        </p:nvSpPr>
        <p:spPr>
          <a:xfrm rot="119998">
            <a:off x="1947853" y="697749"/>
            <a:ext cx="614099" cy="888866"/>
          </a:xfrm>
          <a:custGeom>
            <a:rect b="b" l="l" r="r" t="t"/>
            <a:pathLst>
              <a:path extrusionOk="0" h="24772" w="17495">
                <a:moveTo>
                  <a:pt x="9556" y="4337"/>
                </a:moveTo>
                <a:cubicBezTo>
                  <a:pt x="9566" y="4348"/>
                  <a:pt x="9566" y="4369"/>
                  <a:pt x="9566" y="4379"/>
                </a:cubicBezTo>
                <a:lnTo>
                  <a:pt x="9566" y="4379"/>
                </a:lnTo>
                <a:cubicBezTo>
                  <a:pt x="9566" y="4369"/>
                  <a:pt x="9566" y="4358"/>
                  <a:pt x="9556" y="4348"/>
                </a:cubicBezTo>
                <a:lnTo>
                  <a:pt x="9556" y="4337"/>
                </a:lnTo>
                <a:close/>
                <a:moveTo>
                  <a:pt x="15404" y="5303"/>
                </a:moveTo>
                <a:lnTo>
                  <a:pt x="15425" y="5324"/>
                </a:lnTo>
                <a:cubicBezTo>
                  <a:pt x="15425" y="5336"/>
                  <a:pt x="15429" y="5344"/>
                  <a:pt x="15434" y="5353"/>
                </a:cubicBezTo>
                <a:lnTo>
                  <a:pt x="15434" y="5353"/>
                </a:lnTo>
                <a:cubicBezTo>
                  <a:pt x="15424" y="5336"/>
                  <a:pt x="15412" y="5317"/>
                  <a:pt x="15404" y="5303"/>
                </a:cubicBezTo>
                <a:close/>
                <a:moveTo>
                  <a:pt x="15100" y="14922"/>
                </a:moveTo>
                <a:cubicBezTo>
                  <a:pt x="15079" y="14943"/>
                  <a:pt x="15058" y="14975"/>
                  <a:pt x="15037" y="15006"/>
                </a:cubicBezTo>
                <a:cubicBezTo>
                  <a:pt x="15047" y="14975"/>
                  <a:pt x="15068" y="14954"/>
                  <a:pt x="15089" y="14933"/>
                </a:cubicBezTo>
                <a:lnTo>
                  <a:pt x="15089" y="14922"/>
                </a:lnTo>
                <a:close/>
                <a:moveTo>
                  <a:pt x="13262" y="0"/>
                </a:moveTo>
                <a:cubicBezTo>
                  <a:pt x="13136" y="0"/>
                  <a:pt x="13000" y="42"/>
                  <a:pt x="12863" y="126"/>
                </a:cubicBezTo>
                <a:cubicBezTo>
                  <a:pt x="12737" y="200"/>
                  <a:pt x="12622" y="305"/>
                  <a:pt x="12506" y="431"/>
                </a:cubicBezTo>
                <a:cubicBezTo>
                  <a:pt x="12380" y="568"/>
                  <a:pt x="12265" y="715"/>
                  <a:pt x="12160" y="893"/>
                </a:cubicBezTo>
                <a:cubicBezTo>
                  <a:pt x="12160" y="904"/>
                  <a:pt x="12149" y="914"/>
                  <a:pt x="12139" y="935"/>
                </a:cubicBezTo>
                <a:lnTo>
                  <a:pt x="12065" y="935"/>
                </a:lnTo>
                <a:lnTo>
                  <a:pt x="12065" y="925"/>
                </a:lnTo>
                <a:lnTo>
                  <a:pt x="12055" y="925"/>
                </a:lnTo>
                <a:cubicBezTo>
                  <a:pt x="11939" y="925"/>
                  <a:pt x="11813" y="946"/>
                  <a:pt x="11677" y="967"/>
                </a:cubicBezTo>
                <a:cubicBezTo>
                  <a:pt x="11656" y="967"/>
                  <a:pt x="11624" y="977"/>
                  <a:pt x="11593" y="977"/>
                </a:cubicBezTo>
                <a:cubicBezTo>
                  <a:pt x="11540" y="988"/>
                  <a:pt x="11488" y="1009"/>
                  <a:pt x="11425" y="1030"/>
                </a:cubicBezTo>
                <a:lnTo>
                  <a:pt x="11435" y="1030"/>
                </a:lnTo>
                <a:cubicBezTo>
                  <a:pt x="11425" y="1030"/>
                  <a:pt x="11414" y="1030"/>
                  <a:pt x="11393" y="1040"/>
                </a:cubicBezTo>
                <a:cubicBezTo>
                  <a:pt x="11309" y="1061"/>
                  <a:pt x="11215" y="1103"/>
                  <a:pt x="11120" y="1145"/>
                </a:cubicBezTo>
                <a:cubicBezTo>
                  <a:pt x="10973" y="1219"/>
                  <a:pt x="10826" y="1303"/>
                  <a:pt x="10690" y="1408"/>
                </a:cubicBezTo>
                <a:cubicBezTo>
                  <a:pt x="10606" y="1481"/>
                  <a:pt x="10511" y="1555"/>
                  <a:pt x="10427" y="1639"/>
                </a:cubicBezTo>
                <a:cubicBezTo>
                  <a:pt x="10385" y="1681"/>
                  <a:pt x="10354" y="1712"/>
                  <a:pt x="10322" y="1754"/>
                </a:cubicBezTo>
                <a:lnTo>
                  <a:pt x="10228" y="1849"/>
                </a:lnTo>
                <a:cubicBezTo>
                  <a:pt x="10060" y="1765"/>
                  <a:pt x="9860" y="1670"/>
                  <a:pt x="9661" y="1628"/>
                </a:cubicBezTo>
                <a:cubicBezTo>
                  <a:pt x="9566" y="1607"/>
                  <a:pt x="9482" y="1597"/>
                  <a:pt x="9409" y="1597"/>
                </a:cubicBezTo>
                <a:cubicBezTo>
                  <a:pt x="9325" y="1597"/>
                  <a:pt x="9241" y="1607"/>
                  <a:pt x="9178" y="1628"/>
                </a:cubicBezTo>
                <a:cubicBezTo>
                  <a:pt x="9094" y="1660"/>
                  <a:pt x="9031" y="1702"/>
                  <a:pt x="8968" y="1754"/>
                </a:cubicBezTo>
                <a:cubicBezTo>
                  <a:pt x="8926" y="1796"/>
                  <a:pt x="8884" y="1849"/>
                  <a:pt x="8852" y="1912"/>
                </a:cubicBezTo>
                <a:cubicBezTo>
                  <a:pt x="8789" y="2017"/>
                  <a:pt x="8747" y="2143"/>
                  <a:pt x="8726" y="2300"/>
                </a:cubicBezTo>
                <a:cubicBezTo>
                  <a:pt x="8716" y="2426"/>
                  <a:pt x="8726" y="2573"/>
                  <a:pt x="8758" y="2741"/>
                </a:cubicBezTo>
                <a:cubicBezTo>
                  <a:pt x="8779" y="2888"/>
                  <a:pt x="8821" y="3035"/>
                  <a:pt x="8884" y="3203"/>
                </a:cubicBezTo>
                <a:cubicBezTo>
                  <a:pt x="8936" y="3361"/>
                  <a:pt x="8999" y="3508"/>
                  <a:pt x="9073" y="3655"/>
                </a:cubicBezTo>
                <a:cubicBezTo>
                  <a:pt x="9146" y="3791"/>
                  <a:pt x="9220" y="3928"/>
                  <a:pt x="9304" y="4043"/>
                </a:cubicBezTo>
                <a:cubicBezTo>
                  <a:pt x="9346" y="4106"/>
                  <a:pt x="9388" y="4169"/>
                  <a:pt x="9430" y="4211"/>
                </a:cubicBezTo>
                <a:cubicBezTo>
                  <a:pt x="9440" y="4369"/>
                  <a:pt x="9461" y="4526"/>
                  <a:pt x="9493" y="4684"/>
                </a:cubicBezTo>
                <a:cubicBezTo>
                  <a:pt x="9503" y="4778"/>
                  <a:pt x="9524" y="4862"/>
                  <a:pt x="9545" y="4946"/>
                </a:cubicBezTo>
                <a:lnTo>
                  <a:pt x="9535" y="4946"/>
                </a:lnTo>
                <a:cubicBezTo>
                  <a:pt x="9419" y="4946"/>
                  <a:pt x="9304" y="4957"/>
                  <a:pt x="9167" y="4967"/>
                </a:cubicBezTo>
                <a:cubicBezTo>
                  <a:pt x="8915" y="4988"/>
                  <a:pt x="8674" y="5030"/>
                  <a:pt x="8464" y="5062"/>
                </a:cubicBezTo>
                <a:lnTo>
                  <a:pt x="8453" y="5072"/>
                </a:lnTo>
                <a:lnTo>
                  <a:pt x="8453" y="5093"/>
                </a:lnTo>
                <a:cubicBezTo>
                  <a:pt x="8453" y="5093"/>
                  <a:pt x="8464" y="5104"/>
                  <a:pt x="8474" y="5104"/>
                </a:cubicBezTo>
                <a:cubicBezTo>
                  <a:pt x="8642" y="5072"/>
                  <a:pt x="8768" y="5062"/>
                  <a:pt x="8894" y="5041"/>
                </a:cubicBezTo>
                <a:cubicBezTo>
                  <a:pt x="9062" y="5020"/>
                  <a:pt x="9230" y="5020"/>
                  <a:pt x="9377" y="5009"/>
                </a:cubicBezTo>
                <a:cubicBezTo>
                  <a:pt x="9440" y="5009"/>
                  <a:pt x="9503" y="5020"/>
                  <a:pt x="9566" y="5020"/>
                </a:cubicBezTo>
                <a:cubicBezTo>
                  <a:pt x="9587" y="5093"/>
                  <a:pt x="9619" y="5177"/>
                  <a:pt x="9640" y="5251"/>
                </a:cubicBezTo>
                <a:cubicBezTo>
                  <a:pt x="9566" y="5272"/>
                  <a:pt x="9493" y="5293"/>
                  <a:pt x="9409" y="5314"/>
                </a:cubicBezTo>
                <a:cubicBezTo>
                  <a:pt x="9304" y="5356"/>
                  <a:pt x="9188" y="5398"/>
                  <a:pt x="9062" y="5440"/>
                </a:cubicBezTo>
                <a:cubicBezTo>
                  <a:pt x="8968" y="5482"/>
                  <a:pt x="8863" y="5534"/>
                  <a:pt x="8726" y="5597"/>
                </a:cubicBezTo>
                <a:cubicBezTo>
                  <a:pt x="8726" y="5597"/>
                  <a:pt x="8716" y="5597"/>
                  <a:pt x="8716" y="5608"/>
                </a:cubicBezTo>
                <a:lnTo>
                  <a:pt x="8716" y="5618"/>
                </a:lnTo>
                <a:cubicBezTo>
                  <a:pt x="8726" y="5629"/>
                  <a:pt x="8726" y="5639"/>
                  <a:pt x="8737" y="5639"/>
                </a:cubicBezTo>
                <a:cubicBezTo>
                  <a:pt x="8747" y="5639"/>
                  <a:pt x="8747" y="5639"/>
                  <a:pt x="8747" y="5629"/>
                </a:cubicBezTo>
                <a:cubicBezTo>
                  <a:pt x="8863" y="5576"/>
                  <a:pt x="8978" y="5524"/>
                  <a:pt x="9094" y="5482"/>
                </a:cubicBezTo>
                <a:cubicBezTo>
                  <a:pt x="9178" y="5450"/>
                  <a:pt x="9251" y="5429"/>
                  <a:pt x="9314" y="5408"/>
                </a:cubicBezTo>
                <a:cubicBezTo>
                  <a:pt x="9377" y="5387"/>
                  <a:pt x="9451" y="5366"/>
                  <a:pt x="9524" y="5345"/>
                </a:cubicBezTo>
                <a:cubicBezTo>
                  <a:pt x="9577" y="5335"/>
                  <a:pt x="9619" y="5314"/>
                  <a:pt x="9671" y="5303"/>
                </a:cubicBezTo>
                <a:cubicBezTo>
                  <a:pt x="9713" y="5408"/>
                  <a:pt x="9755" y="5503"/>
                  <a:pt x="9808" y="5597"/>
                </a:cubicBezTo>
                <a:lnTo>
                  <a:pt x="9818" y="5608"/>
                </a:lnTo>
                <a:cubicBezTo>
                  <a:pt x="9766" y="5629"/>
                  <a:pt x="9713" y="5660"/>
                  <a:pt x="9661" y="5692"/>
                </a:cubicBezTo>
                <a:cubicBezTo>
                  <a:pt x="9503" y="5776"/>
                  <a:pt x="9356" y="5870"/>
                  <a:pt x="9188" y="5996"/>
                </a:cubicBezTo>
                <a:lnTo>
                  <a:pt x="9178" y="6007"/>
                </a:lnTo>
                <a:cubicBezTo>
                  <a:pt x="9178" y="6017"/>
                  <a:pt x="9188" y="6028"/>
                  <a:pt x="9188" y="6028"/>
                </a:cubicBezTo>
                <a:lnTo>
                  <a:pt x="9199" y="6038"/>
                </a:lnTo>
                <a:cubicBezTo>
                  <a:pt x="9209" y="6038"/>
                  <a:pt x="9209" y="6028"/>
                  <a:pt x="9220" y="6028"/>
                </a:cubicBezTo>
                <a:cubicBezTo>
                  <a:pt x="9241" y="6007"/>
                  <a:pt x="9262" y="5996"/>
                  <a:pt x="9293" y="5975"/>
                </a:cubicBezTo>
                <a:cubicBezTo>
                  <a:pt x="9388" y="5902"/>
                  <a:pt x="9493" y="5839"/>
                  <a:pt x="9598" y="5776"/>
                </a:cubicBezTo>
                <a:cubicBezTo>
                  <a:pt x="9671" y="5734"/>
                  <a:pt x="9755" y="5692"/>
                  <a:pt x="9839" y="5660"/>
                </a:cubicBezTo>
                <a:cubicBezTo>
                  <a:pt x="9997" y="5912"/>
                  <a:pt x="10186" y="6112"/>
                  <a:pt x="10396" y="6259"/>
                </a:cubicBezTo>
                <a:lnTo>
                  <a:pt x="10343" y="6311"/>
                </a:lnTo>
                <a:cubicBezTo>
                  <a:pt x="10238" y="6406"/>
                  <a:pt x="10144" y="6532"/>
                  <a:pt x="10070" y="6689"/>
                </a:cubicBezTo>
                <a:cubicBezTo>
                  <a:pt x="9923" y="6973"/>
                  <a:pt x="9850" y="7298"/>
                  <a:pt x="9850" y="7624"/>
                </a:cubicBezTo>
                <a:cubicBezTo>
                  <a:pt x="9850" y="7687"/>
                  <a:pt x="9860" y="7771"/>
                  <a:pt x="9871" y="7844"/>
                </a:cubicBezTo>
                <a:lnTo>
                  <a:pt x="9871" y="7865"/>
                </a:lnTo>
                <a:lnTo>
                  <a:pt x="9871" y="7876"/>
                </a:lnTo>
                <a:cubicBezTo>
                  <a:pt x="9881" y="7939"/>
                  <a:pt x="9902" y="8002"/>
                  <a:pt x="9934" y="8075"/>
                </a:cubicBezTo>
                <a:cubicBezTo>
                  <a:pt x="9955" y="8149"/>
                  <a:pt x="9986" y="8212"/>
                  <a:pt x="10028" y="8275"/>
                </a:cubicBezTo>
                <a:cubicBezTo>
                  <a:pt x="9797" y="8485"/>
                  <a:pt x="9545" y="8674"/>
                  <a:pt x="9283" y="8852"/>
                </a:cubicBezTo>
                <a:cubicBezTo>
                  <a:pt x="9073" y="8989"/>
                  <a:pt x="8852" y="9125"/>
                  <a:pt x="8621" y="9241"/>
                </a:cubicBezTo>
                <a:cubicBezTo>
                  <a:pt x="8506" y="9304"/>
                  <a:pt x="8390" y="9356"/>
                  <a:pt x="8275" y="9409"/>
                </a:cubicBezTo>
                <a:cubicBezTo>
                  <a:pt x="8128" y="9482"/>
                  <a:pt x="7991" y="9535"/>
                  <a:pt x="7865" y="9577"/>
                </a:cubicBezTo>
                <a:lnTo>
                  <a:pt x="7855" y="9577"/>
                </a:lnTo>
                <a:cubicBezTo>
                  <a:pt x="7603" y="9661"/>
                  <a:pt x="7330" y="9724"/>
                  <a:pt x="7067" y="9787"/>
                </a:cubicBezTo>
                <a:cubicBezTo>
                  <a:pt x="6931" y="9818"/>
                  <a:pt x="6794" y="9850"/>
                  <a:pt x="6647" y="9892"/>
                </a:cubicBezTo>
                <a:lnTo>
                  <a:pt x="6647" y="9881"/>
                </a:lnTo>
                <a:cubicBezTo>
                  <a:pt x="6647" y="9871"/>
                  <a:pt x="6647" y="9850"/>
                  <a:pt x="6637" y="9829"/>
                </a:cubicBezTo>
                <a:cubicBezTo>
                  <a:pt x="6637" y="9787"/>
                  <a:pt x="6626" y="9734"/>
                  <a:pt x="6616" y="9682"/>
                </a:cubicBezTo>
                <a:lnTo>
                  <a:pt x="6616" y="9661"/>
                </a:lnTo>
                <a:lnTo>
                  <a:pt x="6616" y="9598"/>
                </a:lnTo>
                <a:cubicBezTo>
                  <a:pt x="6626" y="9587"/>
                  <a:pt x="6647" y="9587"/>
                  <a:pt x="6658" y="9587"/>
                </a:cubicBezTo>
                <a:cubicBezTo>
                  <a:pt x="6836" y="9545"/>
                  <a:pt x="7015" y="9493"/>
                  <a:pt x="7193" y="9430"/>
                </a:cubicBezTo>
                <a:cubicBezTo>
                  <a:pt x="7540" y="9304"/>
                  <a:pt x="7855" y="9115"/>
                  <a:pt x="8128" y="8884"/>
                </a:cubicBezTo>
                <a:cubicBezTo>
                  <a:pt x="8411" y="8653"/>
                  <a:pt x="8642" y="8359"/>
                  <a:pt x="8789" y="8044"/>
                </a:cubicBezTo>
                <a:cubicBezTo>
                  <a:pt x="8863" y="7886"/>
                  <a:pt x="8915" y="7708"/>
                  <a:pt x="8947" y="7529"/>
                </a:cubicBezTo>
                <a:cubicBezTo>
                  <a:pt x="8989" y="7340"/>
                  <a:pt x="8999" y="7141"/>
                  <a:pt x="8978" y="6931"/>
                </a:cubicBezTo>
                <a:cubicBezTo>
                  <a:pt x="8926" y="6427"/>
                  <a:pt x="8705" y="5954"/>
                  <a:pt x="8485" y="5513"/>
                </a:cubicBezTo>
                <a:cubicBezTo>
                  <a:pt x="8401" y="5345"/>
                  <a:pt x="8327" y="5177"/>
                  <a:pt x="8254" y="5009"/>
                </a:cubicBezTo>
                <a:cubicBezTo>
                  <a:pt x="8264" y="4978"/>
                  <a:pt x="8285" y="4946"/>
                  <a:pt x="8306" y="4915"/>
                </a:cubicBezTo>
                <a:cubicBezTo>
                  <a:pt x="8369" y="4789"/>
                  <a:pt x="8401" y="4652"/>
                  <a:pt x="8390" y="4505"/>
                </a:cubicBezTo>
                <a:cubicBezTo>
                  <a:pt x="8390" y="4369"/>
                  <a:pt x="8348" y="4232"/>
                  <a:pt x="8275" y="4106"/>
                </a:cubicBezTo>
                <a:cubicBezTo>
                  <a:pt x="8212" y="3991"/>
                  <a:pt x="8128" y="3896"/>
                  <a:pt x="8023" y="3812"/>
                </a:cubicBezTo>
                <a:cubicBezTo>
                  <a:pt x="8054" y="3770"/>
                  <a:pt x="8075" y="3718"/>
                  <a:pt x="8096" y="3665"/>
                </a:cubicBezTo>
                <a:cubicBezTo>
                  <a:pt x="8128" y="3602"/>
                  <a:pt x="8149" y="3529"/>
                  <a:pt x="8159" y="3455"/>
                </a:cubicBezTo>
                <a:cubicBezTo>
                  <a:pt x="8170" y="3319"/>
                  <a:pt x="8149" y="3182"/>
                  <a:pt x="8107" y="3035"/>
                </a:cubicBezTo>
                <a:cubicBezTo>
                  <a:pt x="8065" y="2909"/>
                  <a:pt x="7991" y="2783"/>
                  <a:pt x="7897" y="2678"/>
                </a:cubicBezTo>
                <a:cubicBezTo>
                  <a:pt x="7802" y="2573"/>
                  <a:pt x="7687" y="2489"/>
                  <a:pt x="7571" y="2437"/>
                </a:cubicBezTo>
                <a:cubicBezTo>
                  <a:pt x="7529" y="2416"/>
                  <a:pt x="7477" y="2405"/>
                  <a:pt x="7435" y="2384"/>
                </a:cubicBezTo>
                <a:cubicBezTo>
                  <a:pt x="7445" y="2353"/>
                  <a:pt x="7466" y="2321"/>
                  <a:pt x="7487" y="2279"/>
                </a:cubicBezTo>
                <a:cubicBezTo>
                  <a:pt x="7550" y="2143"/>
                  <a:pt x="7582" y="1985"/>
                  <a:pt x="7582" y="1828"/>
                </a:cubicBezTo>
                <a:cubicBezTo>
                  <a:pt x="7592" y="1681"/>
                  <a:pt x="7561" y="1523"/>
                  <a:pt x="7508" y="1376"/>
                </a:cubicBezTo>
                <a:cubicBezTo>
                  <a:pt x="7466" y="1250"/>
                  <a:pt x="7382" y="1114"/>
                  <a:pt x="7288" y="1009"/>
                </a:cubicBezTo>
                <a:cubicBezTo>
                  <a:pt x="7193" y="904"/>
                  <a:pt x="7067" y="820"/>
                  <a:pt x="6931" y="757"/>
                </a:cubicBezTo>
                <a:cubicBezTo>
                  <a:pt x="6805" y="694"/>
                  <a:pt x="6658" y="662"/>
                  <a:pt x="6500" y="662"/>
                </a:cubicBezTo>
                <a:cubicBezTo>
                  <a:pt x="6311" y="662"/>
                  <a:pt x="6122" y="704"/>
                  <a:pt x="5944" y="788"/>
                </a:cubicBezTo>
                <a:cubicBezTo>
                  <a:pt x="5692" y="893"/>
                  <a:pt x="5471" y="1093"/>
                  <a:pt x="5251" y="1387"/>
                </a:cubicBezTo>
                <a:cubicBezTo>
                  <a:pt x="5240" y="1334"/>
                  <a:pt x="5219" y="1282"/>
                  <a:pt x="5198" y="1240"/>
                </a:cubicBezTo>
                <a:cubicBezTo>
                  <a:pt x="5177" y="1177"/>
                  <a:pt x="5135" y="1103"/>
                  <a:pt x="5093" y="1040"/>
                </a:cubicBezTo>
                <a:cubicBezTo>
                  <a:pt x="5009" y="935"/>
                  <a:pt x="4904" y="841"/>
                  <a:pt x="4767" y="767"/>
                </a:cubicBezTo>
                <a:cubicBezTo>
                  <a:pt x="4610" y="694"/>
                  <a:pt x="4431" y="652"/>
                  <a:pt x="4221" y="652"/>
                </a:cubicBezTo>
                <a:cubicBezTo>
                  <a:pt x="4137" y="652"/>
                  <a:pt x="4043" y="652"/>
                  <a:pt x="3948" y="673"/>
                </a:cubicBezTo>
                <a:cubicBezTo>
                  <a:pt x="3801" y="694"/>
                  <a:pt x="3664" y="736"/>
                  <a:pt x="3517" y="799"/>
                </a:cubicBezTo>
                <a:cubicBezTo>
                  <a:pt x="3370" y="851"/>
                  <a:pt x="3234" y="935"/>
                  <a:pt x="3097" y="1030"/>
                </a:cubicBezTo>
                <a:cubicBezTo>
                  <a:pt x="2950" y="1135"/>
                  <a:pt x="2814" y="1261"/>
                  <a:pt x="2677" y="1418"/>
                </a:cubicBezTo>
                <a:cubicBezTo>
                  <a:pt x="2656" y="1439"/>
                  <a:pt x="2635" y="1471"/>
                  <a:pt x="2614" y="1492"/>
                </a:cubicBezTo>
                <a:cubicBezTo>
                  <a:pt x="2509" y="1618"/>
                  <a:pt x="2415" y="1754"/>
                  <a:pt x="2331" y="1901"/>
                </a:cubicBezTo>
                <a:cubicBezTo>
                  <a:pt x="2215" y="2101"/>
                  <a:pt x="2131" y="2300"/>
                  <a:pt x="2079" y="2500"/>
                </a:cubicBezTo>
                <a:cubicBezTo>
                  <a:pt x="2047" y="2594"/>
                  <a:pt x="2026" y="2710"/>
                  <a:pt x="2016" y="2815"/>
                </a:cubicBezTo>
                <a:cubicBezTo>
                  <a:pt x="2005" y="2867"/>
                  <a:pt x="2005" y="2930"/>
                  <a:pt x="2005" y="2993"/>
                </a:cubicBezTo>
                <a:cubicBezTo>
                  <a:pt x="1995" y="2993"/>
                  <a:pt x="1995" y="2993"/>
                  <a:pt x="1984" y="2983"/>
                </a:cubicBezTo>
                <a:cubicBezTo>
                  <a:pt x="1963" y="2972"/>
                  <a:pt x="1932" y="2951"/>
                  <a:pt x="1900" y="2941"/>
                </a:cubicBezTo>
                <a:cubicBezTo>
                  <a:pt x="1827" y="2920"/>
                  <a:pt x="1753" y="2899"/>
                  <a:pt x="1680" y="2899"/>
                </a:cubicBezTo>
                <a:cubicBezTo>
                  <a:pt x="1659" y="2899"/>
                  <a:pt x="1627" y="2888"/>
                  <a:pt x="1606" y="2888"/>
                </a:cubicBezTo>
                <a:cubicBezTo>
                  <a:pt x="1491" y="2888"/>
                  <a:pt x="1365" y="2920"/>
                  <a:pt x="1249" y="2972"/>
                </a:cubicBezTo>
                <a:cubicBezTo>
                  <a:pt x="1113" y="3025"/>
                  <a:pt x="987" y="3098"/>
                  <a:pt x="850" y="3214"/>
                </a:cubicBezTo>
                <a:cubicBezTo>
                  <a:pt x="735" y="3308"/>
                  <a:pt x="630" y="3434"/>
                  <a:pt x="535" y="3571"/>
                </a:cubicBezTo>
                <a:cubicBezTo>
                  <a:pt x="441" y="3707"/>
                  <a:pt x="367" y="3844"/>
                  <a:pt x="304" y="3991"/>
                </a:cubicBezTo>
                <a:cubicBezTo>
                  <a:pt x="241" y="4138"/>
                  <a:pt x="210" y="4274"/>
                  <a:pt x="199" y="4411"/>
                </a:cubicBezTo>
                <a:cubicBezTo>
                  <a:pt x="189" y="4484"/>
                  <a:pt x="189" y="4568"/>
                  <a:pt x="199" y="4663"/>
                </a:cubicBezTo>
                <a:cubicBezTo>
                  <a:pt x="210" y="4757"/>
                  <a:pt x="231" y="4852"/>
                  <a:pt x="262" y="4936"/>
                </a:cubicBezTo>
                <a:cubicBezTo>
                  <a:pt x="304" y="5093"/>
                  <a:pt x="388" y="5240"/>
                  <a:pt x="493" y="5387"/>
                </a:cubicBezTo>
                <a:lnTo>
                  <a:pt x="504" y="5387"/>
                </a:lnTo>
                <a:cubicBezTo>
                  <a:pt x="493" y="5387"/>
                  <a:pt x="493" y="5398"/>
                  <a:pt x="493" y="5398"/>
                </a:cubicBezTo>
                <a:cubicBezTo>
                  <a:pt x="367" y="5461"/>
                  <a:pt x="273" y="5555"/>
                  <a:pt x="189" y="5671"/>
                </a:cubicBezTo>
                <a:cubicBezTo>
                  <a:pt x="10" y="5944"/>
                  <a:pt x="0" y="6259"/>
                  <a:pt x="10" y="6479"/>
                </a:cubicBezTo>
                <a:cubicBezTo>
                  <a:pt x="31" y="6626"/>
                  <a:pt x="63" y="6763"/>
                  <a:pt x="115" y="6910"/>
                </a:cubicBezTo>
                <a:cubicBezTo>
                  <a:pt x="157" y="7025"/>
                  <a:pt x="220" y="7130"/>
                  <a:pt x="304" y="7256"/>
                </a:cubicBezTo>
                <a:cubicBezTo>
                  <a:pt x="378" y="7361"/>
                  <a:pt x="462" y="7477"/>
                  <a:pt x="567" y="7592"/>
                </a:cubicBezTo>
                <a:cubicBezTo>
                  <a:pt x="672" y="7718"/>
                  <a:pt x="787" y="7834"/>
                  <a:pt x="913" y="7949"/>
                </a:cubicBezTo>
                <a:cubicBezTo>
                  <a:pt x="1039" y="8065"/>
                  <a:pt x="1176" y="8170"/>
                  <a:pt x="1312" y="8254"/>
                </a:cubicBezTo>
                <a:cubicBezTo>
                  <a:pt x="1449" y="8359"/>
                  <a:pt x="1596" y="8422"/>
                  <a:pt x="1732" y="8474"/>
                </a:cubicBezTo>
                <a:cubicBezTo>
                  <a:pt x="1837" y="8516"/>
                  <a:pt x="1932" y="8548"/>
                  <a:pt x="2037" y="8548"/>
                </a:cubicBezTo>
                <a:cubicBezTo>
                  <a:pt x="2089" y="8621"/>
                  <a:pt x="2152" y="8695"/>
                  <a:pt x="2226" y="8758"/>
                </a:cubicBezTo>
                <a:cubicBezTo>
                  <a:pt x="2425" y="8926"/>
                  <a:pt x="2667" y="9052"/>
                  <a:pt x="2908" y="9115"/>
                </a:cubicBezTo>
                <a:cubicBezTo>
                  <a:pt x="2982" y="9125"/>
                  <a:pt x="3066" y="9146"/>
                  <a:pt x="3150" y="9146"/>
                </a:cubicBezTo>
                <a:lnTo>
                  <a:pt x="3202" y="9146"/>
                </a:lnTo>
                <a:cubicBezTo>
                  <a:pt x="3255" y="9146"/>
                  <a:pt x="3318" y="9136"/>
                  <a:pt x="3391" y="9125"/>
                </a:cubicBezTo>
                <a:cubicBezTo>
                  <a:pt x="3465" y="9115"/>
                  <a:pt x="3538" y="9094"/>
                  <a:pt x="3622" y="9052"/>
                </a:cubicBezTo>
                <a:cubicBezTo>
                  <a:pt x="3685" y="9031"/>
                  <a:pt x="3748" y="8989"/>
                  <a:pt x="3812" y="8947"/>
                </a:cubicBezTo>
                <a:cubicBezTo>
                  <a:pt x="3959" y="9062"/>
                  <a:pt x="4116" y="9167"/>
                  <a:pt x="4274" y="9262"/>
                </a:cubicBezTo>
                <a:cubicBezTo>
                  <a:pt x="4274" y="9272"/>
                  <a:pt x="4284" y="9272"/>
                  <a:pt x="4284" y="9283"/>
                </a:cubicBezTo>
                <a:cubicBezTo>
                  <a:pt x="4326" y="9398"/>
                  <a:pt x="4368" y="9514"/>
                  <a:pt x="4379" y="9650"/>
                </a:cubicBezTo>
                <a:cubicBezTo>
                  <a:pt x="4400" y="9808"/>
                  <a:pt x="4400" y="9976"/>
                  <a:pt x="4379" y="10144"/>
                </a:cubicBezTo>
                <a:cubicBezTo>
                  <a:pt x="4347" y="10343"/>
                  <a:pt x="4295" y="10543"/>
                  <a:pt x="4211" y="10732"/>
                </a:cubicBezTo>
                <a:lnTo>
                  <a:pt x="4221" y="10732"/>
                </a:lnTo>
                <a:cubicBezTo>
                  <a:pt x="4158" y="10879"/>
                  <a:pt x="4074" y="11015"/>
                  <a:pt x="3990" y="11141"/>
                </a:cubicBezTo>
                <a:cubicBezTo>
                  <a:pt x="3854" y="11183"/>
                  <a:pt x="3738" y="11225"/>
                  <a:pt x="3633" y="11288"/>
                </a:cubicBezTo>
                <a:cubicBezTo>
                  <a:pt x="3517" y="11341"/>
                  <a:pt x="3412" y="11404"/>
                  <a:pt x="3297" y="11488"/>
                </a:cubicBezTo>
                <a:cubicBezTo>
                  <a:pt x="3129" y="11624"/>
                  <a:pt x="2971" y="11792"/>
                  <a:pt x="2845" y="11992"/>
                </a:cubicBezTo>
                <a:cubicBezTo>
                  <a:pt x="2677" y="12265"/>
                  <a:pt x="2572" y="12590"/>
                  <a:pt x="2562" y="12926"/>
                </a:cubicBezTo>
                <a:cubicBezTo>
                  <a:pt x="2530" y="13231"/>
                  <a:pt x="2572" y="13546"/>
                  <a:pt x="2614" y="13809"/>
                </a:cubicBezTo>
                <a:cubicBezTo>
                  <a:pt x="2656" y="14029"/>
                  <a:pt x="2709" y="14250"/>
                  <a:pt x="2761" y="14471"/>
                </a:cubicBezTo>
                <a:lnTo>
                  <a:pt x="2761" y="14460"/>
                </a:lnTo>
                <a:cubicBezTo>
                  <a:pt x="2761" y="14471"/>
                  <a:pt x="2761" y="14481"/>
                  <a:pt x="2772" y="14492"/>
                </a:cubicBezTo>
                <a:lnTo>
                  <a:pt x="2782" y="14565"/>
                </a:lnTo>
                <a:cubicBezTo>
                  <a:pt x="2814" y="14681"/>
                  <a:pt x="2845" y="14796"/>
                  <a:pt x="2866" y="14912"/>
                </a:cubicBezTo>
                <a:lnTo>
                  <a:pt x="2929" y="15258"/>
                </a:lnTo>
                <a:lnTo>
                  <a:pt x="2950" y="15353"/>
                </a:lnTo>
                <a:cubicBezTo>
                  <a:pt x="3003" y="15605"/>
                  <a:pt x="3045" y="15825"/>
                  <a:pt x="3076" y="16035"/>
                </a:cubicBezTo>
                <a:lnTo>
                  <a:pt x="3087" y="16035"/>
                </a:lnTo>
                <a:cubicBezTo>
                  <a:pt x="3192" y="16686"/>
                  <a:pt x="3255" y="17211"/>
                  <a:pt x="3286" y="17715"/>
                </a:cubicBezTo>
                <a:cubicBezTo>
                  <a:pt x="3307" y="17967"/>
                  <a:pt x="3307" y="18198"/>
                  <a:pt x="3307" y="18408"/>
                </a:cubicBezTo>
                <a:cubicBezTo>
                  <a:pt x="3307" y="18608"/>
                  <a:pt x="3297" y="18807"/>
                  <a:pt x="3276" y="19017"/>
                </a:cubicBezTo>
                <a:lnTo>
                  <a:pt x="3276" y="19028"/>
                </a:lnTo>
                <a:cubicBezTo>
                  <a:pt x="3202" y="19721"/>
                  <a:pt x="3055" y="20361"/>
                  <a:pt x="2845" y="20939"/>
                </a:cubicBezTo>
                <a:cubicBezTo>
                  <a:pt x="2698" y="21338"/>
                  <a:pt x="2520" y="21674"/>
                  <a:pt x="2320" y="21957"/>
                </a:cubicBezTo>
                <a:cubicBezTo>
                  <a:pt x="2247" y="22052"/>
                  <a:pt x="2184" y="22146"/>
                  <a:pt x="2110" y="22220"/>
                </a:cubicBezTo>
                <a:cubicBezTo>
                  <a:pt x="2100" y="22230"/>
                  <a:pt x="2100" y="22251"/>
                  <a:pt x="2100" y="22272"/>
                </a:cubicBezTo>
                <a:cubicBezTo>
                  <a:pt x="2079" y="22293"/>
                  <a:pt x="2089" y="22314"/>
                  <a:pt x="2100" y="22346"/>
                </a:cubicBezTo>
                <a:cubicBezTo>
                  <a:pt x="2509" y="22902"/>
                  <a:pt x="3066" y="23385"/>
                  <a:pt x="3759" y="23784"/>
                </a:cubicBezTo>
                <a:cubicBezTo>
                  <a:pt x="4410" y="24152"/>
                  <a:pt x="5146" y="24435"/>
                  <a:pt x="5944" y="24603"/>
                </a:cubicBezTo>
                <a:cubicBezTo>
                  <a:pt x="6332" y="24687"/>
                  <a:pt x="6731" y="24740"/>
                  <a:pt x="7120" y="24761"/>
                </a:cubicBezTo>
                <a:cubicBezTo>
                  <a:pt x="7267" y="24771"/>
                  <a:pt x="7424" y="24771"/>
                  <a:pt x="7571" y="24771"/>
                </a:cubicBezTo>
                <a:cubicBezTo>
                  <a:pt x="7823" y="24771"/>
                  <a:pt x="8065" y="24761"/>
                  <a:pt x="8306" y="24740"/>
                </a:cubicBezTo>
                <a:cubicBezTo>
                  <a:pt x="9094" y="24656"/>
                  <a:pt x="9829" y="24456"/>
                  <a:pt x="10459" y="24131"/>
                </a:cubicBezTo>
                <a:cubicBezTo>
                  <a:pt x="10564" y="24068"/>
                  <a:pt x="10669" y="24015"/>
                  <a:pt x="10774" y="23942"/>
                </a:cubicBezTo>
                <a:cubicBezTo>
                  <a:pt x="10837" y="23900"/>
                  <a:pt x="10900" y="23868"/>
                  <a:pt x="10963" y="23826"/>
                </a:cubicBezTo>
                <a:cubicBezTo>
                  <a:pt x="11047" y="23763"/>
                  <a:pt x="11120" y="23711"/>
                  <a:pt x="11183" y="23658"/>
                </a:cubicBezTo>
                <a:cubicBezTo>
                  <a:pt x="11183" y="23648"/>
                  <a:pt x="11194" y="23648"/>
                  <a:pt x="11194" y="23637"/>
                </a:cubicBezTo>
                <a:cubicBezTo>
                  <a:pt x="11204" y="23627"/>
                  <a:pt x="11204" y="23616"/>
                  <a:pt x="11204" y="23606"/>
                </a:cubicBezTo>
                <a:cubicBezTo>
                  <a:pt x="11372" y="22262"/>
                  <a:pt x="11341" y="20792"/>
                  <a:pt x="11120" y="19112"/>
                </a:cubicBezTo>
                <a:cubicBezTo>
                  <a:pt x="11026" y="18408"/>
                  <a:pt x="10889" y="17673"/>
                  <a:pt x="10721" y="16907"/>
                </a:cubicBezTo>
                <a:cubicBezTo>
                  <a:pt x="10658" y="16613"/>
                  <a:pt x="10585" y="16298"/>
                  <a:pt x="10501" y="15972"/>
                </a:cubicBezTo>
                <a:cubicBezTo>
                  <a:pt x="10427" y="15678"/>
                  <a:pt x="10364" y="15416"/>
                  <a:pt x="10291" y="15164"/>
                </a:cubicBezTo>
                <a:cubicBezTo>
                  <a:pt x="10259" y="15069"/>
                  <a:pt x="10228" y="14964"/>
                  <a:pt x="10196" y="14870"/>
                </a:cubicBezTo>
                <a:cubicBezTo>
                  <a:pt x="10091" y="14555"/>
                  <a:pt x="9986" y="14261"/>
                  <a:pt x="9881" y="13998"/>
                </a:cubicBezTo>
                <a:cubicBezTo>
                  <a:pt x="9997" y="13935"/>
                  <a:pt x="10102" y="13872"/>
                  <a:pt x="10217" y="13809"/>
                </a:cubicBezTo>
                <a:cubicBezTo>
                  <a:pt x="10501" y="13641"/>
                  <a:pt x="10774" y="13462"/>
                  <a:pt x="11036" y="13273"/>
                </a:cubicBezTo>
                <a:lnTo>
                  <a:pt x="11036" y="13263"/>
                </a:lnTo>
                <a:cubicBezTo>
                  <a:pt x="11152" y="13179"/>
                  <a:pt x="11267" y="13084"/>
                  <a:pt x="11372" y="12989"/>
                </a:cubicBezTo>
                <a:lnTo>
                  <a:pt x="11404" y="12958"/>
                </a:lnTo>
                <a:cubicBezTo>
                  <a:pt x="11782" y="12632"/>
                  <a:pt x="12149" y="12233"/>
                  <a:pt x="12496" y="11792"/>
                </a:cubicBezTo>
                <a:cubicBezTo>
                  <a:pt x="12548" y="11719"/>
                  <a:pt x="12601" y="11656"/>
                  <a:pt x="12653" y="11582"/>
                </a:cubicBezTo>
                <a:cubicBezTo>
                  <a:pt x="12674" y="11614"/>
                  <a:pt x="12695" y="11635"/>
                  <a:pt x="12716" y="11656"/>
                </a:cubicBezTo>
                <a:cubicBezTo>
                  <a:pt x="12706" y="11666"/>
                  <a:pt x="12695" y="11677"/>
                  <a:pt x="12695" y="11687"/>
                </a:cubicBezTo>
                <a:lnTo>
                  <a:pt x="12569" y="11908"/>
                </a:lnTo>
                <a:cubicBezTo>
                  <a:pt x="12569" y="11908"/>
                  <a:pt x="12569" y="11918"/>
                  <a:pt x="12580" y="11929"/>
                </a:cubicBezTo>
                <a:lnTo>
                  <a:pt x="12517" y="12055"/>
                </a:lnTo>
                <a:cubicBezTo>
                  <a:pt x="12485" y="12139"/>
                  <a:pt x="12464" y="12233"/>
                  <a:pt x="12454" y="12338"/>
                </a:cubicBezTo>
                <a:cubicBezTo>
                  <a:pt x="12443" y="12391"/>
                  <a:pt x="12433" y="12443"/>
                  <a:pt x="12433" y="12506"/>
                </a:cubicBezTo>
                <a:lnTo>
                  <a:pt x="12433" y="12611"/>
                </a:lnTo>
                <a:cubicBezTo>
                  <a:pt x="12443" y="12779"/>
                  <a:pt x="12496" y="12937"/>
                  <a:pt x="12569" y="13073"/>
                </a:cubicBezTo>
                <a:cubicBezTo>
                  <a:pt x="12622" y="13168"/>
                  <a:pt x="12716" y="13305"/>
                  <a:pt x="12863" y="13378"/>
                </a:cubicBezTo>
                <a:cubicBezTo>
                  <a:pt x="12937" y="13410"/>
                  <a:pt x="13000" y="13431"/>
                  <a:pt x="13073" y="13441"/>
                </a:cubicBezTo>
                <a:lnTo>
                  <a:pt x="13115" y="13441"/>
                </a:lnTo>
                <a:cubicBezTo>
                  <a:pt x="13178" y="13441"/>
                  <a:pt x="13241" y="13431"/>
                  <a:pt x="13304" y="13410"/>
                </a:cubicBezTo>
                <a:cubicBezTo>
                  <a:pt x="13388" y="13378"/>
                  <a:pt x="13462" y="13336"/>
                  <a:pt x="13535" y="13273"/>
                </a:cubicBezTo>
                <a:cubicBezTo>
                  <a:pt x="13619" y="13200"/>
                  <a:pt x="13703" y="13116"/>
                  <a:pt x="13777" y="13000"/>
                </a:cubicBezTo>
                <a:cubicBezTo>
                  <a:pt x="13795" y="12991"/>
                  <a:pt x="13798" y="12967"/>
                  <a:pt x="13791" y="12947"/>
                </a:cubicBezTo>
                <a:lnTo>
                  <a:pt x="13819" y="12947"/>
                </a:lnTo>
                <a:lnTo>
                  <a:pt x="13819" y="12958"/>
                </a:lnTo>
                <a:cubicBezTo>
                  <a:pt x="13840" y="12958"/>
                  <a:pt x="13871" y="12968"/>
                  <a:pt x="13913" y="12979"/>
                </a:cubicBezTo>
                <a:cubicBezTo>
                  <a:pt x="14008" y="13000"/>
                  <a:pt x="14123" y="13021"/>
                  <a:pt x="14239" y="13031"/>
                </a:cubicBezTo>
                <a:lnTo>
                  <a:pt x="14375" y="13031"/>
                </a:lnTo>
                <a:cubicBezTo>
                  <a:pt x="14543" y="13031"/>
                  <a:pt x="14711" y="13010"/>
                  <a:pt x="14911" y="12979"/>
                </a:cubicBezTo>
                <a:cubicBezTo>
                  <a:pt x="15131" y="12926"/>
                  <a:pt x="15362" y="12863"/>
                  <a:pt x="15583" y="12769"/>
                </a:cubicBezTo>
                <a:cubicBezTo>
                  <a:pt x="15793" y="12685"/>
                  <a:pt x="16003" y="12590"/>
                  <a:pt x="16192" y="12475"/>
                </a:cubicBezTo>
                <a:cubicBezTo>
                  <a:pt x="16307" y="12401"/>
                  <a:pt x="16412" y="12338"/>
                  <a:pt x="16507" y="12265"/>
                </a:cubicBezTo>
                <a:lnTo>
                  <a:pt x="16507" y="12265"/>
                </a:lnTo>
                <a:cubicBezTo>
                  <a:pt x="16465" y="12464"/>
                  <a:pt x="16402" y="12674"/>
                  <a:pt x="16318" y="12884"/>
                </a:cubicBezTo>
                <a:cubicBezTo>
                  <a:pt x="16076" y="13441"/>
                  <a:pt x="15709" y="13935"/>
                  <a:pt x="15383" y="14366"/>
                </a:cubicBezTo>
                <a:lnTo>
                  <a:pt x="15394" y="14355"/>
                </a:lnTo>
                <a:lnTo>
                  <a:pt x="15394" y="14355"/>
                </a:lnTo>
                <a:cubicBezTo>
                  <a:pt x="15331" y="14439"/>
                  <a:pt x="15257" y="14523"/>
                  <a:pt x="15194" y="14607"/>
                </a:cubicBezTo>
                <a:cubicBezTo>
                  <a:pt x="15121" y="14702"/>
                  <a:pt x="15037" y="14807"/>
                  <a:pt x="14963" y="14901"/>
                </a:cubicBezTo>
                <a:cubicBezTo>
                  <a:pt x="14795" y="15111"/>
                  <a:pt x="14659" y="15311"/>
                  <a:pt x="14522" y="15521"/>
                </a:cubicBezTo>
                <a:cubicBezTo>
                  <a:pt x="14176" y="16025"/>
                  <a:pt x="13924" y="16497"/>
                  <a:pt x="13745" y="16970"/>
                </a:cubicBezTo>
                <a:cubicBezTo>
                  <a:pt x="13525" y="17526"/>
                  <a:pt x="13430" y="18062"/>
                  <a:pt x="13441" y="18566"/>
                </a:cubicBezTo>
                <a:cubicBezTo>
                  <a:pt x="13451" y="18818"/>
                  <a:pt x="13483" y="19070"/>
                  <a:pt x="13556" y="19301"/>
                </a:cubicBezTo>
                <a:cubicBezTo>
                  <a:pt x="13598" y="19448"/>
                  <a:pt x="13651" y="19605"/>
                  <a:pt x="13724" y="19752"/>
                </a:cubicBezTo>
                <a:lnTo>
                  <a:pt x="13724" y="19763"/>
                </a:lnTo>
                <a:lnTo>
                  <a:pt x="13735" y="19773"/>
                </a:lnTo>
                <a:cubicBezTo>
                  <a:pt x="13819" y="19962"/>
                  <a:pt x="13924" y="20120"/>
                  <a:pt x="14039" y="20256"/>
                </a:cubicBezTo>
                <a:cubicBezTo>
                  <a:pt x="14165" y="20403"/>
                  <a:pt x="14302" y="20498"/>
                  <a:pt x="14449" y="20550"/>
                </a:cubicBezTo>
                <a:cubicBezTo>
                  <a:pt x="14512" y="20571"/>
                  <a:pt x="14585" y="20582"/>
                  <a:pt x="14648" y="20582"/>
                </a:cubicBezTo>
                <a:cubicBezTo>
                  <a:pt x="14764" y="20582"/>
                  <a:pt x="14879" y="20550"/>
                  <a:pt x="14984" y="20498"/>
                </a:cubicBezTo>
                <a:cubicBezTo>
                  <a:pt x="15058" y="20456"/>
                  <a:pt x="15131" y="20403"/>
                  <a:pt x="15173" y="20330"/>
                </a:cubicBezTo>
                <a:cubicBezTo>
                  <a:pt x="15215" y="20267"/>
                  <a:pt x="15236" y="20193"/>
                  <a:pt x="15247" y="20099"/>
                </a:cubicBezTo>
                <a:cubicBezTo>
                  <a:pt x="15257" y="19994"/>
                  <a:pt x="15247" y="19889"/>
                  <a:pt x="15236" y="19805"/>
                </a:cubicBezTo>
                <a:cubicBezTo>
                  <a:pt x="15215" y="19710"/>
                  <a:pt x="15194" y="19626"/>
                  <a:pt x="15163" y="19521"/>
                </a:cubicBezTo>
                <a:cubicBezTo>
                  <a:pt x="15152" y="19500"/>
                  <a:pt x="15152" y="19479"/>
                  <a:pt x="15142" y="19458"/>
                </a:cubicBezTo>
                <a:lnTo>
                  <a:pt x="15131" y="19416"/>
                </a:lnTo>
                <a:cubicBezTo>
                  <a:pt x="15110" y="19364"/>
                  <a:pt x="15100" y="19301"/>
                  <a:pt x="15079" y="19248"/>
                </a:cubicBezTo>
                <a:cubicBezTo>
                  <a:pt x="15058" y="19143"/>
                  <a:pt x="15026" y="19038"/>
                  <a:pt x="15005" y="18933"/>
                </a:cubicBezTo>
                <a:lnTo>
                  <a:pt x="15005" y="18912"/>
                </a:lnTo>
                <a:lnTo>
                  <a:pt x="15005" y="18891"/>
                </a:lnTo>
                <a:cubicBezTo>
                  <a:pt x="14995" y="18860"/>
                  <a:pt x="14995" y="18818"/>
                  <a:pt x="14984" y="18786"/>
                </a:cubicBezTo>
                <a:cubicBezTo>
                  <a:pt x="14942" y="18482"/>
                  <a:pt x="14942" y="18177"/>
                  <a:pt x="14984" y="17873"/>
                </a:cubicBezTo>
                <a:cubicBezTo>
                  <a:pt x="15026" y="17579"/>
                  <a:pt x="15110" y="17285"/>
                  <a:pt x="15226" y="17001"/>
                </a:cubicBezTo>
                <a:cubicBezTo>
                  <a:pt x="15310" y="16791"/>
                  <a:pt x="15436" y="16560"/>
                  <a:pt x="15604" y="16298"/>
                </a:cubicBezTo>
                <a:cubicBezTo>
                  <a:pt x="15740" y="16088"/>
                  <a:pt x="15887" y="15878"/>
                  <a:pt x="16045" y="15657"/>
                </a:cubicBezTo>
                <a:lnTo>
                  <a:pt x="16076" y="15615"/>
                </a:lnTo>
                <a:lnTo>
                  <a:pt x="16076" y="15605"/>
                </a:lnTo>
                <a:cubicBezTo>
                  <a:pt x="16360" y="15206"/>
                  <a:pt x="16654" y="14796"/>
                  <a:pt x="16874" y="14345"/>
                </a:cubicBezTo>
                <a:cubicBezTo>
                  <a:pt x="16990" y="14113"/>
                  <a:pt x="17074" y="13872"/>
                  <a:pt x="17137" y="13641"/>
                </a:cubicBezTo>
                <a:cubicBezTo>
                  <a:pt x="17210" y="13389"/>
                  <a:pt x="17252" y="13105"/>
                  <a:pt x="17263" y="12800"/>
                </a:cubicBezTo>
                <a:cubicBezTo>
                  <a:pt x="17273" y="12548"/>
                  <a:pt x="17263" y="12275"/>
                  <a:pt x="17221" y="11971"/>
                </a:cubicBezTo>
                <a:cubicBezTo>
                  <a:pt x="17210" y="11824"/>
                  <a:pt x="17189" y="11677"/>
                  <a:pt x="17158" y="11519"/>
                </a:cubicBezTo>
                <a:cubicBezTo>
                  <a:pt x="17231" y="11393"/>
                  <a:pt x="17284" y="11257"/>
                  <a:pt x="17336" y="11110"/>
                </a:cubicBezTo>
                <a:cubicBezTo>
                  <a:pt x="17389" y="10942"/>
                  <a:pt x="17431" y="10763"/>
                  <a:pt x="17452" y="10553"/>
                </a:cubicBezTo>
                <a:cubicBezTo>
                  <a:pt x="17494" y="10196"/>
                  <a:pt x="17462" y="9797"/>
                  <a:pt x="17378" y="9377"/>
                </a:cubicBezTo>
                <a:cubicBezTo>
                  <a:pt x="17294" y="9010"/>
                  <a:pt x="17168" y="8632"/>
                  <a:pt x="16990" y="8233"/>
                </a:cubicBezTo>
                <a:cubicBezTo>
                  <a:pt x="16906" y="8054"/>
                  <a:pt x="16822" y="7886"/>
                  <a:pt x="16727" y="7718"/>
                </a:cubicBezTo>
                <a:cubicBezTo>
                  <a:pt x="16664" y="7624"/>
                  <a:pt x="16612" y="7529"/>
                  <a:pt x="16559" y="7435"/>
                </a:cubicBezTo>
                <a:lnTo>
                  <a:pt x="16528" y="7372"/>
                </a:lnTo>
                <a:lnTo>
                  <a:pt x="16475" y="7256"/>
                </a:lnTo>
                <a:cubicBezTo>
                  <a:pt x="16381" y="7057"/>
                  <a:pt x="16265" y="6826"/>
                  <a:pt x="16160" y="6595"/>
                </a:cubicBezTo>
                <a:cubicBezTo>
                  <a:pt x="16139" y="6542"/>
                  <a:pt x="16108" y="6490"/>
                  <a:pt x="16087" y="6448"/>
                </a:cubicBezTo>
                <a:lnTo>
                  <a:pt x="16076" y="6427"/>
                </a:lnTo>
                <a:cubicBezTo>
                  <a:pt x="16066" y="6395"/>
                  <a:pt x="16055" y="6374"/>
                  <a:pt x="16045" y="6343"/>
                </a:cubicBezTo>
                <a:cubicBezTo>
                  <a:pt x="16045" y="6332"/>
                  <a:pt x="16055" y="6322"/>
                  <a:pt x="16055" y="6301"/>
                </a:cubicBezTo>
                <a:cubicBezTo>
                  <a:pt x="16055" y="6238"/>
                  <a:pt x="16034" y="6164"/>
                  <a:pt x="16003" y="6101"/>
                </a:cubicBezTo>
                <a:cubicBezTo>
                  <a:pt x="16024" y="6017"/>
                  <a:pt x="16055" y="5923"/>
                  <a:pt x="16024" y="5839"/>
                </a:cubicBezTo>
                <a:cubicBezTo>
                  <a:pt x="16024" y="5818"/>
                  <a:pt x="16013" y="5797"/>
                  <a:pt x="16003" y="5786"/>
                </a:cubicBezTo>
                <a:cubicBezTo>
                  <a:pt x="15992" y="5765"/>
                  <a:pt x="15971" y="5755"/>
                  <a:pt x="15950" y="5734"/>
                </a:cubicBezTo>
                <a:cubicBezTo>
                  <a:pt x="15940" y="5734"/>
                  <a:pt x="15929" y="5723"/>
                  <a:pt x="15908" y="5723"/>
                </a:cubicBezTo>
                <a:cubicBezTo>
                  <a:pt x="15919" y="5692"/>
                  <a:pt x="15940" y="5671"/>
                  <a:pt x="15950" y="5639"/>
                </a:cubicBezTo>
                <a:cubicBezTo>
                  <a:pt x="15950" y="5618"/>
                  <a:pt x="15961" y="5597"/>
                  <a:pt x="15971" y="5576"/>
                </a:cubicBezTo>
                <a:cubicBezTo>
                  <a:pt x="15971" y="5555"/>
                  <a:pt x="15971" y="5534"/>
                  <a:pt x="15982" y="5503"/>
                </a:cubicBezTo>
                <a:lnTo>
                  <a:pt x="15982" y="5377"/>
                </a:lnTo>
                <a:cubicBezTo>
                  <a:pt x="15971" y="5303"/>
                  <a:pt x="15929" y="5251"/>
                  <a:pt x="15877" y="5230"/>
                </a:cubicBezTo>
                <a:cubicBezTo>
                  <a:pt x="15856" y="5219"/>
                  <a:pt x="15835" y="5219"/>
                  <a:pt x="15803" y="5219"/>
                </a:cubicBezTo>
                <a:cubicBezTo>
                  <a:pt x="15772" y="5219"/>
                  <a:pt x="15740" y="5219"/>
                  <a:pt x="15709" y="5230"/>
                </a:cubicBezTo>
                <a:cubicBezTo>
                  <a:pt x="15667" y="5240"/>
                  <a:pt x="15635" y="5261"/>
                  <a:pt x="15614" y="5272"/>
                </a:cubicBezTo>
                <a:cubicBezTo>
                  <a:pt x="15583" y="5282"/>
                  <a:pt x="15562" y="5303"/>
                  <a:pt x="15541" y="5314"/>
                </a:cubicBezTo>
                <a:cubicBezTo>
                  <a:pt x="15467" y="5167"/>
                  <a:pt x="15404" y="5020"/>
                  <a:pt x="15341" y="4862"/>
                </a:cubicBezTo>
                <a:cubicBezTo>
                  <a:pt x="15247" y="4663"/>
                  <a:pt x="15184" y="4474"/>
                  <a:pt x="15142" y="4306"/>
                </a:cubicBezTo>
                <a:cubicBezTo>
                  <a:pt x="15163" y="4232"/>
                  <a:pt x="15184" y="4148"/>
                  <a:pt x="15205" y="4075"/>
                </a:cubicBezTo>
                <a:cubicBezTo>
                  <a:pt x="15215" y="4001"/>
                  <a:pt x="15226" y="3928"/>
                  <a:pt x="15226" y="3854"/>
                </a:cubicBezTo>
                <a:cubicBezTo>
                  <a:pt x="15236" y="3781"/>
                  <a:pt x="15226" y="3697"/>
                  <a:pt x="15226" y="3602"/>
                </a:cubicBezTo>
                <a:cubicBezTo>
                  <a:pt x="15215" y="3581"/>
                  <a:pt x="15215" y="3560"/>
                  <a:pt x="15215" y="3539"/>
                </a:cubicBezTo>
                <a:cubicBezTo>
                  <a:pt x="15247" y="3529"/>
                  <a:pt x="15268" y="3518"/>
                  <a:pt x="15299" y="3508"/>
                </a:cubicBezTo>
                <a:cubicBezTo>
                  <a:pt x="15446" y="3455"/>
                  <a:pt x="15593" y="3413"/>
                  <a:pt x="15761" y="3371"/>
                </a:cubicBezTo>
                <a:cubicBezTo>
                  <a:pt x="15961" y="3329"/>
                  <a:pt x="16171" y="3308"/>
                  <a:pt x="16360" y="3298"/>
                </a:cubicBezTo>
                <a:cubicBezTo>
                  <a:pt x="16370" y="3298"/>
                  <a:pt x="16370" y="3287"/>
                  <a:pt x="16381" y="3287"/>
                </a:cubicBezTo>
                <a:lnTo>
                  <a:pt x="16381" y="3266"/>
                </a:lnTo>
                <a:cubicBezTo>
                  <a:pt x="16381" y="3256"/>
                  <a:pt x="16370" y="3245"/>
                  <a:pt x="16360" y="3245"/>
                </a:cubicBezTo>
                <a:cubicBezTo>
                  <a:pt x="16202" y="3256"/>
                  <a:pt x="16045" y="3266"/>
                  <a:pt x="15898" y="3287"/>
                </a:cubicBezTo>
                <a:cubicBezTo>
                  <a:pt x="15751" y="3308"/>
                  <a:pt x="15593" y="3350"/>
                  <a:pt x="15425" y="3392"/>
                </a:cubicBezTo>
                <a:lnTo>
                  <a:pt x="15205" y="3455"/>
                </a:lnTo>
                <a:cubicBezTo>
                  <a:pt x="15173" y="3308"/>
                  <a:pt x="15121" y="3151"/>
                  <a:pt x="15058" y="2993"/>
                </a:cubicBezTo>
                <a:lnTo>
                  <a:pt x="15089" y="2962"/>
                </a:lnTo>
                <a:lnTo>
                  <a:pt x="15110" y="2951"/>
                </a:lnTo>
                <a:cubicBezTo>
                  <a:pt x="15142" y="2930"/>
                  <a:pt x="15173" y="2899"/>
                  <a:pt x="15205" y="2878"/>
                </a:cubicBezTo>
                <a:cubicBezTo>
                  <a:pt x="15257" y="2846"/>
                  <a:pt x="15299" y="2815"/>
                  <a:pt x="15341" y="2783"/>
                </a:cubicBezTo>
                <a:cubicBezTo>
                  <a:pt x="15446" y="2710"/>
                  <a:pt x="15520" y="2657"/>
                  <a:pt x="15593" y="2615"/>
                </a:cubicBezTo>
                <a:cubicBezTo>
                  <a:pt x="15677" y="2563"/>
                  <a:pt x="15772" y="2510"/>
                  <a:pt x="15856" y="2458"/>
                </a:cubicBezTo>
                <a:cubicBezTo>
                  <a:pt x="15866" y="2458"/>
                  <a:pt x="15866" y="2447"/>
                  <a:pt x="15866" y="2447"/>
                </a:cubicBezTo>
                <a:lnTo>
                  <a:pt x="15866" y="2426"/>
                </a:lnTo>
                <a:cubicBezTo>
                  <a:pt x="15866" y="2426"/>
                  <a:pt x="15856" y="2416"/>
                  <a:pt x="15845" y="2416"/>
                </a:cubicBezTo>
                <a:lnTo>
                  <a:pt x="15835" y="2426"/>
                </a:lnTo>
                <a:cubicBezTo>
                  <a:pt x="15709" y="2489"/>
                  <a:pt x="15593" y="2552"/>
                  <a:pt x="15478" y="2626"/>
                </a:cubicBezTo>
                <a:cubicBezTo>
                  <a:pt x="15415" y="2657"/>
                  <a:pt x="15352" y="2699"/>
                  <a:pt x="15299" y="2741"/>
                </a:cubicBezTo>
                <a:cubicBezTo>
                  <a:pt x="15236" y="2773"/>
                  <a:pt x="15173" y="2815"/>
                  <a:pt x="15121" y="2857"/>
                </a:cubicBezTo>
                <a:cubicBezTo>
                  <a:pt x="15089" y="2878"/>
                  <a:pt x="15058" y="2909"/>
                  <a:pt x="15026" y="2930"/>
                </a:cubicBezTo>
                <a:cubicBezTo>
                  <a:pt x="14974" y="2825"/>
                  <a:pt x="14911" y="2720"/>
                  <a:pt x="14848" y="2615"/>
                </a:cubicBezTo>
                <a:cubicBezTo>
                  <a:pt x="14837" y="2605"/>
                  <a:pt x="14827" y="2594"/>
                  <a:pt x="14827" y="2584"/>
                </a:cubicBezTo>
                <a:cubicBezTo>
                  <a:pt x="15005" y="2374"/>
                  <a:pt x="15205" y="2153"/>
                  <a:pt x="15425" y="1954"/>
                </a:cubicBezTo>
                <a:cubicBezTo>
                  <a:pt x="15499" y="1880"/>
                  <a:pt x="15593" y="1807"/>
                  <a:pt x="15677" y="1733"/>
                </a:cubicBezTo>
                <a:cubicBezTo>
                  <a:pt x="15772" y="1660"/>
                  <a:pt x="15866" y="1597"/>
                  <a:pt x="15950" y="1534"/>
                </a:cubicBezTo>
                <a:lnTo>
                  <a:pt x="15961" y="1523"/>
                </a:lnTo>
                <a:cubicBezTo>
                  <a:pt x="15961" y="1513"/>
                  <a:pt x="15961" y="1513"/>
                  <a:pt x="15950" y="1513"/>
                </a:cubicBezTo>
                <a:cubicBezTo>
                  <a:pt x="15950" y="1502"/>
                  <a:pt x="15940" y="1502"/>
                  <a:pt x="15940" y="1502"/>
                </a:cubicBezTo>
                <a:lnTo>
                  <a:pt x="15929" y="1502"/>
                </a:lnTo>
                <a:cubicBezTo>
                  <a:pt x="15845" y="1555"/>
                  <a:pt x="15761" y="1618"/>
                  <a:pt x="15688" y="1681"/>
                </a:cubicBezTo>
                <a:cubicBezTo>
                  <a:pt x="15614" y="1733"/>
                  <a:pt x="15530" y="1796"/>
                  <a:pt x="15436" y="1870"/>
                </a:cubicBezTo>
                <a:cubicBezTo>
                  <a:pt x="15278" y="2006"/>
                  <a:pt x="15121" y="2153"/>
                  <a:pt x="14974" y="2311"/>
                </a:cubicBezTo>
                <a:cubicBezTo>
                  <a:pt x="14911" y="2374"/>
                  <a:pt x="14848" y="2447"/>
                  <a:pt x="14785" y="2521"/>
                </a:cubicBezTo>
                <a:cubicBezTo>
                  <a:pt x="14680" y="2374"/>
                  <a:pt x="14554" y="2227"/>
                  <a:pt x="14417" y="2090"/>
                </a:cubicBezTo>
                <a:cubicBezTo>
                  <a:pt x="14386" y="1838"/>
                  <a:pt x="14365" y="1607"/>
                  <a:pt x="14312" y="1376"/>
                </a:cubicBezTo>
                <a:cubicBezTo>
                  <a:pt x="14281" y="1198"/>
                  <a:pt x="14239" y="1030"/>
                  <a:pt x="14186" y="883"/>
                </a:cubicBezTo>
                <a:cubicBezTo>
                  <a:pt x="14123" y="715"/>
                  <a:pt x="14060" y="568"/>
                  <a:pt x="13987" y="452"/>
                </a:cubicBezTo>
                <a:cubicBezTo>
                  <a:pt x="13892" y="315"/>
                  <a:pt x="13798" y="200"/>
                  <a:pt x="13682" y="126"/>
                </a:cubicBezTo>
                <a:cubicBezTo>
                  <a:pt x="13556" y="42"/>
                  <a:pt x="13430" y="0"/>
                  <a:pt x="13294" y="0"/>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8" name="Google Shape;2438;p26"/>
          <p:cNvGrpSpPr/>
          <p:nvPr/>
        </p:nvGrpSpPr>
        <p:grpSpPr>
          <a:xfrm rot="120005">
            <a:off x="1949701" y="611694"/>
            <a:ext cx="614249" cy="975388"/>
            <a:chOff x="2670200" y="4505405"/>
            <a:chExt cx="579400" cy="900170"/>
          </a:xfrm>
        </p:grpSpPr>
        <p:sp>
          <p:nvSpPr>
            <p:cNvPr id="2439" name="Google Shape;2439;p26"/>
            <p:cNvSpPr/>
            <p:nvPr/>
          </p:nvSpPr>
          <p:spPr>
            <a:xfrm>
              <a:off x="2838200" y="4771050"/>
              <a:ext cx="269900" cy="221050"/>
            </a:xfrm>
            <a:custGeom>
              <a:rect b="b" l="l" r="r" t="t"/>
              <a:pathLst>
                <a:path extrusionOk="0" h="8842" w="10796">
                  <a:moveTo>
                    <a:pt x="9136" y="0"/>
                  </a:moveTo>
                  <a:cubicBezTo>
                    <a:pt x="9094" y="0"/>
                    <a:pt x="9052" y="0"/>
                    <a:pt x="9010" y="10"/>
                  </a:cubicBezTo>
                  <a:cubicBezTo>
                    <a:pt x="9000" y="10"/>
                    <a:pt x="8989" y="10"/>
                    <a:pt x="8979" y="31"/>
                  </a:cubicBezTo>
                  <a:cubicBezTo>
                    <a:pt x="8958" y="31"/>
                    <a:pt x="8947" y="52"/>
                    <a:pt x="8947" y="63"/>
                  </a:cubicBezTo>
                  <a:cubicBezTo>
                    <a:pt x="8853" y="325"/>
                    <a:pt x="8748" y="577"/>
                    <a:pt x="8622" y="829"/>
                  </a:cubicBezTo>
                  <a:lnTo>
                    <a:pt x="8632" y="819"/>
                  </a:lnTo>
                  <a:lnTo>
                    <a:pt x="8632" y="819"/>
                  </a:lnTo>
                  <a:cubicBezTo>
                    <a:pt x="8317" y="1470"/>
                    <a:pt x="7908" y="2089"/>
                    <a:pt x="7425" y="2656"/>
                  </a:cubicBezTo>
                  <a:lnTo>
                    <a:pt x="7435" y="2646"/>
                  </a:lnTo>
                  <a:lnTo>
                    <a:pt x="7435" y="2646"/>
                  </a:lnTo>
                  <a:cubicBezTo>
                    <a:pt x="6900" y="3266"/>
                    <a:pt x="6270" y="3822"/>
                    <a:pt x="5577" y="4295"/>
                  </a:cubicBezTo>
                  <a:lnTo>
                    <a:pt x="5577" y="4285"/>
                  </a:lnTo>
                  <a:cubicBezTo>
                    <a:pt x="5293" y="4474"/>
                    <a:pt x="4999" y="4652"/>
                    <a:pt x="4695" y="4810"/>
                  </a:cubicBezTo>
                  <a:cubicBezTo>
                    <a:pt x="4548" y="4883"/>
                    <a:pt x="4401" y="4957"/>
                    <a:pt x="4233" y="5030"/>
                  </a:cubicBezTo>
                  <a:cubicBezTo>
                    <a:pt x="4044" y="5125"/>
                    <a:pt x="3865" y="5188"/>
                    <a:pt x="3708" y="5251"/>
                  </a:cubicBezTo>
                  <a:lnTo>
                    <a:pt x="3687" y="5251"/>
                  </a:lnTo>
                  <a:cubicBezTo>
                    <a:pt x="3340" y="5366"/>
                    <a:pt x="2983" y="5450"/>
                    <a:pt x="2637" y="5534"/>
                  </a:cubicBezTo>
                  <a:cubicBezTo>
                    <a:pt x="2343" y="5597"/>
                    <a:pt x="2049" y="5671"/>
                    <a:pt x="1755" y="5755"/>
                  </a:cubicBezTo>
                  <a:cubicBezTo>
                    <a:pt x="1629" y="5797"/>
                    <a:pt x="1482" y="5839"/>
                    <a:pt x="1335" y="5902"/>
                  </a:cubicBezTo>
                  <a:cubicBezTo>
                    <a:pt x="1219" y="5954"/>
                    <a:pt x="1114" y="6007"/>
                    <a:pt x="999" y="6080"/>
                  </a:cubicBezTo>
                  <a:cubicBezTo>
                    <a:pt x="883" y="6143"/>
                    <a:pt x="778" y="6227"/>
                    <a:pt x="673" y="6311"/>
                  </a:cubicBezTo>
                  <a:cubicBezTo>
                    <a:pt x="579" y="6395"/>
                    <a:pt x="484" y="6490"/>
                    <a:pt x="390" y="6595"/>
                  </a:cubicBezTo>
                  <a:cubicBezTo>
                    <a:pt x="222" y="6805"/>
                    <a:pt x="96" y="7046"/>
                    <a:pt x="43" y="7277"/>
                  </a:cubicBezTo>
                  <a:cubicBezTo>
                    <a:pt x="1" y="7466"/>
                    <a:pt x="12" y="7676"/>
                    <a:pt x="64" y="7886"/>
                  </a:cubicBezTo>
                  <a:cubicBezTo>
                    <a:pt x="96" y="8023"/>
                    <a:pt x="159" y="8159"/>
                    <a:pt x="243" y="8285"/>
                  </a:cubicBezTo>
                  <a:cubicBezTo>
                    <a:pt x="327" y="8390"/>
                    <a:pt x="432" y="8485"/>
                    <a:pt x="558" y="8558"/>
                  </a:cubicBezTo>
                  <a:cubicBezTo>
                    <a:pt x="778" y="8705"/>
                    <a:pt x="1062" y="8789"/>
                    <a:pt x="1429" y="8831"/>
                  </a:cubicBezTo>
                  <a:cubicBezTo>
                    <a:pt x="1555" y="8842"/>
                    <a:pt x="1692" y="8842"/>
                    <a:pt x="1828" y="8842"/>
                  </a:cubicBezTo>
                  <a:cubicBezTo>
                    <a:pt x="2028" y="8842"/>
                    <a:pt x="2248" y="8831"/>
                    <a:pt x="2500" y="8800"/>
                  </a:cubicBezTo>
                  <a:cubicBezTo>
                    <a:pt x="2847" y="8758"/>
                    <a:pt x="3204" y="8695"/>
                    <a:pt x="3592" y="8600"/>
                  </a:cubicBezTo>
                  <a:cubicBezTo>
                    <a:pt x="3907" y="8516"/>
                    <a:pt x="4222" y="8432"/>
                    <a:pt x="4527" y="8317"/>
                  </a:cubicBezTo>
                  <a:cubicBezTo>
                    <a:pt x="4653" y="8275"/>
                    <a:pt x="4768" y="8233"/>
                    <a:pt x="4873" y="8191"/>
                  </a:cubicBezTo>
                  <a:cubicBezTo>
                    <a:pt x="5041" y="8128"/>
                    <a:pt x="5220" y="8044"/>
                    <a:pt x="5430" y="7928"/>
                  </a:cubicBezTo>
                  <a:cubicBezTo>
                    <a:pt x="5934" y="7666"/>
                    <a:pt x="6448" y="7330"/>
                    <a:pt x="6942" y="6941"/>
                  </a:cubicBezTo>
                  <a:cubicBezTo>
                    <a:pt x="7393" y="6584"/>
                    <a:pt x="7845" y="6164"/>
                    <a:pt x="8286" y="5702"/>
                  </a:cubicBezTo>
                  <a:cubicBezTo>
                    <a:pt x="8685" y="5282"/>
                    <a:pt x="9073" y="4810"/>
                    <a:pt x="9451" y="4316"/>
                  </a:cubicBezTo>
                  <a:cubicBezTo>
                    <a:pt x="9619" y="4085"/>
                    <a:pt x="9787" y="3854"/>
                    <a:pt x="9945" y="3623"/>
                  </a:cubicBezTo>
                  <a:cubicBezTo>
                    <a:pt x="10123" y="3350"/>
                    <a:pt x="10260" y="3119"/>
                    <a:pt x="10375" y="2888"/>
                  </a:cubicBezTo>
                  <a:cubicBezTo>
                    <a:pt x="10701" y="2268"/>
                    <a:pt x="10796" y="1732"/>
                    <a:pt x="10680" y="1260"/>
                  </a:cubicBezTo>
                  <a:cubicBezTo>
                    <a:pt x="10638" y="1092"/>
                    <a:pt x="10565" y="913"/>
                    <a:pt x="10449" y="756"/>
                  </a:cubicBezTo>
                  <a:cubicBezTo>
                    <a:pt x="10344" y="609"/>
                    <a:pt x="10218" y="462"/>
                    <a:pt x="10060" y="346"/>
                  </a:cubicBezTo>
                  <a:cubicBezTo>
                    <a:pt x="9913" y="231"/>
                    <a:pt x="9745" y="136"/>
                    <a:pt x="9567" y="84"/>
                  </a:cubicBezTo>
                  <a:cubicBezTo>
                    <a:pt x="9493" y="52"/>
                    <a:pt x="9399" y="31"/>
                    <a:pt x="9304" y="10"/>
                  </a:cubicBezTo>
                  <a:cubicBezTo>
                    <a:pt x="9252" y="10"/>
                    <a:pt x="9189" y="0"/>
                    <a:pt x="9136"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26"/>
            <p:cNvSpPr/>
            <p:nvPr/>
          </p:nvSpPr>
          <p:spPr>
            <a:xfrm>
              <a:off x="2871550" y="5037775"/>
              <a:ext cx="123425" cy="40175"/>
            </a:xfrm>
            <a:custGeom>
              <a:rect b="b" l="l" r="r" t="t"/>
              <a:pathLst>
                <a:path extrusionOk="0" h="1607" w="4937">
                  <a:moveTo>
                    <a:pt x="4831" y="0"/>
                  </a:moveTo>
                  <a:cubicBezTo>
                    <a:pt x="4516" y="157"/>
                    <a:pt x="4201" y="304"/>
                    <a:pt x="3886" y="441"/>
                  </a:cubicBezTo>
                  <a:cubicBezTo>
                    <a:pt x="3602" y="556"/>
                    <a:pt x="3308" y="672"/>
                    <a:pt x="3014" y="787"/>
                  </a:cubicBezTo>
                  <a:cubicBezTo>
                    <a:pt x="2741" y="882"/>
                    <a:pt x="2458" y="987"/>
                    <a:pt x="2174" y="1081"/>
                  </a:cubicBezTo>
                  <a:cubicBezTo>
                    <a:pt x="1880" y="1176"/>
                    <a:pt x="1586" y="1260"/>
                    <a:pt x="1292" y="1344"/>
                  </a:cubicBezTo>
                  <a:cubicBezTo>
                    <a:pt x="998" y="1417"/>
                    <a:pt x="694" y="1491"/>
                    <a:pt x="389" y="1543"/>
                  </a:cubicBezTo>
                  <a:cubicBezTo>
                    <a:pt x="263" y="1564"/>
                    <a:pt x="137" y="1585"/>
                    <a:pt x="1" y="1606"/>
                  </a:cubicBezTo>
                  <a:cubicBezTo>
                    <a:pt x="421" y="1585"/>
                    <a:pt x="830" y="1543"/>
                    <a:pt x="1240" y="1470"/>
                  </a:cubicBezTo>
                  <a:cubicBezTo>
                    <a:pt x="1345" y="1459"/>
                    <a:pt x="1450" y="1438"/>
                    <a:pt x="1555" y="1417"/>
                  </a:cubicBezTo>
                  <a:cubicBezTo>
                    <a:pt x="2552" y="1218"/>
                    <a:pt x="3529" y="882"/>
                    <a:pt x="4453" y="451"/>
                  </a:cubicBezTo>
                  <a:cubicBezTo>
                    <a:pt x="4589" y="388"/>
                    <a:pt x="4726" y="325"/>
                    <a:pt x="4852" y="252"/>
                  </a:cubicBezTo>
                  <a:lnTo>
                    <a:pt x="4936" y="220"/>
                  </a:lnTo>
                  <a:cubicBezTo>
                    <a:pt x="4894" y="147"/>
                    <a:pt x="4862" y="73"/>
                    <a:pt x="4831" y="0"/>
                  </a:cubicBez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26"/>
            <p:cNvSpPr/>
            <p:nvPr/>
          </p:nvSpPr>
          <p:spPr>
            <a:xfrm>
              <a:off x="2902525" y="5074525"/>
              <a:ext cx="25" cy="25"/>
            </a:xfrm>
            <a:custGeom>
              <a:rect b="b" l="l" r="r" t="t"/>
              <a:pathLst>
                <a:path extrusionOk="0" h="1" w="1">
                  <a:moveTo>
                    <a:pt x="1" y="0"/>
                  </a:moveTo>
                  <a:lnTo>
                    <a:pt x="1" y="0"/>
                  </a:ln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26"/>
            <p:cNvSpPr/>
            <p:nvPr/>
          </p:nvSpPr>
          <p:spPr>
            <a:xfrm>
              <a:off x="2902525" y="5074525"/>
              <a:ext cx="25" cy="25"/>
            </a:xfrm>
            <a:custGeom>
              <a:rect b="b" l="l" r="r" t="t"/>
              <a:pathLst>
                <a:path extrusionOk="0" h="1" w="1">
                  <a:moveTo>
                    <a:pt x="1" y="0"/>
                  </a:move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26"/>
            <p:cNvSpPr/>
            <p:nvPr/>
          </p:nvSpPr>
          <p:spPr>
            <a:xfrm>
              <a:off x="2982875" y="5049050"/>
              <a:ext cx="25" cy="25"/>
            </a:xfrm>
            <a:custGeom>
              <a:rect b="b" l="l" r="r" t="t"/>
              <a:pathLst>
                <a:path extrusionOk="0" h="1" w="1">
                  <a:moveTo>
                    <a:pt x="0" y="0"/>
                  </a:moveTo>
                  <a:lnTo>
                    <a:pt x="0" y="0"/>
                  </a:lnTo>
                  <a:close/>
                </a:path>
              </a:pathLst>
            </a:custGeom>
            <a:solidFill>
              <a:srgbClr val="E8442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26"/>
            <p:cNvSpPr/>
            <p:nvPr/>
          </p:nvSpPr>
          <p:spPr>
            <a:xfrm>
              <a:off x="2739250" y="4958475"/>
              <a:ext cx="307700" cy="447100"/>
            </a:xfrm>
            <a:custGeom>
              <a:rect b="b" l="l" r="r" t="t"/>
              <a:pathLst>
                <a:path extrusionOk="0" h="17884" w="12308">
                  <a:moveTo>
                    <a:pt x="5156" y="1"/>
                  </a:moveTo>
                  <a:cubicBezTo>
                    <a:pt x="4883" y="1"/>
                    <a:pt x="4610" y="22"/>
                    <a:pt x="4306" y="64"/>
                  </a:cubicBezTo>
                  <a:cubicBezTo>
                    <a:pt x="3676" y="158"/>
                    <a:pt x="3088" y="326"/>
                    <a:pt x="2542" y="568"/>
                  </a:cubicBezTo>
                  <a:cubicBezTo>
                    <a:pt x="2237" y="694"/>
                    <a:pt x="1964" y="841"/>
                    <a:pt x="1733" y="1009"/>
                  </a:cubicBezTo>
                  <a:cubicBezTo>
                    <a:pt x="1470" y="1198"/>
                    <a:pt x="1260" y="1397"/>
                    <a:pt x="1092" y="1607"/>
                  </a:cubicBezTo>
                  <a:cubicBezTo>
                    <a:pt x="1029" y="1702"/>
                    <a:pt x="966" y="1796"/>
                    <a:pt x="914" y="1891"/>
                  </a:cubicBezTo>
                  <a:cubicBezTo>
                    <a:pt x="861" y="1985"/>
                    <a:pt x="819" y="2090"/>
                    <a:pt x="788" y="2195"/>
                  </a:cubicBezTo>
                  <a:cubicBezTo>
                    <a:pt x="809" y="2017"/>
                    <a:pt x="851" y="1870"/>
                    <a:pt x="903" y="1712"/>
                  </a:cubicBezTo>
                  <a:cubicBezTo>
                    <a:pt x="935" y="1649"/>
                    <a:pt x="966" y="1576"/>
                    <a:pt x="998" y="1513"/>
                  </a:cubicBezTo>
                  <a:cubicBezTo>
                    <a:pt x="1008" y="1502"/>
                    <a:pt x="1008" y="1481"/>
                    <a:pt x="1008" y="1460"/>
                  </a:cubicBezTo>
                  <a:cubicBezTo>
                    <a:pt x="998" y="1439"/>
                    <a:pt x="987" y="1418"/>
                    <a:pt x="966" y="1408"/>
                  </a:cubicBezTo>
                  <a:cubicBezTo>
                    <a:pt x="956" y="1408"/>
                    <a:pt x="945" y="1397"/>
                    <a:pt x="935" y="1397"/>
                  </a:cubicBezTo>
                  <a:cubicBezTo>
                    <a:pt x="903" y="1397"/>
                    <a:pt x="872" y="1418"/>
                    <a:pt x="861" y="1439"/>
                  </a:cubicBezTo>
                  <a:cubicBezTo>
                    <a:pt x="525" y="2048"/>
                    <a:pt x="599" y="2783"/>
                    <a:pt x="704" y="3361"/>
                  </a:cubicBezTo>
                  <a:cubicBezTo>
                    <a:pt x="756" y="3665"/>
                    <a:pt x="830" y="3970"/>
                    <a:pt x="903" y="4264"/>
                  </a:cubicBezTo>
                  <a:lnTo>
                    <a:pt x="935" y="4358"/>
                  </a:lnTo>
                  <a:cubicBezTo>
                    <a:pt x="966" y="4516"/>
                    <a:pt x="1008" y="4663"/>
                    <a:pt x="1040" y="4820"/>
                  </a:cubicBezTo>
                  <a:cubicBezTo>
                    <a:pt x="1071" y="4967"/>
                    <a:pt x="1103" y="5125"/>
                    <a:pt x="1124" y="5272"/>
                  </a:cubicBezTo>
                  <a:lnTo>
                    <a:pt x="1155" y="5408"/>
                  </a:lnTo>
                  <a:cubicBezTo>
                    <a:pt x="1218" y="5734"/>
                    <a:pt x="1271" y="6028"/>
                    <a:pt x="1323" y="6311"/>
                  </a:cubicBezTo>
                  <a:lnTo>
                    <a:pt x="1323" y="6301"/>
                  </a:lnTo>
                  <a:cubicBezTo>
                    <a:pt x="1470" y="7151"/>
                    <a:pt x="1555" y="7855"/>
                    <a:pt x="1597" y="8527"/>
                  </a:cubicBezTo>
                  <a:cubicBezTo>
                    <a:pt x="1618" y="8873"/>
                    <a:pt x="1628" y="9178"/>
                    <a:pt x="1628" y="9451"/>
                  </a:cubicBezTo>
                  <a:cubicBezTo>
                    <a:pt x="1618" y="9714"/>
                    <a:pt x="1607" y="9976"/>
                    <a:pt x="1576" y="10260"/>
                  </a:cubicBezTo>
                  <a:lnTo>
                    <a:pt x="1576" y="10271"/>
                  </a:lnTo>
                  <a:cubicBezTo>
                    <a:pt x="1491" y="11184"/>
                    <a:pt x="1292" y="12035"/>
                    <a:pt x="1008" y="12801"/>
                  </a:cubicBezTo>
                  <a:cubicBezTo>
                    <a:pt x="809" y="13337"/>
                    <a:pt x="578" y="13778"/>
                    <a:pt x="315" y="14156"/>
                  </a:cubicBezTo>
                  <a:cubicBezTo>
                    <a:pt x="220" y="14282"/>
                    <a:pt x="136" y="14397"/>
                    <a:pt x="42" y="14502"/>
                  </a:cubicBezTo>
                  <a:cubicBezTo>
                    <a:pt x="21" y="14523"/>
                    <a:pt x="21" y="14544"/>
                    <a:pt x="21" y="14565"/>
                  </a:cubicBezTo>
                  <a:cubicBezTo>
                    <a:pt x="0" y="14597"/>
                    <a:pt x="0" y="14628"/>
                    <a:pt x="21" y="14660"/>
                  </a:cubicBezTo>
                  <a:cubicBezTo>
                    <a:pt x="567" y="15395"/>
                    <a:pt x="1313" y="16035"/>
                    <a:pt x="2216" y="16560"/>
                  </a:cubicBezTo>
                  <a:cubicBezTo>
                    <a:pt x="3077" y="17064"/>
                    <a:pt x="4054" y="17432"/>
                    <a:pt x="5114" y="17652"/>
                  </a:cubicBezTo>
                  <a:cubicBezTo>
                    <a:pt x="5828" y="17799"/>
                    <a:pt x="6553" y="17883"/>
                    <a:pt x="7277" y="17883"/>
                  </a:cubicBezTo>
                  <a:cubicBezTo>
                    <a:pt x="7592" y="17883"/>
                    <a:pt x="7918" y="17862"/>
                    <a:pt x="8233" y="17831"/>
                  </a:cubicBezTo>
                  <a:cubicBezTo>
                    <a:pt x="9293" y="17726"/>
                    <a:pt x="10249" y="17463"/>
                    <a:pt x="11089" y="17022"/>
                  </a:cubicBezTo>
                  <a:cubicBezTo>
                    <a:pt x="11236" y="16949"/>
                    <a:pt x="11372" y="16875"/>
                    <a:pt x="11519" y="16781"/>
                  </a:cubicBezTo>
                  <a:cubicBezTo>
                    <a:pt x="11593" y="16728"/>
                    <a:pt x="11677" y="16676"/>
                    <a:pt x="11750" y="16623"/>
                  </a:cubicBezTo>
                  <a:cubicBezTo>
                    <a:pt x="11876" y="16550"/>
                    <a:pt x="11960" y="16476"/>
                    <a:pt x="12044" y="16403"/>
                  </a:cubicBezTo>
                  <a:cubicBezTo>
                    <a:pt x="12055" y="16392"/>
                    <a:pt x="12065" y="16382"/>
                    <a:pt x="12065" y="16371"/>
                  </a:cubicBezTo>
                  <a:cubicBezTo>
                    <a:pt x="12076" y="16361"/>
                    <a:pt x="12086" y="16350"/>
                    <a:pt x="12086" y="16340"/>
                  </a:cubicBezTo>
                  <a:cubicBezTo>
                    <a:pt x="12307" y="14555"/>
                    <a:pt x="12265" y="12602"/>
                    <a:pt x="11960" y="10386"/>
                  </a:cubicBezTo>
                  <a:cubicBezTo>
                    <a:pt x="11834" y="9451"/>
                    <a:pt x="11666" y="8474"/>
                    <a:pt x="11446" y="7466"/>
                  </a:cubicBezTo>
                  <a:cubicBezTo>
                    <a:pt x="11351" y="7067"/>
                    <a:pt x="11257" y="6647"/>
                    <a:pt x="11152" y="6227"/>
                  </a:cubicBezTo>
                  <a:cubicBezTo>
                    <a:pt x="11057" y="5828"/>
                    <a:pt x="10963" y="5482"/>
                    <a:pt x="10868" y="5156"/>
                  </a:cubicBezTo>
                  <a:cubicBezTo>
                    <a:pt x="10616" y="4327"/>
                    <a:pt x="10343" y="3623"/>
                    <a:pt x="10039" y="3004"/>
                  </a:cubicBezTo>
                  <a:cubicBezTo>
                    <a:pt x="9661" y="2269"/>
                    <a:pt x="9220" y="1660"/>
                    <a:pt x="8716" y="1219"/>
                  </a:cubicBezTo>
                  <a:cubicBezTo>
                    <a:pt x="8443" y="967"/>
                    <a:pt x="8128" y="746"/>
                    <a:pt x="7781" y="578"/>
                  </a:cubicBezTo>
                  <a:cubicBezTo>
                    <a:pt x="7603" y="494"/>
                    <a:pt x="7403" y="410"/>
                    <a:pt x="7183" y="337"/>
                  </a:cubicBezTo>
                  <a:cubicBezTo>
                    <a:pt x="6983" y="263"/>
                    <a:pt x="6773" y="211"/>
                    <a:pt x="6542" y="158"/>
                  </a:cubicBezTo>
                  <a:cubicBezTo>
                    <a:pt x="6122" y="64"/>
                    <a:pt x="5681" y="11"/>
                    <a:pt x="524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26"/>
            <p:cNvSpPr/>
            <p:nvPr/>
          </p:nvSpPr>
          <p:spPr>
            <a:xfrm>
              <a:off x="2836625" y="5044325"/>
              <a:ext cx="171200" cy="51125"/>
            </a:xfrm>
            <a:custGeom>
              <a:rect b="b" l="l" r="r" t="t"/>
              <a:pathLst>
                <a:path extrusionOk="0" h="2045" w="6848">
                  <a:moveTo>
                    <a:pt x="6354" y="0"/>
                  </a:moveTo>
                  <a:cubicBezTo>
                    <a:pt x="6091" y="126"/>
                    <a:pt x="5839" y="252"/>
                    <a:pt x="5577" y="368"/>
                  </a:cubicBezTo>
                  <a:cubicBezTo>
                    <a:pt x="5104" y="578"/>
                    <a:pt x="4621" y="756"/>
                    <a:pt x="4128" y="903"/>
                  </a:cubicBezTo>
                  <a:cubicBezTo>
                    <a:pt x="3645" y="1050"/>
                    <a:pt x="3162" y="1176"/>
                    <a:pt x="2658" y="1260"/>
                  </a:cubicBezTo>
                  <a:cubicBezTo>
                    <a:pt x="2155" y="1350"/>
                    <a:pt x="1637" y="1402"/>
                    <a:pt x="1117" y="1402"/>
                  </a:cubicBezTo>
                  <a:cubicBezTo>
                    <a:pt x="1029" y="1402"/>
                    <a:pt x="940" y="1400"/>
                    <a:pt x="852" y="1397"/>
                  </a:cubicBezTo>
                  <a:cubicBezTo>
                    <a:pt x="744" y="1405"/>
                    <a:pt x="637" y="1408"/>
                    <a:pt x="530" y="1408"/>
                  </a:cubicBezTo>
                  <a:cubicBezTo>
                    <a:pt x="354" y="1408"/>
                    <a:pt x="177" y="1399"/>
                    <a:pt x="1" y="1386"/>
                  </a:cubicBezTo>
                  <a:lnTo>
                    <a:pt x="1" y="1386"/>
                  </a:lnTo>
                  <a:cubicBezTo>
                    <a:pt x="117" y="1439"/>
                    <a:pt x="232" y="1491"/>
                    <a:pt x="358" y="1533"/>
                  </a:cubicBezTo>
                  <a:lnTo>
                    <a:pt x="348" y="1533"/>
                  </a:lnTo>
                  <a:cubicBezTo>
                    <a:pt x="999" y="1785"/>
                    <a:pt x="1692" y="1932"/>
                    <a:pt x="2385" y="1995"/>
                  </a:cubicBezTo>
                  <a:lnTo>
                    <a:pt x="2395" y="2006"/>
                  </a:lnTo>
                  <a:cubicBezTo>
                    <a:pt x="2681" y="2032"/>
                    <a:pt x="2971" y="2045"/>
                    <a:pt x="3260" y="2045"/>
                  </a:cubicBezTo>
                  <a:cubicBezTo>
                    <a:pt x="3799" y="2045"/>
                    <a:pt x="4341" y="2000"/>
                    <a:pt x="4873" y="1911"/>
                  </a:cubicBezTo>
                  <a:lnTo>
                    <a:pt x="4863" y="1911"/>
                  </a:lnTo>
                  <a:cubicBezTo>
                    <a:pt x="5545" y="1796"/>
                    <a:pt x="6217" y="1607"/>
                    <a:pt x="6847" y="1323"/>
                  </a:cubicBezTo>
                  <a:cubicBezTo>
                    <a:pt x="6690" y="840"/>
                    <a:pt x="6532" y="399"/>
                    <a:pt x="6354"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26"/>
            <p:cNvSpPr/>
            <p:nvPr/>
          </p:nvSpPr>
          <p:spPr>
            <a:xfrm>
              <a:off x="2739250" y="5064025"/>
              <a:ext cx="166975" cy="341025"/>
            </a:xfrm>
            <a:custGeom>
              <a:rect b="b" l="l" r="r" t="t"/>
              <a:pathLst>
                <a:path extrusionOk="0" h="13641" w="6679">
                  <a:moveTo>
                    <a:pt x="893" y="0"/>
                  </a:moveTo>
                  <a:cubicBezTo>
                    <a:pt x="893" y="10"/>
                    <a:pt x="903" y="31"/>
                    <a:pt x="903" y="42"/>
                  </a:cubicBezTo>
                  <a:lnTo>
                    <a:pt x="924" y="147"/>
                  </a:lnTo>
                  <a:cubicBezTo>
                    <a:pt x="966" y="294"/>
                    <a:pt x="998" y="441"/>
                    <a:pt x="1040" y="598"/>
                  </a:cubicBezTo>
                  <a:cubicBezTo>
                    <a:pt x="1071" y="745"/>
                    <a:pt x="1092" y="903"/>
                    <a:pt x="1124" y="1050"/>
                  </a:cubicBezTo>
                  <a:lnTo>
                    <a:pt x="1155" y="1186"/>
                  </a:lnTo>
                  <a:cubicBezTo>
                    <a:pt x="1218" y="1512"/>
                    <a:pt x="1271" y="1806"/>
                    <a:pt x="1323" y="2089"/>
                  </a:cubicBezTo>
                  <a:lnTo>
                    <a:pt x="1323" y="2079"/>
                  </a:lnTo>
                  <a:cubicBezTo>
                    <a:pt x="1470" y="2940"/>
                    <a:pt x="1555" y="3643"/>
                    <a:pt x="1597" y="4305"/>
                  </a:cubicBezTo>
                  <a:cubicBezTo>
                    <a:pt x="1618" y="4641"/>
                    <a:pt x="1628" y="4946"/>
                    <a:pt x="1618" y="5229"/>
                  </a:cubicBezTo>
                  <a:cubicBezTo>
                    <a:pt x="1618" y="5492"/>
                    <a:pt x="1607" y="5754"/>
                    <a:pt x="1576" y="6038"/>
                  </a:cubicBezTo>
                  <a:lnTo>
                    <a:pt x="1576" y="6049"/>
                  </a:lnTo>
                  <a:cubicBezTo>
                    <a:pt x="1481" y="6962"/>
                    <a:pt x="1292" y="7813"/>
                    <a:pt x="1008" y="8579"/>
                  </a:cubicBezTo>
                  <a:cubicBezTo>
                    <a:pt x="809" y="9104"/>
                    <a:pt x="578" y="9556"/>
                    <a:pt x="315" y="9934"/>
                  </a:cubicBezTo>
                  <a:cubicBezTo>
                    <a:pt x="220" y="10060"/>
                    <a:pt x="126" y="10175"/>
                    <a:pt x="42" y="10280"/>
                  </a:cubicBezTo>
                  <a:cubicBezTo>
                    <a:pt x="21" y="10301"/>
                    <a:pt x="10" y="10322"/>
                    <a:pt x="21" y="10343"/>
                  </a:cubicBezTo>
                  <a:cubicBezTo>
                    <a:pt x="0" y="10375"/>
                    <a:pt x="0" y="10406"/>
                    <a:pt x="21" y="10438"/>
                  </a:cubicBezTo>
                  <a:cubicBezTo>
                    <a:pt x="567" y="11183"/>
                    <a:pt x="1313" y="11824"/>
                    <a:pt x="2216" y="12338"/>
                  </a:cubicBezTo>
                  <a:cubicBezTo>
                    <a:pt x="3077" y="12842"/>
                    <a:pt x="4054" y="13210"/>
                    <a:pt x="5114" y="13430"/>
                  </a:cubicBezTo>
                  <a:cubicBezTo>
                    <a:pt x="5629" y="13546"/>
                    <a:pt x="6154" y="13609"/>
                    <a:pt x="6679" y="13640"/>
                  </a:cubicBezTo>
                  <a:cubicBezTo>
                    <a:pt x="6553" y="13598"/>
                    <a:pt x="6437" y="13556"/>
                    <a:pt x="6311" y="13514"/>
                  </a:cubicBezTo>
                  <a:cubicBezTo>
                    <a:pt x="5975" y="13378"/>
                    <a:pt x="5639" y="13231"/>
                    <a:pt x="5324" y="13052"/>
                  </a:cubicBezTo>
                  <a:cubicBezTo>
                    <a:pt x="5030" y="12884"/>
                    <a:pt x="4736" y="12706"/>
                    <a:pt x="4474" y="12485"/>
                  </a:cubicBezTo>
                  <a:cubicBezTo>
                    <a:pt x="4316" y="12349"/>
                    <a:pt x="4159" y="12202"/>
                    <a:pt x="4012" y="12044"/>
                  </a:cubicBezTo>
                  <a:cubicBezTo>
                    <a:pt x="3875" y="11897"/>
                    <a:pt x="3739" y="11740"/>
                    <a:pt x="3623" y="11572"/>
                  </a:cubicBezTo>
                  <a:cubicBezTo>
                    <a:pt x="3508" y="11404"/>
                    <a:pt x="3392" y="11225"/>
                    <a:pt x="3298" y="11036"/>
                  </a:cubicBezTo>
                  <a:cubicBezTo>
                    <a:pt x="3193" y="10847"/>
                    <a:pt x="3109" y="10658"/>
                    <a:pt x="3035" y="10459"/>
                  </a:cubicBezTo>
                  <a:cubicBezTo>
                    <a:pt x="2941" y="10228"/>
                    <a:pt x="2857" y="9986"/>
                    <a:pt x="2804" y="9734"/>
                  </a:cubicBezTo>
                  <a:cubicBezTo>
                    <a:pt x="2773" y="9608"/>
                    <a:pt x="2741" y="9482"/>
                    <a:pt x="2720" y="9356"/>
                  </a:cubicBezTo>
                  <a:cubicBezTo>
                    <a:pt x="2699" y="9241"/>
                    <a:pt x="2678" y="9125"/>
                    <a:pt x="2668" y="9010"/>
                  </a:cubicBezTo>
                  <a:cubicBezTo>
                    <a:pt x="2594" y="8516"/>
                    <a:pt x="2584" y="8033"/>
                    <a:pt x="2573" y="7540"/>
                  </a:cubicBezTo>
                  <a:cubicBezTo>
                    <a:pt x="2563" y="7288"/>
                    <a:pt x="2563" y="7036"/>
                    <a:pt x="2563" y="6784"/>
                  </a:cubicBezTo>
                  <a:cubicBezTo>
                    <a:pt x="2552" y="6532"/>
                    <a:pt x="2552" y="6280"/>
                    <a:pt x="2531" y="6028"/>
                  </a:cubicBezTo>
                  <a:cubicBezTo>
                    <a:pt x="2521" y="5776"/>
                    <a:pt x="2510" y="5523"/>
                    <a:pt x="2489" y="5271"/>
                  </a:cubicBezTo>
                  <a:cubicBezTo>
                    <a:pt x="2468" y="5030"/>
                    <a:pt x="2447" y="4778"/>
                    <a:pt x="2405" y="4536"/>
                  </a:cubicBezTo>
                  <a:lnTo>
                    <a:pt x="2405" y="4536"/>
                  </a:lnTo>
                  <a:lnTo>
                    <a:pt x="2416" y="4546"/>
                  </a:lnTo>
                  <a:cubicBezTo>
                    <a:pt x="2353" y="4084"/>
                    <a:pt x="2269" y="3622"/>
                    <a:pt x="2143" y="3181"/>
                  </a:cubicBezTo>
                  <a:cubicBezTo>
                    <a:pt x="2090" y="2950"/>
                    <a:pt x="2017" y="2719"/>
                    <a:pt x="1943" y="2488"/>
                  </a:cubicBezTo>
                  <a:cubicBezTo>
                    <a:pt x="1901" y="2373"/>
                    <a:pt x="1859" y="2257"/>
                    <a:pt x="1817" y="2152"/>
                  </a:cubicBezTo>
                  <a:lnTo>
                    <a:pt x="1691" y="1837"/>
                  </a:lnTo>
                  <a:lnTo>
                    <a:pt x="1691" y="1848"/>
                  </a:lnTo>
                  <a:cubicBezTo>
                    <a:pt x="1565" y="1543"/>
                    <a:pt x="1428" y="1239"/>
                    <a:pt x="1292" y="934"/>
                  </a:cubicBezTo>
                  <a:cubicBezTo>
                    <a:pt x="1166" y="651"/>
                    <a:pt x="1040" y="367"/>
                    <a:pt x="924" y="73"/>
                  </a:cubicBezTo>
                  <a:cubicBezTo>
                    <a:pt x="914" y="52"/>
                    <a:pt x="903" y="21"/>
                    <a:pt x="893"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26"/>
            <p:cNvSpPr/>
            <p:nvPr/>
          </p:nvSpPr>
          <p:spPr>
            <a:xfrm>
              <a:off x="2670200" y="4759500"/>
              <a:ext cx="100825" cy="108950"/>
            </a:xfrm>
            <a:custGeom>
              <a:rect b="b" l="l" r="r" t="t"/>
              <a:pathLst>
                <a:path extrusionOk="0" h="4358" w="4033">
                  <a:moveTo>
                    <a:pt x="1470" y="0"/>
                  </a:moveTo>
                  <a:cubicBezTo>
                    <a:pt x="1386" y="0"/>
                    <a:pt x="1313" y="0"/>
                    <a:pt x="1229" y="10"/>
                  </a:cubicBezTo>
                  <a:cubicBezTo>
                    <a:pt x="1019" y="31"/>
                    <a:pt x="819" y="84"/>
                    <a:pt x="651" y="178"/>
                  </a:cubicBezTo>
                  <a:cubicBezTo>
                    <a:pt x="494" y="262"/>
                    <a:pt x="357" y="388"/>
                    <a:pt x="252" y="546"/>
                  </a:cubicBezTo>
                  <a:cubicBezTo>
                    <a:pt x="21" y="903"/>
                    <a:pt x="0" y="1323"/>
                    <a:pt x="21" y="1617"/>
                  </a:cubicBezTo>
                  <a:cubicBezTo>
                    <a:pt x="42" y="1806"/>
                    <a:pt x="84" y="1995"/>
                    <a:pt x="158" y="2173"/>
                  </a:cubicBezTo>
                  <a:cubicBezTo>
                    <a:pt x="210" y="2320"/>
                    <a:pt x="294" y="2467"/>
                    <a:pt x="399" y="2635"/>
                  </a:cubicBezTo>
                  <a:cubicBezTo>
                    <a:pt x="504" y="2782"/>
                    <a:pt x="609" y="2929"/>
                    <a:pt x="756" y="3087"/>
                  </a:cubicBezTo>
                  <a:cubicBezTo>
                    <a:pt x="893" y="3245"/>
                    <a:pt x="1040" y="3402"/>
                    <a:pt x="1208" y="3549"/>
                  </a:cubicBezTo>
                  <a:cubicBezTo>
                    <a:pt x="1386" y="3707"/>
                    <a:pt x="1554" y="3843"/>
                    <a:pt x="1733" y="3959"/>
                  </a:cubicBezTo>
                  <a:cubicBezTo>
                    <a:pt x="1932" y="4095"/>
                    <a:pt x="2111" y="4190"/>
                    <a:pt x="2300" y="4253"/>
                  </a:cubicBezTo>
                  <a:cubicBezTo>
                    <a:pt x="2478" y="4327"/>
                    <a:pt x="2657" y="4358"/>
                    <a:pt x="2814" y="4358"/>
                  </a:cubicBezTo>
                  <a:lnTo>
                    <a:pt x="2846" y="4358"/>
                  </a:lnTo>
                  <a:cubicBezTo>
                    <a:pt x="2940" y="4358"/>
                    <a:pt x="3024" y="4348"/>
                    <a:pt x="3108" y="4316"/>
                  </a:cubicBezTo>
                  <a:cubicBezTo>
                    <a:pt x="3193" y="4295"/>
                    <a:pt x="3287" y="4253"/>
                    <a:pt x="3361" y="4211"/>
                  </a:cubicBezTo>
                  <a:cubicBezTo>
                    <a:pt x="3518" y="4127"/>
                    <a:pt x="3644" y="4022"/>
                    <a:pt x="3739" y="3885"/>
                  </a:cubicBezTo>
                  <a:cubicBezTo>
                    <a:pt x="3833" y="3759"/>
                    <a:pt x="3907" y="3623"/>
                    <a:pt x="3949" y="3455"/>
                  </a:cubicBezTo>
                  <a:cubicBezTo>
                    <a:pt x="4033" y="3160"/>
                    <a:pt x="4033" y="2814"/>
                    <a:pt x="3949" y="2415"/>
                  </a:cubicBezTo>
                  <a:cubicBezTo>
                    <a:pt x="3917" y="2247"/>
                    <a:pt x="3865" y="2058"/>
                    <a:pt x="3791" y="1869"/>
                  </a:cubicBezTo>
                  <a:cubicBezTo>
                    <a:pt x="3728" y="1701"/>
                    <a:pt x="3644" y="1533"/>
                    <a:pt x="3560" y="1365"/>
                  </a:cubicBezTo>
                  <a:cubicBezTo>
                    <a:pt x="3382" y="1029"/>
                    <a:pt x="3172" y="756"/>
                    <a:pt x="2940" y="546"/>
                  </a:cubicBezTo>
                  <a:cubicBezTo>
                    <a:pt x="2856" y="462"/>
                    <a:pt x="2762" y="388"/>
                    <a:pt x="2657" y="325"/>
                  </a:cubicBezTo>
                  <a:cubicBezTo>
                    <a:pt x="2478" y="220"/>
                    <a:pt x="2279" y="147"/>
                    <a:pt x="2069" y="84"/>
                  </a:cubicBezTo>
                  <a:cubicBezTo>
                    <a:pt x="1869" y="31"/>
                    <a:pt x="1659" y="0"/>
                    <a:pt x="147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26"/>
            <p:cNvSpPr/>
            <p:nvPr/>
          </p:nvSpPr>
          <p:spPr>
            <a:xfrm>
              <a:off x="2670200" y="4759750"/>
              <a:ext cx="97425" cy="108700"/>
            </a:xfrm>
            <a:custGeom>
              <a:rect b="b" l="l" r="r" t="t"/>
              <a:pathLst>
                <a:path extrusionOk="0" h="4348" w="3897">
                  <a:moveTo>
                    <a:pt x="1218" y="0"/>
                  </a:moveTo>
                  <a:cubicBezTo>
                    <a:pt x="1008" y="21"/>
                    <a:pt x="809" y="74"/>
                    <a:pt x="651" y="168"/>
                  </a:cubicBezTo>
                  <a:cubicBezTo>
                    <a:pt x="494" y="252"/>
                    <a:pt x="357" y="378"/>
                    <a:pt x="252" y="536"/>
                  </a:cubicBezTo>
                  <a:cubicBezTo>
                    <a:pt x="11" y="893"/>
                    <a:pt x="0" y="1313"/>
                    <a:pt x="21" y="1607"/>
                  </a:cubicBezTo>
                  <a:cubicBezTo>
                    <a:pt x="42" y="1796"/>
                    <a:pt x="84" y="1985"/>
                    <a:pt x="158" y="2174"/>
                  </a:cubicBezTo>
                  <a:cubicBezTo>
                    <a:pt x="210" y="2321"/>
                    <a:pt x="294" y="2468"/>
                    <a:pt x="399" y="2625"/>
                  </a:cubicBezTo>
                  <a:cubicBezTo>
                    <a:pt x="494" y="2772"/>
                    <a:pt x="609" y="2919"/>
                    <a:pt x="746" y="3077"/>
                  </a:cubicBezTo>
                  <a:cubicBezTo>
                    <a:pt x="893" y="3235"/>
                    <a:pt x="1040" y="3392"/>
                    <a:pt x="1208" y="3550"/>
                  </a:cubicBezTo>
                  <a:cubicBezTo>
                    <a:pt x="1386" y="3697"/>
                    <a:pt x="1554" y="3844"/>
                    <a:pt x="1733" y="3959"/>
                  </a:cubicBezTo>
                  <a:cubicBezTo>
                    <a:pt x="1922" y="4085"/>
                    <a:pt x="2111" y="4180"/>
                    <a:pt x="2289" y="4253"/>
                  </a:cubicBezTo>
                  <a:cubicBezTo>
                    <a:pt x="2478" y="4317"/>
                    <a:pt x="2657" y="4348"/>
                    <a:pt x="2814" y="4348"/>
                  </a:cubicBezTo>
                  <a:lnTo>
                    <a:pt x="2846" y="4348"/>
                  </a:lnTo>
                  <a:cubicBezTo>
                    <a:pt x="2940" y="4348"/>
                    <a:pt x="3024" y="4338"/>
                    <a:pt x="3108" y="4306"/>
                  </a:cubicBezTo>
                  <a:cubicBezTo>
                    <a:pt x="3203" y="4285"/>
                    <a:pt x="3287" y="4243"/>
                    <a:pt x="3361" y="4201"/>
                  </a:cubicBezTo>
                  <a:cubicBezTo>
                    <a:pt x="3518" y="4117"/>
                    <a:pt x="3644" y="4012"/>
                    <a:pt x="3739" y="3875"/>
                  </a:cubicBezTo>
                  <a:cubicBezTo>
                    <a:pt x="3802" y="3791"/>
                    <a:pt x="3854" y="3697"/>
                    <a:pt x="3896" y="3602"/>
                  </a:cubicBezTo>
                  <a:cubicBezTo>
                    <a:pt x="3728" y="3487"/>
                    <a:pt x="3550" y="3382"/>
                    <a:pt x="3382" y="3256"/>
                  </a:cubicBezTo>
                  <a:cubicBezTo>
                    <a:pt x="3003" y="2982"/>
                    <a:pt x="2646" y="2678"/>
                    <a:pt x="2331" y="2321"/>
                  </a:cubicBezTo>
                  <a:cubicBezTo>
                    <a:pt x="2184" y="2142"/>
                    <a:pt x="2037" y="1953"/>
                    <a:pt x="1911" y="1764"/>
                  </a:cubicBezTo>
                  <a:cubicBezTo>
                    <a:pt x="1785" y="1554"/>
                    <a:pt x="1670" y="1344"/>
                    <a:pt x="1565" y="1124"/>
                  </a:cubicBezTo>
                  <a:cubicBezTo>
                    <a:pt x="1460" y="893"/>
                    <a:pt x="1376" y="662"/>
                    <a:pt x="1313" y="420"/>
                  </a:cubicBezTo>
                  <a:cubicBezTo>
                    <a:pt x="1271" y="284"/>
                    <a:pt x="1239" y="147"/>
                    <a:pt x="12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26"/>
            <p:cNvSpPr/>
            <p:nvPr/>
          </p:nvSpPr>
          <p:spPr>
            <a:xfrm>
              <a:off x="2891225" y="4662600"/>
              <a:ext cx="57000" cy="96925"/>
            </a:xfrm>
            <a:custGeom>
              <a:rect b="b" l="l" r="r" t="t"/>
              <a:pathLst>
                <a:path extrusionOk="0" h="3877" w="2280">
                  <a:moveTo>
                    <a:pt x="736" y="1"/>
                  </a:moveTo>
                  <a:cubicBezTo>
                    <a:pt x="705" y="1"/>
                    <a:pt x="663" y="1"/>
                    <a:pt x="631" y="12"/>
                  </a:cubicBezTo>
                  <a:cubicBezTo>
                    <a:pt x="579" y="22"/>
                    <a:pt x="516" y="33"/>
                    <a:pt x="463" y="64"/>
                  </a:cubicBezTo>
                  <a:cubicBezTo>
                    <a:pt x="411" y="85"/>
                    <a:pt x="348" y="117"/>
                    <a:pt x="295" y="159"/>
                  </a:cubicBezTo>
                  <a:cubicBezTo>
                    <a:pt x="264" y="190"/>
                    <a:pt x="232" y="211"/>
                    <a:pt x="201" y="243"/>
                  </a:cubicBezTo>
                  <a:cubicBezTo>
                    <a:pt x="169" y="274"/>
                    <a:pt x="138" y="295"/>
                    <a:pt x="106" y="327"/>
                  </a:cubicBezTo>
                  <a:cubicBezTo>
                    <a:pt x="75" y="358"/>
                    <a:pt x="64" y="390"/>
                    <a:pt x="85" y="421"/>
                  </a:cubicBezTo>
                  <a:lnTo>
                    <a:pt x="75" y="442"/>
                  </a:lnTo>
                  <a:cubicBezTo>
                    <a:pt x="33" y="526"/>
                    <a:pt x="12" y="642"/>
                    <a:pt x="1" y="757"/>
                  </a:cubicBezTo>
                  <a:cubicBezTo>
                    <a:pt x="1" y="1009"/>
                    <a:pt x="96" y="1261"/>
                    <a:pt x="180" y="1419"/>
                  </a:cubicBezTo>
                  <a:cubicBezTo>
                    <a:pt x="274" y="1618"/>
                    <a:pt x="390" y="1807"/>
                    <a:pt x="505" y="1996"/>
                  </a:cubicBezTo>
                  <a:lnTo>
                    <a:pt x="526" y="2028"/>
                  </a:lnTo>
                  <a:cubicBezTo>
                    <a:pt x="589" y="2133"/>
                    <a:pt x="663" y="2248"/>
                    <a:pt x="726" y="2374"/>
                  </a:cubicBezTo>
                  <a:cubicBezTo>
                    <a:pt x="789" y="2479"/>
                    <a:pt x="852" y="2595"/>
                    <a:pt x="904" y="2700"/>
                  </a:cubicBezTo>
                  <a:lnTo>
                    <a:pt x="999" y="2868"/>
                  </a:lnTo>
                  <a:cubicBezTo>
                    <a:pt x="1209" y="3246"/>
                    <a:pt x="1377" y="3550"/>
                    <a:pt x="1587" y="3834"/>
                  </a:cubicBezTo>
                  <a:cubicBezTo>
                    <a:pt x="1597" y="3855"/>
                    <a:pt x="1618" y="3865"/>
                    <a:pt x="1650" y="3865"/>
                  </a:cubicBezTo>
                  <a:lnTo>
                    <a:pt x="1671" y="3865"/>
                  </a:lnTo>
                  <a:cubicBezTo>
                    <a:pt x="1681" y="3876"/>
                    <a:pt x="1692" y="3876"/>
                    <a:pt x="1702" y="3876"/>
                  </a:cubicBezTo>
                  <a:cubicBezTo>
                    <a:pt x="1723" y="3876"/>
                    <a:pt x="1744" y="3876"/>
                    <a:pt x="1765" y="3855"/>
                  </a:cubicBezTo>
                  <a:cubicBezTo>
                    <a:pt x="1849" y="3802"/>
                    <a:pt x="1923" y="3739"/>
                    <a:pt x="1996" y="3655"/>
                  </a:cubicBezTo>
                  <a:cubicBezTo>
                    <a:pt x="2049" y="3592"/>
                    <a:pt x="2112" y="3508"/>
                    <a:pt x="2164" y="3414"/>
                  </a:cubicBezTo>
                  <a:cubicBezTo>
                    <a:pt x="2248" y="3246"/>
                    <a:pt x="2280" y="3067"/>
                    <a:pt x="2280" y="2878"/>
                  </a:cubicBezTo>
                  <a:cubicBezTo>
                    <a:pt x="2269" y="2689"/>
                    <a:pt x="2217" y="2511"/>
                    <a:pt x="2122" y="2343"/>
                  </a:cubicBezTo>
                  <a:cubicBezTo>
                    <a:pt x="2038" y="2196"/>
                    <a:pt x="1923" y="2059"/>
                    <a:pt x="1786" y="1954"/>
                  </a:cubicBezTo>
                  <a:cubicBezTo>
                    <a:pt x="1828" y="1891"/>
                    <a:pt x="1860" y="1828"/>
                    <a:pt x="1891" y="1755"/>
                  </a:cubicBezTo>
                  <a:cubicBezTo>
                    <a:pt x="1923" y="1671"/>
                    <a:pt x="1944" y="1576"/>
                    <a:pt x="1965" y="1471"/>
                  </a:cubicBezTo>
                  <a:cubicBezTo>
                    <a:pt x="1986" y="1303"/>
                    <a:pt x="1965" y="1114"/>
                    <a:pt x="1891" y="925"/>
                  </a:cubicBezTo>
                  <a:cubicBezTo>
                    <a:pt x="1839" y="757"/>
                    <a:pt x="1744" y="589"/>
                    <a:pt x="1618" y="453"/>
                  </a:cubicBezTo>
                  <a:cubicBezTo>
                    <a:pt x="1492" y="316"/>
                    <a:pt x="1345" y="201"/>
                    <a:pt x="1188" y="127"/>
                  </a:cubicBezTo>
                  <a:cubicBezTo>
                    <a:pt x="1114" y="96"/>
                    <a:pt x="1041" y="75"/>
                    <a:pt x="967" y="64"/>
                  </a:cubicBezTo>
                  <a:lnTo>
                    <a:pt x="904" y="33"/>
                  </a:lnTo>
                  <a:cubicBezTo>
                    <a:pt x="873" y="22"/>
                    <a:pt x="841" y="12"/>
                    <a:pt x="810" y="12"/>
                  </a:cubicBezTo>
                  <a:cubicBezTo>
                    <a:pt x="789" y="1"/>
                    <a:pt x="757" y="1"/>
                    <a:pt x="7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26"/>
            <p:cNvSpPr/>
            <p:nvPr/>
          </p:nvSpPr>
          <p:spPr>
            <a:xfrm>
              <a:off x="2797000" y="4873150"/>
              <a:ext cx="113675" cy="108450"/>
            </a:xfrm>
            <a:custGeom>
              <a:rect b="b" l="l" r="r" t="t"/>
              <a:pathLst>
                <a:path extrusionOk="0" h="4338" w="4547">
                  <a:moveTo>
                    <a:pt x="127" y="1"/>
                  </a:moveTo>
                  <a:cubicBezTo>
                    <a:pt x="95" y="1"/>
                    <a:pt x="74" y="12"/>
                    <a:pt x="53" y="43"/>
                  </a:cubicBezTo>
                  <a:cubicBezTo>
                    <a:pt x="32" y="75"/>
                    <a:pt x="53" y="117"/>
                    <a:pt x="85" y="148"/>
                  </a:cubicBezTo>
                  <a:cubicBezTo>
                    <a:pt x="106" y="159"/>
                    <a:pt x="127" y="180"/>
                    <a:pt x="158" y="190"/>
                  </a:cubicBezTo>
                  <a:cubicBezTo>
                    <a:pt x="253" y="274"/>
                    <a:pt x="337" y="358"/>
                    <a:pt x="410" y="453"/>
                  </a:cubicBezTo>
                  <a:cubicBezTo>
                    <a:pt x="494" y="558"/>
                    <a:pt x="557" y="663"/>
                    <a:pt x="610" y="778"/>
                  </a:cubicBezTo>
                  <a:cubicBezTo>
                    <a:pt x="662" y="925"/>
                    <a:pt x="715" y="1083"/>
                    <a:pt x="736" y="1261"/>
                  </a:cubicBezTo>
                  <a:cubicBezTo>
                    <a:pt x="767" y="1471"/>
                    <a:pt x="757" y="1692"/>
                    <a:pt x="736" y="1923"/>
                  </a:cubicBezTo>
                  <a:lnTo>
                    <a:pt x="736" y="1912"/>
                  </a:lnTo>
                  <a:cubicBezTo>
                    <a:pt x="694" y="2185"/>
                    <a:pt x="620" y="2448"/>
                    <a:pt x="515" y="2700"/>
                  </a:cubicBezTo>
                  <a:lnTo>
                    <a:pt x="515" y="2689"/>
                  </a:lnTo>
                  <a:cubicBezTo>
                    <a:pt x="421" y="2910"/>
                    <a:pt x="305" y="3120"/>
                    <a:pt x="169" y="3298"/>
                  </a:cubicBezTo>
                  <a:cubicBezTo>
                    <a:pt x="127" y="3351"/>
                    <a:pt x="74" y="3403"/>
                    <a:pt x="32" y="3456"/>
                  </a:cubicBezTo>
                  <a:cubicBezTo>
                    <a:pt x="11" y="3477"/>
                    <a:pt x="1" y="3508"/>
                    <a:pt x="11" y="3540"/>
                  </a:cubicBezTo>
                  <a:cubicBezTo>
                    <a:pt x="1" y="3561"/>
                    <a:pt x="1" y="3603"/>
                    <a:pt x="22" y="3624"/>
                  </a:cubicBezTo>
                  <a:cubicBezTo>
                    <a:pt x="274" y="3823"/>
                    <a:pt x="578" y="3991"/>
                    <a:pt x="967" y="4117"/>
                  </a:cubicBezTo>
                  <a:cubicBezTo>
                    <a:pt x="1345" y="4243"/>
                    <a:pt x="1744" y="4317"/>
                    <a:pt x="2164" y="4338"/>
                  </a:cubicBezTo>
                  <a:lnTo>
                    <a:pt x="2342" y="4338"/>
                  </a:lnTo>
                  <a:cubicBezTo>
                    <a:pt x="2489" y="4338"/>
                    <a:pt x="2636" y="4338"/>
                    <a:pt x="2783" y="4317"/>
                  </a:cubicBezTo>
                  <a:cubicBezTo>
                    <a:pt x="2993" y="4296"/>
                    <a:pt x="3182" y="4254"/>
                    <a:pt x="3371" y="4201"/>
                  </a:cubicBezTo>
                  <a:cubicBezTo>
                    <a:pt x="3760" y="4086"/>
                    <a:pt x="4085" y="3886"/>
                    <a:pt x="4327" y="3634"/>
                  </a:cubicBezTo>
                  <a:cubicBezTo>
                    <a:pt x="4400" y="3561"/>
                    <a:pt x="4463" y="3466"/>
                    <a:pt x="4526" y="3372"/>
                  </a:cubicBezTo>
                  <a:cubicBezTo>
                    <a:pt x="4537" y="3351"/>
                    <a:pt x="4547" y="3340"/>
                    <a:pt x="4537" y="3319"/>
                  </a:cubicBezTo>
                  <a:cubicBezTo>
                    <a:pt x="4537" y="3298"/>
                    <a:pt x="4516" y="3277"/>
                    <a:pt x="4505" y="3267"/>
                  </a:cubicBezTo>
                  <a:cubicBezTo>
                    <a:pt x="4495" y="3267"/>
                    <a:pt x="4495" y="3256"/>
                    <a:pt x="4484" y="3256"/>
                  </a:cubicBezTo>
                  <a:cubicBezTo>
                    <a:pt x="4442" y="3214"/>
                    <a:pt x="4411" y="3172"/>
                    <a:pt x="4379" y="3130"/>
                  </a:cubicBezTo>
                  <a:cubicBezTo>
                    <a:pt x="4222" y="2931"/>
                    <a:pt x="4096" y="2700"/>
                    <a:pt x="3991" y="2448"/>
                  </a:cubicBezTo>
                  <a:lnTo>
                    <a:pt x="3991" y="2458"/>
                  </a:lnTo>
                  <a:cubicBezTo>
                    <a:pt x="3896" y="2227"/>
                    <a:pt x="3823" y="1965"/>
                    <a:pt x="3760" y="1702"/>
                  </a:cubicBezTo>
                  <a:cubicBezTo>
                    <a:pt x="3760" y="1660"/>
                    <a:pt x="3749" y="1618"/>
                    <a:pt x="3739" y="1576"/>
                  </a:cubicBezTo>
                  <a:cubicBezTo>
                    <a:pt x="3739" y="1555"/>
                    <a:pt x="3728" y="1524"/>
                    <a:pt x="3728" y="1503"/>
                  </a:cubicBezTo>
                  <a:cubicBezTo>
                    <a:pt x="3718" y="1440"/>
                    <a:pt x="3707" y="1377"/>
                    <a:pt x="3697" y="1303"/>
                  </a:cubicBezTo>
                  <a:lnTo>
                    <a:pt x="3697" y="1272"/>
                  </a:lnTo>
                  <a:cubicBezTo>
                    <a:pt x="3686" y="1219"/>
                    <a:pt x="3686" y="1167"/>
                    <a:pt x="3686" y="1104"/>
                  </a:cubicBezTo>
                  <a:lnTo>
                    <a:pt x="3686" y="1093"/>
                  </a:lnTo>
                  <a:cubicBezTo>
                    <a:pt x="3676" y="915"/>
                    <a:pt x="3676" y="736"/>
                    <a:pt x="3686" y="568"/>
                  </a:cubicBezTo>
                  <a:cubicBezTo>
                    <a:pt x="3686" y="547"/>
                    <a:pt x="3686" y="526"/>
                    <a:pt x="3665" y="516"/>
                  </a:cubicBezTo>
                  <a:cubicBezTo>
                    <a:pt x="3655" y="495"/>
                    <a:pt x="3634" y="484"/>
                    <a:pt x="3613" y="484"/>
                  </a:cubicBezTo>
                  <a:cubicBezTo>
                    <a:pt x="3571" y="484"/>
                    <a:pt x="3539" y="516"/>
                    <a:pt x="3539" y="568"/>
                  </a:cubicBezTo>
                  <a:cubicBezTo>
                    <a:pt x="3529" y="631"/>
                    <a:pt x="3529" y="705"/>
                    <a:pt x="3529" y="778"/>
                  </a:cubicBezTo>
                  <a:cubicBezTo>
                    <a:pt x="3487" y="715"/>
                    <a:pt x="3434" y="652"/>
                    <a:pt x="3382" y="600"/>
                  </a:cubicBezTo>
                  <a:cubicBezTo>
                    <a:pt x="3245" y="463"/>
                    <a:pt x="3067" y="348"/>
                    <a:pt x="2857" y="253"/>
                  </a:cubicBezTo>
                  <a:cubicBezTo>
                    <a:pt x="2657" y="159"/>
                    <a:pt x="2447" y="96"/>
                    <a:pt x="2237" y="64"/>
                  </a:cubicBezTo>
                  <a:cubicBezTo>
                    <a:pt x="2153" y="54"/>
                    <a:pt x="2059" y="43"/>
                    <a:pt x="1975" y="43"/>
                  </a:cubicBezTo>
                  <a:cubicBezTo>
                    <a:pt x="1859" y="43"/>
                    <a:pt x="1754" y="54"/>
                    <a:pt x="1660" y="85"/>
                  </a:cubicBezTo>
                  <a:cubicBezTo>
                    <a:pt x="1576" y="106"/>
                    <a:pt x="1492" y="148"/>
                    <a:pt x="1418" y="169"/>
                  </a:cubicBezTo>
                  <a:cubicBezTo>
                    <a:pt x="1334" y="211"/>
                    <a:pt x="1250" y="253"/>
                    <a:pt x="1177" y="295"/>
                  </a:cubicBezTo>
                  <a:cubicBezTo>
                    <a:pt x="1072" y="348"/>
                    <a:pt x="967" y="411"/>
                    <a:pt x="872" y="474"/>
                  </a:cubicBezTo>
                  <a:cubicBezTo>
                    <a:pt x="820" y="505"/>
                    <a:pt x="767" y="537"/>
                    <a:pt x="715" y="579"/>
                  </a:cubicBezTo>
                  <a:cubicBezTo>
                    <a:pt x="704" y="579"/>
                    <a:pt x="694" y="589"/>
                    <a:pt x="683" y="600"/>
                  </a:cubicBezTo>
                  <a:lnTo>
                    <a:pt x="673" y="568"/>
                  </a:lnTo>
                  <a:cubicBezTo>
                    <a:pt x="620" y="463"/>
                    <a:pt x="547" y="358"/>
                    <a:pt x="463" y="264"/>
                  </a:cubicBezTo>
                  <a:cubicBezTo>
                    <a:pt x="379" y="180"/>
                    <a:pt x="284" y="96"/>
                    <a:pt x="169" y="12"/>
                  </a:cubicBezTo>
                  <a:cubicBezTo>
                    <a:pt x="148" y="1"/>
                    <a:pt x="137" y="1"/>
                    <a:pt x="127" y="1"/>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26"/>
            <p:cNvSpPr/>
            <p:nvPr/>
          </p:nvSpPr>
          <p:spPr>
            <a:xfrm>
              <a:off x="2806975" y="4874200"/>
              <a:ext cx="84275" cy="44400"/>
            </a:xfrm>
            <a:custGeom>
              <a:rect b="b" l="l" r="r" t="t"/>
              <a:pathLst>
                <a:path extrusionOk="0" h="1776" w="3371">
                  <a:moveTo>
                    <a:pt x="1576" y="1"/>
                  </a:moveTo>
                  <a:cubicBezTo>
                    <a:pt x="1460" y="1"/>
                    <a:pt x="1355" y="12"/>
                    <a:pt x="1261" y="43"/>
                  </a:cubicBezTo>
                  <a:cubicBezTo>
                    <a:pt x="1166" y="64"/>
                    <a:pt x="1082" y="106"/>
                    <a:pt x="1019" y="127"/>
                  </a:cubicBezTo>
                  <a:cubicBezTo>
                    <a:pt x="925" y="169"/>
                    <a:pt x="841" y="222"/>
                    <a:pt x="778" y="253"/>
                  </a:cubicBezTo>
                  <a:cubicBezTo>
                    <a:pt x="673" y="306"/>
                    <a:pt x="568" y="369"/>
                    <a:pt x="473" y="432"/>
                  </a:cubicBezTo>
                  <a:lnTo>
                    <a:pt x="316" y="526"/>
                  </a:lnTo>
                  <a:lnTo>
                    <a:pt x="284" y="558"/>
                  </a:lnTo>
                  <a:lnTo>
                    <a:pt x="274" y="526"/>
                  </a:lnTo>
                  <a:cubicBezTo>
                    <a:pt x="221" y="421"/>
                    <a:pt x="148" y="316"/>
                    <a:pt x="64" y="222"/>
                  </a:cubicBezTo>
                  <a:lnTo>
                    <a:pt x="1" y="159"/>
                  </a:lnTo>
                  <a:lnTo>
                    <a:pt x="1" y="159"/>
                  </a:lnTo>
                  <a:cubicBezTo>
                    <a:pt x="53" y="243"/>
                    <a:pt x="95" y="327"/>
                    <a:pt x="148" y="411"/>
                  </a:cubicBezTo>
                  <a:cubicBezTo>
                    <a:pt x="211" y="505"/>
                    <a:pt x="284" y="589"/>
                    <a:pt x="358" y="673"/>
                  </a:cubicBezTo>
                  <a:cubicBezTo>
                    <a:pt x="536" y="883"/>
                    <a:pt x="746" y="1062"/>
                    <a:pt x="967" y="1219"/>
                  </a:cubicBezTo>
                  <a:cubicBezTo>
                    <a:pt x="1219" y="1387"/>
                    <a:pt x="1481" y="1524"/>
                    <a:pt x="1754" y="1618"/>
                  </a:cubicBezTo>
                  <a:cubicBezTo>
                    <a:pt x="1880" y="1660"/>
                    <a:pt x="2006" y="1692"/>
                    <a:pt x="2132" y="1723"/>
                  </a:cubicBezTo>
                  <a:cubicBezTo>
                    <a:pt x="2258" y="1744"/>
                    <a:pt x="2384" y="1765"/>
                    <a:pt x="2510" y="1776"/>
                  </a:cubicBezTo>
                  <a:lnTo>
                    <a:pt x="2825" y="1776"/>
                  </a:lnTo>
                  <a:cubicBezTo>
                    <a:pt x="2930" y="1765"/>
                    <a:pt x="3035" y="1755"/>
                    <a:pt x="3130" y="1734"/>
                  </a:cubicBezTo>
                  <a:cubicBezTo>
                    <a:pt x="3203" y="1713"/>
                    <a:pt x="3287" y="1692"/>
                    <a:pt x="3371" y="1671"/>
                  </a:cubicBezTo>
                  <a:cubicBezTo>
                    <a:pt x="3361" y="1629"/>
                    <a:pt x="3350" y="1576"/>
                    <a:pt x="3340" y="1534"/>
                  </a:cubicBezTo>
                  <a:cubicBezTo>
                    <a:pt x="3340" y="1513"/>
                    <a:pt x="3329" y="1482"/>
                    <a:pt x="3329" y="1461"/>
                  </a:cubicBezTo>
                  <a:cubicBezTo>
                    <a:pt x="3319" y="1398"/>
                    <a:pt x="3308" y="1335"/>
                    <a:pt x="3298" y="1261"/>
                  </a:cubicBezTo>
                  <a:lnTo>
                    <a:pt x="3298" y="1230"/>
                  </a:lnTo>
                  <a:cubicBezTo>
                    <a:pt x="3287" y="1177"/>
                    <a:pt x="3287" y="1125"/>
                    <a:pt x="3287" y="1062"/>
                  </a:cubicBezTo>
                  <a:lnTo>
                    <a:pt x="3287" y="1051"/>
                  </a:lnTo>
                  <a:cubicBezTo>
                    <a:pt x="3287" y="873"/>
                    <a:pt x="3287" y="694"/>
                    <a:pt x="3298" y="526"/>
                  </a:cubicBezTo>
                  <a:cubicBezTo>
                    <a:pt x="3298" y="505"/>
                    <a:pt x="3287" y="484"/>
                    <a:pt x="3277" y="474"/>
                  </a:cubicBezTo>
                  <a:cubicBezTo>
                    <a:pt x="3256" y="453"/>
                    <a:pt x="3235" y="442"/>
                    <a:pt x="3214" y="442"/>
                  </a:cubicBezTo>
                  <a:cubicBezTo>
                    <a:pt x="3172" y="442"/>
                    <a:pt x="3140" y="474"/>
                    <a:pt x="3130" y="526"/>
                  </a:cubicBezTo>
                  <a:lnTo>
                    <a:pt x="3130" y="736"/>
                  </a:lnTo>
                  <a:cubicBezTo>
                    <a:pt x="3098" y="673"/>
                    <a:pt x="3046" y="621"/>
                    <a:pt x="2983" y="558"/>
                  </a:cubicBezTo>
                  <a:cubicBezTo>
                    <a:pt x="2846" y="421"/>
                    <a:pt x="2668" y="306"/>
                    <a:pt x="2458" y="211"/>
                  </a:cubicBezTo>
                  <a:cubicBezTo>
                    <a:pt x="2258" y="117"/>
                    <a:pt x="2048" y="54"/>
                    <a:pt x="1838" y="22"/>
                  </a:cubicBezTo>
                  <a:cubicBezTo>
                    <a:pt x="1754" y="12"/>
                    <a:pt x="1660" y="1"/>
                    <a:pt x="1576" y="1"/>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26"/>
            <p:cNvSpPr/>
            <p:nvPr/>
          </p:nvSpPr>
          <p:spPr>
            <a:xfrm>
              <a:off x="2850800" y="4914625"/>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26"/>
            <p:cNvSpPr/>
            <p:nvPr/>
          </p:nvSpPr>
          <p:spPr>
            <a:xfrm>
              <a:off x="2850800" y="4914625"/>
              <a:ext cx="25" cy="25"/>
            </a:xfrm>
            <a:custGeom>
              <a:rect b="b" l="l" r="r" t="t"/>
              <a:pathLst>
                <a:path extrusionOk="0" h="1" w="1">
                  <a:moveTo>
                    <a:pt x="1" y="1"/>
                  </a:moveTo>
                  <a:lnTo>
                    <a:pt x="1" y="1"/>
                  </a:ln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26"/>
            <p:cNvSpPr/>
            <p:nvPr/>
          </p:nvSpPr>
          <p:spPr>
            <a:xfrm>
              <a:off x="2850800" y="4914625"/>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26"/>
            <p:cNvSpPr/>
            <p:nvPr/>
          </p:nvSpPr>
          <p:spPr>
            <a:xfrm>
              <a:off x="2815900" y="4891000"/>
              <a:ext cx="25" cy="25"/>
            </a:xfrm>
            <a:custGeom>
              <a:rect b="b" l="l" r="r" t="t"/>
              <a:pathLst>
                <a:path extrusionOk="0" h="1" w="1">
                  <a:moveTo>
                    <a:pt x="1" y="1"/>
                  </a:move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26"/>
            <p:cNvSpPr/>
            <p:nvPr/>
          </p:nvSpPr>
          <p:spPr>
            <a:xfrm>
              <a:off x="2831125" y="4904650"/>
              <a:ext cx="25" cy="25"/>
            </a:xfrm>
            <a:custGeom>
              <a:rect b="b" l="l" r="r" t="t"/>
              <a:pathLst>
                <a:path extrusionOk="0" h="1" w="1">
                  <a:moveTo>
                    <a:pt x="1" y="1"/>
                  </a:moveTo>
                  <a:lnTo>
                    <a:pt x="1" y="1"/>
                  </a:lnTo>
                  <a:lnTo>
                    <a:pt x="1" y="1"/>
                  </a:lnTo>
                  <a:lnTo>
                    <a:pt x="1" y="1"/>
                  </a:ln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26"/>
            <p:cNvSpPr/>
            <p:nvPr/>
          </p:nvSpPr>
          <p:spPr>
            <a:xfrm>
              <a:off x="2729000" y="4667075"/>
              <a:ext cx="239200" cy="238400"/>
            </a:xfrm>
            <a:custGeom>
              <a:rect b="b" l="l" r="r" t="t"/>
              <a:pathLst>
                <a:path extrusionOk="0" h="9536" w="9568">
                  <a:moveTo>
                    <a:pt x="6228" y="1"/>
                  </a:moveTo>
                  <a:cubicBezTo>
                    <a:pt x="5524" y="1"/>
                    <a:pt x="4842" y="85"/>
                    <a:pt x="4191" y="263"/>
                  </a:cubicBezTo>
                  <a:cubicBezTo>
                    <a:pt x="3319" y="494"/>
                    <a:pt x="2595" y="862"/>
                    <a:pt x="2028" y="1345"/>
                  </a:cubicBezTo>
                  <a:cubicBezTo>
                    <a:pt x="1723" y="1607"/>
                    <a:pt x="1471" y="1912"/>
                    <a:pt x="1282" y="2237"/>
                  </a:cubicBezTo>
                  <a:cubicBezTo>
                    <a:pt x="1177" y="2416"/>
                    <a:pt x="1082" y="2594"/>
                    <a:pt x="1019" y="2783"/>
                  </a:cubicBezTo>
                  <a:cubicBezTo>
                    <a:pt x="946" y="2972"/>
                    <a:pt x="883" y="3172"/>
                    <a:pt x="851" y="3392"/>
                  </a:cubicBezTo>
                  <a:cubicBezTo>
                    <a:pt x="767" y="3823"/>
                    <a:pt x="756" y="4274"/>
                    <a:pt x="820" y="4736"/>
                  </a:cubicBezTo>
                  <a:cubicBezTo>
                    <a:pt x="883" y="5167"/>
                    <a:pt x="1030" y="5608"/>
                    <a:pt x="1271" y="6185"/>
                  </a:cubicBezTo>
                  <a:cubicBezTo>
                    <a:pt x="1229" y="6175"/>
                    <a:pt x="1177" y="6175"/>
                    <a:pt x="1124" y="6175"/>
                  </a:cubicBezTo>
                  <a:lnTo>
                    <a:pt x="1019" y="6175"/>
                  </a:lnTo>
                  <a:cubicBezTo>
                    <a:pt x="956" y="6175"/>
                    <a:pt x="893" y="6185"/>
                    <a:pt x="820" y="6206"/>
                  </a:cubicBezTo>
                  <a:cubicBezTo>
                    <a:pt x="756" y="6227"/>
                    <a:pt x="693" y="6248"/>
                    <a:pt x="620" y="6280"/>
                  </a:cubicBezTo>
                  <a:cubicBezTo>
                    <a:pt x="525" y="6322"/>
                    <a:pt x="441" y="6385"/>
                    <a:pt x="336" y="6479"/>
                  </a:cubicBezTo>
                  <a:cubicBezTo>
                    <a:pt x="284" y="6532"/>
                    <a:pt x="221" y="6605"/>
                    <a:pt x="179" y="6679"/>
                  </a:cubicBezTo>
                  <a:cubicBezTo>
                    <a:pt x="84" y="6794"/>
                    <a:pt x="32" y="6942"/>
                    <a:pt x="21" y="7089"/>
                  </a:cubicBezTo>
                  <a:cubicBezTo>
                    <a:pt x="0" y="7236"/>
                    <a:pt x="11" y="7383"/>
                    <a:pt x="63" y="7530"/>
                  </a:cubicBezTo>
                  <a:cubicBezTo>
                    <a:pt x="105" y="7677"/>
                    <a:pt x="168" y="7813"/>
                    <a:pt x="263" y="7950"/>
                  </a:cubicBezTo>
                  <a:cubicBezTo>
                    <a:pt x="357" y="8076"/>
                    <a:pt x="473" y="8202"/>
                    <a:pt x="599" y="8318"/>
                  </a:cubicBezTo>
                  <a:cubicBezTo>
                    <a:pt x="862" y="8549"/>
                    <a:pt x="1177" y="8717"/>
                    <a:pt x="1502" y="8790"/>
                  </a:cubicBezTo>
                  <a:cubicBezTo>
                    <a:pt x="1607" y="8822"/>
                    <a:pt x="1712" y="8832"/>
                    <a:pt x="1828" y="8843"/>
                  </a:cubicBezTo>
                  <a:lnTo>
                    <a:pt x="1891" y="8843"/>
                  </a:lnTo>
                  <a:cubicBezTo>
                    <a:pt x="1965" y="8843"/>
                    <a:pt x="2049" y="8832"/>
                    <a:pt x="2143" y="8822"/>
                  </a:cubicBezTo>
                  <a:cubicBezTo>
                    <a:pt x="2238" y="8801"/>
                    <a:pt x="2343" y="8769"/>
                    <a:pt x="2448" y="8717"/>
                  </a:cubicBezTo>
                  <a:cubicBezTo>
                    <a:pt x="2532" y="8685"/>
                    <a:pt x="2605" y="8633"/>
                    <a:pt x="2689" y="8570"/>
                  </a:cubicBezTo>
                  <a:cubicBezTo>
                    <a:pt x="2889" y="8727"/>
                    <a:pt x="3099" y="8874"/>
                    <a:pt x="3309" y="8990"/>
                  </a:cubicBezTo>
                  <a:cubicBezTo>
                    <a:pt x="3540" y="9126"/>
                    <a:pt x="3792" y="9231"/>
                    <a:pt x="4044" y="9315"/>
                  </a:cubicBezTo>
                  <a:cubicBezTo>
                    <a:pt x="4464" y="9462"/>
                    <a:pt x="4926" y="9536"/>
                    <a:pt x="5409" y="9536"/>
                  </a:cubicBezTo>
                  <a:cubicBezTo>
                    <a:pt x="5482" y="9536"/>
                    <a:pt x="5556" y="9536"/>
                    <a:pt x="5629" y="9525"/>
                  </a:cubicBezTo>
                  <a:cubicBezTo>
                    <a:pt x="5892" y="9515"/>
                    <a:pt x="6175" y="9483"/>
                    <a:pt x="6469" y="9420"/>
                  </a:cubicBezTo>
                  <a:cubicBezTo>
                    <a:pt x="6711" y="9368"/>
                    <a:pt x="6942" y="9305"/>
                    <a:pt x="7173" y="9221"/>
                  </a:cubicBezTo>
                  <a:cubicBezTo>
                    <a:pt x="7635" y="9042"/>
                    <a:pt x="8055" y="8801"/>
                    <a:pt x="8412" y="8496"/>
                  </a:cubicBezTo>
                  <a:cubicBezTo>
                    <a:pt x="8790" y="8181"/>
                    <a:pt x="9094" y="7792"/>
                    <a:pt x="9283" y="7383"/>
                  </a:cubicBezTo>
                  <a:cubicBezTo>
                    <a:pt x="9388" y="7162"/>
                    <a:pt x="9462" y="6942"/>
                    <a:pt x="9504" y="6700"/>
                  </a:cubicBezTo>
                  <a:cubicBezTo>
                    <a:pt x="9556" y="6448"/>
                    <a:pt x="9567" y="6175"/>
                    <a:pt x="9535" y="5912"/>
                  </a:cubicBezTo>
                  <a:cubicBezTo>
                    <a:pt x="9472" y="5230"/>
                    <a:pt x="9178" y="4621"/>
                    <a:pt x="8884" y="4022"/>
                  </a:cubicBezTo>
                  <a:cubicBezTo>
                    <a:pt x="8779" y="3802"/>
                    <a:pt x="8664" y="3571"/>
                    <a:pt x="8569" y="3340"/>
                  </a:cubicBezTo>
                  <a:lnTo>
                    <a:pt x="8569" y="3329"/>
                  </a:lnTo>
                  <a:lnTo>
                    <a:pt x="8559" y="3329"/>
                  </a:lnTo>
                  <a:cubicBezTo>
                    <a:pt x="8485" y="3130"/>
                    <a:pt x="8401" y="2909"/>
                    <a:pt x="8328" y="2657"/>
                  </a:cubicBezTo>
                  <a:cubicBezTo>
                    <a:pt x="8296" y="2563"/>
                    <a:pt x="8265" y="2468"/>
                    <a:pt x="8244" y="2363"/>
                  </a:cubicBezTo>
                  <a:cubicBezTo>
                    <a:pt x="8202" y="2248"/>
                    <a:pt x="8170" y="2122"/>
                    <a:pt x="8128" y="2006"/>
                  </a:cubicBezTo>
                  <a:cubicBezTo>
                    <a:pt x="8002" y="1597"/>
                    <a:pt x="7834" y="1135"/>
                    <a:pt x="7572" y="746"/>
                  </a:cubicBezTo>
                  <a:cubicBezTo>
                    <a:pt x="7467" y="599"/>
                    <a:pt x="7351" y="473"/>
                    <a:pt x="7236" y="347"/>
                  </a:cubicBezTo>
                  <a:cubicBezTo>
                    <a:pt x="7099" y="232"/>
                    <a:pt x="6952" y="116"/>
                    <a:pt x="6784" y="32"/>
                  </a:cubicBezTo>
                  <a:cubicBezTo>
                    <a:pt x="6774" y="22"/>
                    <a:pt x="6753" y="22"/>
                    <a:pt x="6742" y="22"/>
                  </a:cubicBezTo>
                  <a:lnTo>
                    <a:pt x="6721" y="22"/>
                  </a:lnTo>
                  <a:cubicBezTo>
                    <a:pt x="6711" y="11"/>
                    <a:pt x="6700" y="11"/>
                    <a:pt x="6679" y="11"/>
                  </a:cubicBezTo>
                  <a:cubicBezTo>
                    <a:pt x="6532" y="1"/>
                    <a:pt x="6375" y="1"/>
                    <a:pt x="6228" y="1"/>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26"/>
            <p:cNvSpPr/>
            <p:nvPr/>
          </p:nvSpPr>
          <p:spPr>
            <a:xfrm>
              <a:off x="2755000" y="4838250"/>
              <a:ext cx="31000" cy="32900"/>
            </a:xfrm>
            <a:custGeom>
              <a:rect b="b" l="l" r="r" t="t"/>
              <a:pathLst>
                <a:path extrusionOk="0" h="1316" w="1240">
                  <a:moveTo>
                    <a:pt x="95" y="0"/>
                  </a:moveTo>
                  <a:cubicBezTo>
                    <a:pt x="53" y="0"/>
                    <a:pt x="11" y="31"/>
                    <a:pt x="11" y="74"/>
                  </a:cubicBezTo>
                  <a:cubicBezTo>
                    <a:pt x="0" y="158"/>
                    <a:pt x="0" y="252"/>
                    <a:pt x="11" y="336"/>
                  </a:cubicBezTo>
                  <a:cubicBezTo>
                    <a:pt x="11" y="420"/>
                    <a:pt x="42" y="494"/>
                    <a:pt x="63" y="578"/>
                  </a:cubicBezTo>
                  <a:cubicBezTo>
                    <a:pt x="95" y="641"/>
                    <a:pt x="137" y="714"/>
                    <a:pt x="179" y="777"/>
                  </a:cubicBezTo>
                  <a:cubicBezTo>
                    <a:pt x="231" y="840"/>
                    <a:pt x="284" y="893"/>
                    <a:pt x="336" y="956"/>
                  </a:cubicBezTo>
                  <a:cubicBezTo>
                    <a:pt x="567" y="1166"/>
                    <a:pt x="883" y="1271"/>
                    <a:pt x="1187" y="1313"/>
                  </a:cubicBezTo>
                  <a:cubicBezTo>
                    <a:pt x="1190" y="1315"/>
                    <a:pt x="1194" y="1316"/>
                    <a:pt x="1198" y="1316"/>
                  </a:cubicBezTo>
                  <a:cubicBezTo>
                    <a:pt x="1215" y="1316"/>
                    <a:pt x="1229" y="1297"/>
                    <a:pt x="1229" y="1271"/>
                  </a:cubicBezTo>
                  <a:cubicBezTo>
                    <a:pt x="1240" y="1250"/>
                    <a:pt x="1219" y="1229"/>
                    <a:pt x="1198" y="1229"/>
                  </a:cubicBezTo>
                  <a:cubicBezTo>
                    <a:pt x="1145" y="1219"/>
                    <a:pt x="1103" y="1219"/>
                    <a:pt x="1061" y="1208"/>
                  </a:cubicBezTo>
                  <a:lnTo>
                    <a:pt x="1072" y="1208"/>
                  </a:lnTo>
                  <a:cubicBezTo>
                    <a:pt x="967" y="1177"/>
                    <a:pt x="851" y="1134"/>
                    <a:pt x="746" y="1082"/>
                  </a:cubicBezTo>
                  <a:cubicBezTo>
                    <a:pt x="651" y="1029"/>
                    <a:pt x="557" y="966"/>
                    <a:pt x="473" y="893"/>
                  </a:cubicBezTo>
                  <a:cubicBezTo>
                    <a:pt x="410" y="830"/>
                    <a:pt x="357" y="767"/>
                    <a:pt x="315" y="693"/>
                  </a:cubicBezTo>
                  <a:cubicBezTo>
                    <a:pt x="273" y="630"/>
                    <a:pt x="231" y="546"/>
                    <a:pt x="210" y="473"/>
                  </a:cubicBezTo>
                  <a:cubicBezTo>
                    <a:pt x="189" y="399"/>
                    <a:pt x="179" y="336"/>
                    <a:pt x="179" y="263"/>
                  </a:cubicBezTo>
                  <a:cubicBezTo>
                    <a:pt x="179" y="210"/>
                    <a:pt x="179" y="147"/>
                    <a:pt x="189" y="95"/>
                  </a:cubicBezTo>
                  <a:cubicBezTo>
                    <a:pt x="189" y="52"/>
                    <a:pt x="158" y="0"/>
                    <a:pt x="105"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26"/>
            <p:cNvSpPr/>
            <p:nvPr/>
          </p:nvSpPr>
          <p:spPr>
            <a:xfrm>
              <a:off x="2736875" y="4837975"/>
              <a:ext cx="22875" cy="17350"/>
            </a:xfrm>
            <a:custGeom>
              <a:rect b="b" l="l" r="r" t="t"/>
              <a:pathLst>
                <a:path extrusionOk="0" h="694" w="915">
                  <a:moveTo>
                    <a:pt x="694" y="0"/>
                  </a:moveTo>
                  <a:cubicBezTo>
                    <a:pt x="641" y="11"/>
                    <a:pt x="589" y="32"/>
                    <a:pt x="547" y="42"/>
                  </a:cubicBezTo>
                  <a:cubicBezTo>
                    <a:pt x="494" y="63"/>
                    <a:pt x="452" y="85"/>
                    <a:pt x="399" y="106"/>
                  </a:cubicBezTo>
                  <a:cubicBezTo>
                    <a:pt x="357" y="127"/>
                    <a:pt x="315" y="158"/>
                    <a:pt x="273" y="190"/>
                  </a:cubicBezTo>
                  <a:cubicBezTo>
                    <a:pt x="231" y="221"/>
                    <a:pt x="200" y="253"/>
                    <a:pt x="158" y="295"/>
                  </a:cubicBezTo>
                  <a:cubicBezTo>
                    <a:pt x="126" y="326"/>
                    <a:pt x="95" y="368"/>
                    <a:pt x="74" y="410"/>
                  </a:cubicBezTo>
                  <a:cubicBezTo>
                    <a:pt x="53" y="452"/>
                    <a:pt x="32" y="494"/>
                    <a:pt x="21" y="536"/>
                  </a:cubicBezTo>
                  <a:cubicBezTo>
                    <a:pt x="0" y="578"/>
                    <a:pt x="0" y="620"/>
                    <a:pt x="0" y="673"/>
                  </a:cubicBezTo>
                  <a:cubicBezTo>
                    <a:pt x="0" y="683"/>
                    <a:pt x="21" y="694"/>
                    <a:pt x="32" y="694"/>
                  </a:cubicBezTo>
                  <a:cubicBezTo>
                    <a:pt x="42" y="694"/>
                    <a:pt x="53" y="683"/>
                    <a:pt x="53" y="662"/>
                  </a:cubicBezTo>
                  <a:cubicBezTo>
                    <a:pt x="53" y="631"/>
                    <a:pt x="53" y="599"/>
                    <a:pt x="63" y="568"/>
                  </a:cubicBezTo>
                  <a:cubicBezTo>
                    <a:pt x="74" y="547"/>
                    <a:pt x="84" y="515"/>
                    <a:pt x="95" y="494"/>
                  </a:cubicBezTo>
                  <a:cubicBezTo>
                    <a:pt x="116" y="452"/>
                    <a:pt x="137" y="421"/>
                    <a:pt x="168" y="389"/>
                  </a:cubicBezTo>
                  <a:cubicBezTo>
                    <a:pt x="189" y="368"/>
                    <a:pt x="210" y="358"/>
                    <a:pt x="231" y="337"/>
                  </a:cubicBezTo>
                  <a:cubicBezTo>
                    <a:pt x="252" y="316"/>
                    <a:pt x="273" y="305"/>
                    <a:pt x="305" y="284"/>
                  </a:cubicBezTo>
                  <a:cubicBezTo>
                    <a:pt x="336" y="263"/>
                    <a:pt x="368" y="253"/>
                    <a:pt x="399" y="232"/>
                  </a:cubicBezTo>
                  <a:cubicBezTo>
                    <a:pt x="441" y="221"/>
                    <a:pt x="473" y="200"/>
                    <a:pt x="515" y="190"/>
                  </a:cubicBezTo>
                  <a:cubicBezTo>
                    <a:pt x="547" y="179"/>
                    <a:pt x="578" y="179"/>
                    <a:pt x="610" y="169"/>
                  </a:cubicBezTo>
                  <a:lnTo>
                    <a:pt x="809" y="169"/>
                  </a:lnTo>
                  <a:cubicBezTo>
                    <a:pt x="816" y="170"/>
                    <a:pt x="823" y="171"/>
                    <a:pt x="829" y="171"/>
                  </a:cubicBezTo>
                  <a:cubicBezTo>
                    <a:pt x="872" y="171"/>
                    <a:pt x="904" y="141"/>
                    <a:pt x="904" y="95"/>
                  </a:cubicBezTo>
                  <a:cubicBezTo>
                    <a:pt x="914" y="53"/>
                    <a:pt x="883" y="11"/>
                    <a:pt x="830"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26"/>
            <p:cNvSpPr/>
            <p:nvPr/>
          </p:nvSpPr>
          <p:spPr>
            <a:xfrm>
              <a:off x="2676500" y="4606700"/>
              <a:ext cx="244950" cy="223950"/>
            </a:xfrm>
            <a:custGeom>
              <a:rect b="b" l="l" r="r" t="t"/>
              <a:pathLst>
                <a:path extrusionOk="0" h="8958" w="9798">
                  <a:moveTo>
                    <a:pt x="5346" y="1"/>
                  </a:moveTo>
                  <a:cubicBezTo>
                    <a:pt x="5230" y="1"/>
                    <a:pt x="5104" y="11"/>
                    <a:pt x="4978" y="32"/>
                  </a:cubicBezTo>
                  <a:cubicBezTo>
                    <a:pt x="4789" y="64"/>
                    <a:pt x="4600" y="116"/>
                    <a:pt x="4411" y="190"/>
                  </a:cubicBezTo>
                  <a:cubicBezTo>
                    <a:pt x="4222" y="274"/>
                    <a:pt x="4033" y="379"/>
                    <a:pt x="3854" y="505"/>
                  </a:cubicBezTo>
                  <a:cubicBezTo>
                    <a:pt x="3665" y="641"/>
                    <a:pt x="3476" y="809"/>
                    <a:pt x="3298" y="1019"/>
                  </a:cubicBezTo>
                  <a:cubicBezTo>
                    <a:pt x="3119" y="1208"/>
                    <a:pt x="2972" y="1429"/>
                    <a:pt x="2835" y="1660"/>
                  </a:cubicBezTo>
                  <a:cubicBezTo>
                    <a:pt x="2688" y="1922"/>
                    <a:pt x="2573" y="2185"/>
                    <a:pt x="2499" y="2447"/>
                  </a:cubicBezTo>
                  <a:cubicBezTo>
                    <a:pt x="2468" y="2584"/>
                    <a:pt x="2436" y="2731"/>
                    <a:pt x="2426" y="2867"/>
                  </a:cubicBezTo>
                  <a:cubicBezTo>
                    <a:pt x="2415" y="2941"/>
                    <a:pt x="2405" y="3025"/>
                    <a:pt x="2405" y="3109"/>
                  </a:cubicBezTo>
                  <a:cubicBezTo>
                    <a:pt x="2363" y="3077"/>
                    <a:pt x="2310" y="3056"/>
                    <a:pt x="2258" y="3046"/>
                  </a:cubicBezTo>
                  <a:cubicBezTo>
                    <a:pt x="2174" y="3004"/>
                    <a:pt x="2069" y="2983"/>
                    <a:pt x="1974" y="2983"/>
                  </a:cubicBezTo>
                  <a:cubicBezTo>
                    <a:pt x="1943" y="2972"/>
                    <a:pt x="1911" y="2972"/>
                    <a:pt x="1880" y="2972"/>
                  </a:cubicBezTo>
                  <a:cubicBezTo>
                    <a:pt x="1722" y="2972"/>
                    <a:pt x="1565" y="3004"/>
                    <a:pt x="1397" y="3077"/>
                  </a:cubicBezTo>
                  <a:cubicBezTo>
                    <a:pt x="1229" y="3140"/>
                    <a:pt x="1050" y="3256"/>
                    <a:pt x="882" y="3392"/>
                  </a:cubicBezTo>
                  <a:cubicBezTo>
                    <a:pt x="735" y="3529"/>
                    <a:pt x="588" y="3686"/>
                    <a:pt x="452" y="3875"/>
                  </a:cubicBezTo>
                  <a:cubicBezTo>
                    <a:pt x="336" y="4043"/>
                    <a:pt x="231" y="4232"/>
                    <a:pt x="158" y="4432"/>
                  </a:cubicBezTo>
                  <a:cubicBezTo>
                    <a:pt x="74" y="4621"/>
                    <a:pt x="32" y="4810"/>
                    <a:pt x="11" y="4988"/>
                  </a:cubicBezTo>
                  <a:cubicBezTo>
                    <a:pt x="0" y="5083"/>
                    <a:pt x="11" y="5188"/>
                    <a:pt x="21" y="5324"/>
                  </a:cubicBezTo>
                  <a:cubicBezTo>
                    <a:pt x="32" y="5440"/>
                    <a:pt x="53" y="5555"/>
                    <a:pt x="95" y="5681"/>
                  </a:cubicBezTo>
                  <a:cubicBezTo>
                    <a:pt x="158" y="5881"/>
                    <a:pt x="263" y="6080"/>
                    <a:pt x="410" y="6269"/>
                  </a:cubicBezTo>
                  <a:cubicBezTo>
                    <a:pt x="536" y="6427"/>
                    <a:pt x="683" y="6584"/>
                    <a:pt x="893" y="6752"/>
                  </a:cubicBezTo>
                  <a:cubicBezTo>
                    <a:pt x="1082" y="6910"/>
                    <a:pt x="1281" y="7057"/>
                    <a:pt x="1460" y="7172"/>
                  </a:cubicBezTo>
                  <a:cubicBezTo>
                    <a:pt x="1659" y="7309"/>
                    <a:pt x="1859" y="7445"/>
                    <a:pt x="2069" y="7582"/>
                  </a:cubicBezTo>
                  <a:cubicBezTo>
                    <a:pt x="2268" y="7718"/>
                    <a:pt x="2489" y="7865"/>
                    <a:pt x="2678" y="8044"/>
                  </a:cubicBezTo>
                  <a:cubicBezTo>
                    <a:pt x="2804" y="8159"/>
                    <a:pt x="2899" y="8275"/>
                    <a:pt x="2972" y="8401"/>
                  </a:cubicBezTo>
                  <a:cubicBezTo>
                    <a:pt x="3014" y="8464"/>
                    <a:pt x="3046" y="8516"/>
                    <a:pt x="3067" y="8579"/>
                  </a:cubicBezTo>
                  <a:cubicBezTo>
                    <a:pt x="3067" y="8611"/>
                    <a:pt x="3077" y="8632"/>
                    <a:pt x="3098" y="8653"/>
                  </a:cubicBezTo>
                  <a:cubicBezTo>
                    <a:pt x="3203" y="8726"/>
                    <a:pt x="3298" y="8789"/>
                    <a:pt x="3403" y="8842"/>
                  </a:cubicBezTo>
                  <a:cubicBezTo>
                    <a:pt x="3487" y="8884"/>
                    <a:pt x="3571" y="8915"/>
                    <a:pt x="3655" y="8936"/>
                  </a:cubicBezTo>
                  <a:cubicBezTo>
                    <a:pt x="3697" y="8947"/>
                    <a:pt x="3739" y="8957"/>
                    <a:pt x="3770" y="8957"/>
                  </a:cubicBezTo>
                  <a:lnTo>
                    <a:pt x="3896" y="8957"/>
                  </a:lnTo>
                  <a:cubicBezTo>
                    <a:pt x="3959" y="8947"/>
                    <a:pt x="4023" y="8936"/>
                    <a:pt x="4086" y="8905"/>
                  </a:cubicBezTo>
                  <a:cubicBezTo>
                    <a:pt x="4348" y="8779"/>
                    <a:pt x="4443" y="8474"/>
                    <a:pt x="4443" y="8222"/>
                  </a:cubicBezTo>
                  <a:cubicBezTo>
                    <a:pt x="4443" y="8023"/>
                    <a:pt x="4390" y="7823"/>
                    <a:pt x="4296" y="7634"/>
                  </a:cubicBezTo>
                  <a:cubicBezTo>
                    <a:pt x="4212" y="7466"/>
                    <a:pt x="4086" y="7309"/>
                    <a:pt x="3938" y="7193"/>
                  </a:cubicBezTo>
                  <a:cubicBezTo>
                    <a:pt x="3980" y="7162"/>
                    <a:pt x="4023" y="7130"/>
                    <a:pt x="4065" y="7088"/>
                  </a:cubicBezTo>
                  <a:cubicBezTo>
                    <a:pt x="4128" y="7025"/>
                    <a:pt x="4191" y="6962"/>
                    <a:pt x="4243" y="6878"/>
                  </a:cubicBezTo>
                  <a:cubicBezTo>
                    <a:pt x="4338" y="6731"/>
                    <a:pt x="4411" y="6563"/>
                    <a:pt x="4453" y="6364"/>
                  </a:cubicBezTo>
                  <a:cubicBezTo>
                    <a:pt x="4527" y="5996"/>
                    <a:pt x="4443" y="5618"/>
                    <a:pt x="4222" y="5356"/>
                  </a:cubicBezTo>
                  <a:cubicBezTo>
                    <a:pt x="4159" y="5282"/>
                    <a:pt x="4086" y="5219"/>
                    <a:pt x="4001" y="5167"/>
                  </a:cubicBezTo>
                  <a:lnTo>
                    <a:pt x="4023" y="5167"/>
                  </a:lnTo>
                  <a:cubicBezTo>
                    <a:pt x="4212" y="5167"/>
                    <a:pt x="4380" y="5156"/>
                    <a:pt x="4527" y="5135"/>
                  </a:cubicBezTo>
                  <a:cubicBezTo>
                    <a:pt x="4831" y="5104"/>
                    <a:pt x="5115" y="5030"/>
                    <a:pt x="5367" y="4915"/>
                  </a:cubicBezTo>
                  <a:cubicBezTo>
                    <a:pt x="5598" y="4810"/>
                    <a:pt x="5797" y="4673"/>
                    <a:pt x="5976" y="4505"/>
                  </a:cubicBezTo>
                  <a:cubicBezTo>
                    <a:pt x="6165" y="4316"/>
                    <a:pt x="6301" y="4127"/>
                    <a:pt x="6364" y="3938"/>
                  </a:cubicBezTo>
                  <a:cubicBezTo>
                    <a:pt x="6406" y="3833"/>
                    <a:pt x="6417" y="3718"/>
                    <a:pt x="6406" y="3613"/>
                  </a:cubicBezTo>
                  <a:lnTo>
                    <a:pt x="6375" y="3487"/>
                  </a:lnTo>
                  <a:lnTo>
                    <a:pt x="6375" y="3487"/>
                  </a:lnTo>
                  <a:cubicBezTo>
                    <a:pt x="6595" y="3571"/>
                    <a:pt x="6858" y="3613"/>
                    <a:pt x="7131" y="3613"/>
                  </a:cubicBezTo>
                  <a:cubicBezTo>
                    <a:pt x="7246" y="3613"/>
                    <a:pt x="7372" y="3602"/>
                    <a:pt x="7498" y="3592"/>
                  </a:cubicBezTo>
                  <a:cubicBezTo>
                    <a:pt x="7719" y="3560"/>
                    <a:pt x="7950" y="3508"/>
                    <a:pt x="8170" y="3424"/>
                  </a:cubicBezTo>
                  <a:cubicBezTo>
                    <a:pt x="8391" y="3350"/>
                    <a:pt x="8590" y="3245"/>
                    <a:pt x="8800" y="3119"/>
                  </a:cubicBezTo>
                  <a:cubicBezTo>
                    <a:pt x="9073" y="2941"/>
                    <a:pt x="9462" y="2626"/>
                    <a:pt x="9661" y="2164"/>
                  </a:cubicBezTo>
                  <a:cubicBezTo>
                    <a:pt x="9745" y="1975"/>
                    <a:pt x="9787" y="1765"/>
                    <a:pt x="9798" y="1555"/>
                  </a:cubicBezTo>
                  <a:cubicBezTo>
                    <a:pt x="9798" y="1366"/>
                    <a:pt x="9766" y="1166"/>
                    <a:pt x="9693" y="967"/>
                  </a:cubicBezTo>
                  <a:cubicBezTo>
                    <a:pt x="9630" y="788"/>
                    <a:pt x="9525" y="620"/>
                    <a:pt x="9399" y="484"/>
                  </a:cubicBezTo>
                  <a:cubicBezTo>
                    <a:pt x="9273" y="337"/>
                    <a:pt x="9115" y="221"/>
                    <a:pt x="8937" y="137"/>
                  </a:cubicBezTo>
                  <a:cubicBezTo>
                    <a:pt x="8758" y="53"/>
                    <a:pt x="8559" y="11"/>
                    <a:pt x="8359" y="11"/>
                  </a:cubicBezTo>
                  <a:cubicBezTo>
                    <a:pt x="8118" y="11"/>
                    <a:pt x="7855" y="74"/>
                    <a:pt x="7614" y="179"/>
                  </a:cubicBezTo>
                  <a:cubicBezTo>
                    <a:pt x="7299" y="326"/>
                    <a:pt x="6994" y="589"/>
                    <a:pt x="6711" y="977"/>
                  </a:cubicBezTo>
                  <a:cubicBezTo>
                    <a:pt x="6690" y="904"/>
                    <a:pt x="6669" y="841"/>
                    <a:pt x="6637" y="778"/>
                  </a:cubicBezTo>
                  <a:cubicBezTo>
                    <a:pt x="6606" y="694"/>
                    <a:pt x="6553" y="599"/>
                    <a:pt x="6490" y="515"/>
                  </a:cubicBezTo>
                  <a:cubicBezTo>
                    <a:pt x="6385" y="379"/>
                    <a:pt x="6238" y="253"/>
                    <a:pt x="6070" y="158"/>
                  </a:cubicBezTo>
                  <a:cubicBezTo>
                    <a:pt x="5860" y="53"/>
                    <a:pt x="5619" y="1"/>
                    <a:pt x="534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26"/>
            <p:cNvSpPr/>
            <p:nvPr/>
          </p:nvSpPr>
          <p:spPr>
            <a:xfrm>
              <a:off x="2747375" y="4813575"/>
              <a:ext cx="13675" cy="11400"/>
            </a:xfrm>
            <a:custGeom>
              <a:rect b="b" l="l" r="r" t="t"/>
              <a:pathLst>
                <a:path extrusionOk="0" h="456" w="547">
                  <a:moveTo>
                    <a:pt x="21" y="0"/>
                  </a:moveTo>
                  <a:cubicBezTo>
                    <a:pt x="11" y="0"/>
                    <a:pt x="0" y="10"/>
                    <a:pt x="0" y="21"/>
                  </a:cubicBezTo>
                  <a:lnTo>
                    <a:pt x="0" y="42"/>
                  </a:lnTo>
                  <a:cubicBezTo>
                    <a:pt x="0" y="42"/>
                    <a:pt x="11" y="42"/>
                    <a:pt x="11" y="52"/>
                  </a:cubicBezTo>
                  <a:lnTo>
                    <a:pt x="11" y="63"/>
                  </a:lnTo>
                  <a:lnTo>
                    <a:pt x="74" y="126"/>
                  </a:lnTo>
                  <a:cubicBezTo>
                    <a:pt x="116" y="168"/>
                    <a:pt x="158" y="210"/>
                    <a:pt x="211" y="252"/>
                  </a:cubicBezTo>
                  <a:cubicBezTo>
                    <a:pt x="295" y="325"/>
                    <a:pt x="400" y="399"/>
                    <a:pt x="505" y="451"/>
                  </a:cubicBezTo>
                  <a:cubicBezTo>
                    <a:pt x="511" y="455"/>
                    <a:pt x="516" y="456"/>
                    <a:pt x="521" y="456"/>
                  </a:cubicBezTo>
                  <a:cubicBezTo>
                    <a:pt x="532" y="456"/>
                    <a:pt x="539" y="448"/>
                    <a:pt x="547" y="441"/>
                  </a:cubicBezTo>
                  <a:cubicBezTo>
                    <a:pt x="547" y="430"/>
                    <a:pt x="547" y="409"/>
                    <a:pt x="536" y="409"/>
                  </a:cubicBezTo>
                  <a:cubicBezTo>
                    <a:pt x="463" y="367"/>
                    <a:pt x="389" y="325"/>
                    <a:pt x="316" y="273"/>
                  </a:cubicBezTo>
                  <a:lnTo>
                    <a:pt x="326" y="273"/>
                  </a:lnTo>
                  <a:cubicBezTo>
                    <a:pt x="274" y="241"/>
                    <a:pt x="221" y="199"/>
                    <a:pt x="179" y="157"/>
                  </a:cubicBezTo>
                  <a:lnTo>
                    <a:pt x="85" y="63"/>
                  </a:lnTo>
                  <a:lnTo>
                    <a:pt x="95" y="63"/>
                  </a:lnTo>
                  <a:cubicBezTo>
                    <a:pt x="95" y="52"/>
                    <a:pt x="95" y="31"/>
                    <a:pt x="85" y="21"/>
                  </a:cubicBezTo>
                  <a:lnTo>
                    <a:pt x="64" y="21"/>
                  </a:lnTo>
                  <a:cubicBezTo>
                    <a:pt x="64" y="10"/>
                    <a:pt x="53" y="0"/>
                    <a:pt x="42"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26"/>
            <p:cNvSpPr/>
            <p:nvPr/>
          </p:nvSpPr>
          <p:spPr>
            <a:xfrm>
              <a:off x="2746075" y="4814100"/>
              <a:ext cx="14975" cy="11200"/>
            </a:xfrm>
            <a:custGeom>
              <a:rect b="b" l="l" r="r" t="t"/>
              <a:pathLst>
                <a:path extrusionOk="0" h="448" w="599">
                  <a:moveTo>
                    <a:pt x="31" y="0"/>
                  </a:moveTo>
                  <a:cubicBezTo>
                    <a:pt x="21" y="0"/>
                    <a:pt x="21" y="10"/>
                    <a:pt x="10" y="10"/>
                  </a:cubicBezTo>
                  <a:cubicBezTo>
                    <a:pt x="10" y="21"/>
                    <a:pt x="0" y="21"/>
                    <a:pt x="0" y="31"/>
                  </a:cubicBezTo>
                  <a:cubicBezTo>
                    <a:pt x="0" y="42"/>
                    <a:pt x="10" y="42"/>
                    <a:pt x="10" y="52"/>
                  </a:cubicBezTo>
                  <a:cubicBezTo>
                    <a:pt x="52" y="94"/>
                    <a:pt x="94" y="136"/>
                    <a:pt x="137" y="168"/>
                  </a:cubicBezTo>
                  <a:cubicBezTo>
                    <a:pt x="179" y="199"/>
                    <a:pt x="221" y="241"/>
                    <a:pt x="263" y="273"/>
                  </a:cubicBezTo>
                  <a:cubicBezTo>
                    <a:pt x="357" y="336"/>
                    <a:pt x="452" y="399"/>
                    <a:pt x="557" y="441"/>
                  </a:cubicBezTo>
                  <a:cubicBezTo>
                    <a:pt x="565" y="446"/>
                    <a:pt x="572" y="448"/>
                    <a:pt x="578" y="448"/>
                  </a:cubicBezTo>
                  <a:cubicBezTo>
                    <a:pt x="586" y="448"/>
                    <a:pt x="593" y="443"/>
                    <a:pt x="599" y="430"/>
                  </a:cubicBezTo>
                  <a:cubicBezTo>
                    <a:pt x="599" y="420"/>
                    <a:pt x="599" y="409"/>
                    <a:pt x="588" y="399"/>
                  </a:cubicBezTo>
                  <a:cubicBezTo>
                    <a:pt x="473" y="346"/>
                    <a:pt x="378" y="283"/>
                    <a:pt x="273" y="220"/>
                  </a:cubicBezTo>
                  <a:cubicBezTo>
                    <a:pt x="231" y="189"/>
                    <a:pt x="200" y="157"/>
                    <a:pt x="158" y="115"/>
                  </a:cubicBezTo>
                  <a:cubicBezTo>
                    <a:pt x="116" y="84"/>
                    <a:pt x="84" y="52"/>
                    <a:pt x="52" y="10"/>
                  </a:cubicBezTo>
                  <a:cubicBezTo>
                    <a:pt x="42" y="10"/>
                    <a:pt x="42" y="0"/>
                    <a:pt x="31"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26"/>
            <p:cNvSpPr/>
            <p:nvPr/>
          </p:nvSpPr>
          <p:spPr>
            <a:xfrm>
              <a:off x="2746600" y="4814625"/>
              <a:ext cx="14975" cy="11725"/>
            </a:xfrm>
            <a:custGeom>
              <a:rect b="b" l="l" r="r" t="t"/>
              <a:pathLst>
                <a:path extrusionOk="0" h="469" w="599">
                  <a:moveTo>
                    <a:pt x="31" y="0"/>
                  </a:moveTo>
                  <a:cubicBezTo>
                    <a:pt x="21" y="0"/>
                    <a:pt x="10" y="10"/>
                    <a:pt x="10" y="10"/>
                  </a:cubicBezTo>
                  <a:cubicBezTo>
                    <a:pt x="0" y="21"/>
                    <a:pt x="0" y="31"/>
                    <a:pt x="0" y="31"/>
                  </a:cubicBezTo>
                  <a:cubicBezTo>
                    <a:pt x="0" y="42"/>
                    <a:pt x="0" y="52"/>
                    <a:pt x="10" y="63"/>
                  </a:cubicBezTo>
                  <a:cubicBezTo>
                    <a:pt x="42" y="105"/>
                    <a:pt x="84" y="147"/>
                    <a:pt x="126" y="178"/>
                  </a:cubicBezTo>
                  <a:cubicBezTo>
                    <a:pt x="168" y="220"/>
                    <a:pt x="210" y="252"/>
                    <a:pt x="263" y="294"/>
                  </a:cubicBezTo>
                  <a:cubicBezTo>
                    <a:pt x="347" y="357"/>
                    <a:pt x="441" y="409"/>
                    <a:pt x="546" y="462"/>
                  </a:cubicBezTo>
                  <a:cubicBezTo>
                    <a:pt x="551" y="467"/>
                    <a:pt x="558" y="469"/>
                    <a:pt x="567" y="469"/>
                  </a:cubicBezTo>
                  <a:cubicBezTo>
                    <a:pt x="579" y="469"/>
                    <a:pt x="593" y="464"/>
                    <a:pt x="599" y="451"/>
                  </a:cubicBezTo>
                  <a:cubicBezTo>
                    <a:pt x="599" y="430"/>
                    <a:pt x="599" y="409"/>
                    <a:pt x="578" y="399"/>
                  </a:cubicBezTo>
                  <a:cubicBezTo>
                    <a:pt x="525" y="367"/>
                    <a:pt x="483" y="346"/>
                    <a:pt x="431" y="315"/>
                  </a:cubicBezTo>
                  <a:cubicBezTo>
                    <a:pt x="378" y="294"/>
                    <a:pt x="336" y="262"/>
                    <a:pt x="284" y="231"/>
                  </a:cubicBezTo>
                  <a:cubicBezTo>
                    <a:pt x="242" y="199"/>
                    <a:pt x="210" y="168"/>
                    <a:pt x="168" y="136"/>
                  </a:cubicBezTo>
                  <a:cubicBezTo>
                    <a:pt x="126" y="94"/>
                    <a:pt x="84" y="52"/>
                    <a:pt x="52" y="10"/>
                  </a:cubicBezTo>
                  <a:cubicBezTo>
                    <a:pt x="52" y="10"/>
                    <a:pt x="42" y="0"/>
                    <a:pt x="31"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26"/>
            <p:cNvSpPr/>
            <p:nvPr/>
          </p:nvSpPr>
          <p:spPr>
            <a:xfrm>
              <a:off x="2745275" y="4815150"/>
              <a:ext cx="16050" cy="11400"/>
            </a:xfrm>
            <a:custGeom>
              <a:rect b="b" l="l" r="r" t="t"/>
              <a:pathLst>
                <a:path extrusionOk="0" h="456" w="642">
                  <a:moveTo>
                    <a:pt x="263" y="168"/>
                  </a:moveTo>
                  <a:cubicBezTo>
                    <a:pt x="267" y="170"/>
                    <a:pt x="270" y="173"/>
                    <a:pt x="273" y="175"/>
                  </a:cubicBezTo>
                  <a:lnTo>
                    <a:pt x="273" y="175"/>
                  </a:lnTo>
                  <a:cubicBezTo>
                    <a:pt x="271" y="168"/>
                    <a:pt x="263" y="168"/>
                    <a:pt x="263" y="168"/>
                  </a:cubicBezTo>
                  <a:close/>
                  <a:moveTo>
                    <a:pt x="42" y="0"/>
                  </a:moveTo>
                  <a:cubicBezTo>
                    <a:pt x="32" y="0"/>
                    <a:pt x="21" y="0"/>
                    <a:pt x="11" y="10"/>
                  </a:cubicBezTo>
                  <a:cubicBezTo>
                    <a:pt x="0" y="21"/>
                    <a:pt x="0" y="42"/>
                    <a:pt x="11" y="63"/>
                  </a:cubicBezTo>
                  <a:cubicBezTo>
                    <a:pt x="95" y="136"/>
                    <a:pt x="179" y="199"/>
                    <a:pt x="274" y="262"/>
                  </a:cubicBezTo>
                  <a:cubicBezTo>
                    <a:pt x="368" y="336"/>
                    <a:pt x="463" y="399"/>
                    <a:pt x="578" y="451"/>
                  </a:cubicBezTo>
                  <a:cubicBezTo>
                    <a:pt x="584" y="454"/>
                    <a:pt x="590" y="456"/>
                    <a:pt x="595" y="456"/>
                  </a:cubicBezTo>
                  <a:cubicBezTo>
                    <a:pt x="610" y="456"/>
                    <a:pt x="623" y="446"/>
                    <a:pt x="631" y="430"/>
                  </a:cubicBezTo>
                  <a:cubicBezTo>
                    <a:pt x="641" y="409"/>
                    <a:pt x="631" y="388"/>
                    <a:pt x="610" y="378"/>
                  </a:cubicBezTo>
                  <a:cubicBezTo>
                    <a:pt x="557" y="346"/>
                    <a:pt x="494" y="315"/>
                    <a:pt x="442" y="283"/>
                  </a:cubicBezTo>
                  <a:cubicBezTo>
                    <a:pt x="382" y="254"/>
                    <a:pt x="332" y="215"/>
                    <a:pt x="273" y="175"/>
                  </a:cubicBezTo>
                  <a:lnTo>
                    <a:pt x="273" y="175"/>
                  </a:lnTo>
                  <a:cubicBezTo>
                    <a:pt x="273" y="176"/>
                    <a:pt x="274" y="177"/>
                    <a:pt x="274" y="178"/>
                  </a:cubicBezTo>
                  <a:cubicBezTo>
                    <a:pt x="200" y="126"/>
                    <a:pt x="126" y="63"/>
                    <a:pt x="63" y="10"/>
                  </a:cubicBezTo>
                  <a:cubicBezTo>
                    <a:pt x="63" y="0"/>
                    <a:pt x="53" y="0"/>
                    <a:pt x="42"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26"/>
            <p:cNvSpPr/>
            <p:nvPr/>
          </p:nvSpPr>
          <p:spPr>
            <a:xfrm>
              <a:off x="2676500" y="4634525"/>
              <a:ext cx="80350" cy="147050"/>
            </a:xfrm>
            <a:custGeom>
              <a:rect b="b" l="l" r="r" t="t"/>
              <a:pathLst>
                <a:path extrusionOk="0" h="5882" w="3214">
                  <a:moveTo>
                    <a:pt x="3214" y="1"/>
                  </a:moveTo>
                  <a:lnTo>
                    <a:pt x="3214" y="1"/>
                  </a:lnTo>
                  <a:cubicBezTo>
                    <a:pt x="3077" y="169"/>
                    <a:pt x="2951" y="347"/>
                    <a:pt x="2835" y="547"/>
                  </a:cubicBezTo>
                  <a:cubicBezTo>
                    <a:pt x="2688" y="799"/>
                    <a:pt x="2573" y="1072"/>
                    <a:pt x="2499" y="1334"/>
                  </a:cubicBezTo>
                  <a:cubicBezTo>
                    <a:pt x="2457" y="1471"/>
                    <a:pt x="2436" y="1607"/>
                    <a:pt x="2415" y="1754"/>
                  </a:cubicBezTo>
                  <a:cubicBezTo>
                    <a:pt x="2405" y="1828"/>
                    <a:pt x="2405" y="1912"/>
                    <a:pt x="2405" y="1996"/>
                  </a:cubicBezTo>
                  <a:cubicBezTo>
                    <a:pt x="2363" y="1964"/>
                    <a:pt x="2321" y="1943"/>
                    <a:pt x="2258" y="1922"/>
                  </a:cubicBezTo>
                  <a:cubicBezTo>
                    <a:pt x="2174" y="1891"/>
                    <a:pt x="2069" y="1870"/>
                    <a:pt x="1974" y="1859"/>
                  </a:cubicBezTo>
                  <a:lnTo>
                    <a:pt x="1880" y="1859"/>
                  </a:lnTo>
                  <a:cubicBezTo>
                    <a:pt x="1722" y="1859"/>
                    <a:pt x="1565" y="1891"/>
                    <a:pt x="1397" y="1954"/>
                  </a:cubicBezTo>
                  <a:cubicBezTo>
                    <a:pt x="1229" y="2027"/>
                    <a:pt x="1050" y="2132"/>
                    <a:pt x="882" y="2279"/>
                  </a:cubicBezTo>
                  <a:cubicBezTo>
                    <a:pt x="725" y="2416"/>
                    <a:pt x="588" y="2573"/>
                    <a:pt x="452" y="2762"/>
                  </a:cubicBezTo>
                  <a:cubicBezTo>
                    <a:pt x="336" y="2930"/>
                    <a:pt x="231" y="3119"/>
                    <a:pt x="147" y="3319"/>
                  </a:cubicBezTo>
                  <a:cubicBezTo>
                    <a:pt x="74" y="3508"/>
                    <a:pt x="32" y="3686"/>
                    <a:pt x="11" y="3875"/>
                  </a:cubicBezTo>
                  <a:cubicBezTo>
                    <a:pt x="0" y="3970"/>
                    <a:pt x="0" y="4075"/>
                    <a:pt x="21" y="4211"/>
                  </a:cubicBezTo>
                  <a:cubicBezTo>
                    <a:pt x="32" y="4327"/>
                    <a:pt x="53" y="4442"/>
                    <a:pt x="95" y="4568"/>
                  </a:cubicBezTo>
                  <a:cubicBezTo>
                    <a:pt x="158" y="4768"/>
                    <a:pt x="263" y="4967"/>
                    <a:pt x="410" y="5156"/>
                  </a:cubicBezTo>
                  <a:cubicBezTo>
                    <a:pt x="536" y="5324"/>
                    <a:pt x="683" y="5471"/>
                    <a:pt x="893" y="5650"/>
                  </a:cubicBezTo>
                  <a:cubicBezTo>
                    <a:pt x="987" y="5723"/>
                    <a:pt x="1092" y="5807"/>
                    <a:pt x="1197" y="5881"/>
                  </a:cubicBezTo>
                  <a:cubicBezTo>
                    <a:pt x="1113" y="5671"/>
                    <a:pt x="1029" y="5450"/>
                    <a:pt x="977" y="5230"/>
                  </a:cubicBezTo>
                  <a:cubicBezTo>
                    <a:pt x="945" y="5104"/>
                    <a:pt x="914" y="4978"/>
                    <a:pt x="893" y="4862"/>
                  </a:cubicBezTo>
                  <a:cubicBezTo>
                    <a:pt x="872" y="4736"/>
                    <a:pt x="861" y="4621"/>
                    <a:pt x="851" y="4495"/>
                  </a:cubicBezTo>
                  <a:cubicBezTo>
                    <a:pt x="851" y="4379"/>
                    <a:pt x="851" y="4264"/>
                    <a:pt x="861" y="4138"/>
                  </a:cubicBezTo>
                  <a:cubicBezTo>
                    <a:pt x="861" y="4022"/>
                    <a:pt x="882" y="3907"/>
                    <a:pt x="914" y="3802"/>
                  </a:cubicBezTo>
                  <a:cubicBezTo>
                    <a:pt x="966" y="3571"/>
                    <a:pt x="1050" y="3350"/>
                    <a:pt x="1187" y="3161"/>
                  </a:cubicBezTo>
                  <a:cubicBezTo>
                    <a:pt x="1260" y="3056"/>
                    <a:pt x="1344" y="2962"/>
                    <a:pt x="1439" y="2888"/>
                  </a:cubicBezTo>
                  <a:cubicBezTo>
                    <a:pt x="1491" y="2846"/>
                    <a:pt x="1533" y="2815"/>
                    <a:pt x="1586" y="2794"/>
                  </a:cubicBezTo>
                  <a:cubicBezTo>
                    <a:pt x="1628" y="2762"/>
                    <a:pt x="1670" y="2741"/>
                    <a:pt x="1722" y="2720"/>
                  </a:cubicBezTo>
                  <a:cubicBezTo>
                    <a:pt x="1817" y="2689"/>
                    <a:pt x="1922" y="2657"/>
                    <a:pt x="2027" y="2647"/>
                  </a:cubicBezTo>
                  <a:cubicBezTo>
                    <a:pt x="2102" y="2639"/>
                    <a:pt x="2181" y="2632"/>
                    <a:pt x="2263" y="2632"/>
                  </a:cubicBezTo>
                  <a:cubicBezTo>
                    <a:pt x="2296" y="2632"/>
                    <a:pt x="2330" y="2633"/>
                    <a:pt x="2363" y="2636"/>
                  </a:cubicBezTo>
                  <a:cubicBezTo>
                    <a:pt x="2583" y="2636"/>
                    <a:pt x="2814" y="2668"/>
                    <a:pt x="3035" y="2689"/>
                  </a:cubicBezTo>
                  <a:cubicBezTo>
                    <a:pt x="2962" y="2468"/>
                    <a:pt x="2909" y="2237"/>
                    <a:pt x="2877" y="2006"/>
                  </a:cubicBezTo>
                  <a:cubicBezTo>
                    <a:pt x="2846" y="1744"/>
                    <a:pt x="2846" y="1481"/>
                    <a:pt x="2867" y="1219"/>
                  </a:cubicBezTo>
                  <a:cubicBezTo>
                    <a:pt x="2888" y="998"/>
                    <a:pt x="2920" y="788"/>
                    <a:pt x="2983" y="578"/>
                  </a:cubicBezTo>
                  <a:cubicBezTo>
                    <a:pt x="3035" y="379"/>
                    <a:pt x="3119" y="179"/>
                    <a:pt x="321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26"/>
            <p:cNvSpPr/>
            <p:nvPr/>
          </p:nvSpPr>
          <p:spPr>
            <a:xfrm>
              <a:off x="2714050" y="4757400"/>
              <a:ext cx="45425" cy="52550"/>
            </a:xfrm>
            <a:custGeom>
              <a:rect b="b" l="l" r="r" t="t"/>
              <a:pathLst>
                <a:path extrusionOk="0" h="2102" w="1817">
                  <a:moveTo>
                    <a:pt x="267" y="624"/>
                  </a:moveTo>
                  <a:cubicBezTo>
                    <a:pt x="269" y="629"/>
                    <a:pt x="271" y="635"/>
                    <a:pt x="273" y="640"/>
                  </a:cubicBezTo>
                  <a:cubicBezTo>
                    <a:pt x="273" y="632"/>
                    <a:pt x="273" y="631"/>
                    <a:pt x="267" y="624"/>
                  </a:cubicBezTo>
                  <a:close/>
                  <a:moveTo>
                    <a:pt x="73" y="0"/>
                  </a:moveTo>
                  <a:cubicBezTo>
                    <a:pt x="42" y="0"/>
                    <a:pt x="0" y="42"/>
                    <a:pt x="0" y="73"/>
                  </a:cubicBezTo>
                  <a:cubicBezTo>
                    <a:pt x="10" y="294"/>
                    <a:pt x="63" y="514"/>
                    <a:pt x="136" y="724"/>
                  </a:cubicBezTo>
                  <a:cubicBezTo>
                    <a:pt x="168" y="840"/>
                    <a:pt x="220" y="945"/>
                    <a:pt x="283" y="1050"/>
                  </a:cubicBezTo>
                  <a:cubicBezTo>
                    <a:pt x="336" y="1165"/>
                    <a:pt x="409" y="1270"/>
                    <a:pt x="483" y="1365"/>
                  </a:cubicBezTo>
                  <a:cubicBezTo>
                    <a:pt x="630" y="1564"/>
                    <a:pt x="798" y="1743"/>
                    <a:pt x="1008" y="1890"/>
                  </a:cubicBezTo>
                  <a:cubicBezTo>
                    <a:pt x="1197" y="2016"/>
                    <a:pt x="1428" y="2100"/>
                    <a:pt x="1670" y="2100"/>
                  </a:cubicBezTo>
                  <a:cubicBezTo>
                    <a:pt x="1675" y="2101"/>
                    <a:pt x="1680" y="2101"/>
                    <a:pt x="1685" y="2101"/>
                  </a:cubicBezTo>
                  <a:cubicBezTo>
                    <a:pt x="1761" y="2101"/>
                    <a:pt x="1817" y="2032"/>
                    <a:pt x="1817" y="1953"/>
                  </a:cubicBezTo>
                  <a:cubicBezTo>
                    <a:pt x="1817" y="1869"/>
                    <a:pt x="1754" y="1806"/>
                    <a:pt x="1670" y="1806"/>
                  </a:cubicBezTo>
                  <a:cubicBezTo>
                    <a:pt x="1628" y="1806"/>
                    <a:pt x="1586" y="1806"/>
                    <a:pt x="1544" y="1795"/>
                  </a:cubicBezTo>
                  <a:cubicBezTo>
                    <a:pt x="1449" y="1785"/>
                    <a:pt x="1344" y="1753"/>
                    <a:pt x="1249" y="1711"/>
                  </a:cubicBezTo>
                  <a:cubicBezTo>
                    <a:pt x="1134" y="1659"/>
                    <a:pt x="1029" y="1596"/>
                    <a:pt x="924" y="1522"/>
                  </a:cubicBezTo>
                  <a:cubicBezTo>
                    <a:pt x="798" y="1417"/>
                    <a:pt x="682" y="1291"/>
                    <a:pt x="577" y="1165"/>
                  </a:cubicBezTo>
                  <a:cubicBezTo>
                    <a:pt x="451" y="997"/>
                    <a:pt x="346" y="819"/>
                    <a:pt x="262" y="619"/>
                  </a:cubicBezTo>
                  <a:lnTo>
                    <a:pt x="262" y="619"/>
                  </a:lnTo>
                  <a:cubicBezTo>
                    <a:pt x="264" y="621"/>
                    <a:pt x="266" y="623"/>
                    <a:pt x="267" y="624"/>
                  </a:cubicBezTo>
                  <a:lnTo>
                    <a:pt x="267" y="624"/>
                  </a:lnTo>
                  <a:cubicBezTo>
                    <a:pt x="217" y="493"/>
                    <a:pt x="178" y="351"/>
                    <a:pt x="157" y="210"/>
                  </a:cubicBezTo>
                  <a:lnTo>
                    <a:pt x="157" y="231"/>
                  </a:lnTo>
                  <a:cubicBezTo>
                    <a:pt x="147" y="178"/>
                    <a:pt x="147" y="126"/>
                    <a:pt x="147" y="73"/>
                  </a:cubicBezTo>
                  <a:cubicBezTo>
                    <a:pt x="147" y="42"/>
                    <a:pt x="115" y="0"/>
                    <a:pt x="7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26"/>
            <p:cNvSpPr/>
            <p:nvPr/>
          </p:nvSpPr>
          <p:spPr>
            <a:xfrm>
              <a:off x="2726375" y="4719325"/>
              <a:ext cx="15775" cy="53350"/>
            </a:xfrm>
            <a:custGeom>
              <a:rect b="b" l="l" r="r" t="t"/>
              <a:pathLst>
                <a:path extrusionOk="0" h="2134" w="631">
                  <a:moveTo>
                    <a:pt x="494" y="0"/>
                  </a:moveTo>
                  <a:cubicBezTo>
                    <a:pt x="462" y="0"/>
                    <a:pt x="431" y="11"/>
                    <a:pt x="410" y="32"/>
                  </a:cubicBezTo>
                  <a:cubicBezTo>
                    <a:pt x="336" y="95"/>
                    <a:pt x="284" y="158"/>
                    <a:pt x="221" y="231"/>
                  </a:cubicBezTo>
                  <a:cubicBezTo>
                    <a:pt x="168" y="305"/>
                    <a:pt x="126" y="389"/>
                    <a:pt x="95" y="473"/>
                  </a:cubicBezTo>
                  <a:cubicBezTo>
                    <a:pt x="21" y="651"/>
                    <a:pt x="0" y="840"/>
                    <a:pt x="0" y="1029"/>
                  </a:cubicBezTo>
                  <a:cubicBezTo>
                    <a:pt x="0" y="1218"/>
                    <a:pt x="42" y="1407"/>
                    <a:pt x="95" y="1586"/>
                  </a:cubicBezTo>
                  <a:cubicBezTo>
                    <a:pt x="158" y="1775"/>
                    <a:pt x="252" y="1943"/>
                    <a:pt x="378" y="2090"/>
                  </a:cubicBezTo>
                  <a:cubicBezTo>
                    <a:pt x="404" y="2120"/>
                    <a:pt x="441" y="2133"/>
                    <a:pt x="478" y="2133"/>
                  </a:cubicBezTo>
                  <a:cubicBezTo>
                    <a:pt x="519" y="2133"/>
                    <a:pt x="561" y="2117"/>
                    <a:pt x="588" y="2090"/>
                  </a:cubicBezTo>
                  <a:cubicBezTo>
                    <a:pt x="609" y="2069"/>
                    <a:pt x="630" y="2027"/>
                    <a:pt x="630" y="1985"/>
                  </a:cubicBezTo>
                  <a:cubicBezTo>
                    <a:pt x="630" y="1953"/>
                    <a:pt x="609" y="1911"/>
                    <a:pt x="588" y="1890"/>
                  </a:cubicBezTo>
                  <a:cubicBezTo>
                    <a:pt x="567" y="1869"/>
                    <a:pt x="557" y="1848"/>
                    <a:pt x="536" y="1827"/>
                  </a:cubicBezTo>
                  <a:cubicBezTo>
                    <a:pt x="473" y="1743"/>
                    <a:pt x="420" y="1649"/>
                    <a:pt x="378" y="1554"/>
                  </a:cubicBezTo>
                  <a:cubicBezTo>
                    <a:pt x="326" y="1428"/>
                    <a:pt x="284" y="1292"/>
                    <a:pt x="263" y="1155"/>
                  </a:cubicBezTo>
                  <a:cubicBezTo>
                    <a:pt x="252" y="1029"/>
                    <a:pt x="252" y="903"/>
                    <a:pt x="263" y="777"/>
                  </a:cubicBezTo>
                  <a:cubicBezTo>
                    <a:pt x="284" y="683"/>
                    <a:pt x="305" y="588"/>
                    <a:pt x="336" y="494"/>
                  </a:cubicBezTo>
                  <a:cubicBezTo>
                    <a:pt x="368" y="431"/>
                    <a:pt x="399" y="378"/>
                    <a:pt x="441" y="315"/>
                  </a:cubicBezTo>
                  <a:lnTo>
                    <a:pt x="567" y="189"/>
                  </a:lnTo>
                  <a:cubicBezTo>
                    <a:pt x="620" y="158"/>
                    <a:pt x="609" y="74"/>
                    <a:pt x="567" y="32"/>
                  </a:cubicBezTo>
                  <a:cubicBezTo>
                    <a:pt x="546" y="11"/>
                    <a:pt x="515" y="0"/>
                    <a:pt x="49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26"/>
            <p:cNvSpPr/>
            <p:nvPr/>
          </p:nvSpPr>
          <p:spPr>
            <a:xfrm>
              <a:off x="2843450" y="4641075"/>
              <a:ext cx="61200" cy="39775"/>
            </a:xfrm>
            <a:custGeom>
              <a:rect b="b" l="l" r="r" t="t"/>
              <a:pathLst>
                <a:path extrusionOk="0" h="1591" w="2448">
                  <a:moveTo>
                    <a:pt x="2280" y="1"/>
                  </a:moveTo>
                  <a:cubicBezTo>
                    <a:pt x="2217" y="1"/>
                    <a:pt x="2154" y="43"/>
                    <a:pt x="2133" y="106"/>
                  </a:cubicBezTo>
                  <a:cubicBezTo>
                    <a:pt x="2112" y="190"/>
                    <a:pt x="2091" y="264"/>
                    <a:pt x="2059" y="337"/>
                  </a:cubicBezTo>
                  <a:cubicBezTo>
                    <a:pt x="1996" y="484"/>
                    <a:pt x="1912" y="621"/>
                    <a:pt x="1818" y="747"/>
                  </a:cubicBezTo>
                  <a:cubicBezTo>
                    <a:pt x="1723" y="873"/>
                    <a:pt x="1608" y="988"/>
                    <a:pt x="1482" y="1083"/>
                  </a:cubicBezTo>
                  <a:cubicBezTo>
                    <a:pt x="1366" y="1177"/>
                    <a:pt x="1230" y="1251"/>
                    <a:pt x="1093" y="1314"/>
                  </a:cubicBezTo>
                  <a:cubicBezTo>
                    <a:pt x="988" y="1356"/>
                    <a:pt x="873" y="1387"/>
                    <a:pt x="757" y="1408"/>
                  </a:cubicBezTo>
                  <a:cubicBezTo>
                    <a:pt x="704" y="1413"/>
                    <a:pt x="652" y="1416"/>
                    <a:pt x="601" y="1416"/>
                  </a:cubicBezTo>
                  <a:cubicBezTo>
                    <a:pt x="550" y="1416"/>
                    <a:pt x="500" y="1413"/>
                    <a:pt x="453" y="1408"/>
                  </a:cubicBezTo>
                  <a:cubicBezTo>
                    <a:pt x="348" y="1387"/>
                    <a:pt x="243" y="1366"/>
                    <a:pt x="148" y="1324"/>
                  </a:cubicBezTo>
                  <a:cubicBezTo>
                    <a:pt x="138" y="1324"/>
                    <a:pt x="138" y="1314"/>
                    <a:pt x="127" y="1314"/>
                  </a:cubicBezTo>
                  <a:cubicBezTo>
                    <a:pt x="113" y="1307"/>
                    <a:pt x="99" y="1303"/>
                    <a:pt x="85" y="1303"/>
                  </a:cubicBezTo>
                  <a:cubicBezTo>
                    <a:pt x="59" y="1303"/>
                    <a:pt x="36" y="1317"/>
                    <a:pt x="22" y="1345"/>
                  </a:cubicBezTo>
                  <a:cubicBezTo>
                    <a:pt x="1" y="1377"/>
                    <a:pt x="12" y="1429"/>
                    <a:pt x="54" y="1440"/>
                  </a:cubicBezTo>
                  <a:cubicBezTo>
                    <a:pt x="169" y="1492"/>
                    <a:pt x="285" y="1545"/>
                    <a:pt x="411" y="1566"/>
                  </a:cubicBezTo>
                  <a:cubicBezTo>
                    <a:pt x="495" y="1581"/>
                    <a:pt x="585" y="1591"/>
                    <a:pt x="673" y="1591"/>
                  </a:cubicBezTo>
                  <a:cubicBezTo>
                    <a:pt x="705" y="1591"/>
                    <a:pt x="737" y="1590"/>
                    <a:pt x="768" y="1587"/>
                  </a:cubicBezTo>
                  <a:cubicBezTo>
                    <a:pt x="894" y="1576"/>
                    <a:pt x="1020" y="1555"/>
                    <a:pt x="1135" y="1524"/>
                  </a:cubicBezTo>
                  <a:cubicBezTo>
                    <a:pt x="1251" y="1482"/>
                    <a:pt x="1377" y="1440"/>
                    <a:pt x="1482" y="1366"/>
                  </a:cubicBezTo>
                  <a:cubicBezTo>
                    <a:pt x="1597" y="1303"/>
                    <a:pt x="1702" y="1230"/>
                    <a:pt x="1797" y="1156"/>
                  </a:cubicBezTo>
                  <a:cubicBezTo>
                    <a:pt x="1891" y="1072"/>
                    <a:pt x="1986" y="978"/>
                    <a:pt x="2059" y="873"/>
                  </a:cubicBezTo>
                  <a:cubicBezTo>
                    <a:pt x="2227" y="673"/>
                    <a:pt x="2353" y="442"/>
                    <a:pt x="2427" y="190"/>
                  </a:cubicBezTo>
                  <a:cubicBezTo>
                    <a:pt x="2448" y="117"/>
                    <a:pt x="2395" y="33"/>
                    <a:pt x="2322" y="12"/>
                  </a:cubicBezTo>
                  <a:cubicBezTo>
                    <a:pt x="2311" y="1"/>
                    <a:pt x="2290" y="1"/>
                    <a:pt x="228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26"/>
            <p:cNvSpPr/>
            <p:nvPr/>
          </p:nvSpPr>
          <p:spPr>
            <a:xfrm>
              <a:off x="2873900" y="4631100"/>
              <a:ext cx="15000" cy="22725"/>
            </a:xfrm>
            <a:custGeom>
              <a:rect b="b" l="l" r="r" t="t"/>
              <a:pathLst>
                <a:path extrusionOk="0" h="909" w="600">
                  <a:moveTo>
                    <a:pt x="484" y="1"/>
                  </a:moveTo>
                  <a:cubicBezTo>
                    <a:pt x="432" y="1"/>
                    <a:pt x="379" y="43"/>
                    <a:pt x="390" y="96"/>
                  </a:cubicBezTo>
                  <a:cubicBezTo>
                    <a:pt x="390" y="159"/>
                    <a:pt x="390" y="211"/>
                    <a:pt x="379" y="264"/>
                  </a:cubicBezTo>
                  <a:cubicBezTo>
                    <a:pt x="369" y="348"/>
                    <a:pt x="348" y="421"/>
                    <a:pt x="327" y="495"/>
                  </a:cubicBezTo>
                  <a:lnTo>
                    <a:pt x="232" y="652"/>
                  </a:lnTo>
                  <a:cubicBezTo>
                    <a:pt x="190" y="705"/>
                    <a:pt x="138" y="747"/>
                    <a:pt x="85" y="789"/>
                  </a:cubicBezTo>
                  <a:lnTo>
                    <a:pt x="96" y="789"/>
                  </a:lnTo>
                  <a:cubicBezTo>
                    <a:pt x="75" y="799"/>
                    <a:pt x="54" y="820"/>
                    <a:pt x="33" y="831"/>
                  </a:cubicBezTo>
                  <a:cubicBezTo>
                    <a:pt x="12" y="841"/>
                    <a:pt x="1" y="862"/>
                    <a:pt x="12" y="883"/>
                  </a:cubicBezTo>
                  <a:cubicBezTo>
                    <a:pt x="19" y="898"/>
                    <a:pt x="38" y="908"/>
                    <a:pt x="56" y="908"/>
                  </a:cubicBezTo>
                  <a:cubicBezTo>
                    <a:pt x="63" y="908"/>
                    <a:pt x="69" y="907"/>
                    <a:pt x="75" y="904"/>
                  </a:cubicBezTo>
                  <a:cubicBezTo>
                    <a:pt x="138" y="862"/>
                    <a:pt x="201" y="810"/>
                    <a:pt x="264" y="757"/>
                  </a:cubicBezTo>
                  <a:cubicBezTo>
                    <a:pt x="316" y="705"/>
                    <a:pt x="358" y="642"/>
                    <a:pt x="400" y="568"/>
                  </a:cubicBezTo>
                  <a:cubicBezTo>
                    <a:pt x="442" y="505"/>
                    <a:pt x="484" y="432"/>
                    <a:pt x="516" y="358"/>
                  </a:cubicBezTo>
                  <a:cubicBezTo>
                    <a:pt x="537" y="285"/>
                    <a:pt x="568" y="201"/>
                    <a:pt x="589" y="127"/>
                  </a:cubicBezTo>
                  <a:cubicBezTo>
                    <a:pt x="600" y="75"/>
                    <a:pt x="568" y="22"/>
                    <a:pt x="51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26"/>
            <p:cNvSpPr/>
            <p:nvPr/>
          </p:nvSpPr>
          <p:spPr>
            <a:xfrm>
              <a:off x="2874175" y="4819350"/>
              <a:ext cx="34925" cy="23650"/>
            </a:xfrm>
            <a:custGeom>
              <a:rect b="b" l="l" r="r" t="t"/>
              <a:pathLst>
                <a:path extrusionOk="0" h="946" w="1397">
                  <a:moveTo>
                    <a:pt x="1" y="0"/>
                  </a:moveTo>
                  <a:lnTo>
                    <a:pt x="1" y="10"/>
                  </a:lnTo>
                  <a:cubicBezTo>
                    <a:pt x="1" y="105"/>
                    <a:pt x="11" y="199"/>
                    <a:pt x="22" y="294"/>
                  </a:cubicBezTo>
                  <a:cubicBezTo>
                    <a:pt x="43" y="378"/>
                    <a:pt x="64" y="462"/>
                    <a:pt x="106" y="546"/>
                  </a:cubicBezTo>
                  <a:cubicBezTo>
                    <a:pt x="169" y="682"/>
                    <a:pt x="274" y="798"/>
                    <a:pt x="400" y="872"/>
                  </a:cubicBezTo>
                  <a:cubicBezTo>
                    <a:pt x="484" y="924"/>
                    <a:pt x="589" y="945"/>
                    <a:pt x="704" y="945"/>
                  </a:cubicBezTo>
                  <a:lnTo>
                    <a:pt x="767" y="945"/>
                  </a:lnTo>
                  <a:cubicBezTo>
                    <a:pt x="830" y="935"/>
                    <a:pt x="893" y="924"/>
                    <a:pt x="956" y="893"/>
                  </a:cubicBezTo>
                  <a:cubicBezTo>
                    <a:pt x="1019" y="861"/>
                    <a:pt x="1072" y="830"/>
                    <a:pt x="1124" y="777"/>
                  </a:cubicBezTo>
                  <a:cubicBezTo>
                    <a:pt x="1208" y="703"/>
                    <a:pt x="1271" y="598"/>
                    <a:pt x="1324" y="462"/>
                  </a:cubicBezTo>
                  <a:cubicBezTo>
                    <a:pt x="1376" y="346"/>
                    <a:pt x="1397" y="199"/>
                    <a:pt x="1397" y="31"/>
                  </a:cubicBezTo>
                  <a:lnTo>
                    <a:pt x="1397" y="31"/>
                  </a:lnTo>
                  <a:cubicBezTo>
                    <a:pt x="1313" y="42"/>
                    <a:pt x="1229" y="63"/>
                    <a:pt x="1156" y="73"/>
                  </a:cubicBezTo>
                  <a:cubicBezTo>
                    <a:pt x="1009" y="94"/>
                    <a:pt x="872" y="105"/>
                    <a:pt x="736" y="105"/>
                  </a:cubicBezTo>
                  <a:lnTo>
                    <a:pt x="704" y="105"/>
                  </a:lnTo>
                  <a:cubicBezTo>
                    <a:pt x="536" y="105"/>
                    <a:pt x="389" y="84"/>
                    <a:pt x="242" y="63"/>
                  </a:cubicBezTo>
                  <a:cubicBezTo>
                    <a:pt x="158" y="42"/>
                    <a:pt x="74" y="31"/>
                    <a:pt x="1"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26"/>
            <p:cNvSpPr/>
            <p:nvPr/>
          </p:nvSpPr>
          <p:spPr>
            <a:xfrm>
              <a:off x="2803300" y="4729050"/>
              <a:ext cx="37300" cy="28900"/>
            </a:xfrm>
            <a:custGeom>
              <a:rect b="b" l="l" r="r" t="t"/>
              <a:pathLst>
                <a:path extrusionOk="0" h="1156" w="1492">
                  <a:moveTo>
                    <a:pt x="1135" y="0"/>
                  </a:moveTo>
                  <a:cubicBezTo>
                    <a:pt x="946" y="0"/>
                    <a:pt x="715" y="84"/>
                    <a:pt x="505" y="220"/>
                  </a:cubicBezTo>
                  <a:cubicBezTo>
                    <a:pt x="326" y="346"/>
                    <a:pt x="179" y="493"/>
                    <a:pt x="95" y="651"/>
                  </a:cubicBezTo>
                  <a:cubicBezTo>
                    <a:pt x="11" y="798"/>
                    <a:pt x="1" y="934"/>
                    <a:pt x="64" y="1029"/>
                  </a:cubicBezTo>
                  <a:cubicBezTo>
                    <a:pt x="116" y="1113"/>
                    <a:pt x="221" y="1155"/>
                    <a:pt x="358" y="1155"/>
                  </a:cubicBezTo>
                  <a:cubicBezTo>
                    <a:pt x="547" y="1155"/>
                    <a:pt x="778" y="1071"/>
                    <a:pt x="988" y="934"/>
                  </a:cubicBezTo>
                  <a:cubicBezTo>
                    <a:pt x="1166" y="819"/>
                    <a:pt x="1313" y="661"/>
                    <a:pt x="1397" y="514"/>
                  </a:cubicBezTo>
                  <a:cubicBezTo>
                    <a:pt x="1481" y="357"/>
                    <a:pt x="1492" y="220"/>
                    <a:pt x="1429" y="126"/>
                  </a:cubicBezTo>
                  <a:cubicBezTo>
                    <a:pt x="1366" y="42"/>
                    <a:pt x="1271" y="0"/>
                    <a:pt x="113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26"/>
            <p:cNvSpPr/>
            <p:nvPr/>
          </p:nvSpPr>
          <p:spPr>
            <a:xfrm>
              <a:off x="2893850" y="4705425"/>
              <a:ext cx="34950" cy="18400"/>
            </a:xfrm>
            <a:custGeom>
              <a:rect b="b" l="l" r="r" t="t"/>
              <a:pathLst>
                <a:path extrusionOk="0" h="736" w="1398">
                  <a:moveTo>
                    <a:pt x="673" y="0"/>
                  </a:moveTo>
                  <a:cubicBezTo>
                    <a:pt x="421" y="21"/>
                    <a:pt x="190" y="115"/>
                    <a:pt x="75" y="241"/>
                  </a:cubicBezTo>
                  <a:cubicBezTo>
                    <a:pt x="22" y="294"/>
                    <a:pt x="1" y="357"/>
                    <a:pt x="1" y="409"/>
                  </a:cubicBezTo>
                  <a:cubicBezTo>
                    <a:pt x="12" y="598"/>
                    <a:pt x="285" y="735"/>
                    <a:pt x="642" y="735"/>
                  </a:cubicBezTo>
                  <a:lnTo>
                    <a:pt x="726" y="735"/>
                  </a:lnTo>
                  <a:cubicBezTo>
                    <a:pt x="978" y="724"/>
                    <a:pt x="1209" y="630"/>
                    <a:pt x="1324" y="504"/>
                  </a:cubicBezTo>
                  <a:cubicBezTo>
                    <a:pt x="1377" y="451"/>
                    <a:pt x="1398" y="388"/>
                    <a:pt x="1398" y="325"/>
                  </a:cubicBezTo>
                  <a:cubicBezTo>
                    <a:pt x="1387" y="136"/>
                    <a:pt x="1114" y="0"/>
                    <a:pt x="7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26"/>
            <p:cNvSpPr/>
            <p:nvPr/>
          </p:nvSpPr>
          <p:spPr>
            <a:xfrm>
              <a:off x="2839525" y="4789150"/>
              <a:ext cx="14200" cy="21025"/>
            </a:xfrm>
            <a:custGeom>
              <a:rect b="b" l="l" r="r" t="t"/>
              <a:pathLst>
                <a:path extrusionOk="0" h="841" w="568">
                  <a:moveTo>
                    <a:pt x="169" y="0"/>
                  </a:moveTo>
                  <a:cubicBezTo>
                    <a:pt x="158" y="0"/>
                    <a:pt x="148" y="11"/>
                    <a:pt x="137" y="11"/>
                  </a:cubicBezTo>
                  <a:cubicBezTo>
                    <a:pt x="22" y="53"/>
                    <a:pt x="1" y="273"/>
                    <a:pt x="95" y="504"/>
                  </a:cubicBezTo>
                  <a:cubicBezTo>
                    <a:pt x="169" y="704"/>
                    <a:pt x="305" y="840"/>
                    <a:pt x="421" y="840"/>
                  </a:cubicBezTo>
                  <a:lnTo>
                    <a:pt x="463" y="840"/>
                  </a:lnTo>
                  <a:cubicBezTo>
                    <a:pt x="484" y="819"/>
                    <a:pt x="515" y="798"/>
                    <a:pt x="526" y="756"/>
                  </a:cubicBezTo>
                  <a:cubicBezTo>
                    <a:pt x="568" y="662"/>
                    <a:pt x="557" y="504"/>
                    <a:pt x="494" y="347"/>
                  </a:cubicBezTo>
                  <a:cubicBezTo>
                    <a:pt x="421" y="147"/>
                    <a:pt x="284" y="0"/>
                    <a:pt x="169"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26"/>
            <p:cNvSpPr/>
            <p:nvPr/>
          </p:nvSpPr>
          <p:spPr>
            <a:xfrm>
              <a:off x="2918800" y="4758450"/>
              <a:ext cx="13150" cy="21025"/>
            </a:xfrm>
            <a:custGeom>
              <a:rect b="b" l="l" r="r" t="t"/>
              <a:pathLst>
                <a:path extrusionOk="0" h="841" w="526">
                  <a:moveTo>
                    <a:pt x="95" y="0"/>
                  </a:moveTo>
                  <a:cubicBezTo>
                    <a:pt x="43" y="21"/>
                    <a:pt x="11" y="84"/>
                    <a:pt x="1" y="178"/>
                  </a:cubicBezTo>
                  <a:cubicBezTo>
                    <a:pt x="1" y="273"/>
                    <a:pt x="11" y="388"/>
                    <a:pt x="64" y="493"/>
                  </a:cubicBezTo>
                  <a:cubicBezTo>
                    <a:pt x="137" y="693"/>
                    <a:pt x="274" y="840"/>
                    <a:pt x="379" y="840"/>
                  </a:cubicBezTo>
                  <a:cubicBezTo>
                    <a:pt x="400" y="840"/>
                    <a:pt x="410" y="829"/>
                    <a:pt x="421" y="829"/>
                  </a:cubicBezTo>
                  <a:cubicBezTo>
                    <a:pt x="473" y="808"/>
                    <a:pt x="505" y="745"/>
                    <a:pt x="515" y="651"/>
                  </a:cubicBezTo>
                  <a:cubicBezTo>
                    <a:pt x="526" y="556"/>
                    <a:pt x="505" y="451"/>
                    <a:pt x="463" y="336"/>
                  </a:cubicBezTo>
                  <a:cubicBezTo>
                    <a:pt x="379" y="136"/>
                    <a:pt x="242" y="0"/>
                    <a:pt x="137" y="0"/>
                  </a:cubicBezTo>
                  <a:close/>
                </a:path>
              </a:pathLst>
            </a:custGeom>
            <a:solidFill>
              <a:srgbClr val="4830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26"/>
            <p:cNvSpPr/>
            <p:nvPr/>
          </p:nvSpPr>
          <p:spPr>
            <a:xfrm>
              <a:off x="2883875" y="4756075"/>
              <a:ext cx="31275" cy="54625"/>
            </a:xfrm>
            <a:custGeom>
              <a:rect b="b" l="l" r="r" t="t"/>
              <a:pathLst>
                <a:path extrusionOk="0" h="2185" w="1251">
                  <a:moveTo>
                    <a:pt x="43" y="0"/>
                  </a:moveTo>
                  <a:cubicBezTo>
                    <a:pt x="33" y="0"/>
                    <a:pt x="22" y="11"/>
                    <a:pt x="12" y="21"/>
                  </a:cubicBezTo>
                  <a:cubicBezTo>
                    <a:pt x="1" y="32"/>
                    <a:pt x="12" y="53"/>
                    <a:pt x="22" y="63"/>
                  </a:cubicBezTo>
                  <a:lnTo>
                    <a:pt x="54" y="84"/>
                  </a:lnTo>
                  <a:lnTo>
                    <a:pt x="85" y="105"/>
                  </a:lnTo>
                  <a:cubicBezTo>
                    <a:pt x="211" y="210"/>
                    <a:pt x="316" y="294"/>
                    <a:pt x="421" y="399"/>
                  </a:cubicBezTo>
                  <a:cubicBezTo>
                    <a:pt x="558" y="525"/>
                    <a:pt x="673" y="641"/>
                    <a:pt x="768" y="767"/>
                  </a:cubicBezTo>
                  <a:cubicBezTo>
                    <a:pt x="873" y="903"/>
                    <a:pt x="946" y="1029"/>
                    <a:pt x="1009" y="1166"/>
                  </a:cubicBezTo>
                  <a:cubicBezTo>
                    <a:pt x="1041" y="1239"/>
                    <a:pt x="1062" y="1313"/>
                    <a:pt x="1072" y="1386"/>
                  </a:cubicBezTo>
                  <a:lnTo>
                    <a:pt x="1072" y="1533"/>
                  </a:lnTo>
                  <a:cubicBezTo>
                    <a:pt x="1062" y="1575"/>
                    <a:pt x="1062" y="1607"/>
                    <a:pt x="1041" y="1638"/>
                  </a:cubicBezTo>
                  <a:cubicBezTo>
                    <a:pt x="1030" y="1670"/>
                    <a:pt x="1009" y="1701"/>
                    <a:pt x="999" y="1722"/>
                  </a:cubicBezTo>
                  <a:cubicBezTo>
                    <a:pt x="967" y="1764"/>
                    <a:pt x="936" y="1796"/>
                    <a:pt x="894" y="1817"/>
                  </a:cubicBezTo>
                  <a:cubicBezTo>
                    <a:pt x="841" y="1869"/>
                    <a:pt x="768" y="1901"/>
                    <a:pt x="694" y="1943"/>
                  </a:cubicBezTo>
                  <a:cubicBezTo>
                    <a:pt x="684" y="1943"/>
                    <a:pt x="673" y="1953"/>
                    <a:pt x="663" y="1953"/>
                  </a:cubicBezTo>
                  <a:lnTo>
                    <a:pt x="631" y="1964"/>
                  </a:lnTo>
                  <a:cubicBezTo>
                    <a:pt x="610" y="1974"/>
                    <a:pt x="600" y="1985"/>
                    <a:pt x="589" y="2006"/>
                  </a:cubicBezTo>
                  <a:cubicBezTo>
                    <a:pt x="568" y="2037"/>
                    <a:pt x="568" y="2069"/>
                    <a:pt x="579" y="2100"/>
                  </a:cubicBezTo>
                  <a:cubicBezTo>
                    <a:pt x="589" y="2132"/>
                    <a:pt x="610" y="2153"/>
                    <a:pt x="631" y="2174"/>
                  </a:cubicBezTo>
                  <a:cubicBezTo>
                    <a:pt x="652" y="2184"/>
                    <a:pt x="673" y="2184"/>
                    <a:pt x="694" y="2184"/>
                  </a:cubicBezTo>
                  <a:cubicBezTo>
                    <a:pt x="715" y="2184"/>
                    <a:pt x="736" y="2184"/>
                    <a:pt x="757" y="2174"/>
                  </a:cubicBezTo>
                  <a:cubicBezTo>
                    <a:pt x="873" y="2111"/>
                    <a:pt x="957" y="2048"/>
                    <a:pt x="1030" y="1985"/>
                  </a:cubicBezTo>
                  <a:cubicBezTo>
                    <a:pt x="1062" y="1953"/>
                    <a:pt x="1093" y="1911"/>
                    <a:pt x="1125" y="1869"/>
                  </a:cubicBezTo>
                  <a:cubicBezTo>
                    <a:pt x="1156" y="1827"/>
                    <a:pt x="1177" y="1785"/>
                    <a:pt x="1188" y="1754"/>
                  </a:cubicBezTo>
                  <a:cubicBezTo>
                    <a:pt x="1251" y="1607"/>
                    <a:pt x="1251" y="1439"/>
                    <a:pt x="1188" y="1271"/>
                  </a:cubicBezTo>
                  <a:cubicBezTo>
                    <a:pt x="1125" y="1092"/>
                    <a:pt x="1009" y="924"/>
                    <a:pt x="915" y="798"/>
                  </a:cubicBezTo>
                  <a:cubicBezTo>
                    <a:pt x="799" y="662"/>
                    <a:pt x="673" y="525"/>
                    <a:pt x="505" y="378"/>
                  </a:cubicBezTo>
                  <a:cubicBezTo>
                    <a:pt x="369" y="242"/>
                    <a:pt x="222" y="116"/>
                    <a:pt x="64"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26"/>
            <p:cNvSpPr/>
            <p:nvPr/>
          </p:nvSpPr>
          <p:spPr>
            <a:xfrm>
              <a:off x="3114900" y="4952175"/>
              <a:ext cx="127350" cy="314525"/>
            </a:xfrm>
            <a:custGeom>
              <a:rect b="b" l="l" r="r" t="t"/>
              <a:pathLst>
                <a:path extrusionOk="0" h="12581" w="5094">
                  <a:moveTo>
                    <a:pt x="2199" y="5093"/>
                  </a:moveTo>
                  <a:lnTo>
                    <a:pt x="2199" y="5093"/>
                  </a:lnTo>
                  <a:cubicBezTo>
                    <a:pt x="2181" y="5119"/>
                    <a:pt x="2158" y="5150"/>
                    <a:pt x="2133" y="5176"/>
                  </a:cubicBezTo>
                  <a:lnTo>
                    <a:pt x="2133" y="5176"/>
                  </a:lnTo>
                  <a:cubicBezTo>
                    <a:pt x="2159" y="5148"/>
                    <a:pt x="2177" y="5121"/>
                    <a:pt x="2196" y="5093"/>
                  </a:cubicBezTo>
                  <a:close/>
                  <a:moveTo>
                    <a:pt x="4737" y="1"/>
                  </a:moveTo>
                  <a:cubicBezTo>
                    <a:pt x="4695" y="22"/>
                    <a:pt x="4674" y="53"/>
                    <a:pt x="4674" y="106"/>
                  </a:cubicBezTo>
                  <a:cubicBezTo>
                    <a:pt x="4695" y="179"/>
                    <a:pt x="4716" y="263"/>
                    <a:pt x="4726" y="337"/>
                  </a:cubicBezTo>
                  <a:cubicBezTo>
                    <a:pt x="4716" y="326"/>
                    <a:pt x="4684" y="316"/>
                    <a:pt x="4663" y="305"/>
                  </a:cubicBezTo>
                  <a:cubicBezTo>
                    <a:pt x="4642" y="305"/>
                    <a:pt x="4632" y="295"/>
                    <a:pt x="4611" y="295"/>
                  </a:cubicBezTo>
                  <a:cubicBezTo>
                    <a:pt x="4600" y="295"/>
                    <a:pt x="4579" y="295"/>
                    <a:pt x="4569" y="305"/>
                  </a:cubicBezTo>
                  <a:cubicBezTo>
                    <a:pt x="4537" y="305"/>
                    <a:pt x="4516" y="316"/>
                    <a:pt x="4495" y="326"/>
                  </a:cubicBezTo>
                  <a:cubicBezTo>
                    <a:pt x="4474" y="347"/>
                    <a:pt x="4453" y="358"/>
                    <a:pt x="4422" y="389"/>
                  </a:cubicBezTo>
                  <a:cubicBezTo>
                    <a:pt x="4380" y="431"/>
                    <a:pt x="4348" y="473"/>
                    <a:pt x="4306" y="547"/>
                  </a:cubicBezTo>
                  <a:cubicBezTo>
                    <a:pt x="4285" y="589"/>
                    <a:pt x="4264" y="641"/>
                    <a:pt x="4243" y="683"/>
                  </a:cubicBezTo>
                  <a:cubicBezTo>
                    <a:pt x="4222" y="536"/>
                    <a:pt x="4191" y="379"/>
                    <a:pt x="4138" y="232"/>
                  </a:cubicBezTo>
                  <a:cubicBezTo>
                    <a:pt x="4128" y="200"/>
                    <a:pt x="4107" y="169"/>
                    <a:pt x="4065" y="169"/>
                  </a:cubicBezTo>
                  <a:cubicBezTo>
                    <a:pt x="4065" y="169"/>
                    <a:pt x="4054" y="169"/>
                    <a:pt x="4044" y="179"/>
                  </a:cubicBezTo>
                  <a:cubicBezTo>
                    <a:pt x="4023" y="179"/>
                    <a:pt x="4012" y="190"/>
                    <a:pt x="4002" y="211"/>
                  </a:cubicBezTo>
                  <a:cubicBezTo>
                    <a:pt x="3991" y="232"/>
                    <a:pt x="3991" y="253"/>
                    <a:pt x="3991" y="274"/>
                  </a:cubicBezTo>
                  <a:cubicBezTo>
                    <a:pt x="4033" y="421"/>
                    <a:pt x="4065" y="568"/>
                    <a:pt x="4086" y="704"/>
                  </a:cubicBezTo>
                  <a:cubicBezTo>
                    <a:pt x="4107" y="830"/>
                    <a:pt x="4117" y="956"/>
                    <a:pt x="4117" y="1082"/>
                  </a:cubicBezTo>
                  <a:cubicBezTo>
                    <a:pt x="4107" y="1114"/>
                    <a:pt x="4096" y="1135"/>
                    <a:pt x="4096" y="1166"/>
                  </a:cubicBezTo>
                  <a:cubicBezTo>
                    <a:pt x="4086" y="1208"/>
                    <a:pt x="4075" y="1261"/>
                    <a:pt x="4075" y="1313"/>
                  </a:cubicBezTo>
                  <a:cubicBezTo>
                    <a:pt x="4075" y="1334"/>
                    <a:pt x="4086" y="1345"/>
                    <a:pt x="4096" y="1366"/>
                  </a:cubicBezTo>
                  <a:cubicBezTo>
                    <a:pt x="4096" y="1397"/>
                    <a:pt x="4096" y="1429"/>
                    <a:pt x="4086" y="1460"/>
                  </a:cubicBezTo>
                  <a:cubicBezTo>
                    <a:pt x="4044" y="1754"/>
                    <a:pt x="3960" y="2069"/>
                    <a:pt x="3823" y="2395"/>
                  </a:cubicBezTo>
                  <a:cubicBezTo>
                    <a:pt x="3508" y="3119"/>
                    <a:pt x="3025" y="3781"/>
                    <a:pt x="2595" y="4337"/>
                  </a:cubicBezTo>
                  <a:lnTo>
                    <a:pt x="2605" y="4327"/>
                  </a:lnTo>
                  <a:lnTo>
                    <a:pt x="2605" y="4327"/>
                  </a:lnTo>
                  <a:cubicBezTo>
                    <a:pt x="2511" y="4442"/>
                    <a:pt x="2427" y="4547"/>
                    <a:pt x="2343" y="4663"/>
                  </a:cubicBezTo>
                  <a:cubicBezTo>
                    <a:pt x="2238" y="4789"/>
                    <a:pt x="2133" y="4925"/>
                    <a:pt x="2038" y="5062"/>
                  </a:cubicBezTo>
                  <a:cubicBezTo>
                    <a:pt x="1818" y="5335"/>
                    <a:pt x="1629" y="5608"/>
                    <a:pt x="1440" y="5870"/>
                  </a:cubicBezTo>
                  <a:cubicBezTo>
                    <a:pt x="999" y="6542"/>
                    <a:pt x="663" y="7172"/>
                    <a:pt x="421" y="7802"/>
                  </a:cubicBezTo>
                  <a:cubicBezTo>
                    <a:pt x="137" y="8527"/>
                    <a:pt x="1" y="9241"/>
                    <a:pt x="22" y="9903"/>
                  </a:cubicBezTo>
                  <a:cubicBezTo>
                    <a:pt x="32" y="10239"/>
                    <a:pt x="74" y="10575"/>
                    <a:pt x="169" y="10890"/>
                  </a:cubicBezTo>
                  <a:cubicBezTo>
                    <a:pt x="221" y="11090"/>
                    <a:pt x="305" y="11300"/>
                    <a:pt x="410" y="11510"/>
                  </a:cubicBezTo>
                  <a:cubicBezTo>
                    <a:pt x="526" y="11751"/>
                    <a:pt x="652" y="11972"/>
                    <a:pt x="799" y="12140"/>
                  </a:cubicBezTo>
                  <a:cubicBezTo>
                    <a:pt x="967" y="12339"/>
                    <a:pt x="1156" y="12476"/>
                    <a:pt x="1356" y="12539"/>
                  </a:cubicBezTo>
                  <a:cubicBezTo>
                    <a:pt x="1440" y="12570"/>
                    <a:pt x="1534" y="12581"/>
                    <a:pt x="1618" y="12581"/>
                  </a:cubicBezTo>
                  <a:cubicBezTo>
                    <a:pt x="1776" y="12581"/>
                    <a:pt x="1923" y="12539"/>
                    <a:pt x="2059" y="12476"/>
                  </a:cubicBezTo>
                  <a:cubicBezTo>
                    <a:pt x="2164" y="12423"/>
                    <a:pt x="2248" y="12339"/>
                    <a:pt x="2311" y="12245"/>
                  </a:cubicBezTo>
                  <a:cubicBezTo>
                    <a:pt x="2364" y="12161"/>
                    <a:pt x="2395" y="12066"/>
                    <a:pt x="2406" y="11940"/>
                  </a:cubicBezTo>
                  <a:cubicBezTo>
                    <a:pt x="2427" y="11804"/>
                    <a:pt x="2406" y="11657"/>
                    <a:pt x="2385" y="11552"/>
                  </a:cubicBezTo>
                  <a:cubicBezTo>
                    <a:pt x="2364" y="11436"/>
                    <a:pt x="2332" y="11310"/>
                    <a:pt x="2290" y="11174"/>
                  </a:cubicBezTo>
                  <a:cubicBezTo>
                    <a:pt x="2280" y="11132"/>
                    <a:pt x="2269" y="11079"/>
                    <a:pt x="2259" y="11037"/>
                  </a:cubicBezTo>
                  <a:cubicBezTo>
                    <a:pt x="2227" y="10964"/>
                    <a:pt x="2206" y="10890"/>
                    <a:pt x="2185" y="10817"/>
                  </a:cubicBezTo>
                  <a:cubicBezTo>
                    <a:pt x="2133" y="10617"/>
                    <a:pt x="2091" y="10418"/>
                    <a:pt x="2059" y="10207"/>
                  </a:cubicBezTo>
                  <a:cubicBezTo>
                    <a:pt x="2007" y="9798"/>
                    <a:pt x="2007" y="9399"/>
                    <a:pt x="2059" y="8989"/>
                  </a:cubicBezTo>
                  <a:cubicBezTo>
                    <a:pt x="2112" y="8600"/>
                    <a:pt x="2217" y="8212"/>
                    <a:pt x="2374" y="7834"/>
                  </a:cubicBezTo>
                  <a:cubicBezTo>
                    <a:pt x="2500" y="7550"/>
                    <a:pt x="2658" y="7256"/>
                    <a:pt x="2878" y="6899"/>
                  </a:cubicBezTo>
                  <a:cubicBezTo>
                    <a:pt x="3057" y="6626"/>
                    <a:pt x="3246" y="6353"/>
                    <a:pt x="3456" y="6049"/>
                  </a:cubicBezTo>
                  <a:lnTo>
                    <a:pt x="3498" y="5996"/>
                  </a:lnTo>
                  <a:cubicBezTo>
                    <a:pt x="3876" y="5471"/>
                    <a:pt x="4264" y="4915"/>
                    <a:pt x="4558" y="4316"/>
                  </a:cubicBezTo>
                  <a:cubicBezTo>
                    <a:pt x="4716" y="4012"/>
                    <a:pt x="4831" y="3697"/>
                    <a:pt x="4915" y="3392"/>
                  </a:cubicBezTo>
                  <a:cubicBezTo>
                    <a:pt x="5010" y="3056"/>
                    <a:pt x="5062" y="2678"/>
                    <a:pt x="5073" y="2279"/>
                  </a:cubicBezTo>
                  <a:cubicBezTo>
                    <a:pt x="5094" y="1933"/>
                    <a:pt x="5073" y="1576"/>
                    <a:pt x="5031" y="1166"/>
                  </a:cubicBezTo>
                  <a:cubicBezTo>
                    <a:pt x="4989" y="830"/>
                    <a:pt x="4926" y="463"/>
                    <a:pt x="4831" y="64"/>
                  </a:cubicBezTo>
                  <a:cubicBezTo>
                    <a:pt x="4821" y="22"/>
                    <a:pt x="4789" y="1"/>
                    <a:pt x="4747"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26"/>
            <p:cNvSpPr/>
            <p:nvPr/>
          </p:nvSpPr>
          <p:spPr>
            <a:xfrm>
              <a:off x="3124625" y="5207075"/>
              <a:ext cx="50950" cy="59625"/>
            </a:xfrm>
            <a:custGeom>
              <a:rect b="b" l="l" r="r" t="t"/>
              <a:pathLst>
                <a:path extrusionOk="0" h="2385" w="2038">
                  <a:moveTo>
                    <a:pt x="956" y="1"/>
                  </a:moveTo>
                  <a:cubicBezTo>
                    <a:pt x="872" y="11"/>
                    <a:pt x="788" y="32"/>
                    <a:pt x="715" y="54"/>
                  </a:cubicBezTo>
                  <a:lnTo>
                    <a:pt x="704" y="54"/>
                  </a:lnTo>
                  <a:cubicBezTo>
                    <a:pt x="634" y="83"/>
                    <a:pt x="563" y="114"/>
                    <a:pt x="493" y="162"/>
                  </a:cubicBezTo>
                  <a:lnTo>
                    <a:pt x="493" y="162"/>
                  </a:lnTo>
                  <a:cubicBezTo>
                    <a:pt x="494" y="160"/>
                    <a:pt x="494" y="159"/>
                    <a:pt x="494" y="159"/>
                  </a:cubicBezTo>
                  <a:lnTo>
                    <a:pt x="494" y="159"/>
                  </a:lnTo>
                  <a:cubicBezTo>
                    <a:pt x="421" y="211"/>
                    <a:pt x="358" y="274"/>
                    <a:pt x="295" y="337"/>
                  </a:cubicBezTo>
                  <a:lnTo>
                    <a:pt x="305" y="337"/>
                  </a:lnTo>
                  <a:cubicBezTo>
                    <a:pt x="242" y="411"/>
                    <a:pt x="190" y="484"/>
                    <a:pt x="148" y="568"/>
                  </a:cubicBezTo>
                  <a:cubicBezTo>
                    <a:pt x="116" y="621"/>
                    <a:pt x="95" y="673"/>
                    <a:pt x="84" y="726"/>
                  </a:cubicBezTo>
                  <a:cubicBezTo>
                    <a:pt x="63" y="789"/>
                    <a:pt x="42" y="841"/>
                    <a:pt x="32" y="904"/>
                  </a:cubicBezTo>
                  <a:lnTo>
                    <a:pt x="32" y="894"/>
                  </a:lnTo>
                  <a:cubicBezTo>
                    <a:pt x="21" y="967"/>
                    <a:pt x="11" y="1041"/>
                    <a:pt x="11" y="1114"/>
                  </a:cubicBezTo>
                  <a:cubicBezTo>
                    <a:pt x="0" y="1177"/>
                    <a:pt x="0" y="1240"/>
                    <a:pt x="11" y="1293"/>
                  </a:cubicBezTo>
                  <a:cubicBezTo>
                    <a:pt x="11" y="1303"/>
                    <a:pt x="11" y="1314"/>
                    <a:pt x="21" y="1324"/>
                  </a:cubicBezTo>
                  <a:cubicBezTo>
                    <a:pt x="127" y="1555"/>
                    <a:pt x="263" y="1776"/>
                    <a:pt x="410" y="1944"/>
                  </a:cubicBezTo>
                  <a:cubicBezTo>
                    <a:pt x="578" y="2143"/>
                    <a:pt x="767" y="2280"/>
                    <a:pt x="967" y="2343"/>
                  </a:cubicBezTo>
                  <a:cubicBezTo>
                    <a:pt x="1051" y="2374"/>
                    <a:pt x="1145" y="2385"/>
                    <a:pt x="1229" y="2385"/>
                  </a:cubicBezTo>
                  <a:cubicBezTo>
                    <a:pt x="1387" y="2385"/>
                    <a:pt x="1534" y="2353"/>
                    <a:pt x="1670" y="2280"/>
                  </a:cubicBezTo>
                  <a:cubicBezTo>
                    <a:pt x="1775" y="2227"/>
                    <a:pt x="1859" y="2143"/>
                    <a:pt x="1922" y="2049"/>
                  </a:cubicBezTo>
                  <a:cubicBezTo>
                    <a:pt x="1975" y="1965"/>
                    <a:pt x="2006" y="1870"/>
                    <a:pt x="2027" y="1744"/>
                  </a:cubicBezTo>
                  <a:cubicBezTo>
                    <a:pt x="2038" y="1608"/>
                    <a:pt x="2017" y="1461"/>
                    <a:pt x="1996" y="1356"/>
                  </a:cubicBezTo>
                  <a:cubicBezTo>
                    <a:pt x="1975" y="1230"/>
                    <a:pt x="1943" y="1114"/>
                    <a:pt x="1901" y="978"/>
                  </a:cubicBezTo>
                  <a:cubicBezTo>
                    <a:pt x="1901" y="946"/>
                    <a:pt x="1891" y="915"/>
                    <a:pt x="1880" y="894"/>
                  </a:cubicBezTo>
                  <a:lnTo>
                    <a:pt x="1870" y="841"/>
                  </a:lnTo>
                  <a:cubicBezTo>
                    <a:pt x="1838" y="768"/>
                    <a:pt x="1817" y="694"/>
                    <a:pt x="1796" y="621"/>
                  </a:cubicBezTo>
                  <a:cubicBezTo>
                    <a:pt x="1765" y="484"/>
                    <a:pt x="1733" y="348"/>
                    <a:pt x="1702" y="201"/>
                  </a:cubicBezTo>
                  <a:cubicBezTo>
                    <a:pt x="1670" y="180"/>
                    <a:pt x="1639" y="159"/>
                    <a:pt x="1607" y="148"/>
                  </a:cubicBezTo>
                  <a:cubicBezTo>
                    <a:pt x="1544" y="117"/>
                    <a:pt x="1492" y="96"/>
                    <a:pt x="1418" y="75"/>
                  </a:cubicBezTo>
                  <a:cubicBezTo>
                    <a:pt x="1366" y="54"/>
                    <a:pt x="1313" y="32"/>
                    <a:pt x="1261" y="22"/>
                  </a:cubicBezTo>
                  <a:cubicBezTo>
                    <a:pt x="1208" y="11"/>
                    <a:pt x="1156" y="11"/>
                    <a:pt x="109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26"/>
            <p:cNvSpPr/>
            <p:nvPr/>
          </p:nvSpPr>
          <p:spPr>
            <a:xfrm>
              <a:off x="3142475" y="5208400"/>
              <a:ext cx="25" cy="25"/>
            </a:xfrm>
            <a:custGeom>
              <a:rect b="b" l="l" r="r" t="t"/>
              <a:pathLst>
                <a:path extrusionOk="0" h="1" w="1">
                  <a:moveTo>
                    <a:pt x="1" y="1"/>
                  </a:moveTo>
                  <a:lnTo>
                    <a:pt x="1" y="1"/>
                  </a:lnTo>
                  <a:lnTo>
                    <a:pt x="1"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26"/>
            <p:cNvSpPr/>
            <p:nvPr/>
          </p:nvSpPr>
          <p:spPr>
            <a:xfrm>
              <a:off x="3152975" y="4952175"/>
              <a:ext cx="89275" cy="259925"/>
            </a:xfrm>
            <a:custGeom>
              <a:rect b="b" l="l" r="r" t="t"/>
              <a:pathLst>
                <a:path extrusionOk="0" h="10397" w="3571">
                  <a:moveTo>
                    <a:pt x="3214" y="1"/>
                  </a:moveTo>
                  <a:cubicBezTo>
                    <a:pt x="3172" y="11"/>
                    <a:pt x="3140" y="53"/>
                    <a:pt x="3151" y="106"/>
                  </a:cubicBezTo>
                  <a:cubicBezTo>
                    <a:pt x="3172" y="179"/>
                    <a:pt x="3193" y="263"/>
                    <a:pt x="3203" y="337"/>
                  </a:cubicBezTo>
                  <a:cubicBezTo>
                    <a:pt x="3193" y="326"/>
                    <a:pt x="3172" y="316"/>
                    <a:pt x="3140" y="305"/>
                  </a:cubicBezTo>
                  <a:cubicBezTo>
                    <a:pt x="3119" y="295"/>
                    <a:pt x="3109" y="295"/>
                    <a:pt x="3088" y="295"/>
                  </a:cubicBezTo>
                  <a:cubicBezTo>
                    <a:pt x="3077" y="295"/>
                    <a:pt x="3056" y="295"/>
                    <a:pt x="3046" y="305"/>
                  </a:cubicBezTo>
                  <a:cubicBezTo>
                    <a:pt x="3025" y="305"/>
                    <a:pt x="3014" y="305"/>
                    <a:pt x="3004" y="316"/>
                  </a:cubicBezTo>
                  <a:cubicBezTo>
                    <a:pt x="3014" y="358"/>
                    <a:pt x="3025" y="410"/>
                    <a:pt x="3035" y="463"/>
                  </a:cubicBezTo>
                  <a:cubicBezTo>
                    <a:pt x="3098" y="809"/>
                    <a:pt x="3140" y="1156"/>
                    <a:pt x="3151" y="1502"/>
                  </a:cubicBezTo>
                  <a:cubicBezTo>
                    <a:pt x="3151" y="1681"/>
                    <a:pt x="3151" y="1859"/>
                    <a:pt x="3140" y="2038"/>
                  </a:cubicBezTo>
                  <a:cubicBezTo>
                    <a:pt x="3130" y="2206"/>
                    <a:pt x="3109" y="2374"/>
                    <a:pt x="3077" y="2542"/>
                  </a:cubicBezTo>
                  <a:cubicBezTo>
                    <a:pt x="3046" y="2710"/>
                    <a:pt x="3004" y="2888"/>
                    <a:pt x="2951" y="3056"/>
                  </a:cubicBezTo>
                  <a:cubicBezTo>
                    <a:pt x="2899" y="3203"/>
                    <a:pt x="2836" y="3350"/>
                    <a:pt x="2773" y="3497"/>
                  </a:cubicBezTo>
                  <a:cubicBezTo>
                    <a:pt x="2615" y="3844"/>
                    <a:pt x="2437" y="4169"/>
                    <a:pt x="2227" y="4484"/>
                  </a:cubicBezTo>
                  <a:cubicBezTo>
                    <a:pt x="2027" y="4799"/>
                    <a:pt x="1817" y="5104"/>
                    <a:pt x="1597" y="5408"/>
                  </a:cubicBezTo>
                  <a:cubicBezTo>
                    <a:pt x="1387" y="5713"/>
                    <a:pt x="1177" y="6017"/>
                    <a:pt x="977" y="6332"/>
                  </a:cubicBezTo>
                  <a:cubicBezTo>
                    <a:pt x="883" y="6490"/>
                    <a:pt x="788" y="6647"/>
                    <a:pt x="704" y="6815"/>
                  </a:cubicBezTo>
                  <a:cubicBezTo>
                    <a:pt x="610" y="6973"/>
                    <a:pt x="536" y="7141"/>
                    <a:pt x="463" y="7309"/>
                  </a:cubicBezTo>
                  <a:cubicBezTo>
                    <a:pt x="410" y="7424"/>
                    <a:pt x="368" y="7550"/>
                    <a:pt x="326" y="7666"/>
                  </a:cubicBezTo>
                  <a:cubicBezTo>
                    <a:pt x="284" y="7792"/>
                    <a:pt x="242" y="7918"/>
                    <a:pt x="211" y="8044"/>
                  </a:cubicBezTo>
                  <a:cubicBezTo>
                    <a:pt x="179" y="8170"/>
                    <a:pt x="148" y="8306"/>
                    <a:pt x="116" y="8443"/>
                  </a:cubicBezTo>
                  <a:cubicBezTo>
                    <a:pt x="85" y="8569"/>
                    <a:pt x="64" y="8705"/>
                    <a:pt x="43" y="8842"/>
                  </a:cubicBezTo>
                  <a:lnTo>
                    <a:pt x="53" y="8831"/>
                  </a:lnTo>
                  <a:lnTo>
                    <a:pt x="53" y="8831"/>
                  </a:lnTo>
                  <a:cubicBezTo>
                    <a:pt x="22" y="9052"/>
                    <a:pt x="1" y="9262"/>
                    <a:pt x="1" y="9472"/>
                  </a:cubicBezTo>
                  <a:cubicBezTo>
                    <a:pt x="1" y="9577"/>
                    <a:pt x="1" y="9682"/>
                    <a:pt x="11" y="9777"/>
                  </a:cubicBezTo>
                  <a:cubicBezTo>
                    <a:pt x="11" y="9882"/>
                    <a:pt x="22" y="9976"/>
                    <a:pt x="32" y="10081"/>
                  </a:cubicBezTo>
                  <a:cubicBezTo>
                    <a:pt x="43" y="10123"/>
                    <a:pt x="53" y="10165"/>
                    <a:pt x="53" y="10207"/>
                  </a:cubicBezTo>
                  <a:cubicBezTo>
                    <a:pt x="74" y="10218"/>
                    <a:pt x="106" y="10218"/>
                    <a:pt x="127" y="10218"/>
                  </a:cubicBezTo>
                  <a:cubicBezTo>
                    <a:pt x="179" y="10228"/>
                    <a:pt x="232" y="10250"/>
                    <a:pt x="284" y="10271"/>
                  </a:cubicBezTo>
                  <a:cubicBezTo>
                    <a:pt x="347" y="10281"/>
                    <a:pt x="400" y="10313"/>
                    <a:pt x="473" y="10344"/>
                  </a:cubicBezTo>
                  <a:cubicBezTo>
                    <a:pt x="504" y="10354"/>
                    <a:pt x="534" y="10374"/>
                    <a:pt x="565" y="10385"/>
                  </a:cubicBezTo>
                  <a:lnTo>
                    <a:pt x="565" y="10385"/>
                  </a:lnTo>
                  <a:lnTo>
                    <a:pt x="557" y="10344"/>
                  </a:lnTo>
                  <a:cubicBezTo>
                    <a:pt x="557" y="10292"/>
                    <a:pt x="547" y="10250"/>
                    <a:pt x="536" y="10207"/>
                  </a:cubicBezTo>
                  <a:cubicBezTo>
                    <a:pt x="484" y="9798"/>
                    <a:pt x="484" y="9399"/>
                    <a:pt x="536" y="8989"/>
                  </a:cubicBezTo>
                  <a:cubicBezTo>
                    <a:pt x="589" y="8600"/>
                    <a:pt x="704" y="8212"/>
                    <a:pt x="851" y="7834"/>
                  </a:cubicBezTo>
                  <a:cubicBezTo>
                    <a:pt x="977" y="7550"/>
                    <a:pt x="1135" y="7256"/>
                    <a:pt x="1355" y="6910"/>
                  </a:cubicBezTo>
                  <a:cubicBezTo>
                    <a:pt x="1534" y="6626"/>
                    <a:pt x="1723" y="6353"/>
                    <a:pt x="1943" y="6059"/>
                  </a:cubicBezTo>
                  <a:lnTo>
                    <a:pt x="1975" y="5996"/>
                  </a:lnTo>
                  <a:lnTo>
                    <a:pt x="1985" y="5986"/>
                  </a:lnTo>
                  <a:cubicBezTo>
                    <a:pt x="2363" y="5461"/>
                    <a:pt x="2741" y="4915"/>
                    <a:pt x="3035" y="4316"/>
                  </a:cubicBezTo>
                  <a:cubicBezTo>
                    <a:pt x="3193" y="4012"/>
                    <a:pt x="3308" y="3697"/>
                    <a:pt x="3392" y="3392"/>
                  </a:cubicBezTo>
                  <a:cubicBezTo>
                    <a:pt x="3487" y="3056"/>
                    <a:pt x="3539" y="2678"/>
                    <a:pt x="3560" y="2279"/>
                  </a:cubicBezTo>
                  <a:cubicBezTo>
                    <a:pt x="3571" y="1933"/>
                    <a:pt x="3550" y="1576"/>
                    <a:pt x="3508" y="1166"/>
                  </a:cubicBezTo>
                  <a:cubicBezTo>
                    <a:pt x="3466" y="830"/>
                    <a:pt x="3403" y="473"/>
                    <a:pt x="3308" y="64"/>
                  </a:cubicBezTo>
                  <a:cubicBezTo>
                    <a:pt x="3298" y="22"/>
                    <a:pt x="3266" y="1"/>
                    <a:pt x="3235" y="1"/>
                  </a:cubicBezTo>
                  <a:close/>
                  <a:moveTo>
                    <a:pt x="565" y="10385"/>
                  </a:moveTo>
                  <a:lnTo>
                    <a:pt x="568" y="10397"/>
                  </a:lnTo>
                  <a:lnTo>
                    <a:pt x="568" y="10386"/>
                  </a:lnTo>
                  <a:cubicBezTo>
                    <a:pt x="567" y="10385"/>
                    <a:pt x="566" y="10385"/>
                    <a:pt x="565" y="10385"/>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26"/>
            <p:cNvSpPr/>
            <p:nvPr/>
          </p:nvSpPr>
          <p:spPr>
            <a:xfrm>
              <a:off x="3071850" y="4710675"/>
              <a:ext cx="177475" cy="319500"/>
            </a:xfrm>
            <a:custGeom>
              <a:rect b="b" l="l" r="r" t="t"/>
              <a:pathLst>
                <a:path extrusionOk="0" h="12780" w="7099">
                  <a:moveTo>
                    <a:pt x="4327" y="1963"/>
                  </a:moveTo>
                  <a:lnTo>
                    <a:pt x="4327" y="1963"/>
                  </a:lnTo>
                  <a:cubicBezTo>
                    <a:pt x="4516" y="2373"/>
                    <a:pt x="4726" y="2761"/>
                    <a:pt x="4915" y="3160"/>
                  </a:cubicBezTo>
                  <a:cubicBezTo>
                    <a:pt x="4926" y="3171"/>
                    <a:pt x="4926" y="3171"/>
                    <a:pt x="4926" y="3181"/>
                  </a:cubicBezTo>
                  <a:cubicBezTo>
                    <a:pt x="4789" y="2929"/>
                    <a:pt x="4663" y="2677"/>
                    <a:pt x="4537" y="2425"/>
                  </a:cubicBezTo>
                  <a:cubicBezTo>
                    <a:pt x="4464" y="2278"/>
                    <a:pt x="4390" y="2121"/>
                    <a:pt x="4327" y="1963"/>
                  </a:cubicBezTo>
                  <a:close/>
                  <a:moveTo>
                    <a:pt x="3792" y="0"/>
                  </a:moveTo>
                  <a:cubicBezTo>
                    <a:pt x="3750" y="0"/>
                    <a:pt x="3708" y="42"/>
                    <a:pt x="3708" y="84"/>
                  </a:cubicBezTo>
                  <a:cubicBezTo>
                    <a:pt x="3718" y="189"/>
                    <a:pt x="3739" y="304"/>
                    <a:pt x="3760" y="420"/>
                  </a:cubicBezTo>
                  <a:cubicBezTo>
                    <a:pt x="3750" y="409"/>
                    <a:pt x="3739" y="409"/>
                    <a:pt x="3729" y="409"/>
                  </a:cubicBezTo>
                  <a:lnTo>
                    <a:pt x="3708" y="409"/>
                  </a:lnTo>
                  <a:cubicBezTo>
                    <a:pt x="3666" y="420"/>
                    <a:pt x="3645" y="462"/>
                    <a:pt x="3655" y="504"/>
                  </a:cubicBezTo>
                  <a:cubicBezTo>
                    <a:pt x="3676" y="577"/>
                    <a:pt x="3697" y="661"/>
                    <a:pt x="3718" y="735"/>
                  </a:cubicBezTo>
                  <a:lnTo>
                    <a:pt x="3676" y="735"/>
                  </a:lnTo>
                  <a:cubicBezTo>
                    <a:pt x="3645" y="735"/>
                    <a:pt x="3603" y="735"/>
                    <a:pt x="3561" y="745"/>
                  </a:cubicBezTo>
                  <a:lnTo>
                    <a:pt x="3540" y="745"/>
                  </a:lnTo>
                  <a:cubicBezTo>
                    <a:pt x="3435" y="756"/>
                    <a:pt x="3319" y="766"/>
                    <a:pt x="3214" y="777"/>
                  </a:cubicBezTo>
                  <a:cubicBezTo>
                    <a:pt x="3109" y="798"/>
                    <a:pt x="3004" y="819"/>
                    <a:pt x="2899" y="850"/>
                  </a:cubicBezTo>
                  <a:cubicBezTo>
                    <a:pt x="2700" y="913"/>
                    <a:pt x="2511" y="997"/>
                    <a:pt x="2322" y="1102"/>
                  </a:cubicBezTo>
                  <a:cubicBezTo>
                    <a:pt x="1985" y="1302"/>
                    <a:pt x="1681" y="1585"/>
                    <a:pt x="1408" y="1953"/>
                  </a:cubicBezTo>
                  <a:cubicBezTo>
                    <a:pt x="1177" y="2268"/>
                    <a:pt x="966" y="2646"/>
                    <a:pt x="788" y="3087"/>
                  </a:cubicBezTo>
                  <a:cubicBezTo>
                    <a:pt x="630" y="3465"/>
                    <a:pt x="504" y="3874"/>
                    <a:pt x="399" y="4326"/>
                  </a:cubicBezTo>
                  <a:cubicBezTo>
                    <a:pt x="357" y="4525"/>
                    <a:pt x="315" y="4725"/>
                    <a:pt x="284" y="4924"/>
                  </a:cubicBezTo>
                  <a:cubicBezTo>
                    <a:pt x="242" y="5124"/>
                    <a:pt x="210" y="5334"/>
                    <a:pt x="179" y="5534"/>
                  </a:cubicBezTo>
                  <a:cubicBezTo>
                    <a:pt x="105" y="6038"/>
                    <a:pt x="53" y="6490"/>
                    <a:pt x="32" y="6920"/>
                  </a:cubicBezTo>
                  <a:cubicBezTo>
                    <a:pt x="0" y="7445"/>
                    <a:pt x="0" y="7918"/>
                    <a:pt x="53" y="8359"/>
                  </a:cubicBezTo>
                  <a:cubicBezTo>
                    <a:pt x="95" y="8863"/>
                    <a:pt x="200" y="9304"/>
                    <a:pt x="357" y="9692"/>
                  </a:cubicBezTo>
                  <a:cubicBezTo>
                    <a:pt x="462" y="9976"/>
                    <a:pt x="609" y="10228"/>
                    <a:pt x="788" y="10438"/>
                  </a:cubicBezTo>
                  <a:cubicBezTo>
                    <a:pt x="746" y="10490"/>
                    <a:pt x="714" y="10543"/>
                    <a:pt x="683" y="10606"/>
                  </a:cubicBezTo>
                  <a:cubicBezTo>
                    <a:pt x="620" y="10721"/>
                    <a:pt x="567" y="10837"/>
                    <a:pt x="515" y="10952"/>
                  </a:cubicBezTo>
                  <a:cubicBezTo>
                    <a:pt x="473" y="11068"/>
                    <a:pt x="441" y="11194"/>
                    <a:pt x="420" y="11320"/>
                  </a:cubicBezTo>
                  <a:cubicBezTo>
                    <a:pt x="410" y="11435"/>
                    <a:pt x="399" y="11551"/>
                    <a:pt x="410" y="11677"/>
                  </a:cubicBezTo>
                  <a:cubicBezTo>
                    <a:pt x="420" y="11897"/>
                    <a:pt x="483" y="12118"/>
                    <a:pt x="588" y="12296"/>
                  </a:cubicBezTo>
                  <a:cubicBezTo>
                    <a:pt x="651" y="12422"/>
                    <a:pt x="777" y="12590"/>
                    <a:pt x="977" y="12695"/>
                  </a:cubicBezTo>
                  <a:cubicBezTo>
                    <a:pt x="1061" y="12748"/>
                    <a:pt x="1156" y="12769"/>
                    <a:pt x="1261" y="12779"/>
                  </a:cubicBezTo>
                  <a:lnTo>
                    <a:pt x="1303" y="12779"/>
                  </a:lnTo>
                  <a:cubicBezTo>
                    <a:pt x="1387" y="12779"/>
                    <a:pt x="1471" y="12769"/>
                    <a:pt x="1565" y="12737"/>
                  </a:cubicBezTo>
                  <a:cubicBezTo>
                    <a:pt x="1660" y="12695"/>
                    <a:pt x="1765" y="12643"/>
                    <a:pt x="1870" y="12559"/>
                  </a:cubicBezTo>
                  <a:cubicBezTo>
                    <a:pt x="1975" y="12464"/>
                    <a:pt x="2080" y="12349"/>
                    <a:pt x="2185" y="12202"/>
                  </a:cubicBezTo>
                  <a:cubicBezTo>
                    <a:pt x="2206" y="12181"/>
                    <a:pt x="2206" y="12149"/>
                    <a:pt x="2185" y="12118"/>
                  </a:cubicBezTo>
                  <a:lnTo>
                    <a:pt x="2185" y="12118"/>
                  </a:lnTo>
                  <a:cubicBezTo>
                    <a:pt x="2248" y="12139"/>
                    <a:pt x="2311" y="12160"/>
                    <a:pt x="2364" y="12170"/>
                  </a:cubicBezTo>
                  <a:cubicBezTo>
                    <a:pt x="2490" y="12202"/>
                    <a:pt x="2637" y="12223"/>
                    <a:pt x="2794" y="12233"/>
                  </a:cubicBezTo>
                  <a:cubicBezTo>
                    <a:pt x="2847" y="12233"/>
                    <a:pt x="2910" y="12244"/>
                    <a:pt x="2973" y="12244"/>
                  </a:cubicBezTo>
                  <a:cubicBezTo>
                    <a:pt x="3193" y="12244"/>
                    <a:pt x="3424" y="12212"/>
                    <a:pt x="3687" y="12160"/>
                  </a:cubicBezTo>
                  <a:cubicBezTo>
                    <a:pt x="3970" y="12107"/>
                    <a:pt x="4275" y="12013"/>
                    <a:pt x="4579" y="11897"/>
                  </a:cubicBezTo>
                  <a:cubicBezTo>
                    <a:pt x="4852" y="11782"/>
                    <a:pt x="5125" y="11645"/>
                    <a:pt x="5377" y="11498"/>
                  </a:cubicBezTo>
                  <a:cubicBezTo>
                    <a:pt x="5640" y="11341"/>
                    <a:pt x="5860" y="11183"/>
                    <a:pt x="6060" y="11005"/>
                  </a:cubicBezTo>
                  <a:cubicBezTo>
                    <a:pt x="6249" y="10826"/>
                    <a:pt x="6427" y="10616"/>
                    <a:pt x="6574" y="10385"/>
                  </a:cubicBezTo>
                  <a:cubicBezTo>
                    <a:pt x="6700" y="10186"/>
                    <a:pt x="6816" y="9955"/>
                    <a:pt x="6900" y="9703"/>
                  </a:cubicBezTo>
                  <a:cubicBezTo>
                    <a:pt x="6973" y="9472"/>
                    <a:pt x="7026" y="9230"/>
                    <a:pt x="7047" y="8957"/>
                  </a:cubicBezTo>
                  <a:cubicBezTo>
                    <a:pt x="7099" y="8485"/>
                    <a:pt x="7068" y="7960"/>
                    <a:pt x="6952" y="7403"/>
                  </a:cubicBezTo>
                  <a:cubicBezTo>
                    <a:pt x="6847" y="6920"/>
                    <a:pt x="6669" y="6406"/>
                    <a:pt x="6438" y="5891"/>
                  </a:cubicBezTo>
                  <a:cubicBezTo>
                    <a:pt x="6333" y="5660"/>
                    <a:pt x="6217" y="5429"/>
                    <a:pt x="6081" y="5198"/>
                  </a:cubicBezTo>
                  <a:cubicBezTo>
                    <a:pt x="6018" y="5082"/>
                    <a:pt x="5944" y="4956"/>
                    <a:pt x="5871" y="4840"/>
                  </a:cubicBezTo>
                  <a:cubicBezTo>
                    <a:pt x="5829" y="4756"/>
                    <a:pt x="5797" y="4672"/>
                    <a:pt x="5755" y="4599"/>
                  </a:cubicBezTo>
                  <a:cubicBezTo>
                    <a:pt x="5608" y="4305"/>
                    <a:pt x="5472" y="4011"/>
                    <a:pt x="5335" y="3717"/>
                  </a:cubicBezTo>
                  <a:cubicBezTo>
                    <a:pt x="5272" y="3580"/>
                    <a:pt x="5220" y="3444"/>
                    <a:pt x="5157" y="3318"/>
                  </a:cubicBezTo>
                  <a:cubicBezTo>
                    <a:pt x="5104" y="3192"/>
                    <a:pt x="5041" y="3076"/>
                    <a:pt x="4989" y="2961"/>
                  </a:cubicBezTo>
                  <a:cubicBezTo>
                    <a:pt x="4737" y="2446"/>
                    <a:pt x="4464" y="1942"/>
                    <a:pt x="4243" y="1417"/>
                  </a:cubicBezTo>
                  <a:cubicBezTo>
                    <a:pt x="4086" y="1029"/>
                    <a:pt x="3939" y="619"/>
                    <a:pt x="3876" y="199"/>
                  </a:cubicBezTo>
                  <a:cubicBezTo>
                    <a:pt x="3876" y="157"/>
                    <a:pt x="3865" y="115"/>
                    <a:pt x="3865" y="84"/>
                  </a:cubicBezTo>
                  <a:cubicBezTo>
                    <a:pt x="3865" y="63"/>
                    <a:pt x="3855" y="42"/>
                    <a:pt x="3844" y="21"/>
                  </a:cubicBezTo>
                  <a:cubicBezTo>
                    <a:pt x="3834" y="10"/>
                    <a:pt x="3813" y="0"/>
                    <a:pt x="3792"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26"/>
            <p:cNvSpPr/>
            <p:nvPr/>
          </p:nvSpPr>
          <p:spPr>
            <a:xfrm>
              <a:off x="3127775" y="4725100"/>
              <a:ext cx="121825" cy="291675"/>
            </a:xfrm>
            <a:custGeom>
              <a:rect b="b" l="l" r="r" t="t"/>
              <a:pathLst>
                <a:path extrusionOk="0" h="11667" w="4873">
                  <a:moveTo>
                    <a:pt x="2090" y="1386"/>
                  </a:moveTo>
                  <a:lnTo>
                    <a:pt x="2090" y="1386"/>
                  </a:lnTo>
                  <a:cubicBezTo>
                    <a:pt x="2185" y="1596"/>
                    <a:pt x="2290" y="1796"/>
                    <a:pt x="2384" y="1995"/>
                  </a:cubicBezTo>
                  <a:lnTo>
                    <a:pt x="2395" y="2016"/>
                  </a:lnTo>
                  <a:cubicBezTo>
                    <a:pt x="2489" y="2195"/>
                    <a:pt x="2584" y="2373"/>
                    <a:pt x="2668" y="2562"/>
                  </a:cubicBezTo>
                  <a:cubicBezTo>
                    <a:pt x="2531" y="2310"/>
                    <a:pt x="2405" y="2069"/>
                    <a:pt x="2300" y="1848"/>
                  </a:cubicBezTo>
                  <a:cubicBezTo>
                    <a:pt x="2227" y="1691"/>
                    <a:pt x="2153" y="1544"/>
                    <a:pt x="2090" y="1386"/>
                  </a:cubicBezTo>
                  <a:close/>
                  <a:moveTo>
                    <a:pt x="1723" y="0"/>
                  </a:moveTo>
                  <a:cubicBezTo>
                    <a:pt x="1712" y="126"/>
                    <a:pt x="1702" y="252"/>
                    <a:pt x="1702" y="378"/>
                  </a:cubicBezTo>
                  <a:cubicBezTo>
                    <a:pt x="1702" y="546"/>
                    <a:pt x="1702" y="704"/>
                    <a:pt x="1712" y="872"/>
                  </a:cubicBezTo>
                  <a:cubicBezTo>
                    <a:pt x="1723" y="1040"/>
                    <a:pt x="1733" y="1197"/>
                    <a:pt x="1754" y="1365"/>
                  </a:cubicBezTo>
                  <a:lnTo>
                    <a:pt x="1754" y="1355"/>
                  </a:lnTo>
                  <a:cubicBezTo>
                    <a:pt x="1796" y="1649"/>
                    <a:pt x="1849" y="1932"/>
                    <a:pt x="1933" y="2216"/>
                  </a:cubicBezTo>
                  <a:cubicBezTo>
                    <a:pt x="1975" y="2352"/>
                    <a:pt x="2017" y="2489"/>
                    <a:pt x="2069" y="2625"/>
                  </a:cubicBezTo>
                  <a:cubicBezTo>
                    <a:pt x="2111" y="2751"/>
                    <a:pt x="2164" y="2877"/>
                    <a:pt x="2216" y="2993"/>
                  </a:cubicBezTo>
                  <a:cubicBezTo>
                    <a:pt x="2342" y="3308"/>
                    <a:pt x="2500" y="3612"/>
                    <a:pt x="2657" y="3917"/>
                  </a:cubicBezTo>
                  <a:cubicBezTo>
                    <a:pt x="2815" y="4221"/>
                    <a:pt x="2983" y="4526"/>
                    <a:pt x="3140" y="4831"/>
                  </a:cubicBezTo>
                  <a:cubicBezTo>
                    <a:pt x="3298" y="5135"/>
                    <a:pt x="3455" y="5440"/>
                    <a:pt x="3592" y="5755"/>
                  </a:cubicBezTo>
                  <a:cubicBezTo>
                    <a:pt x="3728" y="6060"/>
                    <a:pt x="3854" y="6375"/>
                    <a:pt x="3949" y="6700"/>
                  </a:cubicBezTo>
                  <a:cubicBezTo>
                    <a:pt x="3970" y="6795"/>
                    <a:pt x="4001" y="6889"/>
                    <a:pt x="4022" y="6984"/>
                  </a:cubicBezTo>
                  <a:cubicBezTo>
                    <a:pt x="4033" y="7057"/>
                    <a:pt x="4054" y="7131"/>
                    <a:pt x="4064" y="7204"/>
                  </a:cubicBezTo>
                  <a:cubicBezTo>
                    <a:pt x="4085" y="7351"/>
                    <a:pt x="4106" y="7498"/>
                    <a:pt x="4106" y="7635"/>
                  </a:cubicBezTo>
                  <a:cubicBezTo>
                    <a:pt x="4117" y="7918"/>
                    <a:pt x="4096" y="8212"/>
                    <a:pt x="4033" y="8485"/>
                  </a:cubicBezTo>
                  <a:cubicBezTo>
                    <a:pt x="3980" y="8758"/>
                    <a:pt x="3886" y="9021"/>
                    <a:pt x="3760" y="9273"/>
                  </a:cubicBezTo>
                  <a:cubicBezTo>
                    <a:pt x="3644" y="9514"/>
                    <a:pt x="3497" y="9745"/>
                    <a:pt x="3308" y="9945"/>
                  </a:cubicBezTo>
                  <a:cubicBezTo>
                    <a:pt x="3130" y="10155"/>
                    <a:pt x="2930" y="10333"/>
                    <a:pt x="2699" y="10470"/>
                  </a:cubicBezTo>
                  <a:cubicBezTo>
                    <a:pt x="2468" y="10617"/>
                    <a:pt x="2216" y="10732"/>
                    <a:pt x="1954" y="10806"/>
                  </a:cubicBezTo>
                  <a:cubicBezTo>
                    <a:pt x="1706" y="10870"/>
                    <a:pt x="1459" y="10902"/>
                    <a:pt x="1205" y="10902"/>
                  </a:cubicBezTo>
                  <a:cubicBezTo>
                    <a:pt x="1168" y="10902"/>
                    <a:pt x="1130" y="10901"/>
                    <a:pt x="1093" y="10900"/>
                  </a:cubicBezTo>
                  <a:cubicBezTo>
                    <a:pt x="1009" y="10900"/>
                    <a:pt x="935" y="10890"/>
                    <a:pt x="851" y="10879"/>
                  </a:cubicBezTo>
                  <a:cubicBezTo>
                    <a:pt x="767" y="10869"/>
                    <a:pt x="673" y="10858"/>
                    <a:pt x="589" y="10827"/>
                  </a:cubicBezTo>
                  <a:cubicBezTo>
                    <a:pt x="410" y="10785"/>
                    <a:pt x="242" y="10722"/>
                    <a:pt x="64" y="10659"/>
                  </a:cubicBezTo>
                  <a:cubicBezTo>
                    <a:pt x="53" y="10701"/>
                    <a:pt x="43" y="10732"/>
                    <a:pt x="43" y="10764"/>
                  </a:cubicBezTo>
                  <a:cubicBezTo>
                    <a:pt x="32" y="10795"/>
                    <a:pt x="22" y="10827"/>
                    <a:pt x="22" y="10869"/>
                  </a:cubicBezTo>
                  <a:cubicBezTo>
                    <a:pt x="11" y="10963"/>
                    <a:pt x="1" y="11047"/>
                    <a:pt x="1" y="11131"/>
                  </a:cubicBezTo>
                  <a:lnTo>
                    <a:pt x="1" y="11415"/>
                  </a:lnTo>
                  <a:lnTo>
                    <a:pt x="1" y="11562"/>
                  </a:lnTo>
                  <a:cubicBezTo>
                    <a:pt x="32" y="11572"/>
                    <a:pt x="74" y="11583"/>
                    <a:pt x="127" y="11593"/>
                  </a:cubicBezTo>
                  <a:cubicBezTo>
                    <a:pt x="263" y="11625"/>
                    <a:pt x="400" y="11646"/>
                    <a:pt x="557" y="11656"/>
                  </a:cubicBezTo>
                  <a:cubicBezTo>
                    <a:pt x="610" y="11667"/>
                    <a:pt x="673" y="11667"/>
                    <a:pt x="736" y="11667"/>
                  </a:cubicBezTo>
                  <a:cubicBezTo>
                    <a:pt x="956" y="11667"/>
                    <a:pt x="1187" y="11635"/>
                    <a:pt x="1450" y="11583"/>
                  </a:cubicBezTo>
                  <a:cubicBezTo>
                    <a:pt x="1744" y="11530"/>
                    <a:pt x="2038" y="11436"/>
                    <a:pt x="2342" y="11320"/>
                  </a:cubicBezTo>
                  <a:cubicBezTo>
                    <a:pt x="2615" y="11205"/>
                    <a:pt x="2888" y="11079"/>
                    <a:pt x="3140" y="10921"/>
                  </a:cubicBezTo>
                  <a:cubicBezTo>
                    <a:pt x="3403" y="10764"/>
                    <a:pt x="3623" y="10606"/>
                    <a:pt x="3823" y="10428"/>
                  </a:cubicBezTo>
                  <a:cubicBezTo>
                    <a:pt x="4012" y="10249"/>
                    <a:pt x="4190" y="10039"/>
                    <a:pt x="4337" y="9808"/>
                  </a:cubicBezTo>
                  <a:cubicBezTo>
                    <a:pt x="4463" y="9609"/>
                    <a:pt x="4579" y="9378"/>
                    <a:pt x="4663" y="9126"/>
                  </a:cubicBezTo>
                  <a:cubicBezTo>
                    <a:pt x="4736" y="8895"/>
                    <a:pt x="4789" y="8653"/>
                    <a:pt x="4820" y="8380"/>
                  </a:cubicBezTo>
                  <a:cubicBezTo>
                    <a:pt x="4873" y="7908"/>
                    <a:pt x="4831" y="7383"/>
                    <a:pt x="4715" y="6826"/>
                  </a:cubicBezTo>
                  <a:cubicBezTo>
                    <a:pt x="4610" y="6343"/>
                    <a:pt x="4432" y="5829"/>
                    <a:pt x="4201" y="5314"/>
                  </a:cubicBezTo>
                  <a:cubicBezTo>
                    <a:pt x="4096" y="5072"/>
                    <a:pt x="3970" y="4841"/>
                    <a:pt x="3844" y="4621"/>
                  </a:cubicBezTo>
                  <a:cubicBezTo>
                    <a:pt x="3781" y="4494"/>
                    <a:pt x="3707" y="4379"/>
                    <a:pt x="3634" y="4253"/>
                  </a:cubicBezTo>
                  <a:lnTo>
                    <a:pt x="3592" y="4158"/>
                  </a:lnTo>
                  <a:lnTo>
                    <a:pt x="3518" y="4022"/>
                  </a:lnTo>
                  <a:cubicBezTo>
                    <a:pt x="3392" y="3759"/>
                    <a:pt x="3235" y="3444"/>
                    <a:pt x="3098" y="3140"/>
                  </a:cubicBezTo>
                  <a:cubicBezTo>
                    <a:pt x="3067" y="3077"/>
                    <a:pt x="3035" y="3003"/>
                    <a:pt x="3014" y="2940"/>
                  </a:cubicBezTo>
                  <a:lnTo>
                    <a:pt x="3004" y="2909"/>
                  </a:lnTo>
                  <a:cubicBezTo>
                    <a:pt x="2972" y="2856"/>
                    <a:pt x="2951" y="2793"/>
                    <a:pt x="2920" y="2741"/>
                  </a:cubicBezTo>
                  <a:cubicBezTo>
                    <a:pt x="2867" y="2615"/>
                    <a:pt x="2815" y="2499"/>
                    <a:pt x="2752" y="2384"/>
                  </a:cubicBezTo>
                  <a:cubicBezTo>
                    <a:pt x="2678" y="2226"/>
                    <a:pt x="2605" y="2079"/>
                    <a:pt x="2531" y="1932"/>
                  </a:cubicBezTo>
                  <a:cubicBezTo>
                    <a:pt x="2353" y="1575"/>
                    <a:pt x="2174" y="1218"/>
                    <a:pt x="2017" y="851"/>
                  </a:cubicBezTo>
                  <a:cubicBezTo>
                    <a:pt x="1880" y="525"/>
                    <a:pt x="1786" y="252"/>
                    <a:pt x="172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26"/>
            <p:cNvSpPr/>
            <p:nvPr/>
          </p:nvSpPr>
          <p:spPr>
            <a:xfrm>
              <a:off x="3128300" y="4996800"/>
              <a:ext cx="25" cy="25"/>
            </a:xfrm>
            <a:custGeom>
              <a:rect b="b" l="l" r="r" t="t"/>
              <a:pathLst>
                <a:path extrusionOk="0" h="1" w="1">
                  <a:moveTo>
                    <a:pt x="1" y="1"/>
                  </a:moveTo>
                  <a:lnTo>
                    <a:pt x="1" y="1"/>
                  </a:lnTo>
                  <a:lnTo>
                    <a:pt x="1" y="1"/>
                  </a:lnTo>
                  <a:lnTo>
                    <a:pt x="1" y="1"/>
                  </a:lnTo>
                  <a:close/>
                </a:path>
              </a:pathLst>
            </a:custGeom>
            <a:solidFill>
              <a:srgbClr val="FF8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26"/>
            <p:cNvSpPr/>
            <p:nvPr/>
          </p:nvSpPr>
          <p:spPr>
            <a:xfrm>
              <a:off x="3081825" y="4991025"/>
              <a:ext cx="45700" cy="39150"/>
            </a:xfrm>
            <a:custGeom>
              <a:rect b="b" l="l" r="r" t="t"/>
              <a:pathLst>
                <a:path extrusionOk="0" h="1566" w="1828">
                  <a:moveTo>
                    <a:pt x="746" y="1"/>
                  </a:moveTo>
                  <a:cubicBezTo>
                    <a:pt x="693" y="1"/>
                    <a:pt x="641" y="1"/>
                    <a:pt x="588" y="11"/>
                  </a:cubicBezTo>
                  <a:lnTo>
                    <a:pt x="599" y="11"/>
                  </a:lnTo>
                  <a:cubicBezTo>
                    <a:pt x="504" y="22"/>
                    <a:pt x="410" y="43"/>
                    <a:pt x="326" y="85"/>
                  </a:cubicBezTo>
                  <a:lnTo>
                    <a:pt x="336" y="85"/>
                  </a:lnTo>
                  <a:cubicBezTo>
                    <a:pt x="263" y="106"/>
                    <a:pt x="200" y="148"/>
                    <a:pt x="147" y="190"/>
                  </a:cubicBezTo>
                  <a:cubicBezTo>
                    <a:pt x="105" y="221"/>
                    <a:pt x="63" y="263"/>
                    <a:pt x="21" y="316"/>
                  </a:cubicBezTo>
                  <a:lnTo>
                    <a:pt x="0" y="337"/>
                  </a:lnTo>
                  <a:cubicBezTo>
                    <a:pt x="0" y="379"/>
                    <a:pt x="11" y="421"/>
                    <a:pt x="11" y="463"/>
                  </a:cubicBezTo>
                  <a:cubicBezTo>
                    <a:pt x="21" y="683"/>
                    <a:pt x="84" y="904"/>
                    <a:pt x="189" y="1082"/>
                  </a:cubicBezTo>
                  <a:cubicBezTo>
                    <a:pt x="252" y="1208"/>
                    <a:pt x="378" y="1387"/>
                    <a:pt x="578" y="1481"/>
                  </a:cubicBezTo>
                  <a:cubicBezTo>
                    <a:pt x="662" y="1534"/>
                    <a:pt x="757" y="1555"/>
                    <a:pt x="862" y="1565"/>
                  </a:cubicBezTo>
                  <a:lnTo>
                    <a:pt x="904" y="1565"/>
                  </a:lnTo>
                  <a:cubicBezTo>
                    <a:pt x="988" y="1565"/>
                    <a:pt x="1072" y="1555"/>
                    <a:pt x="1166" y="1523"/>
                  </a:cubicBezTo>
                  <a:cubicBezTo>
                    <a:pt x="1261" y="1492"/>
                    <a:pt x="1366" y="1429"/>
                    <a:pt x="1471" y="1345"/>
                  </a:cubicBezTo>
                  <a:cubicBezTo>
                    <a:pt x="1576" y="1250"/>
                    <a:pt x="1681" y="1135"/>
                    <a:pt x="1786" y="988"/>
                  </a:cubicBezTo>
                  <a:cubicBezTo>
                    <a:pt x="1807" y="967"/>
                    <a:pt x="1807" y="935"/>
                    <a:pt x="1796" y="904"/>
                  </a:cubicBezTo>
                  <a:lnTo>
                    <a:pt x="1796" y="904"/>
                  </a:lnTo>
                  <a:cubicBezTo>
                    <a:pt x="1807" y="914"/>
                    <a:pt x="1817" y="914"/>
                    <a:pt x="1828" y="925"/>
                  </a:cubicBezTo>
                  <a:cubicBezTo>
                    <a:pt x="1817" y="883"/>
                    <a:pt x="1796" y="851"/>
                    <a:pt x="1786" y="809"/>
                  </a:cubicBezTo>
                  <a:lnTo>
                    <a:pt x="1786" y="820"/>
                  </a:lnTo>
                  <a:cubicBezTo>
                    <a:pt x="1754" y="746"/>
                    <a:pt x="1723" y="673"/>
                    <a:pt x="1681" y="610"/>
                  </a:cubicBezTo>
                  <a:cubicBezTo>
                    <a:pt x="1649" y="547"/>
                    <a:pt x="1607" y="484"/>
                    <a:pt x="1565" y="421"/>
                  </a:cubicBezTo>
                  <a:lnTo>
                    <a:pt x="1565" y="431"/>
                  </a:lnTo>
                  <a:cubicBezTo>
                    <a:pt x="1534" y="389"/>
                    <a:pt x="1492" y="347"/>
                    <a:pt x="1460" y="305"/>
                  </a:cubicBezTo>
                  <a:cubicBezTo>
                    <a:pt x="1418" y="263"/>
                    <a:pt x="1376" y="232"/>
                    <a:pt x="1345" y="200"/>
                  </a:cubicBezTo>
                  <a:cubicBezTo>
                    <a:pt x="1271" y="148"/>
                    <a:pt x="1198" y="106"/>
                    <a:pt x="1114" y="74"/>
                  </a:cubicBezTo>
                  <a:cubicBezTo>
                    <a:pt x="1040" y="43"/>
                    <a:pt x="967" y="22"/>
                    <a:pt x="883" y="11"/>
                  </a:cubicBezTo>
                  <a:lnTo>
                    <a:pt x="893" y="11"/>
                  </a:lnTo>
                  <a:cubicBezTo>
                    <a:pt x="841" y="1"/>
                    <a:pt x="799" y="1"/>
                    <a:pt x="746"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26"/>
            <p:cNvSpPr/>
            <p:nvPr/>
          </p:nvSpPr>
          <p:spPr>
            <a:xfrm>
              <a:off x="3086300" y="4927750"/>
              <a:ext cx="87700" cy="52525"/>
            </a:xfrm>
            <a:custGeom>
              <a:rect b="b" l="l" r="r" t="t"/>
              <a:pathLst>
                <a:path extrusionOk="0" h="2101" w="3508">
                  <a:moveTo>
                    <a:pt x="2878" y="1"/>
                  </a:moveTo>
                  <a:cubicBezTo>
                    <a:pt x="2804" y="1"/>
                    <a:pt x="2720" y="12"/>
                    <a:pt x="2647" y="12"/>
                  </a:cubicBezTo>
                  <a:cubicBezTo>
                    <a:pt x="2521" y="33"/>
                    <a:pt x="2405" y="43"/>
                    <a:pt x="2279" y="75"/>
                  </a:cubicBezTo>
                  <a:cubicBezTo>
                    <a:pt x="2164" y="106"/>
                    <a:pt x="2048" y="148"/>
                    <a:pt x="1922" y="190"/>
                  </a:cubicBezTo>
                  <a:cubicBezTo>
                    <a:pt x="1702" y="274"/>
                    <a:pt x="1481" y="400"/>
                    <a:pt x="1281" y="537"/>
                  </a:cubicBezTo>
                  <a:cubicBezTo>
                    <a:pt x="1082" y="684"/>
                    <a:pt x="893" y="852"/>
                    <a:pt x="735" y="1030"/>
                  </a:cubicBezTo>
                  <a:cubicBezTo>
                    <a:pt x="588" y="1188"/>
                    <a:pt x="462" y="1345"/>
                    <a:pt x="346" y="1524"/>
                  </a:cubicBezTo>
                  <a:cubicBezTo>
                    <a:pt x="283" y="1608"/>
                    <a:pt x="220" y="1692"/>
                    <a:pt x="168" y="1776"/>
                  </a:cubicBezTo>
                  <a:lnTo>
                    <a:pt x="10" y="2059"/>
                  </a:lnTo>
                  <a:cubicBezTo>
                    <a:pt x="0" y="2080"/>
                    <a:pt x="0" y="2091"/>
                    <a:pt x="21" y="2101"/>
                  </a:cubicBezTo>
                  <a:cubicBezTo>
                    <a:pt x="31" y="2101"/>
                    <a:pt x="42" y="2101"/>
                    <a:pt x="52" y="2091"/>
                  </a:cubicBezTo>
                  <a:cubicBezTo>
                    <a:pt x="115" y="1986"/>
                    <a:pt x="178" y="1881"/>
                    <a:pt x="252" y="1776"/>
                  </a:cubicBezTo>
                  <a:cubicBezTo>
                    <a:pt x="325" y="1671"/>
                    <a:pt x="399" y="1566"/>
                    <a:pt x="483" y="1471"/>
                  </a:cubicBezTo>
                  <a:lnTo>
                    <a:pt x="483" y="1471"/>
                  </a:lnTo>
                  <a:lnTo>
                    <a:pt x="472" y="1482"/>
                  </a:lnTo>
                  <a:cubicBezTo>
                    <a:pt x="536" y="1408"/>
                    <a:pt x="599" y="1335"/>
                    <a:pt x="662" y="1272"/>
                  </a:cubicBezTo>
                  <a:cubicBezTo>
                    <a:pt x="725" y="1198"/>
                    <a:pt x="798" y="1135"/>
                    <a:pt x="872" y="1072"/>
                  </a:cubicBezTo>
                  <a:cubicBezTo>
                    <a:pt x="935" y="1009"/>
                    <a:pt x="1008" y="946"/>
                    <a:pt x="1082" y="894"/>
                  </a:cubicBezTo>
                  <a:lnTo>
                    <a:pt x="1302" y="736"/>
                  </a:lnTo>
                  <a:lnTo>
                    <a:pt x="1292" y="736"/>
                  </a:lnTo>
                  <a:cubicBezTo>
                    <a:pt x="1302" y="736"/>
                    <a:pt x="1302" y="736"/>
                    <a:pt x="1313" y="726"/>
                  </a:cubicBezTo>
                  <a:cubicBezTo>
                    <a:pt x="1523" y="579"/>
                    <a:pt x="1754" y="463"/>
                    <a:pt x="2006" y="379"/>
                  </a:cubicBezTo>
                  <a:cubicBezTo>
                    <a:pt x="2006" y="369"/>
                    <a:pt x="2017" y="369"/>
                    <a:pt x="2017" y="369"/>
                  </a:cubicBezTo>
                  <a:lnTo>
                    <a:pt x="2006" y="369"/>
                  </a:lnTo>
                  <a:cubicBezTo>
                    <a:pt x="2216" y="306"/>
                    <a:pt x="2437" y="253"/>
                    <a:pt x="2657" y="232"/>
                  </a:cubicBezTo>
                  <a:cubicBezTo>
                    <a:pt x="2773" y="222"/>
                    <a:pt x="2888" y="222"/>
                    <a:pt x="3014" y="222"/>
                  </a:cubicBezTo>
                  <a:cubicBezTo>
                    <a:pt x="3077" y="232"/>
                    <a:pt x="3130" y="232"/>
                    <a:pt x="3193" y="243"/>
                  </a:cubicBezTo>
                  <a:cubicBezTo>
                    <a:pt x="3266" y="253"/>
                    <a:pt x="3329" y="264"/>
                    <a:pt x="3403" y="264"/>
                  </a:cubicBezTo>
                  <a:cubicBezTo>
                    <a:pt x="3408" y="265"/>
                    <a:pt x="3413" y="266"/>
                    <a:pt x="3419" y="266"/>
                  </a:cubicBezTo>
                  <a:cubicBezTo>
                    <a:pt x="3455" y="266"/>
                    <a:pt x="3488" y="237"/>
                    <a:pt x="3497" y="201"/>
                  </a:cubicBezTo>
                  <a:cubicBezTo>
                    <a:pt x="3508" y="148"/>
                    <a:pt x="3487" y="96"/>
                    <a:pt x="3434" y="75"/>
                  </a:cubicBezTo>
                  <a:cubicBezTo>
                    <a:pt x="3371" y="54"/>
                    <a:pt x="3298" y="43"/>
                    <a:pt x="3235" y="33"/>
                  </a:cubicBezTo>
                  <a:cubicBezTo>
                    <a:pt x="3172" y="22"/>
                    <a:pt x="3098" y="12"/>
                    <a:pt x="3035" y="12"/>
                  </a:cubicBezTo>
                  <a:cubicBezTo>
                    <a:pt x="2983" y="12"/>
                    <a:pt x="2930" y="1"/>
                    <a:pt x="2878"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26"/>
            <p:cNvSpPr/>
            <p:nvPr/>
          </p:nvSpPr>
          <p:spPr>
            <a:xfrm>
              <a:off x="3090500" y="5008600"/>
              <a:ext cx="3175" cy="13550"/>
            </a:xfrm>
            <a:custGeom>
              <a:rect b="b" l="l" r="r" t="t"/>
              <a:pathLst>
                <a:path extrusionOk="0" h="542" w="127">
                  <a:moveTo>
                    <a:pt x="42" y="1"/>
                  </a:moveTo>
                  <a:cubicBezTo>
                    <a:pt x="31" y="1"/>
                    <a:pt x="21" y="1"/>
                    <a:pt x="21" y="22"/>
                  </a:cubicBezTo>
                  <a:cubicBezTo>
                    <a:pt x="10" y="64"/>
                    <a:pt x="10" y="106"/>
                    <a:pt x="10" y="148"/>
                  </a:cubicBezTo>
                  <a:cubicBezTo>
                    <a:pt x="0" y="190"/>
                    <a:pt x="10" y="222"/>
                    <a:pt x="10" y="264"/>
                  </a:cubicBezTo>
                  <a:cubicBezTo>
                    <a:pt x="10" y="358"/>
                    <a:pt x="31" y="442"/>
                    <a:pt x="63" y="526"/>
                  </a:cubicBezTo>
                  <a:cubicBezTo>
                    <a:pt x="71" y="534"/>
                    <a:pt x="78" y="541"/>
                    <a:pt x="89" y="541"/>
                  </a:cubicBezTo>
                  <a:cubicBezTo>
                    <a:pt x="94" y="541"/>
                    <a:pt x="99" y="540"/>
                    <a:pt x="105" y="537"/>
                  </a:cubicBezTo>
                  <a:cubicBezTo>
                    <a:pt x="115" y="537"/>
                    <a:pt x="126" y="516"/>
                    <a:pt x="115" y="505"/>
                  </a:cubicBezTo>
                  <a:cubicBezTo>
                    <a:pt x="105" y="484"/>
                    <a:pt x="105" y="474"/>
                    <a:pt x="94" y="453"/>
                  </a:cubicBezTo>
                  <a:cubicBezTo>
                    <a:pt x="94" y="442"/>
                    <a:pt x="84" y="421"/>
                    <a:pt x="84" y="400"/>
                  </a:cubicBezTo>
                  <a:cubicBezTo>
                    <a:pt x="73" y="358"/>
                    <a:pt x="63" y="316"/>
                    <a:pt x="63" y="274"/>
                  </a:cubicBezTo>
                  <a:cubicBezTo>
                    <a:pt x="53" y="236"/>
                    <a:pt x="53" y="197"/>
                    <a:pt x="52" y="159"/>
                  </a:cubicBezTo>
                  <a:lnTo>
                    <a:pt x="52" y="159"/>
                  </a:lnTo>
                  <a:cubicBezTo>
                    <a:pt x="63" y="117"/>
                    <a:pt x="63" y="64"/>
                    <a:pt x="73" y="22"/>
                  </a:cubicBezTo>
                  <a:cubicBezTo>
                    <a:pt x="73" y="12"/>
                    <a:pt x="63" y="1"/>
                    <a:pt x="5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26"/>
            <p:cNvSpPr/>
            <p:nvPr/>
          </p:nvSpPr>
          <p:spPr>
            <a:xfrm>
              <a:off x="3099425" y="5010725"/>
              <a:ext cx="2650" cy="15250"/>
            </a:xfrm>
            <a:custGeom>
              <a:rect b="b" l="l" r="r" t="t"/>
              <a:pathLst>
                <a:path extrusionOk="0" h="610" w="106">
                  <a:moveTo>
                    <a:pt x="53" y="0"/>
                  </a:moveTo>
                  <a:cubicBezTo>
                    <a:pt x="42" y="0"/>
                    <a:pt x="32" y="11"/>
                    <a:pt x="21" y="21"/>
                  </a:cubicBezTo>
                  <a:cubicBezTo>
                    <a:pt x="11" y="74"/>
                    <a:pt x="11" y="116"/>
                    <a:pt x="0" y="168"/>
                  </a:cubicBezTo>
                  <a:lnTo>
                    <a:pt x="0" y="305"/>
                  </a:lnTo>
                  <a:cubicBezTo>
                    <a:pt x="0" y="399"/>
                    <a:pt x="21" y="504"/>
                    <a:pt x="42" y="588"/>
                  </a:cubicBezTo>
                  <a:cubicBezTo>
                    <a:pt x="42" y="599"/>
                    <a:pt x="53" y="609"/>
                    <a:pt x="63" y="609"/>
                  </a:cubicBezTo>
                  <a:lnTo>
                    <a:pt x="84" y="609"/>
                  </a:lnTo>
                  <a:cubicBezTo>
                    <a:pt x="95" y="609"/>
                    <a:pt x="95" y="599"/>
                    <a:pt x="95" y="599"/>
                  </a:cubicBezTo>
                  <a:cubicBezTo>
                    <a:pt x="105" y="588"/>
                    <a:pt x="105" y="578"/>
                    <a:pt x="105" y="567"/>
                  </a:cubicBezTo>
                  <a:cubicBezTo>
                    <a:pt x="95" y="557"/>
                    <a:pt x="95" y="557"/>
                    <a:pt x="95" y="546"/>
                  </a:cubicBezTo>
                  <a:lnTo>
                    <a:pt x="95" y="536"/>
                  </a:lnTo>
                  <a:cubicBezTo>
                    <a:pt x="74" y="483"/>
                    <a:pt x="74" y="431"/>
                    <a:pt x="63" y="378"/>
                  </a:cubicBezTo>
                  <a:cubicBezTo>
                    <a:pt x="53" y="326"/>
                    <a:pt x="53" y="263"/>
                    <a:pt x="53" y="210"/>
                  </a:cubicBezTo>
                  <a:cubicBezTo>
                    <a:pt x="53" y="179"/>
                    <a:pt x="53" y="158"/>
                    <a:pt x="63" y="126"/>
                  </a:cubicBezTo>
                  <a:cubicBezTo>
                    <a:pt x="63" y="95"/>
                    <a:pt x="74" y="63"/>
                    <a:pt x="74" y="32"/>
                  </a:cubicBezTo>
                  <a:cubicBezTo>
                    <a:pt x="74" y="21"/>
                    <a:pt x="63" y="0"/>
                    <a:pt x="5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26"/>
            <p:cNvSpPr/>
            <p:nvPr/>
          </p:nvSpPr>
          <p:spPr>
            <a:xfrm>
              <a:off x="3108875" y="5013350"/>
              <a:ext cx="2125" cy="12350"/>
            </a:xfrm>
            <a:custGeom>
              <a:rect b="b" l="l" r="r" t="t"/>
              <a:pathLst>
                <a:path extrusionOk="0" h="494" w="85">
                  <a:moveTo>
                    <a:pt x="53" y="0"/>
                  </a:moveTo>
                  <a:cubicBezTo>
                    <a:pt x="42" y="0"/>
                    <a:pt x="32" y="11"/>
                    <a:pt x="32" y="21"/>
                  </a:cubicBezTo>
                  <a:cubicBezTo>
                    <a:pt x="21" y="63"/>
                    <a:pt x="21" y="95"/>
                    <a:pt x="11" y="137"/>
                  </a:cubicBezTo>
                  <a:cubicBezTo>
                    <a:pt x="11" y="168"/>
                    <a:pt x="0" y="210"/>
                    <a:pt x="0" y="252"/>
                  </a:cubicBezTo>
                  <a:cubicBezTo>
                    <a:pt x="0" y="315"/>
                    <a:pt x="11" y="389"/>
                    <a:pt x="21" y="462"/>
                  </a:cubicBezTo>
                  <a:cubicBezTo>
                    <a:pt x="21" y="483"/>
                    <a:pt x="32" y="494"/>
                    <a:pt x="53" y="494"/>
                  </a:cubicBezTo>
                  <a:cubicBezTo>
                    <a:pt x="63" y="494"/>
                    <a:pt x="84" y="473"/>
                    <a:pt x="74" y="462"/>
                  </a:cubicBezTo>
                  <a:cubicBezTo>
                    <a:pt x="74" y="420"/>
                    <a:pt x="63" y="378"/>
                    <a:pt x="63" y="347"/>
                  </a:cubicBezTo>
                  <a:cubicBezTo>
                    <a:pt x="53" y="305"/>
                    <a:pt x="53" y="263"/>
                    <a:pt x="63" y="221"/>
                  </a:cubicBezTo>
                  <a:lnTo>
                    <a:pt x="53" y="221"/>
                  </a:lnTo>
                  <a:cubicBezTo>
                    <a:pt x="63" y="189"/>
                    <a:pt x="63" y="158"/>
                    <a:pt x="63" y="126"/>
                  </a:cubicBezTo>
                  <a:cubicBezTo>
                    <a:pt x="74" y="95"/>
                    <a:pt x="74" y="63"/>
                    <a:pt x="84" y="32"/>
                  </a:cubicBezTo>
                  <a:cubicBezTo>
                    <a:pt x="84" y="21"/>
                    <a:pt x="74" y="0"/>
                    <a:pt x="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26"/>
            <p:cNvSpPr/>
            <p:nvPr/>
          </p:nvSpPr>
          <p:spPr>
            <a:xfrm>
              <a:off x="3087875" y="4757925"/>
              <a:ext cx="113950" cy="132850"/>
            </a:xfrm>
            <a:custGeom>
              <a:rect b="b" l="l" r="r" t="t"/>
              <a:pathLst>
                <a:path extrusionOk="0" h="5314" w="4558">
                  <a:moveTo>
                    <a:pt x="4232" y="0"/>
                  </a:moveTo>
                  <a:cubicBezTo>
                    <a:pt x="4190" y="0"/>
                    <a:pt x="4148" y="0"/>
                    <a:pt x="4096" y="21"/>
                  </a:cubicBezTo>
                  <a:cubicBezTo>
                    <a:pt x="4054" y="31"/>
                    <a:pt x="4012" y="52"/>
                    <a:pt x="3970" y="73"/>
                  </a:cubicBezTo>
                  <a:cubicBezTo>
                    <a:pt x="3917" y="105"/>
                    <a:pt x="3875" y="136"/>
                    <a:pt x="3833" y="157"/>
                  </a:cubicBezTo>
                  <a:cubicBezTo>
                    <a:pt x="3718" y="231"/>
                    <a:pt x="3613" y="315"/>
                    <a:pt x="3529" y="378"/>
                  </a:cubicBezTo>
                  <a:cubicBezTo>
                    <a:pt x="3424" y="472"/>
                    <a:pt x="3319" y="556"/>
                    <a:pt x="3224" y="640"/>
                  </a:cubicBezTo>
                  <a:lnTo>
                    <a:pt x="3161" y="693"/>
                  </a:lnTo>
                  <a:cubicBezTo>
                    <a:pt x="3077" y="766"/>
                    <a:pt x="2983" y="850"/>
                    <a:pt x="2888" y="924"/>
                  </a:cubicBezTo>
                  <a:cubicBezTo>
                    <a:pt x="2657" y="1113"/>
                    <a:pt x="2458" y="1249"/>
                    <a:pt x="2269" y="1344"/>
                  </a:cubicBezTo>
                  <a:cubicBezTo>
                    <a:pt x="2311" y="1302"/>
                    <a:pt x="2353" y="1260"/>
                    <a:pt x="2395" y="1207"/>
                  </a:cubicBezTo>
                  <a:lnTo>
                    <a:pt x="2416" y="1197"/>
                  </a:lnTo>
                  <a:cubicBezTo>
                    <a:pt x="2531" y="1071"/>
                    <a:pt x="2657" y="934"/>
                    <a:pt x="2773" y="798"/>
                  </a:cubicBezTo>
                  <a:cubicBezTo>
                    <a:pt x="2836" y="724"/>
                    <a:pt x="2888" y="651"/>
                    <a:pt x="2920" y="588"/>
                  </a:cubicBezTo>
                  <a:cubicBezTo>
                    <a:pt x="2962" y="525"/>
                    <a:pt x="2993" y="462"/>
                    <a:pt x="3014" y="409"/>
                  </a:cubicBezTo>
                  <a:cubicBezTo>
                    <a:pt x="3014" y="378"/>
                    <a:pt x="3025" y="357"/>
                    <a:pt x="3014" y="325"/>
                  </a:cubicBezTo>
                  <a:cubicBezTo>
                    <a:pt x="3014" y="294"/>
                    <a:pt x="3004" y="262"/>
                    <a:pt x="2993" y="231"/>
                  </a:cubicBezTo>
                  <a:cubicBezTo>
                    <a:pt x="2983" y="210"/>
                    <a:pt x="2951" y="189"/>
                    <a:pt x="2941" y="168"/>
                  </a:cubicBezTo>
                  <a:cubicBezTo>
                    <a:pt x="2909" y="147"/>
                    <a:pt x="2878" y="136"/>
                    <a:pt x="2846" y="115"/>
                  </a:cubicBezTo>
                  <a:cubicBezTo>
                    <a:pt x="2783" y="94"/>
                    <a:pt x="2710" y="84"/>
                    <a:pt x="2626" y="84"/>
                  </a:cubicBezTo>
                  <a:cubicBezTo>
                    <a:pt x="2552" y="84"/>
                    <a:pt x="2479" y="84"/>
                    <a:pt x="2384" y="105"/>
                  </a:cubicBezTo>
                  <a:cubicBezTo>
                    <a:pt x="2185" y="157"/>
                    <a:pt x="1996" y="231"/>
                    <a:pt x="1849" y="304"/>
                  </a:cubicBezTo>
                  <a:cubicBezTo>
                    <a:pt x="1681" y="388"/>
                    <a:pt x="1512" y="483"/>
                    <a:pt x="1344" y="588"/>
                  </a:cubicBezTo>
                  <a:cubicBezTo>
                    <a:pt x="1281" y="630"/>
                    <a:pt x="1218" y="672"/>
                    <a:pt x="1155" y="724"/>
                  </a:cubicBezTo>
                  <a:cubicBezTo>
                    <a:pt x="1103" y="766"/>
                    <a:pt x="1050" y="798"/>
                    <a:pt x="1019" y="840"/>
                  </a:cubicBezTo>
                  <a:cubicBezTo>
                    <a:pt x="956" y="892"/>
                    <a:pt x="914" y="945"/>
                    <a:pt x="872" y="997"/>
                  </a:cubicBezTo>
                  <a:cubicBezTo>
                    <a:pt x="830" y="1060"/>
                    <a:pt x="777" y="1123"/>
                    <a:pt x="735" y="1207"/>
                  </a:cubicBezTo>
                  <a:cubicBezTo>
                    <a:pt x="651" y="1333"/>
                    <a:pt x="588" y="1480"/>
                    <a:pt x="515" y="1659"/>
                  </a:cubicBezTo>
                  <a:cubicBezTo>
                    <a:pt x="451" y="1827"/>
                    <a:pt x="399" y="1995"/>
                    <a:pt x="346" y="2163"/>
                  </a:cubicBezTo>
                  <a:cubicBezTo>
                    <a:pt x="304" y="2310"/>
                    <a:pt x="262" y="2467"/>
                    <a:pt x="199" y="2614"/>
                  </a:cubicBezTo>
                  <a:cubicBezTo>
                    <a:pt x="147" y="2782"/>
                    <a:pt x="84" y="2919"/>
                    <a:pt x="10" y="3045"/>
                  </a:cubicBezTo>
                  <a:cubicBezTo>
                    <a:pt x="0" y="3055"/>
                    <a:pt x="0" y="3076"/>
                    <a:pt x="0" y="3097"/>
                  </a:cubicBezTo>
                  <a:cubicBezTo>
                    <a:pt x="10" y="3118"/>
                    <a:pt x="21" y="3139"/>
                    <a:pt x="42" y="3150"/>
                  </a:cubicBezTo>
                  <a:cubicBezTo>
                    <a:pt x="52" y="3150"/>
                    <a:pt x="52" y="3150"/>
                    <a:pt x="63" y="3160"/>
                  </a:cubicBezTo>
                  <a:cubicBezTo>
                    <a:pt x="42" y="3287"/>
                    <a:pt x="31" y="3413"/>
                    <a:pt x="31" y="3560"/>
                  </a:cubicBezTo>
                  <a:cubicBezTo>
                    <a:pt x="21" y="3728"/>
                    <a:pt x="31" y="3896"/>
                    <a:pt x="42" y="4064"/>
                  </a:cubicBezTo>
                  <a:cubicBezTo>
                    <a:pt x="63" y="4242"/>
                    <a:pt x="94" y="4411"/>
                    <a:pt x="136" y="4558"/>
                  </a:cubicBezTo>
                  <a:cubicBezTo>
                    <a:pt x="210" y="4799"/>
                    <a:pt x="346" y="5114"/>
                    <a:pt x="630" y="5251"/>
                  </a:cubicBezTo>
                  <a:cubicBezTo>
                    <a:pt x="725" y="5293"/>
                    <a:pt x="819" y="5314"/>
                    <a:pt x="935" y="5314"/>
                  </a:cubicBezTo>
                  <a:cubicBezTo>
                    <a:pt x="977" y="5314"/>
                    <a:pt x="1019" y="5314"/>
                    <a:pt x="1050" y="5303"/>
                  </a:cubicBezTo>
                  <a:cubicBezTo>
                    <a:pt x="1145" y="5293"/>
                    <a:pt x="1229" y="5272"/>
                    <a:pt x="1302" y="5230"/>
                  </a:cubicBezTo>
                  <a:cubicBezTo>
                    <a:pt x="1386" y="5198"/>
                    <a:pt x="1470" y="5146"/>
                    <a:pt x="1544" y="5083"/>
                  </a:cubicBezTo>
                  <a:cubicBezTo>
                    <a:pt x="1670" y="4988"/>
                    <a:pt x="1775" y="4862"/>
                    <a:pt x="1891" y="4684"/>
                  </a:cubicBezTo>
                  <a:cubicBezTo>
                    <a:pt x="2006" y="4516"/>
                    <a:pt x="2101" y="4326"/>
                    <a:pt x="2174" y="4169"/>
                  </a:cubicBezTo>
                  <a:lnTo>
                    <a:pt x="2300" y="3917"/>
                  </a:lnTo>
                  <a:cubicBezTo>
                    <a:pt x="2342" y="3833"/>
                    <a:pt x="2384" y="3738"/>
                    <a:pt x="2426" y="3654"/>
                  </a:cubicBezTo>
                  <a:cubicBezTo>
                    <a:pt x="2500" y="3518"/>
                    <a:pt x="2573" y="3371"/>
                    <a:pt x="2668" y="3234"/>
                  </a:cubicBezTo>
                  <a:cubicBezTo>
                    <a:pt x="2710" y="3171"/>
                    <a:pt x="2773" y="3108"/>
                    <a:pt x="2857" y="3034"/>
                  </a:cubicBezTo>
                  <a:cubicBezTo>
                    <a:pt x="2983" y="2940"/>
                    <a:pt x="3130" y="2845"/>
                    <a:pt x="3245" y="2761"/>
                  </a:cubicBezTo>
                  <a:lnTo>
                    <a:pt x="3361" y="2688"/>
                  </a:lnTo>
                  <a:cubicBezTo>
                    <a:pt x="3487" y="2604"/>
                    <a:pt x="3602" y="2520"/>
                    <a:pt x="3728" y="2436"/>
                  </a:cubicBezTo>
                  <a:cubicBezTo>
                    <a:pt x="3854" y="2341"/>
                    <a:pt x="4022" y="2215"/>
                    <a:pt x="4169" y="2079"/>
                  </a:cubicBezTo>
                  <a:cubicBezTo>
                    <a:pt x="4316" y="1953"/>
                    <a:pt x="4411" y="1827"/>
                    <a:pt x="4484" y="1711"/>
                  </a:cubicBezTo>
                  <a:cubicBezTo>
                    <a:pt x="4495" y="1669"/>
                    <a:pt x="4516" y="1627"/>
                    <a:pt x="4537" y="1575"/>
                  </a:cubicBezTo>
                  <a:cubicBezTo>
                    <a:pt x="4547" y="1533"/>
                    <a:pt x="4558" y="1491"/>
                    <a:pt x="4558" y="1438"/>
                  </a:cubicBezTo>
                  <a:cubicBezTo>
                    <a:pt x="4558" y="1354"/>
                    <a:pt x="4537" y="1260"/>
                    <a:pt x="4484" y="1165"/>
                  </a:cubicBezTo>
                  <a:cubicBezTo>
                    <a:pt x="4516" y="1060"/>
                    <a:pt x="4558" y="934"/>
                    <a:pt x="4526" y="819"/>
                  </a:cubicBezTo>
                  <a:lnTo>
                    <a:pt x="4495" y="756"/>
                  </a:lnTo>
                  <a:cubicBezTo>
                    <a:pt x="4474" y="724"/>
                    <a:pt x="4453" y="714"/>
                    <a:pt x="4421" y="693"/>
                  </a:cubicBezTo>
                  <a:cubicBezTo>
                    <a:pt x="4411" y="682"/>
                    <a:pt x="4390" y="672"/>
                    <a:pt x="4369" y="672"/>
                  </a:cubicBezTo>
                  <a:cubicBezTo>
                    <a:pt x="4390" y="630"/>
                    <a:pt x="4400" y="598"/>
                    <a:pt x="4421" y="567"/>
                  </a:cubicBezTo>
                  <a:cubicBezTo>
                    <a:pt x="4432" y="535"/>
                    <a:pt x="4432" y="504"/>
                    <a:pt x="4442" y="472"/>
                  </a:cubicBezTo>
                  <a:cubicBezTo>
                    <a:pt x="4453" y="441"/>
                    <a:pt x="4453" y="420"/>
                    <a:pt x="4463" y="388"/>
                  </a:cubicBezTo>
                  <a:cubicBezTo>
                    <a:pt x="4463" y="336"/>
                    <a:pt x="4474" y="273"/>
                    <a:pt x="4463" y="210"/>
                  </a:cubicBezTo>
                  <a:cubicBezTo>
                    <a:pt x="4442" y="115"/>
                    <a:pt x="4400" y="52"/>
                    <a:pt x="4327" y="21"/>
                  </a:cubicBezTo>
                  <a:cubicBezTo>
                    <a:pt x="4295" y="0"/>
                    <a:pt x="4264" y="0"/>
                    <a:pt x="4232" y="0"/>
                  </a:cubicBezTo>
                  <a:close/>
                </a:path>
              </a:pathLst>
            </a:custGeom>
            <a:solidFill>
              <a:srgbClr val="C240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26"/>
            <p:cNvSpPr/>
            <p:nvPr/>
          </p:nvSpPr>
          <p:spPr>
            <a:xfrm>
              <a:off x="3162675" y="4774450"/>
              <a:ext cx="33625" cy="27700"/>
            </a:xfrm>
            <a:custGeom>
              <a:rect b="b" l="l" r="r" t="t"/>
              <a:pathLst>
                <a:path extrusionOk="0" h="1108" w="1345">
                  <a:moveTo>
                    <a:pt x="1314" y="0"/>
                  </a:moveTo>
                  <a:cubicBezTo>
                    <a:pt x="1303" y="0"/>
                    <a:pt x="1293" y="0"/>
                    <a:pt x="1293" y="11"/>
                  </a:cubicBezTo>
                  <a:cubicBezTo>
                    <a:pt x="1209" y="105"/>
                    <a:pt x="1125" y="200"/>
                    <a:pt x="1030" y="284"/>
                  </a:cubicBezTo>
                  <a:cubicBezTo>
                    <a:pt x="1009" y="305"/>
                    <a:pt x="999" y="315"/>
                    <a:pt x="978" y="326"/>
                  </a:cubicBezTo>
                  <a:cubicBezTo>
                    <a:pt x="904" y="389"/>
                    <a:pt x="831" y="452"/>
                    <a:pt x="757" y="504"/>
                  </a:cubicBezTo>
                  <a:cubicBezTo>
                    <a:pt x="684" y="567"/>
                    <a:pt x="610" y="620"/>
                    <a:pt x="526" y="672"/>
                  </a:cubicBezTo>
                  <a:cubicBezTo>
                    <a:pt x="453" y="725"/>
                    <a:pt x="369" y="777"/>
                    <a:pt x="295" y="830"/>
                  </a:cubicBezTo>
                  <a:cubicBezTo>
                    <a:pt x="211" y="882"/>
                    <a:pt x="127" y="935"/>
                    <a:pt x="33" y="977"/>
                  </a:cubicBezTo>
                  <a:cubicBezTo>
                    <a:pt x="22" y="987"/>
                    <a:pt x="12" y="1008"/>
                    <a:pt x="12" y="1029"/>
                  </a:cubicBezTo>
                  <a:cubicBezTo>
                    <a:pt x="1" y="1040"/>
                    <a:pt x="12" y="1061"/>
                    <a:pt x="22" y="1082"/>
                  </a:cubicBezTo>
                  <a:cubicBezTo>
                    <a:pt x="33" y="1092"/>
                    <a:pt x="43" y="1103"/>
                    <a:pt x="64" y="1103"/>
                  </a:cubicBezTo>
                  <a:cubicBezTo>
                    <a:pt x="70" y="1106"/>
                    <a:pt x="75" y="1107"/>
                    <a:pt x="80" y="1107"/>
                  </a:cubicBezTo>
                  <a:cubicBezTo>
                    <a:pt x="92" y="1107"/>
                    <a:pt x="102" y="1100"/>
                    <a:pt x="117" y="1092"/>
                  </a:cubicBezTo>
                  <a:cubicBezTo>
                    <a:pt x="232" y="1029"/>
                    <a:pt x="348" y="956"/>
                    <a:pt x="453" y="882"/>
                  </a:cubicBezTo>
                  <a:cubicBezTo>
                    <a:pt x="568" y="809"/>
                    <a:pt x="673" y="725"/>
                    <a:pt x="778" y="630"/>
                  </a:cubicBezTo>
                  <a:cubicBezTo>
                    <a:pt x="883" y="546"/>
                    <a:pt x="978" y="452"/>
                    <a:pt x="1072" y="357"/>
                  </a:cubicBezTo>
                  <a:cubicBezTo>
                    <a:pt x="1167" y="252"/>
                    <a:pt x="1251" y="147"/>
                    <a:pt x="1335" y="42"/>
                  </a:cubicBezTo>
                  <a:cubicBezTo>
                    <a:pt x="1345" y="32"/>
                    <a:pt x="1345" y="21"/>
                    <a:pt x="1324" y="11"/>
                  </a:cubicBezTo>
                  <a:cubicBezTo>
                    <a:pt x="1324" y="0"/>
                    <a:pt x="1314" y="0"/>
                    <a:pt x="1314"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26"/>
            <p:cNvSpPr/>
            <p:nvPr/>
          </p:nvSpPr>
          <p:spPr>
            <a:xfrm>
              <a:off x="3169775" y="4789150"/>
              <a:ext cx="29675" cy="23250"/>
            </a:xfrm>
            <a:custGeom>
              <a:rect b="b" l="l" r="r" t="t"/>
              <a:pathLst>
                <a:path extrusionOk="0" h="930" w="1187">
                  <a:moveTo>
                    <a:pt x="1156" y="0"/>
                  </a:moveTo>
                  <a:cubicBezTo>
                    <a:pt x="1145" y="0"/>
                    <a:pt x="1135" y="0"/>
                    <a:pt x="1135" y="11"/>
                  </a:cubicBezTo>
                  <a:cubicBezTo>
                    <a:pt x="1061" y="84"/>
                    <a:pt x="977" y="158"/>
                    <a:pt x="904" y="231"/>
                  </a:cubicBezTo>
                  <a:lnTo>
                    <a:pt x="893" y="242"/>
                  </a:lnTo>
                  <a:cubicBezTo>
                    <a:pt x="799" y="326"/>
                    <a:pt x="694" y="410"/>
                    <a:pt x="578" y="494"/>
                  </a:cubicBezTo>
                  <a:cubicBezTo>
                    <a:pt x="473" y="567"/>
                    <a:pt x="358" y="641"/>
                    <a:pt x="232" y="704"/>
                  </a:cubicBezTo>
                  <a:cubicBezTo>
                    <a:pt x="169" y="735"/>
                    <a:pt x="116" y="756"/>
                    <a:pt x="53" y="788"/>
                  </a:cubicBezTo>
                  <a:cubicBezTo>
                    <a:pt x="32" y="788"/>
                    <a:pt x="22" y="809"/>
                    <a:pt x="11" y="819"/>
                  </a:cubicBezTo>
                  <a:cubicBezTo>
                    <a:pt x="1" y="840"/>
                    <a:pt x="1" y="861"/>
                    <a:pt x="1" y="872"/>
                  </a:cubicBezTo>
                  <a:cubicBezTo>
                    <a:pt x="11" y="893"/>
                    <a:pt x="22" y="914"/>
                    <a:pt x="43" y="924"/>
                  </a:cubicBezTo>
                  <a:cubicBezTo>
                    <a:pt x="57" y="924"/>
                    <a:pt x="71" y="929"/>
                    <a:pt x="81" y="929"/>
                  </a:cubicBezTo>
                  <a:cubicBezTo>
                    <a:pt x="87" y="929"/>
                    <a:pt x="91" y="928"/>
                    <a:pt x="95" y="924"/>
                  </a:cubicBezTo>
                  <a:cubicBezTo>
                    <a:pt x="200" y="872"/>
                    <a:pt x="305" y="819"/>
                    <a:pt x="400" y="756"/>
                  </a:cubicBezTo>
                  <a:cubicBezTo>
                    <a:pt x="494" y="693"/>
                    <a:pt x="589" y="620"/>
                    <a:pt x="683" y="546"/>
                  </a:cubicBezTo>
                  <a:cubicBezTo>
                    <a:pt x="862" y="389"/>
                    <a:pt x="1019" y="221"/>
                    <a:pt x="1177" y="53"/>
                  </a:cubicBezTo>
                  <a:cubicBezTo>
                    <a:pt x="1187" y="32"/>
                    <a:pt x="1187" y="11"/>
                    <a:pt x="1177" y="0"/>
                  </a:cubicBezTo>
                  <a:close/>
                </a:path>
              </a:pathLst>
            </a:custGeom>
            <a:solidFill>
              <a:srgbClr val="A525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26"/>
            <p:cNvSpPr/>
            <p:nvPr/>
          </p:nvSpPr>
          <p:spPr>
            <a:xfrm>
              <a:off x="2754475" y="4823550"/>
              <a:ext cx="390375" cy="258875"/>
            </a:xfrm>
            <a:custGeom>
              <a:rect b="b" l="l" r="r" t="t"/>
              <a:pathLst>
                <a:path extrusionOk="0" h="10355" w="15615">
                  <a:moveTo>
                    <a:pt x="13357" y="0"/>
                  </a:moveTo>
                  <a:cubicBezTo>
                    <a:pt x="13304" y="0"/>
                    <a:pt x="13252" y="10"/>
                    <a:pt x="13199" y="10"/>
                  </a:cubicBezTo>
                  <a:cubicBezTo>
                    <a:pt x="13157" y="21"/>
                    <a:pt x="13126" y="52"/>
                    <a:pt x="13136" y="94"/>
                  </a:cubicBezTo>
                  <a:cubicBezTo>
                    <a:pt x="13094" y="199"/>
                    <a:pt x="13052" y="283"/>
                    <a:pt x="13010" y="378"/>
                  </a:cubicBezTo>
                  <a:cubicBezTo>
                    <a:pt x="12769" y="851"/>
                    <a:pt x="12464" y="1323"/>
                    <a:pt x="12097" y="1744"/>
                  </a:cubicBezTo>
                  <a:cubicBezTo>
                    <a:pt x="11666" y="2248"/>
                    <a:pt x="11152" y="2710"/>
                    <a:pt x="10564" y="3119"/>
                  </a:cubicBezTo>
                  <a:lnTo>
                    <a:pt x="10585" y="3109"/>
                  </a:lnTo>
                  <a:lnTo>
                    <a:pt x="10585" y="3109"/>
                  </a:lnTo>
                  <a:cubicBezTo>
                    <a:pt x="9902" y="3571"/>
                    <a:pt x="9146" y="3959"/>
                    <a:pt x="8338" y="4243"/>
                  </a:cubicBezTo>
                  <a:cubicBezTo>
                    <a:pt x="7960" y="4369"/>
                    <a:pt x="7582" y="4484"/>
                    <a:pt x="7225" y="4558"/>
                  </a:cubicBezTo>
                  <a:cubicBezTo>
                    <a:pt x="6847" y="4642"/>
                    <a:pt x="6437" y="4705"/>
                    <a:pt x="5944" y="4757"/>
                  </a:cubicBezTo>
                  <a:cubicBezTo>
                    <a:pt x="5755" y="4778"/>
                    <a:pt x="5566" y="4799"/>
                    <a:pt x="5303" y="4820"/>
                  </a:cubicBezTo>
                  <a:cubicBezTo>
                    <a:pt x="5209" y="4820"/>
                    <a:pt x="5114" y="4831"/>
                    <a:pt x="5020" y="4841"/>
                  </a:cubicBezTo>
                  <a:lnTo>
                    <a:pt x="4957" y="4841"/>
                  </a:lnTo>
                  <a:cubicBezTo>
                    <a:pt x="4852" y="4852"/>
                    <a:pt x="4736" y="4852"/>
                    <a:pt x="4621" y="4862"/>
                  </a:cubicBezTo>
                  <a:cubicBezTo>
                    <a:pt x="4484" y="4873"/>
                    <a:pt x="4348" y="4883"/>
                    <a:pt x="4201" y="4894"/>
                  </a:cubicBezTo>
                  <a:lnTo>
                    <a:pt x="4190" y="4894"/>
                  </a:lnTo>
                  <a:cubicBezTo>
                    <a:pt x="4117" y="4894"/>
                    <a:pt x="4043" y="4904"/>
                    <a:pt x="3980" y="4904"/>
                  </a:cubicBezTo>
                  <a:lnTo>
                    <a:pt x="3928" y="4915"/>
                  </a:lnTo>
                  <a:cubicBezTo>
                    <a:pt x="3602" y="4936"/>
                    <a:pt x="3266" y="4967"/>
                    <a:pt x="2930" y="5009"/>
                  </a:cubicBezTo>
                  <a:cubicBezTo>
                    <a:pt x="2542" y="5051"/>
                    <a:pt x="2206" y="5125"/>
                    <a:pt x="1912" y="5219"/>
                  </a:cubicBezTo>
                  <a:cubicBezTo>
                    <a:pt x="1744" y="5272"/>
                    <a:pt x="1586" y="5335"/>
                    <a:pt x="1439" y="5408"/>
                  </a:cubicBezTo>
                  <a:cubicBezTo>
                    <a:pt x="1292" y="5482"/>
                    <a:pt x="1145" y="5576"/>
                    <a:pt x="1009" y="5681"/>
                  </a:cubicBezTo>
                  <a:cubicBezTo>
                    <a:pt x="777" y="5860"/>
                    <a:pt x="567" y="6091"/>
                    <a:pt x="410" y="6353"/>
                  </a:cubicBezTo>
                  <a:cubicBezTo>
                    <a:pt x="126" y="6784"/>
                    <a:pt x="0" y="7319"/>
                    <a:pt x="32" y="7844"/>
                  </a:cubicBezTo>
                  <a:cubicBezTo>
                    <a:pt x="32" y="7970"/>
                    <a:pt x="53" y="8096"/>
                    <a:pt x="84" y="8222"/>
                  </a:cubicBezTo>
                  <a:cubicBezTo>
                    <a:pt x="105" y="8338"/>
                    <a:pt x="137" y="8464"/>
                    <a:pt x="189" y="8590"/>
                  </a:cubicBezTo>
                  <a:cubicBezTo>
                    <a:pt x="273" y="8821"/>
                    <a:pt x="399" y="9041"/>
                    <a:pt x="557" y="9251"/>
                  </a:cubicBezTo>
                  <a:cubicBezTo>
                    <a:pt x="662" y="9388"/>
                    <a:pt x="788" y="9514"/>
                    <a:pt x="935" y="9640"/>
                  </a:cubicBezTo>
                  <a:cubicBezTo>
                    <a:pt x="1072" y="9745"/>
                    <a:pt x="1229" y="9839"/>
                    <a:pt x="1408" y="9934"/>
                  </a:cubicBezTo>
                  <a:cubicBezTo>
                    <a:pt x="1576" y="10007"/>
                    <a:pt x="1765" y="10070"/>
                    <a:pt x="1964" y="10112"/>
                  </a:cubicBezTo>
                  <a:cubicBezTo>
                    <a:pt x="2195" y="10165"/>
                    <a:pt x="2426" y="10175"/>
                    <a:pt x="2657" y="10175"/>
                  </a:cubicBezTo>
                  <a:lnTo>
                    <a:pt x="2783" y="10186"/>
                  </a:lnTo>
                  <a:cubicBezTo>
                    <a:pt x="3308" y="10291"/>
                    <a:pt x="3854" y="10354"/>
                    <a:pt x="4442" y="10354"/>
                  </a:cubicBezTo>
                  <a:lnTo>
                    <a:pt x="4526" y="10354"/>
                  </a:lnTo>
                  <a:cubicBezTo>
                    <a:pt x="5146" y="10343"/>
                    <a:pt x="5807" y="10270"/>
                    <a:pt x="6469" y="10144"/>
                  </a:cubicBezTo>
                  <a:cubicBezTo>
                    <a:pt x="7109" y="10018"/>
                    <a:pt x="7750" y="9829"/>
                    <a:pt x="8390" y="9587"/>
                  </a:cubicBezTo>
                  <a:cubicBezTo>
                    <a:pt x="9010" y="9356"/>
                    <a:pt x="9608" y="9083"/>
                    <a:pt x="10165" y="8758"/>
                  </a:cubicBezTo>
                  <a:cubicBezTo>
                    <a:pt x="10721" y="8432"/>
                    <a:pt x="11236" y="8065"/>
                    <a:pt x="11698" y="7666"/>
                  </a:cubicBezTo>
                  <a:cubicBezTo>
                    <a:pt x="12212" y="7225"/>
                    <a:pt x="12706" y="6689"/>
                    <a:pt x="13178" y="6080"/>
                  </a:cubicBezTo>
                  <a:cubicBezTo>
                    <a:pt x="13609" y="5545"/>
                    <a:pt x="14008" y="4946"/>
                    <a:pt x="14397" y="4264"/>
                  </a:cubicBezTo>
                  <a:cubicBezTo>
                    <a:pt x="14565" y="3970"/>
                    <a:pt x="14743" y="3644"/>
                    <a:pt x="14911" y="3308"/>
                  </a:cubicBezTo>
                  <a:cubicBezTo>
                    <a:pt x="14954" y="3235"/>
                    <a:pt x="14985" y="3151"/>
                    <a:pt x="15027" y="3077"/>
                  </a:cubicBezTo>
                  <a:cubicBezTo>
                    <a:pt x="15048" y="3035"/>
                    <a:pt x="15069" y="2993"/>
                    <a:pt x="15080" y="2962"/>
                  </a:cubicBezTo>
                  <a:lnTo>
                    <a:pt x="15101" y="2930"/>
                  </a:lnTo>
                  <a:lnTo>
                    <a:pt x="15111" y="2899"/>
                  </a:lnTo>
                  <a:lnTo>
                    <a:pt x="15122" y="2878"/>
                  </a:lnTo>
                  <a:cubicBezTo>
                    <a:pt x="15132" y="2867"/>
                    <a:pt x="15132" y="2867"/>
                    <a:pt x="15132" y="2857"/>
                  </a:cubicBezTo>
                  <a:lnTo>
                    <a:pt x="15153" y="2825"/>
                  </a:lnTo>
                  <a:lnTo>
                    <a:pt x="15164" y="2804"/>
                  </a:lnTo>
                  <a:lnTo>
                    <a:pt x="15164" y="2783"/>
                  </a:lnTo>
                  <a:cubicBezTo>
                    <a:pt x="15342" y="2437"/>
                    <a:pt x="15489" y="2122"/>
                    <a:pt x="15605" y="1796"/>
                  </a:cubicBezTo>
                  <a:cubicBezTo>
                    <a:pt x="15615" y="1765"/>
                    <a:pt x="15605" y="1733"/>
                    <a:pt x="15584" y="1712"/>
                  </a:cubicBezTo>
                  <a:cubicBezTo>
                    <a:pt x="15500" y="1512"/>
                    <a:pt x="15374" y="1313"/>
                    <a:pt x="15227" y="1113"/>
                  </a:cubicBezTo>
                  <a:cubicBezTo>
                    <a:pt x="15069" y="914"/>
                    <a:pt x="14890" y="725"/>
                    <a:pt x="14691" y="556"/>
                  </a:cubicBezTo>
                  <a:cubicBezTo>
                    <a:pt x="14491" y="388"/>
                    <a:pt x="14271" y="252"/>
                    <a:pt x="14050" y="157"/>
                  </a:cubicBezTo>
                  <a:cubicBezTo>
                    <a:pt x="13945" y="105"/>
                    <a:pt x="13830" y="63"/>
                    <a:pt x="13703" y="42"/>
                  </a:cubicBezTo>
                  <a:cubicBezTo>
                    <a:pt x="13598" y="10"/>
                    <a:pt x="13483" y="0"/>
                    <a:pt x="1335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26"/>
            <p:cNvSpPr/>
            <p:nvPr/>
          </p:nvSpPr>
          <p:spPr>
            <a:xfrm>
              <a:off x="2905675" y="4856625"/>
              <a:ext cx="239175" cy="222375"/>
            </a:xfrm>
            <a:custGeom>
              <a:rect b="b" l="l" r="r" t="t"/>
              <a:pathLst>
                <a:path extrusionOk="0" h="8895" w="9567">
                  <a:moveTo>
                    <a:pt x="9326" y="0"/>
                  </a:moveTo>
                  <a:cubicBezTo>
                    <a:pt x="9294" y="74"/>
                    <a:pt x="9273" y="147"/>
                    <a:pt x="9242" y="221"/>
                  </a:cubicBezTo>
                  <a:cubicBezTo>
                    <a:pt x="9105" y="578"/>
                    <a:pt x="8958" y="935"/>
                    <a:pt x="8779" y="1282"/>
                  </a:cubicBezTo>
                  <a:cubicBezTo>
                    <a:pt x="8632" y="1597"/>
                    <a:pt x="8464" y="1901"/>
                    <a:pt x="8286" y="2206"/>
                  </a:cubicBezTo>
                  <a:cubicBezTo>
                    <a:pt x="8128" y="2479"/>
                    <a:pt x="7971" y="2741"/>
                    <a:pt x="7803" y="3004"/>
                  </a:cubicBezTo>
                  <a:cubicBezTo>
                    <a:pt x="7456" y="3529"/>
                    <a:pt x="7078" y="4043"/>
                    <a:pt x="6679" y="4526"/>
                  </a:cubicBezTo>
                  <a:cubicBezTo>
                    <a:pt x="6269" y="5020"/>
                    <a:pt x="5828" y="5492"/>
                    <a:pt x="5366" y="5933"/>
                  </a:cubicBezTo>
                  <a:cubicBezTo>
                    <a:pt x="4904" y="6364"/>
                    <a:pt x="4411" y="6773"/>
                    <a:pt x="3896" y="7141"/>
                  </a:cubicBezTo>
                  <a:cubicBezTo>
                    <a:pt x="3382" y="7498"/>
                    <a:pt x="2846" y="7834"/>
                    <a:pt x="2279" y="8107"/>
                  </a:cubicBezTo>
                  <a:cubicBezTo>
                    <a:pt x="1712" y="8380"/>
                    <a:pt x="1135" y="8600"/>
                    <a:pt x="536" y="8768"/>
                  </a:cubicBezTo>
                  <a:cubicBezTo>
                    <a:pt x="358" y="8821"/>
                    <a:pt x="179" y="8863"/>
                    <a:pt x="1" y="8894"/>
                  </a:cubicBezTo>
                  <a:cubicBezTo>
                    <a:pt x="137" y="8873"/>
                    <a:pt x="284" y="8852"/>
                    <a:pt x="421" y="8821"/>
                  </a:cubicBezTo>
                  <a:cubicBezTo>
                    <a:pt x="1061" y="8695"/>
                    <a:pt x="1712" y="8506"/>
                    <a:pt x="2342" y="8264"/>
                  </a:cubicBezTo>
                  <a:cubicBezTo>
                    <a:pt x="2962" y="8033"/>
                    <a:pt x="3560" y="7760"/>
                    <a:pt x="4117" y="7435"/>
                  </a:cubicBezTo>
                  <a:cubicBezTo>
                    <a:pt x="4673" y="7120"/>
                    <a:pt x="5188" y="6752"/>
                    <a:pt x="5650" y="6343"/>
                  </a:cubicBezTo>
                  <a:cubicBezTo>
                    <a:pt x="6164" y="5902"/>
                    <a:pt x="6658" y="5366"/>
                    <a:pt x="7130" y="4757"/>
                  </a:cubicBezTo>
                  <a:cubicBezTo>
                    <a:pt x="7561" y="4211"/>
                    <a:pt x="7960" y="3623"/>
                    <a:pt x="8349" y="2941"/>
                  </a:cubicBezTo>
                  <a:cubicBezTo>
                    <a:pt x="8517" y="2647"/>
                    <a:pt x="8695" y="2321"/>
                    <a:pt x="8863" y="1985"/>
                  </a:cubicBezTo>
                  <a:cubicBezTo>
                    <a:pt x="8906" y="1912"/>
                    <a:pt x="8948" y="1828"/>
                    <a:pt x="8979" y="1754"/>
                  </a:cubicBezTo>
                  <a:cubicBezTo>
                    <a:pt x="9000" y="1712"/>
                    <a:pt x="9021" y="1681"/>
                    <a:pt x="9042" y="1639"/>
                  </a:cubicBezTo>
                  <a:lnTo>
                    <a:pt x="9053" y="1607"/>
                  </a:lnTo>
                  <a:lnTo>
                    <a:pt x="9074" y="1576"/>
                  </a:lnTo>
                  <a:lnTo>
                    <a:pt x="9074" y="1555"/>
                  </a:lnTo>
                  <a:cubicBezTo>
                    <a:pt x="9084" y="1544"/>
                    <a:pt x="9084" y="1534"/>
                    <a:pt x="9084" y="1534"/>
                  </a:cubicBezTo>
                  <a:lnTo>
                    <a:pt x="9105" y="1502"/>
                  </a:lnTo>
                  <a:lnTo>
                    <a:pt x="9116" y="1481"/>
                  </a:lnTo>
                  <a:cubicBezTo>
                    <a:pt x="9116" y="1471"/>
                    <a:pt x="9116" y="1471"/>
                    <a:pt x="9126" y="1460"/>
                  </a:cubicBezTo>
                  <a:cubicBezTo>
                    <a:pt x="9294" y="1114"/>
                    <a:pt x="9441" y="799"/>
                    <a:pt x="9557" y="473"/>
                  </a:cubicBezTo>
                  <a:cubicBezTo>
                    <a:pt x="9567" y="442"/>
                    <a:pt x="9557" y="410"/>
                    <a:pt x="9536" y="389"/>
                  </a:cubicBezTo>
                  <a:cubicBezTo>
                    <a:pt x="9483" y="252"/>
                    <a:pt x="9410" y="126"/>
                    <a:pt x="9326" y="0"/>
                  </a:cubicBezTo>
                  <a:close/>
                </a:path>
              </a:pathLst>
            </a:custGeom>
            <a:solidFill>
              <a:srgbClr val="DF82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26"/>
            <p:cNvSpPr/>
            <p:nvPr/>
          </p:nvSpPr>
          <p:spPr>
            <a:xfrm>
              <a:off x="2947675" y="5004400"/>
              <a:ext cx="100325" cy="64625"/>
            </a:xfrm>
            <a:custGeom>
              <a:rect b="b" l="l" r="r" t="t"/>
              <a:pathLst>
                <a:path extrusionOk="0" h="2585" w="4013">
                  <a:moveTo>
                    <a:pt x="2773" y="1"/>
                  </a:moveTo>
                  <a:cubicBezTo>
                    <a:pt x="2657" y="1"/>
                    <a:pt x="2542" y="12"/>
                    <a:pt x="2437" y="33"/>
                  </a:cubicBezTo>
                  <a:cubicBezTo>
                    <a:pt x="2174" y="64"/>
                    <a:pt x="1922" y="138"/>
                    <a:pt x="1681" y="232"/>
                  </a:cubicBezTo>
                  <a:lnTo>
                    <a:pt x="1691" y="232"/>
                  </a:lnTo>
                  <a:cubicBezTo>
                    <a:pt x="1439" y="337"/>
                    <a:pt x="1219" y="474"/>
                    <a:pt x="1009" y="631"/>
                  </a:cubicBezTo>
                  <a:lnTo>
                    <a:pt x="998" y="631"/>
                  </a:lnTo>
                  <a:cubicBezTo>
                    <a:pt x="809" y="778"/>
                    <a:pt x="641" y="957"/>
                    <a:pt x="484" y="1146"/>
                  </a:cubicBezTo>
                  <a:cubicBezTo>
                    <a:pt x="358" y="1314"/>
                    <a:pt x="253" y="1492"/>
                    <a:pt x="169" y="1692"/>
                  </a:cubicBezTo>
                  <a:lnTo>
                    <a:pt x="169" y="1681"/>
                  </a:lnTo>
                  <a:cubicBezTo>
                    <a:pt x="137" y="1765"/>
                    <a:pt x="95" y="1860"/>
                    <a:pt x="74" y="1954"/>
                  </a:cubicBezTo>
                  <a:cubicBezTo>
                    <a:pt x="53" y="2049"/>
                    <a:pt x="32" y="2133"/>
                    <a:pt x="22" y="2227"/>
                  </a:cubicBezTo>
                  <a:cubicBezTo>
                    <a:pt x="11" y="2311"/>
                    <a:pt x="1" y="2406"/>
                    <a:pt x="1" y="2500"/>
                  </a:cubicBezTo>
                  <a:lnTo>
                    <a:pt x="1" y="2584"/>
                  </a:lnTo>
                  <a:cubicBezTo>
                    <a:pt x="221" y="2521"/>
                    <a:pt x="442" y="2437"/>
                    <a:pt x="662" y="2353"/>
                  </a:cubicBezTo>
                  <a:cubicBezTo>
                    <a:pt x="1282" y="2122"/>
                    <a:pt x="1880" y="1849"/>
                    <a:pt x="2437" y="1524"/>
                  </a:cubicBezTo>
                  <a:cubicBezTo>
                    <a:pt x="2993" y="1209"/>
                    <a:pt x="3508" y="841"/>
                    <a:pt x="3970" y="432"/>
                  </a:cubicBezTo>
                  <a:cubicBezTo>
                    <a:pt x="3980" y="421"/>
                    <a:pt x="4001" y="411"/>
                    <a:pt x="4012" y="400"/>
                  </a:cubicBezTo>
                  <a:cubicBezTo>
                    <a:pt x="3959" y="358"/>
                    <a:pt x="3896" y="316"/>
                    <a:pt x="3833" y="285"/>
                  </a:cubicBezTo>
                  <a:cubicBezTo>
                    <a:pt x="3760" y="243"/>
                    <a:pt x="3686" y="201"/>
                    <a:pt x="3613" y="169"/>
                  </a:cubicBezTo>
                  <a:lnTo>
                    <a:pt x="3623" y="169"/>
                  </a:lnTo>
                  <a:cubicBezTo>
                    <a:pt x="3529" y="138"/>
                    <a:pt x="3445" y="106"/>
                    <a:pt x="3350" y="85"/>
                  </a:cubicBezTo>
                  <a:cubicBezTo>
                    <a:pt x="3266" y="54"/>
                    <a:pt x="3172" y="43"/>
                    <a:pt x="3088" y="22"/>
                  </a:cubicBezTo>
                  <a:cubicBezTo>
                    <a:pt x="2983" y="12"/>
                    <a:pt x="2878" y="1"/>
                    <a:pt x="277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26"/>
            <p:cNvSpPr/>
            <p:nvPr/>
          </p:nvSpPr>
          <p:spPr>
            <a:xfrm>
              <a:off x="2959775" y="5033025"/>
              <a:ext cx="25" cy="25"/>
            </a:xfrm>
            <a:custGeom>
              <a:rect b="b" l="l" r="r" t="t"/>
              <a:pathLst>
                <a:path extrusionOk="0" h="1" w="1">
                  <a:moveTo>
                    <a:pt x="0" y="1"/>
                  </a:moveTo>
                  <a:close/>
                </a:path>
              </a:pathLst>
            </a:custGeom>
            <a:solidFill>
              <a:srgbClr val="EB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26"/>
            <p:cNvSpPr/>
            <p:nvPr/>
          </p:nvSpPr>
          <p:spPr>
            <a:xfrm>
              <a:off x="3065550" y="4585175"/>
              <a:ext cx="82725" cy="92425"/>
            </a:xfrm>
            <a:custGeom>
              <a:rect b="b" l="l" r="r" t="t"/>
              <a:pathLst>
                <a:path extrusionOk="0" h="3697" w="3309">
                  <a:moveTo>
                    <a:pt x="1765" y="1"/>
                  </a:moveTo>
                  <a:cubicBezTo>
                    <a:pt x="1586" y="1"/>
                    <a:pt x="1408" y="64"/>
                    <a:pt x="1218" y="179"/>
                  </a:cubicBezTo>
                  <a:cubicBezTo>
                    <a:pt x="1061" y="274"/>
                    <a:pt x="903" y="400"/>
                    <a:pt x="746" y="578"/>
                  </a:cubicBezTo>
                  <a:cubicBezTo>
                    <a:pt x="588" y="746"/>
                    <a:pt x="441" y="956"/>
                    <a:pt x="294" y="1177"/>
                  </a:cubicBezTo>
                  <a:cubicBezTo>
                    <a:pt x="179" y="1376"/>
                    <a:pt x="84" y="1555"/>
                    <a:pt x="11" y="1744"/>
                  </a:cubicBezTo>
                  <a:cubicBezTo>
                    <a:pt x="0" y="1754"/>
                    <a:pt x="0" y="1775"/>
                    <a:pt x="11" y="1796"/>
                  </a:cubicBezTo>
                  <a:cubicBezTo>
                    <a:pt x="21" y="1817"/>
                    <a:pt x="42" y="1838"/>
                    <a:pt x="63" y="1838"/>
                  </a:cubicBezTo>
                  <a:cubicBezTo>
                    <a:pt x="63" y="1838"/>
                    <a:pt x="74" y="1849"/>
                    <a:pt x="84" y="1849"/>
                  </a:cubicBezTo>
                  <a:cubicBezTo>
                    <a:pt x="116" y="1849"/>
                    <a:pt x="147" y="1828"/>
                    <a:pt x="158" y="1786"/>
                  </a:cubicBezTo>
                  <a:cubicBezTo>
                    <a:pt x="179" y="1733"/>
                    <a:pt x="200" y="1681"/>
                    <a:pt x="231" y="1628"/>
                  </a:cubicBezTo>
                  <a:cubicBezTo>
                    <a:pt x="242" y="1586"/>
                    <a:pt x="263" y="1555"/>
                    <a:pt x="284" y="1513"/>
                  </a:cubicBezTo>
                  <a:cubicBezTo>
                    <a:pt x="294" y="1618"/>
                    <a:pt x="315" y="1723"/>
                    <a:pt x="347" y="1828"/>
                  </a:cubicBezTo>
                  <a:cubicBezTo>
                    <a:pt x="399" y="1985"/>
                    <a:pt x="462" y="2143"/>
                    <a:pt x="557" y="2311"/>
                  </a:cubicBezTo>
                  <a:cubicBezTo>
                    <a:pt x="641" y="2468"/>
                    <a:pt x="746" y="2626"/>
                    <a:pt x="861" y="2783"/>
                  </a:cubicBezTo>
                  <a:cubicBezTo>
                    <a:pt x="977" y="2930"/>
                    <a:pt x="1103" y="3056"/>
                    <a:pt x="1229" y="3182"/>
                  </a:cubicBezTo>
                  <a:cubicBezTo>
                    <a:pt x="1366" y="3308"/>
                    <a:pt x="1502" y="3413"/>
                    <a:pt x="1649" y="3497"/>
                  </a:cubicBezTo>
                  <a:cubicBezTo>
                    <a:pt x="1786" y="3581"/>
                    <a:pt x="1933" y="3644"/>
                    <a:pt x="2069" y="3676"/>
                  </a:cubicBezTo>
                  <a:cubicBezTo>
                    <a:pt x="2143" y="3686"/>
                    <a:pt x="2216" y="3697"/>
                    <a:pt x="2290" y="3697"/>
                  </a:cubicBezTo>
                  <a:cubicBezTo>
                    <a:pt x="2353" y="3697"/>
                    <a:pt x="2416" y="3697"/>
                    <a:pt x="2479" y="3676"/>
                  </a:cubicBezTo>
                  <a:cubicBezTo>
                    <a:pt x="2605" y="3644"/>
                    <a:pt x="2731" y="3571"/>
                    <a:pt x="2836" y="3466"/>
                  </a:cubicBezTo>
                  <a:cubicBezTo>
                    <a:pt x="2973" y="3319"/>
                    <a:pt x="3067" y="3130"/>
                    <a:pt x="3141" y="2867"/>
                  </a:cubicBezTo>
                  <a:lnTo>
                    <a:pt x="3151" y="2962"/>
                  </a:lnTo>
                  <a:lnTo>
                    <a:pt x="3162" y="3067"/>
                  </a:lnTo>
                  <a:cubicBezTo>
                    <a:pt x="3162" y="3088"/>
                    <a:pt x="3172" y="3098"/>
                    <a:pt x="3193" y="3109"/>
                  </a:cubicBezTo>
                  <a:cubicBezTo>
                    <a:pt x="3204" y="3119"/>
                    <a:pt x="3214" y="3119"/>
                    <a:pt x="3235" y="3119"/>
                  </a:cubicBezTo>
                  <a:lnTo>
                    <a:pt x="3246" y="3119"/>
                  </a:lnTo>
                  <a:cubicBezTo>
                    <a:pt x="3267" y="3119"/>
                    <a:pt x="3288" y="3109"/>
                    <a:pt x="3298" y="3088"/>
                  </a:cubicBezTo>
                  <a:cubicBezTo>
                    <a:pt x="3309" y="3067"/>
                    <a:pt x="3309" y="3046"/>
                    <a:pt x="3309" y="3025"/>
                  </a:cubicBezTo>
                  <a:cubicBezTo>
                    <a:pt x="3267" y="2605"/>
                    <a:pt x="3225" y="2216"/>
                    <a:pt x="3151" y="1817"/>
                  </a:cubicBezTo>
                  <a:cubicBezTo>
                    <a:pt x="3099" y="1586"/>
                    <a:pt x="3046" y="1366"/>
                    <a:pt x="2973" y="1177"/>
                  </a:cubicBezTo>
                  <a:cubicBezTo>
                    <a:pt x="2899" y="946"/>
                    <a:pt x="2805" y="757"/>
                    <a:pt x="2710" y="599"/>
                  </a:cubicBezTo>
                  <a:cubicBezTo>
                    <a:pt x="2595" y="410"/>
                    <a:pt x="2458" y="274"/>
                    <a:pt x="2311" y="169"/>
                  </a:cubicBezTo>
                  <a:cubicBezTo>
                    <a:pt x="2153" y="53"/>
                    <a:pt x="1975" y="1"/>
                    <a:pt x="1786"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26"/>
            <p:cNvSpPr/>
            <p:nvPr/>
          </p:nvSpPr>
          <p:spPr>
            <a:xfrm>
              <a:off x="2958975" y="4637925"/>
              <a:ext cx="62500" cy="91150"/>
            </a:xfrm>
            <a:custGeom>
              <a:rect b="b" l="l" r="r" t="t"/>
              <a:pathLst>
                <a:path extrusionOk="0" h="3646" w="2500">
                  <a:moveTo>
                    <a:pt x="2279" y="1492"/>
                  </a:moveTo>
                  <a:lnTo>
                    <a:pt x="2279" y="1492"/>
                  </a:lnTo>
                  <a:cubicBezTo>
                    <a:pt x="2289" y="1692"/>
                    <a:pt x="2279" y="1891"/>
                    <a:pt x="2247" y="2070"/>
                  </a:cubicBezTo>
                  <a:cubicBezTo>
                    <a:pt x="2216" y="2238"/>
                    <a:pt x="2163" y="2395"/>
                    <a:pt x="2100" y="2542"/>
                  </a:cubicBezTo>
                  <a:cubicBezTo>
                    <a:pt x="2048" y="2658"/>
                    <a:pt x="1974" y="2773"/>
                    <a:pt x="1901" y="2868"/>
                  </a:cubicBezTo>
                  <a:cubicBezTo>
                    <a:pt x="1827" y="2952"/>
                    <a:pt x="1743" y="3025"/>
                    <a:pt x="1659" y="3088"/>
                  </a:cubicBezTo>
                  <a:lnTo>
                    <a:pt x="1649" y="3099"/>
                  </a:lnTo>
                  <a:cubicBezTo>
                    <a:pt x="1554" y="3151"/>
                    <a:pt x="1460" y="3204"/>
                    <a:pt x="1355" y="3246"/>
                  </a:cubicBezTo>
                  <a:lnTo>
                    <a:pt x="1334" y="3256"/>
                  </a:lnTo>
                  <a:lnTo>
                    <a:pt x="1323" y="3256"/>
                  </a:lnTo>
                  <a:cubicBezTo>
                    <a:pt x="1439" y="3151"/>
                    <a:pt x="1554" y="3015"/>
                    <a:pt x="1680" y="2868"/>
                  </a:cubicBezTo>
                  <a:cubicBezTo>
                    <a:pt x="1817" y="2679"/>
                    <a:pt x="1943" y="2469"/>
                    <a:pt x="2048" y="2227"/>
                  </a:cubicBezTo>
                  <a:cubicBezTo>
                    <a:pt x="2153" y="1996"/>
                    <a:pt x="2237" y="1765"/>
                    <a:pt x="2279" y="1524"/>
                  </a:cubicBezTo>
                  <a:lnTo>
                    <a:pt x="2279" y="1492"/>
                  </a:lnTo>
                  <a:close/>
                  <a:moveTo>
                    <a:pt x="914" y="1"/>
                  </a:moveTo>
                  <a:cubicBezTo>
                    <a:pt x="798" y="1"/>
                    <a:pt x="693" y="22"/>
                    <a:pt x="599" y="54"/>
                  </a:cubicBezTo>
                  <a:cubicBezTo>
                    <a:pt x="504" y="85"/>
                    <a:pt x="410" y="148"/>
                    <a:pt x="336" y="222"/>
                  </a:cubicBezTo>
                  <a:cubicBezTo>
                    <a:pt x="273" y="274"/>
                    <a:pt x="221" y="348"/>
                    <a:pt x="168" y="421"/>
                  </a:cubicBezTo>
                  <a:cubicBezTo>
                    <a:pt x="84" y="558"/>
                    <a:pt x="32" y="736"/>
                    <a:pt x="11" y="936"/>
                  </a:cubicBezTo>
                  <a:cubicBezTo>
                    <a:pt x="0" y="1104"/>
                    <a:pt x="11" y="1293"/>
                    <a:pt x="42" y="1524"/>
                  </a:cubicBezTo>
                  <a:cubicBezTo>
                    <a:pt x="74" y="1713"/>
                    <a:pt x="137" y="1912"/>
                    <a:pt x="210" y="2133"/>
                  </a:cubicBezTo>
                  <a:cubicBezTo>
                    <a:pt x="284" y="2332"/>
                    <a:pt x="368" y="2542"/>
                    <a:pt x="473" y="2731"/>
                  </a:cubicBezTo>
                  <a:cubicBezTo>
                    <a:pt x="567" y="2920"/>
                    <a:pt x="662" y="3088"/>
                    <a:pt x="777" y="3246"/>
                  </a:cubicBezTo>
                  <a:cubicBezTo>
                    <a:pt x="882" y="3403"/>
                    <a:pt x="977" y="3519"/>
                    <a:pt x="1082" y="3624"/>
                  </a:cubicBezTo>
                  <a:cubicBezTo>
                    <a:pt x="1092" y="3634"/>
                    <a:pt x="1113" y="3645"/>
                    <a:pt x="1145" y="3645"/>
                  </a:cubicBezTo>
                  <a:cubicBezTo>
                    <a:pt x="1155" y="3645"/>
                    <a:pt x="1176" y="3634"/>
                    <a:pt x="1187" y="3624"/>
                  </a:cubicBezTo>
                  <a:cubicBezTo>
                    <a:pt x="1208" y="3613"/>
                    <a:pt x="1218" y="3592"/>
                    <a:pt x="1218" y="3571"/>
                  </a:cubicBezTo>
                  <a:cubicBezTo>
                    <a:pt x="1218" y="3550"/>
                    <a:pt x="1208" y="3529"/>
                    <a:pt x="1197" y="3519"/>
                  </a:cubicBezTo>
                  <a:cubicBezTo>
                    <a:pt x="1176" y="3498"/>
                    <a:pt x="1166" y="3477"/>
                    <a:pt x="1145" y="3466"/>
                  </a:cubicBezTo>
                  <a:cubicBezTo>
                    <a:pt x="1344" y="3424"/>
                    <a:pt x="1523" y="3361"/>
                    <a:pt x="1680" y="3256"/>
                  </a:cubicBezTo>
                  <a:cubicBezTo>
                    <a:pt x="1838" y="3162"/>
                    <a:pt x="1974" y="3025"/>
                    <a:pt x="2090" y="2868"/>
                  </a:cubicBezTo>
                  <a:cubicBezTo>
                    <a:pt x="2195" y="2731"/>
                    <a:pt x="2279" y="2563"/>
                    <a:pt x="2331" y="2374"/>
                  </a:cubicBezTo>
                  <a:cubicBezTo>
                    <a:pt x="2394" y="2196"/>
                    <a:pt x="2426" y="2007"/>
                    <a:pt x="2436" y="1797"/>
                  </a:cubicBezTo>
                  <a:cubicBezTo>
                    <a:pt x="2447" y="1587"/>
                    <a:pt x="2436" y="1356"/>
                    <a:pt x="2394" y="1125"/>
                  </a:cubicBezTo>
                  <a:cubicBezTo>
                    <a:pt x="2363" y="967"/>
                    <a:pt x="2321" y="810"/>
                    <a:pt x="2258" y="652"/>
                  </a:cubicBezTo>
                  <a:lnTo>
                    <a:pt x="2258" y="652"/>
                  </a:lnTo>
                  <a:cubicBezTo>
                    <a:pt x="2300" y="673"/>
                    <a:pt x="2342" y="694"/>
                    <a:pt x="2373" y="715"/>
                  </a:cubicBezTo>
                  <a:cubicBezTo>
                    <a:pt x="2394" y="726"/>
                    <a:pt x="2405" y="736"/>
                    <a:pt x="2426" y="736"/>
                  </a:cubicBezTo>
                  <a:cubicBezTo>
                    <a:pt x="2426" y="736"/>
                    <a:pt x="2436" y="736"/>
                    <a:pt x="2436" y="726"/>
                  </a:cubicBezTo>
                  <a:cubicBezTo>
                    <a:pt x="2457" y="726"/>
                    <a:pt x="2478" y="715"/>
                    <a:pt x="2489" y="694"/>
                  </a:cubicBezTo>
                  <a:cubicBezTo>
                    <a:pt x="2499" y="684"/>
                    <a:pt x="2499" y="652"/>
                    <a:pt x="2499" y="631"/>
                  </a:cubicBezTo>
                  <a:cubicBezTo>
                    <a:pt x="2489" y="610"/>
                    <a:pt x="2478" y="600"/>
                    <a:pt x="2457" y="589"/>
                  </a:cubicBezTo>
                  <a:cubicBezTo>
                    <a:pt x="2394" y="558"/>
                    <a:pt x="2331" y="516"/>
                    <a:pt x="2258" y="484"/>
                  </a:cubicBezTo>
                  <a:lnTo>
                    <a:pt x="2142" y="421"/>
                  </a:lnTo>
                  <a:cubicBezTo>
                    <a:pt x="2132" y="411"/>
                    <a:pt x="2121" y="400"/>
                    <a:pt x="2111" y="400"/>
                  </a:cubicBezTo>
                  <a:cubicBezTo>
                    <a:pt x="1859" y="264"/>
                    <a:pt x="1565" y="117"/>
                    <a:pt x="1239" y="43"/>
                  </a:cubicBezTo>
                  <a:cubicBezTo>
                    <a:pt x="1124" y="12"/>
                    <a:pt x="1008" y="1"/>
                    <a:pt x="914"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26"/>
            <p:cNvSpPr/>
            <p:nvPr/>
          </p:nvSpPr>
          <p:spPr>
            <a:xfrm>
              <a:off x="2971050" y="4653675"/>
              <a:ext cx="44125" cy="61750"/>
            </a:xfrm>
            <a:custGeom>
              <a:rect b="b" l="l" r="r" t="t"/>
              <a:pathLst>
                <a:path extrusionOk="0" h="2470" w="1765">
                  <a:moveTo>
                    <a:pt x="725" y="1"/>
                  </a:moveTo>
                  <a:cubicBezTo>
                    <a:pt x="651" y="1"/>
                    <a:pt x="567" y="12"/>
                    <a:pt x="494" y="33"/>
                  </a:cubicBezTo>
                  <a:cubicBezTo>
                    <a:pt x="326" y="85"/>
                    <a:pt x="168" y="211"/>
                    <a:pt x="95" y="379"/>
                  </a:cubicBezTo>
                  <a:cubicBezTo>
                    <a:pt x="21" y="537"/>
                    <a:pt x="0" y="715"/>
                    <a:pt x="32" y="936"/>
                  </a:cubicBezTo>
                  <a:cubicBezTo>
                    <a:pt x="53" y="1062"/>
                    <a:pt x="84" y="1198"/>
                    <a:pt x="137" y="1345"/>
                  </a:cubicBezTo>
                  <a:cubicBezTo>
                    <a:pt x="189" y="1482"/>
                    <a:pt x="252" y="1618"/>
                    <a:pt x="326" y="1776"/>
                  </a:cubicBezTo>
                  <a:cubicBezTo>
                    <a:pt x="441" y="2007"/>
                    <a:pt x="578" y="2227"/>
                    <a:pt x="725" y="2427"/>
                  </a:cubicBezTo>
                  <a:cubicBezTo>
                    <a:pt x="735" y="2448"/>
                    <a:pt x="756" y="2458"/>
                    <a:pt x="777" y="2458"/>
                  </a:cubicBezTo>
                  <a:cubicBezTo>
                    <a:pt x="777" y="2469"/>
                    <a:pt x="788" y="2469"/>
                    <a:pt x="788" y="2469"/>
                  </a:cubicBezTo>
                  <a:cubicBezTo>
                    <a:pt x="809" y="2469"/>
                    <a:pt x="819" y="2458"/>
                    <a:pt x="830" y="2458"/>
                  </a:cubicBezTo>
                  <a:cubicBezTo>
                    <a:pt x="851" y="2448"/>
                    <a:pt x="861" y="2427"/>
                    <a:pt x="872" y="2406"/>
                  </a:cubicBezTo>
                  <a:cubicBezTo>
                    <a:pt x="872" y="2385"/>
                    <a:pt x="872" y="2364"/>
                    <a:pt x="861" y="2353"/>
                  </a:cubicBezTo>
                  <a:cubicBezTo>
                    <a:pt x="819" y="2290"/>
                    <a:pt x="767" y="2227"/>
                    <a:pt x="725" y="2154"/>
                  </a:cubicBezTo>
                  <a:lnTo>
                    <a:pt x="725" y="2154"/>
                  </a:lnTo>
                  <a:lnTo>
                    <a:pt x="746" y="2164"/>
                  </a:lnTo>
                  <a:cubicBezTo>
                    <a:pt x="1187" y="2164"/>
                    <a:pt x="1460" y="1702"/>
                    <a:pt x="1575" y="1429"/>
                  </a:cubicBezTo>
                  <a:cubicBezTo>
                    <a:pt x="1617" y="1345"/>
                    <a:pt x="1659" y="1240"/>
                    <a:pt x="1691" y="1146"/>
                  </a:cubicBezTo>
                  <a:cubicBezTo>
                    <a:pt x="1722" y="1041"/>
                    <a:pt x="1733" y="957"/>
                    <a:pt x="1743" y="873"/>
                  </a:cubicBezTo>
                  <a:cubicBezTo>
                    <a:pt x="1764" y="789"/>
                    <a:pt x="1754" y="705"/>
                    <a:pt x="1722" y="621"/>
                  </a:cubicBezTo>
                  <a:cubicBezTo>
                    <a:pt x="1691" y="537"/>
                    <a:pt x="1638" y="453"/>
                    <a:pt x="1575" y="379"/>
                  </a:cubicBezTo>
                  <a:cubicBezTo>
                    <a:pt x="1512" y="306"/>
                    <a:pt x="1439" y="243"/>
                    <a:pt x="1344" y="190"/>
                  </a:cubicBezTo>
                  <a:cubicBezTo>
                    <a:pt x="1271" y="138"/>
                    <a:pt x="1176" y="96"/>
                    <a:pt x="1071" y="54"/>
                  </a:cubicBezTo>
                  <a:cubicBezTo>
                    <a:pt x="987" y="22"/>
                    <a:pt x="882" y="1"/>
                    <a:pt x="77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26"/>
            <p:cNvSpPr/>
            <p:nvPr/>
          </p:nvSpPr>
          <p:spPr>
            <a:xfrm>
              <a:off x="3081300" y="4601175"/>
              <a:ext cx="49650" cy="64075"/>
            </a:xfrm>
            <a:custGeom>
              <a:rect b="b" l="l" r="r" t="t"/>
              <a:pathLst>
                <a:path extrusionOk="0" h="2563" w="1986">
                  <a:moveTo>
                    <a:pt x="1040" y="1"/>
                  </a:moveTo>
                  <a:cubicBezTo>
                    <a:pt x="977" y="1"/>
                    <a:pt x="914" y="12"/>
                    <a:pt x="862" y="33"/>
                  </a:cubicBezTo>
                  <a:cubicBezTo>
                    <a:pt x="788" y="54"/>
                    <a:pt x="725" y="96"/>
                    <a:pt x="641" y="148"/>
                  </a:cubicBezTo>
                  <a:cubicBezTo>
                    <a:pt x="557" y="222"/>
                    <a:pt x="473" y="316"/>
                    <a:pt x="378" y="453"/>
                  </a:cubicBezTo>
                  <a:cubicBezTo>
                    <a:pt x="305" y="568"/>
                    <a:pt x="242" y="684"/>
                    <a:pt x="179" y="841"/>
                  </a:cubicBezTo>
                  <a:cubicBezTo>
                    <a:pt x="168" y="841"/>
                    <a:pt x="158" y="841"/>
                    <a:pt x="147" y="852"/>
                  </a:cubicBezTo>
                  <a:cubicBezTo>
                    <a:pt x="126" y="862"/>
                    <a:pt x="116" y="873"/>
                    <a:pt x="105" y="894"/>
                  </a:cubicBezTo>
                  <a:cubicBezTo>
                    <a:pt x="95" y="946"/>
                    <a:pt x="95" y="999"/>
                    <a:pt x="105" y="1051"/>
                  </a:cubicBezTo>
                  <a:cubicBezTo>
                    <a:pt x="84" y="1125"/>
                    <a:pt x="63" y="1188"/>
                    <a:pt x="42" y="1251"/>
                  </a:cubicBezTo>
                  <a:cubicBezTo>
                    <a:pt x="11" y="1387"/>
                    <a:pt x="0" y="1503"/>
                    <a:pt x="0" y="1597"/>
                  </a:cubicBezTo>
                  <a:cubicBezTo>
                    <a:pt x="0" y="1639"/>
                    <a:pt x="42" y="1671"/>
                    <a:pt x="84" y="1671"/>
                  </a:cubicBezTo>
                  <a:cubicBezTo>
                    <a:pt x="105" y="1671"/>
                    <a:pt x="126" y="1671"/>
                    <a:pt x="137" y="1650"/>
                  </a:cubicBezTo>
                  <a:cubicBezTo>
                    <a:pt x="147" y="1639"/>
                    <a:pt x="158" y="1618"/>
                    <a:pt x="158" y="1597"/>
                  </a:cubicBezTo>
                  <a:cubicBezTo>
                    <a:pt x="158" y="1555"/>
                    <a:pt x="158" y="1503"/>
                    <a:pt x="168" y="1450"/>
                  </a:cubicBezTo>
                  <a:lnTo>
                    <a:pt x="179" y="1377"/>
                  </a:lnTo>
                  <a:cubicBezTo>
                    <a:pt x="231" y="1524"/>
                    <a:pt x="305" y="1660"/>
                    <a:pt x="399" y="1807"/>
                  </a:cubicBezTo>
                  <a:cubicBezTo>
                    <a:pt x="515" y="1975"/>
                    <a:pt x="630" y="2122"/>
                    <a:pt x="767" y="2248"/>
                  </a:cubicBezTo>
                  <a:cubicBezTo>
                    <a:pt x="914" y="2385"/>
                    <a:pt x="1051" y="2469"/>
                    <a:pt x="1198" y="2521"/>
                  </a:cubicBezTo>
                  <a:cubicBezTo>
                    <a:pt x="1271" y="2553"/>
                    <a:pt x="1345" y="2563"/>
                    <a:pt x="1418" y="2563"/>
                  </a:cubicBezTo>
                  <a:lnTo>
                    <a:pt x="1429" y="2563"/>
                  </a:lnTo>
                  <a:cubicBezTo>
                    <a:pt x="1502" y="2563"/>
                    <a:pt x="1576" y="2553"/>
                    <a:pt x="1649" y="2521"/>
                  </a:cubicBezTo>
                  <a:cubicBezTo>
                    <a:pt x="1681" y="2511"/>
                    <a:pt x="1712" y="2490"/>
                    <a:pt x="1744" y="2469"/>
                  </a:cubicBezTo>
                  <a:cubicBezTo>
                    <a:pt x="1775" y="2448"/>
                    <a:pt x="1807" y="2416"/>
                    <a:pt x="1828" y="2395"/>
                  </a:cubicBezTo>
                  <a:cubicBezTo>
                    <a:pt x="1870" y="2353"/>
                    <a:pt x="1902" y="2301"/>
                    <a:pt x="1923" y="2227"/>
                  </a:cubicBezTo>
                  <a:cubicBezTo>
                    <a:pt x="1954" y="2154"/>
                    <a:pt x="1965" y="2080"/>
                    <a:pt x="1975" y="2007"/>
                  </a:cubicBezTo>
                  <a:cubicBezTo>
                    <a:pt x="1986" y="1933"/>
                    <a:pt x="1986" y="1860"/>
                    <a:pt x="1986" y="1755"/>
                  </a:cubicBezTo>
                  <a:cubicBezTo>
                    <a:pt x="1975" y="1587"/>
                    <a:pt x="1954" y="1398"/>
                    <a:pt x="1902" y="1177"/>
                  </a:cubicBezTo>
                  <a:cubicBezTo>
                    <a:pt x="1860" y="988"/>
                    <a:pt x="1807" y="799"/>
                    <a:pt x="1733" y="631"/>
                  </a:cubicBezTo>
                  <a:cubicBezTo>
                    <a:pt x="1681" y="505"/>
                    <a:pt x="1607" y="337"/>
                    <a:pt x="1481" y="201"/>
                  </a:cubicBezTo>
                  <a:cubicBezTo>
                    <a:pt x="1439" y="148"/>
                    <a:pt x="1387" y="106"/>
                    <a:pt x="1334" y="85"/>
                  </a:cubicBezTo>
                  <a:cubicBezTo>
                    <a:pt x="1303" y="64"/>
                    <a:pt x="1261" y="43"/>
                    <a:pt x="1219" y="22"/>
                  </a:cubicBezTo>
                  <a:cubicBezTo>
                    <a:pt x="1177" y="12"/>
                    <a:pt x="1135" y="1"/>
                    <a:pt x="1082"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26"/>
            <p:cNvSpPr/>
            <p:nvPr/>
          </p:nvSpPr>
          <p:spPr>
            <a:xfrm>
              <a:off x="2996250" y="4781550"/>
              <a:ext cx="67225" cy="87175"/>
            </a:xfrm>
            <a:custGeom>
              <a:rect b="b" l="l" r="r" t="t"/>
              <a:pathLst>
                <a:path extrusionOk="0" h="3487" w="2689">
                  <a:moveTo>
                    <a:pt x="1617" y="0"/>
                  </a:moveTo>
                  <a:cubicBezTo>
                    <a:pt x="1544" y="0"/>
                    <a:pt x="1460" y="0"/>
                    <a:pt x="1365" y="21"/>
                  </a:cubicBezTo>
                  <a:cubicBezTo>
                    <a:pt x="1271" y="42"/>
                    <a:pt x="1176" y="73"/>
                    <a:pt x="1071" y="115"/>
                  </a:cubicBezTo>
                  <a:cubicBezTo>
                    <a:pt x="1029" y="136"/>
                    <a:pt x="987" y="157"/>
                    <a:pt x="956" y="178"/>
                  </a:cubicBezTo>
                  <a:cubicBezTo>
                    <a:pt x="893" y="220"/>
                    <a:pt x="830" y="273"/>
                    <a:pt x="777" y="315"/>
                  </a:cubicBezTo>
                  <a:cubicBezTo>
                    <a:pt x="756" y="346"/>
                    <a:pt x="746" y="378"/>
                    <a:pt x="756" y="420"/>
                  </a:cubicBezTo>
                  <a:cubicBezTo>
                    <a:pt x="725" y="441"/>
                    <a:pt x="693" y="472"/>
                    <a:pt x="662" y="504"/>
                  </a:cubicBezTo>
                  <a:cubicBezTo>
                    <a:pt x="525" y="630"/>
                    <a:pt x="399" y="798"/>
                    <a:pt x="294" y="997"/>
                  </a:cubicBezTo>
                  <a:cubicBezTo>
                    <a:pt x="105" y="1386"/>
                    <a:pt x="0" y="1816"/>
                    <a:pt x="11" y="2236"/>
                  </a:cubicBezTo>
                  <a:cubicBezTo>
                    <a:pt x="11" y="2331"/>
                    <a:pt x="21" y="2436"/>
                    <a:pt x="32" y="2541"/>
                  </a:cubicBezTo>
                  <a:cubicBezTo>
                    <a:pt x="53" y="2636"/>
                    <a:pt x="74" y="2741"/>
                    <a:pt x="116" y="2846"/>
                  </a:cubicBezTo>
                  <a:cubicBezTo>
                    <a:pt x="158" y="2961"/>
                    <a:pt x="210" y="3066"/>
                    <a:pt x="273" y="3150"/>
                  </a:cubicBezTo>
                  <a:cubicBezTo>
                    <a:pt x="336" y="3245"/>
                    <a:pt x="420" y="3318"/>
                    <a:pt x="504" y="3381"/>
                  </a:cubicBezTo>
                  <a:cubicBezTo>
                    <a:pt x="546" y="3413"/>
                    <a:pt x="588" y="3434"/>
                    <a:pt x="630" y="3445"/>
                  </a:cubicBezTo>
                  <a:cubicBezTo>
                    <a:pt x="683" y="3466"/>
                    <a:pt x="725" y="3476"/>
                    <a:pt x="767" y="3476"/>
                  </a:cubicBezTo>
                  <a:cubicBezTo>
                    <a:pt x="788" y="3487"/>
                    <a:pt x="809" y="3487"/>
                    <a:pt x="830" y="3487"/>
                  </a:cubicBezTo>
                  <a:cubicBezTo>
                    <a:pt x="840" y="3487"/>
                    <a:pt x="861" y="3487"/>
                    <a:pt x="882" y="3476"/>
                  </a:cubicBezTo>
                  <a:cubicBezTo>
                    <a:pt x="903" y="3476"/>
                    <a:pt x="935" y="3476"/>
                    <a:pt x="956" y="3466"/>
                  </a:cubicBezTo>
                  <a:cubicBezTo>
                    <a:pt x="987" y="3455"/>
                    <a:pt x="1019" y="3445"/>
                    <a:pt x="1040" y="3434"/>
                  </a:cubicBezTo>
                  <a:cubicBezTo>
                    <a:pt x="1124" y="3402"/>
                    <a:pt x="1197" y="3339"/>
                    <a:pt x="1260" y="3266"/>
                  </a:cubicBezTo>
                  <a:cubicBezTo>
                    <a:pt x="1344" y="3171"/>
                    <a:pt x="1397" y="3066"/>
                    <a:pt x="1449" y="2930"/>
                  </a:cubicBezTo>
                  <a:cubicBezTo>
                    <a:pt x="1481" y="2846"/>
                    <a:pt x="1502" y="2751"/>
                    <a:pt x="1523" y="2678"/>
                  </a:cubicBezTo>
                  <a:lnTo>
                    <a:pt x="1523" y="2657"/>
                  </a:lnTo>
                  <a:cubicBezTo>
                    <a:pt x="1533" y="2604"/>
                    <a:pt x="1554" y="2541"/>
                    <a:pt x="1565" y="2489"/>
                  </a:cubicBezTo>
                  <a:lnTo>
                    <a:pt x="1575" y="2436"/>
                  </a:lnTo>
                  <a:lnTo>
                    <a:pt x="1596" y="2352"/>
                  </a:lnTo>
                  <a:cubicBezTo>
                    <a:pt x="1628" y="2226"/>
                    <a:pt x="1659" y="2100"/>
                    <a:pt x="1701" y="1963"/>
                  </a:cubicBezTo>
                  <a:cubicBezTo>
                    <a:pt x="1733" y="1879"/>
                    <a:pt x="1764" y="1785"/>
                    <a:pt x="1806" y="1680"/>
                  </a:cubicBezTo>
                  <a:cubicBezTo>
                    <a:pt x="1859" y="1575"/>
                    <a:pt x="1922" y="1480"/>
                    <a:pt x="1974" y="1386"/>
                  </a:cubicBezTo>
                  <a:lnTo>
                    <a:pt x="1974" y="1375"/>
                  </a:lnTo>
                  <a:cubicBezTo>
                    <a:pt x="2037" y="1270"/>
                    <a:pt x="2100" y="1165"/>
                    <a:pt x="2142" y="1060"/>
                  </a:cubicBezTo>
                  <a:cubicBezTo>
                    <a:pt x="2195" y="997"/>
                    <a:pt x="2237" y="945"/>
                    <a:pt x="2279" y="882"/>
                  </a:cubicBezTo>
                  <a:lnTo>
                    <a:pt x="2279" y="882"/>
                  </a:lnTo>
                  <a:lnTo>
                    <a:pt x="2268" y="892"/>
                  </a:lnTo>
                  <a:cubicBezTo>
                    <a:pt x="2289" y="861"/>
                    <a:pt x="2321" y="840"/>
                    <a:pt x="2342" y="808"/>
                  </a:cubicBezTo>
                  <a:lnTo>
                    <a:pt x="2373" y="766"/>
                  </a:lnTo>
                  <a:cubicBezTo>
                    <a:pt x="2468" y="661"/>
                    <a:pt x="2562" y="556"/>
                    <a:pt x="2667" y="441"/>
                  </a:cubicBezTo>
                  <a:cubicBezTo>
                    <a:pt x="2688" y="420"/>
                    <a:pt x="2688" y="388"/>
                    <a:pt x="2667" y="378"/>
                  </a:cubicBezTo>
                  <a:cubicBezTo>
                    <a:pt x="2657" y="367"/>
                    <a:pt x="2646" y="357"/>
                    <a:pt x="2636" y="357"/>
                  </a:cubicBezTo>
                  <a:cubicBezTo>
                    <a:pt x="2625" y="357"/>
                    <a:pt x="2615" y="367"/>
                    <a:pt x="2604" y="378"/>
                  </a:cubicBezTo>
                  <a:lnTo>
                    <a:pt x="2583" y="378"/>
                  </a:lnTo>
                  <a:cubicBezTo>
                    <a:pt x="2615" y="346"/>
                    <a:pt x="2615" y="315"/>
                    <a:pt x="2594" y="294"/>
                  </a:cubicBezTo>
                  <a:cubicBezTo>
                    <a:pt x="2583" y="283"/>
                    <a:pt x="2573" y="283"/>
                    <a:pt x="2552" y="283"/>
                  </a:cubicBezTo>
                  <a:cubicBezTo>
                    <a:pt x="2541" y="283"/>
                    <a:pt x="2531" y="283"/>
                    <a:pt x="2520" y="294"/>
                  </a:cubicBezTo>
                  <a:lnTo>
                    <a:pt x="2447" y="378"/>
                  </a:lnTo>
                  <a:lnTo>
                    <a:pt x="2447" y="367"/>
                  </a:lnTo>
                  <a:cubicBezTo>
                    <a:pt x="2447" y="357"/>
                    <a:pt x="2447" y="346"/>
                    <a:pt x="2436" y="346"/>
                  </a:cubicBezTo>
                  <a:cubicBezTo>
                    <a:pt x="2436" y="336"/>
                    <a:pt x="2426" y="336"/>
                    <a:pt x="2415" y="336"/>
                  </a:cubicBezTo>
                  <a:cubicBezTo>
                    <a:pt x="2405" y="336"/>
                    <a:pt x="2394" y="336"/>
                    <a:pt x="2384" y="346"/>
                  </a:cubicBezTo>
                  <a:cubicBezTo>
                    <a:pt x="2352" y="388"/>
                    <a:pt x="2321" y="430"/>
                    <a:pt x="2279" y="472"/>
                  </a:cubicBezTo>
                  <a:cubicBezTo>
                    <a:pt x="2279" y="430"/>
                    <a:pt x="2279" y="399"/>
                    <a:pt x="2258" y="357"/>
                  </a:cubicBezTo>
                  <a:cubicBezTo>
                    <a:pt x="2237" y="283"/>
                    <a:pt x="2184" y="210"/>
                    <a:pt x="2121" y="157"/>
                  </a:cubicBezTo>
                  <a:cubicBezTo>
                    <a:pt x="2058" y="105"/>
                    <a:pt x="1985" y="63"/>
                    <a:pt x="1901" y="31"/>
                  </a:cubicBezTo>
                  <a:cubicBezTo>
                    <a:pt x="1827" y="10"/>
                    <a:pt x="1743" y="0"/>
                    <a:pt x="1638"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26"/>
            <p:cNvSpPr/>
            <p:nvPr/>
          </p:nvSpPr>
          <p:spPr>
            <a:xfrm>
              <a:off x="2997300" y="4831675"/>
              <a:ext cx="39400" cy="37050"/>
            </a:xfrm>
            <a:custGeom>
              <a:rect b="b" l="l" r="r" t="t"/>
              <a:pathLst>
                <a:path extrusionOk="0" h="1482" w="1576">
                  <a:moveTo>
                    <a:pt x="830" y="0"/>
                  </a:moveTo>
                  <a:cubicBezTo>
                    <a:pt x="725" y="21"/>
                    <a:pt x="630" y="42"/>
                    <a:pt x="536" y="84"/>
                  </a:cubicBezTo>
                  <a:lnTo>
                    <a:pt x="546" y="84"/>
                  </a:lnTo>
                  <a:cubicBezTo>
                    <a:pt x="452" y="126"/>
                    <a:pt x="357" y="168"/>
                    <a:pt x="273" y="231"/>
                  </a:cubicBezTo>
                  <a:lnTo>
                    <a:pt x="84" y="421"/>
                  </a:lnTo>
                  <a:cubicBezTo>
                    <a:pt x="53" y="473"/>
                    <a:pt x="21" y="515"/>
                    <a:pt x="0" y="568"/>
                  </a:cubicBezTo>
                  <a:cubicBezTo>
                    <a:pt x="11" y="652"/>
                    <a:pt x="32" y="746"/>
                    <a:pt x="74" y="841"/>
                  </a:cubicBezTo>
                  <a:cubicBezTo>
                    <a:pt x="116" y="956"/>
                    <a:pt x="168" y="1061"/>
                    <a:pt x="231" y="1156"/>
                  </a:cubicBezTo>
                  <a:cubicBezTo>
                    <a:pt x="294" y="1240"/>
                    <a:pt x="368" y="1313"/>
                    <a:pt x="462" y="1376"/>
                  </a:cubicBezTo>
                  <a:cubicBezTo>
                    <a:pt x="504" y="1408"/>
                    <a:pt x="546" y="1429"/>
                    <a:pt x="588" y="1440"/>
                  </a:cubicBezTo>
                  <a:cubicBezTo>
                    <a:pt x="641" y="1461"/>
                    <a:pt x="683" y="1471"/>
                    <a:pt x="725" y="1482"/>
                  </a:cubicBezTo>
                  <a:lnTo>
                    <a:pt x="840" y="1482"/>
                  </a:lnTo>
                  <a:cubicBezTo>
                    <a:pt x="861" y="1471"/>
                    <a:pt x="893" y="1471"/>
                    <a:pt x="914" y="1461"/>
                  </a:cubicBezTo>
                  <a:cubicBezTo>
                    <a:pt x="945" y="1461"/>
                    <a:pt x="966" y="1450"/>
                    <a:pt x="998" y="1429"/>
                  </a:cubicBezTo>
                  <a:cubicBezTo>
                    <a:pt x="1082" y="1397"/>
                    <a:pt x="1155" y="1334"/>
                    <a:pt x="1229" y="1261"/>
                  </a:cubicBezTo>
                  <a:cubicBezTo>
                    <a:pt x="1302" y="1166"/>
                    <a:pt x="1355" y="1061"/>
                    <a:pt x="1407" y="925"/>
                  </a:cubicBezTo>
                  <a:cubicBezTo>
                    <a:pt x="1439" y="830"/>
                    <a:pt x="1460" y="736"/>
                    <a:pt x="1481" y="673"/>
                  </a:cubicBezTo>
                  <a:lnTo>
                    <a:pt x="1481" y="652"/>
                  </a:lnTo>
                  <a:cubicBezTo>
                    <a:pt x="1502" y="599"/>
                    <a:pt x="1512" y="536"/>
                    <a:pt x="1523" y="484"/>
                  </a:cubicBezTo>
                  <a:lnTo>
                    <a:pt x="1533" y="431"/>
                  </a:lnTo>
                  <a:lnTo>
                    <a:pt x="1554" y="347"/>
                  </a:lnTo>
                  <a:cubicBezTo>
                    <a:pt x="1565" y="315"/>
                    <a:pt x="1575" y="284"/>
                    <a:pt x="1575" y="252"/>
                  </a:cubicBezTo>
                  <a:lnTo>
                    <a:pt x="1481" y="158"/>
                  </a:lnTo>
                  <a:cubicBezTo>
                    <a:pt x="1428" y="126"/>
                    <a:pt x="1376" y="84"/>
                    <a:pt x="1313" y="63"/>
                  </a:cubicBezTo>
                  <a:cubicBezTo>
                    <a:pt x="1239" y="32"/>
                    <a:pt x="1166" y="11"/>
                    <a:pt x="109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26"/>
            <p:cNvSpPr/>
            <p:nvPr/>
          </p:nvSpPr>
          <p:spPr>
            <a:xfrm>
              <a:off x="3005450" y="4852950"/>
              <a:ext cx="7625" cy="11500"/>
            </a:xfrm>
            <a:custGeom>
              <a:rect b="b" l="l" r="r" t="t"/>
              <a:pathLst>
                <a:path extrusionOk="0" h="460" w="305">
                  <a:moveTo>
                    <a:pt x="21" y="0"/>
                  </a:moveTo>
                  <a:cubicBezTo>
                    <a:pt x="10" y="11"/>
                    <a:pt x="0" y="32"/>
                    <a:pt x="0" y="42"/>
                  </a:cubicBezTo>
                  <a:cubicBezTo>
                    <a:pt x="21" y="116"/>
                    <a:pt x="52" y="189"/>
                    <a:pt x="84" y="252"/>
                  </a:cubicBezTo>
                  <a:cubicBezTo>
                    <a:pt x="126" y="326"/>
                    <a:pt x="178" y="389"/>
                    <a:pt x="231" y="452"/>
                  </a:cubicBezTo>
                  <a:cubicBezTo>
                    <a:pt x="236" y="457"/>
                    <a:pt x="247" y="460"/>
                    <a:pt x="257" y="460"/>
                  </a:cubicBezTo>
                  <a:cubicBezTo>
                    <a:pt x="268" y="460"/>
                    <a:pt x="278" y="457"/>
                    <a:pt x="283" y="452"/>
                  </a:cubicBezTo>
                  <a:cubicBezTo>
                    <a:pt x="304" y="431"/>
                    <a:pt x="304" y="410"/>
                    <a:pt x="283" y="399"/>
                  </a:cubicBezTo>
                  <a:cubicBezTo>
                    <a:pt x="262" y="368"/>
                    <a:pt x="231" y="336"/>
                    <a:pt x="210" y="305"/>
                  </a:cubicBezTo>
                  <a:cubicBezTo>
                    <a:pt x="189" y="284"/>
                    <a:pt x="168" y="252"/>
                    <a:pt x="147" y="221"/>
                  </a:cubicBezTo>
                  <a:cubicBezTo>
                    <a:pt x="126" y="189"/>
                    <a:pt x="115" y="158"/>
                    <a:pt x="94" y="126"/>
                  </a:cubicBezTo>
                  <a:lnTo>
                    <a:pt x="63" y="32"/>
                  </a:lnTo>
                  <a:cubicBezTo>
                    <a:pt x="63" y="11"/>
                    <a:pt x="52" y="0"/>
                    <a:pt x="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26"/>
            <p:cNvSpPr/>
            <p:nvPr/>
          </p:nvSpPr>
          <p:spPr>
            <a:xfrm>
              <a:off x="3013325" y="4851625"/>
              <a:ext cx="6050" cy="12750"/>
            </a:xfrm>
            <a:custGeom>
              <a:rect b="b" l="l" r="r" t="t"/>
              <a:pathLst>
                <a:path extrusionOk="0" h="510" w="242">
                  <a:moveTo>
                    <a:pt x="21" y="1"/>
                  </a:moveTo>
                  <a:cubicBezTo>
                    <a:pt x="10" y="1"/>
                    <a:pt x="0" y="22"/>
                    <a:pt x="0" y="32"/>
                  </a:cubicBezTo>
                  <a:cubicBezTo>
                    <a:pt x="21" y="116"/>
                    <a:pt x="42" y="190"/>
                    <a:pt x="73" y="274"/>
                  </a:cubicBezTo>
                  <a:cubicBezTo>
                    <a:pt x="94" y="347"/>
                    <a:pt x="136" y="421"/>
                    <a:pt x="178" y="494"/>
                  </a:cubicBezTo>
                  <a:cubicBezTo>
                    <a:pt x="186" y="502"/>
                    <a:pt x="193" y="509"/>
                    <a:pt x="204" y="509"/>
                  </a:cubicBezTo>
                  <a:cubicBezTo>
                    <a:pt x="209" y="509"/>
                    <a:pt x="214" y="508"/>
                    <a:pt x="220" y="505"/>
                  </a:cubicBezTo>
                  <a:cubicBezTo>
                    <a:pt x="241" y="494"/>
                    <a:pt x="241" y="473"/>
                    <a:pt x="231" y="463"/>
                  </a:cubicBezTo>
                  <a:cubicBezTo>
                    <a:pt x="210" y="431"/>
                    <a:pt x="199" y="400"/>
                    <a:pt x="178" y="368"/>
                  </a:cubicBezTo>
                  <a:cubicBezTo>
                    <a:pt x="157" y="326"/>
                    <a:pt x="147" y="284"/>
                    <a:pt x="126" y="253"/>
                  </a:cubicBezTo>
                  <a:cubicBezTo>
                    <a:pt x="115" y="221"/>
                    <a:pt x="105" y="179"/>
                    <a:pt x="84" y="137"/>
                  </a:cubicBezTo>
                  <a:cubicBezTo>
                    <a:pt x="73" y="95"/>
                    <a:pt x="63" y="53"/>
                    <a:pt x="52" y="22"/>
                  </a:cubicBezTo>
                  <a:cubicBezTo>
                    <a:pt x="52" y="11"/>
                    <a:pt x="42" y="1"/>
                    <a:pt x="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26"/>
            <p:cNvSpPr/>
            <p:nvPr/>
          </p:nvSpPr>
          <p:spPr>
            <a:xfrm>
              <a:off x="3022775" y="4850850"/>
              <a:ext cx="2375" cy="10525"/>
            </a:xfrm>
            <a:custGeom>
              <a:rect b="b" l="l" r="r" t="t"/>
              <a:pathLst>
                <a:path extrusionOk="0" h="421" w="95">
                  <a:moveTo>
                    <a:pt x="21" y="0"/>
                  </a:moveTo>
                  <a:cubicBezTo>
                    <a:pt x="10" y="0"/>
                    <a:pt x="0" y="11"/>
                    <a:pt x="0" y="21"/>
                  </a:cubicBezTo>
                  <a:lnTo>
                    <a:pt x="0" y="221"/>
                  </a:lnTo>
                  <a:cubicBezTo>
                    <a:pt x="10" y="273"/>
                    <a:pt x="21" y="336"/>
                    <a:pt x="31" y="399"/>
                  </a:cubicBezTo>
                  <a:cubicBezTo>
                    <a:pt x="31" y="410"/>
                    <a:pt x="52" y="420"/>
                    <a:pt x="73" y="420"/>
                  </a:cubicBezTo>
                  <a:cubicBezTo>
                    <a:pt x="84" y="410"/>
                    <a:pt x="94" y="399"/>
                    <a:pt x="94" y="378"/>
                  </a:cubicBezTo>
                  <a:cubicBezTo>
                    <a:pt x="84" y="326"/>
                    <a:pt x="73" y="263"/>
                    <a:pt x="63" y="210"/>
                  </a:cubicBezTo>
                  <a:lnTo>
                    <a:pt x="63" y="221"/>
                  </a:lnTo>
                  <a:cubicBezTo>
                    <a:pt x="52" y="189"/>
                    <a:pt x="52" y="158"/>
                    <a:pt x="52" y="126"/>
                  </a:cubicBezTo>
                  <a:lnTo>
                    <a:pt x="52" y="21"/>
                  </a:lnTo>
                  <a:cubicBezTo>
                    <a:pt x="52" y="11"/>
                    <a:pt x="42" y="0"/>
                    <a:pt x="2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26"/>
            <p:cNvSpPr/>
            <p:nvPr/>
          </p:nvSpPr>
          <p:spPr>
            <a:xfrm>
              <a:off x="2982075" y="4616150"/>
              <a:ext cx="192450" cy="184325"/>
            </a:xfrm>
            <a:custGeom>
              <a:rect b="b" l="l" r="r" t="t"/>
              <a:pathLst>
                <a:path extrusionOk="0" h="7373" w="7698">
                  <a:moveTo>
                    <a:pt x="3497" y="1"/>
                  </a:moveTo>
                  <a:cubicBezTo>
                    <a:pt x="3297" y="1"/>
                    <a:pt x="3087" y="22"/>
                    <a:pt x="2888" y="64"/>
                  </a:cubicBezTo>
                  <a:cubicBezTo>
                    <a:pt x="2678" y="106"/>
                    <a:pt x="2468" y="179"/>
                    <a:pt x="2258" y="284"/>
                  </a:cubicBezTo>
                  <a:cubicBezTo>
                    <a:pt x="1869" y="463"/>
                    <a:pt x="1512" y="736"/>
                    <a:pt x="1197" y="1082"/>
                  </a:cubicBezTo>
                  <a:cubicBezTo>
                    <a:pt x="893" y="1418"/>
                    <a:pt x="630" y="1807"/>
                    <a:pt x="431" y="2248"/>
                  </a:cubicBezTo>
                  <a:cubicBezTo>
                    <a:pt x="231" y="2678"/>
                    <a:pt x="105" y="3140"/>
                    <a:pt x="53" y="3613"/>
                  </a:cubicBezTo>
                  <a:cubicBezTo>
                    <a:pt x="0" y="4054"/>
                    <a:pt x="11" y="4516"/>
                    <a:pt x="95" y="4967"/>
                  </a:cubicBezTo>
                  <a:cubicBezTo>
                    <a:pt x="179" y="5408"/>
                    <a:pt x="315" y="5818"/>
                    <a:pt x="525" y="6175"/>
                  </a:cubicBezTo>
                  <a:cubicBezTo>
                    <a:pt x="725" y="6553"/>
                    <a:pt x="987" y="6847"/>
                    <a:pt x="1302" y="7046"/>
                  </a:cubicBezTo>
                  <a:cubicBezTo>
                    <a:pt x="1439" y="7151"/>
                    <a:pt x="1596" y="7225"/>
                    <a:pt x="1764" y="7277"/>
                  </a:cubicBezTo>
                  <a:cubicBezTo>
                    <a:pt x="1932" y="7330"/>
                    <a:pt x="2111" y="7361"/>
                    <a:pt x="2300" y="7372"/>
                  </a:cubicBezTo>
                  <a:lnTo>
                    <a:pt x="2352" y="7372"/>
                  </a:lnTo>
                  <a:cubicBezTo>
                    <a:pt x="2657" y="7372"/>
                    <a:pt x="2972" y="7298"/>
                    <a:pt x="3297" y="7162"/>
                  </a:cubicBezTo>
                  <a:cubicBezTo>
                    <a:pt x="3360" y="7162"/>
                    <a:pt x="3413" y="7151"/>
                    <a:pt x="3476" y="7141"/>
                  </a:cubicBezTo>
                  <a:cubicBezTo>
                    <a:pt x="3518" y="7141"/>
                    <a:pt x="3560" y="7130"/>
                    <a:pt x="3612" y="7120"/>
                  </a:cubicBezTo>
                  <a:lnTo>
                    <a:pt x="3623" y="7120"/>
                  </a:lnTo>
                  <a:cubicBezTo>
                    <a:pt x="3717" y="7099"/>
                    <a:pt x="3801" y="7078"/>
                    <a:pt x="3896" y="7057"/>
                  </a:cubicBezTo>
                  <a:cubicBezTo>
                    <a:pt x="4074" y="7015"/>
                    <a:pt x="4263" y="6962"/>
                    <a:pt x="4463" y="6899"/>
                  </a:cubicBezTo>
                  <a:cubicBezTo>
                    <a:pt x="4873" y="6752"/>
                    <a:pt x="5272" y="6584"/>
                    <a:pt x="5650" y="6385"/>
                  </a:cubicBezTo>
                  <a:cubicBezTo>
                    <a:pt x="6060" y="6164"/>
                    <a:pt x="6427" y="5912"/>
                    <a:pt x="6732" y="5650"/>
                  </a:cubicBezTo>
                  <a:cubicBezTo>
                    <a:pt x="7057" y="5356"/>
                    <a:pt x="7309" y="5030"/>
                    <a:pt x="7477" y="4705"/>
                  </a:cubicBezTo>
                  <a:cubicBezTo>
                    <a:pt x="7561" y="4526"/>
                    <a:pt x="7624" y="4337"/>
                    <a:pt x="7666" y="4159"/>
                  </a:cubicBezTo>
                  <a:cubicBezTo>
                    <a:pt x="7677" y="4064"/>
                    <a:pt x="7698" y="3959"/>
                    <a:pt x="7698" y="3865"/>
                  </a:cubicBezTo>
                  <a:cubicBezTo>
                    <a:pt x="7698" y="3760"/>
                    <a:pt x="7698" y="3655"/>
                    <a:pt x="7687" y="3529"/>
                  </a:cubicBezTo>
                  <a:cubicBezTo>
                    <a:pt x="7645" y="3098"/>
                    <a:pt x="7477" y="2657"/>
                    <a:pt x="7183" y="2216"/>
                  </a:cubicBezTo>
                  <a:cubicBezTo>
                    <a:pt x="6931" y="1838"/>
                    <a:pt x="6585" y="1471"/>
                    <a:pt x="6165" y="1124"/>
                  </a:cubicBezTo>
                  <a:cubicBezTo>
                    <a:pt x="5797" y="820"/>
                    <a:pt x="5387" y="557"/>
                    <a:pt x="4946" y="358"/>
                  </a:cubicBezTo>
                  <a:cubicBezTo>
                    <a:pt x="4705" y="242"/>
                    <a:pt x="4494" y="158"/>
                    <a:pt x="4284" y="106"/>
                  </a:cubicBezTo>
                  <a:cubicBezTo>
                    <a:pt x="4043" y="43"/>
                    <a:pt x="3801" y="1"/>
                    <a:pt x="3570"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26"/>
            <p:cNvSpPr/>
            <p:nvPr/>
          </p:nvSpPr>
          <p:spPr>
            <a:xfrm>
              <a:off x="3057150" y="4615875"/>
              <a:ext cx="12900" cy="17625"/>
            </a:xfrm>
            <a:custGeom>
              <a:rect b="b" l="l" r="r" t="t"/>
              <a:pathLst>
                <a:path extrusionOk="0" h="705" w="516">
                  <a:moveTo>
                    <a:pt x="494" y="1"/>
                  </a:moveTo>
                  <a:cubicBezTo>
                    <a:pt x="336" y="1"/>
                    <a:pt x="168" y="22"/>
                    <a:pt x="0" y="54"/>
                  </a:cubicBezTo>
                  <a:lnTo>
                    <a:pt x="0" y="96"/>
                  </a:lnTo>
                  <a:cubicBezTo>
                    <a:pt x="21" y="243"/>
                    <a:pt x="53" y="379"/>
                    <a:pt x="105" y="505"/>
                  </a:cubicBezTo>
                  <a:lnTo>
                    <a:pt x="105" y="516"/>
                  </a:lnTo>
                  <a:cubicBezTo>
                    <a:pt x="116" y="547"/>
                    <a:pt x="137" y="589"/>
                    <a:pt x="168" y="631"/>
                  </a:cubicBezTo>
                  <a:lnTo>
                    <a:pt x="210" y="673"/>
                  </a:lnTo>
                  <a:cubicBezTo>
                    <a:pt x="221" y="684"/>
                    <a:pt x="231" y="684"/>
                    <a:pt x="252" y="694"/>
                  </a:cubicBezTo>
                  <a:cubicBezTo>
                    <a:pt x="263" y="694"/>
                    <a:pt x="273" y="705"/>
                    <a:pt x="294" y="705"/>
                  </a:cubicBezTo>
                  <a:lnTo>
                    <a:pt x="326" y="705"/>
                  </a:lnTo>
                  <a:cubicBezTo>
                    <a:pt x="336" y="705"/>
                    <a:pt x="347" y="694"/>
                    <a:pt x="357" y="694"/>
                  </a:cubicBezTo>
                  <a:cubicBezTo>
                    <a:pt x="368" y="694"/>
                    <a:pt x="378" y="684"/>
                    <a:pt x="389" y="673"/>
                  </a:cubicBezTo>
                  <a:lnTo>
                    <a:pt x="389" y="684"/>
                  </a:lnTo>
                  <a:cubicBezTo>
                    <a:pt x="399" y="673"/>
                    <a:pt x="410" y="663"/>
                    <a:pt x="410" y="652"/>
                  </a:cubicBezTo>
                  <a:lnTo>
                    <a:pt x="420" y="652"/>
                  </a:lnTo>
                  <a:lnTo>
                    <a:pt x="420" y="642"/>
                  </a:lnTo>
                  <a:cubicBezTo>
                    <a:pt x="431" y="631"/>
                    <a:pt x="441" y="600"/>
                    <a:pt x="452" y="579"/>
                  </a:cubicBezTo>
                  <a:cubicBezTo>
                    <a:pt x="473" y="526"/>
                    <a:pt x="483" y="463"/>
                    <a:pt x="494" y="400"/>
                  </a:cubicBezTo>
                  <a:cubicBezTo>
                    <a:pt x="504" y="327"/>
                    <a:pt x="515" y="253"/>
                    <a:pt x="515" y="180"/>
                  </a:cubicBezTo>
                  <a:cubicBezTo>
                    <a:pt x="515" y="117"/>
                    <a:pt x="515" y="64"/>
                    <a:pt x="50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26"/>
            <p:cNvSpPr/>
            <p:nvPr/>
          </p:nvSpPr>
          <p:spPr>
            <a:xfrm>
              <a:off x="3007800" y="4639500"/>
              <a:ext cx="9750" cy="19200"/>
            </a:xfrm>
            <a:custGeom>
              <a:rect b="b" l="l" r="r" t="t"/>
              <a:pathLst>
                <a:path extrusionOk="0" h="768" w="390">
                  <a:moveTo>
                    <a:pt x="305" y="1"/>
                  </a:moveTo>
                  <a:cubicBezTo>
                    <a:pt x="252" y="43"/>
                    <a:pt x="210" y="96"/>
                    <a:pt x="158" y="148"/>
                  </a:cubicBezTo>
                  <a:lnTo>
                    <a:pt x="0" y="337"/>
                  </a:lnTo>
                  <a:cubicBezTo>
                    <a:pt x="21" y="411"/>
                    <a:pt x="42" y="484"/>
                    <a:pt x="74" y="558"/>
                  </a:cubicBezTo>
                  <a:lnTo>
                    <a:pt x="63" y="547"/>
                  </a:lnTo>
                  <a:lnTo>
                    <a:pt x="63" y="547"/>
                  </a:lnTo>
                  <a:cubicBezTo>
                    <a:pt x="84" y="600"/>
                    <a:pt x="116" y="652"/>
                    <a:pt x="147" y="694"/>
                  </a:cubicBezTo>
                  <a:lnTo>
                    <a:pt x="189" y="736"/>
                  </a:lnTo>
                  <a:cubicBezTo>
                    <a:pt x="200" y="747"/>
                    <a:pt x="210" y="747"/>
                    <a:pt x="221" y="757"/>
                  </a:cubicBezTo>
                  <a:cubicBezTo>
                    <a:pt x="231" y="757"/>
                    <a:pt x="242" y="757"/>
                    <a:pt x="242" y="768"/>
                  </a:cubicBezTo>
                  <a:lnTo>
                    <a:pt x="284" y="768"/>
                  </a:lnTo>
                  <a:cubicBezTo>
                    <a:pt x="294" y="768"/>
                    <a:pt x="294" y="757"/>
                    <a:pt x="305" y="757"/>
                  </a:cubicBezTo>
                  <a:cubicBezTo>
                    <a:pt x="315" y="757"/>
                    <a:pt x="315" y="757"/>
                    <a:pt x="326" y="747"/>
                  </a:cubicBezTo>
                  <a:lnTo>
                    <a:pt x="336" y="736"/>
                  </a:lnTo>
                  <a:cubicBezTo>
                    <a:pt x="347" y="726"/>
                    <a:pt x="357" y="715"/>
                    <a:pt x="357" y="705"/>
                  </a:cubicBezTo>
                  <a:lnTo>
                    <a:pt x="357" y="694"/>
                  </a:lnTo>
                  <a:cubicBezTo>
                    <a:pt x="368" y="673"/>
                    <a:pt x="378" y="642"/>
                    <a:pt x="378" y="621"/>
                  </a:cubicBezTo>
                  <a:cubicBezTo>
                    <a:pt x="389" y="526"/>
                    <a:pt x="378" y="432"/>
                    <a:pt x="368" y="348"/>
                  </a:cubicBezTo>
                  <a:cubicBezTo>
                    <a:pt x="357" y="232"/>
                    <a:pt x="336" y="117"/>
                    <a:pt x="30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26"/>
            <p:cNvSpPr/>
            <p:nvPr/>
          </p:nvSpPr>
          <p:spPr>
            <a:xfrm>
              <a:off x="3016725" y="465682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26"/>
            <p:cNvSpPr/>
            <p:nvPr/>
          </p:nvSpPr>
          <p:spPr>
            <a:xfrm>
              <a:off x="3059775" y="462847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26"/>
            <p:cNvSpPr/>
            <p:nvPr/>
          </p:nvSpPr>
          <p:spPr>
            <a:xfrm>
              <a:off x="3059775" y="4628475"/>
              <a:ext cx="25" cy="25"/>
            </a:xfrm>
            <a:custGeom>
              <a:rect b="b" l="l" r="r" t="t"/>
              <a:pathLst>
                <a:path extrusionOk="0" h="1" w="1">
                  <a:moveTo>
                    <a:pt x="0" y="1"/>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26"/>
            <p:cNvSpPr/>
            <p:nvPr/>
          </p:nvSpPr>
          <p:spPr>
            <a:xfrm>
              <a:off x="3059775" y="4628475"/>
              <a:ext cx="25" cy="300"/>
            </a:xfrm>
            <a:custGeom>
              <a:rect b="b" l="l" r="r" t="t"/>
              <a:pathLst>
                <a:path extrusionOk="0" h="12" w="1">
                  <a:moveTo>
                    <a:pt x="0" y="12"/>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26"/>
            <p:cNvSpPr/>
            <p:nvPr/>
          </p:nvSpPr>
          <p:spPr>
            <a:xfrm>
              <a:off x="3067650" y="46321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26"/>
            <p:cNvSpPr/>
            <p:nvPr/>
          </p:nvSpPr>
          <p:spPr>
            <a:xfrm>
              <a:off x="3067650" y="46321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26"/>
            <p:cNvSpPr/>
            <p:nvPr/>
          </p:nvSpPr>
          <p:spPr>
            <a:xfrm>
              <a:off x="3067400" y="4632150"/>
              <a:ext cx="275" cy="25"/>
            </a:xfrm>
            <a:custGeom>
              <a:rect b="b" l="l" r="r" t="t"/>
              <a:pathLst>
                <a:path extrusionOk="0" h="1" w="11">
                  <a:moveTo>
                    <a:pt x="0" y="1"/>
                  </a:moveTo>
                  <a:lnTo>
                    <a:pt x="0" y="1"/>
                  </a:lnTo>
                  <a:lnTo>
                    <a:pt x="1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26"/>
            <p:cNvSpPr/>
            <p:nvPr/>
          </p:nvSpPr>
          <p:spPr>
            <a:xfrm>
              <a:off x="3066075" y="4633200"/>
              <a:ext cx="300" cy="25"/>
            </a:xfrm>
            <a:custGeom>
              <a:rect b="b" l="l" r="r" t="t"/>
              <a:pathLst>
                <a:path extrusionOk="0" h="1" w="12">
                  <a:moveTo>
                    <a:pt x="0" y="1"/>
                  </a:moveTo>
                  <a:lnTo>
                    <a:pt x="0" y="1"/>
                  </a:lnTo>
                  <a:lnTo>
                    <a:pt x="11"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26"/>
            <p:cNvSpPr/>
            <p:nvPr/>
          </p:nvSpPr>
          <p:spPr>
            <a:xfrm>
              <a:off x="3065300" y="4633475"/>
              <a:ext cx="275" cy="25"/>
            </a:xfrm>
            <a:custGeom>
              <a:rect b="b" l="l" r="r" t="t"/>
              <a:pathLst>
                <a:path extrusionOk="0" h="1" w="11">
                  <a:moveTo>
                    <a:pt x="0" y="1"/>
                  </a:moveTo>
                  <a:lnTo>
                    <a:pt x="1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26"/>
            <p:cNvSpPr/>
            <p:nvPr/>
          </p:nvSpPr>
          <p:spPr>
            <a:xfrm>
              <a:off x="3024350" y="4619550"/>
              <a:ext cx="23375" cy="41500"/>
            </a:xfrm>
            <a:custGeom>
              <a:rect b="b" l="l" r="r" t="t"/>
              <a:pathLst>
                <a:path extrusionOk="0" h="1660" w="935">
                  <a:moveTo>
                    <a:pt x="934" y="1"/>
                  </a:moveTo>
                  <a:cubicBezTo>
                    <a:pt x="808" y="33"/>
                    <a:pt x="693" y="85"/>
                    <a:pt x="567" y="138"/>
                  </a:cubicBezTo>
                  <a:cubicBezTo>
                    <a:pt x="367" y="232"/>
                    <a:pt x="178" y="348"/>
                    <a:pt x="0" y="484"/>
                  </a:cubicBezTo>
                  <a:cubicBezTo>
                    <a:pt x="0" y="610"/>
                    <a:pt x="0" y="726"/>
                    <a:pt x="21" y="852"/>
                  </a:cubicBezTo>
                  <a:lnTo>
                    <a:pt x="21" y="841"/>
                  </a:lnTo>
                  <a:cubicBezTo>
                    <a:pt x="42" y="988"/>
                    <a:pt x="73" y="1125"/>
                    <a:pt x="126" y="1251"/>
                  </a:cubicBezTo>
                  <a:cubicBezTo>
                    <a:pt x="157" y="1314"/>
                    <a:pt x="189" y="1377"/>
                    <a:pt x="231" y="1440"/>
                  </a:cubicBezTo>
                  <a:lnTo>
                    <a:pt x="241" y="1440"/>
                  </a:lnTo>
                  <a:lnTo>
                    <a:pt x="241" y="1450"/>
                  </a:lnTo>
                  <a:cubicBezTo>
                    <a:pt x="273" y="1492"/>
                    <a:pt x="304" y="1524"/>
                    <a:pt x="346" y="1566"/>
                  </a:cubicBezTo>
                  <a:cubicBezTo>
                    <a:pt x="388" y="1587"/>
                    <a:pt x="420" y="1608"/>
                    <a:pt x="462" y="1629"/>
                  </a:cubicBezTo>
                  <a:cubicBezTo>
                    <a:pt x="493" y="1639"/>
                    <a:pt x="535" y="1650"/>
                    <a:pt x="567" y="1660"/>
                  </a:cubicBezTo>
                  <a:lnTo>
                    <a:pt x="619" y="1660"/>
                  </a:lnTo>
                  <a:cubicBezTo>
                    <a:pt x="640" y="1660"/>
                    <a:pt x="651" y="1650"/>
                    <a:pt x="672" y="1639"/>
                  </a:cubicBezTo>
                  <a:lnTo>
                    <a:pt x="672" y="1650"/>
                  </a:lnTo>
                  <a:cubicBezTo>
                    <a:pt x="682" y="1639"/>
                    <a:pt x="703" y="1629"/>
                    <a:pt x="714" y="1618"/>
                  </a:cubicBezTo>
                  <a:cubicBezTo>
                    <a:pt x="735" y="1608"/>
                    <a:pt x="745" y="1587"/>
                    <a:pt x="766" y="1566"/>
                  </a:cubicBezTo>
                  <a:cubicBezTo>
                    <a:pt x="787" y="1534"/>
                    <a:pt x="808" y="1503"/>
                    <a:pt x="819" y="1471"/>
                  </a:cubicBezTo>
                  <a:cubicBezTo>
                    <a:pt x="861" y="1366"/>
                    <a:pt x="882" y="1251"/>
                    <a:pt x="903" y="1135"/>
                  </a:cubicBezTo>
                  <a:cubicBezTo>
                    <a:pt x="913" y="1009"/>
                    <a:pt x="924" y="894"/>
                    <a:pt x="934" y="768"/>
                  </a:cubicBezTo>
                  <a:lnTo>
                    <a:pt x="934" y="400"/>
                  </a:lnTo>
                  <a:lnTo>
                    <a:pt x="934" y="64"/>
                  </a:lnTo>
                  <a:lnTo>
                    <a:pt x="934" y="1"/>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26"/>
            <p:cNvSpPr/>
            <p:nvPr/>
          </p:nvSpPr>
          <p:spPr>
            <a:xfrm>
              <a:off x="3030375" y="46557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26"/>
            <p:cNvSpPr/>
            <p:nvPr/>
          </p:nvSpPr>
          <p:spPr>
            <a:xfrm>
              <a:off x="3030375" y="4655775"/>
              <a:ext cx="25" cy="25"/>
            </a:xfrm>
            <a:custGeom>
              <a:rect b="b" l="l" r="r" t="t"/>
              <a:pathLst>
                <a:path extrusionOk="0" h="1" w="1">
                  <a:moveTo>
                    <a:pt x="0" y="1"/>
                  </a:move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26"/>
            <p:cNvSpPr/>
            <p:nvPr/>
          </p:nvSpPr>
          <p:spPr>
            <a:xfrm>
              <a:off x="3042200" y="46599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26"/>
            <p:cNvSpPr/>
            <p:nvPr/>
          </p:nvSpPr>
          <p:spPr>
            <a:xfrm>
              <a:off x="3035900" y="4660250"/>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26"/>
            <p:cNvSpPr/>
            <p:nvPr/>
          </p:nvSpPr>
          <p:spPr>
            <a:xfrm>
              <a:off x="3035900" y="4660250"/>
              <a:ext cx="275" cy="25"/>
            </a:xfrm>
            <a:custGeom>
              <a:rect b="b" l="l" r="r" t="t"/>
              <a:pathLst>
                <a:path extrusionOk="0" h="1" w="11">
                  <a:moveTo>
                    <a:pt x="10" y="1"/>
                  </a:moveTo>
                  <a:lnTo>
                    <a:pt x="0" y="1"/>
                  </a:ln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26"/>
            <p:cNvSpPr/>
            <p:nvPr/>
          </p:nvSpPr>
          <p:spPr>
            <a:xfrm>
              <a:off x="3030375" y="4655775"/>
              <a:ext cx="25" cy="25"/>
            </a:xfrm>
            <a:custGeom>
              <a:rect b="b" l="l" r="r" t="t"/>
              <a:pathLst>
                <a:path extrusionOk="0" h="1" w="1">
                  <a:moveTo>
                    <a:pt x="0" y="1"/>
                  </a:moveTo>
                  <a:lnTo>
                    <a:pt x="0" y="1"/>
                  </a:ln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26"/>
            <p:cNvSpPr/>
            <p:nvPr/>
          </p:nvSpPr>
          <p:spPr>
            <a:xfrm>
              <a:off x="3069750" y="4615875"/>
              <a:ext cx="105025" cy="121075"/>
            </a:xfrm>
            <a:custGeom>
              <a:rect b="b" l="l" r="r" t="t"/>
              <a:pathLst>
                <a:path extrusionOk="0" h="4843" w="4201">
                  <a:moveTo>
                    <a:pt x="11" y="1"/>
                  </a:moveTo>
                  <a:lnTo>
                    <a:pt x="11" y="54"/>
                  </a:lnTo>
                  <a:cubicBezTo>
                    <a:pt x="11" y="85"/>
                    <a:pt x="11" y="117"/>
                    <a:pt x="0" y="148"/>
                  </a:cubicBezTo>
                  <a:cubicBezTo>
                    <a:pt x="95" y="159"/>
                    <a:pt x="189" y="180"/>
                    <a:pt x="273" y="190"/>
                  </a:cubicBezTo>
                  <a:cubicBezTo>
                    <a:pt x="504" y="243"/>
                    <a:pt x="725" y="306"/>
                    <a:pt x="945" y="390"/>
                  </a:cubicBezTo>
                  <a:cubicBezTo>
                    <a:pt x="1198" y="484"/>
                    <a:pt x="1439" y="600"/>
                    <a:pt x="1670" y="747"/>
                  </a:cubicBezTo>
                  <a:cubicBezTo>
                    <a:pt x="1912" y="883"/>
                    <a:pt x="2132" y="1051"/>
                    <a:pt x="2353" y="1219"/>
                  </a:cubicBezTo>
                  <a:cubicBezTo>
                    <a:pt x="2563" y="1408"/>
                    <a:pt x="2763" y="1597"/>
                    <a:pt x="2941" y="1818"/>
                  </a:cubicBezTo>
                  <a:cubicBezTo>
                    <a:pt x="3036" y="1912"/>
                    <a:pt x="3109" y="2017"/>
                    <a:pt x="3183" y="2133"/>
                  </a:cubicBezTo>
                  <a:cubicBezTo>
                    <a:pt x="3256" y="2238"/>
                    <a:pt x="3319" y="2343"/>
                    <a:pt x="3382" y="2448"/>
                  </a:cubicBezTo>
                  <a:cubicBezTo>
                    <a:pt x="3508" y="2679"/>
                    <a:pt x="3613" y="2910"/>
                    <a:pt x="3708" y="3151"/>
                  </a:cubicBezTo>
                  <a:cubicBezTo>
                    <a:pt x="3802" y="3403"/>
                    <a:pt x="3865" y="3655"/>
                    <a:pt x="3907" y="3928"/>
                  </a:cubicBezTo>
                  <a:cubicBezTo>
                    <a:pt x="3928" y="4054"/>
                    <a:pt x="3939" y="4180"/>
                    <a:pt x="3949" y="4306"/>
                  </a:cubicBezTo>
                  <a:cubicBezTo>
                    <a:pt x="3949" y="4443"/>
                    <a:pt x="3939" y="4569"/>
                    <a:pt x="3928" y="4695"/>
                  </a:cubicBezTo>
                  <a:cubicBezTo>
                    <a:pt x="3918" y="4747"/>
                    <a:pt x="3907" y="4800"/>
                    <a:pt x="3897" y="4842"/>
                  </a:cubicBezTo>
                  <a:cubicBezTo>
                    <a:pt x="3928" y="4800"/>
                    <a:pt x="3949" y="4758"/>
                    <a:pt x="3970" y="4716"/>
                  </a:cubicBezTo>
                  <a:cubicBezTo>
                    <a:pt x="4054" y="4537"/>
                    <a:pt x="4117" y="4359"/>
                    <a:pt x="4159" y="4170"/>
                  </a:cubicBezTo>
                  <a:cubicBezTo>
                    <a:pt x="4180" y="4075"/>
                    <a:pt x="4191" y="3970"/>
                    <a:pt x="4191" y="3876"/>
                  </a:cubicBezTo>
                  <a:cubicBezTo>
                    <a:pt x="4201" y="3771"/>
                    <a:pt x="4191" y="3666"/>
                    <a:pt x="4180" y="3540"/>
                  </a:cubicBezTo>
                  <a:cubicBezTo>
                    <a:pt x="4138" y="3109"/>
                    <a:pt x="3970" y="2668"/>
                    <a:pt x="3676" y="2227"/>
                  </a:cubicBezTo>
                  <a:cubicBezTo>
                    <a:pt x="3424" y="1849"/>
                    <a:pt x="3088" y="1482"/>
                    <a:pt x="2668" y="1135"/>
                  </a:cubicBezTo>
                  <a:cubicBezTo>
                    <a:pt x="2290" y="831"/>
                    <a:pt x="1880" y="568"/>
                    <a:pt x="1439" y="358"/>
                  </a:cubicBezTo>
                  <a:cubicBezTo>
                    <a:pt x="1208" y="253"/>
                    <a:pt x="987" y="169"/>
                    <a:pt x="777" y="106"/>
                  </a:cubicBezTo>
                  <a:cubicBezTo>
                    <a:pt x="536" y="43"/>
                    <a:pt x="294" y="12"/>
                    <a:pt x="6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26"/>
            <p:cNvSpPr/>
            <p:nvPr/>
          </p:nvSpPr>
          <p:spPr>
            <a:xfrm>
              <a:off x="3048500" y="4617200"/>
              <a:ext cx="8675" cy="1850"/>
            </a:xfrm>
            <a:custGeom>
              <a:rect b="b" l="l" r="r" t="t"/>
              <a:pathLst>
                <a:path extrusionOk="0" h="74" w="347">
                  <a:moveTo>
                    <a:pt x="346" y="1"/>
                  </a:moveTo>
                  <a:cubicBezTo>
                    <a:pt x="304" y="1"/>
                    <a:pt x="262" y="11"/>
                    <a:pt x="231" y="22"/>
                  </a:cubicBezTo>
                  <a:cubicBezTo>
                    <a:pt x="157" y="32"/>
                    <a:pt x="73" y="53"/>
                    <a:pt x="0" y="74"/>
                  </a:cubicBezTo>
                  <a:cubicBezTo>
                    <a:pt x="115" y="64"/>
                    <a:pt x="220" y="64"/>
                    <a:pt x="325" y="64"/>
                  </a:cubicBezTo>
                  <a:lnTo>
                    <a:pt x="346" y="64"/>
                  </a:lnTo>
                  <a:lnTo>
                    <a:pt x="346" y="43"/>
                  </a:lnTo>
                  <a:lnTo>
                    <a:pt x="346" y="1"/>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26"/>
            <p:cNvSpPr/>
            <p:nvPr/>
          </p:nvSpPr>
          <p:spPr>
            <a:xfrm>
              <a:off x="3053475" y="4745575"/>
              <a:ext cx="105300" cy="117375"/>
            </a:xfrm>
            <a:custGeom>
              <a:rect b="b" l="l" r="r" t="t"/>
              <a:pathLst>
                <a:path extrusionOk="0" h="4695" w="4212">
                  <a:moveTo>
                    <a:pt x="3183" y="0"/>
                  </a:moveTo>
                  <a:cubicBezTo>
                    <a:pt x="3036" y="0"/>
                    <a:pt x="2888" y="11"/>
                    <a:pt x="2741" y="32"/>
                  </a:cubicBezTo>
                  <a:cubicBezTo>
                    <a:pt x="2311" y="105"/>
                    <a:pt x="1870" y="284"/>
                    <a:pt x="1470" y="557"/>
                  </a:cubicBezTo>
                  <a:cubicBezTo>
                    <a:pt x="1281" y="683"/>
                    <a:pt x="1103" y="840"/>
                    <a:pt x="935" y="1019"/>
                  </a:cubicBezTo>
                  <a:cubicBezTo>
                    <a:pt x="777" y="1176"/>
                    <a:pt x="641" y="1365"/>
                    <a:pt x="504" y="1565"/>
                  </a:cubicBezTo>
                  <a:cubicBezTo>
                    <a:pt x="252" y="1964"/>
                    <a:pt x="84" y="2426"/>
                    <a:pt x="32" y="2877"/>
                  </a:cubicBezTo>
                  <a:cubicBezTo>
                    <a:pt x="0" y="3066"/>
                    <a:pt x="0" y="3266"/>
                    <a:pt x="11" y="3455"/>
                  </a:cubicBezTo>
                  <a:cubicBezTo>
                    <a:pt x="32" y="3623"/>
                    <a:pt x="63" y="3802"/>
                    <a:pt x="116" y="3980"/>
                  </a:cubicBezTo>
                  <a:cubicBezTo>
                    <a:pt x="168" y="4169"/>
                    <a:pt x="242" y="4316"/>
                    <a:pt x="326" y="4442"/>
                  </a:cubicBezTo>
                  <a:cubicBezTo>
                    <a:pt x="378" y="4505"/>
                    <a:pt x="431" y="4558"/>
                    <a:pt x="494" y="4600"/>
                  </a:cubicBezTo>
                  <a:cubicBezTo>
                    <a:pt x="557" y="4642"/>
                    <a:pt x="630" y="4673"/>
                    <a:pt x="714" y="4684"/>
                  </a:cubicBezTo>
                  <a:cubicBezTo>
                    <a:pt x="735" y="4694"/>
                    <a:pt x="756" y="4694"/>
                    <a:pt x="788" y="4694"/>
                  </a:cubicBezTo>
                  <a:cubicBezTo>
                    <a:pt x="840" y="4694"/>
                    <a:pt x="903" y="4684"/>
                    <a:pt x="956" y="4663"/>
                  </a:cubicBezTo>
                  <a:cubicBezTo>
                    <a:pt x="1050" y="4642"/>
                    <a:pt x="1134" y="4600"/>
                    <a:pt x="1229" y="4537"/>
                  </a:cubicBezTo>
                  <a:cubicBezTo>
                    <a:pt x="1313" y="4484"/>
                    <a:pt x="1386" y="4411"/>
                    <a:pt x="1470" y="4327"/>
                  </a:cubicBezTo>
                  <a:cubicBezTo>
                    <a:pt x="1544" y="4253"/>
                    <a:pt x="1607" y="4169"/>
                    <a:pt x="1680" y="4075"/>
                  </a:cubicBezTo>
                  <a:cubicBezTo>
                    <a:pt x="1827" y="3865"/>
                    <a:pt x="1943" y="3633"/>
                    <a:pt x="2027" y="3455"/>
                  </a:cubicBezTo>
                  <a:cubicBezTo>
                    <a:pt x="2111" y="3287"/>
                    <a:pt x="2185" y="3119"/>
                    <a:pt x="2258" y="2951"/>
                  </a:cubicBezTo>
                  <a:lnTo>
                    <a:pt x="2311" y="2814"/>
                  </a:lnTo>
                  <a:cubicBezTo>
                    <a:pt x="2363" y="2709"/>
                    <a:pt x="2405" y="2604"/>
                    <a:pt x="2458" y="2499"/>
                  </a:cubicBezTo>
                  <a:cubicBezTo>
                    <a:pt x="2500" y="2405"/>
                    <a:pt x="2552" y="2300"/>
                    <a:pt x="2626" y="2174"/>
                  </a:cubicBezTo>
                  <a:lnTo>
                    <a:pt x="2626" y="2174"/>
                  </a:lnTo>
                  <a:lnTo>
                    <a:pt x="2615" y="2184"/>
                  </a:lnTo>
                  <a:cubicBezTo>
                    <a:pt x="2773" y="1922"/>
                    <a:pt x="2930" y="1670"/>
                    <a:pt x="3099" y="1439"/>
                  </a:cubicBezTo>
                  <a:cubicBezTo>
                    <a:pt x="3277" y="1208"/>
                    <a:pt x="3477" y="977"/>
                    <a:pt x="3687" y="767"/>
                  </a:cubicBezTo>
                  <a:lnTo>
                    <a:pt x="3687" y="756"/>
                  </a:lnTo>
                  <a:cubicBezTo>
                    <a:pt x="3834" y="620"/>
                    <a:pt x="3970" y="494"/>
                    <a:pt x="4117" y="368"/>
                  </a:cubicBezTo>
                  <a:cubicBezTo>
                    <a:pt x="4128" y="357"/>
                    <a:pt x="4138" y="347"/>
                    <a:pt x="4138" y="326"/>
                  </a:cubicBezTo>
                  <a:cubicBezTo>
                    <a:pt x="4170" y="326"/>
                    <a:pt x="4191" y="305"/>
                    <a:pt x="4201" y="284"/>
                  </a:cubicBezTo>
                  <a:cubicBezTo>
                    <a:pt x="4212" y="263"/>
                    <a:pt x="4212" y="242"/>
                    <a:pt x="4201" y="221"/>
                  </a:cubicBezTo>
                  <a:cubicBezTo>
                    <a:pt x="4191" y="200"/>
                    <a:pt x="4180" y="189"/>
                    <a:pt x="4159" y="179"/>
                  </a:cubicBezTo>
                  <a:cubicBezTo>
                    <a:pt x="3928" y="95"/>
                    <a:pt x="3687" y="32"/>
                    <a:pt x="3445" y="11"/>
                  </a:cubicBezTo>
                  <a:cubicBezTo>
                    <a:pt x="3361" y="0"/>
                    <a:pt x="3267" y="0"/>
                    <a:pt x="3183"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26"/>
            <p:cNvSpPr/>
            <p:nvPr/>
          </p:nvSpPr>
          <p:spPr>
            <a:xfrm>
              <a:off x="3054000" y="4820925"/>
              <a:ext cx="48075" cy="42025"/>
            </a:xfrm>
            <a:custGeom>
              <a:rect b="b" l="l" r="r" t="t"/>
              <a:pathLst>
                <a:path extrusionOk="0" h="1681" w="1923">
                  <a:moveTo>
                    <a:pt x="956" y="0"/>
                  </a:moveTo>
                  <a:lnTo>
                    <a:pt x="798" y="31"/>
                  </a:lnTo>
                  <a:cubicBezTo>
                    <a:pt x="746" y="42"/>
                    <a:pt x="693" y="52"/>
                    <a:pt x="641" y="73"/>
                  </a:cubicBezTo>
                  <a:cubicBezTo>
                    <a:pt x="588" y="94"/>
                    <a:pt x="525" y="115"/>
                    <a:pt x="473" y="136"/>
                  </a:cubicBezTo>
                  <a:lnTo>
                    <a:pt x="315" y="231"/>
                  </a:lnTo>
                  <a:cubicBezTo>
                    <a:pt x="284" y="262"/>
                    <a:pt x="242" y="294"/>
                    <a:pt x="200" y="325"/>
                  </a:cubicBezTo>
                  <a:cubicBezTo>
                    <a:pt x="168" y="357"/>
                    <a:pt x="137" y="388"/>
                    <a:pt x="105" y="430"/>
                  </a:cubicBezTo>
                  <a:lnTo>
                    <a:pt x="95" y="430"/>
                  </a:lnTo>
                  <a:cubicBezTo>
                    <a:pt x="74" y="462"/>
                    <a:pt x="42" y="493"/>
                    <a:pt x="21" y="535"/>
                  </a:cubicBezTo>
                  <a:lnTo>
                    <a:pt x="0" y="556"/>
                  </a:lnTo>
                  <a:cubicBezTo>
                    <a:pt x="21" y="693"/>
                    <a:pt x="53" y="830"/>
                    <a:pt x="84" y="966"/>
                  </a:cubicBezTo>
                  <a:cubicBezTo>
                    <a:pt x="147" y="1155"/>
                    <a:pt x="210" y="1302"/>
                    <a:pt x="305" y="1428"/>
                  </a:cubicBezTo>
                  <a:cubicBezTo>
                    <a:pt x="357" y="1491"/>
                    <a:pt x="410" y="1544"/>
                    <a:pt x="473" y="1586"/>
                  </a:cubicBezTo>
                  <a:cubicBezTo>
                    <a:pt x="536" y="1628"/>
                    <a:pt x="609" y="1659"/>
                    <a:pt x="693" y="1670"/>
                  </a:cubicBezTo>
                  <a:cubicBezTo>
                    <a:pt x="714" y="1680"/>
                    <a:pt x="735" y="1680"/>
                    <a:pt x="767" y="1680"/>
                  </a:cubicBezTo>
                  <a:cubicBezTo>
                    <a:pt x="819" y="1680"/>
                    <a:pt x="882" y="1670"/>
                    <a:pt x="935" y="1649"/>
                  </a:cubicBezTo>
                  <a:cubicBezTo>
                    <a:pt x="1029" y="1628"/>
                    <a:pt x="1113" y="1586"/>
                    <a:pt x="1208" y="1523"/>
                  </a:cubicBezTo>
                  <a:cubicBezTo>
                    <a:pt x="1292" y="1470"/>
                    <a:pt x="1365" y="1407"/>
                    <a:pt x="1449" y="1313"/>
                  </a:cubicBezTo>
                  <a:cubicBezTo>
                    <a:pt x="1523" y="1250"/>
                    <a:pt x="1586" y="1166"/>
                    <a:pt x="1659" y="1061"/>
                  </a:cubicBezTo>
                  <a:cubicBezTo>
                    <a:pt x="1764" y="914"/>
                    <a:pt x="1849" y="756"/>
                    <a:pt x="1922" y="619"/>
                  </a:cubicBezTo>
                  <a:cubicBezTo>
                    <a:pt x="1922" y="609"/>
                    <a:pt x="1912" y="598"/>
                    <a:pt x="1912" y="598"/>
                  </a:cubicBezTo>
                  <a:cubicBezTo>
                    <a:pt x="1880" y="546"/>
                    <a:pt x="1859" y="493"/>
                    <a:pt x="1817" y="441"/>
                  </a:cubicBezTo>
                  <a:cubicBezTo>
                    <a:pt x="1796" y="399"/>
                    <a:pt x="1764" y="367"/>
                    <a:pt x="1733" y="325"/>
                  </a:cubicBezTo>
                  <a:lnTo>
                    <a:pt x="1638" y="231"/>
                  </a:lnTo>
                  <a:cubicBezTo>
                    <a:pt x="1607" y="210"/>
                    <a:pt x="1575" y="178"/>
                    <a:pt x="1544" y="157"/>
                  </a:cubicBezTo>
                  <a:cubicBezTo>
                    <a:pt x="1512" y="136"/>
                    <a:pt x="1470" y="115"/>
                    <a:pt x="1439" y="94"/>
                  </a:cubicBezTo>
                  <a:cubicBezTo>
                    <a:pt x="1397" y="73"/>
                    <a:pt x="1365" y="63"/>
                    <a:pt x="1323" y="52"/>
                  </a:cubicBezTo>
                  <a:cubicBezTo>
                    <a:pt x="1281" y="31"/>
                    <a:pt x="1250" y="21"/>
                    <a:pt x="1208" y="21"/>
                  </a:cubicBezTo>
                  <a:cubicBezTo>
                    <a:pt x="1166" y="10"/>
                    <a:pt x="1124" y="0"/>
                    <a:pt x="108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26"/>
            <p:cNvSpPr/>
            <p:nvPr/>
          </p:nvSpPr>
          <p:spPr>
            <a:xfrm>
              <a:off x="3077900" y="4820925"/>
              <a:ext cx="25" cy="25"/>
            </a:xfrm>
            <a:custGeom>
              <a:rect b="b" l="l" r="r" t="t"/>
              <a:pathLst>
                <a:path extrusionOk="0" h="1" w="1">
                  <a:moveTo>
                    <a:pt x="0" y="0"/>
                  </a:move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26"/>
            <p:cNvSpPr/>
            <p:nvPr/>
          </p:nvSpPr>
          <p:spPr>
            <a:xfrm>
              <a:off x="3089975" y="4823275"/>
              <a:ext cx="25" cy="25"/>
            </a:xfrm>
            <a:custGeom>
              <a:rect b="b" l="l" r="r" t="t"/>
              <a:pathLst>
                <a:path extrusionOk="0" h="1" w="1">
                  <a:moveTo>
                    <a:pt x="0" y="0"/>
                  </a:moveTo>
                  <a:lnTo>
                    <a:pt x="0" y="0"/>
                  </a:ln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26"/>
            <p:cNvSpPr/>
            <p:nvPr/>
          </p:nvSpPr>
          <p:spPr>
            <a:xfrm>
              <a:off x="3089975" y="4823275"/>
              <a:ext cx="25" cy="25"/>
            </a:xfrm>
            <a:custGeom>
              <a:rect b="b" l="l" r="r" t="t"/>
              <a:pathLst>
                <a:path extrusionOk="0" h="1" w="1">
                  <a:moveTo>
                    <a:pt x="0" y="0"/>
                  </a:moveTo>
                  <a:lnTo>
                    <a:pt x="0" y="0"/>
                  </a:ln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26"/>
            <p:cNvSpPr/>
            <p:nvPr/>
          </p:nvSpPr>
          <p:spPr>
            <a:xfrm>
              <a:off x="3101000" y="4755550"/>
              <a:ext cx="55150" cy="80625"/>
            </a:xfrm>
            <a:custGeom>
              <a:rect b="b" l="l" r="r" t="t"/>
              <a:pathLst>
                <a:path extrusionOk="0" h="3225" w="2206">
                  <a:moveTo>
                    <a:pt x="2174" y="0"/>
                  </a:moveTo>
                  <a:cubicBezTo>
                    <a:pt x="2174" y="0"/>
                    <a:pt x="2174" y="11"/>
                    <a:pt x="2164" y="11"/>
                  </a:cubicBezTo>
                  <a:cubicBezTo>
                    <a:pt x="2059" y="84"/>
                    <a:pt x="1954" y="158"/>
                    <a:pt x="1849" y="242"/>
                  </a:cubicBezTo>
                  <a:cubicBezTo>
                    <a:pt x="1754" y="326"/>
                    <a:pt x="1660" y="420"/>
                    <a:pt x="1565" y="515"/>
                  </a:cubicBezTo>
                  <a:cubicBezTo>
                    <a:pt x="1387" y="693"/>
                    <a:pt x="1229" y="893"/>
                    <a:pt x="1082" y="1103"/>
                  </a:cubicBezTo>
                  <a:cubicBezTo>
                    <a:pt x="788" y="1533"/>
                    <a:pt x="557" y="1995"/>
                    <a:pt x="326" y="2468"/>
                  </a:cubicBezTo>
                  <a:cubicBezTo>
                    <a:pt x="273" y="2583"/>
                    <a:pt x="210" y="2709"/>
                    <a:pt x="158" y="2835"/>
                  </a:cubicBezTo>
                  <a:cubicBezTo>
                    <a:pt x="105" y="2940"/>
                    <a:pt x="53" y="3045"/>
                    <a:pt x="0" y="3161"/>
                  </a:cubicBezTo>
                  <a:cubicBezTo>
                    <a:pt x="0" y="3161"/>
                    <a:pt x="11" y="3161"/>
                    <a:pt x="11" y="3171"/>
                  </a:cubicBezTo>
                  <a:cubicBezTo>
                    <a:pt x="21" y="3182"/>
                    <a:pt x="32" y="3203"/>
                    <a:pt x="32" y="3224"/>
                  </a:cubicBezTo>
                  <a:cubicBezTo>
                    <a:pt x="53" y="3192"/>
                    <a:pt x="74" y="3150"/>
                    <a:pt x="105" y="3119"/>
                  </a:cubicBezTo>
                  <a:cubicBezTo>
                    <a:pt x="116" y="3108"/>
                    <a:pt x="126" y="3087"/>
                    <a:pt x="137" y="3066"/>
                  </a:cubicBezTo>
                  <a:lnTo>
                    <a:pt x="168" y="3003"/>
                  </a:lnTo>
                  <a:cubicBezTo>
                    <a:pt x="189" y="2951"/>
                    <a:pt x="221" y="2898"/>
                    <a:pt x="242" y="2846"/>
                  </a:cubicBezTo>
                  <a:cubicBezTo>
                    <a:pt x="273" y="2783"/>
                    <a:pt x="305" y="2720"/>
                    <a:pt x="336" y="2667"/>
                  </a:cubicBezTo>
                  <a:cubicBezTo>
                    <a:pt x="336" y="2657"/>
                    <a:pt x="347" y="2657"/>
                    <a:pt x="347" y="2646"/>
                  </a:cubicBezTo>
                  <a:cubicBezTo>
                    <a:pt x="378" y="2594"/>
                    <a:pt x="410" y="2531"/>
                    <a:pt x="431" y="2478"/>
                  </a:cubicBezTo>
                  <a:cubicBezTo>
                    <a:pt x="504" y="2342"/>
                    <a:pt x="567" y="2195"/>
                    <a:pt x="641" y="2069"/>
                  </a:cubicBezTo>
                  <a:cubicBezTo>
                    <a:pt x="672" y="2016"/>
                    <a:pt x="693" y="1974"/>
                    <a:pt x="714" y="1932"/>
                  </a:cubicBezTo>
                  <a:cubicBezTo>
                    <a:pt x="819" y="1712"/>
                    <a:pt x="935" y="1502"/>
                    <a:pt x="1061" y="1292"/>
                  </a:cubicBezTo>
                  <a:cubicBezTo>
                    <a:pt x="1187" y="1082"/>
                    <a:pt x="1324" y="893"/>
                    <a:pt x="1481" y="704"/>
                  </a:cubicBezTo>
                  <a:lnTo>
                    <a:pt x="1481" y="704"/>
                  </a:lnTo>
                  <a:lnTo>
                    <a:pt x="1471" y="714"/>
                  </a:lnTo>
                  <a:cubicBezTo>
                    <a:pt x="1576" y="599"/>
                    <a:pt x="1670" y="483"/>
                    <a:pt x="1786" y="378"/>
                  </a:cubicBezTo>
                  <a:cubicBezTo>
                    <a:pt x="1901" y="273"/>
                    <a:pt x="2027" y="168"/>
                    <a:pt x="2153" y="74"/>
                  </a:cubicBezTo>
                  <a:lnTo>
                    <a:pt x="2153" y="84"/>
                  </a:lnTo>
                  <a:cubicBezTo>
                    <a:pt x="2164" y="74"/>
                    <a:pt x="2174" y="63"/>
                    <a:pt x="2195" y="53"/>
                  </a:cubicBezTo>
                  <a:cubicBezTo>
                    <a:pt x="2206" y="42"/>
                    <a:pt x="2206" y="32"/>
                    <a:pt x="2206" y="21"/>
                  </a:cubicBezTo>
                  <a:cubicBezTo>
                    <a:pt x="2195" y="11"/>
                    <a:pt x="2185" y="0"/>
                    <a:pt x="2174" y="0"/>
                  </a:cubicBezTo>
                  <a:close/>
                </a:path>
              </a:pathLst>
            </a:custGeom>
            <a:solidFill>
              <a:srgbClr val="FF8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26"/>
            <p:cNvSpPr/>
            <p:nvPr/>
          </p:nvSpPr>
          <p:spPr>
            <a:xfrm>
              <a:off x="3053225" y="4731400"/>
              <a:ext cx="102925" cy="103450"/>
            </a:xfrm>
            <a:custGeom>
              <a:rect b="b" l="l" r="r" t="t"/>
              <a:pathLst>
                <a:path extrusionOk="0" h="4138" w="4117">
                  <a:moveTo>
                    <a:pt x="3581" y="0"/>
                  </a:moveTo>
                  <a:cubicBezTo>
                    <a:pt x="3518" y="0"/>
                    <a:pt x="3466" y="11"/>
                    <a:pt x="3392" y="11"/>
                  </a:cubicBezTo>
                  <a:cubicBezTo>
                    <a:pt x="3172" y="32"/>
                    <a:pt x="2940" y="84"/>
                    <a:pt x="2709" y="158"/>
                  </a:cubicBezTo>
                  <a:cubicBezTo>
                    <a:pt x="2279" y="315"/>
                    <a:pt x="1859" y="567"/>
                    <a:pt x="1449" y="914"/>
                  </a:cubicBezTo>
                  <a:cubicBezTo>
                    <a:pt x="1260" y="1082"/>
                    <a:pt x="1081" y="1260"/>
                    <a:pt x="913" y="1460"/>
                  </a:cubicBezTo>
                  <a:cubicBezTo>
                    <a:pt x="756" y="1659"/>
                    <a:pt x="609" y="1859"/>
                    <a:pt x="483" y="2058"/>
                  </a:cubicBezTo>
                  <a:cubicBezTo>
                    <a:pt x="367" y="2268"/>
                    <a:pt x="262" y="2478"/>
                    <a:pt x="189" y="2688"/>
                  </a:cubicBezTo>
                  <a:cubicBezTo>
                    <a:pt x="147" y="2804"/>
                    <a:pt x="105" y="2940"/>
                    <a:pt x="73" y="3087"/>
                  </a:cubicBezTo>
                  <a:cubicBezTo>
                    <a:pt x="42" y="3234"/>
                    <a:pt x="21" y="3392"/>
                    <a:pt x="0" y="3549"/>
                  </a:cubicBezTo>
                  <a:lnTo>
                    <a:pt x="0" y="3833"/>
                  </a:lnTo>
                  <a:cubicBezTo>
                    <a:pt x="0" y="3927"/>
                    <a:pt x="10" y="4032"/>
                    <a:pt x="21" y="4116"/>
                  </a:cubicBezTo>
                  <a:lnTo>
                    <a:pt x="21" y="4137"/>
                  </a:lnTo>
                  <a:cubicBezTo>
                    <a:pt x="52" y="4095"/>
                    <a:pt x="84" y="4064"/>
                    <a:pt x="126" y="4032"/>
                  </a:cubicBezTo>
                  <a:cubicBezTo>
                    <a:pt x="115" y="3990"/>
                    <a:pt x="115" y="3959"/>
                    <a:pt x="115" y="3927"/>
                  </a:cubicBezTo>
                  <a:cubicBezTo>
                    <a:pt x="115" y="3864"/>
                    <a:pt x="115" y="3801"/>
                    <a:pt x="126" y="3738"/>
                  </a:cubicBezTo>
                  <a:cubicBezTo>
                    <a:pt x="126" y="3623"/>
                    <a:pt x="136" y="3507"/>
                    <a:pt x="157" y="3381"/>
                  </a:cubicBezTo>
                  <a:cubicBezTo>
                    <a:pt x="210" y="3077"/>
                    <a:pt x="304" y="2772"/>
                    <a:pt x="430" y="2478"/>
                  </a:cubicBezTo>
                  <a:cubicBezTo>
                    <a:pt x="514" y="2310"/>
                    <a:pt x="609" y="2142"/>
                    <a:pt x="714" y="1974"/>
                  </a:cubicBezTo>
                  <a:cubicBezTo>
                    <a:pt x="808" y="1806"/>
                    <a:pt x="934" y="1649"/>
                    <a:pt x="1071" y="1470"/>
                  </a:cubicBezTo>
                  <a:cubicBezTo>
                    <a:pt x="1333" y="1155"/>
                    <a:pt x="1627" y="882"/>
                    <a:pt x="1943" y="662"/>
                  </a:cubicBezTo>
                  <a:cubicBezTo>
                    <a:pt x="2195" y="483"/>
                    <a:pt x="2457" y="347"/>
                    <a:pt x="2720" y="242"/>
                  </a:cubicBezTo>
                  <a:cubicBezTo>
                    <a:pt x="2940" y="168"/>
                    <a:pt x="3161" y="116"/>
                    <a:pt x="3371" y="95"/>
                  </a:cubicBezTo>
                  <a:cubicBezTo>
                    <a:pt x="3445" y="84"/>
                    <a:pt x="3529" y="84"/>
                    <a:pt x="3602" y="84"/>
                  </a:cubicBezTo>
                  <a:cubicBezTo>
                    <a:pt x="3718" y="84"/>
                    <a:pt x="3833" y="84"/>
                    <a:pt x="3938" y="105"/>
                  </a:cubicBezTo>
                  <a:cubicBezTo>
                    <a:pt x="3980" y="116"/>
                    <a:pt x="4022" y="116"/>
                    <a:pt x="4075" y="126"/>
                  </a:cubicBezTo>
                  <a:cubicBezTo>
                    <a:pt x="4096" y="126"/>
                    <a:pt x="4117" y="126"/>
                    <a:pt x="4117" y="105"/>
                  </a:cubicBezTo>
                  <a:lnTo>
                    <a:pt x="4117" y="74"/>
                  </a:lnTo>
                  <a:cubicBezTo>
                    <a:pt x="4106" y="74"/>
                    <a:pt x="4106" y="63"/>
                    <a:pt x="4096" y="63"/>
                  </a:cubicBezTo>
                  <a:cubicBezTo>
                    <a:pt x="3928" y="21"/>
                    <a:pt x="3749" y="0"/>
                    <a:pt x="358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26"/>
            <p:cNvSpPr/>
            <p:nvPr/>
          </p:nvSpPr>
          <p:spPr>
            <a:xfrm>
              <a:off x="3062400" y="4840875"/>
              <a:ext cx="5550" cy="18125"/>
            </a:xfrm>
            <a:custGeom>
              <a:rect b="b" l="l" r="r" t="t"/>
              <a:pathLst>
                <a:path extrusionOk="0" h="725" w="222">
                  <a:moveTo>
                    <a:pt x="32" y="0"/>
                  </a:moveTo>
                  <a:cubicBezTo>
                    <a:pt x="21" y="0"/>
                    <a:pt x="11" y="11"/>
                    <a:pt x="11" y="21"/>
                  </a:cubicBezTo>
                  <a:cubicBezTo>
                    <a:pt x="0" y="74"/>
                    <a:pt x="0" y="137"/>
                    <a:pt x="0" y="189"/>
                  </a:cubicBezTo>
                  <a:cubicBezTo>
                    <a:pt x="11" y="252"/>
                    <a:pt x="21" y="305"/>
                    <a:pt x="32" y="368"/>
                  </a:cubicBezTo>
                  <a:cubicBezTo>
                    <a:pt x="42" y="420"/>
                    <a:pt x="53" y="473"/>
                    <a:pt x="74" y="536"/>
                  </a:cubicBezTo>
                  <a:cubicBezTo>
                    <a:pt x="95" y="588"/>
                    <a:pt x="116" y="641"/>
                    <a:pt x="147" y="693"/>
                  </a:cubicBezTo>
                  <a:cubicBezTo>
                    <a:pt x="147" y="704"/>
                    <a:pt x="147" y="714"/>
                    <a:pt x="158" y="725"/>
                  </a:cubicBezTo>
                  <a:lnTo>
                    <a:pt x="189" y="725"/>
                  </a:lnTo>
                  <a:cubicBezTo>
                    <a:pt x="200" y="714"/>
                    <a:pt x="210" y="714"/>
                    <a:pt x="210" y="704"/>
                  </a:cubicBezTo>
                  <a:cubicBezTo>
                    <a:pt x="221" y="693"/>
                    <a:pt x="221" y="683"/>
                    <a:pt x="221" y="672"/>
                  </a:cubicBezTo>
                  <a:cubicBezTo>
                    <a:pt x="189" y="620"/>
                    <a:pt x="158" y="557"/>
                    <a:pt x="137" y="504"/>
                  </a:cubicBezTo>
                  <a:cubicBezTo>
                    <a:pt x="116" y="452"/>
                    <a:pt x="95" y="389"/>
                    <a:pt x="84" y="326"/>
                  </a:cubicBezTo>
                  <a:cubicBezTo>
                    <a:pt x="74" y="284"/>
                    <a:pt x="63" y="242"/>
                    <a:pt x="63" y="200"/>
                  </a:cubicBezTo>
                  <a:cubicBezTo>
                    <a:pt x="54" y="160"/>
                    <a:pt x="53" y="120"/>
                    <a:pt x="53" y="81"/>
                  </a:cubicBezTo>
                  <a:lnTo>
                    <a:pt x="53" y="81"/>
                  </a:lnTo>
                  <a:cubicBezTo>
                    <a:pt x="53" y="61"/>
                    <a:pt x="54" y="42"/>
                    <a:pt x="63" y="32"/>
                  </a:cubicBezTo>
                  <a:cubicBezTo>
                    <a:pt x="63" y="11"/>
                    <a:pt x="53"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26"/>
            <p:cNvSpPr/>
            <p:nvPr/>
          </p:nvSpPr>
          <p:spPr>
            <a:xfrm>
              <a:off x="3070800" y="4842175"/>
              <a:ext cx="3175" cy="16775"/>
            </a:xfrm>
            <a:custGeom>
              <a:rect b="b" l="l" r="r" t="t"/>
              <a:pathLst>
                <a:path extrusionOk="0" h="671" w="127">
                  <a:moveTo>
                    <a:pt x="32" y="1"/>
                  </a:moveTo>
                  <a:cubicBezTo>
                    <a:pt x="21" y="1"/>
                    <a:pt x="11" y="1"/>
                    <a:pt x="11" y="22"/>
                  </a:cubicBezTo>
                  <a:cubicBezTo>
                    <a:pt x="0" y="64"/>
                    <a:pt x="0" y="116"/>
                    <a:pt x="0" y="169"/>
                  </a:cubicBezTo>
                  <a:lnTo>
                    <a:pt x="0" y="337"/>
                  </a:lnTo>
                  <a:cubicBezTo>
                    <a:pt x="11" y="442"/>
                    <a:pt x="32" y="547"/>
                    <a:pt x="53" y="641"/>
                  </a:cubicBezTo>
                  <a:cubicBezTo>
                    <a:pt x="53" y="652"/>
                    <a:pt x="63" y="662"/>
                    <a:pt x="74" y="662"/>
                  </a:cubicBezTo>
                  <a:cubicBezTo>
                    <a:pt x="79" y="668"/>
                    <a:pt x="85" y="670"/>
                    <a:pt x="90" y="670"/>
                  </a:cubicBezTo>
                  <a:cubicBezTo>
                    <a:pt x="95" y="670"/>
                    <a:pt x="100" y="668"/>
                    <a:pt x="105" y="662"/>
                  </a:cubicBezTo>
                  <a:lnTo>
                    <a:pt x="126" y="641"/>
                  </a:lnTo>
                  <a:lnTo>
                    <a:pt x="126" y="620"/>
                  </a:lnTo>
                  <a:lnTo>
                    <a:pt x="105" y="547"/>
                  </a:lnTo>
                  <a:lnTo>
                    <a:pt x="105" y="557"/>
                  </a:lnTo>
                  <a:cubicBezTo>
                    <a:pt x="84" y="484"/>
                    <a:pt x="74" y="410"/>
                    <a:pt x="63" y="347"/>
                  </a:cubicBezTo>
                  <a:cubicBezTo>
                    <a:pt x="53" y="274"/>
                    <a:pt x="53" y="200"/>
                    <a:pt x="53" y="137"/>
                  </a:cubicBezTo>
                  <a:cubicBezTo>
                    <a:pt x="53" y="106"/>
                    <a:pt x="53" y="64"/>
                    <a:pt x="63" y="22"/>
                  </a:cubicBezTo>
                  <a:cubicBezTo>
                    <a:pt x="63" y="11"/>
                    <a:pt x="53" y="1"/>
                    <a:pt x="4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26"/>
            <p:cNvSpPr/>
            <p:nvPr/>
          </p:nvSpPr>
          <p:spPr>
            <a:xfrm>
              <a:off x="3079200" y="4841400"/>
              <a:ext cx="3175" cy="15575"/>
            </a:xfrm>
            <a:custGeom>
              <a:rect b="b" l="l" r="r" t="t"/>
              <a:pathLst>
                <a:path extrusionOk="0" h="623" w="127">
                  <a:moveTo>
                    <a:pt x="84" y="0"/>
                  </a:moveTo>
                  <a:cubicBezTo>
                    <a:pt x="74" y="0"/>
                    <a:pt x="63" y="21"/>
                    <a:pt x="63" y="32"/>
                  </a:cubicBezTo>
                  <a:cubicBezTo>
                    <a:pt x="21" y="210"/>
                    <a:pt x="0" y="399"/>
                    <a:pt x="21" y="578"/>
                  </a:cubicBezTo>
                  <a:cubicBezTo>
                    <a:pt x="30" y="604"/>
                    <a:pt x="46" y="622"/>
                    <a:pt x="63" y="622"/>
                  </a:cubicBezTo>
                  <a:cubicBezTo>
                    <a:pt x="67" y="622"/>
                    <a:pt x="71" y="622"/>
                    <a:pt x="74" y="620"/>
                  </a:cubicBezTo>
                  <a:cubicBezTo>
                    <a:pt x="84" y="620"/>
                    <a:pt x="95" y="620"/>
                    <a:pt x="105" y="609"/>
                  </a:cubicBezTo>
                  <a:cubicBezTo>
                    <a:pt x="116" y="599"/>
                    <a:pt x="116" y="588"/>
                    <a:pt x="116" y="567"/>
                  </a:cubicBezTo>
                  <a:cubicBezTo>
                    <a:pt x="105" y="525"/>
                    <a:pt x="95" y="483"/>
                    <a:pt x="95" y="441"/>
                  </a:cubicBezTo>
                  <a:cubicBezTo>
                    <a:pt x="85" y="392"/>
                    <a:pt x="84" y="344"/>
                    <a:pt x="84" y="294"/>
                  </a:cubicBezTo>
                  <a:lnTo>
                    <a:pt x="84" y="294"/>
                  </a:lnTo>
                  <a:lnTo>
                    <a:pt x="116" y="42"/>
                  </a:lnTo>
                  <a:cubicBezTo>
                    <a:pt x="126" y="21"/>
                    <a:pt x="116" y="11"/>
                    <a:pt x="9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26"/>
            <p:cNvSpPr/>
            <p:nvPr/>
          </p:nvSpPr>
          <p:spPr>
            <a:xfrm>
              <a:off x="3066875" y="4658100"/>
              <a:ext cx="51725" cy="55550"/>
            </a:xfrm>
            <a:custGeom>
              <a:rect b="b" l="l" r="r" t="t"/>
              <a:pathLst>
                <a:path extrusionOk="0" h="2222" w="2069">
                  <a:moveTo>
                    <a:pt x="942" y="0"/>
                  </a:moveTo>
                  <a:cubicBezTo>
                    <a:pt x="880" y="0"/>
                    <a:pt x="818" y="8"/>
                    <a:pt x="756" y="24"/>
                  </a:cubicBezTo>
                  <a:cubicBezTo>
                    <a:pt x="273" y="150"/>
                    <a:pt x="0" y="748"/>
                    <a:pt x="157" y="1347"/>
                  </a:cubicBezTo>
                  <a:cubicBezTo>
                    <a:pt x="295" y="1868"/>
                    <a:pt x="710" y="2221"/>
                    <a:pt x="1134" y="2221"/>
                  </a:cubicBezTo>
                  <a:cubicBezTo>
                    <a:pt x="1197" y="2221"/>
                    <a:pt x="1261" y="2213"/>
                    <a:pt x="1323" y="2197"/>
                  </a:cubicBezTo>
                  <a:cubicBezTo>
                    <a:pt x="1806" y="2071"/>
                    <a:pt x="2069" y="1483"/>
                    <a:pt x="1911" y="885"/>
                  </a:cubicBezTo>
                  <a:cubicBezTo>
                    <a:pt x="1774" y="362"/>
                    <a:pt x="1365" y="0"/>
                    <a:pt x="94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26"/>
            <p:cNvSpPr/>
            <p:nvPr/>
          </p:nvSpPr>
          <p:spPr>
            <a:xfrm>
              <a:off x="2988375" y="4692100"/>
              <a:ext cx="42025" cy="51300"/>
            </a:xfrm>
            <a:custGeom>
              <a:rect b="b" l="l" r="r" t="t"/>
              <a:pathLst>
                <a:path extrusionOk="0" h="2052" w="1681">
                  <a:moveTo>
                    <a:pt x="710" y="0"/>
                  </a:moveTo>
                  <a:cubicBezTo>
                    <a:pt x="666" y="0"/>
                    <a:pt x="622" y="6"/>
                    <a:pt x="578" y="18"/>
                  </a:cubicBezTo>
                  <a:cubicBezTo>
                    <a:pt x="189" y="113"/>
                    <a:pt x="0" y="648"/>
                    <a:pt x="147" y="1205"/>
                  </a:cubicBezTo>
                  <a:cubicBezTo>
                    <a:pt x="278" y="1699"/>
                    <a:pt x="632" y="2052"/>
                    <a:pt x="974" y="2052"/>
                  </a:cubicBezTo>
                  <a:cubicBezTo>
                    <a:pt x="1017" y="2052"/>
                    <a:pt x="1061" y="2046"/>
                    <a:pt x="1103" y="2034"/>
                  </a:cubicBezTo>
                  <a:cubicBezTo>
                    <a:pt x="1491" y="1940"/>
                    <a:pt x="1680" y="1404"/>
                    <a:pt x="1533" y="848"/>
                  </a:cubicBezTo>
                  <a:cubicBezTo>
                    <a:pt x="1403" y="346"/>
                    <a:pt x="1051" y="0"/>
                    <a:pt x="710"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26"/>
            <p:cNvSpPr/>
            <p:nvPr/>
          </p:nvSpPr>
          <p:spPr>
            <a:xfrm>
              <a:off x="2999400" y="4692275"/>
              <a:ext cx="29175" cy="47825"/>
            </a:xfrm>
            <a:custGeom>
              <a:rect b="b" l="l" r="r" t="t"/>
              <a:pathLst>
                <a:path extrusionOk="0" h="1913" w="1167">
                  <a:moveTo>
                    <a:pt x="368" y="1"/>
                  </a:moveTo>
                  <a:cubicBezTo>
                    <a:pt x="336" y="1"/>
                    <a:pt x="305" y="11"/>
                    <a:pt x="273" y="22"/>
                  </a:cubicBezTo>
                  <a:cubicBezTo>
                    <a:pt x="252" y="32"/>
                    <a:pt x="221" y="53"/>
                    <a:pt x="200" y="74"/>
                  </a:cubicBezTo>
                  <a:cubicBezTo>
                    <a:pt x="168" y="95"/>
                    <a:pt x="147" y="116"/>
                    <a:pt x="126" y="137"/>
                  </a:cubicBezTo>
                  <a:cubicBezTo>
                    <a:pt x="105" y="169"/>
                    <a:pt x="84" y="211"/>
                    <a:pt x="63" y="253"/>
                  </a:cubicBezTo>
                  <a:cubicBezTo>
                    <a:pt x="42" y="305"/>
                    <a:pt x="21" y="368"/>
                    <a:pt x="11" y="442"/>
                  </a:cubicBezTo>
                  <a:cubicBezTo>
                    <a:pt x="0" y="536"/>
                    <a:pt x="0" y="652"/>
                    <a:pt x="21" y="767"/>
                  </a:cubicBezTo>
                  <a:cubicBezTo>
                    <a:pt x="42" y="914"/>
                    <a:pt x="84" y="1072"/>
                    <a:pt x="147" y="1219"/>
                  </a:cubicBezTo>
                  <a:cubicBezTo>
                    <a:pt x="200" y="1345"/>
                    <a:pt x="263" y="1460"/>
                    <a:pt x="347" y="1565"/>
                  </a:cubicBezTo>
                  <a:cubicBezTo>
                    <a:pt x="399" y="1639"/>
                    <a:pt x="473" y="1712"/>
                    <a:pt x="536" y="1765"/>
                  </a:cubicBezTo>
                  <a:cubicBezTo>
                    <a:pt x="588" y="1807"/>
                    <a:pt x="651" y="1838"/>
                    <a:pt x="704" y="1859"/>
                  </a:cubicBezTo>
                  <a:cubicBezTo>
                    <a:pt x="756" y="1880"/>
                    <a:pt x="809" y="1901"/>
                    <a:pt x="872" y="1901"/>
                  </a:cubicBezTo>
                  <a:cubicBezTo>
                    <a:pt x="872" y="1901"/>
                    <a:pt x="882" y="1901"/>
                    <a:pt x="893" y="1912"/>
                  </a:cubicBezTo>
                  <a:cubicBezTo>
                    <a:pt x="977" y="1828"/>
                    <a:pt x="1040" y="1733"/>
                    <a:pt x="1082" y="1607"/>
                  </a:cubicBezTo>
                  <a:cubicBezTo>
                    <a:pt x="1166" y="1376"/>
                    <a:pt x="1166" y="1103"/>
                    <a:pt x="1092" y="830"/>
                  </a:cubicBezTo>
                  <a:cubicBezTo>
                    <a:pt x="977" y="400"/>
                    <a:pt x="693" y="64"/>
                    <a:pt x="3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26"/>
            <p:cNvSpPr/>
            <p:nvPr/>
          </p:nvSpPr>
          <p:spPr>
            <a:xfrm>
              <a:off x="3068975" y="4662600"/>
              <a:ext cx="33625" cy="51250"/>
            </a:xfrm>
            <a:custGeom>
              <a:rect b="b" l="l" r="r" t="t"/>
              <a:pathLst>
                <a:path extrusionOk="0" h="2050" w="1345">
                  <a:moveTo>
                    <a:pt x="367" y="1"/>
                  </a:moveTo>
                  <a:cubicBezTo>
                    <a:pt x="262" y="85"/>
                    <a:pt x="189" y="201"/>
                    <a:pt x="126" y="327"/>
                  </a:cubicBezTo>
                  <a:cubicBezTo>
                    <a:pt x="21" y="579"/>
                    <a:pt x="0" y="873"/>
                    <a:pt x="73" y="1167"/>
                  </a:cubicBezTo>
                  <a:cubicBezTo>
                    <a:pt x="210" y="1681"/>
                    <a:pt x="619" y="2049"/>
                    <a:pt x="1050" y="2049"/>
                  </a:cubicBezTo>
                  <a:cubicBezTo>
                    <a:pt x="1092" y="2049"/>
                    <a:pt x="1134" y="2038"/>
                    <a:pt x="1176" y="2038"/>
                  </a:cubicBezTo>
                  <a:cubicBezTo>
                    <a:pt x="1186" y="2028"/>
                    <a:pt x="1186" y="2017"/>
                    <a:pt x="1197" y="2007"/>
                  </a:cubicBezTo>
                  <a:cubicBezTo>
                    <a:pt x="1218" y="1975"/>
                    <a:pt x="1229" y="1944"/>
                    <a:pt x="1239" y="1912"/>
                  </a:cubicBezTo>
                  <a:cubicBezTo>
                    <a:pt x="1271" y="1860"/>
                    <a:pt x="1281" y="1797"/>
                    <a:pt x="1302" y="1744"/>
                  </a:cubicBezTo>
                  <a:cubicBezTo>
                    <a:pt x="1313" y="1692"/>
                    <a:pt x="1323" y="1639"/>
                    <a:pt x="1334" y="1576"/>
                  </a:cubicBezTo>
                  <a:cubicBezTo>
                    <a:pt x="1344" y="1513"/>
                    <a:pt x="1344" y="1450"/>
                    <a:pt x="1344" y="1387"/>
                  </a:cubicBezTo>
                  <a:cubicBezTo>
                    <a:pt x="1344" y="1314"/>
                    <a:pt x="1334" y="1240"/>
                    <a:pt x="1334" y="1177"/>
                  </a:cubicBezTo>
                  <a:cubicBezTo>
                    <a:pt x="1323" y="1104"/>
                    <a:pt x="1302" y="1030"/>
                    <a:pt x="1281" y="957"/>
                  </a:cubicBezTo>
                  <a:cubicBezTo>
                    <a:pt x="1260" y="883"/>
                    <a:pt x="1239" y="799"/>
                    <a:pt x="1207" y="736"/>
                  </a:cubicBezTo>
                  <a:cubicBezTo>
                    <a:pt x="1186" y="673"/>
                    <a:pt x="1155" y="600"/>
                    <a:pt x="1113" y="547"/>
                  </a:cubicBezTo>
                  <a:cubicBezTo>
                    <a:pt x="1092" y="505"/>
                    <a:pt x="1060" y="453"/>
                    <a:pt x="1029" y="400"/>
                  </a:cubicBezTo>
                  <a:cubicBezTo>
                    <a:pt x="955" y="327"/>
                    <a:pt x="882" y="253"/>
                    <a:pt x="798" y="180"/>
                  </a:cubicBezTo>
                  <a:cubicBezTo>
                    <a:pt x="724" y="117"/>
                    <a:pt x="640" y="75"/>
                    <a:pt x="567" y="43"/>
                  </a:cubicBezTo>
                  <a:cubicBezTo>
                    <a:pt x="525" y="22"/>
                    <a:pt x="472" y="12"/>
                    <a:pt x="43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26"/>
            <p:cNvSpPr/>
            <p:nvPr/>
          </p:nvSpPr>
          <p:spPr>
            <a:xfrm>
              <a:off x="3091275" y="4677925"/>
              <a:ext cx="18400" cy="10550"/>
            </a:xfrm>
            <a:custGeom>
              <a:rect b="b" l="l" r="r" t="t"/>
              <a:pathLst>
                <a:path extrusionOk="0" h="422" w="736">
                  <a:moveTo>
                    <a:pt x="531" y="1"/>
                  </a:moveTo>
                  <a:cubicBezTo>
                    <a:pt x="462" y="1"/>
                    <a:pt x="379" y="17"/>
                    <a:pt x="294" y="50"/>
                  </a:cubicBezTo>
                  <a:cubicBezTo>
                    <a:pt x="116" y="123"/>
                    <a:pt x="0" y="260"/>
                    <a:pt x="32" y="344"/>
                  </a:cubicBezTo>
                  <a:cubicBezTo>
                    <a:pt x="55" y="395"/>
                    <a:pt x="119" y="422"/>
                    <a:pt x="200" y="422"/>
                  </a:cubicBezTo>
                  <a:cubicBezTo>
                    <a:pt x="269" y="422"/>
                    <a:pt x="350" y="403"/>
                    <a:pt x="431" y="365"/>
                  </a:cubicBezTo>
                  <a:cubicBezTo>
                    <a:pt x="610" y="291"/>
                    <a:pt x="736" y="165"/>
                    <a:pt x="694" y="71"/>
                  </a:cubicBezTo>
                  <a:cubicBezTo>
                    <a:pt x="676" y="25"/>
                    <a:pt x="615" y="1"/>
                    <a:pt x="531"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26"/>
            <p:cNvSpPr/>
            <p:nvPr/>
          </p:nvSpPr>
          <p:spPr>
            <a:xfrm>
              <a:off x="2994675" y="4718450"/>
              <a:ext cx="15250" cy="8750"/>
            </a:xfrm>
            <a:custGeom>
              <a:rect b="b" l="l" r="r" t="t"/>
              <a:pathLst>
                <a:path extrusionOk="0" h="350" w="610">
                  <a:moveTo>
                    <a:pt x="452" y="0"/>
                  </a:moveTo>
                  <a:cubicBezTo>
                    <a:pt x="394" y="0"/>
                    <a:pt x="323" y="16"/>
                    <a:pt x="252" y="46"/>
                  </a:cubicBezTo>
                  <a:cubicBezTo>
                    <a:pt x="95" y="109"/>
                    <a:pt x="0" y="214"/>
                    <a:pt x="32" y="287"/>
                  </a:cubicBezTo>
                  <a:cubicBezTo>
                    <a:pt x="49" y="328"/>
                    <a:pt x="103" y="350"/>
                    <a:pt x="172" y="350"/>
                  </a:cubicBezTo>
                  <a:cubicBezTo>
                    <a:pt x="227" y="350"/>
                    <a:pt x="292" y="336"/>
                    <a:pt x="357" y="308"/>
                  </a:cubicBezTo>
                  <a:cubicBezTo>
                    <a:pt x="515" y="245"/>
                    <a:pt x="609" y="130"/>
                    <a:pt x="578" y="56"/>
                  </a:cubicBezTo>
                  <a:cubicBezTo>
                    <a:pt x="562" y="18"/>
                    <a:pt x="514" y="0"/>
                    <a:pt x="4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26"/>
            <p:cNvSpPr/>
            <p:nvPr/>
          </p:nvSpPr>
          <p:spPr>
            <a:xfrm>
              <a:off x="3054525" y="4725900"/>
              <a:ext cx="11850" cy="18925"/>
            </a:xfrm>
            <a:custGeom>
              <a:rect b="b" l="l" r="r" t="t"/>
              <a:pathLst>
                <a:path extrusionOk="0" h="757" w="474">
                  <a:moveTo>
                    <a:pt x="357" y="0"/>
                  </a:moveTo>
                  <a:cubicBezTo>
                    <a:pt x="336" y="0"/>
                    <a:pt x="326" y="10"/>
                    <a:pt x="315" y="10"/>
                  </a:cubicBezTo>
                  <a:cubicBezTo>
                    <a:pt x="252" y="52"/>
                    <a:pt x="200" y="115"/>
                    <a:pt x="158" y="178"/>
                  </a:cubicBezTo>
                  <a:cubicBezTo>
                    <a:pt x="105" y="252"/>
                    <a:pt x="63" y="336"/>
                    <a:pt x="32" y="430"/>
                  </a:cubicBezTo>
                  <a:cubicBezTo>
                    <a:pt x="11" y="504"/>
                    <a:pt x="0" y="588"/>
                    <a:pt x="42" y="661"/>
                  </a:cubicBezTo>
                  <a:cubicBezTo>
                    <a:pt x="75" y="718"/>
                    <a:pt x="144" y="756"/>
                    <a:pt x="213" y="756"/>
                  </a:cubicBezTo>
                  <a:cubicBezTo>
                    <a:pt x="233" y="756"/>
                    <a:pt x="254" y="753"/>
                    <a:pt x="273" y="745"/>
                  </a:cubicBezTo>
                  <a:cubicBezTo>
                    <a:pt x="357" y="714"/>
                    <a:pt x="410" y="630"/>
                    <a:pt x="431" y="546"/>
                  </a:cubicBezTo>
                  <a:cubicBezTo>
                    <a:pt x="452" y="504"/>
                    <a:pt x="452" y="462"/>
                    <a:pt x="462" y="420"/>
                  </a:cubicBezTo>
                  <a:cubicBezTo>
                    <a:pt x="462" y="388"/>
                    <a:pt x="473" y="346"/>
                    <a:pt x="473" y="304"/>
                  </a:cubicBezTo>
                  <a:cubicBezTo>
                    <a:pt x="473" y="262"/>
                    <a:pt x="462" y="210"/>
                    <a:pt x="452" y="168"/>
                  </a:cubicBezTo>
                  <a:cubicBezTo>
                    <a:pt x="452" y="147"/>
                    <a:pt x="441" y="136"/>
                    <a:pt x="431" y="115"/>
                  </a:cubicBezTo>
                  <a:lnTo>
                    <a:pt x="431" y="105"/>
                  </a:lnTo>
                  <a:cubicBezTo>
                    <a:pt x="431" y="84"/>
                    <a:pt x="431" y="63"/>
                    <a:pt x="420" y="42"/>
                  </a:cubicBezTo>
                  <a:cubicBezTo>
                    <a:pt x="410" y="21"/>
                    <a:pt x="378" y="0"/>
                    <a:pt x="357" y="0"/>
                  </a:cubicBezTo>
                  <a:close/>
                </a:path>
              </a:pathLst>
            </a:custGeom>
            <a:solidFill>
              <a:srgbClr val="FF81A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26"/>
            <p:cNvSpPr/>
            <p:nvPr/>
          </p:nvSpPr>
          <p:spPr>
            <a:xfrm>
              <a:off x="3038000" y="4709100"/>
              <a:ext cx="29425" cy="35975"/>
            </a:xfrm>
            <a:custGeom>
              <a:rect b="b" l="l" r="r" t="t"/>
              <a:pathLst>
                <a:path extrusionOk="0" h="1439" w="1177">
                  <a:moveTo>
                    <a:pt x="1039" y="756"/>
                  </a:moveTo>
                  <a:cubicBezTo>
                    <a:pt x="1050" y="819"/>
                    <a:pt x="1050" y="882"/>
                    <a:pt x="1060" y="945"/>
                  </a:cubicBezTo>
                  <a:cubicBezTo>
                    <a:pt x="1060" y="1029"/>
                    <a:pt x="1060" y="1092"/>
                    <a:pt x="1050" y="1155"/>
                  </a:cubicBezTo>
                  <a:cubicBezTo>
                    <a:pt x="1039" y="1186"/>
                    <a:pt x="1029" y="1207"/>
                    <a:pt x="1018" y="1239"/>
                  </a:cubicBezTo>
                  <a:cubicBezTo>
                    <a:pt x="1008" y="1249"/>
                    <a:pt x="997" y="1270"/>
                    <a:pt x="987" y="1281"/>
                  </a:cubicBezTo>
                  <a:lnTo>
                    <a:pt x="955" y="1312"/>
                  </a:lnTo>
                  <a:cubicBezTo>
                    <a:pt x="934" y="1312"/>
                    <a:pt x="924" y="1323"/>
                    <a:pt x="913" y="1333"/>
                  </a:cubicBezTo>
                  <a:lnTo>
                    <a:pt x="819" y="1333"/>
                  </a:lnTo>
                  <a:cubicBezTo>
                    <a:pt x="798" y="1323"/>
                    <a:pt x="777" y="1323"/>
                    <a:pt x="756" y="1312"/>
                  </a:cubicBezTo>
                  <a:lnTo>
                    <a:pt x="745" y="1302"/>
                  </a:lnTo>
                  <a:cubicBezTo>
                    <a:pt x="756" y="1260"/>
                    <a:pt x="756" y="1207"/>
                    <a:pt x="766" y="1165"/>
                  </a:cubicBezTo>
                  <a:cubicBezTo>
                    <a:pt x="777" y="1102"/>
                    <a:pt x="798" y="1039"/>
                    <a:pt x="829" y="976"/>
                  </a:cubicBezTo>
                  <a:cubicBezTo>
                    <a:pt x="861" y="934"/>
                    <a:pt x="882" y="892"/>
                    <a:pt x="924" y="850"/>
                  </a:cubicBezTo>
                  <a:cubicBezTo>
                    <a:pt x="955" y="819"/>
                    <a:pt x="987" y="787"/>
                    <a:pt x="1018" y="766"/>
                  </a:cubicBezTo>
                  <a:lnTo>
                    <a:pt x="1039" y="756"/>
                  </a:lnTo>
                  <a:close/>
                  <a:moveTo>
                    <a:pt x="1060" y="0"/>
                  </a:moveTo>
                  <a:cubicBezTo>
                    <a:pt x="1050" y="10"/>
                    <a:pt x="1039" y="21"/>
                    <a:pt x="1039" y="31"/>
                  </a:cubicBezTo>
                  <a:cubicBezTo>
                    <a:pt x="1029" y="42"/>
                    <a:pt x="1039" y="52"/>
                    <a:pt x="1039" y="73"/>
                  </a:cubicBezTo>
                  <a:lnTo>
                    <a:pt x="1050" y="84"/>
                  </a:lnTo>
                  <a:cubicBezTo>
                    <a:pt x="1060" y="126"/>
                    <a:pt x="1060" y="157"/>
                    <a:pt x="1071" y="199"/>
                  </a:cubicBezTo>
                  <a:cubicBezTo>
                    <a:pt x="1071" y="231"/>
                    <a:pt x="1060" y="262"/>
                    <a:pt x="1060" y="283"/>
                  </a:cubicBezTo>
                  <a:lnTo>
                    <a:pt x="1029" y="378"/>
                  </a:lnTo>
                  <a:cubicBezTo>
                    <a:pt x="1018" y="399"/>
                    <a:pt x="997" y="420"/>
                    <a:pt x="987" y="441"/>
                  </a:cubicBezTo>
                  <a:cubicBezTo>
                    <a:pt x="966" y="462"/>
                    <a:pt x="945" y="472"/>
                    <a:pt x="924" y="483"/>
                  </a:cubicBezTo>
                  <a:cubicBezTo>
                    <a:pt x="903" y="504"/>
                    <a:pt x="882" y="514"/>
                    <a:pt x="861" y="514"/>
                  </a:cubicBezTo>
                  <a:cubicBezTo>
                    <a:pt x="840" y="525"/>
                    <a:pt x="819" y="525"/>
                    <a:pt x="798" y="525"/>
                  </a:cubicBezTo>
                  <a:lnTo>
                    <a:pt x="745" y="525"/>
                  </a:lnTo>
                  <a:cubicBezTo>
                    <a:pt x="735" y="525"/>
                    <a:pt x="724" y="514"/>
                    <a:pt x="703" y="514"/>
                  </a:cubicBezTo>
                  <a:lnTo>
                    <a:pt x="672" y="483"/>
                  </a:lnTo>
                  <a:lnTo>
                    <a:pt x="640" y="451"/>
                  </a:lnTo>
                  <a:cubicBezTo>
                    <a:pt x="630" y="388"/>
                    <a:pt x="609" y="346"/>
                    <a:pt x="577" y="294"/>
                  </a:cubicBezTo>
                  <a:cubicBezTo>
                    <a:pt x="567" y="273"/>
                    <a:pt x="556" y="262"/>
                    <a:pt x="535" y="262"/>
                  </a:cubicBezTo>
                  <a:cubicBezTo>
                    <a:pt x="525" y="262"/>
                    <a:pt x="514" y="262"/>
                    <a:pt x="514" y="273"/>
                  </a:cubicBezTo>
                  <a:cubicBezTo>
                    <a:pt x="493" y="273"/>
                    <a:pt x="483" y="283"/>
                    <a:pt x="483" y="304"/>
                  </a:cubicBezTo>
                  <a:lnTo>
                    <a:pt x="483" y="336"/>
                  </a:lnTo>
                  <a:lnTo>
                    <a:pt x="493" y="346"/>
                  </a:lnTo>
                  <a:cubicBezTo>
                    <a:pt x="504" y="399"/>
                    <a:pt x="514" y="441"/>
                    <a:pt x="535" y="472"/>
                  </a:cubicBezTo>
                  <a:lnTo>
                    <a:pt x="535" y="493"/>
                  </a:lnTo>
                  <a:lnTo>
                    <a:pt x="535" y="556"/>
                  </a:lnTo>
                  <a:cubicBezTo>
                    <a:pt x="525" y="577"/>
                    <a:pt x="514" y="598"/>
                    <a:pt x="514" y="609"/>
                  </a:cubicBezTo>
                  <a:cubicBezTo>
                    <a:pt x="504" y="630"/>
                    <a:pt x="493" y="640"/>
                    <a:pt x="483" y="661"/>
                  </a:cubicBezTo>
                  <a:cubicBezTo>
                    <a:pt x="462" y="672"/>
                    <a:pt x="451" y="693"/>
                    <a:pt x="430" y="703"/>
                  </a:cubicBezTo>
                  <a:cubicBezTo>
                    <a:pt x="409" y="714"/>
                    <a:pt x="399" y="724"/>
                    <a:pt x="378" y="724"/>
                  </a:cubicBezTo>
                  <a:cubicBezTo>
                    <a:pt x="357" y="735"/>
                    <a:pt x="336" y="735"/>
                    <a:pt x="315" y="745"/>
                  </a:cubicBezTo>
                  <a:cubicBezTo>
                    <a:pt x="294" y="745"/>
                    <a:pt x="273" y="735"/>
                    <a:pt x="262" y="735"/>
                  </a:cubicBezTo>
                  <a:cubicBezTo>
                    <a:pt x="241" y="735"/>
                    <a:pt x="231" y="724"/>
                    <a:pt x="210" y="724"/>
                  </a:cubicBezTo>
                  <a:cubicBezTo>
                    <a:pt x="199" y="714"/>
                    <a:pt x="189" y="703"/>
                    <a:pt x="168" y="693"/>
                  </a:cubicBezTo>
                  <a:cubicBezTo>
                    <a:pt x="157" y="672"/>
                    <a:pt x="136" y="661"/>
                    <a:pt x="126" y="640"/>
                  </a:cubicBezTo>
                  <a:cubicBezTo>
                    <a:pt x="115" y="619"/>
                    <a:pt x="115" y="609"/>
                    <a:pt x="105" y="588"/>
                  </a:cubicBezTo>
                  <a:cubicBezTo>
                    <a:pt x="94" y="567"/>
                    <a:pt x="73" y="556"/>
                    <a:pt x="52" y="556"/>
                  </a:cubicBezTo>
                  <a:cubicBezTo>
                    <a:pt x="52" y="556"/>
                    <a:pt x="42" y="567"/>
                    <a:pt x="31" y="567"/>
                  </a:cubicBezTo>
                  <a:cubicBezTo>
                    <a:pt x="10" y="577"/>
                    <a:pt x="0" y="609"/>
                    <a:pt x="10" y="630"/>
                  </a:cubicBezTo>
                  <a:cubicBezTo>
                    <a:pt x="31" y="682"/>
                    <a:pt x="63" y="724"/>
                    <a:pt x="94" y="756"/>
                  </a:cubicBezTo>
                  <a:cubicBezTo>
                    <a:pt x="126" y="787"/>
                    <a:pt x="168" y="819"/>
                    <a:pt x="210" y="829"/>
                  </a:cubicBezTo>
                  <a:cubicBezTo>
                    <a:pt x="231" y="840"/>
                    <a:pt x="252" y="840"/>
                    <a:pt x="283" y="840"/>
                  </a:cubicBezTo>
                  <a:cubicBezTo>
                    <a:pt x="304" y="903"/>
                    <a:pt x="336" y="976"/>
                    <a:pt x="388" y="1050"/>
                  </a:cubicBezTo>
                  <a:cubicBezTo>
                    <a:pt x="441" y="1134"/>
                    <a:pt x="493" y="1218"/>
                    <a:pt x="556" y="1281"/>
                  </a:cubicBezTo>
                  <a:cubicBezTo>
                    <a:pt x="630" y="1354"/>
                    <a:pt x="693" y="1407"/>
                    <a:pt x="777" y="1428"/>
                  </a:cubicBezTo>
                  <a:cubicBezTo>
                    <a:pt x="798" y="1438"/>
                    <a:pt x="829" y="1438"/>
                    <a:pt x="861" y="1438"/>
                  </a:cubicBezTo>
                  <a:cubicBezTo>
                    <a:pt x="913" y="1438"/>
                    <a:pt x="966" y="1428"/>
                    <a:pt x="1018" y="1396"/>
                  </a:cubicBezTo>
                  <a:cubicBezTo>
                    <a:pt x="1071" y="1354"/>
                    <a:pt x="1113" y="1291"/>
                    <a:pt x="1134" y="1218"/>
                  </a:cubicBezTo>
                  <a:cubicBezTo>
                    <a:pt x="1165" y="1123"/>
                    <a:pt x="1165" y="1029"/>
                    <a:pt x="1165" y="966"/>
                  </a:cubicBezTo>
                  <a:cubicBezTo>
                    <a:pt x="1155" y="819"/>
                    <a:pt x="1134" y="672"/>
                    <a:pt x="1081" y="483"/>
                  </a:cubicBezTo>
                  <a:cubicBezTo>
                    <a:pt x="1102" y="451"/>
                    <a:pt x="1123" y="420"/>
                    <a:pt x="1134" y="388"/>
                  </a:cubicBezTo>
                  <a:cubicBezTo>
                    <a:pt x="1155" y="336"/>
                    <a:pt x="1165" y="283"/>
                    <a:pt x="1176" y="220"/>
                  </a:cubicBezTo>
                  <a:cubicBezTo>
                    <a:pt x="1176" y="168"/>
                    <a:pt x="1165" y="105"/>
                    <a:pt x="1134" y="31"/>
                  </a:cubicBezTo>
                  <a:cubicBezTo>
                    <a:pt x="1134" y="10"/>
                    <a:pt x="1113" y="0"/>
                    <a:pt x="110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26"/>
            <p:cNvSpPr/>
            <p:nvPr/>
          </p:nvSpPr>
          <p:spPr>
            <a:xfrm>
              <a:off x="2974200" y="4766575"/>
              <a:ext cx="34425" cy="18400"/>
            </a:xfrm>
            <a:custGeom>
              <a:rect b="b" l="l" r="r" t="t"/>
              <a:pathLst>
                <a:path extrusionOk="0" h="736" w="1377">
                  <a:moveTo>
                    <a:pt x="1323" y="0"/>
                  </a:moveTo>
                  <a:cubicBezTo>
                    <a:pt x="1103" y="53"/>
                    <a:pt x="872" y="147"/>
                    <a:pt x="630" y="284"/>
                  </a:cubicBezTo>
                  <a:cubicBezTo>
                    <a:pt x="431" y="389"/>
                    <a:pt x="231" y="525"/>
                    <a:pt x="11" y="693"/>
                  </a:cubicBezTo>
                  <a:lnTo>
                    <a:pt x="0" y="704"/>
                  </a:lnTo>
                  <a:cubicBezTo>
                    <a:pt x="0" y="714"/>
                    <a:pt x="0" y="725"/>
                    <a:pt x="11" y="725"/>
                  </a:cubicBezTo>
                  <a:cubicBezTo>
                    <a:pt x="11" y="735"/>
                    <a:pt x="21" y="735"/>
                    <a:pt x="32" y="735"/>
                  </a:cubicBezTo>
                  <a:cubicBezTo>
                    <a:pt x="42" y="735"/>
                    <a:pt x="42" y="735"/>
                    <a:pt x="53" y="725"/>
                  </a:cubicBezTo>
                  <a:cubicBezTo>
                    <a:pt x="84" y="704"/>
                    <a:pt x="116" y="683"/>
                    <a:pt x="147" y="651"/>
                  </a:cubicBezTo>
                  <a:cubicBezTo>
                    <a:pt x="284" y="557"/>
                    <a:pt x="420" y="473"/>
                    <a:pt x="557" y="399"/>
                  </a:cubicBezTo>
                  <a:cubicBezTo>
                    <a:pt x="693" y="315"/>
                    <a:pt x="840" y="252"/>
                    <a:pt x="998" y="189"/>
                  </a:cubicBezTo>
                  <a:cubicBezTo>
                    <a:pt x="1113" y="147"/>
                    <a:pt x="1229" y="105"/>
                    <a:pt x="1344" y="74"/>
                  </a:cubicBezTo>
                  <a:cubicBezTo>
                    <a:pt x="1355" y="74"/>
                    <a:pt x="1365" y="63"/>
                    <a:pt x="1365" y="63"/>
                  </a:cubicBezTo>
                  <a:cubicBezTo>
                    <a:pt x="1376" y="53"/>
                    <a:pt x="1376" y="42"/>
                    <a:pt x="1376" y="32"/>
                  </a:cubicBezTo>
                  <a:cubicBezTo>
                    <a:pt x="1365" y="11"/>
                    <a:pt x="1355" y="0"/>
                    <a:pt x="1334"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26"/>
            <p:cNvSpPr/>
            <p:nvPr/>
          </p:nvSpPr>
          <p:spPr>
            <a:xfrm>
              <a:off x="2958725" y="4756075"/>
              <a:ext cx="47525" cy="15775"/>
            </a:xfrm>
            <a:custGeom>
              <a:rect b="b" l="l" r="r" t="t"/>
              <a:pathLst>
                <a:path extrusionOk="0" h="631" w="1901">
                  <a:moveTo>
                    <a:pt x="1848" y="0"/>
                  </a:moveTo>
                  <a:cubicBezTo>
                    <a:pt x="1564" y="32"/>
                    <a:pt x="1260" y="95"/>
                    <a:pt x="913" y="210"/>
                  </a:cubicBezTo>
                  <a:cubicBezTo>
                    <a:pt x="777" y="252"/>
                    <a:pt x="630" y="305"/>
                    <a:pt x="472" y="378"/>
                  </a:cubicBezTo>
                  <a:cubicBezTo>
                    <a:pt x="336" y="431"/>
                    <a:pt x="199" y="494"/>
                    <a:pt x="21" y="578"/>
                  </a:cubicBezTo>
                  <a:cubicBezTo>
                    <a:pt x="10" y="578"/>
                    <a:pt x="10" y="578"/>
                    <a:pt x="10" y="588"/>
                  </a:cubicBezTo>
                  <a:cubicBezTo>
                    <a:pt x="0" y="599"/>
                    <a:pt x="10" y="609"/>
                    <a:pt x="10" y="609"/>
                  </a:cubicBezTo>
                  <a:cubicBezTo>
                    <a:pt x="10" y="620"/>
                    <a:pt x="21" y="630"/>
                    <a:pt x="31" y="630"/>
                  </a:cubicBezTo>
                  <a:cubicBezTo>
                    <a:pt x="42" y="630"/>
                    <a:pt x="42" y="630"/>
                    <a:pt x="52" y="620"/>
                  </a:cubicBezTo>
                  <a:cubicBezTo>
                    <a:pt x="199" y="557"/>
                    <a:pt x="357" y="483"/>
                    <a:pt x="514" y="431"/>
                  </a:cubicBezTo>
                  <a:cubicBezTo>
                    <a:pt x="619" y="389"/>
                    <a:pt x="703" y="357"/>
                    <a:pt x="787" y="326"/>
                  </a:cubicBezTo>
                  <a:cubicBezTo>
                    <a:pt x="882" y="294"/>
                    <a:pt x="976" y="263"/>
                    <a:pt x="1081" y="242"/>
                  </a:cubicBezTo>
                  <a:cubicBezTo>
                    <a:pt x="1281" y="189"/>
                    <a:pt x="1491" y="147"/>
                    <a:pt x="1690" y="126"/>
                  </a:cubicBezTo>
                  <a:lnTo>
                    <a:pt x="1680" y="126"/>
                  </a:lnTo>
                  <a:cubicBezTo>
                    <a:pt x="1711" y="126"/>
                    <a:pt x="1743" y="116"/>
                    <a:pt x="1785" y="116"/>
                  </a:cubicBezTo>
                  <a:lnTo>
                    <a:pt x="1848" y="105"/>
                  </a:lnTo>
                  <a:cubicBezTo>
                    <a:pt x="1858" y="105"/>
                    <a:pt x="1869" y="105"/>
                    <a:pt x="1879" y="95"/>
                  </a:cubicBezTo>
                  <a:cubicBezTo>
                    <a:pt x="1890" y="84"/>
                    <a:pt x="1900" y="74"/>
                    <a:pt x="1900" y="53"/>
                  </a:cubicBezTo>
                  <a:cubicBezTo>
                    <a:pt x="1900" y="42"/>
                    <a:pt x="1900" y="32"/>
                    <a:pt x="1890" y="21"/>
                  </a:cubicBezTo>
                  <a:cubicBezTo>
                    <a:pt x="1879" y="11"/>
                    <a:pt x="1869" y="0"/>
                    <a:pt x="1848"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26"/>
            <p:cNvSpPr/>
            <p:nvPr/>
          </p:nvSpPr>
          <p:spPr>
            <a:xfrm>
              <a:off x="2950050" y="4749000"/>
              <a:ext cx="48600" cy="5275"/>
            </a:xfrm>
            <a:custGeom>
              <a:rect b="b" l="l" r="r" t="t"/>
              <a:pathLst>
                <a:path extrusionOk="0" h="211" w="1944">
                  <a:moveTo>
                    <a:pt x="1428" y="0"/>
                  </a:moveTo>
                  <a:cubicBezTo>
                    <a:pt x="1281" y="0"/>
                    <a:pt x="1124" y="10"/>
                    <a:pt x="956" y="21"/>
                  </a:cubicBezTo>
                  <a:cubicBezTo>
                    <a:pt x="620" y="52"/>
                    <a:pt x="294" y="105"/>
                    <a:pt x="21" y="157"/>
                  </a:cubicBezTo>
                  <a:cubicBezTo>
                    <a:pt x="11" y="157"/>
                    <a:pt x="11" y="157"/>
                    <a:pt x="0" y="168"/>
                  </a:cubicBezTo>
                  <a:lnTo>
                    <a:pt x="0" y="189"/>
                  </a:lnTo>
                  <a:cubicBezTo>
                    <a:pt x="0" y="199"/>
                    <a:pt x="11" y="210"/>
                    <a:pt x="32" y="210"/>
                  </a:cubicBezTo>
                  <a:cubicBezTo>
                    <a:pt x="252" y="168"/>
                    <a:pt x="420" y="147"/>
                    <a:pt x="578" y="126"/>
                  </a:cubicBezTo>
                  <a:cubicBezTo>
                    <a:pt x="819" y="105"/>
                    <a:pt x="1029" y="94"/>
                    <a:pt x="1229" y="94"/>
                  </a:cubicBezTo>
                  <a:cubicBezTo>
                    <a:pt x="1460" y="94"/>
                    <a:pt x="1680" y="105"/>
                    <a:pt x="1890" y="136"/>
                  </a:cubicBezTo>
                  <a:cubicBezTo>
                    <a:pt x="1911" y="136"/>
                    <a:pt x="1922" y="126"/>
                    <a:pt x="1932" y="115"/>
                  </a:cubicBezTo>
                  <a:cubicBezTo>
                    <a:pt x="1943" y="105"/>
                    <a:pt x="1943" y="94"/>
                    <a:pt x="1943" y="84"/>
                  </a:cubicBezTo>
                  <a:cubicBezTo>
                    <a:pt x="1943" y="63"/>
                    <a:pt x="1943" y="52"/>
                    <a:pt x="1932" y="42"/>
                  </a:cubicBezTo>
                  <a:cubicBezTo>
                    <a:pt x="1922" y="31"/>
                    <a:pt x="1911" y="31"/>
                    <a:pt x="1890" y="31"/>
                  </a:cubicBezTo>
                  <a:cubicBezTo>
                    <a:pt x="1733" y="10"/>
                    <a:pt x="1586" y="0"/>
                    <a:pt x="1449"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26"/>
            <p:cNvSpPr/>
            <p:nvPr/>
          </p:nvSpPr>
          <p:spPr>
            <a:xfrm>
              <a:off x="3149825" y="4665225"/>
              <a:ext cx="45950" cy="35225"/>
            </a:xfrm>
            <a:custGeom>
              <a:rect b="b" l="l" r="r" t="t"/>
              <a:pathLst>
                <a:path extrusionOk="0" h="1409" w="1838">
                  <a:moveTo>
                    <a:pt x="1807" y="1"/>
                  </a:moveTo>
                  <a:cubicBezTo>
                    <a:pt x="1807" y="1"/>
                    <a:pt x="1796" y="1"/>
                    <a:pt x="1796" y="12"/>
                  </a:cubicBezTo>
                  <a:cubicBezTo>
                    <a:pt x="1628" y="96"/>
                    <a:pt x="1471" y="190"/>
                    <a:pt x="1313" y="274"/>
                  </a:cubicBezTo>
                  <a:cubicBezTo>
                    <a:pt x="1240" y="327"/>
                    <a:pt x="1156" y="379"/>
                    <a:pt x="1072" y="421"/>
                  </a:cubicBezTo>
                  <a:cubicBezTo>
                    <a:pt x="998" y="474"/>
                    <a:pt x="914" y="537"/>
                    <a:pt x="841" y="589"/>
                  </a:cubicBezTo>
                  <a:cubicBezTo>
                    <a:pt x="767" y="642"/>
                    <a:pt x="694" y="694"/>
                    <a:pt x="631" y="747"/>
                  </a:cubicBezTo>
                  <a:cubicBezTo>
                    <a:pt x="547" y="810"/>
                    <a:pt x="473" y="862"/>
                    <a:pt x="410" y="925"/>
                  </a:cubicBezTo>
                  <a:cubicBezTo>
                    <a:pt x="253" y="1062"/>
                    <a:pt x="127" y="1198"/>
                    <a:pt x="22" y="1324"/>
                  </a:cubicBezTo>
                  <a:cubicBezTo>
                    <a:pt x="1" y="1345"/>
                    <a:pt x="11" y="1377"/>
                    <a:pt x="32" y="1398"/>
                  </a:cubicBezTo>
                  <a:cubicBezTo>
                    <a:pt x="43" y="1408"/>
                    <a:pt x="53" y="1408"/>
                    <a:pt x="64" y="1408"/>
                  </a:cubicBezTo>
                  <a:cubicBezTo>
                    <a:pt x="74" y="1408"/>
                    <a:pt x="95" y="1408"/>
                    <a:pt x="106" y="1398"/>
                  </a:cubicBezTo>
                  <a:cubicBezTo>
                    <a:pt x="169" y="1324"/>
                    <a:pt x="232" y="1251"/>
                    <a:pt x="295" y="1188"/>
                  </a:cubicBezTo>
                  <a:cubicBezTo>
                    <a:pt x="347" y="1125"/>
                    <a:pt x="421" y="1062"/>
                    <a:pt x="494" y="988"/>
                  </a:cubicBezTo>
                  <a:cubicBezTo>
                    <a:pt x="610" y="894"/>
                    <a:pt x="704" y="799"/>
                    <a:pt x="809" y="726"/>
                  </a:cubicBezTo>
                  <a:lnTo>
                    <a:pt x="830" y="705"/>
                  </a:lnTo>
                  <a:cubicBezTo>
                    <a:pt x="872" y="673"/>
                    <a:pt x="914" y="642"/>
                    <a:pt x="967" y="600"/>
                  </a:cubicBezTo>
                  <a:cubicBezTo>
                    <a:pt x="1019" y="558"/>
                    <a:pt x="1082" y="526"/>
                    <a:pt x="1135" y="484"/>
                  </a:cubicBezTo>
                  <a:cubicBezTo>
                    <a:pt x="1271" y="390"/>
                    <a:pt x="1376" y="316"/>
                    <a:pt x="1471" y="253"/>
                  </a:cubicBezTo>
                  <a:cubicBezTo>
                    <a:pt x="1586" y="190"/>
                    <a:pt x="1702" y="117"/>
                    <a:pt x="1828" y="54"/>
                  </a:cubicBezTo>
                  <a:cubicBezTo>
                    <a:pt x="1828" y="54"/>
                    <a:pt x="1828" y="43"/>
                    <a:pt x="1838" y="33"/>
                  </a:cubicBezTo>
                  <a:cubicBezTo>
                    <a:pt x="1838" y="33"/>
                    <a:pt x="1838" y="22"/>
                    <a:pt x="1828" y="12"/>
                  </a:cubicBezTo>
                  <a:cubicBezTo>
                    <a:pt x="1828" y="12"/>
                    <a:pt x="1817" y="1"/>
                    <a:pt x="1807" y="1"/>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26"/>
            <p:cNvSpPr/>
            <p:nvPr/>
          </p:nvSpPr>
          <p:spPr>
            <a:xfrm>
              <a:off x="3141150" y="4634775"/>
              <a:ext cx="57525" cy="62525"/>
            </a:xfrm>
            <a:custGeom>
              <a:rect b="b" l="l" r="r" t="t"/>
              <a:pathLst>
                <a:path extrusionOk="0" h="2501" w="2301">
                  <a:moveTo>
                    <a:pt x="2259" y="1"/>
                  </a:moveTo>
                  <a:cubicBezTo>
                    <a:pt x="2154" y="85"/>
                    <a:pt x="2049" y="159"/>
                    <a:pt x="1944" y="232"/>
                  </a:cubicBezTo>
                  <a:cubicBezTo>
                    <a:pt x="1839" y="316"/>
                    <a:pt x="1734" y="390"/>
                    <a:pt x="1618" y="495"/>
                  </a:cubicBezTo>
                  <a:cubicBezTo>
                    <a:pt x="1398" y="684"/>
                    <a:pt x="1188" y="873"/>
                    <a:pt x="999" y="1072"/>
                  </a:cubicBezTo>
                  <a:cubicBezTo>
                    <a:pt x="799" y="1282"/>
                    <a:pt x="621" y="1492"/>
                    <a:pt x="442" y="1723"/>
                  </a:cubicBezTo>
                  <a:cubicBezTo>
                    <a:pt x="264" y="1965"/>
                    <a:pt x="117" y="2196"/>
                    <a:pt x="1" y="2416"/>
                  </a:cubicBezTo>
                  <a:lnTo>
                    <a:pt x="1" y="2458"/>
                  </a:lnTo>
                  <a:cubicBezTo>
                    <a:pt x="12" y="2479"/>
                    <a:pt x="22" y="2490"/>
                    <a:pt x="33" y="2500"/>
                  </a:cubicBezTo>
                  <a:lnTo>
                    <a:pt x="75" y="2500"/>
                  </a:lnTo>
                  <a:cubicBezTo>
                    <a:pt x="96" y="2490"/>
                    <a:pt x="106" y="2479"/>
                    <a:pt x="117" y="2469"/>
                  </a:cubicBezTo>
                  <a:cubicBezTo>
                    <a:pt x="190" y="2322"/>
                    <a:pt x="274" y="2196"/>
                    <a:pt x="348" y="2070"/>
                  </a:cubicBezTo>
                  <a:cubicBezTo>
                    <a:pt x="673" y="1555"/>
                    <a:pt x="1093" y="1062"/>
                    <a:pt x="1597" y="610"/>
                  </a:cubicBezTo>
                  <a:cubicBezTo>
                    <a:pt x="1702" y="516"/>
                    <a:pt x="1818" y="411"/>
                    <a:pt x="1933" y="316"/>
                  </a:cubicBezTo>
                  <a:cubicBezTo>
                    <a:pt x="2059" y="222"/>
                    <a:pt x="2175" y="138"/>
                    <a:pt x="2290" y="54"/>
                  </a:cubicBezTo>
                  <a:cubicBezTo>
                    <a:pt x="2290" y="43"/>
                    <a:pt x="2301" y="43"/>
                    <a:pt x="2301" y="33"/>
                  </a:cubicBezTo>
                  <a:lnTo>
                    <a:pt x="2301" y="12"/>
                  </a:lnTo>
                  <a:cubicBezTo>
                    <a:pt x="2290" y="1"/>
                    <a:pt x="2280" y="1"/>
                    <a:pt x="2269" y="1"/>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26"/>
            <p:cNvSpPr/>
            <p:nvPr/>
          </p:nvSpPr>
          <p:spPr>
            <a:xfrm>
              <a:off x="3151400" y="4692550"/>
              <a:ext cx="61450" cy="20250"/>
            </a:xfrm>
            <a:custGeom>
              <a:rect b="b" l="l" r="r" t="t"/>
              <a:pathLst>
                <a:path extrusionOk="0" h="810" w="2458">
                  <a:moveTo>
                    <a:pt x="2416" y="0"/>
                  </a:moveTo>
                  <a:cubicBezTo>
                    <a:pt x="2216" y="11"/>
                    <a:pt x="2006" y="32"/>
                    <a:pt x="1807" y="63"/>
                  </a:cubicBezTo>
                  <a:cubicBezTo>
                    <a:pt x="1618" y="95"/>
                    <a:pt x="1408" y="137"/>
                    <a:pt x="1177" y="200"/>
                  </a:cubicBezTo>
                  <a:cubicBezTo>
                    <a:pt x="1093" y="221"/>
                    <a:pt x="998" y="252"/>
                    <a:pt x="883" y="294"/>
                  </a:cubicBezTo>
                  <a:cubicBezTo>
                    <a:pt x="767" y="326"/>
                    <a:pt x="673" y="368"/>
                    <a:pt x="578" y="399"/>
                  </a:cubicBezTo>
                  <a:cubicBezTo>
                    <a:pt x="368" y="494"/>
                    <a:pt x="179" y="588"/>
                    <a:pt x="32" y="693"/>
                  </a:cubicBezTo>
                  <a:cubicBezTo>
                    <a:pt x="11" y="704"/>
                    <a:pt x="1" y="725"/>
                    <a:pt x="1" y="735"/>
                  </a:cubicBezTo>
                  <a:cubicBezTo>
                    <a:pt x="1" y="756"/>
                    <a:pt x="1" y="767"/>
                    <a:pt x="11" y="777"/>
                  </a:cubicBezTo>
                  <a:cubicBezTo>
                    <a:pt x="22" y="798"/>
                    <a:pt x="43" y="809"/>
                    <a:pt x="64" y="809"/>
                  </a:cubicBezTo>
                  <a:cubicBezTo>
                    <a:pt x="74" y="809"/>
                    <a:pt x="85" y="809"/>
                    <a:pt x="95" y="798"/>
                  </a:cubicBezTo>
                  <a:cubicBezTo>
                    <a:pt x="221" y="714"/>
                    <a:pt x="337" y="651"/>
                    <a:pt x="452" y="588"/>
                  </a:cubicBezTo>
                  <a:lnTo>
                    <a:pt x="463" y="588"/>
                  </a:lnTo>
                  <a:cubicBezTo>
                    <a:pt x="652" y="494"/>
                    <a:pt x="830" y="410"/>
                    <a:pt x="1019" y="347"/>
                  </a:cubicBezTo>
                  <a:cubicBezTo>
                    <a:pt x="1208" y="284"/>
                    <a:pt x="1408" y="221"/>
                    <a:pt x="1628" y="179"/>
                  </a:cubicBezTo>
                  <a:cubicBezTo>
                    <a:pt x="1901" y="116"/>
                    <a:pt x="2164" y="84"/>
                    <a:pt x="2426" y="63"/>
                  </a:cubicBezTo>
                  <a:cubicBezTo>
                    <a:pt x="2437" y="63"/>
                    <a:pt x="2437" y="63"/>
                    <a:pt x="2447" y="53"/>
                  </a:cubicBezTo>
                  <a:cubicBezTo>
                    <a:pt x="2447" y="53"/>
                    <a:pt x="2458" y="42"/>
                    <a:pt x="2458" y="32"/>
                  </a:cubicBezTo>
                  <a:cubicBezTo>
                    <a:pt x="2458" y="11"/>
                    <a:pt x="2437" y="0"/>
                    <a:pt x="2416" y="0"/>
                  </a:cubicBezTo>
                  <a:close/>
                </a:path>
              </a:pathLst>
            </a:custGeom>
            <a:solidFill>
              <a:srgbClr val="FBEF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26"/>
            <p:cNvSpPr/>
            <p:nvPr/>
          </p:nvSpPr>
          <p:spPr>
            <a:xfrm>
              <a:off x="3041400" y="4706475"/>
              <a:ext cx="15775" cy="13400"/>
            </a:xfrm>
            <a:custGeom>
              <a:rect b="b" l="l" r="r" t="t"/>
              <a:pathLst>
                <a:path extrusionOk="0" h="536" w="631">
                  <a:moveTo>
                    <a:pt x="315" y="0"/>
                  </a:moveTo>
                  <a:cubicBezTo>
                    <a:pt x="284" y="10"/>
                    <a:pt x="252" y="21"/>
                    <a:pt x="231" y="21"/>
                  </a:cubicBezTo>
                  <a:cubicBezTo>
                    <a:pt x="210" y="31"/>
                    <a:pt x="179" y="52"/>
                    <a:pt x="158" y="73"/>
                  </a:cubicBezTo>
                  <a:cubicBezTo>
                    <a:pt x="116" y="94"/>
                    <a:pt x="74" y="136"/>
                    <a:pt x="42" y="189"/>
                  </a:cubicBezTo>
                  <a:cubicBezTo>
                    <a:pt x="21" y="220"/>
                    <a:pt x="0" y="262"/>
                    <a:pt x="0" y="315"/>
                  </a:cubicBezTo>
                  <a:cubicBezTo>
                    <a:pt x="0" y="367"/>
                    <a:pt x="21" y="399"/>
                    <a:pt x="63" y="420"/>
                  </a:cubicBezTo>
                  <a:cubicBezTo>
                    <a:pt x="84" y="441"/>
                    <a:pt x="116" y="441"/>
                    <a:pt x="147" y="441"/>
                  </a:cubicBezTo>
                  <a:lnTo>
                    <a:pt x="221" y="441"/>
                  </a:lnTo>
                  <a:cubicBezTo>
                    <a:pt x="242" y="472"/>
                    <a:pt x="273" y="504"/>
                    <a:pt x="305" y="514"/>
                  </a:cubicBezTo>
                  <a:cubicBezTo>
                    <a:pt x="326" y="525"/>
                    <a:pt x="347" y="535"/>
                    <a:pt x="368" y="535"/>
                  </a:cubicBezTo>
                  <a:cubicBezTo>
                    <a:pt x="389" y="535"/>
                    <a:pt x="410" y="525"/>
                    <a:pt x="431" y="525"/>
                  </a:cubicBezTo>
                  <a:cubicBezTo>
                    <a:pt x="452" y="514"/>
                    <a:pt x="462" y="493"/>
                    <a:pt x="473" y="483"/>
                  </a:cubicBezTo>
                  <a:cubicBezTo>
                    <a:pt x="483" y="472"/>
                    <a:pt x="494" y="451"/>
                    <a:pt x="504" y="430"/>
                  </a:cubicBezTo>
                  <a:cubicBezTo>
                    <a:pt x="515" y="399"/>
                    <a:pt x="515" y="378"/>
                    <a:pt x="525" y="357"/>
                  </a:cubicBezTo>
                  <a:lnTo>
                    <a:pt x="525" y="315"/>
                  </a:lnTo>
                  <a:cubicBezTo>
                    <a:pt x="567" y="273"/>
                    <a:pt x="630" y="220"/>
                    <a:pt x="630" y="147"/>
                  </a:cubicBezTo>
                  <a:cubicBezTo>
                    <a:pt x="630" y="126"/>
                    <a:pt x="620" y="94"/>
                    <a:pt x="599" y="73"/>
                  </a:cubicBezTo>
                  <a:cubicBezTo>
                    <a:pt x="588" y="63"/>
                    <a:pt x="578" y="63"/>
                    <a:pt x="578" y="52"/>
                  </a:cubicBezTo>
                  <a:cubicBezTo>
                    <a:pt x="557" y="42"/>
                    <a:pt x="536" y="31"/>
                    <a:pt x="525" y="21"/>
                  </a:cubicBezTo>
                  <a:cubicBezTo>
                    <a:pt x="494" y="10"/>
                    <a:pt x="452" y="10"/>
                    <a:pt x="43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26"/>
            <p:cNvSpPr/>
            <p:nvPr/>
          </p:nvSpPr>
          <p:spPr>
            <a:xfrm>
              <a:off x="2913948" y="4523255"/>
              <a:ext cx="63050" cy="72725"/>
            </a:xfrm>
            <a:custGeom>
              <a:rect b="b" l="l" r="r" t="t"/>
              <a:pathLst>
                <a:path extrusionOk="0" h="2909" w="2522">
                  <a:moveTo>
                    <a:pt x="1996" y="0"/>
                  </a:moveTo>
                  <a:cubicBezTo>
                    <a:pt x="1881" y="0"/>
                    <a:pt x="1755" y="63"/>
                    <a:pt x="1629" y="190"/>
                  </a:cubicBezTo>
                  <a:cubicBezTo>
                    <a:pt x="1576" y="242"/>
                    <a:pt x="1524" y="305"/>
                    <a:pt x="1471" y="389"/>
                  </a:cubicBezTo>
                  <a:cubicBezTo>
                    <a:pt x="1429" y="442"/>
                    <a:pt x="1387" y="515"/>
                    <a:pt x="1335" y="599"/>
                  </a:cubicBezTo>
                  <a:cubicBezTo>
                    <a:pt x="1251" y="757"/>
                    <a:pt x="1188" y="914"/>
                    <a:pt x="1125" y="1093"/>
                  </a:cubicBezTo>
                  <a:cubicBezTo>
                    <a:pt x="1104" y="1145"/>
                    <a:pt x="1093" y="1198"/>
                    <a:pt x="1083" y="1240"/>
                  </a:cubicBezTo>
                  <a:cubicBezTo>
                    <a:pt x="1072" y="1229"/>
                    <a:pt x="1062" y="1208"/>
                    <a:pt x="1051" y="1187"/>
                  </a:cubicBezTo>
                  <a:cubicBezTo>
                    <a:pt x="999" y="1124"/>
                    <a:pt x="946" y="1051"/>
                    <a:pt x="873" y="967"/>
                  </a:cubicBezTo>
                  <a:cubicBezTo>
                    <a:pt x="820" y="904"/>
                    <a:pt x="747" y="841"/>
                    <a:pt x="663" y="778"/>
                  </a:cubicBezTo>
                  <a:cubicBezTo>
                    <a:pt x="589" y="725"/>
                    <a:pt x="516" y="694"/>
                    <a:pt x="442" y="673"/>
                  </a:cubicBezTo>
                  <a:cubicBezTo>
                    <a:pt x="411" y="662"/>
                    <a:pt x="379" y="652"/>
                    <a:pt x="337" y="652"/>
                  </a:cubicBezTo>
                  <a:cubicBezTo>
                    <a:pt x="316" y="652"/>
                    <a:pt x="306" y="652"/>
                    <a:pt x="285" y="662"/>
                  </a:cubicBezTo>
                  <a:cubicBezTo>
                    <a:pt x="264" y="662"/>
                    <a:pt x="243" y="673"/>
                    <a:pt x="222" y="683"/>
                  </a:cubicBezTo>
                  <a:cubicBezTo>
                    <a:pt x="190" y="694"/>
                    <a:pt x="159" y="715"/>
                    <a:pt x="138" y="746"/>
                  </a:cubicBezTo>
                  <a:cubicBezTo>
                    <a:pt x="106" y="778"/>
                    <a:pt x="85" y="820"/>
                    <a:pt x="64" y="862"/>
                  </a:cubicBezTo>
                  <a:cubicBezTo>
                    <a:pt x="43" y="904"/>
                    <a:pt x="33" y="956"/>
                    <a:pt x="22" y="1009"/>
                  </a:cubicBezTo>
                  <a:cubicBezTo>
                    <a:pt x="12" y="1061"/>
                    <a:pt x="1" y="1124"/>
                    <a:pt x="1" y="1177"/>
                  </a:cubicBezTo>
                  <a:cubicBezTo>
                    <a:pt x="1" y="1271"/>
                    <a:pt x="22" y="1366"/>
                    <a:pt x="54" y="1471"/>
                  </a:cubicBezTo>
                  <a:cubicBezTo>
                    <a:pt x="75" y="1534"/>
                    <a:pt x="106" y="1618"/>
                    <a:pt x="159" y="1702"/>
                  </a:cubicBezTo>
                  <a:cubicBezTo>
                    <a:pt x="201" y="1775"/>
                    <a:pt x="243" y="1849"/>
                    <a:pt x="306" y="1933"/>
                  </a:cubicBezTo>
                  <a:cubicBezTo>
                    <a:pt x="421" y="2069"/>
                    <a:pt x="547" y="2195"/>
                    <a:pt x="726" y="2342"/>
                  </a:cubicBezTo>
                  <a:cubicBezTo>
                    <a:pt x="988" y="2563"/>
                    <a:pt x="1272" y="2741"/>
                    <a:pt x="1587" y="2888"/>
                  </a:cubicBezTo>
                  <a:cubicBezTo>
                    <a:pt x="1608" y="2899"/>
                    <a:pt x="1629" y="2909"/>
                    <a:pt x="1650" y="2909"/>
                  </a:cubicBezTo>
                  <a:lnTo>
                    <a:pt x="1681" y="2909"/>
                  </a:lnTo>
                  <a:cubicBezTo>
                    <a:pt x="1692" y="2899"/>
                    <a:pt x="1692" y="2888"/>
                    <a:pt x="1702" y="2888"/>
                  </a:cubicBezTo>
                  <a:lnTo>
                    <a:pt x="1744" y="2804"/>
                  </a:lnTo>
                  <a:lnTo>
                    <a:pt x="1755" y="2794"/>
                  </a:lnTo>
                  <a:cubicBezTo>
                    <a:pt x="1849" y="2636"/>
                    <a:pt x="1954" y="2468"/>
                    <a:pt x="2049" y="2300"/>
                  </a:cubicBezTo>
                  <a:cubicBezTo>
                    <a:pt x="2185" y="2048"/>
                    <a:pt x="2290" y="1828"/>
                    <a:pt x="2374" y="1597"/>
                  </a:cubicBezTo>
                  <a:cubicBezTo>
                    <a:pt x="2395" y="1544"/>
                    <a:pt x="2416" y="1492"/>
                    <a:pt x="2437" y="1429"/>
                  </a:cubicBezTo>
                  <a:cubicBezTo>
                    <a:pt x="2458" y="1376"/>
                    <a:pt x="2469" y="1313"/>
                    <a:pt x="2490" y="1240"/>
                  </a:cubicBezTo>
                  <a:cubicBezTo>
                    <a:pt x="2511" y="1114"/>
                    <a:pt x="2521" y="998"/>
                    <a:pt x="2521" y="883"/>
                  </a:cubicBezTo>
                  <a:cubicBezTo>
                    <a:pt x="2521" y="767"/>
                    <a:pt x="2511" y="641"/>
                    <a:pt x="2490" y="536"/>
                  </a:cubicBezTo>
                  <a:cubicBezTo>
                    <a:pt x="2469" y="473"/>
                    <a:pt x="2448" y="421"/>
                    <a:pt x="2427" y="368"/>
                  </a:cubicBezTo>
                  <a:cubicBezTo>
                    <a:pt x="2406" y="316"/>
                    <a:pt x="2385" y="274"/>
                    <a:pt x="2364" y="242"/>
                  </a:cubicBezTo>
                  <a:cubicBezTo>
                    <a:pt x="2343" y="211"/>
                    <a:pt x="2322" y="179"/>
                    <a:pt x="2290" y="137"/>
                  </a:cubicBezTo>
                  <a:cubicBezTo>
                    <a:pt x="2269" y="106"/>
                    <a:pt x="2238" y="84"/>
                    <a:pt x="2196" y="53"/>
                  </a:cubicBezTo>
                  <a:cubicBezTo>
                    <a:pt x="2175" y="42"/>
                    <a:pt x="2143" y="21"/>
                    <a:pt x="2101" y="11"/>
                  </a:cubicBezTo>
                  <a:cubicBezTo>
                    <a:pt x="2070" y="0"/>
                    <a:pt x="2038" y="0"/>
                    <a:pt x="2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26"/>
            <p:cNvSpPr/>
            <p:nvPr/>
          </p:nvSpPr>
          <p:spPr>
            <a:xfrm>
              <a:off x="3006648" y="4505405"/>
              <a:ext cx="44375" cy="49625"/>
            </a:xfrm>
            <a:custGeom>
              <a:rect b="b" l="l" r="r" t="t"/>
              <a:pathLst>
                <a:path extrusionOk="0" h="1985" w="1775">
                  <a:moveTo>
                    <a:pt x="409" y="0"/>
                  </a:moveTo>
                  <a:cubicBezTo>
                    <a:pt x="357" y="0"/>
                    <a:pt x="294" y="21"/>
                    <a:pt x="231" y="63"/>
                  </a:cubicBezTo>
                  <a:cubicBezTo>
                    <a:pt x="168" y="105"/>
                    <a:pt x="115" y="168"/>
                    <a:pt x="73" y="231"/>
                  </a:cubicBezTo>
                  <a:cubicBezTo>
                    <a:pt x="0" y="389"/>
                    <a:pt x="10" y="578"/>
                    <a:pt x="31" y="725"/>
                  </a:cubicBezTo>
                  <a:cubicBezTo>
                    <a:pt x="52" y="841"/>
                    <a:pt x="73" y="956"/>
                    <a:pt x="126" y="1093"/>
                  </a:cubicBezTo>
                  <a:cubicBezTo>
                    <a:pt x="168" y="1219"/>
                    <a:pt x="220" y="1345"/>
                    <a:pt x="283" y="1471"/>
                  </a:cubicBezTo>
                  <a:cubicBezTo>
                    <a:pt x="336" y="1586"/>
                    <a:pt x="388" y="1691"/>
                    <a:pt x="451" y="1775"/>
                  </a:cubicBezTo>
                  <a:cubicBezTo>
                    <a:pt x="493" y="1838"/>
                    <a:pt x="546" y="1922"/>
                    <a:pt x="609" y="1985"/>
                  </a:cubicBezTo>
                  <a:cubicBezTo>
                    <a:pt x="766" y="1891"/>
                    <a:pt x="924" y="1775"/>
                    <a:pt x="1060" y="1660"/>
                  </a:cubicBezTo>
                  <a:cubicBezTo>
                    <a:pt x="1197" y="1555"/>
                    <a:pt x="1302" y="1450"/>
                    <a:pt x="1396" y="1345"/>
                  </a:cubicBezTo>
                  <a:cubicBezTo>
                    <a:pt x="1449" y="1303"/>
                    <a:pt x="1491" y="1261"/>
                    <a:pt x="1533" y="1208"/>
                  </a:cubicBezTo>
                  <a:cubicBezTo>
                    <a:pt x="1585" y="1124"/>
                    <a:pt x="1638" y="1051"/>
                    <a:pt x="1680" y="977"/>
                  </a:cubicBezTo>
                  <a:cubicBezTo>
                    <a:pt x="1701" y="925"/>
                    <a:pt x="1722" y="872"/>
                    <a:pt x="1732" y="830"/>
                  </a:cubicBezTo>
                  <a:cubicBezTo>
                    <a:pt x="1753" y="788"/>
                    <a:pt x="1764" y="735"/>
                    <a:pt x="1774" y="662"/>
                  </a:cubicBezTo>
                  <a:cubicBezTo>
                    <a:pt x="1774" y="620"/>
                    <a:pt x="1774" y="578"/>
                    <a:pt x="1764" y="525"/>
                  </a:cubicBezTo>
                  <a:cubicBezTo>
                    <a:pt x="1764" y="473"/>
                    <a:pt x="1753" y="420"/>
                    <a:pt x="1732" y="389"/>
                  </a:cubicBezTo>
                  <a:cubicBezTo>
                    <a:pt x="1722" y="347"/>
                    <a:pt x="1701" y="315"/>
                    <a:pt x="1680" y="284"/>
                  </a:cubicBezTo>
                  <a:cubicBezTo>
                    <a:pt x="1659" y="263"/>
                    <a:pt x="1627" y="242"/>
                    <a:pt x="1585" y="231"/>
                  </a:cubicBezTo>
                  <a:cubicBezTo>
                    <a:pt x="1564" y="221"/>
                    <a:pt x="1543" y="221"/>
                    <a:pt x="1512" y="221"/>
                  </a:cubicBezTo>
                  <a:lnTo>
                    <a:pt x="1501" y="221"/>
                  </a:lnTo>
                  <a:cubicBezTo>
                    <a:pt x="1459" y="221"/>
                    <a:pt x="1428" y="231"/>
                    <a:pt x="1386" y="242"/>
                  </a:cubicBezTo>
                  <a:cubicBezTo>
                    <a:pt x="1333" y="263"/>
                    <a:pt x="1270" y="294"/>
                    <a:pt x="1197" y="347"/>
                  </a:cubicBezTo>
                  <a:cubicBezTo>
                    <a:pt x="1134" y="389"/>
                    <a:pt x="1060" y="441"/>
                    <a:pt x="997" y="504"/>
                  </a:cubicBezTo>
                  <a:cubicBezTo>
                    <a:pt x="945" y="557"/>
                    <a:pt x="892" y="609"/>
                    <a:pt x="850" y="662"/>
                  </a:cubicBezTo>
                  <a:cubicBezTo>
                    <a:pt x="850" y="641"/>
                    <a:pt x="840" y="620"/>
                    <a:pt x="840" y="599"/>
                  </a:cubicBezTo>
                  <a:cubicBezTo>
                    <a:pt x="819" y="515"/>
                    <a:pt x="798" y="441"/>
                    <a:pt x="766" y="357"/>
                  </a:cubicBezTo>
                  <a:cubicBezTo>
                    <a:pt x="735" y="263"/>
                    <a:pt x="693" y="189"/>
                    <a:pt x="640" y="126"/>
                  </a:cubicBezTo>
                  <a:cubicBezTo>
                    <a:pt x="588" y="63"/>
                    <a:pt x="535" y="21"/>
                    <a:pt x="462" y="11"/>
                  </a:cubicBezTo>
                  <a:cubicBezTo>
                    <a:pt x="451" y="0"/>
                    <a:pt x="430" y="0"/>
                    <a:pt x="409"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2" name="Google Shape;2552;p26"/>
          <p:cNvSpPr/>
          <p:nvPr/>
        </p:nvSpPr>
        <p:spPr>
          <a:xfrm rot="5452109">
            <a:off x="2382949" y="1686757"/>
            <a:ext cx="4195982" cy="203033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553" name="Google Shape;2553;p26"/>
          <p:cNvPicPr preferRelativeResize="0"/>
          <p:nvPr/>
        </p:nvPicPr>
        <p:blipFill rotWithShape="1">
          <a:blip r:embed="rId6">
            <a:alphaModFix/>
          </a:blip>
          <a:srcRect b="0" l="29" r="19" t="0"/>
          <a:stretch/>
        </p:blipFill>
        <p:spPr>
          <a:xfrm rot="51562">
            <a:off x="3668420" y="1069644"/>
            <a:ext cx="1620182" cy="3600709"/>
          </a:xfrm>
          <a:prstGeom prst="rect">
            <a:avLst/>
          </a:prstGeom>
          <a:noFill/>
          <a:ln>
            <a:noFill/>
          </a:ln>
          <a:effectLst>
            <a:outerShdw blurRad="57150" rotWithShape="0" algn="bl" dir="5400000" dist="19050">
              <a:srgbClr val="000000">
                <a:alpha val="50000"/>
              </a:srgbClr>
            </a:outerShdw>
          </a:effectLst>
        </p:spPr>
      </p:pic>
      <p:sp>
        <p:nvSpPr>
          <p:cNvPr id="2554" name="Google Shape;2554;p26"/>
          <p:cNvSpPr txBox="1"/>
          <p:nvPr/>
        </p:nvSpPr>
        <p:spPr>
          <a:xfrm rot="50774">
            <a:off x="3929798" y="604562"/>
            <a:ext cx="1157826" cy="557459"/>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Meniu</a:t>
            </a:r>
            <a:endParaRPr b="1" sz="1600">
              <a:solidFill>
                <a:srgbClr val="434343"/>
              </a:solidFill>
              <a:latin typeface="Lato"/>
              <a:ea typeface="Lato"/>
              <a:cs typeface="Lato"/>
              <a:sym typeface="Lato"/>
            </a:endParaRPr>
          </a:p>
        </p:txBody>
      </p:sp>
      <p:sp>
        <p:nvSpPr>
          <p:cNvPr id="2555" name="Google Shape;2555;p26"/>
          <p:cNvSpPr/>
          <p:nvPr/>
        </p:nvSpPr>
        <p:spPr>
          <a:xfrm rot="5220253">
            <a:off x="4782379" y="1407531"/>
            <a:ext cx="4196134"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556" name="Google Shape;2556;p26"/>
          <p:cNvPicPr preferRelativeResize="0"/>
          <p:nvPr/>
        </p:nvPicPr>
        <p:blipFill rotWithShape="1">
          <a:blip r:embed="rId7">
            <a:alphaModFix/>
          </a:blip>
          <a:srcRect b="0" l="29" r="19" t="0"/>
          <a:stretch/>
        </p:blipFill>
        <p:spPr>
          <a:xfrm rot="-179890">
            <a:off x="6079104" y="790117"/>
            <a:ext cx="1620203" cy="3600735"/>
          </a:xfrm>
          <a:prstGeom prst="rect">
            <a:avLst/>
          </a:prstGeom>
          <a:noFill/>
          <a:ln>
            <a:noFill/>
          </a:ln>
          <a:effectLst>
            <a:outerShdw blurRad="57150" rotWithShape="0" algn="bl" dir="5400000" dist="19050">
              <a:srgbClr val="000000">
                <a:alpha val="50000"/>
              </a:srgbClr>
            </a:outerShdw>
          </a:effectLst>
        </p:spPr>
      </p:pic>
      <p:sp>
        <p:nvSpPr>
          <p:cNvPr id="2557" name="Google Shape;2557;p26"/>
          <p:cNvSpPr txBox="1"/>
          <p:nvPr/>
        </p:nvSpPr>
        <p:spPr>
          <a:xfrm rot="-181085">
            <a:off x="5957077" y="326246"/>
            <a:ext cx="1703663" cy="55756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Adăugare</a:t>
            </a:r>
            <a:endParaRPr b="1" sz="1600">
              <a:solidFill>
                <a:srgbClr val="434343"/>
              </a:solidFill>
              <a:latin typeface="Lato"/>
              <a:ea typeface="Lato"/>
              <a:cs typeface="Lato"/>
              <a:sym typeface="Lato"/>
            </a:endParaRPr>
          </a:p>
        </p:txBody>
      </p:sp>
      <p:sp>
        <p:nvSpPr>
          <p:cNvPr id="2558" name="Google Shape;2558;p26"/>
          <p:cNvSpPr/>
          <p:nvPr/>
        </p:nvSpPr>
        <p:spPr>
          <a:xfrm rot="5340166">
            <a:off x="723771" y="-574222"/>
            <a:ext cx="1689256" cy="297494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559" name="Google Shape;2559;p26"/>
          <p:cNvSpPr txBox="1"/>
          <p:nvPr/>
        </p:nvSpPr>
        <p:spPr>
          <a:xfrm rot="-61147">
            <a:off x="104750" y="277667"/>
            <a:ext cx="2985472" cy="55808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ro" sz="1800">
                <a:solidFill>
                  <a:srgbClr val="666666"/>
                </a:solidFill>
              </a:rPr>
              <a:t>Adăugarea unui</a:t>
            </a:r>
            <a:endParaRPr b="1" sz="1800">
              <a:solidFill>
                <a:srgbClr val="666666"/>
              </a:solidFill>
            </a:endParaRPr>
          </a:p>
          <a:p>
            <a:pPr indent="0" lvl="0" marL="0" rtl="0" algn="l">
              <a:lnSpc>
                <a:spcPct val="115000"/>
              </a:lnSpc>
              <a:spcBef>
                <a:spcPts val="1200"/>
              </a:spcBef>
              <a:spcAft>
                <a:spcPts val="1200"/>
              </a:spcAft>
              <a:buNone/>
            </a:pPr>
            <a:r>
              <a:rPr b="1" lang="ro" sz="1800">
                <a:solidFill>
                  <a:srgbClr val="666666"/>
                </a:solidFill>
              </a:rPr>
              <a:t>anunț</a:t>
            </a:r>
            <a:endParaRPr b="1" sz="1800">
              <a:solidFill>
                <a:srgbClr val="666666"/>
              </a:solidFill>
            </a:endParaRPr>
          </a:p>
        </p:txBody>
      </p:sp>
      <p:grpSp>
        <p:nvGrpSpPr>
          <p:cNvPr id="2560" name="Google Shape;2560;p26"/>
          <p:cNvGrpSpPr/>
          <p:nvPr/>
        </p:nvGrpSpPr>
        <p:grpSpPr>
          <a:xfrm>
            <a:off x="1607196" y="528256"/>
            <a:ext cx="1276120" cy="1057359"/>
            <a:chOff x="1230025" y="1063275"/>
            <a:chExt cx="217675" cy="176500"/>
          </a:xfrm>
        </p:grpSpPr>
        <p:sp>
          <p:nvSpPr>
            <p:cNvPr id="2561" name="Google Shape;2561;p26"/>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26"/>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26"/>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4" name="Google Shape;2564;p26"/>
          <p:cNvSpPr/>
          <p:nvPr/>
        </p:nvSpPr>
        <p:spPr>
          <a:xfrm>
            <a:off x="1816732" y="609289"/>
            <a:ext cx="828665" cy="895304"/>
          </a:xfrm>
          <a:custGeom>
            <a:rect b="b" l="l" r="r" t="t"/>
            <a:pathLst>
              <a:path extrusionOk="0" h="24951" w="23607">
                <a:moveTo>
                  <a:pt x="7067" y="9703"/>
                </a:moveTo>
                <a:lnTo>
                  <a:pt x="7067" y="9714"/>
                </a:lnTo>
                <a:cubicBezTo>
                  <a:pt x="7057" y="9735"/>
                  <a:pt x="7046" y="9766"/>
                  <a:pt x="7046" y="9798"/>
                </a:cubicBezTo>
                <a:cubicBezTo>
                  <a:pt x="7025" y="9787"/>
                  <a:pt x="6994" y="9787"/>
                  <a:pt x="6973" y="9787"/>
                </a:cubicBezTo>
                <a:cubicBezTo>
                  <a:pt x="6994" y="9756"/>
                  <a:pt x="7025" y="9735"/>
                  <a:pt x="7046" y="9714"/>
                </a:cubicBezTo>
                <a:lnTo>
                  <a:pt x="7057" y="9703"/>
                </a:lnTo>
                <a:close/>
                <a:moveTo>
                  <a:pt x="8201" y="9588"/>
                </a:moveTo>
                <a:cubicBezTo>
                  <a:pt x="8201" y="9598"/>
                  <a:pt x="8201" y="9598"/>
                  <a:pt x="8212" y="9609"/>
                </a:cubicBezTo>
                <a:cubicBezTo>
                  <a:pt x="8233" y="9640"/>
                  <a:pt x="8254" y="9682"/>
                  <a:pt x="8296" y="9714"/>
                </a:cubicBezTo>
                <a:cubicBezTo>
                  <a:pt x="8348" y="9766"/>
                  <a:pt x="8422" y="9808"/>
                  <a:pt x="8516" y="9840"/>
                </a:cubicBezTo>
                <a:lnTo>
                  <a:pt x="8516" y="9861"/>
                </a:lnTo>
                <a:cubicBezTo>
                  <a:pt x="8579" y="10060"/>
                  <a:pt x="8642" y="10249"/>
                  <a:pt x="8705" y="10449"/>
                </a:cubicBezTo>
                <a:cubicBezTo>
                  <a:pt x="8894" y="11068"/>
                  <a:pt x="9083" y="11698"/>
                  <a:pt x="9314" y="12318"/>
                </a:cubicBezTo>
                <a:cubicBezTo>
                  <a:pt x="9346" y="12423"/>
                  <a:pt x="9388" y="12517"/>
                  <a:pt x="9430" y="12622"/>
                </a:cubicBezTo>
                <a:cubicBezTo>
                  <a:pt x="9409" y="12612"/>
                  <a:pt x="9388" y="12612"/>
                  <a:pt x="9377" y="12612"/>
                </a:cubicBezTo>
                <a:cubicBezTo>
                  <a:pt x="9325" y="12612"/>
                  <a:pt x="9272" y="12622"/>
                  <a:pt x="9220" y="12633"/>
                </a:cubicBezTo>
                <a:cubicBezTo>
                  <a:pt x="9146" y="12654"/>
                  <a:pt x="9083" y="12675"/>
                  <a:pt x="8999" y="12727"/>
                </a:cubicBezTo>
                <a:cubicBezTo>
                  <a:pt x="8936" y="12759"/>
                  <a:pt x="8873" y="12811"/>
                  <a:pt x="8789" y="12874"/>
                </a:cubicBezTo>
                <a:cubicBezTo>
                  <a:pt x="8653" y="13000"/>
                  <a:pt x="8537" y="13147"/>
                  <a:pt x="8443" y="13263"/>
                </a:cubicBezTo>
                <a:cubicBezTo>
                  <a:pt x="8432" y="13273"/>
                  <a:pt x="8432" y="13284"/>
                  <a:pt x="8422" y="13294"/>
                </a:cubicBezTo>
                <a:cubicBezTo>
                  <a:pt x="8411" y="13284"/>
                  <a:pt x="8390" y="13284"/>
                  <a:pt x="8380" y="13273"/>
                </a:cubicBezTo>
                <a:cubicBezTo>
                  <a:pt x="8422" y="13200"/>
                  <a:pt x="8453" y="13126"/>
                  <a:pt x="8474" y="13042"/>
                </a:cubicBezTo>
                <a:cubicBezTo>
                  <a:pt x="8516" y="12906"/>
                  <a:pt x="8506" y="12748"/>
                  <a:pt x="8453" y="12612"/>
                </a:cubicBezTo>
                <a:cubicBezTo>
                  <a:pt x="8432" y="12549"/>
                  <a:pt x="8390" y="12496"/>
                  <a:pt x="8348" y="12444"/>
                </a:cubicBezTo>
                <a:cubicBezTo>
                  <a:pt x="8306" y="12391"/>
                  <a:pt x="8254" y="12349"/>
                  <a:pt x="8191" y="12328"/>
                </a:cubicBezTo>
                <a:cubicBezTo>
                  <a:pt x="8128" y="12297"/>
                  <a:pt x="8065" y="12276"/>
                  <a:pt x="7981" y="12276"/>
                </a:cubicBezTo>
                <a:cubicBezTo>
                  <a:pt x="7949" y="12276"/>
                  <a:pt x="7928" y="12286"/>
                  <a:pt x="7907" y="12286"/>
                </a:cubicBezTo>
                <a:cubicBezTo>
                  <a:pt x="7918" y="12265"/>
                  <a:pt x="7939" y="12255"/>
                  <a:pt x="7949" y="12234"/>
                </a:cubicBezTo>
                <a:cubicBezTo>
                  <a:pt x="7991" y="12181"/>
                  <a:pt x="8023" y="12108"/>
                  <a:pt x="8033" y="12045"/>
                </a:cubicBezTo>
                <a:cubicBezTo>
                  <a:pt x="8065" y="11919"/>
                  <a:pt x="8044" y="11793"/>
                  <a:pt x="7981" y="11677"/>
                </a:cubicBezTo>
                <a:cubicBezTo>
                  <a:pt x="7949" y="11625"/>
                  <a:pt x="7907" y="11572"/>
                  <a:pt x="7855" y="11530"/>
                </a:cubicBezTo>
                <a:cubicBezTo>
                  <a:pt x="7802" y="11499"/>
                  <a:pt x="7739" y="11467"/>
                  <a:pt x="7687" y="11446"/>
                </a:cubicBezTo>
                <a:cubicBezTo>
                  <a:pt x="7634" y="11436"/>
                  <a:pt x="7592" y="11425"/>
                  <a:pt x="7540" y="11425"/>
                </a:cubicBezTo>
                <a:lnTo>
                  <a:pt x="7487" y="11425"/>
                </a:lnTo>
                <a:lnTo>
                  <a:pt x="7582" y="11331"/>
                </a:lnTo>
                <a:cubicBezTo>
                  <a:pt x="7666" y="11226"/>
                  <a:pt x="7718" y="11110"/>
                  <a:pt x="7739" y="11005"/>
                </a:cubicBezTo>
                <a:cubicBezTo>
                  <a:pt x="7750" y="10953"/>
                  <a:pt x="7750" y="10900"/>
                  <a:pt x="7750" y="10848"/>
                </a:cubicBezTo>
                <a:cubicBezTo>
                  <a:pt x="7739" y="10795"/>
                  <a:pt x="7729" y="10743"/>
                  <a:pt x="7708" y="10701"/>
                </a:cubicBezTo>
                <a:cubicBezTo>
                  <a:pt x="7687" y="10659"/>
                  <a:pt x="7655" y="10617"/>
                  <a:pt x="7613" y="10585"/>
                </a:cubicBezTo>
                <a:cubicBezTo>
                  <a:pt x="7571" y="10554"/>
                  <a:pt x="7519" y="10522"/>
                  <a:pt x="7466" y="10512"/>
                </a:cubicBezTo>
                <a:cubicBezTo>
                  <a:pt x="7424" y="10501"/>
                  <a:pt x="7382" y="10491"/>
                  <a:pt x="7330" y="10491"/>
                </a:cubicBezTo>
                <a:lnTo>
                  <a:pt x="7267" y="10491"/>
                </a:lnTo>
                <a:cubicBezTo>
                  <a:pt x="7319" y="10438"/>
                  <a:pt x="7361" y="10386"/>
                  <a:pt x="7382" y="10333"/>
                </a:cubicBezTo>
                <a:cubicBezTo>
                  <a:pt x="7403" y="10291"/>
                  <a:pt x="7414" y="10249"/>
                  <a:pt x="7414" y="10207"/>
                </a:cubicBezTo>
                <a:lnTo>
                  <a:pt x="7414" y="10176"/>
                </a:lnTo>
                <a:lnTo>
                  <a:pt x="7424" y="10176"/>
                </a:lnTo>
                <a:cubicBezTo>
                  <a:pt x="7477" y="10176"/>
                  <a:pt x="7529" y="10165"/>
                  <a:pt x="7582" y="10144"/>
                </a:cubicBezTo>
                <a:cubicBezTo>
                  <a:pt x="7645" y="10123"/>
                  <a:pt x="7718" y="10092"/>
                  <a:pt x="7792" y="10039"/>
                </a:cubicBezTo>
                <a:cubicBezTo>
                  <a:pt x="7855" y="9997"/>
                  <a:pt x="7918" y="9934"/>
                  <a:pt x="7991" y="9871"/>
                </a:cubicBezTo>
                <a:cubicBezTo>
                  <a:pt x="8044" y="9808"/>
                  <a:pt x="8096" y="9745"/>
                  <a:pt x="8138" y="9682"/>
                </a:cubicBezTo>
                <a:lnTo>
                  <a:pt x="8201" y="9588"/>
                </a:lnTo>
                <a:close/>
                <a:moveTo>
                  <a:pt x="9976" y="13841"/>
                </a:moveTo>
                <a:cubicBezTo>
                  <a:pt x="10123" y="14124"/>
                  <a:pt x="10280" y="14387"/>
                  <a:pt x="10448" y="14628"/>
                </a:cubicBezTo>
                <a:cubicBezTo>
                  <a:pt x="10669" y="14965"/>
                  <a:pt x="10931" y="15248"/>
                  <a:pt x="11225" y="15490"/>
                </a:cubicBezTo>
                <a:cubicBezTo>
                  <a:pt x="11519" y="15742"/>
                  <a:pt x="11855" y="15931"/>
                  <a:pt x="12191" y="16057"/>
                </a:cubicBezTo>
                <a:cubicBezTo>
                  <a:pt x="12454" y="16151"/>
                  <a:pt x="12716" y="16204"/>
                  <a:pt x="12979" y="16225"/>
                </a:cubicBezTo>
                <a:cubicBezTo>
                  <a:pt x="13052" y="16235"/>
                  <a:pt x="13126" y="16235"/>
                  <a:pt x="13199" y="16235"/>
                </a:cubicBezTo>
                <a:cubicBezTo>
                  <a:pt x="13199" y="16288"/>
                  <a:pt x="13210" y="16340"/>
                  <a:pt x="13220" y="16393"/>
                </a:cubicBezTo>
                <a:cubicBezTo>
                  <a:pt x="13241" y="16498"/>
                  <a:pt x="13262" y="16592"/>
                  <a:pt x="13283" y="16697"/>
                </a:cubicBezTo>
                <a:cubicBezTo>
                  <a:pt x="13336" y="16907"/>
                  <a:pt x="13420" y="17117"/>
                  <a:pt x="13504" y="17317"/>
                </a:cubicBezTo>
                <a:cubicBezTo>
                  <a:pt x="13598" y="17527"/>
                  <a:pt x="13703" y="17737"/>
                  <a:pt x="13808" y="17936"/>
                </a:cubicBezTo>
                <a:cubicBezTo>
                  <a:pt x="13871" y="18041"/>
                  <a:pt x="13924" y="18136"/>
                  <a:pt x="13976" y="18241"/>
                </a:cubicBezTo>
                <a:cubicBezTo>
                  <a:pt x="13766" y="18188"/>
                  <a:pt x="13567" y="18115"/>
                  <a:pt x="13367" y="18041"/>
                </a:cubicBezTo>
                <a:lnTo>
                  <a:pt x="13378" y="18041"/>
                </a:lnTo>
                <a:cubicBezTo>
                  <a:pt x="13325" y="18020"/>
                  <a:pt x="13273" y="17999"/>
                  <a:pt x="13220" y="17968"/>
                </a:cubicBezTo>
                <a:lnTo>
                  <a:pt x="13189" y="17894"/>
                </a:lnTo>
                <a:cubicBezTo>
                  <a:pt x="13115" y="17726"/>
                  <a:pt x="13042" y="17548"/>
                  <a:pt x="12958" y="17369"/>
                </a:cubicBezTo>
                <a:cubicBezTo>
                  <a:pt x="12853" y="17149"/>
                  <a:pt x="12737" y="16970"/>
                  <a:pt x="12622" y="16813"/>
                </a:cubicBezTo>
                <a:cubicBezTo>
                  <a:pt x="12517" y="16676"/>
                  <a:pt x="12391" y="16550"/>
                  <a:pt x="12265" y="16435"/>
                </a:cubicBezTo>
                <a:cubicBezTo>
                  <a:pt x="12191" y="16372"/>
                  <a:pt x="12118" y="16309"/>
                  <a:pt x="12044" y="16256"/>
                </a:cubicBezTo>
                <a:cubicBezTo>
                  <a:pt x="11960" y="16204"/>
                  <a:pt x="11887" y="16162"/>
                  <a:pt x="11803" y="16130"/>
                </a:cubicBezTo>
                <a:cubicBezTo>
                  <a:pt x="11729" y="16109"/>
                  <a:pt x="11666" y="16088"/>
                  <a:pt x="11603" y="16078"/>
                </a:cubicBezTo>
                <a:lnTo>
                  <a:pt x="11540" y="16078"/>
                </a:lnTo>
                <a:cubicBezTo>
                  <a:pt x="11488" y="16078"/>
                  <a:pt x="11435" y="16088"/>
                  <a:pt x="11383" y="16099"/>
                </a:cubicBezTo>
                <a:cubicBezTo>
                  <a:pt x="11351" y="16099"/>
                  <a:pt x="11330" y="16109"/>
                  <a:pt x="11309" y="16130"/>
                </a:cubicBezTo>
                <a:cubicBezTo>
                  <a:pt x="11288" y="16141"/>
                  <a:pt x="11278" y="16162"/>
                  <a:pt x="11267" y="16193"/>
                </a:cubicBezTo>
                <a:cubicBezTo>
                  <a:pt x="11267" y="16214"/>
                  <a:pt x="11267" y="16235"/>
                  <a:pt x="11278" y="16267"/>
                </a:cubicBezTo>
                <a:cubicBezTo>
                  <a:pt x="11288" y="16288"/>
                  <a:pt x="11299" y="16309"/>
                  <a:pt x="11320" y="16330"/>
                </a:cubicBezTo>
                <a:cubicBezTo>
                  <a:pt x="11351" y="16372"/>
                  <a:pt x="11393" y="16403"/>
                  <a:pt x="11425" y="16445"/>
                </a:cubicBezTo>
                <a:lnTo>
                  <a:pt x="11456" y="16466"/>
                </a:lnTo>
                <a:cubicBezTo>
                  <a:pt x="11467" y="16487"/>
                  <a:pt x="11488" y="16498"/>
                  <a:pt x="11498" y="16519"/>
                </a:cubicBezTo>
                <a:cubicBezTo>
                  <a:pt x="11467" y="16498"/>
                  <a:pt x="11446" y="16477"/>
                  <a:pt x="11414" y="16466"/>
                </a:cubicBezTo>
                <a:cubicBezTo>
                  <a:pt x="11341" y="16414"/>
                  <a:pt x="11236" y="16361"/>
                  <a:pt x="11120" y="16330"/>
                </a:cubicBezTo>
                <a:lnTo>
                  <a:pt x="10994" y="16330"/>
                </a:lnTo>
                <a:cubicBezTo>
                  <a:pt x="10973" y="16330"/>
                  <a:pt x="10952" y="16340"/>
                  <a:pt x="10931" y="16351"/>
                </a:cubicBezTo>
                <a:cubicBezTo>
                  <a:pt x="10910" y="16361"/>
                  <a:pt x="10900" y="16372"/>
                  <a:pt x="10879" y="16393"/>
                </a:cubicBezTo>
                <a:cubicBezTo>
                  <a:pt x="10847" y="16424"/>
                  <a:pt x="10837" y="16477"/>
                  <a:pt x="10826" y="16508"/>
                </a:cubicBezTo>
                <a:cubicBezTo>
                  <a:pt x="10826" y="16550"/>
                  <a:pt x="10837" y="16603"/>
                  <a:pt x="10858" y="16634"/>
                </a:cubicBezTo>
                <a:cubicBezTo>
                  <a:pt x="10879" y="16676"/>
                  <a:pt x="10910" y="16708"/>
                  <a:pt x="10942" y="16739"/>
                </a:cubicBezTo>
                <a:cubicBezTo>
                  <a:pt x="10973" y="16781"/>
                  <a:pt x="11015" y="16823"/>
                  <a:pt x="11068" y="16876"/>
                </a:cubicBezTo>
                <a:cubicBezTo>
                  <a:pt x="11099" y="16897"/>
                  <a:pt x="11131" y="16928"/>
                  <a:pt x="11162" y="16960"/>
                </a:cubicBezTo>
                <a:cubicBezTo>
                  <a:pt x="11131" y="16949"/>
                  <a:pt x="11110" y="16949"/>
                  <a:pt x="11078" y="16949"/>
                </a:cubicBezTo>
                <a:cubicBezTo>
                  <a:pt x="11015" y="16949"/>
                  <a:pt x="10952" y="16970"/>
                  <a:pt x="10921" y="17002"/>
                </a:cubicBezTo>
                <a:cubicBezTo>
                  <a:pt x="10900" y="17023"/>
                  <a:pt x="10889" y="17044"/>
                  <a:pt x="10879" y="17065"/>
                </a:cubicBezTo>
                <a:lnTo>
                  <a:pt x="10879" y="17138"/>
                </a:lnTo>
                <a:lnTo>
                  <a:pt x="10910" y="17201"/>
                </a:lnTo>
                <a:cubicBezTo>
                  <a:pt x="10921" y="17222"/>
                  <a:pt x="10942" y="17243"/>
                  <a:pt x="10952" y="17254"/>
                </a:cubicBezTo>
                <a:lnTo>
                  <a:pt x="10963" y="17264"/>
                </a:lnTo>
                <a:cubicBezTo>
                  <a:pt x="10942" y="17264"/>
                  <a:pt x="10921" y="17275"/>
                  <a:pt x="10910" y="17285"/>
                </a:cubicBezTo>
                <a:cubicBezTo>
                  <a:pt x="10847" y="17317"/>
                  <a:pt x="10774" y="17348"/>
                  <a:pt x="10711" y="17390"/>
                </a:cubicBezTo>
                <a:cubicBezTo>
                  <a:pt x="10595" y="17474"/>
                  <a:pt x="10490" y="17569"/>
                  <a:pt x="10417" y="17674"/>
                </a:cubicBezTo>
                <a:cubicBezTo>
                  <a:pt x="10364" y="17642"/>
                  <a:pt x="10301" y="17621"/>
                  <a:pt x="10238" y="17600"/>
                </a:cubicBezTo>
                <a:cubicBezTo>
                  <a:pt x="10175" y="17579"/>
                  <a:pt x="10112" y="17569"/>
                  <a:pt x="10049" y="17569"/>
                </a:cubicBezTo>
                <a:cubicBezTo>
                  <a:pt x="9976" y="17569"/>
                  <a:pt x="9902" y="17579"/>
                  <a:pt x="9829" y="17600"/>
                </a:cubicBezTo>
                <a:cubicBezTo>
                  <a:pt x="9713" y="17642"/>
                  <a:pt x="9619" y="17705"/>
                  <a:pt x="9524" y="17789"/>
                </a:cubicBezTo>
                <a:cubicBezTo>
                  <a:pt x="9535" y="17695"/>
                  <a:pt x="9524" y="17600"/>
                  <a:pt x="9514" y="17506"/>
                </a:cubicBezTo>
                <a:cubicBezTo>
                  <a:pt x="9524" y="17495"/>
                  <a:pt x="9545" y="17485"/>
                  <a:pt x="9556" y="17474"/>
                </a:cubicBezTo>
                <a:cubicBezTo>
                  <a:pt x="9671" y="17380"/>
                  <a:pt x="9766" y="17275"/>
                  <a:pt x="9850" y="17159"/>
                </a:cubicBezTo>
                <a:cubicBezTo>
                  <a:pt x="9944" y="17023"/>
                  <a:pt x="10007" y="16865"/>
                  <a:pt x="10060" y="16687"/>
                </a:cubicBezTo>
                <a:cubicBezTo>
                  <a:pt x="10102" y="16508"/>
                  <a:pt x="10123" y="16309"/>
                  <a:pt x="10112" y="16099"/>
                </a:cubicBezTo>
                <a:cubicBezTo>
                  <a:pt x="10091" y="15910"/>
                  <a:pt x="10060" y="15710"/>
                  <a:pt x="9997" y="15490"/>
                </a:cubicBezTo>
                <a:cubicBezTo>
                  <a:pt x="9934" y="15311"/>
                  <a:pt x="9860" y="15112"/>
                  <a:pt x="9766" y="14902"/>
                </a:cubicBezTo>
                <a:cubicBezTo>
                  <a:pt x="9682" y="14723"/>
                  <a:pt x="9587" y="14555"/>
                  <a:pt x="9472" y="14366"/>
                </a:cubicBezTo>
                <a:cubicBezTo>
                  <a:pt x="9419" y="14271"/>
                  <a:pt x="9367" y="14187"/>
                  <a:pt x="9314" y="14114"/>
                </a:cubicBezTo>
                <a:cubicBezTo>
                  <a:pt x="9304" y="14103"/>
                  <a:pt x="9293" y="14082"/>
                  <a:pt x="9283" y="14072"/>
                </a:cubicBezTo>
                <a:cubicBezTo>
                  <a:pt x="9304" y="14061"/>
                  <a:pt x="9314" y="14051"/>
                  <a:pt x="9335" y="14051"/>
                </a:cubicBezTo>
                <a:lnTo>
                  <a:pt x="9430" y="13988"/>
                </a:lnTo>
                <a:cubicBezTo>
                  <a:pt x="9440" y="13988"/>
                  <a:pt x="9451" y="13977"/>
                  <a:pt x="9461" y="13977"/>
                </a:cubicBezTo>
                <a:cubicBezTo>
                  <a:pt x="9482" y="13967"/>
                  <a:pt x="9493" y="13956"/>
                  <a:pt x="9514" y="13946"/>
                </a:cubicBezTo>
                <a:cubicBezTo>
                  <a:pt x="9577" y="13914"/>
                  <a:pt x="9640" y="13904"/>
                  <a:pt x="9703" y="13883"/>
                </a:cubicBezTo>
                <a:cubicBezTo>
                  <a:pt x="9766" y="13872"/>
                  <a:pt x="9818" y="13862"/>
                  <a:pt x="9881" y="13862"/>
                </a:cubicBezTo>
                <a:cubicBezTo>
                  <a:pt x="9913" y="13851"/>
                  <a:pt x="9944" y="13851"/>
                  <a:pt x="9976" y="13841"/>
                </a:cubicBezTo>
                <a:close/>
                <a:moveTo>
                  <a:pt x="20193" y="1"/>
                </a:moveTo>
                <a:cubicBezTo>
                  <a:pt x="20130" y="1"/>
                  <a:pt x="20057" y="11"/>
                  <a:pt x="19983" y="22"/>
                </a:cubicBezTo>
                <a:lnTo>
                  <a:pt x="19994" y="22"/>
                </a:lnTo>
                <a:cubicBezTo>
                  <a:pt x="19973" y="22"/>
                  <a:pt x="19941" y="22"/>
                  <a:pt x="19920" y="32"/>
                </a:cubicBezTo>
                <a:cubicBezTo>
                  <a:pt x="19847" y="43"/>
                  <a:pt x="19763" y="74"/>
                  <a:pt x="19679" y="106"/>
                </a:cubicBezTo>
                <a:cubicBezTo>
                  <a:pt x="19532" y="169"/>
                  <a:pt x="19374" y="263"/>
                  <a:pt x="19238" y="389"/>
                </a:cubicBezTo>
                <a:cubicBezTo>
                  <a:pt x="19091" y="515"/>
                  <a:pt x="18965" y="652"/>
                  <a:pt x="18881" y="799"/>
                </a:cubicBezTo>
                <a:cubicBezTo>
                  <a:pt x="18839" y="883"/>
                  <a:pt x="18807" y="967"/>
                  <a:pt x="18786" y="1051"/>
                </a:cubicBezTo>
                <a:cubicBezTo>
                  <a:pt x="18755" y="988"/>
                  <a:pt x="18713" y="946"/>
                  <a:pt x="18671" y="904"/>
                </a:cubicBezTo>
                <a:cubicBezTo>
                  <a:pt x="18608" y="851"/>
                  <a:pt x="18555" y="820"/>
                  <a:pt x="18471" y="788"/>
                </a:cubicBezTo>
                <a:cubicBezTo>
                  <a:pt x="18419" y="757"/>
                  <a:pt x="18345" y="746"/>
                  <a:pt x="18261" y="746"/>
                </a:cubicBezTo>
                <a:lnTo>
                  <a:pt x="18240" y="746"/>
                </a:lnTo>
                <a:cubicBezTo>
                  <a:pt x="18177" y="746"/>
                  <a:pt x="18104" y="757"/>
                  <a:pt x="18041" y="767"/>
                </a:cubicBezTo>
                <a:cubicBezTo>
                  <a:pt x="17967" y="788"/>
                  <a:pt x="17894" y="820"/>
                  <a:pt x="17820" y="872"/>
                </a:cubicBezTo>
                <a:cubicBezTo>
                  <a:pt x="17673" y="956"/>
                  <a:pt x="17558" y="1083"/>
                  <a:pt x="17463" y="1240"/>
                </a:cubicBezTo>
                <a:cubicBezTo>
                  <a:pt x="17400" y="1356"/>
                  <a:pt x="17358" y="1492"/>
                  <a:pt x="17337" y="1639"/>
                </a:cubicBezTo>
                <a:cubicBezTo>
                  <a:pt x="17316" y="1776"/>
                  <a:pt x="17327" y="1923"/>
                  <a:pt x="17348" y="2070"/>
                </a:cubicBezTo>
                <a:cubicBezTo>
                  <a:pt x="17369" y="2154"/>
                  <a:pt x="17400" y="2248"/>
                  <a:pt x="17442" y="2343"/>
                </a:cubicBezTo>
                <a:cubicBezTo>
                  <a:pt x="17211" y="2385"/>
                  <a:pt x="16980" y="2458"/>
                  <a:pt x="16791" y="2532"/>
                </a:cubicBezTo>
                <a:lnTo>
                  <a:pt x="16571" y="2626"/>
                </a:lnTo>
                <a:cubicBezTo>
                  <a:pt x="16518" y="2647"/>
                  <a:pt x="16466" y="2658"/>
                  <a:pt x="16413" y="2679"/>
                </a:cubicBezTo>
                <a:cubicBezTo>
                  <a:pt x="16287" y="2731"/>
                  <a:pt x="16161" y="2784"/>
                  <a:pt x="16024" y="2826"/>
                </a:cubicBezTo>
                <a:cubicBezTo>
                  <a:pt x="15762" y="2899"/>
                  <a:pt x="15489" y="2973"/>
                  <a:pt x="15195" y="3025"/>
                </a:cubicBezTo>
                <a:cubicBezTo>
                  <a:pt x="15100" y="3036"/>
                  <a:pt x="14995" y="3057"/>
                  <a:pt x="14869" y="3078"/>
                </a:cubicBezTo>
                <a:cubicBezTo>
                  <a:pt x="14617" y="3109"/>
                  <a:pt x="14354" y="3120"/>
                  <a:pt x="14102" y="3141"/>
                </a:cubicBezTo>
                <a:cubicBezTo>
                  <a:pt x="13934" y="3151"/>
                  <a:pt x="13766" y="3162"/>
                  <a:pt x="13609" y="3172"/>
                </a:cubicBezTo>
                <a:cubicBezTo>
                  <a:pt x="13367" y="3193"/>
                  <a:pt x="13168" y="3225"/>
                  <a:pt x="12979" y="3267"/>
                </a:cubicBezTo>
                <a:cubicBezTo>
                  <a:pt x="12769" y="3309"/>
                  <a:pt x="12569" y="3372"/>
                  <a:pt x="12391" y="3456"/>
                </a:cubicBezTo>
                <a:cubicBezTo>
                  <a:pt x="12202" y="3550"/>
                  <a:pt x="12034" y="3666"/>
                  <a:pt x="11876" y="3813"/>
                </a:cubicBezTo>
                <a:cubicBezTo>
                  <a:pt x="11803" y="3876"/>
                  <a:pt x="11729" y="3960"/>
                  <a:pt x="11656" y="4065"/>
                </a:cubicBezTo>
                <a:cubicBezTo>
                  <a:pt x="11582" y="4149"/>
                  <a:pt x="11519" y="4254"/>
                  <a:pt x="11467" y="4359"/>
                </a:cubicBezTo>
                <a:cubicBezTo>
                  <a:pt x="11351" y="4569"/>
                  <a:pt x="11278" y="4789"/>
                  <a:pt x="11236" y="5020"/>
                </a:cubicBezTo>
                <a:cubicBezTo>
                  <a:pt x="11215" y="5125"/>
                  <a:pt x="11204" y="5251"/>
                  <a:pt x="11204" y="5367"/>
                </a:cubicBezTo>
                <a:cubicBezTo>
                  <a:pt x="11204" y="5472"/>
                  <a:pt x="11215" y="5587"/>
                  <a:pt x="11225" y="5713"/>
                </a:cubicBezTo>
                <a:cubicBezTo>
                  <a:pt x="11257" y="5892"/>
                  <a:pt x="11309" y="6081"/>
                  <a:pt x="11393" y="6259"/>
                </a:cubicBezTo>
                <a:cubicBezTo>
                  <a:pt x="11456" y="6406"/>
                  <a:pt x="11551" y="6553"/>
                  <a:pt x="11666" y="6700"/>
                </a:cubicBezTo>
                <a:cubicBezTo>
                  <a:pt x="11782" y="6847"/>
                  <a:pt x="11918" y="6973"/>
                  <a:pt x="12065" y="7068"/>
                </a:cubicBezTo>
                <a:cubicBezTo>
                  <a:pt x="12191" y="7141"/>
                  <a:pt x="12328" y="7194"/>
                  <a:pt x="12454" y="7204"/>
                </a:cubicBezTo>
                <a:cubicBezTo>
                  <a:pt x="12422" y="7246"/>
                  <a:pt x="12391" y="7299"/>
                  <a:pt x="12370" y="7351"/>
                </a:cubicBezTo>
                <a:cubicBezTo>
                  <a:pt x="12359" y="7383"/>
                  <a:pt x="12338" y="7425"/>
                  <a:pt x="12328" y="7456"/>
                </a:cubicBezTo>
                <a:cubicBezTo>
                  <a:pt x="12328" y="7498"/>
                  <a:pt x="12317" y="7530"/>
                  <a:pt x="12307" y="7582"/>
                </a:cubicBezTo>
                <a:cubicBezTo>
                  <a:pt x="12307" y="7656"/>
                  <a:pt x="12307" y="7729"/>
                  <a:pt x="12328" y="7813"/>
                </a:cubicBezTo>
                <a:cubicBezTo>
                  <a:pt x="12338" y="7887"/>
                  <a:pt x="12359" y="7960"/>
                  <a:pt x="12391" y="8044"/>
                </a:cubicBezTo>
                <a:cubicBezTo>
                  <a:pt x="12454" y="8181"/>
                  <a:pt x="12548" y="8317"/>
                  <a:pt x="12664" y="8443"/>
                </a:cubicBezTo>
                <a:cubicBezTo>
                  <a:pt x="12790" y="8559"/>
                  <a:pt x="12926" y="8653"/>
                  <a:pt x="13073" y="8706"/>
                </a:cubicBezTo>
                <a:cubicBezTo>
                  <a:pt x="13073" y="8716"/>
                  <a:pt x="13073" y="8716"/>
                  <a:pt x="13084" y="8716"/>
                </a:cubicBezTo>
                <a:cubicBezTo>
                  <a:pt x="13084" y="8790"/>
                  <a:pt x="13094" y="8863"/>
                  <a:pt x="13105" y="8937"/>
                </a:cubicBezTo>
                <a:cubicBezTo>
                  <a:pt x="13115" y="9021"/>
                  <a:pt x="13136" y="9094"/>
                  <a:pt x="13157" y="9189"/>
                </a:cubicBezTo>
                <a:cubicBezTo>
                  <a:pt x="13199" y="9346"/>
                  <a:pt x="13252" y="9504"/>
                  <a:pt x="13315" y="9640"/>
                </a:cubicBezTo>
                <a:cubicBezTo>
                  <a:pt x="13441" y="9913"/>
                  <a:pt x="13619" y="10165"/>
                  <a:pt x="13829" y="10375"/>
                </a:cubicBezTo>
                <a:cubicBezTo>
                  <a:pt x="14039" y="10575"/>
                  <a:pt x="14291" y="10732"/>
                  <a:pt x="14564" y="10848"/>
                </a:cubicBezTo>
                <a:cubicBezTo>
                  <a:pt x="14890" y="10984"/>
                  <a:pt x="15247" y="11058"/>
                  <a:pt x="15625" y="11058"/>
                </a:cubicBezTo>
                <a:cubicBezTo>
                  <a:pt x="15835" y="11058"/>
                  <a:pt x="16035" y="11037"/>
                  <a:pt x="16245" y="10995"/>
                </a:cubicBezTo>
                <a:cubicBezTo>
                  <a:pt x="16256" y="11079"/>
                  <a:pt x="16256" y="11163"/>
                  <a:pt x="16245" y="11236"/>
                </a:cubicBezTo>
                <a:cubicBezTo>
                  <a:pt x="16245" y="11247"/>
                  <a:pt x="16234" y="11257"/>
                  <a:pt x="16234" y="11268"/>
                </a:cubicBezTo>
                <a:cubicBezTo>
                  <a:pt x="16234" y="11299"/>
                  <a:pt x="16224" y="11341"/>
                  <a:pt x="16203" y="11373"/>
                </a:cubicBezTo>
                <a:cubicBezTo>
                  <a:pt x="16192" y="11415"/>
                  <a:pt x="16171" y="11446"/>
                  <a:pt x="16150" y="11478"/>
                </a:cubicBezTo>
                <a:lnTo>
                  <a:pt x="16066" y="11562"/>
                </a:lnTo>
                <a:cubicBezTo>
                  <a:pt x="16035" y="11583"/>
                  <a:pt x="15993" y="11604"/>
                  <a:pt x="15940" y="11625"/>
                </a:cubicBezTo>
                <a:cubicBezTo>
                  <a:pt x="15930" y="11635"/>
                  <a:pt x="15919" y="11635"/>
                  <a:pt x="15909" y="11646"/>
                </a:cubicBezTo>
                <a:cubicBezTo>
                  <a:pt x="15909" y="11625"/>
                  <a:pt x="15898" y="11614"/>
                  <a:pt x="15877" y="11604"/>
                </a:cubicBezTo>
                <a:cubicBezTo>
                  <a:pt x="15872" y="11602"/>
                  <a:pt x="15866" y="11600"/>
                  <a:pt x="15858" y="11600"/>
                </a:cubicBezTo>
                <a:cubicBezTo>
                  <a:pt x="15837" y="11600"/>
                  <a:pt x="15812" y="11612"/>
                  <a:pt x="15804" y="11635"/>
                </a:cubicBezTo>
                <a:lnTo>
                  <a:pt x="15783" y="11635"/>
                </a:lnTo>
                <a:cubicBezTo>
                  <a:pt x="15772" y="11635"/>
                  <a:pt x="15772" y="11635"/>
                  <a:pt x="15762" y="11646"/>
                </a:cubicBezTo>
                <a:lnTo>
                  <a:pt x="15741" y="11646"/>
                </a:lnTo>
                <a:cubicBezTo>
                  <a:pt x="15741" y="11635"/>
                  <a:pt x="15730" y="11635"/>
                  <a:pt x="15720" y="11635"/>
                </a:cubicBezTo>
                <a:cubicBezTo>
                  <a:pt x="15321" y="11677"/>
                  <a:pt x="14900" y="11772"/>
                  <a:pt x="14459" y="11908"/>
                </a:cubicBezTo>
                <a:cubicBezTo>
                  <a:pt x="14165" y="12013"/>
                  <a:pt x="13871" y="12129"/>
                  <a:pt x="13598" y="12255"/>
                </a:cubicBezTo>
                <a:cubicBezTo>
                  <a:pt x="13598" y="12244"/>
                  <a:pt x="13598" y="12244"/>
                  <a:pt x="13588" y="12234"/>
                </a:cubicBezTo>
                <a:cubicBezTo>
                  <a:pt x="13588" y="12223"/>
                  <a:pt x="13577" y="12213"/>
                  <a:pt x="13567" y="12213"/>
                </a:cubicBezTo>
                <a:cubicBezTo>
                  <a:pt x="13504" y="12150"/>
                  <a:pt x="13441" y="12108"/>
                  <a:pt x="13367" y="12097"/>
                </a:cubicBezTo>
                <a:cubicBezTo>
                  <a:pt x="13336" y="12087"/>
                  <a:pt x="13304" y="12087"/>
                  <a:pt x="13273" y="12087"/>
                </a:cubicBezTo>
                <a:cubicBezTo>
                  <a:pt x="13231" y="12087"/>
                  <a:pt x="13189" y="12087"/>
                  <a:pt x="13147" y="12097"/>
                </a:cubicBezTo>
                <a:cubicBezTo>
                  <a:pt x="13084" y="12118"/>
                  <a:pt x="13021" y="12150"/>
                  <a:pt x="12947" y="12202"/>
                </a:cubicBezTo>
                <a:cubicBezTo>
                  <a:pt x="12884" y="12244"/>
                  <a:pt x="12832" y="12297"/>
                  <a:pt x="12769" y="12360"/>
                </a:cubicBezTo>
                <a:cubicBezTo>
                  <a:pt x="12674" y="12475"/>
                  <a:pt x="12601" y="12580"/>
                  <a:pt x="12559" y="12696"/>
                </a:cubicBezTo>
                <a:lnTo>
                  <a:pt x="12422" y="12696"/>
                </a:lnTo>
                <a:cubicBezTo>
                  <a:pt x="12370" y="12685"/>
                  <a:pt x="12317" y="12675"/>
                  <a:pt x="12275" y="12654"/>
                </a:cubicBezTo>
                <a:cubicBezTo>
                  <a:pt x="12212" y="12633"/>
                  <a:pt x="12149" y="12601"/>
                  <a:pt x="12086" y="12559"/>
                </a:cubicBezTo>
                <a:cubicBezTo>
                  <a:pt x="11981" y="12475"/>
                  <a:pt x="11887" y="12381"/>
                  <a:pt x="11792" y="12276"/>
                </a:cubicBezTo>
                <a:cubicBezTo>
                  <a:pt x="11656" y="12108"/>
                  <a:pt x="11540" y="11919"/>
                  <a:pt x="11435" y="11740"/>
                </a:cubicBezTo>
                <a:lnTo>
                  <a:pt x="11414" y="11709"/>
                </a:lnTo>
                <a:cubicBezTo>
                  <a:pt x="11372" y="11625"/>
                  <a:pt x="11320" y="11551"/>
                  <a:pt x="11278" y="11478"/>
                </a:cubicBezTo>
                <a:cubicBezTo>
                  <a:pt x="11246" y="11425"/>
                  <a:pt x="11204" y="11373"/>
                  <a:pt x="11173" y="11320"/>
                </a:cubicBezTo>
                <a:cubicBezTo>
                  <a:pt x="11141" y="11268"/>
                  <a:pt x="11110" y="11215"/>
                  <a:pt x="11078" y="11173"/>
                </a:cubicBezTo>
                <a:cubicBezTo>
                  <a:pt x="10994" y="11037"/>
                  <a:pt x="10921" y="10911"/>
                  <a:pt x="10837" y="10785"/>
                </a:cubicBezTo>
                <a:cubicBezTo>
                  <a:pt x="10658" y="10491"/>
                  <a:pt x="10469" y="10186"/>
                  <a:pt x="10270" y="9892"/>
                </a:cubicBezTo>
                <a:cubicBezTo>
                  <a:pt x="10133" y="9693"/>
                  <a:pt x="9986" y="9493"/>
                  <a:pt x="9829" y="9304"/>
                </a:cubicBezTo>
                <a:cubicBezTo>
                  <a:pt x="9671" y="9115"/>
                  <a:pt x="9545" y="8979"/>
                  <a:pt x="9430" y="8853"/>
                </a:cubicBezTo>
                <a:cubicBezTo>
                  <a:pt x="9283" y="8706"/>
                  <a:pt x="9136" y="8580"/>
                  <a:pt x="8989" y="8475"/>
                </a:cubicBezTo>
                <a:cubicBezTo>
                  <a:pt x="8842" y="8370"/>
                  <a:pt x="8674" y="8286"/>
                  <a:pt x="8506" y="8223"/>
                </a:cubicBezTo>
                <a:cubicBezTo>
                  <a:pt x="8348" y="8170"/>
                  <a:pt x="8180" y="8139"/>
                  <a:pt x="8002" y="8139"/>
                </a:cubicBezTo>
                <a:lnTo>
                  <a:pt x="7960" y="8139"/>
                </a:lnTo>
                <a:cubicBezTo>
                  <a:pt x="7865" y="8149"/>
                  <a:pt x="7760" y="8160"/>
                  <a:pt x="7655" y="8181"/>
                </a:cubicBezTo>
                <a:cubicBezTo>
                  <a:pt x="7550" y="8202"/>
                  <a:pt x="7456" y="8233"/>
                  <a:pt x="7330" y="8275"/>
                </a:cubicBezTo>
                <a:cubicBezTo>
                  <a:pt x="7120" y="8349"/>
                  <a:pt x="6910" y="8454"/>
                  <a:pt x="6710" y="8569"/>
                </a:cubicBezTo>
                <a:cubicBezTo>
                  <a:pt x="6511" y="8674"/>
                  <a:pt x="6332" y="8811"/>
                  <a:pt x="6143" y="8968"/>
                </a:cubicBezTo>
                <a:cubicBezTo>
                  <a:pt x="6070" y="9031"/>
                  <a:pt x="5986" y="9105"/>
                  <a:pt x="5923" y="9178"/>
                </a:cubicBezTo>
                <a:cubicBezTo>
                  <a:pt x="5860" y="9231"/>
                  <a:pt x="5818" y="9283"/>
                  <a:pt x="5786" y="9325"/>
                </a:cubicBezTo>
                <a:cubicBezTo>
                  <a:pt x="5776" y="9346"/>
                  <a:pt x="5755" y="9367"/>
                  <a:pt x="5744" y="9388"/>
                </a:cubicBezTo>
                <a:lnTo>
                  <a:pt x="5713" y="9451"/>
                </a:lnTo>
                <a:lnTo>
                  <a:pt x="5713" y="9493"/>
                </a:lnTo>
                <a:cubicBezTo>
                  <a:pt x="5702" y="9514"/>
                  <a:pt x="5713" y="9525"/>
                  <a:pt x="5723" y="9546"/>
                </a:cubicBezTo>
                <a:cubicBezTo>
                  <a:pt x="5744" y="9577"/>
                  <a:pt x="5786" y="9598"/>
                  <a:pt x="5797" y="9598"/>
                </a:cubicBezTo>
                <a:lnTo>
                  <a:pt x="5902" y="9598"/>
                </a:lnTo>
                <a:cubicBezTo>
                  <a:pt x="5996" y="9588"/>
                  <a:pt x="6101" y="9556"/>
                  <a:pt x="6185" y="9525"/>
                </a:cubicBezTo>
                <a:cubicBezTo>
                  <a:pt x="6290" y="9483"/>
                  <a:pt x="6395" y="9441"/>
                  <a:pt x="6511" y="9388"/>
                </a:cubicBezTo>
                <a:lnTo>
                  <a:pt x="6511" y="9388"/>
                </a:lnTo>
                <a:cubicBezTo>
                  <a:pt x="6479" y="9420"/>
                  <a:pt x="6448" y="9441"/>
                  <a:pt x="6427" y="9472"/>
                </a:cubicBezTo>
                <a:cubicBezTo>
                  <a:pt x="6343" y="9546"/>
                  <a:pt x="6248" y="9640"/>
                  <a:pt x="6164" y="9756"/>
                </a:cubicBezTo>
                <a:cubicBezTo>
                  <a:pt x="6133" y="9787"/>
                  <a:pt x="6101" y="9840"/>
                  <a:pt x="6091" y="9882"/>
                </a:cubicBezTo>
                <a:cubicBezTo>
                  <a:pt x="6070" y="9913"/>
                  <a:pt x="6059" y="9966"/>
                  <a:pt x="6059" y="10008"/>
                </a:cubicBezTo>
                <a:cubicBezTo>
                  <a:pt x="6070" y="10029"/>
                  <a:pt x="6070" y="10050"/>
                  <a:pt x="6080" y="10071"/>
                </a:cubicBezTo>
                <a:cubicBezTo>
                  <a:pt x="6091" y="10092"/>
                  <a:pt x="6112" y="10102"/>
                  <a:pt x="6133" y="10123"/>
                </a:cubicBezTo>
                <a:cubicBezTo>
                  <a:pt x="6175" y="10144"/>
                  <a:pt x="6227" y="10155"/>
                  <a:pt x="6269" y="10155"/>
                </a:cubicBezTo>
                <a:cubicBezTo>
                  <a:pt x="6280" y="10165"/>
                  <a:pt x="6290" y="10165"/>
                  <a:pt x="6301" y="10165"/>
                </a:cubicBezTo>
                <a:cubicBezTo>
                  <a:pt x="6322" y="10165"/>
                  <a:pt x="6343" y="10155"/>
                  <a:pt x="6353" y="10155"/>
                </a:cubicBezTo>
                <a:cubicBezTo>
                  <a:pt x="6332" y="10228"/>
                  <a:pt x="6322" y="10302"/>
                  <a:pt x="6322" y="10396"/>
                </a:cubicBezTo>
                <a:cubicBezTo>
                  <a:pt x="6311" y="10386"/>
                  <a:pt x="6301" y="10386"/>
                  <a:pt x="6290" y="10375"/>
                </a:cubicBezTo>
                <a:cubicBezTo>
                  <a:pt x="6259" y="10365"/>
                  <a:pt x="6227" y="10365"/>
                  <a:pt x="6196" y="10354"/>
                </a:cubicBezTo>
                <a:lnTo>
                  <a:pt x="6154" y="10354"/>
                </a:lnTo>
                <a:cubicBezTo>
                  <a:pt x="6112" y="10354"/>
                  <a:pt x="6070" y="10365"/>
                  <a:pt x="6028" y="10375"/>
                </a:cubicBezTo>
                <a:cubicBezTo>
                  <a:pt x="5912" y="10417"/>
                  <a:pt x="5849" y="10522"/>
                  <a:pt x="5807" y="10606"/>
                </a:cubicBezTo>
                <a:cubicBezTo>
                  <a:pt x="5765" y="10711"/>
                  <a:pt x="5734" y="10837"/>
                  <a:pt x="5734" y="10963"/>
                </a:cubicBezTo>
                <a:cubicBezTo>
                  <a:pt x="5734" y="11026"/>
                  <a:pt x="5734" y="11089"/>
                  <a:pt x="5755" y="11152"/>
                </a:cubicBezTo>
                <a:cubicBezTo>
                  <a:pt x="5765" y="11215"/>
                  <a:pt x="5786" y="11268"/>
                  <a:pt x="5807" y="11320"/>
                </a:cubicBezTo>
                <a:cubicBezTo>
                  <a:pt x="5818" y="11331"/>
                  <a:pt x="5818" y="11331"/>
                  <a:pt x="5818" y="11341"/>
                </a:cubicBezTo>
                <a:cubicBezTo>
                  <a:pt x="5797" y="11341"/>
                  <a:pt x="5776" y="11352"/>
                  <a:pt x="5755" y="11362"/>
                </a:cubicBezTo>
                <a:cubicBezTo>
                  <a:pt x="5723" y="11373"/>
                  <a:pt x="5681" y="11404"/>
                  <a:pt x="5660" y="11425"/>
                </a:cubicBezTo>
                <a:cubicBezTo>
                  <a:pt x="5629" y="11457"/>
                  <a:pt x="5608" y="11488"/>
                  <a:pt x="5597" y="11530"/>
                </a:cubicBezTo>
                <a:cubicBezTo>
                  <a:pt x="5597" y="11551"/>
                  <a:pt x="5597" y="11572"/>
                  <a:pt x="5587" y="11593"/>
                </a:cubicBezTo>
                <a:cubicBezTo>
                  <a:pt x="5555" y="11572"/>
                  <a:pt x="5524" y="11562"/>
                  <a:pt x="5492" y="11562"/>
                </a:cubicBezTo>
                <a:cubicBezTo>
                  <a:pt x="5471" y="11551"/>
                  <a:pt x="5440" y="11551"/>
                  <a:pt x="5419" y="11551"/>
                </a:cubicBezTo>
                <a:cubicBezTo>
                  <a:pt x="5387" y="11551"/>
                  <a:pt x="5356" y="11562"/>
                  <a:pt x="5335" y="11562"/>
                </a:cubicBezTo>
                <a:cubicBezTo>
                  <a:pt x="5282" y="11572"/>
                  <a:pt x="5240" y="11593"/>
                  <a:pt x="5198" y="11614"/>
                </a:cubicBezTo>
                <a:cubicBezTo>
                  <a:pt x="5156" y="11646"/>
                  <a:pt x="5114" y="11677"/>
                  <a:pt x="5083" y="11719"/>
                </a:cubicBezTo>
                <a:cubicBezTo>
                  <a:pt x="5009" y="11793"/>
                  <a:pt x="4957" y="11898"/>
                  <a:pt x="4925" y="12003"/>
                </a:cubicBezTo>
                <a:cubicBezTo>
                  <a:pt x="4915" y="12055"/>
                  <a:pt x="4904" y="12118"/>
                  <a:pt x="4904" y="12171"/>
                </a:cubicBezTo>
                <a:cubicBezTo>
                  <a:pt x="4894" y="12223"/>
                  <a:pt x="4894" y="12286"/>
                  <a:pt x="4904" y="12349"/>
                </a:cubicBezTo>
                <a:cubicBezTo>
                  <a:pt x="4925" y="12454"/>
                  <a:pt x="4967" y="12559"/>
                  <a:pt x="5030" y="12643"/>
                </a:cubicBezTo>
                <a:cubicBezTo>
                  <a:pt x="5072" y="12685"/>
                  <a:pt x="5104" y="12727"/>
                  <a:pt x="5156" y="12759"/>
                </a:cubicBezTo>
                <a:cubicBezTo>
                  <a:pt x="5177" y="12780"/>
                  <a:pt x="5209" y="12790"/>
                  <a:pt x="5240" y="12811"/>
                </a:cubicBezTo>
                <a:lnTo>
                  <a:pt x="5230" y="12811"/>
                </a:lnTo>
                <a:cubicBezTo>
                  <a:pt x="5198" y="12832"/>
                  <a:pt x="5177" y="12853"/>
                  <a:pt x="5146" y="12874"/>
                </a:cubicBezTo>
                <a:cubicBezTo>
                  <a:pt x="5104" y="12916"/>
                  <a:pt x="5072" y="12969"/>
                  <a:pt x="5041" y="13021"/>
                </a:cubicBezTo>
                <a:cubicBezTo>
                  <a:pt x="4999" y="13126"/>
                  <a:pt x="4988" y="13252"/>
                  <a:pt x="5009" y="13368"/>
                </a:cubicBezTo>
                <a:cubicBezTo>
                  <a:pt x="5020" y="13420"/>
                  <a:pt x="5051" y="13473"/>
                  <a:pt x="5083" y="13525"/>
                </a:cubicBezTo>
                <a:cubicBezTo>
                  <a:pt x="5093" y="13546"/>
                  <a:pt x="5104" y="13567"/>
                  <a:pt x="5125" y="13588"/>
                </a:cubicBezTo>
                <a:cubicBezTo>
                  <a:pt x="5146" y="13620"/>
                  <a:pt x="5167" y="13631"/>
                  <a:pt x="5188" y="13652"/>
                </a:cubicBezTo>
                <a:lnTo>
                  <a:pt x="5198" y="13652"/>
                </a:lnTo>
                <a:cubicBezTo>
                  <a:pt x="5198" y="13662"/>
                  <a:pt x="5188" y="13673"/>
                  <a:pt x="5177" y="13673"/>
                </a:cubicBezTo>
                <a:cubicBezTo>
                  <a:pt x="5072" y="13599"/>
                  <a:pt x="4946" y="13536"/>
                  <a:pt x="4820" y="13483"/>
                </a:cubicBezTo>
                <a:cubicBezTo>
                  <a:pt x="4684" y="13431"/>
                  <a:pt x="4547" y="13410"/>
                  <a:pt x="4421" y="13410"/>
                </a:cubicBezTo>
                <a:cubicBezTo>
                  <a:pt x="4379" y="13410"/>
                  <a:pt x="4348" y="13410"/>
                  <a:pt x="4306" y="13420"/>
                </a:cubicBezTo>
                <a:cubicBezTo>
                  <a:pt x="4222" y="13431"/>
                  <a:pt x="4148" y="13452"/>
                  <a:pt x="4075" y="13483"/>
                </a:cubicBezTo>
                <a:cubicBezTo>
                  <a:pt x="3991" y="13525"/>
                  <a:pt x="3928" y="13578"/>
                  <a:pt x="3865" y="13641"/>
                </a:cubicBezTo>
                <a:cubicBezTo>
                  <a:pt x="3833" y="13673"/>
                  <a:pt x="3812" y="13704"/>
                  <a:pt x="3781" y="13757"/>
                </a:cubicBezTo>
                <a:cubicBezTo>
                  <a:pt x="3749" y="13788"/>
                  <a:pt x="3728" y="13841"/>
                  <a:pt x="3697" y="13893"/>
                </a:cubicBezTo>
                <a:cubicBezTo>
                  <a:pt x="3634" y="14009"/>
                  <a:pt x="3581" y="14135"/>
                  <a:pt x="3529" y="14271"/>
                </a:cubicBezTo>
                <a:cubicBezTo>
                  <a:pt x="3466" y="14429"/>
                  <a:pt x="3424" y="14565"/>
                  <a:pt x="3392" y="14702"/>
                </a:cubicBezTo>
                <a:cubicBezTo>
                  <a:pt x="3382" y="14765"/>
                  <a:pt x="3371" y="14828"/>
                  <a:pt x="3371" y="14891"/>
                </a:cubicBezTo>
                <a:cubicBezTo>
                  <a:pt x="3361" y="14954"/>
                  <a:pt x="3361" y="15017"/>
                  <a:pt x="3371" y="15070"/>
                </a:cubicBezTo>
                <a:cubicBezTo>
                  <a:pt x="3382" y="15122"/>
                  <a:pt x="3403" y="15164"/>
                  <a:pt x="3434" y="15206"/>
                </a:cubicBezTo>
                <a:cubicBezTo>
                  <a:pt x="3445" y="15227"/>
                  <a:pt x="3455" y="15238"/>
                  <a:pt x="3476" y="15259"/>
                </a:cubicBezTo>
                <a:cubicBezTo>
                  <a:pt x="3497" y="15269"/>
                  <a:pt x="3518" y="15280"/>
                  <a:pt x="3529" y="15290"/>
                </a:cubicBezTo>
                <a:cubicBezTo>
                  <a:pt x="3550" y="15301"/>
                  <a:pt x="3571" y="15311"/>
                  <a:pt x="3592" y="15311"/>
                </a:cubicBezTo>
                <a:cubicBezTo>
                  <a:pt x="3613" y="15311"/>
                  <a:pt x="3623" y="15322"/>
                  <a:pt x="3644" y="15322"/>
                </a:cubicBezTo>
                <a:cubicBezTo>
                  <a:pt x="3665" y="15322"/>
                  <a:pt x="3686" y="15311"/>
                  <a:pt x="3697" y="15311"/>
                </a:cubicBezTo>
                <a:cubicBezTo>
                  <a:pt x="3739" y="15311"/>
                  <a:pt x="3770" y="15290"/>
                  <a:pt x="3812" y="15280"/>
                </a:cubicBezTo>
                <a:cubicBezTo>
                  <a:pt x="3886" y="15238"/>
                  <a:pt x="3959" y="15185"/>
                  <a:pt x="4012" y="15133"/>
                </a:cubicBezTo>
                <a:cubicBezTo>
                  <a:pt x="4043" y="15112"/>
                  <a:pt x="4064" y="15091"/>
                  <a:pt x="4085" y="15070"/>
                </a:cubicBezTo>
                <a:cubicBezTo>
                  <a:pt x="4117" y="15038"/>
                  <a:pt x="4148" y="15007"/>
                  <a:pt x="4180" y="14986"/>
                </a:cubicBezTo>
                <a:cubicBezTo>
                  <a:pt x="4211" y="14954"/>
                  <a:pt x="4243" y="14933"/>
                  <a:pt x="4264" y="14912"/>
                </a:cubicBezTo>
                <a:lnTo>
                  <a:pt x="4285" y="14902"/>
                </a:lnTo>
                <a:cubicBezTo>
                  <a:pt x="4316" y="14881"/>
                  <a:pt x="4358" y="14849"/>
                  <a:pt x="4390" y="14839"/>
                </a:cubicBezTo>
                <a:cubicBezTo>
                  <a:pt x="4432" y="14807"/>
                  <a:pt x="4463" y="14797"/>
                  <a:pt x="4505" y="14776"/>
                </a:cubicBezTo>
                <a:lnTo>
                  <a:pt x="4505" y="14776"/>
                </a:lnTo>
                <a:cubicBezTo>
                  <a:pt x="4474" y="14870"/>
                  <a:pt x="4453" y="14965"/>
                  <a:pt x="4432" y="15059"/>
                </a:cubicBezTo>
                <a:cubicBezTo>
                  <a:pt x="4379" y="15248"/>
                  <a:pt x="4337" y="15448"/>
                  <a:pt x="4306" y="15647"/>
                </a:cubicBezTo>
                <a:cubicBezTo>
                  <a:pt x="4253" y="16004"/>
                  <a:pt x="4253" y="16309"/>
                  <a:pt x="4285" y="16582"/>
                </a:cubicBezTo>
                <a:cubicBezTo>
                  <a:pt x="4274" y="16582"/>
                  <a:pt x="4253" y="16582"/>
                  <a:pt x="4232" y="16592"/>
                </a:cubicBezTo>
                <a:cubicBezTo>
                  <a:pt x="4138" y="16603"/>
                  <a:pt x="4043" y="16624"/>
                  <a:pt x="3959" y="16676"/>
                </a:cubicBezTo>
                <a:lnTo>
                  <a:pt x="3938" y="16676"/>
                </a:lnTo>
                <a:cubicBezTo>
                  <a:pt x="3959" y="16645"/>
                  <a:pt x="3970" y="16613"/>
                  <a:pt x="3980" y="16571"/>
                </a:cubicBezTo>
                <a:cubicBezTo>
                  <a:pt x="4001" y="16508"/>
                  <a:pt x="4012" y="16445"/>
                  <a:pt x="4022" y="16372"/>
                </a:cubicBezTo>
                <a:cubicBezTo>
                  <a:pt x="4022" y="16309"/>
                  <a:pt x="4022" y="16246"/>
                  <a:pt x="4012" y="16172"/>
                </a:cubicBezTo>
                <a:cubicBezTo>
                  <a:pt x="3991" y="16057"/>
                  <a:pt x="3949" y="15931"/>
                  <a:pt x="3886" y="15815"/>
                </a:cubicBezTo>
                <a:cubicBezTo>
                  <a:pt x="3823" y="15710"/>
                  <a:pt x="3749" y="15626"/>
                  <a:pt x="3655" y="15563"/>
                </a:cubicBezTo>
                <a:cubicBezTo>
                  <a:pt x="3602" y="15532"/>
                  <a:pt x="3550" y="15511"/>
                  <a:pt x="3497" y="15500"/>
                </a:cubicBezTo>
                <a:cubicBezTo>
                  <a:pt x="3466" y="15500"/>
                  <a:pt x="3445" y="15490"/>
                  <a:pt x="3413" y="15490"/>
                </a:cubicBezTo>
                <a:cubicBezTo>
                  <a:pt x="3382" y="15490"/>
                  <a:pt x="3350" y="15500"/>
                  <a:pt x="3319" y="15500"/>
                </a:cubicBezTo>
                <a:cubicBezTo>
                  <a:pt x="3266" y="15511"/>
                  <a:pt x="3203" y="15542"/>
                  <a:pt x="3151" y="15584"/>
                </a:cubicBezTo>
                <a:cubicBezTo>
                  <a:pt x="3109" y="15616"/>
                  <a:pt x="3077" y="15647"/>
                  <a:pt x="3046" y="15689"/>
                </a:cubicBezTo>
                <a:cubicBezTo>
                  <a:pt x="3046" y="15679"/>
                  <a:pt x="3035" y="15668"/>
                  <a:pt x="3035" y="15658"/>
                </a:cubicBezTo>
                <a:cubicBezTo>
                  <a:pt x="3025" y="15616"/>
                  <a:pt x="3014" y="15584"/>
                  <a:pt x="2993" y="15542"/>
                </a:cubicBezTo>
                <a:lnTo>
                  <a:pt x="2930" y="15448"/>
                </a:lnTo>
                <a:lnTo>
                  <a:pt x="2836" y="15385"/>
                </a:lnTo>
                <a:cubicBezTo>
                  <a:pt x="2815" y="15385"/>
                  <a:pt x="2804" y="15374"/>
                  <a:pt x="2794" y="15374"/>
                </a:cubicBezTo>
                <a:cubicBezTo>
                  <a:pt x="2773" y="15364"/>
                  <a:pt x="2752" y="15364"/>
                  <a:pt x="2731" y="15364"/>
                </a:cubicBezTo>
                <a:lnTo>
                  <a:pt x="2710" y="15364"/>
                </a:lnTo>
                <a:cubicBezTo>
                  <a:pt x="2678" y="15364"/>
                  <a:pt x="2647" y="15364"/>
                  <a:pt x="2626" y="15374"/>
                </a:cubicBezTo>
                <a:cubicBezTo>
                  <a:pt x="2584" y="15385"/>
                  <a:pt x="2552" y="15395"/>
                  <a:pt x="2521" y="15416"/>
                </a:cubicBezTo>
                <a:cubicBezTo>
                  <a:pt x="2500" y="15437"/>
                  <a:pt x="2479" y="15448"/>
                  <a:pt x="2468" y="15458"/>
                </a:cubicBezTo>
                <a:cubicBezTo>
                  <a:pt x="2458" y="15416"/>
                  <a:pt x="2447" y="15364"/>
                  <a:pt x="2426" y="15322"/>
                </a:cubicBezTo>
                <a:cubicBezTo>
                  <a:pt x="2405" y="15259"/>
                  <a:pt x="2374" y="15196"/>
                  <a:pt x="2332" y="15154"/>
                </a:cubicBezTo>
                <a:cubicBezTo>
                  <a:pt x="2311" y="15122"/>
                  <a:pt x="2300" y="15101"/>
                  <a:pt x="2279" y="15080"/>
                </a:cubicBezTo>
                <a:cubicBezTo>
                  <a:pt x="2258" y="15059"/>
                  <a:pt x="2237" y="15049"/>
                  <a:pt x="2205" y="15028"/>
                </a:cubicBezTo>
                <a:cubicBezTo>
                  <a:pt x="2163" y="14996"/>
                  <a:pt x="2111" y="14965"/>
                  <a:pt x="2058" y="14944"/>
                </a:cubicBezTo>
                <a:cubicBezTo>
                  <a:pt x="1995" y="14923"/>
                  <a:pt x="1932" y="14912"/>
                  <a:pt x="1869" y="14912"/>
                </a:cubicBezTo>
                <a:cubicBezTo>
                  <a:pt x="1817" y="14912"/>
                  <a:pt x="1764" y="14923"/>
                  <a:pt x="1722" y="14933"/>
                </a:cubicBezTo>
                <a:cubicBezTo>
                  <a:pt x="1670" y="14944"/>
                  <a:pt x="1607" y="14965"/>
                  <a:pt x="1554" y="14986"/>
                </a:cubicBezTo>
                <a:cubicBezTo>
                  <a:pt x="1502" y="15017"/>
                  <a:pt x="1439" y="15049"/>
                  <a:pt x="1397" y="15091"/>
                </a:cubicBezTo>
                <a:cubicBezTo>
                  <a:pt x="1281" y="15164"/>
                  <a:pt x="1197" y="15269"/>
                  <a:pt x="1134" y="15385"/>
                </a:cubicBezTo>
                <a:cubicBezTo>
                  <a:pt x="1103" y="15437"/>
                  <a:pt x="1081" y="15490"/>
                  <a:pt x="1060" y="15553"/>
                </a:cubicBezTo>
                <a:cubicBezTo>
                  <a:pt x="1008" y="15542"/>
                  <a:pt x="955" y="15542"/>
                  <a:pt x="903" y="15542"/>
                </a:cubicBezTo>
                <a:cubicBezTo>
                  <a:pt x="882" y="15542"/>
                  <a:pt x="861" y="15532"/>
                  <a:pt x="829" y="15532"/>
                </a:cubicBezTo>
                <a:cubicBezTo>
                  <a:pt x="724" y="15532"/>
                  <a:pt x="619" y="15542"/>
                  <a:pt x="514" y="15563"/>
                </a:cubicBezTo>
                <a:cubicBezTo>
                  <a:pt x="399" y="15574"/>
                  <a:pt x="283" y="15605"/>
                  <a:pt x="168" y="15647"/>
                </a:cubicBezTo>
                <a:lnTo>
                  <a:pt x="147" y="15668"/>
                </a:lnTo>
                <a:lnTo>
                  <a:pt x="126" y="15689"/>
                </a:lnTo>
                <a:cubicBezTo>
                  <a:pt x="31" y="15826"/>
                  <a:pt x="10" y="15983"/>
                  <a:pt x="0" y="16088"/>
                </a:cubicBezTo>
                <a:cubicBezTo>
                  <a:pt x="0" y="16256"/>
                  <a:pt x="42" y="16403"/>
                  <a:pt x="136" y="16498"/>
                </a:cubicBezTo>
                <a:cubicBezTo>
                  <a:pt x="136" y="16508"/>
                  <a:pt x="147" y="16508"/>
                  <a:pt x="157" y="16508"/>
                </a:cubicBezTo>
                <a:lnTo>
                  <a:pt x="157" y="16519"/>
                </a:lnTo>
                <a:cubicBezTo>
                  <a:pt x="168" y="16519"/>
                  <a:pt x="178" y="16529"/>
                  <a:pt x="189" y="16529"/>
                </a:cubicBezTo>
                <a:cubicBezTo>
                  <a:pt x="199" y="16529"/>
                  <a:pt x="210" y="16519"/>
                  <a:pt x="220" y="16519"/>
                </a:cubicBezTo>
                <a:cubicBezTo>
                  <a:pt x="105" y="17044"/>
                  <a:pt x="31" y="17600"/>
                  <a:pt x="21" y="18178"/>
                </a:cubicBezTo>
                <a:cubicBezTo>
                  <a:pt x="10" y="18860"/>
                  <a:pt x="73" y="19543"/>
                  <a:pt x="220" y="20183"/>
                </a:cubicBezTo>
                <a:cubicBezTo>
                  <a:pt x="283" y="20509"/>
                  <a:pt x="388" y="20834"/>
                  <a:pt x="504" y="21128"/>
                </a:cubicBezTo>
                <a:cubicBezTo>
                  <a:pt x="556" y="21275"/>
                  <a:pt x="619" y="21422"/>
                  <a:pt x="693" y="21569"/>
                </a:cubicBezTo>
                <a:cubicBezTo>
                  <a:pt x="766" y="21716"/>
                  <a:pt x="840" y="21853"/>
                  <a:pt x="924" y="21979"/>
                </a:cubicBezTo>
                <a:cubicBezTo>
                  <a:pt x="1081" y="22231"/>
                  <a:pt x="1271" y="22462"/>
                  <a:pt x="1502" y="22682"/>
                </a:cubicBezTo>
                <a:cubicBezTo>
                  <a:pt x="1512" y="22682"/>
                  <a:pt x="1523" y="22693"/>
                  <a:pt x="1523" y="22703"/>
                </a:cubicBezTo>
                <a:lnTo>
                  <a:pt x="1523" y="22819"/>
                </a:lnTo>
                <a:lnTo>
                  <a:pt x="1523" y="22924"/>
                </a:lnTo>
                <a:lnTo>
                  <a:pt x="1523" y="22966"/>
                </a:lnTo>
                <a:lnTo>
                  <a:pt x="1523" y="22987"/>
                </a:lnTo>
                <a:cubicBezTo>
                  <a:pt x="1523" y="23155"/>
                  <a:pt x="1533" y="23323"/>
                  <a:pt x="1512" y="23480"/>
                </a:cubicBezTo>
                <a:cubicBezTo>
                  <a:pt x="1502" y="23533"/>
                  <a:pt x="1491" y="23575"/>
                  <a:pt x="1481" y="23606"/>
                </a:cubicBezTo>
                <a:cubicBezTo>
                  <a:pt x="1449" y="23648"/>
                  <a:pt x="1418" y="23680"/>
                  <a:pt x="1376" y="23711"/>
                </a:cubicBezTo>
                <a:lnTo>
                  <a:pt x="1365" y="23711"/>
                </a:lnTo>
                <a:cubicBezTo>
                  <a:pt x="1323" y="23753"/>
                  <a:pt x="1271" y="23785"/>
                  <a:pt x="1218" y="23816"/>
                </a:cubicBezTo>
                <a:lnTo>
                  <a:pt x="1208" y="23827"/>
                </a:lnTo>
                <a:lnTo>
                  <a:pt x="1197" y="23837"/>
                </a:lnTo>
                <a:lnTo>
                  <a:pt x="1187" y="23837"/>
                </a:lnTo>
                <a:cubicBezTo>
                  <a:pt x="1113" y="23890"/>
                  <a:pt x="1060" y="23921"/>
                  <a:pt x="1008" y="23963"/>
                </a:cubicBezTo>
                <a:cubicBezTo>
                  <a:pt x="966" y="24005"/>
                  <a:pt x="934" y="24047"/>
                  <a:pt x="924" y="24100"/>
                </a:cubicBezTo>
                <a:cubicBezTo>
                  <a:pt x="913" y="24152"/>
                  <a:pt x="924" y="24215"/>
                  <a:pt x="955" y="24268"/>
                </a:cubicBezTo>
                <a:cubicBezTo>
                  <a:pt x="966" y="24289"/>
                  <a:pt x="976" y="24310"/>
                  <a:pt x="997" y="24331"/>
                </a:cubicBezTo>
                <a:cubicBezTo>
                  <a:pt x="1018" y="24352"/>
                  <a:pt x="1039" y="24362"/>
                  <a:pt x="1071" y="24383"/>
                </a:cubicBezTo>
                <a:cubicBezTo>
                  <a:pt x="1124" y="24415"/>
                  <a:pt x="1176" y="24446"/>
                  <a:pt x="1250" y="24467"/>
                </a:cubicBezTo>
                <a:cubicBezTo>
                  <a:pt x="1313" y="24478"/>
                  <a:pt x="1376" y="24499"/>
                  <a:pt x="1449" y="24509"/>
                </a:cubicBezTo>
                <a:lnTo>
                  <a:pt x="1617" y="24509"/>
                </a:lnTo>
                <a:cubicBezTo>
                  <a:pt x="1680" y="24509"/>
                  <a:pt x="1754" y="24499"/>
                  <a:pt x="1838" y="24488"/>
                </a:cubicBezTo>
                <a:cubicBezTo>
                  <a:pt x="1932" y="24457"/>
                  <a:pt x="2027" y="24425"/>
                  <a:pt x="2121" y="24373"/>
                </a:cubicBezTo>
                <a:cubicBezTo>
                  <a:pt x="2205" y="24331"/>
                  <a:pt x="2290" y="24268"/>
                  <a:pt x="2363" y="24194"/>
                </a:cubicBezTo>
                <a:cubicBezTo>
                  <a:pt x="2426" y="24142"/>
                  <a:pt x="2468" y="24089"/>
                  <a:pt x="2510" y="24026"/>
                </a:cubicBezTo>
                <a:cubicBezTo>
                  <a:pt x="2531" y="23995"/>
                  <a:pt x="2563" y="23942"/>
                  <a:pt x="2584" y="23890"/>
                </a:cubicBezTo>
                <a:cubicBezTo>
                  <a:pt x="2605" y="23837"/>
                  <a:pt x="2626" y="23785"/>
                  <a:pt x="2636" y="23732"/>
                </a:cubicBezTo>
                <a:cubicBezTo>
                  <a:pt x="2657" y="23648"/>
                  <a:pt x="2678" y="23554"/>
                  <a:pt x="2689" y="23459"/>
                </a:cubicBezTo>
                <a:cubicBezTo>
                  <a:pt x="2804" y="23512"/>
                  <a:pt x="2920" y="23564"/>
                  <a:pt x="3046" y="23617"/>
                </a:cubicBezTo>
                <a:cubicBezTo>
                  <a:pt x="3308" y="23722"/>
                  <a:pt x="3602" y="23816"/>
                  <a:pt x="3928" y="23900"/>
                </a:cubicBezTo>
                <a:cubicBezTo>
                  <a:pt x="4201" y="23974"/>
                  <a:pt x="4474" y="24026"/>
                  <a:pt x="4694" y="24079"/>
                </a:cubicBezTo>
                <a:cubicBezTo>
                  <a:pt x="4936" y="24121"/>
                  <a:pt x="5177" y="24163"/>
                  <a:pt x="5408" y="24205"/>
                </a:cubicBezTo>
                <a:cubicBezTo>
                  <a:pt x="5944" y="24278"/>
                  <a:pt x="6469" y="24331"/>
                  <a:pt x="6962" y="24352"/>
                </a:cubicBezTo>
                <a:cubicBezTo>
                  <a:pt x="7120" y="24362"/>
                  <a:pt x="7267" y="24362"/>
                  <a:pt x="7403" y="24362"/>
                </a:cubicBezTo>
                <a:cubicBezTo>
                  <a:pt x="7802" y="24362"/>
                  <a:pt x="8201" y="24341"/>
                  <a:pt x="8569" y="24289"/>
                </a:cubicBezTo>
                <a:cubicBezTo>
                  <a:pt x="9125" y="24215"/>
                  <a:pt x="9619" y="24089"/>
                  <a:pt x="10060" y="23900"/>
                </a:cubicBezTo>
                <a:cubicBezTo>
                  <a:pt x="10175" y="23858"/>
                  <a:pt x="10291" y="23806"/>
                  <a:pt x="10396" y="23743"/>
                </a:cubicBezTo>
                <a:lnTo>
                  <a:pt x="10427" y="23869"/>
                </a:lnTo>
                <a:cubicBezTo>
                  <a:pt x="10448" y="23932"/>
                  <a:pt x="10459" y="23984"/>
                  <a:pt x="10490" y="24037"/>
                </a:cubicBezTo>
                <a:cubicBezTo>
                  <a:pt x="10511" y="24089"/>
                  <a:pt x="10532" y="24131"/>
                  <a:pt x="10553" y="24173"/>
                </a:cubicBezTo>
                <a:cubicBezTo>
                  <a:pt x="10595" y="24236"/>
                  <a:pt x="10637" y="24289"/>
                  <a:pt x="10700" y="24341"/>
                </a:cubicBezTo>
                <a:cubicBezTo>
                  <a:pt x="10774" y="24415"/>
                  <a:pt x="10858" y="24467"/>
                  <a:pt x="10942" y="24520"/>
                </a:cubicBezTo>
                <a:cubicBezTo>
                  <a:pt x="11036" y="24572"/>
                  <a:pt x="11141" y="24604"/>
                  <a:pt x="11236" y="24625"/>
                </a:cubicBezTo>
                <a:cubicBezTo>
                  <a:pt x="11320" y="24646"/>
                  <a:pt x="11383" y="24656"/>
                  <a:pt x="11446" y="24656"/>
                </a:cubicBezTo>
                <a:lnTo>
                  <a:pt x="11456" y="24656"/>
                </a:lnTo>
                <a:cubicBezTo>
                  <a:pt x="11498" y="24656"/>
                  <a:pt x="11551" y="24656"/>
                  <a:pt x="11614" y="24646"/>
                </a:cubicBezTo>
                <a:cubicBezTo>
                  <a:pt x="11698" y="24635"/>
                  <a:pt x="11761" y="24625"/>
                  <a:pt x="11813" y="24604"/>
                </a:cubicBezTo>
                <a:cubicBezTo>
                  <a:pt x="11887" y="24583"/>
                  <a:pt x="11939" y="24562"/>
                  <a:pt x="11992" y="24530"/>
                </a:cubicBezTo>
                <a:cubicBezTo>
                  <a:pt x="12023" y="24509"/>
                  <a:pt x="12044" y="24488"/>
                  <a:pt x="12065" y="24467"/>
                </a:cubicBezTo>
                <a:cubicBezTo>
                  <a:pt x="12086" y="24446"/>
                  <a:pt x="12107" y="24425"/>
                  <a:pt x="12118" y="24404"/>
                </a:cubicBezTo>
                <a:cubicBezTo>
                  <a:pt x="12128" y="24383"/>
                  <a:pt x="12128" y="24362"/>
                  <a:pt x="12139" y="24341"/>
                </a:cubicBezTo>
                <a:cubicBezTo>
                  <a:pt x="12149" y="24310"/>
                  <a:pt x="12149" y="24268"/>
                  <a:pt x="12139" y="24236"/>
                </a:cubicBezTo>
                <a:cubicBezTo>
                  <a:pt x="12128" y="24194"/>
                  <a:pt x="12107" y="24152"/>
                  <a:pt x="12055" y="24110"/>
                </a:cubicBezTo>
                <a:cubicBezTo>
                  <a:pt x="12002" y="24068"/>
                  <a:pt x="11950" y="24026"/>
                  <a:pt x="11887" y="23984"/>
                </a:cubicBezTo>
                <a:lnTo>
                  <a:pt x="11876" y="23974"/>
                </a:lnTo>
                <a:cubicBezTo>
                  <a:pt x="11813" y="23942"/>
                  <a:pt x="11750" y="23900"/>
                  <a:pt x="11698" y="23858"/>
                </a:cubicBezTo>
                <a:cubicBezTo>
                  <a:pt x="11645" y="23816"/>
                  <a:pt x="11614" y="23785"/>
                  <a:pt x="11582" y="23753"/>
                </a:cubicBezTo>
                <a:cubicBezTo>
                  <a:pt x="11572" y="23711"/>
                  <a:pt x="11561" y="23669"/>
                  <a:pt x="11561" y="23627"/>
                </a:cubicBezTo>
                <a:cubicBezTo>
                  <a:pt x="11540" y="23459"/>
                  <a:pt x="11540" y="23291"/>
                  <a:pt x="11540" y="23134"/>
                </a:cubicBezTo>
                <a:lnTo>
                  <a:pt x="11540" y="22955"/>
                </a:lnTo>
                <a:lnTo>
                  <a:pt x="11540" y="22840"/>
                </a:lnTo>
                <a:cubicBezTo>
                  <a:pt x="11603" y="22756"/>
                  <a:pt x="11666" y="22672"/>
                  <a:pt x="11729" y="22577"/>
                </a:cubicBezTo>
                <a:cubicBezTo>
                  <a:pt x="11813" y="22451"/>
                  <a:pt x="11887" y="22325"/>
                  <a:pt x="11960" y="22178"/>
                </a:cubicBezTo>
                <a:cubicBezTo>
                  <a:pt x="12023" y="22042"/>
                  <a:pt x="12086" y="21905"/>
                  <a:pt x="12139" y="21748"/>
                </a:cubicBezTo>
                <a:cubicBezTo>
                  <a:pt x="12223" y="21496"/>
                  <a:pt x="12286" y="21212"/>
                  <a:pt x="12328" y="20866"/>
                </a:cubicBezTo>
                <a:cubicBezTo>
                  <a:pt x="12349" y="20635"/>
                  <a:pt x="12370" y="20404"/>
                  <a:pt x="12380" y="20173"/>
                </a:cubicBezTo>
                <a:cubicBezTo>
                  <a:pt x="12412" y="20152"/>
                  <a:pt x="12443" y="20131"/>
                  <a:pt x="12464" y="20110"/>
                </a:cubicBezTo>
                <a:cubicBezTo>
                  <a:pt x="12485" y="20089"/>
                  <a:pt x="12485" y="20068"/>
                  <a:pt x="12496" y="20036"/>
                </a:cubicBezTo>
                <a:lnTo>
                  <a:pt x="12496" y="20047"/>
                </a:lnTo>
                <a:cubicBezTo>
                  <a:pt x="12517" y="19984"/>
                  <a:pt x="12527" y="19921"/>
                  <a:pt x="12538" y="19868"/>
                </a:cubicBezTo>
                <a:cubicBezTo>
                  <a:pt x="12538" y="19805"/>
                  <a:pt x="12538" y="19742"/>
                  <a:pt x="12527" y="19679"/>
                </a:cubicBezTo>
                <a:cubicBezTo>
                  <a:pt x="12506" y="19616"/>
                  <a:pt x="12496" y="19553"/>
                  <a:pt x="12464" y="19501"/>
                </a:cubicBezTo>
                <a:cubicBezTo>
                  <a:pt x="12443" y="19459"/>
                  <a:pt x="12422" y="19417"/>
                  <a:pt x="12391" y="19385"/>
                </a:cubicBezTo>
                <a:cubicBezTo>
                  <a:pt x="12359" y="19354"/>
                  <a:pt x="12338" y="19333"/>
                  <a:pt x="12307" y="19312"/>
                </a:cubicBezTo>
                <a:cubicBezTo>
                  <a:pt x="12286" y="19301"/>
                  <a:pt x="12275" y="19291"/>
                  <a:pt x="12254" y="19280"/>
                </a:cubicBezTo>
                <a:lnTo>
                  <a:pt x="12244" y="19270"/>
                </a:lnTo>
                <a:cubicBezTo>
                  <a:pt x="12275" y="19249"/>
                  <a:pt x="12307" y="19217"/>
                  <a:pt x="12338" y="19186"/>
                </a:cubicBezTo>
                <a:cubicBezTo>
                  <a:pt x="12422" y="19112"/>
                  <a:pt x="12496" y="19049"/>
                  <a:pt x="12580" y="18976"/>
                </a:cubicBezTo>
                <a:cubicBezTo>
                  <a:pt x="12653" y="19060"/>
                  <a:pt x="12727" y="19133"/>
                  <a:pt x="12811" y="19207"/>
                </a:cubicBezTo>
                <a:cubicBezTo>
                  <a:pt x="13115" y="19480"/>
                  <a:pt x="13441" y="19721"/>
                  <a:pt x="13798" y="19921"/>
                </a:cubicBezTo>
                <a:cubicBezTo>
                  <a:pt x="14039" y="20057"/>
                  <a:pt x="14291" y="20173"/>
                  <a:pt x="14543" y="20267"/>
                </a:cubicBezTo>
                <a:cubicBezTo>
                  <a:pt x="14501" y="20561"/>
                  <a:pt x="14438" y="20845"/>
                  <a:pt x="14365" y="21128"/>
                </a:cubicBezTo>
                <a:lnTo>
                  <a:pt x="14354" y="21170"/>
                </a:lnTo>
                <a:cubicBezTo>
                  <a:pt x="14323" y="21317"/>
                  <a:pt x="14281" y="21485"/>
                  <a:pt x="14249" y="21653"/>
                </a:cubicBezTo>
                <a:cubicBezTo>
                  <a:pt x="14218" y="21821"/>
                  <a:pt x="14186" y="21989"/>
                  <a:pt x="14165" y="22157"/>
                </a:cubicBezTo>
                <a:lnTo>
                  <a:pt x="14165" y="22147"/>
                </a:lnTo>
                <a:lnTo>
                  <a:pt x="14134" y="22336"/>
                </a:lnTo>
                <a:cubicBezTo>
                  <a:pt x="14102" y="22577"/>
                  <a:pt x="14071" y="22819"/>
                  <a:pt x="14050" y="23060"/>
                </a:cubicBezTo>
                <a:cubicBezTo>
                  <a:pt x="14029" y="23428"/>
                  <a:pt x="14039" y="23722"/>
                  <a:pt x="14102" y="23984"/>
                </a:cubicBezTo>
                <a:cubicBezTo>
                  <a:pt x="14092" y="24005"/>
                  <a:pt x="14102" y="24016"/>
                  <a:pt x="14113" y="24026"/>
                </a:cubicBezTo>
                <a:cubicBezTo>
                  <a:pt x="14281" y="24173"/>
                  <a:pt x="14480" y="24299"/>
                  <a:pt x="14722" y="24404"/>
                </a:cubicBezTo>
                <a:cubicBezTo>
                  <a:pt x="14921" y="24499"/>
                  <a:pt x="15153" y="24572"/>
                  <a:pt x="15415" y="24646"/>
                </a:cubicBezTo>
                <a:cubicBezTo>
                  <a:pt x="15657" y="24709"/>
                  <a:pt x="15909" y="24761"/>
                  <a:pt x="16171" y="24803"/>
                </a:cubicBezTo>
                <a:cubicBezTo>
                  <a:pt x="16445" y="24856"/>
                  <a:pt x="16739" y="24898"/>
                  <a:pt x="17043" y="24919"/>
                </a:cubicBezTo>
                <a:cubicBezTo>
                  <a:pt x="17316" y="24940"/>
                  <a:pt x="17589" y="24950"/>
                  <a:pt x="17873" y="24950"/>
                </a:cubicBezTo>
                <a:cubicBezTo>
                  <a:pt x="18177" y="24950"/>
                  <a:pt x="18503" y="24940"/>
                  <a:pt x="18818" y="24908"/>
                </a:cubicBezTo>
                <a:cubicBezTo>
                  <a:pt x="19395" y="24866"/>
                  <a:pt x="19920" y="24782"/>
                  <a:pt x="20414" y="24667"/>
                </a:cubicBezTo>
                <a:cubicBezTo>
                  <a:pt x="20844" y="24562"/>
                  <a:pt x="21254" y="24425"/>
                  <a:pt x="21642" y="24257"/>
                </a:cubicBezTo>
                <a:cubicBezTo>
                  <a:pt x="21737" y="24215"/>
                  <a:pt x="21831" y="24173"/>
                  <a:pt x="21915" y="24131"/>
                </a:cubicBezTo>
                <a:cubicBezTo>
                  <a:pt x="22157" y="24016"/>
                  <a:pt x="22388" y="23879"/>
                  <a:pt x="22608" y="23732"/>
                </a:cubicBezTo>
                <a:cubicBezTo>
                  <a:pt x="22818" y="23585"/>
                  <a:pt x="23039" y="23417"/>
                  <a:pt x="23270" y="23207"/>
                </a:cubicBezTo>
                <a:cubicBezTo>
                  <a:pt x="23364" y="23123"/>
                  <a:pt x="23459" y="23039"/>
                  <a:pt x="23574" y="22913"/>
                </a:cubicBezTo>
                <a:cubicBezTo>
                  <a:pt x="23585" y="22903"/>
                  <a:pt x="23595" y="22892"/>
                  <a:pt x="23595" y="22882"/>
                </a:cubicBezTo>
                <a:cubicBezTo>
                  <a:pt x="23606" y="22871"/>
                  <a:pt x="23606" y="22850"/>
                  <a:pt x="23606" y="22829"/>
                </a:cubicBezTo>
                <a:cubicBezTo>
                  <a:pt x="23574" y="22672"/>
                  <a:pt x="23522" y="22504"/>
                  <a:pt x="23459" y="22294"/>
                </a:cubicBezTo>
                <a:cubicBezTo>
                  <a:pt x="23396" y="22115"/>
                  <a:pt x="23343" y="21968"/>
                  <a:pt x="23280" y="21821"/>
                </a:cubicBezTo>
                <a:cubicBezTo>
                  <a:pt x="23175" y="21559"/>
                  <a:pt x="23049" y="21296"/>
                  <a:pt x="22892" y="21002"/>
                </a:cubicBezTo>
                <a:cubicBezTo>
                  <a:pt x="22640" y="20551"/>
                  <a:pt x="22367" y="20131"/>
                  <a:pt x="22104" y="19721"/>
                </a:cubicBezTo>
                <a:lnTo>
                  <a:pt x="22094" y="19711"/>
                </a:lnTo>
                <a:lnTo>
                  <a:pt x="21968" y="19511"/>
                </a:lnTo>
                <a:lnTo>
                  <a:pt x="21915" y="19427"/>
                </a:lnTo>
                <a:cubicBezTo>
                  <a:pt x="21653" y="19018"/>
                  <a:pt x="21359" y="18556"/>
                  <a:pt x="21117" y="18062"/>
                </a:cubicBezTo>
                <a:cubicBezTo>
                  <a:pt x="21138" y="18041"/>
                  <a:pt x="21149" y="18020"/>
                  <a:pt x="21159" y="17999"/>
                </a:cubicBezTo>
                <a:cubicBezTo>
                  <a:pt x="21285" y="17821"/>
                  <a:pt x="21390" y="17632"/>
                  <a:pt x="21495" y="17443"/>
                </a:cubicBezTo>
                <a:cubicBezTo>
                  <a:pt x="21600" y="17243"/>
                  <a:pt x="21684" y="17044"/>
                  <a:pt x="21758" y="16844"/>
                </a:cubicBezTo>
                <a:cubicBezTo>
                  <a:pt x="21800" y="16739"/>
                  <a:pt x="21831" y="16634"/>
                  <a:pt x="21863" y="16529"/>
                </a:cubicBezTo>
                <a:cubicBezTo>
                  <a:pt x="21894" y="16435"/>
                  <a:pt x="21915" y="16330"/>
                  <a:pt x="21936" y="16225"/>
                </a:cubicBezTo>
                <a:cubicBezTo>
                  <a:pt x="21978" y="16067"/>
                  <a:pt x="21999" y="15910"/>
                  <a:pt x="22020" y="15752"/>
                </a:cubicBezTo>
                <a:cubicBezTo>
                  <a:pt x="22041" y="15595"/>
                  <a:pt x="22052" y="15437"/>
                  <a:pt x="22052" y="15280"/>
                </a:cubicBezTo>
                <a:cubicBezTo>
                  <a:pt x="22062" y="14954"/>
                  <a:pt x="22031" y="14639"/>
                  <a:pt x="21957" y="14324"/>
                </a:cubicBezTo>
                <a:cubicBezTo>
                  <a:pt x="21957" y="14324"/>
                  <a:pt x="21957" y="14313"/>
                  <a:pt x="21947" y="14313"/>
                </a:cubicBezTo>
                <a:cubicBezTo>
                  <a:pt x="21947" y="14292"/>
                  <a:pt x="21936" y="14271"/>
                  <a:pt x="21936" y="14250"/>
                </a:cubicBezTo>
                <a:cubicBezTo>
                  <a:pt x="21852" y="13904"/>
                  <a:pt x="21716" y="13557"/>
                  <a:pt x="21516" y="13200"/>
                </a:cubicBezTo>
                <a:cubicBezTo>
                  <a:pt x="21338" y="12853"/>
                  <a:pt x="21096" y="12528"/>
                  <a:pt x="20834" y="12234"/>
                </a:cubicBezTo>
                <a:cubicBezTo>
                  <a:pt x="20592" y="11971"/>
                  <a:pt x="20330" y="11740"/>
                  <a:pt x="20046" y="11541"/>
                </a:cubicBezTo>
                <a:cubicBezTo>
                  <a:pt x="19899" y="11446"/>
                  <a:pt x="19752" y="11362"/>
                  <a:pt x="19595" y="11289"/>
                </a:cubicBezTo>
                <a:cubicBezTo>
                  <a:pt x="19448" y="11215"/>
                  <a:pt x="19290" y="11152"/>
                  <a:pt x="19133" y="11100"/>
                </a:cubicBezTo>
                <a:cubicBezTo>
                  <a:pt x="19133" y="11079"/>
                  <a:pt x="19122" y="11058"/>
                  <a:pt x="19101" y="11047"/>
                </a:cubicBezTo>
                <a:lnTo>
                  <a:pt x="19070" y="11047"/>
                </a:lnTo>
                <a:cubicBezTo>
                  <a:pt x="19049" y="11047"/>
                  <a:pt x="19028" y="11058"/>
                  <a:pt x="19017" y="11079"/>
                </a:cubicBezTo>
                <a:cubicBezTo>
                  <a:pt x="18996" y="11058"/>
                  <a:pt x="18965" y="11037"/>
                  <a:pt x="18944" y="11016"/>
                </a:cubicBezTo>
                <a:cubicBezTo>
                  <a:pt x="18860" y="10963"/>
                  <a:pt x="18797" y="10890"/>
                  <a:pt x="18734" y="10806"/>
                </a:cubicBezTo>
                <a:cubicBezTo>
                  <a:pt x="18660" y="10711"/>
                  <a:pt x="18597" y="10606"/>
                  <a:pt x="18545" y="10491"/>
                </a:cubicBezTo>
                <a:lnTo>
                  <a:pt x="18545" y="10501"/>
                </a:lnTo>
                <a:cubicBezTo>
                  <a:pt x="18492" y="10344"/>
                  <a:pt x="18440" y="10176"/>
                  <a:pt x="18419" y="9987"/>
                </a:cubicBezTo>
                <a:lnTo>
                  <a:pt x="18419" y="9997"/>
                </a:lnTo>
                <a:cubicBezTo>
                  <a:pt x="18398" y="9819"/>
                  <a:pt x="18387" y="9630"/>
                  <a:pt x="18408" y="9441"/>
                </a:cubicBezTo>
                <a:cubicBezTo>
                  <a:pt x="18513" y="9252"/>
                  <a:pt x="18587" y="9063"/>
                  <a:pt x="18639" y="8874"/>
                </a:cubicBezTo>
                <a:cubicBezTo>
                  <a:pt x="18807" y="8853"/>
                  <a:pt x="18975" y="8800"/>
                  <a:pt x="19143" y="8716"/>
                </a:cubicBezTo>
                <a:cubicBezTo>
                  <a:pt x="19322" y="8632"/>
                  <a:pt x="19469" y="8506"/>
                  <a:pt x="19605" y="8370"/>
                </a:cubicBezTo>
                <a:cubicBezTo>
                  <a:pt x="19731" y="8233"/>
                  <a:pt x="19815" y="8065"/>
                  <a:pt x="19857" y="7897"/>
                </a:cubicBezTo>
                <a:cubicBezTo>
                  <a:pt x="19899" y="7750"/>
                  <a:pt x="19910" y="7582"/>
                  <a:pt x="19889" y="7414"/>
                </a:cubicBezTo>
                <a:cubicBezTo>
                  <a:pt x="19868" y="7257"/>
                  <a:pt x="19815" y="7110"/>
                  <a:pt x="19742" y="6973"/>
                </a:cubicBezTo>
                <a:cubicBezTo>
                  <a:pt x="19784" y="6879"/>
                  <a:pt x="19826" y="6774"/>
                  <a:pt x="19857" y="6669"/>
                </a:cubicBezTo>
                <a:cubicBezTo>
                  <a:pt x="19931" y="6459"/>
                  <a:pt x="19983" y="6228"/>
                  <a:pt x="20004" y="5976"/>
                </a:cubicBezTo>
                <a:cubicBezTo>
                  <a:pt x="20015" y="5881"/>
                  <a:pt x="20025" y="5776"/>
                  <a:pt x="20025" y="5682"/>
                </a:cubicBezTo>
                <a:lnTo>
                  <a:pt x="20057" y="5682"/>
                </a:lnTo>
                <a:cubicBezTo>
                  <a:pt x="20109" y="5692"/>
                  <a:pt x="20172" y="5692"/>
                  <a:pt x="20225" y="5692"/>
                </a:cubicBezTo>
                <a:cubicBezTo>
                  <a:pt x="20319" y="5692"/>
                  <a:pt x="20403" y="5682"/>
                  <a:pt x="20487" y="5671"/>
                </a:cubicBezTo>
                <a:cubicBezTo>
                  <a:pt x="20550" y="5650"/>
                  <a:pt x="20613" y="5629"/>
                  <a:pt x="20676" y="5598"/>
                </a:cubicBezTo>
                <a:cubicBezTo>
                  <a:pt x="20739" y="5577"/>
                  <a:pt x="20792" y="5535"/>
                  <a:pt x="20844" y="5493"/>
                </a:cubicBezTo>
                <a:cubicBezTo>
                  <a:pt x="20939" y="5409"/>
                  <a:pt x="21012" y="5304"/>
                  <a:pt x="21054" y="5178"/>
                </a:cubicBezTo>
                <a:cubicBezTo>
                  <a:pt x="21096" y="5052"/>
                  <a:pt x="21096" y="4905"/>
                  <a:pt x="21065" y="4737"/>
                </a:cubicBezTo>
                <a:lnTo>
                  <a:pt x="21002" y="4548"/>
                </a:lnTo>
                <a:lnTo>
                  <a:pt x="21033" y="4548"/>
                </a:lnTo>
                <a:cubicBezTo>
                  <a:pt x="21107" y="4569"/>
                  <a:pt x="21180" y="4579"/>
                  <a:pt x="21254" y="4579"/>
                </a:cubicBezTo>
                <a:cubicBezTo>
                  <a:pt x="21327" y="4579"/>
                  <a:pt x="21401" y="4569"/>
                  <a:pt x="21464" y="4548"/>
                </a:cubicBezTo>
                <a:cubicBezTo>
                  <a:pt x="21537" y="4527"/>
                  <a:pt x="21611" y="4485"/>
                  <a:pt x="21674" y="4432"/>
                </a:cubicBezTo>
                <a:cubicBezTo>
                  <a:pt x="21726" y="4380"/>
                  <a:pt x="21768" y="4327"/>
                  <a:pt x="21810" y="4254"/>
                </a:cubicBezTo>
                <a:cubicBezTo>
                  <a:pt x="21884" y="4128"/>
                  <a:pt x="21926" y="3960"/>
                  <a:pt x="21926" y="3771"/>
                </a:cubicBezTo>
                <a:cubicBezTo>
                  <a:pt x="21936" y="3697"/>
                  <a:pt x="21926" y="3603"/>
                  <a:pt x="21915" y="3508"/>
                </a:cubicBezTo>
                <a:cubicBezTo>
                  <a:pt x="21894" y="3424"/>
                  <a:pt x="21884" y="3340"/>
                  <a:pt x="21852" y="3256"/>
                </a:cubicBezTo>
                <a:cubicBezTo>
                  <a:pt x="21789" y="3078"/>
                  <a:pt x="21705" y="2941"/>
                  <a:pt x="21600" y="2826"/>
                </a:cubicBezTo>
                <a:cubicBezTo>
                  <a:pt x="21548" y="2763"/>
                  <a:pt x="21485" y="2721"/>
                  <a:pt x="21422" y="2679"/>
                </a:cubicBezTo>
                <a:cubicBezTo>
                  <a:pt x="21348" y="2647"/>
                  <a:pt x="21275" y="2626"/>
                  <a:pt x="21191" y="2616"/>
                </a:cubicBezTo>
                <a:cubicBezTo>
                  <a:pt x="21170" y="2616"/>
                  <a:pt x="21159" y="2605"/>
                  <a:pt x="21138" y="2605"/>
                </a:cubicBezTo>
                <a:cubicBezTo>
                  <a:pt x="21107" y="2605"/>
                  <a:pt x="21065" y="2616"/>
                  <a:pt x="21033" y="2616"/>
                </a:cubicBezTo>
                <a:cubicBezTo>
                  <a:pt x="21054" y="2605"/>
                  <a:pt x="21075" y="2584"/>
                  <a:pt x="21086" y="2563"/>
                </a:cubicBezTo>
                <a:cubicBezTo>
                  <a:pt x="21159" y="2490"/>
                  <a:pt x="21222" y="2395"/>
                  <a:pt x="21275" y="2290"/>
                </a:cubicBezTo>
                <a:cubicBezTo>
                  <a:pt x="21422" y="2028"/>
                  <a:pt x="21485" y="1713"/>
                  <a:pt x="21464" y="1377"/>
                </a:cubicBezTo>
                <a:cubicBezTo>
                  <a:pt x="21443" y="1040"/>
                  <a:pt x="21327" y="715"/>
                  <a:pt x="21149" y="484"/>
                </a:cubicBezTo>
                <a:cubicBezTo>
                  <a:pt x="21033" y="326"/>
                  <a:pt x="20886" y="211"/>
                  <a:pt x="20729" y="127"/>
                </a:cubicBezTo>
                <a:cubicBezTo>
                  <a:pt x="20571" y="53"/>
                  <a:pt x="20393" y="1"/>
                  <a:pt x="20204"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65" name="Google Shape;2565;p26"/>
          <p:cNvGrpSpPr/>
          <p:nvPr/>
        </p:nvGrpSpPr>
        <p:grpSpPr>
          <a:xfrm>
            <a:off x="1816831" y="607062"/>
            <a:ext cx="828813" cy="894444"/>
            <a:chOff x="1830125" y="4568100"/>
            <a:chExt cx="781825" cy="826200"/>
          </a:xfrm>
        </p:grpSpPr>
        <p:sp>
          <p:nvSpPr>
            <p:cNvPr id="2566" name="Google Shape;2566;p26"/>
            <p:cNvSpPr/>
            <p:nvPr/>
          </p:nvSpPr>
          <p:spPr>
            <a:xfrm>
              <a:off x="1971900" y="5122025"/>
              <a:ext cx="215025" cy="118150"/>
            </a:xfrm>
            <a:custGeom>
              <a:rect b="b" l="l" r="r" t="t"/>
              <a:pathLst>
                <a:path extrusionOk="0" h="4726" w="8601">
                  <a:moveTo>
                    <a:pt x="2373" y="0"/>
                  </a:moveTo>
                  <a:cubicBezTo>
                    <a:pt x="2268" y="0"/>
                    <a:pt x="2174" y="0"/>
                    <a:pt x="2069" y="11"/>
                  </a:cubicBezTo>
                  <a:cubicBezTo>
                    <a:pt x="1911" y="21"/>
                    <a:pt x="1743" y="42"/>
                    <a:pt x="1596" y="74"/>
                  </a:cubicBezTo>
                  <a:cubicBezTo>
                    <a:pt x="1533" y="95"/>
                    <a:pt x="1460" y="105"/>
                    <a:pt x="1397" y="126"/>
                  </a:cubicBezTo>
                  <a:cubicBezTo>
                    <a:pt x="1334" y="147"/>
                    <a:pt x="1281" y="179"/>
                    <a:pt x="1229" y="200"/>
                  </a:cubicBezTo>
                  <a:cubicBezTo>
                    <a:pt x="1176" y="231"/>
                    <a:pt x="1124" y="263"/>
                    <a:pt x="1061" y="315"/>
                  </a:cubicBezTo>
                  <a:cubicBezTo>
                    <a:pt x="1008" y="357"/>
                    <a:pt x="956" y="410"/>
                    <a:pt x="893" y="462"/>
                  </a:cubicBezTo>
                  <a:cubicBezTo>
                    <a:pt x="830" y="536"/>
                    <a:pt x="777" y="609"/>
                    <a:pt x="714" y="693"/>
                  </a:cubicBezTo>
                  <a:cubicBezTo>
                    <a:pt x="704" y="662"/>
                    <a:pt x="693" y="641"/>
                    <a:pt x="672" y="620"/>
                  </a:cubicBezTo>
                  <a:cubicBezTo>
                    <a:pt x="641" y="567"/>
                    <a:pt x="588" y="536"/>
                    <a:pt x="536" y="525"/>
                  </a:cubicBezTo>
                  <a:cubicBezTo>
                    <a:pt x="599" y="441"/>
                    <a:pt x="672" y="357"/>
                    <a:pt x="756" y="294"/>
                  </a:cubicBezTo>
                  <a:cubicBezTo>
                    <a:pt x="767" y="284"/>
                    <a:pt x="777" y="273"/>
                    <a:pt x="777" y="252"/>
                  </a:cubicBezTo>
                  <a:cubicBezTo>
                    <a:pt x="777" y="242"/>
                    <a:pt x="767" y="221"/>
                    <a:pt x="756" y="221"/>
                  </a:cubicBezTo>
                  <a:cubicBezTo>
                    <a:pt x="746" y="210"/>
                    <a:pt x="735" y="200"/>
                    <a:pt x="725" y="200"/>
                  </a:cubicBezTo>
                  <a:cubicBezTo>
                    <a:pt x="714" y="200"/>
                    <a:pt x="693" y="210"/>
                    <a:pt x="683" y="221"/>
                  </a:cubicBezTo>
                  <a:cubicBezTo>
                    <a:pt x="578" y="315"/>
                    <a:pt x="473" y="420"/>
                    <a:pt x="389" y="536"/>
                  </a:cubicBezTo>
                  <a:lnTo>
                    <a:pt x="326" y="567"/>
                  </a:lnTo>
                  <a:cubicBezTo>
                    <a:pt x="315" y="567"/>
                    <a:pt x="305" y="578"/>
                    <a:pt x="305" y="588"/>
                  </a:cubicBezTo>
                  <a:cubicBezTo>
                    <a:pt x="305" y="609"/>
                    <a:pt x="305" y="620"/>
                    <a:pt x="315" y="630"/>
                  </a:cubicBezTo>
                  <a:lnTo>
                    <a:pt x="315" y="641"/>
                  </a:lnTo>
                  <a:lnTo>
                    <a:pt x="284" y="704"/>
                  </a:lnTo>
                  <a:cubicBezTo>
                    <a:pt x="179" y="872"/>
                    <a:pt x="116" y="1050"/>
                    <a:pt x="74" y="1260"/>
                  </a:cubicBezTo>
                  <a:cubicBezTo>
                    <a:pt x="0" y="1628"/>
                    <a:pt x="32" y="2037"/>
                    <a:pt x="158" y="2458"/>
                  </a:cubicBezTo>
                  <a:cubicBezTo>
                    <a:pt x="284" y="2846"/>
                    <a:pt x="494" y="3224"/>
                    <a:pt x="767" y="3550"/>
                  </a:cubicBezTo>
                  <a:cubicBezTo>
                    <a:pt x="893" y="3708"/>
                    <a:pt x="1050" y="3855"/>
                    <a:pt x="1208" y="3981"/>
                  </a:cubicBezTo>
                  <a:cubicBezTo>
                    <a:pt x="1365" y="4107"/>
                    <a:pt x="1533" y="4212"/>
                    <a:pt x="1712" y="4285"/>
                  </a:cubicBezTo>
                  <a:cubicBezTo>
                    <a:pt x="1817" y="4338"/>
                    <a:pt x="1932" y="4369"/>
                    <a:pt x="2037" y="4401"/>
                  </a:cubicBezTo>
                  <a:cubicBezTo>
                    <a:pt x="2184" y="4453"/>
                    <a:pt x="2331" y="4485"/>
                    <a:pt x="2478" y="4527"/>
                  </a:cubicBezTo>
                  <a:cubicBezTo>
                    <a:pt x="2751" y="4590"/>
                    <a:pt x="3046" y="4642"/>
                    <a:pt x="3350" y="4674"/>
                  </a:cubicBezTo>
                  <a:cubicBezTo>
                    <a:pt x="3613" y="4705"/>
                    <a:pt x="3886" y="4726"/>
                    <a:pt x="4159" y="4726"/>
                  </a:cubicBezTo>
                  <a:cubicBezTo>
                    <a:pt x="4485" y="4726"/>
                    <a:pt x="4821" y="4705"/>
                    <a:pt x="5157" y="4653"/>
                  </a:cubicBezTo>
                  <a:cubicBezTo>
                    <a:pt x="5755" y="4579"/>
                    <a:pt x="6333" y="4432"/>
                    <a:pt x="6889" y="4222"/>
                  </a:cubicBezTo>
                  <a:cubicBezTo>
                    <a:pt x="7015" y="4180"/>
                    <a:pt x="7120" y="4128"/>
                    <a:pt x="7225" y="4075"/>
                  </a:cubicBezTo>
                  <a:cubicBezTo>
                    <a:pt x="7330" y="4023"/>
                    <a:pt x="7435" y="3960"/>
                    <a:pt x="7551" y="3886"/>
                  </a:cubicBezTo>
                  <a:cubicBezTo>
                    <a:pt x="7761" y="3739"/>
                    <a:pt x="7950" y="3571"/>
                    <a:pt x="8107" y="3382"/>
                  </a:cubicBezTo>
                  <a:cubicBezTo>
                    <a:pt x="8191" y="3277"/>
                    <a:pt x="8265" y="3182"/>
                    <a:pt x="8328" y="3077"/>
                  </a:cubicBezTo>
                  <a:cubicBezTo>
                    <a:pt x="8380" y="2972"/>
                    <a:pt x="8433" y="2857"/>
                    <a:pt x="8485" y="2741"/>
                  </a:cubicBezTo>
                  <a:cubicBezTo>
                    <a:pt x="8569" y="2510"/>
                    <a:pt x="8601" y="2258"/>
                    <a:pt x="8569" y="2016"/>
                  </a:cubicBezTo>
                  <a:cubicBezTo>
                    <a:pt x="8559" y="1901"/>
                    <a:pt x="8538" y="1796"/>
                    <a:pt x="8496" y="1701"/>
                  </a:cubicBezTo>
                  <a:cubicBezTo>
                    <a:pt x="8475" y="1659"/>
                    <a:pt x="8454" y="1607"/>
                    <a:pt x="8433" y="1565"/>
                  </a:cubicBezTo>
                  <a:cubicBezTo>
                    <a:pt x="8412" y="1533"/>
                    <a:pt x="8380" y="1491"/>
                    <a:pt x="8349" y="1449"/>
                  </a:cubicBezTo>
                  <a:cubicBezTo>
                    <a:pt x="8233" y="1313"/>
                    <a:pt x="8076" y="1208"/>
                    <a:pt x="7897" y="1155"/>
                  </a:cubicBezTo>
                  <a:cubicBezTo>
                    <a:pt x="7813" y="1124"/>
                    <a:pt x="7729" y="1113"/>
                    <a:pt x="7645" y="1113"/>
                  </a:cubicBezTo>
                  <a:cubicBezTo>
                    <a:pt x="7540" y="1113"/>
                    <a:pt x="7446" y="1134"/>
                    <a:pt x="7351" y="1166"/>
                  </a:cubicBezTo>
                  <a:cubicBezTo>
                    <a:pt x="7204" y="1208"/>
                    <a:pt x="7068" y="1292"/>
                    <a:pt x="6952" y="1407"/>
                  </a:cubicBezTo>
                  <a:cubicBezTo>
                    <a:pt x="6963" y="1218"/>
                    <a:pt x="6942" y="1050"/>
                    <a:pt x="6900" y="893"/>
                  </a:cubicBezTo>
                  <a:cubicBezTo>
                    <a:pt x="6879" y="788"/>
                    <a:pt x="6837" y="693"/>
                    <a:pt x="6784" y="609"/>
                  </a:cubicBezTo>
                  <a:cubicBezTo>
                    <a:pt x="6753" y="578"/>
                    <a:pt x="6721" y="536"/>
                    <a:pt x="6690" y="494"/>
                  </a:cubicBezTo>
                  <a:cubicBezTo>
                    <a:pt x="6658" y="462"/>
                    <a:pt x="6616" y="431"/>
                    <a:pt x="6564" y="389"/>
                  </a:cubicBezTo>
                  <a:cubicBezTo>
                    <a:pt x="6480" y="326"/>
                    <a:pt x="6375" y="273"/>
                    <a:pt x="6249" y="242"/>
                  </a:cubicBezTo>
                  <a:cubicBezTo>
                    <a:pt x="6123" y="210"/>
                    <a:pt x="5997" y="189"/>
                    <a:pt x="5871" y="189"/>
                  </a:cubicBezTo>
                  <a:cubicBezTo>
                    <a:pt x="5755" y="189"/>
                    <a:pt x="5650" y="210"/>
                    <a:pt x="5535" y="242"/>
                  </a:cubicBezTo>
                  <a:cubicBezTo>
                    <a:pt x="5440" y="273"/>
                    <a:pt x="5346" y="315"/>
                    <a:pt x="5241" y="378"/>
                  </a:cubicBezTo>
                  <a:cubicBezTo>
                    <a:pt x="5167" y="420"/>
                    <a:pt x="5094" y="473"/>
                    <a:pt x="5010" y="546"/>
                  </a:cubicBezTo>
                  <a:cubicBezTo>
                    <a:pt x="4936" y="609"/>
                    <a:pt x="4863" y="672"/>
                    <a:pt x="4789" y="767"/>
                  </a:cubicBezTo>
                  <a:cubicBezTo>
                    <a:pt x="4674" y="882"/>
                    <a:pt x="4569" y="1008"/>
                    <a:pt x="4464" y="1155"/>
                  </a:cubicBezTo>
                  <a:cubicBezTo>
                    <a:pt x="4453" y="1113"/>
                    <a:pt x="4453" y="1071"/>
                    <a:pt x="4443" y="1040"/>
                  </a:cubicBezTo>
                  <a:cubicBezTo>
                    <a:pt x="4422" y="966"/>
                    <a:pt x="4390" y="893"/>
                    <a:pt x="4359" y="819"/>
                  </a:cubicBezTo>
                  <a:cubicBezTo>
                    <a:pt x="4296" y="693"/>
                    <a:pt x="4191" y="578"/>
                    <a:pt x="4064" y="473"/>
                  </a:cubicBezTo>
                  <a:cubicBezTo>
                    <a:pt x="3949" y="378"/>
                    <a:pt x="3812" y="294"/>
                    <a:pt x="3644" y="231"/>
                  </a:cubicBezTo>
                  <a:cubicBezTo>
                    <a:pt x="3487" y="158"/>
                    <a:pt x="3329" y="116"/>
                    <a:pt x="3140" y="74"/>
                  </a:cubicBezTo>
                  <a:cubicBezTo>
                    <a:pt x="2972" y="42"/>
                    <a:pt x="2793" y="21"/>
                    <a:pt x="2604" y="11"/>
                  </a:cubicBezTo>
                  <a:cubicBezTo>
                    <a:pt x="2531" y="0"/>
                    <a:pt x="2447" y="0"/>
                    <a:pt x="2373"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26"/>
            <p:cNvSpPr/>
            <p:nvPr/>
          </p:nvSpPr>
          <p:spPr>
            <a:xfrm>
              <a:off x="1992375" y="4891800"/>
              <a:ext cx="119725" cy="136275"/>
            </a:xfrm>
            <a:custGeom>
              <a:rect b="b" l="l" r="r" t="t"/>
              <a:pathLst>
                <a:path extrusionOk="0" h="5451" w="4789">
                  <a:moveTo>
                    <a:pt x="2552" y="1"/>
                  </a:moveTo>
                  <a:cubicBezTo>
                    <a:pt x="2437" y="11"/>
                    <a:pt x="2321" y="53"/>
                    <a:pt x="2227" y="106"/>
                  </a:cubicBezTo>
                  <a:cubicBezTo>
                    <a:pt x="2121" y="169"/>
                    <a:pt x="2037" y="263"/>
                    <a:pt x="1985" y="379"/>
                  </a:cubicBezTo>
                  <a:cubicBezTo>
                    <a:pt x="1922" y="505"/>
                    <a:pt x="1890" y="641"/>
                    <a:pt x="1890" y="820"/>
                  </a:cubicBezTo>
                  <a:cubicBezTo>
                    <a:pt x="1869" y="809"/>
                    <a:pt x="1859" y="809"/>
                    <a:pt x="1838" y="799"/>
                  </a:cubicBezTo>
                  <a:cubicBezTo>
                    <a:pt x="1806" y="788"/>
                    <a:pt x="1764" y="778"/>
                    <a:pt x="1712" y="767"/>
                  </a:cubicBezTo>
                  <a:lnTo>
                    <a:pt x="1659" y="767"/>
                  </a:lnTo>
                  <a:cubicBezTo>
                    <a:pt x="1607" y="767"/>
                    <a:pt x="1554" y="778"/>
                    <a:pt x="1502" y="799"/>
                  </a:cubicBezTo>
                  <a:cubicBezTo>
                    <a:pt x="1344" y="862"/>
                    <a:pt x="1260" y="998"/>
                    <a:pt x="1208" y="1103"/>
                  </a:cubicBezTo>
                  <a:cubicBezTo>
                    <a:pt x="1145" y="1240"/>
                    <a:pt x="1113" y="1397"/>
                    <a:pt x="1103" y="1576"/>
                  </a:cubicBezTo>
                  <a:cubicBezTo>
                    <a:pt x="1103" y="1660"/>
                    <a:pt x="1113" y="1744"/>
                    <a:pt x="1134" y="1828"/>
                  </a:cubicBezTo>
                  <a:cubicBezTo>
                    <a:pt x="1145" y="1901"/>
                    <a:pt x="1176" y="1975"/>
                    <a:pt x="1208" y="2048"/>
                  </a:cubicBezTo>
                  <a:cubicBezTo>
                    <a:pt x="1208" y="2059"/>
                    <a:pt x="1218" y="2069"/>
                    <a:pt x="1229" y="2080"/>
                  </a:cubicBezTo>
                  <a:cubicBezTo>
                    <a:pt x="1197" y="2080"/>
                    <a:pt x="1166" y="2090"/>
                    <a:pt x="1145" y="2101"/>
                  </a:cubicBezTo>
                  <a:cubicBezTo>
                    <a:pt x="1092" y="2122"/>
                    <a:pt x="1040" y="2153"/>
                    <a:pt x="1008" y="2195"/>
                  </a:cubicBezTo>
                  <a:cubicBezTo>
                    <a:pt x="966" y="2227"/>
                    <a:pt x="945" y="2279"/>
                    <a:pt x="924" y="2332"/>
                  </a:cubicBezTo>
                  <a:cubicBezTo>
                    <a:pt x="924" y="2353"/>
                    <a:pt x="924" y="2384"/>
                    <a:pt x="914" y="2405"/>
                  </a:cubicBezTo>
                  <a:cubicBezTo>
                    <a:pt x="872" y="2384"/>
                    <a:pt x="830" y="2374"/>
                    <a:pt x="788" y="2363"/>
                  </a:cubicBezTo>
                  <a:cubicBezTo>
                    <a:pt x="756" y="2363"/>
                    <a:pt x="725" y="2353"/>
                    <a:pt x="693" y="2353"/>
                  </a:cubicBezTo>
                  <a:cubicBezTo>
                    <a:pt x="651" y="2353"/>
                    <a:pt x="609" y="2363"/>
                    <a:pt x="578" y="2374"/>
                  </a:cubicBezTo>
                  <a:cubicBezTo>
                    <a:pt x="515" y="2384"/>
                    <a:pt x="452" y="2405"/>
                    <a:pt x="389" y="2447"/>
                  </a:cubicBezTo>
                  <a:cubicBezTo>
                    <a:pt x="336" y="2479"/>
                    <a:pt x="284" y="2521"/>
                    <a:pt x="242" y="2573"/>
                  </a:cubicBezTo>
                  <a:cubicBezTo>
                    <a:pt x="147" y="2678"/>
                    <a:pt x="84" y="2804"/>
                    <a:pt x="42" y="2951"/>
                  </a:cubicBezTo>
                  <a:cubicBezTo>
                    <a:pt x="21" y="3025"/>
                    <a:pt x="11" y="3098"/>
                    <a:pt x="0" y="3182"/>
                  </a:cubicBezTo>
                  <a:cubicBezTo>
                    <a:pt x="0" y="3245"/>
                    <a:pt x="0" y="3329"/>
                    <a:pt x="11" y="3403"/>
                  </a:cubicBezTo>
                  <a:cubicBezTo>
                    <a:pt x="32" y="3550"/>
                    <a:pt x="95" y="3686"/>
                    <a:pt x="179" y="3802"/>
                  </a:cubicBezTo>
                  <a:cubicBezTo>
                    <a:pt x="231" y="3854"/>
                    <a:pt x="284" y="3907"/>
                    <a:pt x="347" y="3959"/>
                  </a:cubicBezTo>
                  <a:cubicBezTo>
                    <a:pt x="378" y="3980"/>
                    <a:pt x="410" y="4001"/>
                    <a:pt x="452" y="4022"/>
                  </a:cubicBezTo>
                  <a:lnTo>
                    <a:pt x="441" y="4022"/>
                  </a:lnTo>
                  <a:cubicBezTo>
                    <a:pt x="410" y="4043"/>
                    <a:pt x="368" y="4075"/>
                    <a:pt x="336" y="4106"/>
                  </a:cubicBezTo>
                  <a:cubicBezTo>
                    <a:pt x="273" y="4159"/>
                    <a:pt x="231" y="4232"/>
                    <a:pt x="189" y="4306"/>
                  </a:cubicBezTo>
                  <a:cubicBezTo>
                    <a:pt x="126" y="4442"/>
                    <a:pt x="116" y="4600"/>
                    <a:pt x="147" y="4757"/>
                  </a:cubicBezTo>
                  <a:cubicBezTo>
                    <a:pt x="168" y="4831"/>
                    <a:pt x="200" y="4904"/>
                    <a:pt x="242" y="4967"/>
                  </a:cubicBezTo>
                  <a:cubicBezTo>
                    <a:pt x="252" y="4999"/>
                    <a:pt x="284" y="5030"/>
                    <a:pt x="305" y="5051"/>
                  </a:cubicBezTo>
                  <a:lnTo>
                    <a:pt x="389" y="5135"/>
                  </a:lnTo>
                  <a:cubicBezTo>
                    <a:pt x="452" y="5177"/>
                    <a:pt x="515" y="5209"/>
                    <a:pt x="588" y="5219"/>
                  </a:cubicBezTo>
                  <a:cubicBezTo>
                    <a:pt x="620" y="5230"/>
                    <a:pt x="662" y="5230"/>
                    <a:pt x="693" y="5230"/>
                  </a:cubicBezTo>
                  <a:lnTo>
                    <a:pt x="735" y="5230"/>
                  </a:lnTo>
                  <a:lnTo>
                    <a:pt x="840" y="5251"/>
                  </a:lnTo>
                  <a:cubicBezTo>
                    <a:pt x="1061" y="5293"/>
                    <a:pt x="1281" y="5345"/>
                    <a:pt x="1502" y="5377"/>
                  </a:cubicBezTo>
                  <a:cubicBezTo>
                    <a:pt x="1701" y="5408"/>
                    <a:pt x="1911" y="5429"/>
                    <a:pt x="2121" y="5440"/>
                  </a:cubicBezTo>
                  <a:cubicBezTo>
                    <a:pt x="2227" y="5450"/>
                    <a:pt x="2332" y="5450"/>
                    <a:pt x="2426" y="5450"/>
                  </a:cubicBezTo>
                  <a:cubicBezTo>
                    <a:pt x="2762" y="5450"/>
                    <a:pt x="3077" y="5419"/>
                    <a:pt x="3372" y="5356"/>
                  </a:cubicBezTo>
                  <a:cubicBezTo>
                    <a:pt x="3592" y="5314"/>
                    <a:pt x="3792" y="5251"/>
                    <a:pt x="3970" y="5167"/>
                  </a:cubicBezTo>
                  <a:cubicBezTo>
                    <a:pt x="4159" y="5083"/>
                    <a:pt x="4317" y="4978"/>
                    <a:pt x="4443" y="4841"/>
                  </a:cubicBezTo>
                  <a:cubicBezTo>
                    <a:pt x="4590" y="4705"/>
                    <a:pt x="4695" y="4526"/>
                    <a:pt x="4747" y="4337"/>
                  </a:cubicBezTo>
                  <a:cubicBezTo>
                    <a:pt x="4789" y="4138"/>
                    <a:pt x="4779" y="3938"/>
                    <a:pt x="4716" y="3760"/>
                  </a:cubicBezTo>
                  <a:cubicBezTo>
                    <a:pt x="4684" y="3676"/>
                    <a:pt x="4632" y="3602"/>
                    <a:pt x="4579" y="3539"/>
                  </a:cubicBezTo>
                  <a:cubicBezTo>
                    <a:pt x="4516" y="3476"/>
                    <a:pt x="4443" y="3413"/>
                    <a:pt x="4369" y="3382"/>
                  </a:cubicBezTo>
                  <a:cubicBezTo>
                    <a:pt x="4285" y="3340"/>
                    <a:pt x="4191" y="3319"/>
                    <a:pt x="4096" y="3319"/>
                  </a:cubicBezTo>
                  <a:lnTo>
                    <a:pt x="4086" y="3319"/>
                  </a:lnTo>
                  <a:cubicBezTo>
                    <a:pt x="4054" y="3319"/>
                    <a:pt x="4012" y="3319"/>
                    <a:pt x="3981" y="3329"/>
                  </a:cubicBezTo>
                  <a:cubicBezTo>
                    <a:pt x="4002" y="3308"/>
                    <a:pt x="4023" y="3277"/>
                    <a:pt x="4044" y="3256"/>
                  </a:cubicBezTo>
                  <a:cubicBezTo>
                    <a:pt x="4096" y="3182"/>
                    <a:pt x="4138" y="3098"/>
                    <a:pt x="4159" y="3004"/>
                  </a:cubicBezTo>
                  <a:cubicBezTo>
                    <a:pt x="4191" y="2846"/>
                    <a:pt x="4170" y="2668"/>
                    <a:pt x="4075" y="2521"/>
                  </a:cubicBezTo>
                  <a:cubicBezTo>
                    <a:pt x="4033" y="2447"/>
                    <a:pt x="3981" y="2384"/>
                    <a:pt x="3918" y="2332"/>
                  </a:cubicBezTo>
                  <a:cubicBezTo>
                    <a:pt x="3844" y="2279"/>
                    <a:pt x="3771" y="2237"/>
                    <a:pt x="3687" y="2216"/>
                  </a:cubicBezTo>
                  <a:cubicBezTo>
                    <a:pt x="3634" y="2195"/>
                    <a:pt x="3571" y="2185"/>
                    <a:pt x="3498" y="2185"/>
                  </a:cubicBezTo>
                  <a:cubicBezTo>
                    <a:pt x="3477" y="2185"/>
                    <a:pt x="3456" y="2185"/>
                    <a:pt x="3424" y="2195"/>
                  </a:cubicBezTo>
                  <a:cubicBezTo>
                    <a:pt x="3477" y="2153"/>
                    <a:pt x="3519" y="2101"/>
                    <a:pt x="3561" y="2059"/>
                  </a:cubicBezTo>
                  <a:cubicBezTo>
                    <a:pt x="3666" y="1922"/>
                    <a:pt x="3729" y="1775"/>
                    <a:pt x="3760" y="1628"/>
                  </a:cubicBezTo>
                  <a:cubicBezTo>
                    <a:pt x="3781" y="1555"/>
                    <a:pt x="3781" y="1481"/>
                    <a:pt x="3781" y="1418"/>
                  </a:cubicBezTo>
                  <a:cubicBezTo>
                    <a:pt x="3771" y="1345"/>
                    <a:pt x="3750" y="1282"/>
                    <a:pt x="3718" y="1219"/>
                  </a:cubicBezTo>
                  <a:cubicBezTo>
                    <a:pt x="3697" y="1166"/>
                    <a:pt x="3655" y="1114"/>
                    <a:pt x="3603" y="1072"/>
                  </a:cubicBezTo>
                  <a:cubicBezTo>
                    <a:pt x="3540" y="1030"/>
                    <a:pt x="3477" y="998"/>
                    <a:pt x="3393" y="977"/>
                  </a:cubicBezTo>
                  <a:cubicBezTo>
                    <a:pt x="3340" y="956"/>
                    <a:pt x="3287" y="946"/>
                    <a:pt x="3214" y="946"/>
                  </a:cubicBezTo>
                  <a:lnTo>
                    <a:pt x="3140" y="946"/>
                  </a:lnTo>
                  <a:cubicBezTo>
                    <a:pt x="3214" y="883"/>
                    <a:pt x="3256" y="809"/>
                    <a:pt x="3287" y="736"/>
                  </a:cubicBezTo>
                  <a:cubicBezTo>
                    <a:pt x="3319" y="683"/>
                    <a:pt x="3330" y="641"/>
                    <a:pt x="3340" y="578"/>
                  </a:cubicBezTo>
                  <a:cubicBezTo>
                    <a:pt x="3340" y="536"/>
                    <a:pt x="3340" y="484"/>
                    <a:pt x="3319" y="431"/>
                  </a:cubicBezTo>
                  <a:cubicBezTo>
                    <a:pt x="3287" y="326"/>
                    <a:pt x="3224" y="242"/>
                    <a:pt x="3161" y="200"/>
                  </a:cubicBezTo>
                  <a:cubicBezTo>
                    <a:pt x="3088" y="127"/>
                    <a:pt x="2993" y="74"/>
                    <a:pt x="2878" y="43"/>
                  </a:cubicBezTo>
                  <a:cubicBezTo>
                    <a:pt x="2804" y="22"/>
                    <a:pt x="2710" y="1"/>
                    <a:pt x="2615"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26"/>
            <p:cNvSpPr/>
            <p:nvPr/>
          </p:nvSpPr>
          <p:spPr>
            <a:xfrm>
              <a:off x="2025450" y="4918050"/>
              <a:ext cx="11325" cy="26200"/>
            </a:xfrm>
            <a:custGeom>
              <a:rect b="b" l="l" r="r" t="t"/>
              <a:pathLst>
                <a:path extrusionOk="0" h="1048" w="453">
                  <a:moveTo>
                    <a:pt x="168" y="242"/>
                  </a:moveTo>
                  <a:cubicBezTo>
                    <a:pt x="166" y="242"/>
                    <a:pt x="165" y="242"/>
                    <a:pt x="163" y="243"/>
                  </a:cubicBezTo>
                  <a:lnTo>
                    <a:pt x="163" y="243"/>
                  </a:lnTo>
                  <a:cubicBezTo>
                    <a:pt x="161" y="246"/>
                    <a:pt x="160" y="250"/>
                    <a:pt x="158" y="253"/>
                  </a:cubicBezTo>
                  <a:lnTo>
                    <a:pt x="168" y="242"/>
                  </a:lnTo>
                  <a:close/>
                  <a:moveTo>
                    <a:pt x="294" y="1"/>
                  </a:moveTo>
                  <a:cubicBezTo>
                    <a:pt x="263" y="11"/>
                    <a:pt x="242" y="22"/>
                    <a:pt x="221" y="32"/>
                  </a:cubicBezTo>
                  <a:cubicBezTo>
                    <a:pt x="200" y="43"/>
                    <a:pt x="179" y="64"/>
                    <a:pt x="158" y="74"/>
                  </a:cubicBezTo>
                  <a:cubicBezTo>
                    <a:pt x="116" y="106"/>
                    <a:pt x="84" y="148"/>
                    <a:pt x="63" y="190"/>
                  </a:cubicBezTo>
                  <a:cubicBezTo>
                    <a:pt x="42" y="232"/>
                    <a:pt x="21" y="284"/>
                    <a:pt x="11" y="326"/>
                  </a:cubicBezTo>
                  <a:cubicBezTo>
                    <a:pt x="0" y="379"/>
                    <a:pt x="0" y="442"/>
                    <a:pt x="0" y="494"/>
                  </a:cubicBezTo>
                  <a:cubicBezTo>
                    <a:pt x="0" y="599"/>
                    <a:pt x="32" y="715"/>
                    <a:pt x="84" y="809"/>
                  </a:cubicBezTo>
                  <a:cubicBezTo>
                    <a:pt x="105" y="862"/>
                    <a:pt x="137" y="904"/>
                    <a:pt x="179" y="935"/>
                  </a:cubicBezTo>
                  <a:cubicBezTo>
                    <a:pt x="210" y="977"/>
                    <a:pt x="252" y="1009"/>
                    <a:pt x="305" y="1030"/>
                  </a:cubicBezTo>
                  <a:cubicBezTo>
                    <a:pt x="318" y="1042"/>
                    <a:pt x="333" y="1047"/>
                    <a:pt x="348" y="1047"/>
                  </a:cubicBezTo>
                  <a:cubicBezTo>
                    <a:pt x="359" y="1047"/>
                    <a:pt x="370" y="1044"/>
                    <a:pt x="378" y="1040"/>
                  </a:cubicBezTo>
                  <a:cubicBezTo>
                    <a:pt x="399" y="1040"/>
                    <a:pt x="420" y="1019"/>
                    <a:pt x="431" y="998"/>
                  </a:cubicBezTo>
                  <a:cubicBezTo>
                    <a:pt x="452" y="977"/>
                    <a:pt x="452" y="956"/>
                    <a:pt x="441" y="925"/>
                  </a:cubicBezTo>
                  <a:cubicBezTo>
                    <a:pt x="441" y="904"/>
                    <a:pt x="420" y="883"/>
                    <a:pt x="399" y="872"/>
                  </a:cubicBezTo>
                  <a:cubicBezTo>
                    <a:pt x="368" y="862"/>
                    <a:pt x="347" y="841"/>
                    <a:pt x="315" y="820"/>
                  </a:cubicBezTo>
                  <a:cubicBezTo>
                    <a:pt x="294" y="799"/>
                    <a:pt x="263" y="778"/>
                    <a:pt x="242" y="746"/>
                  </a:cubicBezTo>
                  <a:cubicBezTo>
                    <a:pt x="221" y="715"/>
                    <a:pt x="200" y="673"/>
                    <a:pt x="179" y="631"/>
                  </a:cubicBezTo>
                  <a:cubicBezTo>
                    <a:pt x="158" y="578"/>
                    <a:pt x="147" y="536"/>
                    <a:pt x="137" y="484"/>
                  </a:cubicBezTo>
                  <a:cubicBezTo>
                    <a:pt x="126" y="442"/>
                    <a:pt x="126" y="389"/>
                    <a:pt x="137" y="347"/>
                  </a:cubicBezTo>
                  <a:cubicBezTo>
                    <a:pt x="137" y="316"/>
                    <a:pt x="147" y="284"/>
                    <a:pt x="158" y="253"/>
                  </a:cubicBezTo>
                  <a:cubicBezTo>
                    <a:pt x="158" y="253"/>
                    <a:pt x="158" y="246"/>
                    <a:pt x="163" y="243"/>
                  </a:cubicBezTo>
                  <a:lnTo>
                    <a:pt x="163" y="243"/>
                  </a:lnTo>
                  <a:cubicBezTo>
                    <a:pt x="174" y="223"/>
                    <a:pt x="191" y="197"/>
                    <a:pt x="200" y="179"/>
                  </a:cubicBezTo>
                  <a:lnTo>
                    <a:pt x="242" y="137"/>
                  </a:lnTo>
                  <a:cubicBezTo>
                    <a:pt x="263" y="116"/>
                    <a:pt x="284" y="106"/>
                    <a:pt x="315" y="95"/>
                  </a:cubicBezTo>
                  <a:cubicBezTo>
                    <a:pt x="336" y="85"/>
                    <a:pt x="357" y="64"/>
                    <a:pt x="347" y="32"/>
                  </a:cubicBezTo>
                  <a:cubicBezTo>
                    <a:pt x="347" y="11"/>
                    <a:pt x="326" y="1"/>
                    <a:pt x="305"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26"/>
            <p:cNvSpPr/>
            <p:nvPr/>
          </p:nvSpPr>
          <p:spPr>
            <a:xfrm>
              <a:off x="2036750" y="4947175"/>
              <a:ext cx="4225" cy="4225"/>
            </a:xfrm>
            <a:custGeom>
              <a:rect b="b" l="l" r="r" t="t"/>
              <a:pathLst>
                <a:path extrusionOk="0" h="169" w="169">
                  <a:moveTo>
                    <a:pt x="84" y="1"/>
                  </a:moveTo>
                  <a:cubicBezTo>
                    <a:pt x="42" y="1"/>
                    <a:pt x="0" y="33"/>
                    <a:pt x="0" y="85"/>
                  </a:cubicBezTo>
                  <a:cubicBezTo>
                    <a:pt x="0" y="127"/>
                    <a:pt x="42" y="169"/>
                    <a:pt x="84" y="169"/>
                  </a:cubicBezTo>
                  <a:cubicBezTo>
                    <a:pt x="126" y="169"/>
                    <a:pt x="168" y="127"/>
                    <a:pt x="168" y="85"/>
                  </a:cubicBezTo>
                  <a:cubicBezTo>
                    <a:pt x="168" y="33"/>
                    <a:pt x="126" y="1"/>
                    <a:pt x="8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26"/>
            <p:cNvSpPr/>
            <p:nvPr/>
          </p:nvSpPr>
          <p:spPr>
            <a:xfrm>
              <a:off x="2002625" y="4959000"/>
              <a:ext cx="13925" cy="27950"/>
            </a:xfrm>
            <a:custGeom>
              <a:rect b="b" l="l" r="r" t="t"/>
              <a:pathLst>
                <a:path extrusionOk="0" h="1118" w="557">
                  <a:moveTo>
                    <a:pt x="483" y="1"/>
                  </a:moveTo>
                  <a:cubicBezTo>
                    <a:pt x="430" y="1"/>
                    <a:pt x="378" y="11"/>
                    <a:pt x="336" y="22"/>
                  </a:cubicBezTo>
                  <a:cubicBezTo>
                    <a:pt x="283" y="43"/>
                    <a:pt x="231" y="85"/>
                    <a:pt x="189" y="116"/>
                  </a:cubicBezTo>
                  <a:cubicBezTo>
                    <a:pt x="105" y="200"/>
                    <a:pt x="52" y="326"/>
                    <a:pt x="42" y="442"/>
                  </a:cubicBezTo>
                  <a:cubicBezTo>
                    <a:pt x="0" y="683"/>
                    <a:pt x="73" y="988"/>
                    <a:pt x="315" y="1103"/>
                  </a:cubicBezTo>
                  <a:cubicBezTo>
                    <a:pt x="330" y="1111"/>
                    <a:pt x="345" y="1118"/>
                    <a:pt x="360" y="1118"/>
                  </a:cubicBezTo>
                  <a:cubicBezTo>
                    <a:pt x="366" y="1118"/>
                    <a:pt x="372" y="1117"/>
                    <a:pt x="378" y="1114"/>
                  </a:cubicBezTo>
                  <a:cubicBezTo>
                    <a:pt x="399" y="1103"/>
                    <a:pt x="409" y="1093"/>
                    <a:pt x="420" y="1072"/>
                  </a:cubicBezTo>
                  <a:cubicBezTo>
                    <a:pt x="430" y="1061"/>
                    <a:pt x="441" y="1040"/>
                    <a:pt x="430" y="1019"/>
                  </a:cubicBezTo>
                  <a:cubicBezTo>
                    <a:pt x="430" y="998"/>
                    <a:pt x="409" y="977"/>
                    <a:pt x="399" y="967"/>
                  </a:cubicBezTo>
                  <a:cubicBezTo>
                    <a:pt x="367" y="956"/>
                    <a:pt x="346" y="946"/>
                    <a:pt x="325" y="925"/>
                  </a:cubicBezTo>
                  <a:lnTo>
                    <a:pt x="262" y="862"/>
                  </a:lnTo>
                  <a:cubicBezTo>
                    <a:pt x="241" y="830"/>
                    <a:pt x="220" y="799"/>
                    <a:pt x="199" y="757"/>
                  </a:cubicBezTo>
                  <a:cubicBezTo>
                    <a:pt x="178" y="715"/>
                    <a:pt x="168" y="662"/>
                    <a:pt x="168" y="610"/>
                  </a:cubicBezTo>
                  <a:cubicBezTo>
                    <a:pt x="157" y="557"/>
                    <a:pt x="157" y="494"/>
                    <a:pt x="168" y="431"/>
                  </a:cubicBezTo>
                  <a:cubicBezTo>
                    <a:pt x="168" y="389"/>
                    <a:pt x="178" y="337"/>
                    <a:pt x="199" y="295"/>
                  </a:cubicBezTo>
                  <a:cubicBezTo>
                    <a:pt x="210" y="263"/>
                    <a:pt x="231" y="232"/>
                    <a:pt x="252" y="211"/>
                  </a:cubicBezTo>
                  <a:cubicBezTo>
                    <a:pt x="273" y="179"/>
                    <a:pt x="294" y="169"/>
                    <a:pt x="315" y="148"/>
                  </a:cubicBezTo>
                  <a:cubicBezTo>
                    <a:pt x="325" y="137"/>
                    <a:pt x="346" y="127"/>
                    <a:pt x="367" y="116"/>
                  </a:cubicBezTo>
                  <a:cubicBezTo>
                    <a:pt x="388" y="106"/>
                    <a:pt x="420" y="95"/>
                    <a:pt x="441" y="95"/>
                  </a:cubicBezTo>
                  <a:lnTo>
                    <a:pt x="514" y="95"/>
                  </a:lnTo>
                  <a:cubicBezTo>
                    <a:pt x="535" y="95"/>
                    <a:pt x="556" y="74"/>
                    <a:pt x="556" y="43"/>
                  </a:cubicBezTo>
                  <a:cubicBezTo>
                    <a:pt x="556" y="22"/>
                    <a:pt x="535" y="1"/>
                    <a:pt x="51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26"/>
            <p:cNvSpPr/>
            <p:nvPr/>
          </p:nvSpPr>
          <p:spPr>
            <a:xfrm>
              <a:off x="2071400" y="4920675"/>
              <a:ext cx="8425" cy="14650"/>
            </a:xfrm>
            <a:custGeom>
              <a:rect b="b" l="l" r="r" t="t"/>
              <a:pathLst>
                <a:path extrusionOk="0" h="586" w="337">
                  <a:moveTo>
                    <a:pt x="42" y="1"/>
                  </a:moveTo>
                  <a:cubicBezTo>
                    <a:pt x="21" y="1"/>
                    <a:pt x="11" y="11"/>
                    <a:pt x="11" y="22"/>
                  </a:cubicBezTo>
                  <a:cubicBezTo>
                    <a:pt x="0" y="43"/>
                    <a:pt x="0" y="74"/>
                    <a:pt x="21" y="85"/>
                  </a:cubicBezTo>
                  <a:cubicBezTo>
                    <a:pt x="53" y="95"/>
                    <a:pt x="84" y="116"/>
                    <a:pt x="105" y="137"/>
                  </a:cubicBezTo>
                  <a:cubicBezTo>
                    <a:pt x="126" y="148"/>
                    <a:pt x="137" y="158"/>
                    <a:pt x="148" y="179"/>
                  </a:cubicBezTo>
                  <a:cubicBezTo>
                    <a:pt x="169" y="200"/>
                    <a:pt x="179" y="221"/>
                    <a:pt x="190" y="242"/>
                  </a:cubicBezTo>
                  <a:cubicBezTo>
                    <a:pt x="200" y="263"/>
                    <a:pt x="200" y="284"/>
                    <a:pt x="200" y="305"/>
                  </a:cubicBezTo>
                  <a:cubicBezTo>
                    <a:pt x="211" y="316"/>
                    <a:pt x="211" y="337"/>
                    <a:pt x="200" y="358"/>
                  </a:cubicBezTo>
                  <a:cubicBezTo>
                    <a:pt x="200" y="379"/>
                    <a:pt x="190" y="400"/>
                    <a:pt x="190" y="421"/>
                  </a:cubicBezTo>
                  <a:cubicBezTo>
                    <a:pt x="179" y="442"/>
                    <a:pt x="169" y="463"/>
                    <a:pt x="158" y="473"/>
                  </a:cubicBezTo>
                  <a:cubicBezTo>
                    <a:pt x="137" y="505"/>
                    <a:pt x="148" y="557"/>
                    <a:pt x="179" y="578"/>
                  </a:cubicBezTo>
                  <a:cubicBezTo>
                    <a:pt x="189" y="583"/>
                    <a:pt x="200" y="586"/>
                    <a:pt x="210" y="586"/>
                  </a:cubicBezTo>
                  <a:cubicBezTo>
                    <a:pt x="221" y="586"/>
                    <a:pt x="231" y="583"/>
                    <a:pt x="242" y="578"/>
                  </a:cubicBezTo>
                  <a:cubicBezTo>
                    <a:pt x="253" y="578"/>
                    <a:pt x="274" y="568"/>
                    <a:pt x="284" y="547"/>
                  </a:cubicBezTo>
                  <a:cubicBezTo>
                    <a:pt x="295" y="526"/>
                    <a:pt x="305" y="505"/>
                    <a:pt x="316" y="473"/>
                  </a:cubicBezTo>
                  <a:cubicBezTo>
                    <a:pt x="326" y="452"/>
                    <a:pt x="326" y="421"/>
                    <a:pt x="326" y="389"/>
                  </a:cubicBezTo>
                  <a:cubicBezTo>
                    <a:pt x="337" y="358"/>
                    <a:pt x="326" y="337"/>
                    <a:pt x="326" y="305"/>
                  </a:cubicBezTo>
                  <a:cubicBezTo>
                    <a:pt x="316" y="284"/>
                    <a:pt x="316" y="253"/>
                    <a:pt x="305" y="232"/>
                  </a:cubicBezTo>
                  <a:cubicBezTo>
                    <a:pt x="263" y="127"/>
                    <a:pt x="179" y="53"/>
                    <a:pt x="7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26"/>
            <p:cNvSpPr/>
            <p:nvPr/>
          </p:nvSpPr>
          <p:spPr>
            <a:xfrm>
              <a:off x="2403750" y="4568100"/>
              <a:ext cx="152525" cy="188525"/>
            </a:xfrm>
            <a:custGeom>
              <a:rect b="b" l="l" r="r" t="t"/>
              <a:pathLst>
                <a:path extrusionOk="0" h="7541" w="6101">
                  <a:moveTo>
                    <a:pt x="3802" y="1"/>
                  </a:moveTo>
                  <a:cubicBezTo>
                    <a:pt x="3686" y="1"/>
                    <a:pt x="3571" y="22"/>
                    <a:pt x="3445" y="43"/>
                  </a:cubicBezTo>
                  <a:cubicBezTo>
                    <a:pt x="3340" y="64"/>
                    <a:pt x="3235" y="96"/>
                    <a:pt x="3130" y="148"/>
                  </a:cubicBezTo>
                  <a:cubicBezTo>
                    <a:pt x="2920" y="232"/>
                    <a:pt x="2720" y="358"/>
                    <a:pt x="2531" y="516"/>
                  </a:cubicBezTo>
                  <a:cubicBezTo>
                    <a:pt x="2342" y="684"/>
                    <a:pt x="2185" y="862"/>
                    <a:pt x="2069" y="1062"/>
                  </a:cubicBezTo>
                  <a:cubicBezTo>
                    <a:pt x="2017" y="1167"/>
                    <a:pt x="1975" y="1282"/>
                    <a:pt x="1943" y="1387"/>
                  </a:cubicBezTo>
                  <a:cubicBezTo>
                    <a:pt x="1901" y="1314"/>
                    <a:pt x="1849" y="1251"/>
                    <a:pt x="1786" y="1198"/>
                  </a:cubicBezTo>
                  <a:cubicBezTo>
                    <a:pt x="1712" y="1135"/>
                    <a:pt x="1628" y="1083"/>
                    <a:pt x="1534" y="1041"/>
                  </a:cubicBezTo>
                  <a:cubicBezTo>
                    <a:pt x="1450" y="1009"/>
                    <a:pt x="1355" y="988"/>
                    <a:pt x="1250" y="988"/>
                  </a:cubicBezTo>
                  <a:lnTo>
                    <a:pt x="1208" y="988"/>
                  </a:lnTo>
                  <a:cubicBezTo>
                    <a:pt x="1135" y="988"/>
                    <a:pt x="1040" y="999"/>
                    <a:pt x="946" y="1030"/>
                  </a:cubicBezTo>
                  <a:cubicBezTo>
                    <a:pt x="851" y="1051"/>
                    <a:pt x="756" y="1093"/>
                    <a:pt x="651" y="1156"/>
                  </a:cubicBezTo>
                  <a:cubicBezTo>
                    <a:pt x="462" y="1272"/>
                    <a:pt x="305" y="1440"/>
                    <a:pt x="189" y="1639"/>
                  </a:cubicBezTo>
                  <a:cubicBezTo>
                    <a:pt x="105" y="1797"/>
                    <a:pt x="42" y="1975"/>
                    <a:pt x="21" y="2175"/>
                  </a:cubicBezTo>
                  <a:cubicBezTo>
                    <a:pt x="0" y="2353"/>
                    <a:pt x="0" y="2542"/>
                    <a:pt x="42" y="2742"/>
                  </a:cubicBezTo>
                  <a:cubicBezTo>
                    <a:pt x="74" y="2889"/>
                    <a:pt x="126" y="3046"/>
                    <a:pt x="200" y="3193"/>
                  </a:cubicBezTo>
                  <a:cubicBezTo>
                    <a:pt x="189" y="3204"/>
                    <a:pt x="189" y="3214"/>
                    <a:pt x="200" y="3225"/>
                  </a:cubicBezTo>
                  <a:cubicBezTo>
                    <a:pt x="242" y="3351"/>
                    <a:pt x="294" y="3477"/>
                    <a:pt x="347" y="3592"/>
                  </a:cubicBezTo>
                  <a:cubicBezTo>
                    <a:pt x="347" y="3603"/>
                    <a:pt x="357" y="3603"/>
                    <a:pt x="357" y="3613"/>
                  </a:cubicBezTo>
                  <a:cubicBezTo>
                    <a:pt x="672" y="4348"/>
                    <a:pt x="1019" y="5136"/>
                    <a:pt x="1513" y="5860"/>
                  </a:cubicBezTo>
                  <a:cubicBezTo>
                    <a:pt x="1817" y="6312"/>
                    <a:pt x="2122" y="6669"/>
                    <a:pt x="2458" y="6952"/>
                  </a:cubicBezTo>
                  <a:cubicBezTo>
                    <a:pt x="2647" y="7099"/>
                    <a:pt x="2836" y="7236"/>
                    <a:pt x="3035" y="7341"/>
                  </a:cubicBezTo>
                  <a:cubicBezTo>
                    <a:pt x="3214" y="7435"/>
                    <a:pt x="3413" y="7498"/>
                    <a:pt x="3623" y="7530"/>
                  </a:cubicBezTo>
                  <a:cubicBezTo>
                    <a:pt x="3697" y="7540"/>
                    <a:pt x="3770" y="7540"/>
                    <a:pt x="3854" y="7540"/>
                  </a:cubicBezTo>
                  <a:cubicBezTo>
                    <a:pt x="3970" y="7540"/>
                    <a:pt x="4085" y="7530"/>
                    <a:pt x="4190" y="7509"/>
                  </a:cubicBezTo>
                  <a:cubicBezTo>
                    <a:pt x="4274" y="7488"/>
                    <a:pt x="4358" y="7456"/>
                    <a:pt x="4442" y="7414"/>
                  </a:cubicBezTo>
                  <a:cubicBezTo>
                    <a:pt x="4526" y="7383"/>
                    <a:pt x="4589" y="7341"/>
                    <a:pt x="4663" y="7278"/>
                  </a:cubicBezTo>
                  <a:cubicBezTo>
                    <a:pt x="4789" y="7173"/>
                    <a:pt x="4894" y="7026"/>
                    <a:pt x="4946" y="6858"/>
                  </a:cubicBezTo>
                  <a:cubicBezTo>
                    <a:pt x="4999" y="6690"/>
                    <a:pt x="4999" y="6490"/>
                    <a:pt x="4946" y="6280"/>
                  </a:cubicBezTo>
                  <a:cubicBezTo>
                    <a:pt x="4936" y="6196"/>
                    <a:pt x="4904" y="6112"/>
                    <a:pt x="4862" y="6018"/>
                  </a:cubicBezTo>
                  <a:lnTo>
                    <a:pt x="4862" y="6018"/>
                  </a:lnTo>
                  <a:cubicBezTo>
                    <a:pt x="4978" y="6049"/>
                    <a:pt x="5093" y="6070"/>
                    <a:pt x="5198" y="6070"/>
                  </a:cubicBezTo>
                  <a:cubicBezTo>
                    <a:pt x="5303" y="6070"/>
                    <a:pt x="5398" y="6049"/>
                    <a:pt x="5482" y="6028"/>
                  </a:cubicBezTo>
                  <a:cubicBezTo>
                    <a:pt x="5587" y="5997"/>
                    <a:pt x="5671" y="5944"/>
                    <a:pt x="5755" y="5871"/>
                  </a:cubicBezTo>
                  <a:cubicBezTo>
                    <a:pt x="5828" y="5808"/>
                    <a:pt x="5891" y="5734"/>
                    <a:pt x="5944" y="5640"/>
                  </a:cubicBezTo>
                  <a:cubicBezTo>
                    <a:pt x="6038" y="5461"/>
                    <a:pt x="6091" y="5251"/>
                    <a:pt x="6101" y="4999"/>
                  </a:cubicBezTo>
                  <a:cubicBezTo>
                    <a:pt x="6101" y="4894"/>
                    <a:pt x="6101" y="4779"/>
                    <a:pt x="6080" y="4653"/>
                  </a:cubicBezTo>
                  <a:cubicBezTo>
                    <a:pt x="6059" y="4537"/>
                    <a:pt x="6038" y="4432"/>
                    <a:pt x="5996" y="4317"/>
                  </a:cubicBezTo>
                  <a:cubicBezTo>
                    <a:pt x="5923" y="4086"/>
                    <a:pt x="5807" y="3897"/>
                    <a:pt x="5671" y="3739"/>
                  </a:cubicBezTo>
                  <a:cubicBezTo>
                    <a:pt x="5597" y="3666"/>
                    <a:pt x="5513" y="3603"/>
                    <a:pt x="5429" y="3550"/>
                  </a:cubicBezTo>
                  <a:cubicBezTo>
                    <a:pt x="5335" y="3508"/>
                    <a:pt x="5230" y="3477"/>
                    <a:pt x="5125" y="3466"/>
                  </a:cubicBezTo>
                  <a:lnTo>
                    <a:pt x="5051" y="3466"/>
                  </a:lnTo>
                  <a:cubicBezTo>
                    <a:pt x="5009" y="3466"/>
                    <a:pt x="4957" y="3466"/>
                    <a:pt x="4915" y="3477"/>
                  </a:cubicBezTo>
                  <a:cubicBezTo>
                    <a:pt x="5041" y="3351"/>
                    <a:pt x="5146" y="3204"/>
                    <a:pt x="5240" y="3036"/>
                  </a:cubicBezTo>
                  <a:cubicBezTo>
                    <a:pt x="5419" y="2679"/>
                    <a:pt x="5513" y="2269"/>
                    <a:pt x="5482" y="1828"/>
                  </a:cubicBezTo>
                  <a:cubicBezTo>
                    <a:pt x="5461" y="1377"/>
                    <a:pt x="5314" y="957"/>
                    <a:pt x="5062" y="642"/>
                  </a:cubicBezTo>
                  <a:cubicBezTo>
                    <a:pt x="4915" y="442"/>
                    <a:pt x="4726" y="285"/>
                    <a:pt x="4516" y="180"/>
                  </a:cubicBezTo>
                  <a:cubicBezTo>
                    <a:pt x="4306" y="64"/>
                    <a:pt x="4064" y="12"/>
                    <a:pt x="3823"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26"/>
            <p:cNvSpPr/>
            <p:nvPr/>
          </p:nvSpPr>
          <p:spPr>
            <a:xfrm>
              <a:off x="2458875" y="4568100"/>
              <a:ext cx="97675" cy="188800"/>
            </a:xfrm>
            <a:custGeom>
              <a:rect b="b" l="l" r="r" t="t"/>
              <a:pathLst>
                <a:path extrusionOk="0" h="7552" w="3907">
                  <a:moveTo>
                    <a:pt x="1597" y="1"/>
                  </a:moveTo>
                  <a:cubicBezTo>
                    <a:pt x="1513" y="1"/>
                    <a:pt x="1418" y="12"/>
                    <a:pt x="1324" y="22"/>
                  </a:cubicBezTo>
                  <a:cubicBezTo>
                    <a:pt x="1334" y="33"/>
                    <a:pt x="1334" y="33"/>
                    <a:pt x="1345" y="33"/>
                  </a:cubicBezTo>
                  <a:cubicBezTo>
                    <a:pt x="1429" y="43"/>
                    <a:pt x="1523" y="64"/>
                    <a:pt x="1607" y="106"/>
                  </a:cubicBezTo>
                  <a:cubicBezTo>
                    <a:pt x="1702" y="138"/>
                    <a:pt x="1786" y="180"/>
                    <a:pt x="1870" y="243"/>
                  </a:cubicBezTo>
                  <a:cubicBezTo>
                    <a:pt x="1943" y="295"/>
                    <a:pt x="2017" y="348"/>
                    <a:pt x="2080" y="421"/>
                  </a:cubicBezTo>
                  <a:cubicBezTo>
                    <a:pt x="2216" y="558"/>
                    <a:pt x="2321" y="726"/>
                    <a:pt x="2384" y="915"/>
                  </a:cubicBezTo>
                  <a:cubicBezTo>
                    <a:pt x="2426" y="1030"/>
                    <a:pt x="2458" y="1146"/>
                    <a:pt x="2479" y="1272"/>
                  </a:cubicBezTo>
                  <a:cubicBezTo>
                    <a:pt x="2489" y="1387"/>
                    <a:pt x="2500" y="1513"/>
                    <a:pt x="2500" y="1629"/>
                  </a:cubicBezTo>
                  <a:cubicBezTo>
                    <a:pt x="2489" y="1881"/>
                    <a:pt x="2447" y="2133"/>
                    <a:pt x="2374" y="2364"/>
                  </a:cubicBezTo>
                  <a:cubicBezTo>
                    <a:pt x="2227" y="2815"/>
                    <a:pt x="1964" y="3225"/>
                    <a:pt x="1607" y="3540"/>
                  </a:cubicBezTo>
                  <a:cubicBezTo>
                    <a:pt x="1691" y="3550"/>
                    <a:pt x="1765" y="3561"/>
                    <a:pt x="1849" y="3582"/>
                  </a:cubicBezTo>
                  <a:cubicBezTo>
                    <a:pt x="1933" y="3603"/>
                    <a:pt x="2006" y="3634"/>
                    <a:pt x="2090" y="3666"/>
                  </a:cubicBezTo>
                  <a:cubicBezTo>
                    <a:pt x="2227" y="3739"/>
                    <a:pt x="2363" y="3834"/>
                    <a:pt x="2479" y="3939"/>
                  </a:cubicBezTo>
                  <a:cubicBezTo>
                    <a:pt x="2573" y="4044"/>
                    <a:pt x="2657" y="4159"/>
                    <a:pt x="2720" y="4285"/>
                  </a:cubicBezTo>
                  <a:cubicBezTo>
                    <a:pt x="2783" y="4401"/>
                    <a:pt x="2825" y="4527"/>
                    <a:pt x="2836" y="4663"/>
                  </a:cubicBezTo>
                  <a:lnTo>
                    <a:pt x="2836" y="4831"/>
                  </a:lnTo>
                  <a:cubicBezTo>
                    <a:pt x="2825" y="4884"/>
                    <a:pt x="2815" y="4936"/>
                    <a:pt x="2794" y="4989"/>
                  </a:cubicBezTo>
                  <a:cubicBezTo>
                    <a:pt x="2773" y="5041"/>
                    <a:pt x="2752" y="5083"/>
                    <a:pt x="2720" y="5125"/>
                  </a:cubicBezTo>
                  <a:cubicBezTo>
                    <a:pt x="2689" y="5167"/>
                    <a:pt x="2647" y="5199"/>
                    <a:pt x="2605" y="5220"/>
                  </a:cubicBezTo>
                  <a:cubicBezTo>
                    <a:pt x="2524" y="5282"/>
                    <a:pt x="2422" y="5306"/>
                    <a:pt x="2323" y="5306"/>
                  </a:cubicBezTo>
                  <a:cubicBezTo>
                    <a:pt x="2304" y="5306"/>
                    <a:pt x="2286" y="5306"/>
                    <a:pt x="2269" y="5304"/>
                  </a:cubicBezTo>
                  <a:cubicBezTo>
                    <a:pt x="2122" y="5304"/>
                    <a:pt x="1985" y="5262"/>
                    <a:pt x="1849" y="5220"/>
                  </a:cubicBezTo>
                  <a:lnTo>
                    <a:pt x="1849" y="5220"/>
                  </a:lnTo>
                  <a:cubicBezTo>
                    <a:pt x="1922" y="5325"/>
                    <a:pt x="1996" y="5451"/>
                    <a:pt x="2048" y="5577"/>
                  </a:cubicBezTo>
                  <a:cubicBezTo>
                    <a:pt x="2101" y="5682"/>
                    <a:pt x="2143" y="5797"/>
                    <a:pt x="2164" y="5913"/>
                  </a:cubicBezTo>
                  <a:cubicBezTo>
                    <a:pt x="2174" y="6007"/>
                    <a:pt x="2185" y="6102"/>
                    <a:pt x="2164" y="6196"/>
                  </a:cubicBezTo>
                  <a:cubicBezTo>
                    <a:pt x="2143" y="6270"/>
                    <a:pt x="2101" y="6343"/>
                    <a:pt x="2059" y="6406"/>
                  </a:cubicBezTo>
                  <a:cubicBezTo>
                    <a:pt x="1996" y="6469"/>
                    <a:pt x="1933" y="6532"/>
                    <a:pt x="1859" y="6574"/>
                  </a:cubicBezTo>
                  <a:cubicBezTo>
                    <a:pt x="1765" y="6616"/>
                    <a:pt x="1670" y="6658"/>
                    <a:pt x="1576" y="6679"/>
                  </a:cubicBezTo>
                  <a:cubicBezTo>
                    <a:pt x="1460" y="6711"/>
                    <a:pt x="1345" y="6732"/>
                    <a:pt x="1229" y="6742"/>
                  </a:cubicBezTo>
                  <a:cubicBezTo>
                    <a:pt x="1103" y="6753"/>
                    <a:pt x="977" y="6763"/>
                    <a:pt x="841" y="6763"/>
                  </a:cubicBezTo>
                  <a:cubicBezTo>
                    <a:pt x="557" y="6763"/>
                    <a:pt x="284" y="6753"/>
                    <a:pt x="1" y="6721"/>
                  </a:cubicBezTo>
                  <a:lnTo>
                    <a:pt x="1" y="6721"/>
                  </a:lnTo>
                  <a:cubicBezTo>
                    <a:pt x="85" y="6805"/>
                    <a:pt x="169" y="6879"/>
                    <a:pt x="253" y="6952"/>
                  </a:cubicBezTo>
                  <a:cubicBezTo>
                    <a:pt x="442" y="7110"/>
                    <a:pt x="631" y="7236"/>
                    <a:pt x="830" y="7341"/>
                  </a:cubicBezTo>
                  <a:cubicBezTo>
                    <a:pt x="1009" y="7435"/>
                    <a:pt x="1208" y="7498"/>
                    <a:pt x="1418" y="7530"/>
                  </a:cubicBezTo>
                  <a:cubicBezTo>
                    <a:pt x="1492" y="7540"/>
                    <a:pt x="1576" y="7551"/>
                    <a:pt x="1649" y="7551"/>
                  </a:cubicBezTo>
                  <a:cubicBezTo>
                    <a:pt x="1765" y="7551"/>
                    <a:pt x="1880" y="7530"/>
                    <a:pt x="1985" y="7509"/>
                  </a:cubicBezTo>
                  <a:cubicBezTo>
                    <a:pt x="2069" y="7488"/>
                    <a:pt x="2153" y="7456"/>
                    <a:pt x="2248" y="7414"/>
                  </a:cubicBezTo>
                  <a:cubicBezTo>
                    <a:pt x="2321" y="7383"/>
                    <a:pt x="2384" y="7341"/>
                    <a:pt x="2458" y="7278"/>
                  </a:cubicBezTo>
                  <a:cubicBezTo>
                    <a:pt x="2594" y="7173"/>
                    <a:pt x="2689" y="7026"/>
                    <a:pt x="2741" y="6858"/>
                  </a:cubicBezTo>
                  <a:cubicBezTo>
                    <a:pt x="2794" y="6690"/>
                    <a:pt x="2794" y="6501"/>
                    <a:pt x="2752" y="6280"/>
                  </a:cubicBezTo>
                  <a:cubicBezTo>
                    <a:pt x="2731" y="6196"/>
                    <a:pt x="2699" y="6112"/>
                    <a:pt x="2657" y="6018"/>
                  </a:cubicBezTo>
                  <a:lnTo>
                    <a:pt x="2657" y="6018"/>
                  </a:lnTo>
                  <a:cubicBezTo>
                    <a:pt x="2773" y="6049"/>
                    <a:pt x="2888" y="6070"/>
                    <a:pt x="2993" y="6070"/>
                  </a:cubicBezTo>
                  <a:cubicBezTo>
                    <a:pt x="3098" y="6070"/>
                    <a:pt x="3193" y="6060"/>
                    <a:pt x="3277" y="6028"/>
                  </a:cubicBezTo>
                  <a:cubicBezTo>
                    <a:pt x="3382" y="5997"/>
                    <a:pt x="3476" y="5944"/>
                    <a:pt x="3560" y="5871"/>
                  </a:cubicBezTo>
                  <a:cubicBezTo>
                    <a:pt x="3623" y="5808"/>
                    <a:pt x="3686" y="5734"/>
                    <a:pt x="3739" y="5640"/>
                  </a:cubicBezTo>
                  <a:cubicBezTo>
                    <a:pt x="3844" y="5461"/>
                    <a:pt x="3896" y="5251"/>
                    <a:pt x="3896" y="4999"/>
                  </a:cubicBezTo>
                  <a:cubicBezTo>
                    <a:pt x="3907" y="4894"/>
                    <a:pt x="3896" y="4779"/>
                    <a:pt x="3875" y="4653"/>
                  </a:cubicBezTo>
                  <a:cubicBezTo>
                    <a:pt x="3854" y="4537"/>
                    <a:pt x="3833" y="4422"/>
                    <a:pt x="3791" y="4317"/>
                  </a:cubicBezTo>
                  <a:cubicBezTo>
                    <a:pt x="3718" y="4086"/>
                    <a:pt x="3602" y="3886"/>
                    <a:pt x="3466" y="3739"/>
                  </a:cubicBezTo>
                  <a:cubicBezTo>
                    <a:pt x="3392" y="3666"/>
                    <a:pt x="3308" y="3603"/>
                    <a:pt x="3224" y="3550"/>
                  </a:cubicBezTo>
                  <a:cubicBezTo>
                    <a:pt x="3130" y="3508"/>
                    <a:pt x="3025" y="3477"/>
                    <a:pt x="2920" y="3466"/>
                  </a:cubicBezTo>
                  <a:cubicBezTo>
                    <a:pt x="2899" y="3456"/>
                    <a:pt x="2878" y="3456"/>
                    <a:pt x="2846" y="3456"/>
                  </a:cubicBezTo>
                  <a:cubicBezTo>
                    <a:pt x="2804" y="3456"/>
                    <a:pt x="2762" y="3466"/>
                    <a:pt x="2710" y="3466"/>
                  </a:cubicBezTo>
                  <a:cubicBezTo>
                    <a:pt x="2836" y="3351"/>
                    <a:pt x="2941" y="3204"/>
                    <a:pt x="3035" y="3036"/>
                  </a:cubicBezTo>
                  <a:cubicBezTo>
                    <a:pt x="3224" y="2689"/>
                    <a:pt x="3308" y="2269"/>
                    <a:pt x="3287" y="1828"/>
                  </a:cubicBezTo>
                  <a:cubicBezTo>
                    <a:pt x="3256" y="1377"/>
                    <a:pt x="3109" y="957"/>
                    <a:pt x="2857" y="642"/>
                  </a:cubicBezTo>
                  <a:cubicBezTo>
                    <a:pt x="2710" y="442"/>
                    <a:pt x="2521" y="285"/>
                    <a:pt x="2311" y="169"/>
                  </a:cubicBezTo>
                  <a:cubicBezTo>
                    <a:pt x="2101" y="64"/>
                    <a:pt x="1859" y="12"/>
                    <a:pt x="1618"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26"/>
            <p:cNvSpPr/>
            <p:nvPr/>
          </p:nvSpPr>
          <p:spPr>
            <a:xfrm>
              <a:off x="2201075" y="4644500"/>
              <a:ext cx="292475" cy="227900"/>
            </a:xfrm>
            <a:custGeom>
              <a:rect b="b" l="l" r="r" t="t"/>
              <a:pathLst>
                <a:path extrusionOk="0" h="9116" w="11699">
                  <a:moveTo>
                    <a:pt x="8716" y="1"/>
                  </a:moveTo>
                  <a:cubicBezTo>
                    <a:pt x="8622" y="1"/>
                    <a:pt x="8527" y="11"/>
                    <a:pt x="8422" y="22"/>
                  </a:cubicBezTo>
                  <a:cubicBezTo>
                    <a:pt x="8055" y="64"/>
                    <a:pt x="7697" y="190"/>
                    <a:pt x="7403" y="305"/>
                  </a:cubicBezTo>
                  <a:cubicBezTo>
                    <a:pt x="7309" y="337"/>
                    <a:pt x="7214" y="379"/>
                    <a:pt x="7109" y="421"/>
                  </a:cubicBezTo>
                  <a:cubicBezTo>
                    <a:pt x="7046" y="442"/>
                    <a:pt x="6973" y="473"/>
                    <a:pt x="6910" y="505"/>
                  </a:cubicBezTo>
                  <a:cubicBezTo>
                    <a:pt x="6742" y="568"/>
                    <a:pt x="6563" y="631"/>
                    <a:pt x="6385" y="683"/>
                  </a:cubicBezTo>
                  <a:cubicBezTo>
                    <a:pt x="6038" y="788"/>
                    <a:pt x="5671" y="883"/>
                    <a:pt x="5293" y="946"/>
                  </a:cubicBezTo>
                  <a:cubicBezTo>
                    <a:pt x="5167" y="977"/>
                    <a:pt x="5030" y="998"/>
                    <a:pt x="4862" y="1019"/>
                  </a:cubicBezTo>
                  <a:cubicBezTo>
                    <a:pt x="4526" y="1061"/>
                    <a:pt x="4180" y="1082"/>
                    <a:pt x="3844" y="1103"/>
                  </a:cubicBezTo>
                  <a:cubicBezTo>
                    <a:pt x="3623" y="1114"/>
                    <a:pt x="3403" y="1135"/>
                    <a:pt x="3193" y="1156"/>
                  </a:cubicBezTo>
                  <a:cubicBezTo>
                    <a:pt x="2867" y="1177"/>
                    <a:pt x="2605" y="1219"/>
                    <a:pt x="2353" y="1271"/>
                  </a:cubicBezTo>
                  <a:cubicBezTo>
                    <a:pt x="2080" y="1334"/>
                    <a:pt x="1817" y="1418"/>
                    <a:pt x="1586" y="1523"/>
                  </a:cubicBezTo>
                  <a:cubicBezTo>
                    <a:pt x="1334" y="1639"/>
                    <a:pt x="1103" y="1796"/>
                    <a:pt x="904" y="1985"/>
                  </a:cubicBezTo>
                  <a:cubicBezTo>
                    <a:pt x="799" y="2080"/>
                    <a:pt x="704" y="2185"/>
                    <a:pt x="599" y="2321"/>
                  </a:cubicBezTo>
                  <a:cubicBezTo>
                    <a:pt x="505" y="2447"/>
                    <a:pt x="421" y="2573"/>
                    <a:pt x="347" y="2720"/>
                  </a:cubicBezTo>
                  <a:cubicBezTo>
                    <a:pt x="200" y="2993"/>
                    <a:pt x="106" y="3287"/>
                    <a:pt x="53" y="3592"/>
                  </a:cubicBezTo>
                  <a:cubicBezTo>
                    <a:pt x="22" y="3739"/>
                    <a:pt x="11" y="3896"/>
                    <a:pt x="1" y="4054"/>
                  </a:cubicBezTo>
                  <a:cubicBezTo>
                    <a:pt x="1" y="4190"/>
                    <a:pt x="11" y="4337"/>
                    <a:pt x="32" y="4505"/>
                  </a:cubicBezTo>
                  <a:cubicBezTo>
                    <a:pt x="74" y="4747"/>
                    <a:pt x="148" y="4999"/>
                    <a:pt x="253" y="5240"/>
                  </a:cubicBezTo>
                  <a:cubicBezTo>
                    <a:pt x="347" y="5440"/>
                    <a:pt x="463" y="5629"/>
                    <a:pt x="620" y="5818"/>
                  </a:cubicBezTo>
                  <a:cubicBezTo>
                    <a:pt x="778" y="6017"/>
                    <a:pt x="956" y="6175"/>
                    <a:pt x="1145" y="6301"/>
                  </a:cubicBezTo>
                  <a:cubicBezTo>
                    <a:pt x="1313" y="6406"/>
                    <a:pt x="1492" y="6469"/>
                    <a:pt x="1660" y="6490"/>
                  </a:cubicBezTo>
                  <a:cubicBezTo>
                    <a:pt x="1618" y="6542"/>
                    <a:pt x="1576" y="6616"/>
                    <a:pt x="1555" y="6679"/>
                  </a:cubicBezTo>
                  <a:cubicBezTo>
                    <a:pt x="1534" y="6731"/>
                    <a:pt x="1513" y="6773"/>
                    <a:pt x="1502" y="6826"/>
                  </a:cubicBezTo>
                  <a:cubicBezTo>
                    <a:pt x="1492" y="6868"/>
                    <a:pt x="1481" y="6920"/>
                    <a:pt x="1471" y="6983"/>
                  </a:cubicBezTo>
                  <a:cubicBezTo>
                    <a:pt x="1460" y="7078"/>
                    <a:pt x="1471" y="7183"/>
                    <a:pt x="1492" y="7298"/>
                  </a:cubicBezTo>
                  <a:cubicBezTo>
                    <a:pt x="1502" y="7393"/>
                    <a:pt x="1534" y="7487"/>
                    <a:pt x="1576" y="7592"/>
                  </a:cubicBezTo>
                  <a:cubicBezTo>
                    <a:pt x="1660" y="7781"/>
                    <a:pt x="1786" y="7960"/>
                    <a:pt x="1943" y="8128"/>
                  </a:cubicBezTo>
                  <a:cubicBezTo>
                    <a:pt x="2101" y="8275"/>
                    <a:pt x="2290" y="8401"/>
                    <a:pt x="2479" y="8485"/>
                  </a:cubicBezTo>
                  <a:cubicBezTo>
                    <a:pt x="2626" y="8548"/>
                    <a:pt x="2783" y="8580"/>
                    <a:pt x="2930" y="8580"/>
                  </a:cubicBezTo>
                  <a:cubicBezTo>
                    <a:pt x="2962" y="8580"/>
                    <a:pt x="2993" y="8559"/>
                    <a:pt x="3004" y="8538"/>
                  </a:cubicBezTo>
                  <a:cubicBezTo>
                    <a:pt x="3203" y="8580"/>
                    <a:pt x="3392" y="8653"/>
                    <a:pt x="3581" y="8737"/>
                  </a:cubicBezTo>
                  <a:cubicBezTo>
                    <a:pt x="3676" y="8769"/>
                    <a:pt x="3781" y="8811"/>
                    <a:pt x="3875" y="8853"/>
                  </a:cubicBezTo>
                  <a:cubicBezTo>
                    <a:pt x="3959" y="8874"/>
                    <a:pt x="4033" y="8906"/>
                    <a:pt x="4117" y="8927"/>
                  </a:cubicBezTo>
                  <a:cubicBezTo>
                    <a:pt x="4180" y="8937"/>
                    <a:pt x="4243" y="8948"/>
                    <a:pt x="4316" y="8969"/>
                  </a:cubicBezTo>
                  <a:lnTo>
                    <a:pt x="4663" y="9032"/>
                  </a:lnTo>
                  <a:cubicBezTo>
                    <a:pt x="5062" y="9084"/>
                    <a:pt x="5471" y="9116"/>
                    <a:pt x="5881" y="9116"/>
                  </a:cubicBezTo>
                  <a:lnTo>
                    <a:pt x="6143" y="9116"/>
                  </a:lnTo>
                  <a:cubicBezTo>
                    <a:pt x="6658" y="9095"/>
                    <a:pt x="7162" y="9032"/>
                    <a:pt x="7645" y="8927"/>
                  </a:cubicBezTo>
                  <a:cubicBezTo>
                    <a:pt x="8139" y="8811"/>
                    <a:pt x="8611" y="8643"/>
                    <a:pt x="9053" y="8433"/>
                  </a:cubicBezTo>
                  <a:cubicBezTo>
                    <a:pt x="9494" y="8212"/>
                    <a:pt x="9903" y="7939"/>
                    <a:pt x="10250" y="7624"/>
                  </a:cubicBezTo>
                  <a:cubicBezTo>
                    <a:pt x="10617" y="7288"/>
                    <a:pt x="10922" y="6910"/>
                    <a:pt x="11163" y="6479"/>
                  </a:cubicBezTo>
                  <a:cubicBezTo>
                    <a:pt x="11279" y="6259"/>
                    <a:pt x="11384" y="6028"/>
                    <a:pt x="11468" y="5776"/>
                  </a:cubicBezTo>
                  <a:cubicBezTo>
                    <a:pt x="11562" y="5492"/>
                    <a:pt x="11625" y="5198"/>
                    <a:pt x="11667" y="4852"/>
                  </a:cubicBezTo>
                  <a:cubicBezTo>
                    <a:pt x="11699" y="4547"/>
                    <a:pt x="11699" y="4222"/>
                    <a:pt x="11678" y="3875"/>
                  </a:cubicBezTo>
                  <a:cubicBezTo>
                    <a:pt x="11657" y="3550"/>
                    <a:pt x="11604" y="3224"/>
                    <a:pt x="11531" y="2899"/>
                  </a:cubicBezTo>
                  <a:cubicBezTo>
                    <a:pt x="11457" y="2584"/>
                    <a:pt x="11363" y="2279"/>
                    <a:pt x="11247" y="1996"/>
                  </a:cubicBezTo>
                  <a:cubicBezTo>
                    <a:pt x="11132" y="1723"/>
                    <a:pt x="10985" y="1460"/>
                    <a:pt x="10806" y="1219"/>
                  </a:cubicBezTo>
                  <a:cubicBezTo>
                    <a:pt x="10533" y="851"/>
                    <a:pt x="10071" y="358"/>
                    <a:pt x="9399" y="116"/>
                  </a:cubicBezTo>
                  <a:cubicBezTo>
                    <a:pt x="9263" y="74"/>
                    <a:pt x="9116" y="43"/>
                    <a:pt x="8958" y="22"/>
                  </a:cubicBezTo>
                  <a:cubicBezTo>
                    <a:pt x="8874" y="11"/>
                    <a:pt x="8800" y="1"/>
                    <a:pt x="8716"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26"/>
            <p:cNvSpPr/>
            <p:nvPr/>
          </p:nvSpPr>
          <p:spPr>
            <a:xfrm>
              <a:off x="2407150" y="4644500"/>
              <a:ext cx="86400" cy="201375"/>
            </a:xfrm>
            <a:custGeom>
              <a:rect b="b" l="l" r="r" t="t"/>
              <a:pathLst>
                <a:path extrusionOk="0" h="8055" w="3456">
                  <a:moveTo>
                    <a:pt x="473" y="1"/>
                  </a:moveTo>
                  <a:cubicBezTo>
                    <a:pt x="379" y="1"/>
                    <a:pt x="284" y="11"/>
                    <a:pt x="179" y="22"/>
                  </a:cubicBezTo>
                  <a:cubicBezTo>
                    <a:pt x="116" y="32"/>
                    <a:pt x="64" y="32"/>
                    <a:pt x="1" y="43"/>
                  </a:cubicBezTo>
                  <a:cubicBezTo>
                    <a:pt x="95" y="32"/>
                    <a:pt x="179" y="32"/>
                    <a:pt x="274" y="32"/>
                  </a:cubicBezTo>
                  <a:lnTo>
                    <a:pt x="389" y="32"/>
                  </a:lnTo>
                  <a:cubicBezTo>
                    <a:pt x="526" y="43"/>
                    <a:pt x="662" y="74"/>
                    <a:pt x="799" y="127"/>
                  </a:cubicBezTo>
                  <a:cubicBezTo>
                    <a:pt x="946" y="190"/>
                    <a:pt x="1093" y="263"/>
                    <a:pt x="1219" y="358"/>
                  </a:cubicBezTo>
                  <a:cubicBezTo>
                    <a:pt x="1345" y="452"/>
                    <a:pt x="1461" y="547"/>
                    <a:pt x="1566" y="652"/>
                  </a:cubicBezTo>
                  <a:cubicBezTo>
                    <a:pt x="1660" y="746"/>
                    <a:pt x="1744" y="841"/>
                    <a:pt x="1818" y="946"/>
                  </a:cubicBezTo>
                  <a:cubicBezTo>
                    <a:pt x="1975" y="1145"/>
                    <a:pt x="2101" y="1366"/>
                    <a:pt x="2196" y="1607"/>
                  </a:cubicBezTo>
                  <a:cubicBezTo>
                    <a:pt x="2395" y="2080"/>
                    <a:pt x="2490" y="2605"/>
                    <a:pt x="2500" y="3119"/>
                  </a:cubicBezTo>
                  <a:cubicBezTo>
                    <a:pt x="2511" y="3676"/>
                    <a:pt x="2448" y="4222"/>
                    <a:pt x="2353" y="4757"/>
                  </a:cubicBezTo>
                  <a:cubicBezTo>
                    <a:pt x="2259" y="5303"/>
                    <a:pt x="2122" y="5828"/>
                    <a:pt x="1965" y="6364"/>
                  </a:cubicBezTo>
                  <a:cubicBezTo>
                    <a:pt x="1954" y="6406"/>
                    <a:pt x="1944" y="6448"/>
                    <a:pt x="1923" y="6490"/>
                  </a:cubicBezTo>
                  <a:lnTo>
                    <a:pt x="1923" y="6500"/>
                  </a:lnTo>
                  <a:cubicBezTo>
                    <a:pt x="1786" y="6973"/>
                    <a:pt x="1639" y="7445"/>
                    <a:pt x="1492" y="7918"/>
                  </a:cubicBezTo>
                  <a:cubicBezTo>
                    <a:pt x="1482" y="7971"/>
                    <a:pt x="1471" y="8013"/>
                    <a:pt x="1450" y="8055"/>
                  </a:cubicBezTo>
                  <a:cubicBezTo>
                    <a:pt x="1650" y="7929"/>
                    <a:pt x="1839" y="7781"/>
                    <a:pt x="2017" y="7624"/>
                  </a:cubicBezTo>
                  <a:cubicBezTo>
                    <a:pt x="2374" y="7298"/>
                    <a:pt x="2689" y="6910"/>
                    <a:pt x="2920" y="6479"/>
                  </a:cubicBezTo>
                  <a:cubicBezTo>
                    <a:pt x="3036" y="6259"/>
                    <a:pt x="3141" y="6028"/>
                    <a:pt x="3225" y="5776"/>
                  </a:cubicBezTo>
                  <a:cubicBezTo>
                    <a:pt x="3319" y="5492"/>
                    <a:pt x="3382" y="5198"/>
                    <a:pt x="3424" y="4852"/>
                  </a:cubicBezTo>
                  <a:cubicBezTo>
                    <a:pt x="3456" y="4547"/>
                    <a:pt x="3456" y="4222"/>
                    <a:pt x="3435" y="3875"/>
                  </a:cubicBezTo>
                  <a:cubicBezTo>
                    <a:pt x="3414" y="3550"/>
                    <a:pt x="3361" y="3214"/>
                    <a:pt x="3288" y="2899"/>
                  </a:cubicBezTo>
                  <a:cubicBezTo>
                    <a:pt x="3214" y="2584"/>
                    <a:pt x="3120" y="2279"/>
                    <a:pt x="3004" y="1996"/>
                  </a:cubicBezTo>
                  <a:cubicBezTo>
                    <a:pt x="2889" y="1723"/>
                    <a:pt x="2742" y="1460"/>
                    <a:pt x="2563" y="1219"/>
                  </a:cubicBezTo>
                  <a:cubicBezTo>
                    <a:pt x="2290" y="851"/>
                    <a:pt x="1828" y="347"/>
                    <a:pt x="1156" y="116"/>
                  </a:cubicBezTo>
                  <a:cubicBezTo>
                    <a:pt x="1020" y="74"/>
                    <a:pt x="873" y="32"/>
                    <a:pt x="715" y="22"/>
                  </a:cubicBezTo>
                  <a:cubicBezTo>
                    <a:pt x="641" y="11"/>
                    <a:pt x="557" y="1"/>
                    <a:pt x="473"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26"/>
            <p:cNvSpPr/>
            <p:nvPr/>
          </p:nvSpPr>
          <p:spPr>
            <a:xfrm>
              <a:off x="2444425" y="4842450"/>
              <a:ext cx="25" cy="25"/>
            </a:xfrm>
            <a:custGeom>
              <a:rect b="b" l="l" r="r" t="t"/>
              <a:pathLst>
                <a:path extrusionOk="0" h="1" w="1">
                  <a:moveTo>
                    <a:pt x="1" y="0"/>
                  </a:moveTo>
                  <a:lnTo>
                    <a:pt x="1" y="0"/>
                  </a:lnTo>
                  <a:close/>
                </a:path>
              </a:pathLst>
            </a:custGeom>
            <a:solidFill>
              <a:srgbClr val="FFA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26"/>
            <p:cNvSpPr/>
            <p:nvPr/>
          </p:nvSpPr>
          <p:spPr>
            <a:xfrm>
              <a:off x="2216825" y="4723800"/>
              <a:ext cx="147575" cy="148600"/>
            </a:xfrm>
            <a:custGeom>
              <a:rect b="b" l="l" r="r" t="t"/>
              <a:pathLst>
                <a:path extrusionOk="0" h="5944" w="5903">
                  <a:moveTo>
                    <a:pt x="1408" y="0"/>
                  </a:moveTo>
                  <a:cubicBezTo>
                    <a:pt x="1324" y="0"/>
                    <a:pt x="1250" y="0"/>
                    <a:pt x="1166" y="10"/>
                  </a:cubicBezTo>
                  <a:cubicBezTo>
                    <a:pt x="1093" y="21"/>
                    <a:pt x="1019" y="31"/>
                    <a:pt x="946" y="52"/>
                  </a:cubicBezTo>
                  <a:cubicBezTo>
                    <a:pt x="883" y="73"/>
                    <a:pt x="830" y="94"/>
                    <a:pt x="767" y="115"/>
                  </a:cubicBezTo>
                  <a:cubicBezTo>
                    <a:pt x="715" y="136"/>
                    <a:pt x="662" y="157"/>
                    <a:pt x="610" y="189"/>
                  </a:cubicBezTo>
                  <a:lnTo>
                    <a:pt x="620" y="189"/>
                  </a:lnTo>
                  <a:cubicBezTo>
                    <a:pt x="578" y="210"/>
                    <a:pt x="536" y="241"/>
                    <a:pt x="494" y="273"/>
                  </a:cubicBezTo>
                  <a:cubicBezTo>
                    <a:pt x="452" y="304"/>
                    <a:pt x="421" y="336"/>
                    <a:pt x="379" y="367"/>
                  </a:cubicBezTo>
                  <a:cubicBezTo>
                    <a:pt x="347" y="409"/>
                    <a:pt x="316" y="441"/>
                    <a:pt x="284" y="483"/>
                  </a:cubicBezTo>
                  <a:cubicBezTo>
                    <a:pt x="253" y="525"/>
                    <a:pt x="221" y="577"/>
                    <a:pt x="190" y="619"/>
                  </a:cubicBezTo>
                  <a:lnTo>
                    <a:pt x="200" y="619"/>
                  </a:lnTo>
                  <a:cubicBezTo>
                    <a:pt x="158" y="672"/>
                    <a:pt x="127" y="735"/>
                    <a:pt x="106" y="798"/>
                  </a:cubicBezTo>
                  <a:cubicBezTo>
                    <a:pt x="85" y="850"/>
                    <a:pt x="64" y="913"/>
                    <a:pt x="53" y="966"/>
                  </a:cubicBezTo>
                  <a:lnTo>
                    <a:pt x="53" y="955"/>
                  </a:lnTo>
                  <a:cubicBezTo>
                    <a:pt x="32" y="1018"/>
                    <a:pt x="22" y="1081"/>
                    <a:pt x="11" y="1144"/>
                  </a:cubicBezTo>
                  <a:cubicBezTo>
                    <a:pt x="11" y="1197"/>
                    <a:pt x="1" y="1249"/>
                    <a:pt x="1" y="1302"/>
                  </a:cubicBezTo>
                  <a:cubicBezTo>
                    <a:pt x="1" y="1354"/>
                    <a:pt x="11" y="1417"/>
                    <a:pt x="11" y="1470"/>
                  </a:cubicBezTo>
                  <a:cubicBezTo>
                    <a:pt x="22" y="1522"/>
                    <a:pt x="32" y="1575"/>
                    <a:pt x="53" y="1627"/>
                  </a:cubicBezTo>
                  <a:lnTo>
                    <a:pt x="43" y="1627"/>
                  </a:lnTo>
                  <a:cubicBezTo>
                    <a:pt x="64" y="1701"/>
                    <a:pt x="85" y="1774"/>
                    <a:pt x="116" y="1837"/>
                  </a:cubicBezTo>
                  <a:cubicBezTo>
                    <a:pt x="148" y="1900"/>
                    <a:pt x="179" y="1974"/>
                    <a:pt x="221" y="2037"/>
                  </a:cubicBezTo>
                  <a:lnTo>
                    <a:pt x="211" y="2037"/>
                  </a:lnTo>
                  <a:cubicBezTo>
                    <a:pt x="263" y="2110"/>
                    <a:pt x="316" y="2194"/>
                    <a:pt x="368" y="2268"/>
                  </a:cubicBezTo>
                  <a:cubicBezTo>
                    <a:pt x="428" y="2338"/>
                    <a:pt x="489" y="2399"/>
                    <a:pt x="558" y="2469"/>
                  </a:cubicBezTo>
                  <a:lnTo>
                    <a:pt x="558" y="2469"/>
                  </a:lnTo>
                  <a:cubicBezTo>
                    <a:pt x="558" y="2468"/>
                    <a:pt x="558" y="2468"/>
                    <a:pt x="557" y="2467"/>
                  </a:cubicBezTo>
                  <a:lnTo>
                    <a:pt x="557" y="2467"/>
                  </a:lnTo>
                  <a:lnTo>
                    <a:pt x="568" y="2478"/>
                  </a:lnTo>
                  <a:cubicBezTo>
                    <a:pt x="565" y="2475"/>
                    <a:pt x="562" y="2472"/>
                    <a:pt x="558" y="2469"/>
                  </a:cubicBezTo>
                  <a:lnTo>
                    <a:pt x="558" y="2469"/>
                  </a:lnTo>
                  <a:cubicBezTo>
                    <a:pt x="726" y="2636"/>
                    <a:pt x="904" y="2773"/>
                    <a:pt x="1103" y="2887"/>
                  </a:cubicBezTo>
                  <a:lnTo>
                    <a:pt x="1114" y="2887"/>
                  </a:lnTo>
                  <a:cubicBezTo>
                    <a:pt x="1208" y="2940"/>
                    <a:pt x="1313" y="2992"/>
                    <a:pt x="1429" y="3045"/>
                  </a:cubicBezTo>
                  <a:cubicBezTo>
                    <a:pt x="1429" y="3045"/>
                    <a:pt x="1439" y="3045"/>
                    <a:pt x="1439" y="3055"/>
                  </a:cubicBezTo>
                  <a:lnTo>
                    <a:pt x="1439" y="3076"/>
                  </a:lnTo>
                  <a:cubicBezTo>
                    <a:pt x="1408" y="3139"/>
                    <a:pt x="1376" y="3202"/>
                    <a:pt x="1345" y="3276"/>
                  </a:cubicBezTo>
                  <a:cubicBezTo>
                    <a:pt x="1324" y="3328"/>
                    <a:pt x="1303" y="3391"/>
                    <a:pt x="1282" y="3454"/>
                  </a:cubicBezTo>
                  <a:cubicBezTo>
                    <a:pt x="1271" y="3517"/>
                    <a:pt x="1250" y="3591"/>
                    <a:pt x="1240" y="3664"/>
                  </a:cubicBezTo>
                  <a:cubicBezTo>
                    <a:pt x="1240" y="3727"/>
                    <a:pt x="1229" y="3790"/>
                    <a:pt x="1229" y="3853"/>
                  </a:cubicBezTo>
                  <a:cubicBezTo>
                    <a:pt x="1229" y="3927"/>
                    <a:pt x="1229" y="4000"/>
                    <a:pt x="1240" y="4074"/>
                  </a:cubicBezTo>
                  <a:cubicBezTo>
                    <a:pt x="1250" y="4147"/>
                    <a:pt x="1271" y="4210"/>
                    <a:pt x="1282" y="4284"/>
                  </a:cubicBezTo>
                  <a:lnTo>
                    <a:pt x="1282" y="4273"/>
                  </a:lnTo>
                  <a:cubicBezTo>
                    <a:pt x="1303" y="4357"/>
                    <a:pt x="1334" y="4431"/>
                    <a:pt x="1366" y="4515"/>
                  </a:cubicBezTo>
                  <a:cubicBezTo>
                    <a:pt x="1397" y="4588"/>
                    <a:pt x="1439" y="4662"/>
                    <a:pt x="1471" y="4736"/>
                  </a:cubicBezTo>
                  <a:lnTo>
                    <a:pt x="1471" y="4725"/>
                  </a:lnTo>
                  <a:cubicBezTo>
                    <a:pt x="1523" y="4809"/>
                    <a:pt x="1576" y="4893"/>
                    <a:pt x="1639" y="4967"/>
                  </a:cubicBezTo>
                  <a:cubicBezTo>
                    <a:pt x="1691" y="5040"/>
                    <a:pt x="1754" y="5114"/>
                    <a:pt x="1828" y="5177"/>
                  </a:cubicBezTo>
                  <a:lnTo>
                    <a:pt x="1817" y="5177"/>
                  </a:lnTo>
                  <a:cubicBezTo>
                    <a:pt x="1901" y="5250"/>
                    <a:pt x="1975" y="5313"/>
                    <a:pt x="2059" y="5376"/>
                  </a:cubicBezTo>
                  <a:cubicBezTo>
                    <a:pt x="2143" y="5397"/>
                    <a:pt x="2227" y="5408"/>
                    <a:pt x="2300" y="5408"/>
                  </a:cubicBezTo>
                  <a:cubicBezTo>
                    <a:pt x="2332" y="5408"/>
                    <a:pt x="2363" y="5387"/>
                    <a:pt x="2374" y="5366"/>
                  </a:cubicBezTo>
                  <a:cubicBezTo>
                    <a:pt x="2573" y="5408"/>
                    <a:pt x="2762" y="5492"/>
                    <a:pt x="2941" y="5565"/>
                  </a:cubicBezTo>
                  <a:lnTo>
                    <a:pt x="2951" y="5565"/>
                  </a:lnTo>
                  <a:cubicBezTo>
                    <a:pt x="3056" y="5607"/>
                    <a:pt x="3151" y="5649"/>
                    <a:pt x="3245" y="5681"/>
                  </a:cubicBezTo>
                  <a:cubicBezTo>
                    <a:pt x="3329" y="5712"/>
                    <a:pt x="3403" y="5734"/>
                    <a:pt x="3487" y="5755"/>
                  </a:cubicBezTo>
                  <a:cubicBezTo>
                    <a:pt x="3550" y="5765"/>
                    <a:pt x="3613" y="5786"/>
                    <a:pt x="3686" y="5797"/>
                  </a:cubicBezTo>
                  <a:lnTo>
                    <a:pt x="4033" y="5860"/>
                  </a:lnTo>
                  <a:cubicBezTo>
                    <a:pt x="4432" y="5923"/>
                    <a:pt x="4841" y="5944"/>
                    <a:pt x="5251" y="5944"/>
                  </a:cubicBezTo>
                  <a:lnTo>
                    <a:pt x="5513" y="5944"/>
                  </a:lnTo>
                  <a:cubicBezTo>
                    <a:pt x="5650" y="5944"/>
                    <a:pt x="5776" y="5933"/>
                    <a:pt x="5902" y="5923"/>
                  </a:cubicBezTo>
                  <a:cubicBezTo>
                    <a:pt x="5891" y="5860"/>
                    <a:pt x="5870" y="5807"/>
                    <a:pt x="5860" y="5755"/>
                  </a:cubicBezTo>
                  <a:cubicBezTo>
                    <a:pt x="5702" y="5187"/>
                    <a:pt x="5534" y="4630"/>
                    <a:pt x="5324" y="4084"/>
                  </a:cubicBezTo>
                  <a:cubicBezTo>
                    <a:pt x="5219" y="3811"/>
                    <a:pt x="5104" y="3538"/>
                    <a:pt x="4978" y="3276"/>
                  </a:cubicBezTo>
                  <a:cubicBezTo>
                    <a:pt x="4862" y="3013"/>
                    <a:pt x="4726" y="2751"/>
                    <a:pt x="4579" y="2499"/>
                  </a:cubicBezTo>
                  <a:lnTo>
                    <a:pt x="4579" y="2509"/>
                  </a:lnTo>
                  <a:cubicBezTo>
                    <a:pt x="4484" y="2352"/>
                    <a:pt x="4390" y="2194"/>
                    <a:pt x="4285" y="2047"/>
                  </a:cubicBezTo>
                  <a:cubicBezTo>
                    <a:pt x="4201" y="1911"/>
                    <a:pt x="4106" y="1785"/>
                    <a:pt x="4012" y="1659"/>
                  </a:cubicBezTo>
                  <a:cubicBezTo>
                    <a:pt x="3823" y="1396"/>
                    <a:pt x="3613" y="1144"/>
                    <a:pt x="3382" y="913"/>
                  </a:cubicBezTo>
                  <a:lnTo>
                    <a:pt x="3382" y="913"/>
                  </a:lnTo>
                  <a:cubicBezTo>
                    <a:pt x="3382" y="914"/>
                    <a:pt x="3382" y="914"/>
                    <a:pt x="3382" y="914"/>
                  </a:cubicBezTo>
                  <a:lnTo>
                    <a:pt x="3382" y="914"/>
                  </a:lnTo>
                  <a:cubicBezTo>
                    <a:pt x="3270" y="802"/>
                    <a:pt x="3147" y="700"/>
                    <a:pt x="3025" y="609"/>
                  </a:cubicBezTo>
                  <a:cubicBezTo>
                    <a:pt x="2909" y="514"/>
                    <a:pt x="2783" y="430"/>
                    <a:pt x="2647" y="346"/>
                  </a:cubicBezTo>
                  <a:lnTo>
                    <a:pt x="2332" y="189"/>
                  </a:lnTo>
                  <a:cubicBezTo>
                    <a:pt x="2227" y="147"/>
                    <a:pt x="2122" y="115"/>
                    <a:pt x="2006" y="84"/>
                  </a:cubicBezTo>
                  <a:lnTo>
                    <a:pt x="2017" y="84"/>
                  </a:lnTo>
                  <a:cubicBezTo>
                    <a:pt x="1817" y="31"/>
                    <a:pt x="1607" y="0"/>
                    <a:pt x="1408" y="0"/>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26"/>
            <p:cNvSpPr/>
            <p:nvPr/>
          </p:nvSpPr>
          <p:spPr>
            <a:xfrm>
              <a:off x="2244400" y="4795975"/>
              <a:ext cx="275" cy="25"/>
            </a:xfrm>
            <a:custGeom>
              <a:rect b="b" l="l" r="r" t="t"/>
              <a:pathLst>
                <a:path extrusionOk="0" h="1" w="11">
                  <a:moveTo>
                    <a:pt x="11" y="0"/>
                  </a:moveTo>
                  <a:lnTo>
                    <a:pt x="0" y="0"/>
                  </a:lnTo>
                  <a:lnTo>
                    <a:pt x="0" y="0"/>
                  </a:lnTo>
                  <a:lnTo>
                    <a:pt x="0" y="0"/>
                  </a:lnTo>
                  <a:close/>
                </a:path>
              </a:pathLst>
            </a:custGeom>
            <a:solidFill>
              <a:srgbClr val="FFA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26"/>
            <p:cNvSpPr/>
            <p:nvPr/>
          </p:nvSpPr>
          <p:spPr>
            <a:xfrm>
              <a:off x="2244650" y="4795975"/>
              <a:ext cx="25" cy="25"/>
            </a:xfrm>
            <a:custGeom>
              <a:rect b="b" l="l" r="r" t="t"/>
              <a:pathLst>
                <a:path extrusionOk="0" h="1" w="1">
                  <a:moveTo>
                    <a:pt x="1" y="0"/>
                  </a:moveTo>
                  <a:close/>
                </a:path>
              </a:pathLst>
            </a:custGeom>
            <a:solidFill>
              <a:srgbClr val="FFA6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26"/>
            <p:cNvSpPr/>
            <p:nvPr/>
          </p:nvSpPr>
          <p:spPr>
            <a:xfrm>
              <a:off x="2332075" y="4861350"/>
              <a:ext cx="138100" cy="181950"/>
            </a:xfrm>
            <a:custGeom>
              <a:rect b="b" l="l" r="r" t="t"/>
              <a:pathLst>
                <a:path extrusionOk="0" h="7278" w="5524">
                  <a:moveTo>
                    <a:pt x="4338" y="0"/>
                  </a:moveTo>
                  <a:cubicBezTo>
                    <a:pt x="4296" y="0"/>
                    <a:pt x="4264" y="21"/>
                    <a:pt x="4254" y="63"/>
                  </a:cubicBezTo>
                  <a:cubicBezTo>
                    <a:pt x="4212" y="263"/>
                    <a:pt x="4170" y="463"/>
                    <a:pt x="4159" y="662"/>
                  </a:cubicBezTo>
                  <a:lnTo>
                    <a:pt x="4117" y="620"/>
                  </a:lnTo>
                  <a:cubicBezTo>
                    <a:pt x="4075" y="568"/>
                    <a:pt x="4012" y="526"/>
                    <a:pt x="3939" y="505"/>
                  </a:cubicBezTo>
                  <a:cubicBezTo>
                    <a:pt x="3876" y="473"/>
                    <a:pt x="3802" y="463"/>
                    <a:pt x="3728" y="463"/>
                  </a:cubicBezTo>
                  <a:cubicBezTo>
                    <a:pt x="3665" y="463"/>
                    <a:pt x="3602" y="473"/>
                    <a:pt x="3529" y="484"/>
                  </a:cubicBezTo>
                  <a:cubicBezTo>
                    <a:pt x="3455" y="505"/>
                    <a:pt x="3382" y="526"/>
                    <a:pt x="3298" y="557"/>
                  </a:cubicBezTo>
                  <a:cubicBezTo>
                    <a:pt x="3224" y="589"/>
                    <a:pt x="3140" y="620"/>
                    <a:pt x="3056" y="662"/>
                  </a:cubicBezTo>
                  <a:cubicBezTo>
                    <a:pt x="2920" y="746"/>
                    <a:pt x="2762" y="841"/>
                    <a:pt x="2604" y="967"/>
                  </a:cubicBezTo>
                  <a:cubicBezTo>
                    <a:pt x="2478" y="1061"/>
                    <a:pt x="2352" y="1156"/>
                    <a:pt x="2247" y="1261"/>
                  </a:cubicBezTo>
                  <a:cubicBezTo>
                    <a:pt x="2142" y="1355"/>
                    <a:pt x="2058" y="1439"/>
                    <a:pt x="1974" y="1534"/>
                  </a:cubicBezTo>
                  <a:cubicBezTo>
                    <a:pt x="1943" y="1576"/>
                    <a:pt x="1911" y="1607"/>
                    <a:pt x="1890" y="1639"/>
                  </a:cubicBezTo>
                  <a:cubicBezTo>
                    <a:pt x="1838" y="1733"/>
                    <a:pt x="1785" y="1828"/>
                    <a:pt x="1722" y="1954"/>
                  </a:cubicBezTo>
                  <a:cubicBezTo>
                    <a:pt x="1638" y="2143"/>
                    <a:pt x="1586" y="2342"/>
                    <a:pt x="1533" y="2521"/>
                  </a:cubicBezTo>
                  <a:cubicBezTo>
                    <a:pt x="1523" y="2458"/>
                    <a:pt x="1502" y="2395"/>
                    <a:pt x="1481" y="2342"/>
                  </a:cubicBezTo>
                  <a:cubicBezTo>
                    <a:pt x="1470" y="2300"/>
                    <a:pt x="1449" y="2279"/>
                    <a:pt x="1407" y="2279"/>
                  </a:cubicBezTo>
                  <a:lnTo>
                    <a:pt x="1386" y="2279"/>
                  </a:lnTo>
                  <a:cubicBezTo>
                    <a:pt x="1365" y="2290"/>
                    <a:pt x="1355" y="2300"/>
                    <a:pt x="1344" y="2321"/>
                  </a:cubicBezTo>
                  <a:cubicBezTo>
                    <a:pt x="1334" y="2342"/>
                    <a:pt x="1334" y="2363"/>
                    <a:pt x="1334" y="2384"/>
                  </a:cubicBezTo>
                  <a:cubicBezTo>
                    <a:pt x="1386" y="2531"/>
                    <a:pt x="1418" y="2668"/>
                    <a:pt x="1439" y="2794"/>
                  </a:cubicBezTo>
                  <a:cubicBezTo>
                    <a:pt x="1449" y="2930"/>
                    <a:pt x="1449" y="3046"/>
                    <a:pt x="1439" y="3151"/>
                  </a:cubicBezTo>
                  <a:lnTo>
                    <a:pt x="1439" y="3161"/>
                  </a:lnTo>
                  <a:cubicBezTo>
                    <a:pt x="1428" y="3224"/>
                    <a:pt x="1418" y="3287"/>
                    <a:pt x="1386" y="3340"/>
                  </a:cubicBezTo>
                  <a:cubicBezTo>
                    <a:pt x="1365" y="3392"/>
                    <a:pt x="1344" y="3434"/>
                    <a:pt x="1313" y="3476"/>
                  </a:cubicBezTo>
                  <a:cubicBezTo>
                    <a:pt x="1281" y="3518"/>
                    <a:pt x="1250" y="3550"/>
                    <a:pt x="1208" y="3581"/>
                  </a:cubicBezTo>
                  <a:cubicBezTo>
                    <a:pt x="1155" y="3613"/>
                    <a:pt x="1103" y="3644"/>
                    <a:pt x="1040" y="3676"/>
                  </a:cubicBezTo>
                  <a:cubicBezTo>
                    <a:pt x="956" y="3707"/>
                    <a:pt x="861" y="3728"/>
                    <a:pt x="756" y="3749"/>
                  </a:cubicBezTo>
                  <a:cubicBezTo>
                    <a:pt x="714" y="3749"/>
                    <a:pt x="683" y="3760"/>
                    <a:pt x="641" y="3760"/>
                  </a:cubicBezTo>
                  <a:cubicBezTo>
                    <a:pt x="599" y="3760"/>
                    <a:pt x="567" y="3791"/>
                    <a:pt x="567" y="3833"/>
                  </a:cubicBezTo>
                  <a:cubicBezTo>
                    <a:pt x="567" y="3844"/>
                    <a:pt x="567" y="3865"/>
                    <a:pt x="578" y="3875"/>
                  </a:cubicBezTo>
                  <a:lnTo>
                    <a:pt x="567" y="3875"/>
                  </a:lnTo>
                  <a:cubicBezTo>
                    <a:pt x="473" y="4001"/>
                    <a:pt x="389" y="4148"/>
                    <a:pt x="315" y="4316"/>
                  </a:cubicBezTo>
                  <a:cubicBezTo>
                    <a:pt x="242" y="4495"/>
                    <a:pt x="179" y="4673"/>
                    <a:pt x="126" y="4862"/>
                  </a:cubicBezTo>
                  <a:cubicBezTo>
                    <a:pt x="32" y="5272"/>
                    <a:pt x="0" y="5660"/>
                    <a:pt x="63" y="6028"/>
                  </a:cubicBezTo>
                  <a:cubicBezTo>
                    <a:pt x="126" y="6416"/>
                    <a:pt x="294" y="6752"/>
                    <a:pt x="557" y="6952"/>
                  </a:cubicBezTo>
                  <a:cubicBezTo>
                    <a:pt x="630" y="7015"/>
                    <a:pt x="714" y="7067"/>
                    <a:pt x="798" y="7109"/>
                  </a:cubicBezTo>
                  <a:cubicBezTo>
                    <a:pt x="882" y="7151"/>
                    <a:pt x="977" y="7183"/>
                    <a:pt x="1082" y="7214"/>
                  </a:cubicBezTo>
                  <a:cubicBezTo>
                    <a:pt x="1229" y="7256"/>
                    <a:pt x="1386" y="7277"/>
                    <a:pt x="1544" y="7277"/>
                  </a:cubicBezTo>
                  <a:cubicBezTo>
                    <a:pt x="1586" y="7277"/>
                    <a:pt x="1628" y="7277"/>
                    <a:pt x="1680" y="7267"/>
                  </a:cubicBezTo>
                  <a:cubicBezTo>
                    <a:pt x="2048" y="7246"/>
                    <a:pt x="2426" y="7099"/>
                    <a:pt x="2815" y="6847"/>
                  </a:cubicBezTo>
                  <a:cubicBezTo>
                    <a:pt x="3151" y="6626"/>
                    <a:pt x="3487" y="6332"/>
                    <a:pt x="3823" y="5954"/>
                  </a:cubicBezTo>
                  <a:cubicBezTo>
                    <a:pt x="4107" y="5639"/>
                    <a:pt x="4369" y="5293"/>
                    <a:pt x="4642" y="4883"/>
                  </a:cubicBezTo>
                  <a:cubicBezTo>
                    <a:pt x="4873" y="4526"/>
                    <a:pt x="5083" y="4159"/>
                    <a:pt x="5262" y="3791"/>
                  </a:cubicBezTo>
                  <a:cubicBezTo>
                    <a:pt x="5356" y="3592"/>
                    <a:pt x="5419" y="3424"/>
                    <a:pt x="5472" y="3266"/>
                  </a:cubicBezTo>
                  <a:cubicBezTo>
                    <a:pt x="5493" y="3256"/>
                    <a:pt x="5514" y="3235"/>
                    <a:pt x="5524" y="3214"/>
                  </a:cubicBezTo>
                  <a:cubicBezTo>
                    <a:pt x="5524" y="3193"/>
                    <a:pt x="5524" y="3172"/>
                    <a:pt x="5514" y="3151"/>
                  </a:cubicBezTo>
                  <a:cubicBezTo>
                    <a:pt x="5503" y="3140"/>
                    <a:pt x="5493" y="3130"/>
                    <a:pt x="5461" y="3119"/>
                  </a:cubicBezTo>
                  <a:cubicBezTo>
                    <a:pt x="5440" y="3109"/>
                    <a:pt x="5419" y="3098"/>
                    <a:pt x="5388" y="3088"/>
                  </a:cubicBezTo>
                  <a:cubicBezTo>
                    <a:pt x="5251" y="3035"/>
                    <a:pt x="5125" y="2962"/>
                    <a:pt x="5010" y="2867"/>
                  </a:cubicBezTo>
                  <a:cubicBezTo>
                    <a:pt x="4905" y="2783"/>
                    <a:pt x="4810" y="2689"/>
                    <a:pt x="4737" y="2584"/>
                  </a:cubicBezTo>
                  <a:cubicBezTo>
                    <a:pt x="4642" y="2458"/>
                    <a:pt x="4558" y="2321"/>
                    <a:pt x="4495" y="2164"/>
                  </a:cubicBezTo>
                  <a:lnTo>
                    <a:pt x="4495" y="2174"/>
                  </a:lnTo>
                  <a:cubicBezTo>
                    <a:pt x="4411" y="1975"/>
                    <a:pt x="4348" y="1744"/>
                    <a:pt x="4317" y="1502"/>
                  </a:cubicBezTo>
                  <a:lnTo>
                    <a:pt x="4317" y="1513"/>
                  </a:lnTo>
                  <a:lnTo>
                    <a:pt x="4317" y="1523"/>
                  </a:lnTo>
                  <a:cubicBezTo>
                    <a:pt x="4275" y="1198"/>
                    <a:pt x="4285" y="862"/>
                    <a:pt x="4327" y="515"/>
                  </a:cubicBezTo>
                  <a:cubicBezTo>
                    <a:pt x="4348" y="379"/>
                    <a:pt x="4369" y="232"/>
                    <a:pt x="4411" y="95"/>
                  </a:cubicBezTo>
                  <a:cubicBezTo>
                    <a:pt x="4422" y="53"/>
                    <a:pt x="4390" y="11"/>
                    <a:pt x="4348" y="0"/>
                  </a:cubicBezTo>
                  <a:close/>
                </a:path>
              </a:pathLst>
            </a:custGeom>
            <a:solidFill>
              <a:srgbClr val="FFC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26"/>
            <p:cNvSpPr/>
            <p:nvPr/>
          </p:nvSpPr>
          <p:spPr>
            <a:xfrm>
              <a:off x="2365150" y="4872900"/>
              <a:ext cx="67500" cy="68275"/>
            </a:xfrm>
            <a:custGeom>
              <a:rect b="b" l="l" r="r" t="t"/>
              <a:pathLst>
                <a:path extrusionOk="0" h="2731" w="2700">
                  <a:moveTo>
                    <a:pt x="2405" y="1"/>
                  </a:moveTo>
                  <a:cubicBezTo>
                    <a:pt x="2342" y="1"/>
                    <a:pt x="2279" y="11"/>
                    <a:pt x="2206" y="22"/>
                  </a:cubicBezTo>
                  <a:cubicBezTo>
                    <a:pt x="2132" y="32"/>
                    <a:pt x="2059" y="64"/>
                    <a:pt x="1975" y="95"/>
                  </a:cubicBezTo>
                  <a:cubicBezTo>
                    <a:pt x="1901" y="127"/>
                    <a:pt x="1817" y="158"/>
                    <a:pt x="1733" y="200"/>
                  </a:cubicBezTo>
                  <a:cubicBezTo>
                    <a:pt x="1597" y="284"/>
                    <a:pt x="1439" y="379"/>
                    <a:pt x="1281" y="494"/>
                  </a:cubicBezTo>
                  <a:cubicBezTo>
                    <a:pt x="1155" y="589"/>
                    <a:pt x="1029" y="694"/>
                    <a:pt x="914" y="799"/>
                  </a:cubicBezTo>
                  <a:cubicBezTo>
                    <a:pt x="819" y="893"/>
                    <a:pt x="725" y="977"/>
                    <a:pt x="651" y="1061"/>
                  </a:cubicBezTo>
                  <a:cubicBezTo>
                    <a:pt x="620" y="1103"/>
                    <a:pt x="588" y="1145"/>
                    <a:pt x="567" y="1177"/>
                  </a:cubicBezTo>
                  <a:cubicBezTo>
                    <a:pt x="504" y="1261"/>
                    <a:pt x="452" y="1366"/>
                    <a:pt x="399" y="1492"/>
                  </a:cubicBezTo>
                  <a:cubicBezTo>
                    <a:pt x="315" y="1681"/>
                    <a:pt x="263" y="1880"/>
                    <a:pt x="210" y="2048"/>
                  </a:cubicBezTo>
                  <a:cubicBezTo>
                    <a:pt x="200" y="1985"/>
                    <a:pt x="179" y="1922"/>
                    <a:pt x="168" y="1880"/>
                  </a:cubicBezTo>
                  <a:cubicBezTo>
                    <a:pt x="158" y="1838"/>
                    <a:pt x="126" y="1817"/>
                    <a:pt x="84" y="1817"/>
                  </a:cubicBezTo>
                  <a:lnTo>
                    <a:pt x="63" y="1817"/>
                  </a:lnTo>
                  <a:cubicBezTo>
                    <a:pt x="42" y="1828"/>
                    <a:pt x="32" y="1838"/>
                    <a:pt x="21" y="1859"/>
                  </a:cubicBezTo>
                  <a:cubicBezTo>
                    <a:pt x="11" y="1880"/>
                    <a:pt x="0" y="1901"/>
                    <a:pt x="11" y="1922"/>
                  </a:cubicBezTo>
                  <a:cubicBezTo>
                    <a:pt x="63" y="2069"/>
                    <a:pt x="95" y="2206"/>
                    <a:pt x="105" y="2332"/>
                  </a:cubicBezTo>
                  <a:cubicBezTo>
                    <a:pt x="126" y="2468"/>
                    <a:pt x="126" y="2584"/>
                    <a:pt x="116" y="2689"/>
                  </a:cubicBezTo>
                  <a:lnTo>
                    <a:pt x="116" y="2699"/>
                  </a:lnTo>
                  <a:cubicBezTo>
                    <a:pt x="116" y="2710"/>
                    <a:pt x="105" y="2720"/>
                    <a:pt x="105" y="2731"/>
                  </a:cubicBezTo>
                  <a:cubicBezTo>
                    <a:pt x="210" y="2720"/>
                    <a:pt x="305" y="2699"/>
                    <a:pt x="410" y="2678"/>
                  </a:cubicBezTo>
                  <a:cubicBezTo>
                    <a:pt x="536" y="2647"/>
                    <a:pt x="651" y="2615"/>
                    <a:pt x="777" y="2563"/>
                  </a:cubicBezTo>
                  <a:cubicBezTo>
                    <a:pt x="882" y="2521"/>
                    <a:pt x="998" y="2479"/>
                    <a:pt x="1103" y="2416"/>
                  </a:cubicBezTo>
                  <a:lnTo>
                    <a:pt x="1092" y="2416"/>
                  </a:lnTo>
                  <a:cubicBezTo>
                    <a:pt x="1197" y="2363"/>
                    <a:pt x="1302" y="2290"/>
                    <a:pt x="1408" y="2216"/>
                  </a:cubicBezTo>
                  <a:cubicBezTo>
                    <a:pt x="1502" y="2153"/>
                    <a:pt x="1586" y="2069"/>
                    <a:pt x="1681" y="1985"/>
                  </a:cubicBezTo>
                  <a:lnTo>
                    <a:pt x="1681" y="1985"/>
                  </a:lnTo>
                  <a:lnTo>
                    <a:pt x="1670" y="1996"/>
                  </a:lnTo>
                  <a:cubicBezTo>
                    <a:pt x="1775" y="1891"/>
                    <a:pt x="1870" y="1786"/>
                    <a:pt x="1954" y="1681"/>
                  </a:cubicBezTo>
                  <a:cubicBezTo>
                    <a:pt x="2048" y="1565"/>
                    <a:pt x="2122" y="1439"/>
                    <a:pt x="2206" y="1313"/>
                  </a:cubicBezTo>
                  <a:lnTo>
                    <a:pt x="2206" y="1313"/>
                  </a:lnTo>
                  <a:lnTo>
                    <a:pt x="2195" y="1324"/>
                  </a:lnTo>
                  <a:cubicBezTo>
                    <a:pt x="2405" y="967"/>
                    <a:pt x="2563" y="589"/>
                    <a:pt x="2668" y="200"/>
                  </a:cubicBezTo>
                  <a:cubicBezTo>
                    <a:pt x="2679" y="158"/>
                    <a:pt x="2689" y="127"/>
                    <a:pt x="2700" y="85"/>
                  </a:cubicBezTo>
                  <a:cubicBezTo>
                    <a:pt x="2679" y="64"/>
                    <a:pt x="2647" y="53"/>
                    <a:pt x="2616" y="43"/>
                  </a:cubicBezTo>
                  <a:cubicBezTo>
                    <a:pt x="2553" y="11"/>
                    <a:pt x="2479" y="1"/>
                    <a:pt x="2405" y="1"/>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26"/>
            <p:cNvSpPr/>
            <p:nvPr/>
          </p:nvSpPr>
          <p:spPr>
            <a:xfrm>
              <a:off x="2254375" y="4699650"/>
              <a:ext cx="235225" cy="234700"/>
            </a:xfrm>
            <a:custGeom>
              <a:rect b="b" l="l" r="r" t="t"/>
              <a:pathLst>
                <a:path extrusionOk="0" h="9388" w="9409">
                  <a:moveTo>
                    <a:pt x="4610" y="0"/>
                  </a:moveTo>
                  <a:cubicBezTo>
                    <a:pt x="4494" y="0"/>
                    <a:pt x="4358" y="0"/>
                    <a:pt x="4211" y="21"/>
                  </a:cubicBezTo>
                  <a:cubicBezTo>
                    <a:pt x="3927" y="52"/>
                    <a:pt x="3644" y="115"/>
                    <a:pt x="3381" y="189"/>
                  </a:cubicBezTo>
                  <a:cubicBezTo>
                    <a:pt x="2993" y="283"/>
                    <a:pt x="2604" y="399"/>
                    <a:pt x="2237" y="514"/>
                  </a:cubicBezTo>
                  <a:cubicBezTo>
                    <a:pt x="1817" y="651"/>
                    <a:pt x="1376" y="787"/>
                    <a:pt x="945" y="892"/>
                  </a:cubicBezTo>
                  <a:cubicBezTo>
                    <a:pt x="840" y="913"/>
                    <a:pt x="746" y="934"/>
                    <a:pt x="651" y="955"/>
                  </a:cubicBezTo>
                  <a:lnTo>
                    <a:pt x="630" y="955"/>
                  </a:lnTo>
                  <a:cubicBezTo>
                    <a:pt x="599" y="955"/>
                    <a:pt x="578" y="966"/>
                    <a:pt x="567" y="987"/>
                  </a:cubicBezTo>
                  <a:cubicBezTo>
                    <a:pt x="273" y="1365"/>
                    <a:pt x="95" y="1858"/>
                    <a:pt x="32" y="2446"/>
                  </a:cubicBezTo>
                  <a:cubicBezTo>
                    <a:pt x="0" y="2698"/>
                    <a:pt x="0" y="2961"/>
                    <a:pt x="11" y="3255"/>
                  </a:cubicBezTo>
                  <a:cubicBezTo>
                    <a:pt x="21" y="3486"/>
                    <a:pt x="53" y="3727"/>
                    <a:pt x="84" y="3958"/>
                  </a:cubicBezTo>
                  <a:lnTo>
                    <a:pt x="105" y="4126"/>
                  </a:lnTo>
                  <a:cubicBezTo>
                    <a:pt x="179" y="4767"/>
                    <a:pt x="263" y="5460"/>
                    <a:pt x="347" y="6143"/>
                  </a:cubicBezTo>
                  <a:lnTo>
                    <a:pt x="357" y="6258"/>
                  </a:lnTo>
                  <a:cubicBezTo>
                    <a:pt x="368" y="6363"/>
                    <a:pt x="378" y="6468"/>
                    <a:pt x="399" y="6584"/>
                  </a:cubicBezTo>
                  <a:cubicBezTo>
                    <a:pt x="410" y="6689"/>
                    <a:pt x="431" y="6794"/>
                    <a:pt x="462" y="6910"/>
                  </a:cubicBezTo>
                  <a:cubicBezTo>
                    <a:pt x="515" y="7120"/>
                    <a:pt x="578" y="7319"/>
                    <a:pt x="672" y="7519"/>
                  </a:cubicBezTo>
                  <a:cubicBezTo>
                    <a:pt x="830" y="7876"/>
                    <a:pt x="1071" y="8212"/>
                    <a:pt x="1355" y="8474"/>
                  </a:cubicBezTo>
                  <a:cubicBezTo>
                    <a:pt x="1638" y="8747"/>
                    <a:pt x="1964" y="8957"/>
                    <a:pt x="2321" y="9115"/>
                  </a:cubicBezTo>
                  <a:cubicBezTo>
                    <a:pt x="2762" y="9293"/>
                    <a:pt x="3234" y="9388"/>
                    <a:pt x="3728" y="9388"/>
                  </a:cubicBezTo>
                  <a:cubicBezTo>
                    <a:pt x="4053" y="9388"/>
                    <a:pt x="4368" y="9346"/>
                    <a:pt x="4673" y="9272"/>
                  </a:cubicBezTo>
                  <a:cubicBezTo>
                    <a:pt x="5093" y="9167"/>
                    <a:pt x="5492" y="8999"/>
                    <a:pt x="5870" y="8768"/>
                  </a:cubicBezTo>
                  <a:cubicBezTo>
                    <a:pt x="6343" y="8474"/>
                    <a:pt x="6752" y="8117"/>
                    <a:pt x="7078" y="7708"/>
                  </a:cubicBezTo>
                  <a:cubicBezTo>
                    <a:pt x="7393" y="7330"/>
                    <a:pt x="7614" y="6920"/>
                    <a:pt x="7719" y="6489"/>
                  </a:cubicBezTo>
                  <a:cubicBezTo>
                    <a:pt x="7950" y="6468"/>
                    <a:pt x="8170" y="6395"/>
                    <a:pt x="8391" y="6290"/>
                  </a:cubicBezTo>
                  <a:cubicBezTo>
                    <a:pt x="8622" y="6164"/>
                    <a:pt x="8821" y="6006"/>
                    <a:pt x="9000" y="5817"/>
                  </a:cubicBezTo>
                  <a:cubicBezTo>
                    <a:pt x="9157" y="5639"/>
                    <a:pt x="9283" y="5418"/>
                    <a:pt x="9336" y="5197"/>
                  </a:cubicBezTo>
                  <a:cubicBezTo>
                    <a:pt x="9399" y="4998"/>
                    <a:pt x="9409" y="4788"/>
                    <a:pt x="9367" y="4557"/>
                  </a:cubicBezTo>
                  <a:cubicBezTo>
                    <a:pt x="9315" y="4147"/>
                    <a:pt x="9105" y="3780"/>
                    <a:pt x="8811" y="3570"/>
                  </a:cubicBezTo>
                  <a:cubicBezTo>
                    <a:pt x="8727" y="3517"/>
                    <a:pt x="8643" y="3465"/>
                    <a:pt x="8548" y="3433"/>
                  </a:cubicBezTo>
                  <a:cubicBezTo>
                    <a:pt x="8433" y="3391"/>
                    <a:pt x="8307" y="3370"/>
                    <a:pt x="8170" y="3370"/>
                  </a:cubicBezTo>
                  <a:cubicBezTo>
                    <a:pt x="8044" y="3370"/>
                    <a:pt x="7929" y="3391"/>
                    <a:pt x="7792" y="3433"/>
                  </a:cubicBezTo>
                  <a:cubicBezTo>
                    <a:pt x="7708" y="3465"/>
                    <a:pt x="7624" y="3496"/>
                    <a:pt x="7530" y="3549"/>
                  </a:cubicBezTo>
                  <a:lnTo>
                    <a:pt x="7519" y="3496"/>
                  </a:lnTo>
                  <a:lnTo>
                    <a:pt x="7509" y="3444"/>
                  </a:lnTo>
                  <a:cubicBezTo>
                    <a:pt x="7498" y="3381"/>
                    <a:pt x="7488" y="3318"/>
                    <a:pt x="7467" y="3255"/>
                  </a:cubicBezTo>
                  <a:cubicBezTo>
                    <a:pt x="7446" y="3139"/>
                    <a:pt x="7414" y="3013"/>
                    <a:pt x="7383" y="2887"/>
                  </a:cubicBezTo>
                  <a:cubicBezTo>
                    <a:pt x="7309" y="2646"/>
                    <a:pt x="7225" y="2394"/>
                    <a:pt x="7131" y="2163"/>
                  </a:cubicBezTo>
                  <a:cubicBezTo>
                    <a:pt x="7026" y="1921"/>
                    <a:pt x="6910" y="1680"/>
                    <a:pt x="6773" y="1459"/>
                  </a:cubicBezTo>
                  <a:cubicBezTo>
                    <a:pt x="6637" y="1239"/>
                    <a:pt x="6490" y="1029"/>
                    <a:pt x="6332" y="840"/>
                  </a:cubicBezTo>
                  <a:cubicBezTo>
                    <a:pt x="6154" y="640"/>
                    <a:pt x="5975" y="472"/>
                    <a:pt x="5776" y="336"/>
                  </a:cubicBezTo>
                  <a:cubicBezTo>
                    <a:pt x="5565" y="178"/>
                    <a:pt x="5313" y="84"/>
                    <a:pt x="5030" y="31"/>
                  </a:cubicBezTo>
                  <a:cubicBezTo>
                    <a:pt x="4893" y="10"/>
                    <a:pt x="4757" y="0"/>
                    <a:pt x="4610" y="0"/>
                  </a:cubicBezTo>
                  <a:close/>
                </a:path>
              </a:pathLst>
            </a:custGeom>
            <a:solidFill>
              <a:srgbClr val="FFC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26"/>
            <p:cNvSpPr/>
            <p:nvPr/>
          </p:nvSpPr>
          <p:spPr>
            <a:xfrm>
              <a:off x="2448100" y="4800450"/>
              <a:ext cx="10525" cy="42925"/>
            </a:xfrm>
            <a:custGeom>
              <a:rect b="b" l="l" r="r" t="t"/>
              <a:pathLst>
                <a:path extrusionOk="0" h="1717" w="421">
                  <a:moveTo>
                    <a:pt x="85" y="0"/>
                  </a:moveTo>
                  <a:cubicBezTo>
                    <a:pt x="64" y="0"/>
                    <a:pt x="43" y="0"/>
                    <a:pt x="22" y="21"/>
                  </a:cubicBezTo>
                  <a:cubicBezTo>
                    <a:pt x="12" y="31"/>
                    <a:pt x="1" y="52"/>
                    <a:pt x="1" y="84"/>
                  </a:cubicBezTo>
                  <a:cubicBezTo>
                    <a:pt x="1" y="94"/>
                    <a:pt x="1" y="126"/>
                    <a:pt x="22" y="136"/>
                  </a:cubicBezTo>
                  <a:cubicBezTo>
                    <a:pt x="64" y="178"/>
                    <a:pt x="106" y="231"/>
                    <a:pt x="148" y="273"/>
                  </a:cubicBezTo>
                  <a:cubicBezTo>
                    <a:pt x="180" y="336"/>
                    <a:pt x="222" y="399"/>
                    <a:pt x="243" y="462"/>
                  </a:cubicBezTo>
                  <a:cubicBezTo>
                    <a:pt x="274" y="556"/>
                    <a:pt x="295" y="651"/>
                    <a:pt x="306" y="745"/>
                  </a:cubicBezTo>
                  <a:cubicBezTo>
                    <a:pt x="316" y="882"/>
                    <a:pt x="316" y="1018"/>
                    <a:pt x="285" y="1144"/>
                  </a:cubicBezTo>
                  <a:cubicBezTo>
                    <a:pt x="264" y="1291"/>
                    <a:pt x="222" y="1417"/>
                    <a:pt x="159" y="1543"/>
                  </a:cubicBezTo>
                  <a:lnTo>
                    <a:pt x="169" y="1543"/>
                  </a:lnTo>
                  <a:cubicBezTo>
                    <a:pt x="148" y="1586"/>
                    <a:pt x="127" y="1628"/>
                    <a:pt x="96" y="1670"/>
                  </a:cubicBezTo>
                  <a:cubicBezTo>
                    <a:pt x="85" y="1680"/>
                    <a:pt x="96" y="1701"/>
                    <a:pt x="106" y="1712"/>
                  </a:cubicBezTo>
                  <a:cubicBezTo>
                    <a:pt x="112" y="1715"/>
                    <a:pt x="118" y="1716"/>
                    <a:pt x="124" y="1716"/>
                  </a:cubicBezTo>
                  <a:cubicBezTo>
                    <a:pt x="138" y="1716"/>
                    <a:pt x="151" y="1709"/>
                    <a:pt x="159" y="1701"/>
                  </a:cubicBezTo>
                  <a:cubicBezTo>
                    <a:pt x="306" y="1449"/>
                    <a:pt x="400" y="1155"/>
                    <a:pt x="421" y="861"/>
                  </a:cubicBezTo>
                  <a:cubicBezTo>
                    <a:pt x="421" y="714"/>
                    <a:pt x="411" y="556"/>
                    <a:pt x="369" y="420"/>
                  </a:cubicBezTo>
                  <a:cubicBezTo>
                    <a:pt x="327" y="273"/>
                    <a:pt x="253" y="136"/>
                    <a:pt x="148" y="21"/>
                  </a:cubicBezTo>
                  <a:cubicBezTo>
                    <a:pt x="127" y="10"/>
                    <a:pt x="106" y="0"/>
                    <a:pt x="85" y="0"/>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26"/>
            <p:cNvSpPr/>
            <p:nvPr/>
          </p:nvSpPr>
          <p:spPr>
            <a:xfrm>
              <a:off x="2448100" y="4795725"/>
              <a:ext cx="32050" cy="9300"/>
            </a:xfrm>
            <a:custGeom>
              <a:rect b="b" l="l" r="r" t="t"/>
              <a:pathLst>
                <a:path extrusionOk="0" h="372" w="1282">
                  <a:moveTo>
                    <a:pt x="463" y="0"/>
                  </a:moveTo>
                  <a:cubicBezTo>
                    <a:pt x="411" y="0"/>
                    <a:pt x="358" y="0"/>
                    <a:pt x="316" y="10"/>
                  </a:cubicBezTo>
                  <a:cubicBezTo>
                    <a:pt x="285" y="21"/>
                    <a:pt x="253" y="21"/>
                    <a:pt x="232" y="31"/>
                  </a:cubicBezTo>
                  <a:cubicBezTo>
                    <a:pt x="201" y="42"/>
                    <a:pt x="169" y="63"/>
                    <a:pt x="148" y="73"/>
                  </a:cubicBezTo>
                  <a:cubicBezTo>
                    <a:pt x="117" y="94"/>
                    <a:pt x="96" y="115"/>
                    <a:pt x="64" y="136"/>
                  </a:cubicBezTo>
                  <a:cubicBezTo>
                    <a:pt x="43" y="157"/>
                    <a:pt x="33" y="178"/>
                    <a:pt x="22" y="199"/>
                  </a:cubicBezTo>
                  <a:cubicBezTo>
                    <a:pt x="1" y="220"/>
                    <a:pt x="1" y="241"/>
                    <a:pt x="1" y="262"/>
                  </a:cubicBezTo>
                  <a:cubicBezTo>
                    <a:pt x="1" y="283"/>
                    <a:pt x="12" y="304"/>
                    <a:pt x="22" y="315"/>
                  </a:cubicBezTo>
                  <a:cubicBezTo>
                    <a:pt x="43" y="325"/>
                    <a:pt x="64" y="336"/>
                    <a:pt x="85" y="336"/>
                  </a:cubicBezTo>
                  <a:cubicBezTo>
                    <a:pt x="106" y="336"/>
                    <a:pt x="127" y="325"/>
                    <a:pt x="138" y="304"/>
                  </a:cubicBezTo>
                  <a:cubicBezTo>
                    <a:pt x="148" y="283"/>
                    <a:pt x="169" y="273"/>
                    <a:pt x="190" y="262"/>
                  </a:cubicBezTo>
                  <a:cubicBezTo>
                    <a:pt x="222" y="231"/>
                    <a:pt x="253" y="210"/>
                    <a:pt x="285" y="189"/>
                  </a:cubicBezTo>
                  <a:cubicBezTo>
                    <a:pt x="337" y="168"/>
                    <a:pt x="379" y="147"/>
                    <a:pt x="432" y="136"/>
                  </a:cubicBezTo>
                  <a:cubicBezTo>
                    <a:pt x="463" y="126"/>
                    <a:pt x="495" y="126"/>
                    <a:pt x="526" y="126"/>
                  </a:cubicBezTo>
                  <a:cubicBezTo>
                    <a:pt x="568" y="115"/>
                    <a:pt x="600" y="115"/>
                    <a:pt x="642" y="115"/>
                  </a:cubicBezTo>
                  <a:cubicBezTo>
                    <a:pt x="736" y="126"/>
                    <a:pt x="820" y="147"/>
                    <a:pt x="915" y="168"/>
                  </a:cubicBezTo>
                  <a:cubicBezTo>
                    <a:pt x="988" y="199"/>
                    <a:pt x="1062" y="231"/>
                    <a:pt x="1135" y="273"/>
                  </a:cubicBezTo>
                  <a:cubicBezTo>
                    <a:pt x="1167" y="294"/>
                    <a:pt x="1198" y="315"/>
                    <a:pt x="1219" y="346"/>
                  </a:cubicBezTo>
                  <a:cubicBezTo>
                    <a:pt x="1230" y="346"/>
                    <a:pt x="1230" y="357"/>
                    <a:pt x="1230" y="357"/>
                  </a:cubicBezTo>
                  <a:cubicBezTo>
                    <a:pt x="1237" y="364"/>
                    <a:pt x="1244" y="372"/>
                    <a:pt x="1255" y="372"/>
                  </a:cubicBezTo>
                  <a:cubicBezTo>
                    <a:pt x="1260" y="372"/>
                    <a:pt x="1265" y="371"/>
                    <a:pt x="1272" y="367"/>
                  </a:cubicBezTo>
                  <a:cubicBezTo>
                    <a:pt x="1282" y="357"/>
                    <a:pt x="1282" y="346"/>
                    <a:pt x="1272" y="336"/>
                  </a:cubicBezTo>
                  <a:cubicBezTo>
                    <a:pt x="1209" y="252"/>
                    <a:pt x="1125" y="189"/>
                    <a:pt x="1030" y="136"/>
                  </a:cubicBezTo>
                  <a:cubicBezTo>
                    <a:pt x="915" y="73"/>
                    <a:pt x="799" y="42"/>
                    <a:pt x="673" y="21"/>
                  </a:cubicBezTo>
                  <a:cubicBezTo>
                    <a:pt x="610" y="0"/>
                    <a:pt x="537" y="0"/>
                    <a:pt x="463" y="0"/>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26"/>
            <p:cNvSpPr/>
            <p:nvPr/>
          </p:nvSpPr>
          <p:spPr>
            <a:xfrm>
              <a:off x="2243875" y="4686500"/>
              <a:ext cx="205825" cy="108200"/>
            </a:xfrm>
            <a:custGeom>
              <a:rect b="b" l="l" r="r" t="t"/>
              <a:pathLst>
                <a:path extrusionOk="0" h="4328" w="8233">
                  <a:moveTo>
                    <a:pt x="4620" y="1"/>
                  </a:moveTo>
                  <a:cubicBezTo>
                    <a:pt x="4389" y="1"/>
                    <a:pt x="4148" y="11"/>
                    <a:pt x="3875" y="53"/>
                  </a:cubicBezTo>
                  <a:cubicBezTo>
                    <a:pt x="3602" y="85"/>
                    <a:pt x="3318" y="127"/>
                    <a:pt x="3003" y="200"/>
                  </a:cubicBezTo>
                  <a:cubicBezTo>
                    <a:pt x="2751" y="253"/>
                    <a:pt x="2489" y="316"/>
                    <a:pt x="2163" y="400"/>
                  </a:cubicBezTo>
                  <a:lnTo>
                    <a:pt x="2090" y="410"/>
                  </a:lnTo>
                  <a:cubicBezTo>
                    <a:pt x="1848" y="473"/>
                    <a:pt x="1586" y="547"/>
                    <a:pt x="1334" y="620"/>
                  </a:cubicBezTo>
                  <a:cubicBezTo>
                    <a:pt x="872" y="778"/>
                    <a:pt x="441" y="977"/>
                    <a:pt x="53" y="1229"/>
                  </a:cubicBezTo>
                  <a:cubicBezTo>
                    <a:pt x="42" y="1240"/>
                    <a:pt x="21" y="1261"/>
                    <a:pt x="21" y="1271"/>
                  </a:cubicBezTo>
                  <a:cubicBezTo>
                    <a:pt x="11" y="1292"/>
                    <a:pt x="21" y="1313"/>
                    <a:pt x="32" y="1334"/>
                  </a:cubicBezTo>
                  <a:cubicBezTo>
                    <a:pt x="32" y="1345"/>
                    <a:pt x="42" y="1345"/>
                    <a:pt x="42" y="1355"/>
                  </a:cubicBezTo>
                  <a:lnTo>
                    <a:pt x="32" y="1355"/>
                  </a:lnTo>
                  <a:cubicBezTo>
                    <a:pt x="0" y="1387"/>
                    <a:pt x="0" y="1439"/>
                    <a:pt x="32" y="1471"/>
                  </a:cubicBezTo>
                  <a:cubicBezTo>
                    <a:pt x="284" y="1723"/>
                    <a:pt x="609" y="1943"/>
                    <a:pt x="987" y="2101"/>
                  </a:cubicBezTo>
                  <a:cubicBezTo>
                    <a:pt x="1355" y="2258"/>
                    <a:pt x="1754" y="2353"/>
                    <a:pt x="2184" y="2395"/>
                  </a:cubicBezTo>
                  <a:cubicBezTo>
                    <a:pt x="2310" y="2405"/>
                    <a:pt x="2436" y="2416"/>
                    <a:pt x="2562" y="2416"/>
                  </a:cubicBezTo>
                  <a:cubicBezTo>
                    <a:pt x="2856" y="2416"/>
                    <a:pt x="3140" y="2384"/>
                    <a:pt x="3423" y="2321"/>
                  </a:cubicBezTo>
                  <a:cubicBezTo>
                    <a:pt x="3833" y="2227"/>
                    <a:pt x="4211" y="2069"/>
                    <a:pt x="4526" y="1849"/>
                  </a:cubicBezTo>
                  <a:cubicBezTo>
                    <a:pt x="4652" y="1765"/>
                    <a:pt x="4767" y="1660"/>
                    <a:pt x="4872" y="1555"/>
                  </a:cubicBezTo>
                  <a:cubicBezTo>
                    <a:pt x="4935" y="1492"/>
                    <a:pt x="4988" y="1429"/>
                    <a:pt x="5040" y="1366"/>
                  </a:cubicBezTo>
                  <a:cubicBezTo>
                    <a:pt x="5114" y="1828"/>
                    <a:pt x="5229" y="2258"/>
                    <a:pt x="5408" y="2626"/>
                  </a:cubicBezTo>
                  <a:cubicBezTo>
                    <a:pt x="5513" y="2867"/>
                    <a:pt x="5649" y="3077"/>
                    <a:pt x="5796" y="3277"/>
                  </a:cubicBezTo>
                  <a:cubicBezTo>
                    <a:pt x="5954" y="3476"/>
                    <a:pt x="6132" y="3665"/>
                    <a:pt x="6332" y="3823"/>
                  </a:cubicBezTo>
                  <a:cubicBezTo>
                    <a:pt x="6500" y="3959"/>
                    <a:pt x="6689" y="4064"/>
                    <a:pt x="6889" y="4159"/>
                  </a:cubicBezTo>
                  <a:cubicBezTo>
                    <a:pt x="7078" y="4243"/>
                    <a:pt x="7246" y="4295"/>
                    <a:pt x="7414" y="4316"/>
                  </a:cubicBezTo>
                  <a:cubicBezTo>
                    <a:pt x="7477" y="4327"/>
                    <a:pt x="7530" y="4327"/>
                    <a:pt x="7582" y="4327"/>
                  </a:cubicBezTo>
                  <a:cubicBezTo>
                    <a:pt x="7687" y="4327"/>
                    <a:pt x="7792" y="4306"/>
                    <a:pt x="7876" y="4274"/>
                  </a:cubicBezTo>
                  <a:cubicBezTo>
                    <a:pt x="7950" y="4243"/>
                    <a:pt x="8013" y="4190"/>
                    <a:pt x="8065" y="4138"/>
                  </a:cubicBezTo>
                  <a:cubicBezTo>
                    <a:pt x="8107" y="4085"/>
                    <a:pt x="8149" y="4022"/>
                    <a:pt x="8181" y="3928"/>
                  </a:cubicBezTo>
                  <a:cubicBezTo>
                    <a:pt x="8212" y="3854"/>
                    <a:pt x="8223" y="3770"/>
                    <a:pt x="8223" y="3655"/>
                  </a:cubicBezTo>
                  <a:cubicBezTo>
                    <a:pt x="8233" y="3539"/>
                    <a:pt x="8212" y="3413"/>
                    <a:pt x="8191" y="3308"/>
                  </a:cubicBezTo>
                  <a:cubicBezTo>
                    <a:pt x="8160" y="3067"/>
                    <a:pt x="8097" y="2825"/>
                    <a:pt x="8023" y="2594"/>
                  </a:cubicBezTo>
                  <a:cubicBezTo>
                    <a:pt x="7866" y="2111"/>
                    <a:pt x="7635" y="1681"/>
                    <a:pt x="7341" y="1303"/>
                  </a:cubicBezTo>
                  <a:cubicBezTo>
                    <a:pt x="7025" y="904"/>
                    <a:pt x="6658" y="589"/>
                    <a:pt x="6238" y="368"/>
                  </a:cubicBezTo>
                  <a:cubicBezTo>
                    <a:pt x="6027" y="253"/>
                    <a:pt x="5796" y="169"/>
                    <a:pt x="5555" y="106"/>
                  </a:cubicBezTo>
                  <a:cubicBezTo>
                    <a:pt x="5313" y="43"/>
                    <a:pt x="5040" y="11"/>
                    <a:pt x="4736"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26"/>
            <p:cNvSpPr/>
            <p:nvPr/>
          </p:nvSpPr>
          <p:spPr>
            <a:xfrm>
              <a:off x="2245450" y="4705150"/>
              <a:ext cx="123925" cy="30225"/>
            </a:xfrm>
            <a:custGeom>
              <a:rect b="b" l="l" r="r" t="t"/>
              <a:pathLst>
                <a:path extrusionOk="0" h="1209" w="4957">
                  <a:moveTo>
                    <a:pt x="4820" y="0"/>
                  </a:moveTo>
                  <a:cubicBezTo>
                    <a:pt x="4788" y="0"/>
                    <a:pt x="4757" y="11"/>
                    <a:pt x="4736" y="32"/>
                  </a:cubicBezTo>
                  <a:cubicBezTo>
                    <a:pt x="4620" y="116"/>
                    <a:pt x="4505" y="210"/>
                    <a:pt x="4389" y="284"/>
                  </a:cubicBezTo>
                  <a:cubicBezTo>
                    <a:pt x="4116" y="473"/>
                    <a:pt x="3812" y="630"/>
                    <a:pt x="3497" y="746"/>
                  </a:cubicBezTo>
                  <a:cubicBezTo>
                    <a:pt x="3171" y="851"/>
                    <a:pt x="2846" y="924"/>
                    <a:pt x="2510" y="956"/>
                  </a:cubicBezTo>
                  <a:lnTo>
                    <a:pt x="2489" y="956"/>
                  </a:lnTo>
                  <a:cubicBezTo>
                    <a:pt x="2321" y="977"/>
                    <a:pt x="2153" y="977"/>
                    <a:pt x="1985" y="977"/>
                  </a:cubicBezTo>
                  <a:cubicBezTo>
                    <a:pt x="1806" y="966"/>
                    <a:pt x="1628" y="945"/>
                    <a:pt x="1449" y="914"/>
                  </a:cubicBezTo>
                  <a:cubicBezTo>
                    <a:pt x="1113" y="851"/>
                    <a:pt x="777" y="746"/>
                    <a:pt x="473" y="588"/>
                  </a:cubicBezTo>
                  <a:cubicBezTo>
                    <a:pt x="336" y="525"/>
                    <a:pt x="210" y="452"/>
                    <a:pt x="84" y="378"/>
                  </a:cubicBezTo>
                  <a:cubicBezTo>
                    <a:pt x="76" y="370"/>
                    <a:pt x="67" y="367"/>
                    <a:pt x="58" y="367"/>
                  </a:cubicBezTo>
                  <a:cubicBezTo>
                    <a:pt x="42" y="367"/>
                    <a:pt x="28" y="376"/>
                    <a:pt x="21" y="389"/>
                  </a:cubicBezTo>
                  <a:cubicBezTo>
                    <a:pt x="0" y="410"/>
                    <a:pt x="11" y="441"/>
                    <a:pt x="32" y="462"/>
                  </a:cubicBezTo>
                  <a:cubicBezTo>
                    <a:pt x="242" y="599"/>
                    <a:pt x="462" y="735"/>
                    <a:pt x="704" y="840"/>
                  </a:cubicBezTo>
                  <a:cubicBezTo>
                    <a:pt x="935" y="935"/>
                    <a:pt x="1166" y="1019"/>
                    <a:pt x="1418" y="1082"/>
                  </a:cubicBezTo>
                  <a:cubicBezTo>
                    <a:pt x="1544" y="1113"/>
                    <a:pt x="1670" y="1134"/>
                    <a:pt x="1796" y="1155"/>
                  </a:cubicBezTo>
                  <a:cubicBezTo>
                    <a:pt x="1911" y="1176"/>
                    <a:pt x="2037" y="1197"/>
                    <a:pt x="2163" y="1197"/>
                  </a:cubicBezTo>
                  <a:cubicBezTo>
                    <a:pt x="2289" y="1208"/>
                    <a:pt x="2415" y="1208"/>
                    <a:pt x="2541" y="1208"/>
                  </a:cubicBezTo>
                  <a:cubicBezTo>
                    <a:pt x="2667" y="1197"/>
                    <a:pt x="2793" y="1187"/>
                    <a:pt x="2930" y="1176"/>
                  </a:cubicBezTo>
                  <a:cubicBezTo>
                    <a:pt x="3297" y="1124"/>
                    <a:pt x="3644" y="1019"/>
                    <a:pt x="3980" y="861"/>
                  </a:cubicBezTo>
                  <a:cubicBezTo>
                    <a:pt x="4148" y="788"/>
                    <a:pt x="4305" y="693"/>
                    <a:pt x="4463" y="599"/>
                  </a:cubicBezTo>
                  <a:cubicBezTo>
                    <a:pt x="4620" y="483"/>
                    <a:pt x="4778" y="368"/>
                    <a:pt x="4914" y="231"/>
                  </a:cubicBezTo>
                  <a:cubicBezTo>
                    <a:pt x="4935" y="210"/>
                    <a:pt x="4956" y="179"/>
                    <a:pt x="4956" y="137"/>
                  </a:cubicBezTo>
                  <a:cubicBezTo>
                    <a:pt x="4956" y="105"/>
                    <a:pt x="4946" y="74"/>
                    <a:pt x="4925" y="42"/>
                  </a:cubicBezTo>
                  <a:cubicBezTo>
                    <a:pt x="4904" y="11"/>
                    <a:pt x="4862" y="0"/>
                    <a:pt x="4830" y="0"/>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26"/>
            <p:cNvSpPr/>
            <p:nvPr/>
          </p:nvSpPr>
          <p:spPr>
            <a:xfrm>
              <a:off x="2289825" y="4708825"/>
              <a:ext cx="45700" cy="11575"/>
            </a:xfrm>
            <a:custGeom>
              <a:rect b="b" l="l" r="r" t="t"/>
              <a:pathLst>
                <a:path extrusionOk="0" h="463" w="1828">
                  <a:moveTo>
                    <a:pt x="1690" y="0"/>
                  </a:moveTo>
                  <a:cubicBezTo>
                    <a:pt x="1617" y="42"/>
                    <a:pt x="1543" y="84"/>
                    <a:pt x="1470" y="116"/>
                  </a:cubicBezTo>
                  <a:cubicBezTo>
                    <a:pt x="1386" y="158"/>
                    <a:pt x="1302" y="189"/>
                    <a:pt x="1228" y="221"/>
                  </a:cubicBezTo>
                  <a:cubicBezTo>
                    <a:pt x="1018" y="294"/>
                    <a:pt x="808" y="347"/>
                    <a:pt x="588" y="368"/>
                  </a:cubicBezTo>
                  <a:lnTo>
                    <a:pt x="609" y="368"/>
                  </a:lnTo>
                  <a:cubicBezTo>
                    <a:pt x="567" y="371"/>
                    <a:pt x="524" y="372"/>
                    <a:pt x="481" y="372"/>
                  </a:cubicBezTo>
                  <a:cubicBezTo>
                    <a:pt x="363" y="372"/>
                    <a:pt x="244" y="362"/>
                    <a:pt x="136" y="347"/>
                  </a:cubicBezTo>
                  <a:cubicBezTo>
                    <a:pt x="105" y="336"/>
                    <a:pt x="73" y="326"/>
                    <a:pt x="52" y="326"/>
                  </a:cubicBezTo>
                  <a:cubicBezTo>
                    <a:pt x="47" y="323"/>
                    <a:pt x="41" y="322"/>
                    <a:pt x="35" y="322"/>
                  </a:cubicBezTo>
                  <a:cubicBezTo>
                    <a:pt x="21" y="322"/>
                    <a:pt x="7" y="332"/>
                    <a:pt x="0" y="347"/>
                  </a:cubicBezTo>
                  <a:cubicBezTo>
                    <a:pt x="0" y="368"/>
                    <a:pt x="10" y="389"/>
                    <a:pt x="31" y="399"/>
                  </a:cubicBezTo>
                  <a:cubicBezTo>
                    <a:pt x="94" y="420"/>
                    <a:pt x="168" y="431"/>
                    <a:pt x="241" y="441"/>
                  </a:cubicBezTo>
                  <a:cubicBezTo>
                    <a:pt x="315" y="452"/>
                    <a:pt x="388" y="462"/>
                    <a:pt x="462" y="462"/>
                  </a:cubicBezTo>
                  <a:cubicBezTo>
                    <a:pt x="609" y="462"/>
                    <a:pt x="766" y="452"/>
                    <a:pt x="913" y="431"/>
                  </a:cubicBezTo>
                  <a:cubicBezTo>
                    <a:pt x="1060" y="410"/>
                    <a:pt x="1207" y="368"/>
                    <a:pt x="1354" y="315"/>
                  </a:cubicBezTo>
                  <a:cubicBezTo>
                    <a:pt x="1501" y="273"/>
                    <a:pt x="1638" y="221"/>
                    <a:pt x="1774" y="158"/>
                  </a:cubicBezTo>
                  <a:cubicBezTo>
                    <a:pt x="1816" y="137"/>
                    <a:pt x="1827" y="84"/>
                    <a:pt x="1806" y="42"/>
                  </a:cubicBezTo>
                  <a:cubicBezTo>
                    <a:pt x="1795" y="11"/>
                    <a:pt x="1764" y="0"/>
                    <a:pt x="1732" y="0"/>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26"/>
            <p:cNvSpPr/>
            <p:nvPr/>
          </p:nvSpPr>
          <p:spPr>
            <a:xfrm>
              <a:off x="2382750" y="4732725"/>
              <a:ext cx="50425" cy="53575"/>
            </a:xfrm>
            <a:custGeom>
              <a:rect b="b" l="l" r="r" t="t"/>
              <a:pathLst>
                <a:path extrusionOk="0" h="2143" w="2017">
                  <a:moveTo>
                    <a:pt x="356" y="477"/>
                  </a:moveTo>
                  <a:cubicBezTo>
                    <a:pt x="356" y="478"/>
                    <a:pt x="357" y="479"/>
                    <a:pt x="357" y="480"/>
                  </a:cubicBezTo>
                  <a:lnTo>
                    <a:pt x="357" y="480"/>
                  </a:lnTo>
                  <a:cubicBezTo>
                    <a:pt x="357" y="479"/>
                    <a:pt x="356" y="478"/>
                    <a:pt x="356" y="477"/>
                  </a:cubicBezTo>
                  <a:close/>
                  <a:moveTo>
                    <a:pt x="105" y="0"/>
                  </a:moveTo>
                  <a:cubicBezTo>
                    <a:pt x="73" y="10"/>
                    <a:pt x="42" y="31"/>
                    <a:pt x="31" y="52"/>
                  </a:cubicBezTo>
                  <a:cubicBezTo>
                    <a:pt x="10" y="84"/>
                    <a:pt x="0" y="115"/>
                    <a:pt x="10" y="147"/>
                  </a:cubicBezTo>
                  <a:cubicBezTo>
                    <a:pt x="42" y="262"/>
                    <a:pt x="84" y="378"/>
                    <a:pt x="136" y="483"/>
                  </a:cubicBezTo>
                  <a:cubicBezTo>
                    <a:pt x="178" y="598"/>
                    <a:pt x="220" y="703"/>
                    <a:pt x="283" y="808"/>
                  </a:cubicBezTo>
                  <a:cubicBezTo>
                    <a:pt x="388" y="1018"/>
                    <a:pt x="525" y="1228"/>
                    <a:pt x="683" y="1407"/>
                  </a:cubicBezTo>
                  <a:cubicBezTo>
                    <a:pt x="840" y="1585"/>
                    <a:pt x="1019" y="1743"/>
                    <a:pt x="1218" y="1869"/>
                  </a:cubicBezTo>
                  <a:cubicBezTo>
                    <a:pt x="1323" y="1932"/>
                    <a:pt x="1428" y="1984"/>
                    <a:pt x="1533" y="2026"/>
                  </a:cubicBezTo>
                  <a:cubicBezTo>
                    <a:pt x="1638" y="2068"/>
                    <a:pt x="1754" y="2100"/>
                    <a:pt x="1870" y="2121"/>
                  </a:cubicBezTo>
                  <a:cubicBezTo>
                    <a:pt x="1901" y="2131"/>
                    <a:pt x="1943" y="2131"/>
                    <a:pt x="1975" y="2142"/>
                  </a:cubicBezTo>
                  <a:cubicBezTo>
                    <a:pt x="1996" y="2142"/>
                    <a:pt x="2017" y="2121"/>
                    <a:pt x="2017" y="2100"/>
                  </a:cubicBezTo>
                  <a:cubicBezTo>
                    <a:pt x="2017" y="2079"/>
                    <a:pt x="2006" y="2068"/>
                    <a:pt x="1985" y="2068"/>
                  </a:cubicBezTo>
                  <a:cubicBezTo>
                    <a:pt x="1954" y="2058"/>
                    <a:pt x="1933" y="2058"/>
                    <a:pt x="1912" y="2058"/>
                  </a:cubicBezTo>
                  <a:cubicBezTo>
                    <a:pt x="1786" y="2026"/>
                    <a:pt x="1670" y="1995"/>
                    <a:pt x="1554" y="1942"/>
                  </a:cubicBezTo>
                  <a:cubicBezTo>
                    <a:pt x="1481" y="1900"/>
                    <a:pt x="1407" y="1869"/>
                    <a:pt x="1344" y="1816"/>
                  </a:cubicBezTo>
                  <a:cubicBezTo>
                    <a:pt x="1271" y="1774"/>
                    <a:pt x="1208" y="1722"/>
                    <a:pt x="1145" y="1669"/>
                  </a:cubicBezTo>
                  <a:cubicBezTo>
                    <a:pt x="977" y="1522"/>
                    <a:pt x="830" y="1344"/>
                    <a:pt x="704" y="1165"/>
                  </a:cubicBezTo>
                  <a:lnTo>
                    <a:pt x="704" y="1165"/>
                  </a:lnTo>
                  <a:lnTo>
                    <a:pt x="714" y="1176"/>
                  </a:lnTo>
                  <a:cubicBezTo>
                    <a:pt x="562" y="963"/>
                    <a:pt x="450" y="732"/>
                    <a:pt x="357" y="480"/>
                  </a:cubicBezTo>
                  <a:lnTo>
                    <a:pt x="357" y="480"/>
                  </a:lnTo>
                  <a:cubicBezTo>
                    <a:pt x="357" y="481"/>
                    <a:pt x="357" y="482"/>
                    <a:pt x="357" y="483"/>
                  </a:cubicBezTo>
                  <a:cubicBezTo>
                    <a:pt x="346" y="472"/>
                    <a:pt x="346" y="472"/>
                    <a:pt x="346" y="462"/>
                  </a:cubicBezTo>
                  <a:lnTo>
                    <a:pt x="346" y="462"/>
                  </a:lnTo>
                  <a:cubicBezTo>
                    <a:pt x="346" y="470"/>
                    <a:pt x="353" y="472"/>
                    <a:pt x="356" y="477"/>
                  </a:cubicBezTo>
                  <a:lnTo>
                    <a:pt x="356" y="477"/>
                  </a:lnTo>
                  <a:cubicBezTo>
                    <a:pt x="353" y="468"/>
                    <a:pt x="350" y="460"/>
                    <a:pt x="346" y="451"/>
                  </a:cubicBezTo>
                  <a:cubicBezTo>
                    <a:pt x="325" y="399"/>
                    <a:pt x="304" y="346"/>
                    <a:pt x="294" y="294"/>
                  </a:cubicBezTo>
                  <a:cubicBezTo>
                    <a:pt x="273" y="231"/>
                    <a:pt x="262" y="168"/>
                    <a:pt x="252" y="94"/>
                  </a:cubicBezTo>
                  <a:cubicBezTo>
                    <a:pt x="231" y="42"/>
                    <a:pt x="189" y="0"/>
                    <a:pt x="126" y="0"/>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26"/>
            <p:cNvSpPr/>
            <p:nvPr/>
          </p:nvSpPr>
          <p:spPr>
            <a:xfrm>
              <a:off x="2467525" y="4586750"/>
              <a:ext cx="31525" cy="35775"/>
            </a:xfrm>
            <a:custGeom>
              <a:rect b="b" l="l" r="r" t="t"/>
              <a:pathLst>
                <a:path extrusionOk="0" h="1431" w="1261">
                  <a:moveTo>
                    <a:pt x="1146" y="1"/>
                  </a:moveTo>
                  <a:cubicBezTo>
                    <a:pt x="1062" y="11"/>
                    <a:pt x="978" y="22"/>
                    <a:pt x="894" y="43"/>
                  </a:cubicBezTo>
                  <a:cubicBezTo>
                    <a:pt x="810" y="64"/>
                    <a:pt x="736" y="106"/>
                    <a:pt x="663" y="137"/>
                  </a:cubicBezTo>
                  <a:cubicBezTo>
                    <a:pt x="526" y="211"/>
                    <a:pt x="400" y="326"/>
                    <a:pt x="295" y="452"/>
                  </a:cubicBezTo>
                  <a:cubicBezTo>
                    <a:pt x="96" y="704"/>
                    <a:pt x="1" y="1040"/>
                    <a:pt x="22" y="1366"/>
                  </a:cubicBezTo>
                  <a:cubicBezTo>
                    <a:pt x="22" y="1394"/>
                    <a:pt x="47" y="1430"/>
                    <a:pt x="83" y="1430"/>
                  </a:cubicBezTo>
                  <a:cubicBezTo>
                    <a:pt x="87" y="1430"/>
                    <a:pt x="91" y="1430"/>
                    <a:pt x="96" y="1429"/>
                  </a:cubicBezTo>
                  <a:cubicBezTo>
                    <a:pt x="138" y="1429"/>
                    <a:pt x="169" y="1397"/>
                    <a:pt x="169" y="1355"/>
                  </a:cubicBezTo>
                  <a:lnTo>
                    <a:pt x="169" y="1198"/>
                  </a:lnTo>
                  <a:cubicBezTo>
                    <a:pt x="180" y="1103"/>
                    <a:pt x="201" y="1009"/>
                    <a:pt x="232" y="925"/>
                  </a:cubicBezTo>
                  <a:cubicBezTo>
                    <a:pt x="274" y="820"/>
                    <a:pt x="316" y="736"/>
                    <a:pt x="379" y="652"/>
                  </a:cubicBezTo>
                  <a:cubicBezTo>
                    <a:pt x="421" y="578"/>
                    <a:pt x="484" y="515"/>
                    <a:pt x="547" y="452"/>
                  </a:cubicBezTo>
                  <a:cubicBezTo>
                    <a:pt x="610" y="400"/>
                    <a:pt x="684" y="358"/>
                    <a:pt x="757" y="316"/>
                  </a:cubicBezTo>
                  <a:cubicBezTo>
                    <a:pt x="831" y="284"/>
                    <a:pt x="904" y="263"/>
                    <a:pt x="978" y="242"/>
                  </a:cubicBezTo>
                  <a:cubicBezTo>
                    <a:pt x="1041" y="232"/>
                    <a:pt x="1093" y="232"/>
                    <a:pt x="1156" y="232"/>
                  </a:cubicBezTo>
                  <a:cubicBezTo>
                    <a:pt x="1219" y="232"/>
                    <a:pt x="1261" y="169"/>
                    <a:pt x="1261" y="116"/>
                  </a:cubicBezTo>
                  <a:cubicBezTo>
                    <a:pt x="1261" y="53"/>
                    <a:pt x="1209" y="1"/>
                    <a:pt x="1156"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26"/>
            <p:cNvSpPr/>
            <p:nvPr/>
          </p:nvSpPr>
          <p:spPr>
            <a:xfrm>
              <a:off x="2416875" y="4607475"/>
              <a:ext cx="26000" cy="21825"/>
            </a:xfrm>
            <a:custGeom>
              <a:rect b="b" l="l" r="r" t="t"/>
              <a:pathLst>
                <a:path extrusionOk="0" h="873" w="1040">
                  <a:moveTo>
                    <a:pt x="767" y="1"/>
                  </a:moveTo>
                  <a:cubicBezTo>
                    <a:pt x="715" y="1"/>
                    <a:pt x="652" y="12"/>
                    <a:pt x="599" y="22"/>
                  </a:cubicBezTo>
                  <a:cubicBezTo>
                    <a:pt x="484" y="54"/>
                    <a:pt x="379" y="117"/>
                    <a:pt x="294" y="190"/>
                  </a:cubicBezTo>
                  <a:cubicBezTo>
                    <a:pt x="116" y="348"/>
                    <a:pt x="11" y="579"/>
                    <a:pt x="0" y="810"/>
                  </a:cubicBezTo>
                  <a:cubicBezTo>
                    <a:pt x="0" y="841"/>
                    <a:pt x="21" y="873"/>
                    <a:pt x="53" y="873"/>
                  </a:cubicBezTo>
                  <a:cubicBezTo>
                    <a:pt x="84" y="873"/>
                    <a:pt x="105" y="852"/>
                    <a:pt x="105" y="820"/>
                  </a:cubicBezTo>
                  <a:cubicBezTo>
                    <a:pt x="116" y="789"/>
                    <a:pt x="116" y="757"/>
                    <a:pt x="116" y="726"/>
                  </a:cubicBezTo>
                  <a:cubicBezTo>
                    <a:pt x="137" y="673"/>
                    <a:pt x="147" y="610"/>
                    <a:pt x="179" y="558"/>
                  </a:cubicBezTo>
                  <a:cubicBezTo>
                    <a:pt x="210" y="495"/>
                    <a:pt x="242" y="442"/>
                    <a:pt x="294" y="390"/>
                  </a:cubicBezTo>
                  <a:cubicBezTo>
                    <a:pt x="326" y="348"/>
                    <a:pt x="368" y="306"/>
                    <a:pt x="421" y="274"/>
                  </a:cubicBezTo>
                  <a:cubicBezTo>
                    <a:pt x="463" y="243"/>
                    <a:pt x="505" y="222"/>
                    <a:pt x="547" y="211"/>
                  </a:cubicBezTo>
                  <a:lnTo>
                    <a:pt x="673" y="180"/>
                  </a:lnTo>
                  <a:cubicBezTo>
                    <a:pt x="715" y="180"/>
                    <a:pt x="757" y="190"/>
                    <a:pt x="799" y="190"/>
                  </a:cubicBezTo>
                  <a:lnTo>
                    <a:pt x="893" y="222"/>
                  </a:lnTo>
                  <a:cubicBezTo>
                    <a:pt x="904" y="226"/>
                    <a:pt x="916" y="228"/>
                    <a:pt x="927" y="228"/>
                  </a:cubicBezTo>
                  <a:cubicBezTo>
                    <a:pt x="970" y="228"/>
                    <a:pt x="1011" y="200"/>
                    <a:pt x="1019" y="159"/>
                  </a:cubicBezTo>
                  <a:cubicBezTo>
                    <a:pt x="1040" y="106"/>
                    <a:pt x="1009" y="43"/>
                    <a:pt x="956" y="33"/>
                  </a:cubicBezTo>
                  <a:cubicBezTo>
                    <a:pt x="893" y="12"/>
                    <a:pt x="830" y="1"/>
                    <a:pt x="767"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26"/>
            <p:cNvSpPr/>
            <p:nvPr/>
          </p:nvSpPr>
          <p:spPr>
            <a:xfrm>
              <a:off x="2330250" y="4847425"/>
              <a:ext cx="42550" cy="43875"/>
            </a:xfrm>
            <a:custGeom>
              <a:rect b="b" l="l" r="r" t="t"/>
              <a:pathLst>
                <a:path extrusionOk="0" h="1755" w="1702">
                  <a:moveTo>
                    <a:pt x="1228" y="1"/>
                  </a:moveTo>
                  <a:cubicBezTo>
                    <a:pt x="1176" y="64"/>
                    <a:pt x="1123" y="127"/>
                    <a:pt x="1060" y="179"/>
                  </a:cubicBezTo>
                  <a:cubicBezTo>
                    <a:pt x="955" y="295"/>
                    <a:pt x="829" y="421"/>
                    <a:pt x="693" y="526"/>
                  </a:cubicBezTo>
                  <a:cubicBezTo>
                    <a:pt x="472" y="704"/>
                    <a:pt x="241" y="873"/>
                    <a:pt x="0" y="1041"/>
                  </a:cubicBezTo>
                  <a:cubicBezTo>
                    <a:pt x="84" y="1198"/>
                    <a:pt x="199" y="1345"/>
                    <a:pt x="357" y="1471"/>
                  </a:cubicBezTo>
                  <a:cubicBezTo>
                    <a:pt x="441" y="1545"/>
                    <a:pt x="535" y="1597"/>
                    <a:pt x="619" y="1650"/>
                  </a:cubicBezTo>
                  <a:cubicBezTo>
                    <a:pt x="714" y="1692"/>
                    <a:pt x="819" y="1734"/>
                    <a:pt x="913" y="1744"/>
                  </a:cubicBezTo>
                  <a:cubicBezTo>
                    <a:pt x="955" y="1755"/>
                    <a:pt x="997" y="1755"/>
                    <a:pt x="1050" y="1755"/>
                  </a:cubicBezTo>
                  <a:cubicBezTo>
                    <a:pt x="1102" y="1755"/>
                    <a:pt x="1144" y="1755"/>
                    <a:pt x="1197" y="1744"/>
                  </a:cubicBezTo>
                  <a:cubicBezTo>
                    <a:pt x="1291" y="1723"/>
                    <a:pt x="1375" y="1671"/>
                    <a:pt x="1459" y="1608"/>
                  </a:cubicBezTo>
                  <a:cubicBezTo>
                    <a:pt x="1543" y="1524"/>
                    <a:pt x="1606" y="1429"/>
                    <a:pt x="1648" y="1324"/>
                  </a:cubicBezTo>
                  <a:cubicBezTo>
                    <a:pt x="1690" y="1230"/>
                    <a:pt x="1701" y="1114"/>
                    <a:pt x="1701" y="978"/>
                  </a:cubicBezTo>
                  <a:cubicBezTo>
                    <a:pt x="1690" y="904"/>
                    <a:pt x="1680" y="820"/>
                    <a:pt x="1648" y="715"/>
                  </a:cubicBezTo>
                  <a:cubicBezTo>
                    <a:pt x="1627" y="641"/>
                    <a:pt x="1596" y="557"/>
                    <a:pt x="1554" y="463"/>
                  </a:cubicBezTo>
                  <a:cubicBezTo>
                    <a:pt x="1480" y="305"/>
                    <a:pt x="1396" y="158"/>
                    <a:pt x="1291" y="32"/>
                  </a:cubicBezTo>
                  <a:cubicBezTo>
                    <a:pt x="1281" y="11"/>
                    <a:pt x="1260" y="1"/>
                    <a:pt x="1249"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26"/>
            <p:cNvSpPr/>
            <p:nvPr/>
          </p:nvSpPr>
          <p:spPr>
            <a:xfrm>
              <a:off x="2259100" y="4775775"/>
              <a:ext cx="30750" cy="22600"/>
            </a:xfrm>
            <a:custGeom>
              <a:rect b="b" l="l" r="r" t="t"/>
              <a:pathLst>
                <a:path extrusionOk="0" h="904" w="1230">
                  <a:moveTo>
                    <a:pt x="1061" y="0"/>
                  </a:moveTo>
                  <a:cubicBezTo>
                    <a:pt x="914" y="0"/>
                    <a:pt x="693" y="94"/>
                    <a:pt x="473" y="241"/>
                  </a:cubicBezTo>
                  <a:cubicBezTo>
                    <a:pt x="315" y="346"/>
                    <a:pt x="189" y="462"/>
                    <a:pt x="105" y="577"/>
                  </a:cubicBezTo>
                  <a:cubicBezTo>
                    <a:pt x="21" y="693"/>
                    <a:pt x="0" y="787"/>
                    <a:pt x="32" y="850"/>
                  </a:cubicBezTo>
                  <a:cubicBezTo>
                    <a:pt x="63" y="882"/>
                    <a:pt x="105" y="903"/>
                    <a:pt x="179" y="903"/>
                  </a:cubicBezTo>
                  <a:cubicBezTo>
                    <a:pt x="326" y="903"/>
                    <a:pt x="557" y="819"/>
                    <a:pt x="767" y="672"/>
                  </a:cubicBezTo>
                  <a:cubicBezTo>
                    <a:pt x="1008" y="504"/>
                    <a:pt x="1197" y="304"/>
                    <a:pt x="1218" y="157"/>
                  </a:cubicBezTo>
                  <a:cubicBezTo>
                    <a:pt x="1229" y="115"/>
                    <a:pt x="1218" y="84"/>
                    <a:pt x="1208" y="63"/>
                  </a:cubicBezTo>
                  <a:cubicBezTo>
                    <a:pt x="1176" y="21"/>
                    <a:pt x="1134" y="0"/>
                    <a:pt x="106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26"/>
            <p:cNvSpPr/>
            <p:nvPr/>
          </p:nvSpPr>
          <p:spPr>
            <a:xfrm>
              <a:off x="2337850" y="4757125"/>
              <a:ext cx="38625" cy="14200"/>
            </a:xfrm>
            <a:custGeom>
              <a:rect b="b" l="l" r="r" t="t"/>
              <a:pathLst>
                <a:path extrusionOk="0" h="568" w="1545">
                  <a:moveTo>
                    <a:pt x="767" y="0"/>
                  </a:moveTo>
                  <a:cubicBezTo>
                    <a:pt x="347" y="11"/>
                    <a:pt x="0" y="147"/>
                    <a:pt x="0" y="305"/>
                  </a:cubicBezTo>
                  <a:cubicBezTo>
                    <a:pt x="11" y="452"/>
                    <a:pt x="326" y="567"/>
                    <a:pt x="725" y="567"/>
                  </a:cubicBezTo>
                  <a:lnTo>
                    <a:pt x="777" y="567"/>
                  </a:lnTo>
                  <a:cubicBezTo>
                    <a:pt x="1103" y="557"/>
                    <a:pt x="1386" y="483"/>
                    <a:pt x="1491" y="368"/>
                  </a:cubicBezTo>
                  <a:cubicBezTo>
                    <a:pt x="1523" y="336"/>
                    <a:pt x="1544" y="305"/>
                    <a:pt x="1544" y="263"/>
                  </a:cubicBezTo>
                  <a:cubicBezTo>
                    <a:pt x="1533" y="116"/>
                    <a:pt x="1218" y="0"/>
                    <a:pt x="81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26"/>
            <p:cNvSpPr/>
            <p:nvPr/>
          </p:nvSpPr>
          <p:spPr>
            <a:xfrm>
              <a:off x="2311600" y="4808050"/>
              <a:ext cx="20500" cy="47800"/>
            </a:xfrm>
            <a:custGeom>
              <a:rect b="b" l="l" r="r" t="t"/>
              <a:pathLst>
                <a:path extrusionOk="0" h="1912" w="820">
                  <a:moveTo>
                    <a:pt x="515" y="0"/>
                  </a:moveTo>
                  <a:lnTo>
                    <a:pt x="504" y="11"/>
                  </a:lnTo>
                  <a:cubicBezTo>
                    <a:pt x="494" y="21"/>
                    <a:pt x="494" y="32"/>
                    <a:pt x="494" y="32"/>
                  </a:cubicBezTo>
                  <a:lnTo>
                    <a:pt x="525" y="126"/>
                  </a:lnTo>
                  <a:lnTo>
                    <a:pt x="536" y="147"/>
                  </a:lnTo>
                  <a:lnTo>
                    <a:pt x="536" y="158"/>
                  </a:lnTo>
                  <a:cubicBezTo>
                    <a:pt x="557" y="210"/>
                    <a:pt x="567" y="263"/>
                    <a:pt x="588" y="305"/>
                  </a:cubicBezTo>
                  <a:cubicBezTo>
                    <a:pt x="620" y="420"/>
                    <a:pt x="662" y="546"/>
                    <a:pt x="672" y="672"/>
                  </a:cubicBezTo>
                  <a:cubicBezTo>
                    <a:pt x="683" y="704"/>
                    <a:pt x="683" y="735"/>
                    <a:pt x="683" y="777"/>
                  </a:cubicBezTo>
                  <a:cubicBezTo>
                    <a:pt x="683" y="777"/>
                    <a:pt x="672" y="788"/>
                    <a:pt x="672" y="798"/>
                  </a:cubicBezTo>
                  <a:lnTo>
                    <a:pt x="651" y="830"/>
                  </a:lnTo>
                  <a:cubicBezTo>
                    <a:pt x="641" y="830"/>
                    <a:pt x="630" y="840"/>
                    <a:pt x="620" y="840"/>
                  </a:cubicBezTo>
                  <a:cubicBezTo>
                    <a:pt x="578" y="861"/>
                    <a:pt x="525" y="872"/>
                    <a:pt x="483" y="872"/>
                  </a:cubicBezTo>
                  <a:lnTo>
                    <a:pt x="462" y="872"/>
                  </a:lnTo>
                  <a:cubicBezTo>
                    <a:pt x="389" y="882"/>
                    <a:pt x="326" y="893"/>
                    <a:pt x="263" y="924"/>
                  </a:cubicBezTo>
                  <a:cubicBezTo>
                    <a:pt x="221" y="935"/>
                    <a:pt x="189" y="966"/>
                    <a:pt x="168" y="987"/>
                  </a:cubicBezTo>
                  <a:cubicBezTo>
                    <a:pt x="137" y="1019"/>
                    <a:pt x="116" y="1050"/>
                    <a:pt x="84" y="1082"/>
                  </a:cubicBezTo>
                  <a:cubicBezTo>
                    <a:pt x="42" y="1145"/>
                    <a:pt x="11" y="1218"/>
                    <a:pt x="0" y="1303"/>
                  </a:cubicBezTo>
                  <a:cubicBezTo>
                    <a:pt x="0" y="1376"/>
                    <a:pt x="0" y="1450"/>
                    <a:pt x="21" y="1523"/>
                  </a:cubicBezTo>
                  <a:cubicBezTo>
                    <a:pt x="42" y="1597"/>
                    <a:pt x="74" y="1660"/>
                    <a:pt x="126" y="1723"/>
                  </a:cubicBezTo>
                  <a:cubicBezTo>
                    <a:pt x="168" y="1786"/>
                    <a:pt x="221" y="1828"/>
                    <a:pt x="284" y="1859"/>
                  </a:cubicBezTo>
                  <a:cubicBezTo>
                    <a:pt x="357" y="1901"/>
                    <a:pt x="431" y="1912"/>
                    <a:pt x="515" y="1912"/>
                  </a:cubicBezTo>
                  <a:cubicBezTo>
                    <a:pt x="557" y="1912"/>
                    <a:pt x="599" y="1912"/>
                    <a:pt x="641" y="1901"/>
                  </a:cubicBezTo>
                  <a:cubicBezTo>
                    <a:pt x="693" y="1891"/>
                    <a:pt x="735" y="1870"/>
                    <a:pt x="767" y="1849"/>
                  </a:cubicBezTo>
                  <a:cubicBezTo>
                    <a:pt x="788" y="1838"/>
                    <a:pt x="809" y="1817"/>
                    <a:pt x="809" y="1796"/>
                  </a:cubicBezTo>
                  <a:cubicBezTo>
                    <a:pt x="819" y="1775"/>
                    <a:pt x="819" y="1744"/>
                    <a:pt x="798" y="1723"/>
                  </a:cubicBezTo>
                  <a:cubicBezTo>
                    <a:pt x="788" y="1702"/>
                    <a:pt x="777" y="1691"/>
                    <a:pt x="746" y="1681"/>
                  </a:cubicBezTo>
                  <a:lnTo>
                    <a:pt x="725" y="1681"/>
                  </a:lnTo>
                  <a:cubicBezTo>
                    <a:pt x="714" y="1681"/>
                    <a:pt x="693" y="1691"/>
                    <a:pt x="683" y="1691"/>
                  </a:cubicBezTo>
                  <a:cubicBezTo>
                    <a:pt x="641" y="1712"/>
                    <a:pt x="599" y="1723"/>
                    <a:pt x="557" y="1733"/>
                  </a:cubicBezTo>
                  <a:lnTo>
                    <a:pt x="473" y="1733"/>
                  </a:lnTo>
                  <a:cubicBezTo>
                    <a:pt x="441" y="1723"/>
                    <a:pt x="420" y="1712"/>
                    <a:pt x="389" y="1702"/>
                  </a:cubicBezTo>
                  <a:cubicBezTo>
                    <a:pt x="357" y="1691"/>
                    <a:pt x="336" y="1681"/>
                    <a:pt x="315" y="1660"/>
                  </a:cubicBezTo>
                  <a:cubicBezTo>
                    <a:pt x="284" y="1639"/>
                    <a:pt x="263" y="1618"/>
                    <a:pt x="242" y="1586"/>
                  </a:cubicBezTo>
                  <a:cubicBezTo>
                    <a:pt x="231" y="1565"/>
                    <a:pt x="210" y="1534"/>
                    <a:pt x="200" y="1502"/>
                  </a:cubicBezTo>
                  <a:cubicBezTo>
                    <a:pt x="179" y="1471"/>
                    <a:pt x="168" y="1439"/>
                    <a:pt x="168" y="1397"/>
                  </a:cubicBezTo>
                  <a:lnTo>
                    <a:pt x="168" y="1303"/>
                  </a:lnTo>
                  <a:cubicBezTo>
                    <a:pt x="179" y="1260"/>
                    <a:pt x="179" y="1229"/>
                    <a:pt x="200" y="1197"/>
                  </a:cubicBezTo>
                  <a:cubicBezTo>
                    <a:pt x="210" y="1166"/>
                    <a:pt x="231" y="1134"/>
                    <a:pt x="252" y="1103"/>
                  </a:cubicBezTo>
                  <a:cubicBezTo>
                    <a:pt x="273" y="1071"/>
                    <a:pt x="294" y="1061"/>
                    <a:pt x="305" y="1040"/>
                  </a:cubicBezTo>
                  <a:cubicBezTo>
                    <a:pt x="315" y="1040"/>
                    <a:pt x="336" y="1029"/>
                    <a:pt x="347" y="1019"/>
                  </a:cubicBezTo>
                  <a:cubicBezTo>
                    <a:pt x="399" y="1008"/>
                    <a:pt x="441" y="998"/>
                    <a:pt x="494" y="987"/>
                  </a:cubicBezTo>
                  <a:lnTo>
                    <a:pt x="525" y="977"/>
                  </a:lnTo>
                  <a:cubicBezTo>
                    <a:pt x="578" y="966"/>
                    <a:pt x="641" y="945"/>
                    <a:pt x="693" y="914"/>
                  </a:cubicBezTo>
                  <a:cubicBezTo>
                    <a:pt x="714" y="893"/>
                    <a:pt x="725" y="872"/>
                    <a:pt x="735" y="851"/>
                  </a:cubicBezTo>
                  <a:cubicBezTo>
                    <a:pt x="746" y="840"/>
                    <a:pt x="746" y="819"/>
                    <a:pt x="756" y="798"/>
                  </a:cubicBezTo>
                  <a:cubicBezTo>
                    <a:pt x="756" y="756"/>
                    <a:pt x="756" y="714"/>
                    <a:pt x="746" y="662"/>
                  </a:cubicBezTo>
                  <a:cubicBezTo>
                    <a:pt x="735" y="609"/>
                    <a:pt x="725" y="557"/>
                    <a:pt x="704" y="494"/>
                  </a:cubicBezTo>
                  <a:cubicBezTo>
                    <a:pt x="683" y="431"/>
                    <a:pt x="662" y="368"/>
                    <a:pt x="651" y="305"/>
                  </a:cubicBezTo>
                  <a:cubicBezTo>
                    <a:pt x="630" y="263"/>
                    <a:pt x="620" y="231"/>
                    <a:pt x="609" y="189"/>
                  </a:cubicBezTo>
                  <a:cubicBezTo>
                    <a:pt x="588" y="137"/>
                    <a:pt x="567" y="74"/>
                    <a:pt x="546" y="21"/>
                  </a:cubicBezTo>
                  <a:cubicBezTo>
                    <a:pt x="546" y="11"/>
                    <a:pt x="536" y="0"/>
                    <a:pt x="525" y="0"/>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26"/>
            <p:cNvSpPr/>
            <p:nvPr/>
          </p:nvSpPr>
          <p:spPr>
            <a:xfrm>
              <a:off x="2352825" y="4790725"/>
              <a:ext cx="42025" cy="38350"/>
            </a:xfrm>
            <a:custGeom>
              <a:rect b="b" l="l" r="r" t="t"/>
              <a:pathLst>
                <a:path extrusionOk="0" h="1534" w="1681">
                  <a:moveTo>
                    <a:pt x="745" y="0"/>
                  </a:moveTo>
                  <a:cubicBezTo>
                    <a:pt x="661" y="0"/>
                    <a:pt x="577" y="11"/>
                    <a:pt x="493" y="53"/>
                  </a:cubicBezTo>
                  <a:cubicBezTo>
                    <a:pt x="378" y="95"/>
                    <a:pt x="283" y="168"/>
                    <a:pt x="210" y="252"/>
                  </a:cubicBezTo>
                  <a:cubicBezTo>
                    <a:pt x="147" y="326"/>
                    <a:pt x="94" y="410"/>
                    <a:pt x="63" y="515"/>
                  </a:cubicBezTo>
                  <a:cubicBezTo>
                    <a:pt x="31" y="599"/>
                    <a:pt x="21" y="693"/>
                    <a:pt x="10" y="819"/>
                  </a:cubicBezTo>
                  <a:cubicBezTo>
                    <a:pt x="0" y="914"/>
                    <a:pt x="10" y="1008"/>
                    <a:pt x="21" y="1134"/>
                  </a:cubicBezTo>
                  <a:cubicBezTo>
                    <a:pt x="31" y="1260"/>
                    <a:pt x="52" y="1376"/>
                    <a:pt x="73" y="1512"/>
                  </a:cubicBezTo>
                  <a:cubicBezTo>
                    <a:pt x="84" y="1533"/>
                    <a:pt x="94" y="1533"/>
                    <a:pt x="105" y="1533"/>
                  </a:cubicBezTo>
                  <a:cubicBezTo>
                    <a:pt x="136" y="1533"/>
                    <a:pt x="126" y="1512"/>
                    <a:pt x="126" y="1502"/>
                  </a:cubicBezTo>
                  <a:lnTo>
                    <a:pt x="94" y="1313"/>
                  </a:lnTo>
                  <a:cubicBezTo>
                    <a:pt x="84" y="1176"/>
                    <a:pt x="63" y="966"/>
                    <a:pt x="84" y="767"/>
                  </a:cubicBezTo>
                  <a:cubicBezTo>
                    <a:pt x="94" y="683"/>
                    <a:pt x="115" y="609"/>
                    <a:pt x="147" y="536"/>
                  </a:cubicBezTo>
                  <a:cubicBezTo>
                    <a:pt x="168" y="483"/>
                    <a:pt x="199" y="431"/>
                    <a:pt x="231" y="389"/>
                  </a:cubicBezTo>
                  <a:cubicBezTo>
                    <a:pt x="262" y="347"/>
                    <a:pt x="294" y="315"/>
                    <a:pt x="336" y="284"/>
                  </a:cubicBezTo>
                  <a:cubicBezTo>
                    <a:pt x="388" y="252"/>
                    <a:pt x="430" y="221"/>
                    <a:pt x="493" y="189"/>
                  </a:cubicBezTo>
                  <a:cubicBezTo>
                    <a:pt x="546" y="179"/>
                    <a:pt x="588" y="158"/>
                    <a:pt x="640" y="158"/>
                  </a:cubicBezTo>
                  <a:cubicBezTo>
                    <a:pt x="661" y="147"/>
                    <a:pt x="682" y="147"/>
                    <a:pt x="703" y="147"/>
                  </a:cubicBezTo>
                  <a:cubicBezTo>
                    <a:pt x="724" y="147"/>
                    <a:pt x="745" y="147"/>
                    <a:pt x="766" y="158"/>
                  </a:cubicBezTo>
                  <a:cubicBezTo>
                    <a:pt x="819" y="158"/>
                    <a:pt x="861" y="168"/>
                    <a:pt x="903" y="189"/>
                  </a:cubicBezTo>
                  <a:cubicBezTo>
                    <a:pt x="955" y="210"/>
                    <a:pt x="1008" y="242"/>
                    <a:pt x="1060" y="284"/>
                  </a:cubicBezTo>
                  <a:cubicBezTo>
                    <a:pt x="1123" y="336"/>
                    <a:pt x="1186" y="399"/>
                    <a:pt x="1249" y="483"/>
                  </a:cubicBezTo>
                  <a:cubicBezTo>
                    <a:pt x="1323" y="578"/>
                    <a:pt x="1375" y="672"/>
                    <a:pt x="1428" y="777"/>
                  </a:cubicBezTo>
                  <a:cubicBezTo>
                    <a:pt x="1438" y="819"/>
                    <a:pt x="1459" y="861"/>
                    <a:pt x="1470" y="903"/>
                  </a:cubicBezTo>
                  <a:cubicBezTo>
                    <a:pt x="1480" y="924"/>
                    <a:pt x="1491" y="945"/>
                    <a:pt x="1512" y="966"/>
                  </a:cubicBezTo>
                  <a:cubicBezTo>
                    <a:pt x="1533" y="977"/>
                    <a:pt x="1554" y="977"/>
                    <a:pt x="1564" y="977"/>
                  </a:cubicBezTo>
                  <a:lnTo>
                    <a:pt x="1596" y="977"/>
                  </a:lnTo>
                  <a:cubicBezTo>
                    <a:pt x="1627" y="966"/>
                    <a:pt x="1648" y="945"/>
                    <a:pt x="1659" y="924"/>
                  </a:cubicBezTo>
                  <a:cubicBezTo>
                    <a:pt x="1680" y="893"/>
                    <a:pt x="1680" y="872"/>
                    <a:pt x="1669" y="840"/>
                  </a:cubicBezTo>
                  <a:cubicBezTo>
                    <a:pt x="1648" y="767"/>
                    <a:pt x="1617" y="693"/>
                    <a:pt x="1585" y="630"/>
                  </a:cubicBezTo>
                  <a:cubicBezTo>
                    <a:pt x="1554" y="578"/>
                    <a:pt x="1522" y="515"/>
                    <a:pt x="1480" y="452"/>
                  </a:cubicBezTo>
                  <a:cubicBezTo>
                    <a:pt x="1438" y="399"/>
                    <a:pt x="1407" y="347"/>
                    <a:pt x="1354" y="294"/>
                  </a:cubicBezTo>
                  <a:cubicBezTo>
                    <a:pt x="1312" y="252"/>
                    <a:pt x="1270" y="210"/>
                    <a:pt x="1207" y="158"/>
                  </a:cubicBezTo>
                  <a:cubicBezTo>
                    <a:pt x="1165" y="126"/>
                    <a:pt x="1113" y="95"/>
                    <a:pt x="1050" y="63"/>
                  </a:cubicBezTo>
                  <a:cubicBezTo>
                    <a:pt x="997" y="42"/>
                    <a:pt x="934" y="21"/>
                    <a:pt x="871" y="11"/>
                  </a:cubicBezTo>
                  <a:cubicBezTo>
                    <a:pt x="829" y="0"/>
                    <a:pt x="787" y="0"/>
                    <a:pt x="74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26"/>
            <p:cNvSpPr/>
            <p:nvPr/>
          </p:nvSpPr>
          <p:spPr>
            <a:xfrm>
              <a:off x="2269875" y="4817775"/>
              <a:ext cx="32050" cy="33350"/>
            </a:xfrm>
            <a:custGeom>
              <a:rect b="b" l="l" r="r" t="t"/>
              <a:pathLst>
                <a:path extrusionOk="0" h="1334" w="1282">
                  <a:moveTo>
                    <a:pt x="430" y="0"/>
                  </a:moveTo>
                  <a:cubicBezTo>
                    <a:pt x="378" y="0"/>
                    <a:pt x="325" y="10"/>
                    <a:pt x="273" y="42"/>
                  </a:cubicBezTo>
                  <a:cubicBezTo>
                    <a:pt x="241" y="52"/>
                    <a:pt x="210" y="73"/>
                    <a:pt x="168" y="105"/>
                  </a:cubicBezTo>
                  <a:cubicBezTo>
                    <a:pt x="157" y="115"/>
                    <a:pt x="147" y="136"/>
                    <a:pt x="136" y="147"/>
                  </a:cubicBezTo>
                  <a:cubicBezTo>
                    <a:pt x="115" y="168"/>
                    <a:pt x="105" y="189"/>
                    <a:pt x="84" y="210"/>
                  </a:cubicBezTo>
                  <a:cubicBezTo>
                    <a:pt x="63" y="241"/>
                    <a:pt x="52" y="283"/>
                    <a:pt x="31" y="325"/>
                  </a:cubicBezTo>
                  <a:cubicBezTo>
                    <a:pt x="21" y="378"/>
                    <a:pt x="10" y="420"/>
                    <a:pt x="10" y="472"/>
                  </a:cubicBezTo>
                  <a:cubicBezTo>
                    <a:pt x="0" y="556"/>
                    <a:pt x="0" y="651"/>
                    <a:pt x="10" y="756"/>
                  </a:cubicBezTo>
                  <a:cubicBezTo>
                    <a:pt x="21" y="861"/>
                    <a:pt x="42" y="956"/>
                    <a:pt x="73" y="1040"/>
                  </a:cubicBezTo>
                  <a:lnTo>
                    <a:pt x="105" y="1166"/>
                  </a:lnTo>
                  <a:cubicBezTo>
                    <a:pt x="126" y="1197"/>
                    <a:pt x="136" y="1239"/>
                    <a:pt x="157" y="1271"/>
                  </a:cubicBezTo>
                  <a:lnTo>
                    <a:pt x="168" y="1302"/>
                  </a:lnTo>
                  <a:cubicBezTo>
                    <a:pt x="178" y="1313"/>
                    <a:pt x="189" y="1313"/>
                    <a:pt x="199" y="1323"/>
                  </a:cubicBezTo>
                  <a:cubicBezTo>
                    <a:pt x="210" y="1334"/>
                    <a:pt x="220" y="1334"/>
                    <a:pt x="231" y="1334"/>
                  </a:cubicBezTo>
                  <a:lnTo>
                    <a:pt x="252" y="1334"/>
                  </a:lnTo>
                  <a:cubicBezTo>
                    <a:pt x="273" y="1323"/>
                    <a:pt x="283" y="1313"/>
                    <a:pt x="294" y="1302"/>
                  </a:cubicBezTo>
                  <a:cubicBezTo>
                    <a:pt x="304" y="1281"/>
                    <a:pt x="304" y="1260"/>
                    <a:pt x="304" y="1239"/>
                  </a:cubicBezTo>
                  <a:cubicBezTo>
                    <a:pt x="294" y="1218"/>
                    <a:pt x="283" y="1187"/>
                    <a:pt x="273" y="1166"/>
                  </a:cubicBezTo>
                  <a:lnTo>
                    <a:pt x="273" y="1145"/>
                  </a:lnTo>
                  <a:cubicBezTo>
                    <a:pt x="262" y="1103"/>
                    <a:pt x="252" y="1071"/>
                    <a:pt x="241" y="1029"/>
                  </a:cubicBezTo>
                  <a:cubicBezTo>
                    <a:pt x="220" y="935"/>
                    <a:pt x="199" y="850"/>
                    <a:pt x="189" y="766"/>
                  </a:cubicBezTo>
                  <a:lnTo>
                    <a:pt x="189" y="777"/>
                  </a:lnTo>
                  <a:cubicBezTo>
                    <a:pt x="178" y="661"/>
                    <a:pt x="178" y="556"/>
                    <a:pt x="189" y="472"/>
                  </a:cubicBezTo>
                  <a:cubicBezTo>
                    <a:pt x="189" y="409"/>
                    <a:pt x="210" y="357"/>
                    <a:pt x="220" y="315"/>
                  </a:cubicBezTo>
                  <a:cubicBezTo>
                    <a:pt x="231" y="283"/>
                    <a:pt x="252" y="262"/>
                    <a:pt x="262" y="241"/>
                  </a:cubicBezTo>
                  <a:cubicBezTo>
                    <a:pt x="283" y="220"/>
                    <a:pt x="304" y="199"/>
                    <a:pt x="325" y="189"/>
                  </a:cubicBezTo>
                  <a:cubicBezTo>
                    <a:pt x="336" y="168"/>
                    <a:pt x="357" y="157"/>
                    <a:pt x="378" y="147"/>
                  </a:cubicBezTo>
                  <a:cubicBezTo>
                    <a:pt x="409" y="136"/>
                    <a:pt x="430" y="136"/>
                    <a:pt x="462" y="126"/>
                  </a:cubicBezTo>
                  <a:lnTo>
                    <a:pt x="535" y="126"/>
                  </a:lnTo>
                  <a:lnTo>
                    <a:pt x="630" y="157"/>
                  </a:lnTo>
                  <a:cubicBezTo>
                    <a:pt x="672" y="178"/>
                    <a:pt x="714" y="199"/>
                    <a:pt x="756" y="231"/>
                  </a:cubicBezTo>
                  <a:cubicBezTo>
                    <a:pt x="840" y="294"/>
                    <a:pt x="903" y="367"/>
                    <a:pt x="976" y="462"/>
                  </a:cubicBezTo>
                  <a:cubicBezTo>
                    <a:pt x="1029" y="525"/>
                    <a:pt x="1081" y="609"/>
                    <a:pt x="1123" y="682"/>
                  </a:cubicBezTo>
                  <a:cubicBezTo>
                    <a:pt x="1165" y="756"/>
                    <a:pt x="1197" y="819"/>
                    <a:pt x="1228" y="893"/>
                  </a:cubicBezTo>
                  <a:cubicBezTo>
                    <a:pt x="1228" y="903"/>
                    <a:pt x="1239" y="914"/>
                    <a:pt x="1249" y="914"/>
                  </a:cubicBezTo>
                  <a:cubicBezTo>
                    <a:pt x="1270" y="914"/>
                    <a:pt x="1270" y="903"/>
                    <a:pt x="1281" y="893"/>
                  </a:cubicBezTo>
                  <a:lnTo>
                    <a:pt x="1281" y="871"/>
                  </a:lnTo>
                  <a:cubicBezTo>
                    <a:pt x="1207" y="693"/>
                    <a:pt x="1113" y="525"/>
                    <a:pt x="1008" y="378"/>
                  </a:cubicBezTo>
                  <a:cubicBezTo>
                    <a:pt x="945" y="283"/>
                    <a:pt x="871" y="210"/>
                    <a:pt x="798" y="147"/>
                  </a:cubicBezTo>
                  <a:cubicBezTo>
                    <a:pt x="724" y="73"/>
                    <a:pt x="640" y="31"/>
                    <a:pt x="556" y="10"/>
                  </a:cubicBezTo>
                  <a:cubicBezTo>
                    <a:pt x="525" y="0"/>
                    <a:pt x="493" y="0"/>
                    <a:pt x="46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26"/>
            <p:cNvSpPr/>
            <p:nvPr/>
          </p:nvSpPr>
          <p:spPr>
            <a:xfrm>
              <a:off x="2019150" y="4837725"/>
              <a:ext cx="273575" cy="268050"/>
            </a:xfrm>
            <a:custGeom>
              <a:rect b="b" l="l" r="r" t="t"/>
              <a:pathLst>
                <a:path extrusionOk="0" h="10722" w="10943">
                  <a:moveTo>
                    <a:pt x="2983" y="0"/>
                  </a:moveTo>
                  <a:cubicBezTo>
                    <a:pt x="2857" y="10"/>
                    <a:pt x="2721" y="21"/>
                    <a:pt x="2574" y="52"/>
                  </a:cubicBezTo>
                  <a:cubicBezTo>
                    <a:pt x="2448" y="73"/>
                    <a:pt x="2322" y="116"/>
                    <a:pt x="2153" y="179"/>
                  </a:cubicBezTo>
                  <a:cubicBezTo>
                    <a:pt x="1870" y="284"/>
                    <a:pt x="1586" y="410"/>
                    <a:pt x="1324" y="557"/>
                  </a:cubicBezTo>
                  <a:cubicBezTo>
                    <a:pt x="1071" y="704"/>
                    <a:pt x="819" y="882"/>
                    <a:pt x="588" y="1092"/>
                  </a:cubicBezTo>
                  <a:cubicBezTo>
                    <a:pt x="473" y="1177"/>
                    <a:pt x="378" y="1271"/>
                    <a:pt x="284" y="1376"/>
                  </a:cubicBezTo>
                  <a:cubicBezTo>
                    <a:pt x="210" y="1450"/>
                    <a:pt x="147" y="1513"/>
                    <a:pt x="105" y="1565"/>
                  </a:cubicBezTo>
                  <a:cubicBezTo>
                    <a:pt x="84" y="1597"/>
                    <a:pt x="63" y="1628"/>
                    <a:pt x="53" y="1649"/>
                  </a:cubicBezTo>
                  <a:cubicBezTo>
                    <a:pt x="32" y="1681"/>
                    <a:pt x="21" y="1702"/>
                    <a:pt x="11" y="1733"/>
                  </a:cubicBezTo>
                  <a:cubicBezTo>
                    <a:pt x="11" y="1754"/>
                    <a:pt x="0" y="1775"/>
                    <a:pt x="0" y="1796"/>
                  </a:cubicBezTo>
                  <a:cubicBezTo>
                    <a:pt x="0" y="1817"/>
                    <a:pt x="11" y="1838"/>
                    <a:pt x="21" y="1859"/>
                  </a:cubicBezTo>
                  <a:cubicBezTo>
                    <a:pt x="42" y="1912"/>
                    <a:pt x="105" y="1922"/>
                    <a:pt x="126" y="1933"/>
                  </a:cubicBezTo>
                  <a:lnTo>
                    <a:pt x="252" y="1933"/>
                  </a:lnTo>
                  <a:cubicBezTo>
                    <a:pt x="389" y="1912"/>
                    <a:pt x="515" y="1870"/>
                    <a:pt x="630" y="1828"/>
                  </a:cubicBezTo>
                  <a:cubicBezTo>
                    <a:pt x="767" y="1786"/>
                    <a:pt x="914" y="1723"/>
                    <a:pt x="1071" y="1649"/>
                  </a:cubicBezTo>
                  <a:lnTo>
                    <a:pt x="1071" y="1649"/>
                  </a:lnTo>
                  <a:cubicBezTo>
                    <a:pt x="1029" y="1691"/>
                    <a:pt x="987" y="1723"/>
                    <a:pt x="945" y="1765"/>
                  </a:cubicBezTo>
                  <a:cubicBezTo>
                    <a:pt x="840" y="1870"/>
                    <a:pt x="714" y="1996"/>
                    <a:pt x="609" y="2132"/>
                  </a:cubicBezTo>
                  <a:cubicBezTo>
                    <a:pt x="567" y="2185"/>
                    <a:pt x="525" y="2248"/>
                    <a:pt x="504" y="2311"/>
                  </a:cubicBezTo>
                  <a:cubicBezTo>
                    <a:pt x="483" y="2353"/>
                    <a:pt x="462" y="2416"/>
                    <a:pt x="473" y="2468"/>
                  </a:cubicBezTo>
                  <a:cubicBezTo>
                    <a:pt x="473" y="2500"/>
                    <a:pt x="483" y="2531"/>
                    <a:pt x="494" y="2552"/>
                  </a:cubicBezTo>
                  <a:cubicBezTo>
                    <a:pt x="515" y="2584"/>
                    <a:pt x="536" y="2605"/>
                    <a:pt x="557" y="2615"/>
                  </a:cubicBezTo>
                  <a:cubicBezTo>
                    <a:pt x="620" y="2657"/>
                    <a:pt x="683" y="2668"/>
                    <a:pt x="756" y="2678"/>
                  </a:cubicBezTo>
                  <a:lnTo>
                    <a:pt x="788" y="2678"/>
                  </a:lnTo>
                  <a:cubicBezTo>
                    <a:pt x="851" y="2678"/>
                    <a:pt x="924" y="2668"/>
                    <a:pt x="998" y="2636"/>
                  </a:cubicBezTo>
                  <a:cubicBezTo>
                    <a:pt x="1082" y="2605"/>
                    <a:pt x="1166" y="2573"/>
                    <a:pt x="1261" y="2510"/>
                  </a:cubicBezTo>
                  <a:cubicBezTo>
                    <a:pt x="1355" y="2447"/>
                    <a:pt x="1439" y="2374"/>
                    <a:pt x="1523" y="2311"/>
                  </a:cubicBezTo>
                  <a:cubicBezTo>
                    <a:pt x="1618" y="2237"/>
                    <a:pt x="1702" y="2153"/>
                    <a:pt x="1775" y="2080"/>
                  </a:cubicBezTo>
                  <a:lnTo>
                    <a:pt x="1796" y="2059"/>
                  </a:lnTo>
                  <a:lnTo>
                    <a:pt x="1817" y="2038"/>
                  </a:lnTo>
                  <a:lnTo>
                    <a:pt x="1817" y="2038"/>
                  </a:lnTo>
                  <a:cubicBezTo>
                    <a:pt x="1807" y="2059"/>
                    <a:pt x="1807" y="2069"/>
                    <a:pt x="1796" y="2090"/>
                  </a:cubicBezTo>
                  <a:cubicBezTo>
                    <a:pt x="1775" y="2143"/>
                    <a:pt x="1765" y="2237"/>
                    <a:pt x="1786" y="2332"/>
                  </a:cubicBezTo>
                  <a:cubicBezTo>
                    <a:pt x="1786" y="2353"/>
                    <a:pt x="1796" y="2374"/>
                    <a:pt x="1796" y="2395"/>
                  </a:cubicBezTo>
                  <a:cubicBezTo>
                    <a:pt x="1807" y="2416"/>
                    <a:pt x="1817" y="2437"/>
                    <a:pt x="1828" y="2447"/>
                  </a:cubicBezTo>
                  <a:cubicBezTo>
                    <a:pt x="1849" y="2489"/>
                    <a:pt x="1870" y="2521"/>
                    <a:pt x="1912" y="2563"/>
                  </a:cubicBezTo>
                  <a:cubicBezTo>
                    <a:pt x="1954" y="2584"/>
                    <a:pt x="1985" y="2615"/>
                    <a:pt x="2038" y="2636"/>
                  </a:cubicBezTo>
                  <a:cubicBezTo>
                    <a:pt x="2080" y="2657"/>
                    <a:pt x="2132" y="2678"/>
                    <a:pt x="2185" y="2678"/>
                  </a:cubicBezTo>
                  <a:cubicBezTo>
                    <a:pt x="2216" y="2689"/>
                    <a:pt x="2248" y="2689"/>
                    <a:pt x="2280" y="2689"/>
                  </a:cubicBezTo>
                  <a:cubicBezTo>
                    <a:pt x="2343" y="2689"/>
                    <a:pt x="2416" y="2678"/>
                    <a:pt x="2490" y="2657"/>
                  </a:cubicBezTo>
                  <a:cubicBezTo>
                    <a:pt x="2574" y="2626"/>
                    <a:pt x="2668" y="2584"/>
                    <a:pt x="2763" y="2510"/>
                  </a:cubicBezTo>
                  <a:cubicBezTo>
                    <a:pt x="2847" y="2458"/>
                    <a:pt x="2931" y="2384"/>
                    <a:pt x="3025" y="2290"/>
                  </a:cubicBezTo>
                  <a:cubicBezTo>
                    <a:pt x="3099" y="2216"/>
                    <a:pt x="3162" y="2132"/>
                    <a:pt x="3225" y="2038"/>
                  </a:cubicBezTo>
                  <a:cubicBezTo>
                    <a:pt x="3256" y="1996"/>
                    <a:pt x="3277" y="1954"/>
                    <a:pt x="3309" y="1922"/>
                  </a:cubicBezTo>
                  <a:cubicBezTo>
                    <a:pt x="3309" y="1922"/>
                    <a:pt x="3309" y="1933"/>
                    <a:pt x="3319" y="1943"/>
                  </a:cubicBezTo>
                  <a:cubicBezTo>
                    <a:pt x="3340" y="1985"/>
                    <a:pt x="3372" y="2038"/>
                    <a:pt x="3424" y="2080"/>
                  </a:cubicBezTo>
                  <a:cubicBezTo>
                    <a:pt x="3498" y="2164"/>
                    <a:pt x="3603" y="2216"/>
                    <a:pt x="3729" y="2248"/>
                  </a:cubicBezTo>
                  <a:lnTo>
                    <a:pt x="3729" y="2279"/>
                  </a:lnTo>
                  <a:cubicBezTo>
                    <a:pt x="3813" y="2531"/>
                    <a:pt x="3886" y="2794"/>
                    <a:pt x="3970" y="3056"/>
                  </a:cubicBezTo>
                  <a:cubicBezTo>
                    <a:pt x="4222" y="3875"/>
                    <a:pt x="4485" y="4715"/>
                    <a:pt x="4779" y="5534"/>
                  </a:cubicBezTo>
                  <a:cubicBezTo>
                    <a:pt x="4999" y="6122"/>
                    <a:pt x="5209" y="6647"/>
                    <a:pt x="5440" y="7130"/>
                  </a:cubicBezTo>
                  <a:cubicBezTo>
                    <a:pt x="5703" y="7676"/>
                    <a:pt x="5976" y="8159"/>
                    <a:pt x="6280" y="8590"/>
                  </a:cubicBezTo>
                  <a:cubicBezTo>
                    <a:pt x="6574" y="9031"/>
                    <a:pt x="6921" y="9419"/>
                    <a:pt x="7309" y="9734"/>
                  </a:cubicBezTo>
                  <a:cubicBezTo>
                    <a:pt x="7708" y="10060"/>
                    <a:pt x="8139" y="10312"/>
                    <a:pt x="8601" y="10480"/>
                  </a:cubicBezTo>
                  <a:cubicBezTo>
                    <a:pt x="8937" y="10606"/>
                    <a:pt x="9283" y="10679"/>
                    <a:pt x="9630" y="10711"/>
                  </a:cubicBezTo>
                  <a:cubicBezTo>
                    <a:pt x="9735" y="10711"/>
                    <a:pt x="9840" y="10721"/>
                    <a:pt x="9934" y="10721"/>
                  </a:cubicBezTo>
                  <a:cubicBezTo>
                    <a:pt x="10207" y="10721"/>
                    <a:pt x="10480" y="10690"/>
                    <a:pt x="10753" y="10637"/>
                  </a:cubicBezTo>
                  <a:cubicBezTo>
                    <a:pt x="10774" y="10627"/>
                    <a:pt x="10785" y="10627"/>
                    <a:pt x="10806" y="10606"/>
                  </a:cubicBezTo>
                  <a:cubicBezTo>
                    <a:pt x="10816" y="10595"/>
                    <a:pt x="10827" y="10574"/>
                    <a:pt x="10816" y="10553"/>
                  </a:cubicBezTo>
                  <a:cubicBezTo>
                    <a:pt x="10837" y="10532"/>
                    <a:pt x="10848" y="10522"/>
                    <a:pt x="10858" y="10501"/>
                  </a:cubicBezTo>
                  <a:cubicBezTo>
                    <a:pt x="10900" y="10322"/>
                    <a:pt x="10921" y="10144"/>
                    <a:pt x="10932" y="9944"/>
                  </a:cubicBezTo>
                  <a:cubicBezTo>
                    <a:pt x="10942" y="9745"/>
                    <a:pt x="10942" y="9535"/>
                    <a:pt x="10911" y="9314"/>
                  </a:cubicBezTo>
                  <a:cubicBezTo>
                    <a:pt x="10890" y="9094"/>
                    <a:pt x="10858" y="8873"/>
                    <a:pt x="10806" y="8653"/>
                  </a:cubicBezTo>
                  <a:cubicBezTo>
                    <a:pt x="10753" y="8432"/>
                    <a:pt x="10680" y="8201"/>
                    <a:pt x="10606" y="7991"/>
                  </a:cubicBezTo>
                  <a:cubicBezTo>
                    <a:pt x="10449" y="7571"/>
                    <a:pt x="10260" y="7193"/>
                    <a:pt x="10029" y="6857"/>
                  </a:cubicBezTo>
                  <a:cubicBezTo>
                    <a:pt x="9808" y="6553"/>
                    <a:pt x="9577" y="6322"/>
                    <a:pt x="9315" y="6154"/>
                  </a:cubicBezTo>
                  <a:cubicBezTo>
                    <a:pt x="9462" y="6122"/>
                    <a:pt x="9598" y="6070"/>
                    <a:pt x="9735" y="6017"/>
                  </a:cubicBezTo>
                  <a:lnTo>
                    <a:pt x="9840" y="5986"/>
                  </a:lnTo>
                  <a:cubicBezTo>
                    <a:pt x="9945" y="5944"/>
                    <a:pt x="10050" y="5902"/>
                    <a:pt x="10155" y="5870"/>
                  </a:cubicBezTo>
                  <a:cubicBezTo>
                    <a:pt x="10197" y="5860"/>
                    <a:pt x="10228" y="5807"/>
                    <a:pt x="10207" y="5776"/>
                  </a:cubicBezTo>
                  <a:cubicBezTo>
                    <a:pt x="10197" y="5744"/>
                    <a:pt x="10165" y="5713"/>
                    <a:pt x="10134" y="5713"/>
                  </a:cubicBezTo>
                  <a:cubicBezTo>
                    <a:pt x="10134" y="5713"/>
                    <a:pt x="10123" y="5713"/>
                    <a:pt x="10113" y="5723"/>
                  </a:cubicBezTo>
                  <a:cubicBezTo>
                    <a:pt x="10008" y="5755"/>
                    <a:pt x="9903" y="5797"/>
                    <a:pt x="9798" y="5839"/>
                  </a:cubicBezTo>
                  <a:cubicBezTo>
                    <a:pt x="9745" y="5849"/>
                    <a:pt x="9703" y="5870"/>
                    <a:pt x="9661" y="5881"/>
                  </a:cubicBezTo>
                  <a:cubicBezTo>
                    <a:pt x="9525" y="5933"/>
                    <a:pt x="9378" y="5986"/>
                    <a:pt x="9220" y="6017"/>
                  </a:cubicBezTo>
                  <a:lnTo>
                    <a:pt x="9199" y="6017"/>
                  </a:lnTo>
                  <a:cubicBezTo>
                    <a:pt x="9136" y="6028"/>
                    <a:pt x="9063" y="6038"/>
                    <a:pt x="9000" y="6038"/>
                  </a:cubicBezTo>
                  <a:cubicBezTo>
                    <a:pt x="8968" y="6038"/>
                    <a:pt x="8937" y="6028"/>
                    <a:pt x="8895" y="6028"/>
                  </a:cubicBezTo>
                  <a:cubicBezTo>
                    <a:pt x="8832" y="6017"/>
                    <a:pt x="8758" y="6007"/>
                    <a:pt x="8695" y="5975"/>
                  </a:cubicBezTo>
                  <a:cubicBezTo>
                    <a:pt x="8611" y="5944"/>
                    <a:pt x="8538" y="5902"/>
                    <a:pt x="8454" y="5849"/>
                  </a:cubicBezTo>
                  <a:cubicBezTo>
                    <a:pt x="8317" y="5744"/>
                    <a:pt x="8191" y="5618"/>
                    <a:pt x="8065" y="5471"/>
                  </a:cubicBezTo>
                  <a:cubicBezTo>
                    <a:pt x="7876" y="5251"/>
                    <a:pt x="7729" y="4999"/>
                    <a:pt x="7593" y="4768"/>
                  </a:cubicBezTo>
                  <a:lnTo>
                    <a:pt x="7561" y="4715"/>
                  </a:lnTo>
                  <a:cubicBezTo>
                    <a:pt x="7498" y="4621"/>
                    <a:pt x="7435" y="4516"/>
                    <a:pt x="7372" y="4411"/>
                  </a:cubicBezTo>
                  <a:cubicBezTo>
                    <a:pt x="7330" y="4348"/>
                    <a:pt x="7288" y="4274"/>
                    <a:pt x="7246" y="4201"/>
                  </a:cubicBezTo>
                  <a:lnTo>
                    <a:pt x="7120" y="4012"/>
                  </a:lnTo>
                  <a:cubicBezTo>
                    <a:pt x="7015" y="3844"/>
                    <a:pt x="6910" y="3676"/>
                    <a:pt x="6795" y="3497"/>
                  </a:cubicBezTo>
                  <a:cubicBezTo>
                    <a:pt x="6553" y="3109"/>
                    <a:pt x="6312" y="2710"/>
                    <a:pt x="6039" y="2321"/>
                  </a:cubicBezTo>
                  <a:cubicBezTo>
                    <a:pt x="5860" y="2059"/>
                    <a:pt x="5661" y="1796"/>
                    <a:pt x="5451" y="1534"/>
                  </a:cubicBezTo>
                  <a:cubicBezTo>
                    <a:pt x="5262" y="1292"/>
                    <a:pt x="5094" y="1103"/>
                    <a:pt x="4926" y="935"/>
                  </a:cubicBezTo>
                  <a:cubicBezTo>
                    <a:pt x="4737" y="746"/>
                    <a:pt x="4548" y="578"/>
                    <a:pt x="4348" y="441"/>
                  </a:cubicBezTo>
                  <a:cubicBezTo>
                    <a:pt x="4149" y="294"/>
                    <a:pt x="3928" y="189"/>
                    <a:pt x="3708" y="105"/>
                  </a:cubicBezTo>
                  <a:cubicBezTo>
                    <a:pt x="3498" y="42"/>
                    <a:pt x="3277" y="0"/>
                    <a:pt x="3046" y="0"/>
                  </a:cubicBezTo>
                  <a:close/>
                </a:path>
              </a:pathLst>
            </a:custGeom>
            <a:solidFill>
              <a:srgbClr val="FFC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26"/>
            <p:cNvSpPr/>
            <p:nvPr/>
          </p:nvSpPr>
          <p:spPr>
            <a:xfrm>
              <a:off x="2063775" y="4869475"/>
              <a:ext cx="21825" cy="20250"/>
            </a:xfrm>
            <a:custGeom>
              <a:rect b="b" l="l" r="r" t="t"/>
              <a:pathLst>
                <a:path extrusionOk="0" h="810" w="873">
                  <a:moveTo>
                    <a:pt x="820" y="1"/>
                  </a:moveTo>
                  <a:cubicBezTo>
                    <a:pt x="810" y="1"/>
                    <a:pt x="799" y="12"/>
                    <a:pt x="789" y="12"/>
                  </a:cubicBezTo>
                  <a:cubicBezTo>
                    <a:pt x="705" y="64"/>
                    <a:pt x="631" y="117"/>
                    <a:pt x="558" y="169"/>
                  </a:cubicBezTo>
                  <a:cubicBezTo>
                    <a:pt x="484" y="222"/>
                    <a:pt x="410" y="274"/>
                    <a:pt x="347" y="337"/>
                  </a:cubicBezTo>
                  <a:cubicBezTo>
                    <a:pt x="284" y="390"/>
                    <a:pt x="221" y="453"/>
                    <a:pt x="169" y="526"/>
                  </a:cubicBezTo>
                  <a:cubicBezTo>
                    <a:pt x="106" y="600"/>
                    <a:pt x="53" y="673"/>
                    <a:pt x="11" y="757"/>
                  </a:cubicBezTo>
                  <a:cubicBezTo>
                    <a:pt x="1" y="778"/>
                    <a:pt x="11" y="799"/>
                    <a:pt x="22" y="810"/>
                  </a:cubicBezTo>
                  <a:lnTo>
                    <a:pt x="53" y="810"/>
                  </a:lnTo>
                  <a:cubicBezTo>
                    <a:pt x="64" y="799"/>
                    <a:pt x="74" y="799"/>
                    <a:pt x="74" y="789"/>
                  </a:cubicBezTo>
                  <a:cubicBezTo>
                    <a:pt x="85" y="778"/>
                    <a:pt x="95" y="757"/>
                    <a:pt x="95" y="747"/>
                  </a:cubicBezTo>
                  <a:cubicBezTo>
                    <a:pt x="158" y="642"/>
                    <a:pt x="242" y="547"/>
                    <a:pt x="326" y="463"/>
                  </a:cubicBezTo>
                  <a:lnTo>
                    <a:pt x="337" y="453"/>
                  </a:lnTo>
                  <a:cubicBezTo>
                    <a:pt x="400" y="400"/>
                    <a:pt x="463" y="348"/>
                    <a:pt x="537" y="295"/>
                  </a:cubicBezTo>
                  <a:cubicBezTo>
                    <a:pt x="610" y="243"/>
                    <a:pt x="694" y="190"/>
                    <a:pt x="778" y="148"/>
                  </a:cubicBezTo>
                  <a:lnTo>
                    <a:pt x="768" y="148"/>
                  </a:lnTo>
                  <a:cubicBezTo>
                    <a:pt x="789" y="138"/>
                    <a:pt x="810" y="127"/>
                    <a:pt x="841" y="117"/>
                  </a:cubicBezTo>
                  <a:lnTo>
                    <a:pt x="873" y="85"/>
                  </a:lnTo>
                  <a:lnTo>
                    <a:pt x="873" y="43"/>
                  </a:lnTo>
                  <a:cubicBezTo>
                    <a:pt x="862" y="22"/>
                    <a:pt x="841" y="1"/>
                    <a:pt x="820" y="1"/>
                  </a:cubicBezTo>
                  <a:close/>
                </a:path>
              </a:pathLst>
            </a:custGeom>
            <a:solidFill>
              <a:srgbClr val="FFA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26"/>
            <p:cNvSpPr/>
            <p:nvPr/>
          </p:nvSpPr>
          <p:spPr>
            <a:xfrm>
              <a:off x="2046200" y="4858200"/>
              <a:ext cx="28375" cy="20075"/>
            </a:xfrm>
            <a:custGeom>
              <a:rect b="b" l="l" r="r" t="t"/>
              <a:pathLst>
                <a:path extrusionOk="0" h="803" w="1135">
                  <a:moveTo>
                    <a:pt x="1082" y="0"/>
                  </a:moveTo>
                  <a:cubicBezTo>
                    <a:pt x="1071" y="0"/>
                    <a:pt x="1061" y="0"/>
                    <a:pt x="1050" y="11"/>
                  </a:cubicBezTo>
                  <a:cubicBezTo>
                    <a:pt x="966" y="53"/>
                    <a:pt x="882" y="105"/>
                    <a:pt x="798" y="158"/>
                  </a:cubicBezTo>
                  <a:cubicBezTo>
                    <a:pt x="704" y="221"/>
                    <a:pt x="609" y="284"/>
                    <a:pt x="525" y="347"/>
                  </a:cubicBezTo>
                  <a:cubicBezTo>
                    <a:pt x="357" y="463"/>
                    <a:pt x="189" y="599"/>
                    <a:pt x="21" y="736"/>
                  </a:cubicBezTo>
                  <a:cubicBezTo>
                    <a:pt x="0" y="746"/>
                    <a:pt x="0" y="767"/>
                    <a:pt x="10" y="788"/>
                  </a:cubicBezTo>
                  <a:cubicBezTo>
                    <a:pt x="18" y="795"/>
                    <a:pt x="31" y="803"/>
                    <a:pt x="45" y="803"/>
                  </a:cubicBezTo>
                  <a:cubicBezTo>
                    <a:pt x="51" y="803"/>
                    <a:pt x="57" y="801"/>
                    <a:pt x="63" y="799"/>
                  </a:cubicBezTo>
                  <a:cubicBezTo>
                    <a:pt x="355" y="559"/>
                    <a:pt x="677" y="340"/>
                    <a:pt x="1010" y="152"/>
                  </a:cubicBezTo>
                  <a:lnTo>
                    <a:pt x="1010" y="152"/>
                  </a:lnTo>
                  <a:cubicBezTo>
                    <a:pt x="1008" y="155"/>
                    <a:pt x="1008" y="158"/>
                    <a:pt x="1008" y="158"/>
                  </a:cubicBezTo>
                  <a:cubicBezTo>
                    <a:pt x="1040" y="137"/>
                    <a:pt x="1071" y="126"/>
                    <a:pt x="1103" y="105"/>
                  </a:cubicBezTo>
                  <a:cubicBezTo>
                    <a:pt x="1113" y="95"/>
                    <a:pt x="1124" y="95"/>
                    <a:pt x="1134" y="74"/>
                  </a:cubicBezTo>
                  <a:lnTo>
                    <a:pt x="1134" y="32"/>
                  </a:lnTo>
                  <a:cubicBezTo>
                    <a:pt x="1134" y="21"/>
                    <a:pt x="1113" y="11"/>
                    <a:pt x="1103" y="0"/>
                  </a:cubicBezTo>
                  <a:close/>
                </a:path>
              </a:pathLst>
            </a:custGeom>
            <a:solidFill>
              <a:srgbClr val="FFAB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26"/>
            <p:cNvSpPr/>
            <p:nvPr/>
          </p:nvSpPr>
          <p:spPr>
            <a:xfrm>
              <a:off x="2259625" y="4953475"/>
              <a:ext cx="93225" cy="121850"/>
            </a:xfrm>
            <a:custGeom>
              <a:rect b="b" l="l" r="r" t="t"/>
              <a:pathLst>
                <a:path extrusionOk="0" h="4874" w="3729">
                  <a:moveTo>
                    <a:pt x="3644" y="1"/>
                  </a:moveTo>
                  <a:cubicBezTo>
                    <a:pt x="3119" y="54"/>
                    <a:pt x="2552" y="180"/>
                    <a:pt x="1985" y="369"/>
                  </a:cubicBezTo>
                  <a:cubicBezTo>
                    <a:pt x="1418" y="547"/>
                    <a:pt x="882" y="778"/>
                    <a:pt x="399" y="1051"/>
                  </a:cubicBezTo>
                  <a:cubicBezTo>
                    <a:pt x="305" y="1104"/>
                    <a:pt x="200" y="1167"/>
                    <a:pt x="105" y="1230"/>
                  </a:cubicBezTo>
                  <a:cubicBezTo>
                    <a:pt x="63" y="1251"/>
                    <a:pt x="63" y="1303"/>
                    <a:pt x="84" y="1335"/>
                  </a:cubicBezTo>
                  <a:cubicBezTo>
                    <a:pt x="63" y="1345"/>
                    <a:pt x="53" y="1366"/>
                    <a:pt x="53" y="1387"/>
                  </a:cubicBezTo>
                  <a:cubicBezTo>
                    <a:pt x="0" y="1965"/>
                    <a:pt x="0" y="2427"/>
                    <a:pt x="32" y="2857"/>
                  </a:cubicBezTo>
                  <a:cubicBezTo>
                    <a:pt x="95" y="3424"/>
                    <a:pt x="231" y="3886"/>
                    <a:pt x="473" y="4254"/>
                  </a:cubicBezTo>
                  <a:cubicBezTo>
                    <a:pt x="599" y="4464"/>
                    <a:pt x="756" y="4632"/>
                    <a:pt x="914" y="4737"/>
                  </a:cubicBezTo>
                  <a:cubicBezTo>
                    <a:pt x="1008" y="4800"/>
                    <a:pt x="1145" y="4873"/>
                    <a:pt x="1313" y="4873"/>
                  </a:cubicBezTo>
                  <a:lnTo>
                    <a:pt x="1344" y="4873"/>
                  </a:lnTo>
                  <a:cubicBezTo>
                    <a:pt x="1607" y="4863"/>
                    <a:pt x="1848" y="4695"/>
                    <a:pt x="2100" y="4359"/>
                  </a:cubicBezTo>
                  <a:cubicBezTo>
                    <a:pt x="2195" y="4233"/>
                    <a:pt x="2279" y="4075"/>
                    <a:pt x="2373" y="3886"/>
                  </a:cubicBezTo>
                  <a:cubicBezTo>
                    <a:pt x="2457" y="3729"/>
                    <a:pt x="2541" y="3561"/>
                    <a:pt x="2604" y="3372"/>
                  </a:cubicBezTo>
                  <a:cubicBezTo>
                    <a:pt x="2667" y="3225"/>
                    <a:pt x="2720" y="3067"/>
                    <a:pt x="2772" y="2910"/>
                  </a:cubicBezTo>
                  <a:cubicBezTo>
                    <a:pt x="2835" y="2700"/>
                    <a:pt x="2898" y="2490"/>
                    <a:pt x="2951" y="2280"/>
                  </a:cubicBezTo>
                  <a:lnTo>
                    <a:pt x="2961" y="2227"/>
                  </a:lnTo>
                  <a:lnTo>
                    <a:pt x="2982" y="2154"/>
                  </a:lnTo>
                  <a:cubicBezTo>
                    <a:pt x="3150" y="1513"/>
                    <a:pt x="3329" y="862"/>
                    <a:pt x="3623" y="264"/>
                  </a:cubicBezTo>
                  <a:cubicBezTo>
                    <a:pt x="3633" y="232"/>
                    <a:pt x="3644" y="201"/>
                    <a:pt x="3665" y="180"/>
                  </a:cubicBezTo>
                  <a:cubicBezTo>
                    <a:pt x="3665" y="169"/>
                    <a:pt x="3675" y="159"/>
                    <a:pt x="3675" y="148"/>
                  </a:cubicBezTo>
                  <a:cubicBezTo>
                    <a:pt x="3707" y="138"/>
                    <a:pt x="3728" y="106"/>
                    <a:pt x="3728" y="75"/>
                  </a:cubicBezTo>
                  <a:cubicBezTo>
                    <a:pt x="3728" y="33"/>
                    <a:pt x="3686" y="1"/>
                    <a:pt x="3654"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26"/>
            <p:cNvSpPr/>
            <p:nvPr/>
          </p:nvSpPr>
          <p:spPr>
            <a:xfrm>
              <a:off x="2240975" y="4968175"/>
              <a:ext cx="56225" cy="126850"/>
            </a:xfrm>
            <a:custGeom>
              <a:rect b="b" l="l" r="r" t="t"/>
              <a:pathLst>
                <a:path extrusionOk="0" h="5074" w="2249">
                  <a:moveTo>
                    <a:pt x="1145" y="1"/>
                  </a:moveTo>
                  <a:cubicBezTo>
                    <a:pt x="1093" y="1"/>
                    <a:pt x="1040" y="12"/>
                    <a:pt x="988" y="22"/>
                  </a:cubicBezTo>
                  <a:cubicBezTo>
                    <a:pt x="904" y="54"/>
                    <a:pt x="809" y="96"/>
                    <a:pt x="725" y="159"/>
                  </a:cubicBezTo>
                  <a:cubicBezTo>
                    <a:pt x="641" y="222"/>
                    <a:pt x="557" y="295"/>
                    <a:pt x="484" y="379"/>
                  </a:cubicBezTo>
                  <a:cubicBezTo>
                    <a:pt x="347" y="537"/>
                    <a:pt x="242" y="705"/>
                    <a:pt x="190" y="873"/>
                  </a:cubicBezTo>
                  <a:cubicBezTo>
                    <a:pt x="127" y="1041"/>
                    <a:pt x="85" y="1240"/>
                    <a:pt x="53" y="1482"/>
                  </a:cubicBezTo>
                  <a:cubicBezTo>
                    <a:pt x="1" y="1923"/>
                    <a:pt x="11" y="2395"/>
                    <a:pt x="85" y="2889"/>
                  </a:cubicBezTo>
                  <a:cubicBezTo>
                    <a:pt x="169" y="3382"/>
                    <a:pt x="316" y="3834"/>
                    <a:pt x="526" y="4212"/>
                  </a:cubicBezTo>
                  <a:cubicBezTo>
                    <a:pt x="620" y="4390"/>
                    <a:pt x="736" y="4558"/>
                    <a:pt x="872" y="4705"/>
                  </a:cubicBezTo>
                  <a:cubicBezTo>
                    <a:pt x="998" y="4842"/>
                    <a:pt x="1166" y="4947"/>
                    <a:pt x="1345" y="5020"/>
                  </a:cubicBezTo>
                  <a:cubicBezTo>
                    <a:pt x="1429" y="5052"/>
                    <a:pt x="1534" y="5073"/>
                    <a:pt x="1628" y="5073"/>
                  </a:cubicBezTo>
                  <a:cubicBezTo>
                    <a:pt x="1702" y="5073"/>
                    <a:pt x="1786" y="5052"/>
                    <a:pt x="1849" y="5031"/>
                  </a:cubicBezTo>
                  <a:cubicBezTo>
                    <a:pt x="1933" y="4989"/>
                    <a:pt x="2017" y="4947"/>
                    <a:pt x="2069" y="4873"/>
                  </a:cubicBezTo>
                  <a:cubicBezTo>
                    <a:pt x="2132" y="4810"/>
                    <a:pt x="2185" y="4716"/>
                    <a:pt x="2216" y="4611"/>
                  </a:cubicBezTo>
                  <a:cubicBezTo>
                    <a:pt x="2237" y="4590"/>
                    <a:pt x="2248" y="4548"/>
                    <a:pt x="2227" y="4516"/>
                  </a:cubicBezTo>
                  <a:cubicBezTo>
                    <a:pt x="2048" y="4254"/>
                    <a:pt x="1891" y="3960"/>
                    <a:pt x="1754" y="3645"/>
                  </a:cubicBezTo>
                  <a:cubicBezTo>
                    <a:pt x="1565" y="3193"/>
                    <a:pt x="1439" y="2721"/>
                    <a:pt x="1366" y="2238"/>
                  </a:cubicBezTo>
                  <a:lnTo>
                    <a:pt x="1366" y="2259"/>
                  </a:lnTo>
                  <a:cubicBezTo>
                    <a:pt x="1324" y="1849"/>
                    <a:pt x="1313" y="1450"/>
                    <a:pt x="1366" y="1072"/>
                  </a:cubicBezTo>
                  <a:lnTo>
                    <a:pt x="1366" y="1062"/>
                  </a:lnTo>
                  <a:cubicBezTo>
                    <a:pt x="1408" y="778"/>
                    <a:pt x="1481" y="505"/>
                    <a:pt x="1576" y="264"/>
                  </a:cubicBezTo>
                  <a:cubicBezTo>
                    <a:pt x="1586" y="243"/>
                    <a:pt x="1576" y="222"/>
                    <a:pt x="1565" y="201"/>
                  </a:cubicBezTo>
                  <a:cubicBezTo>
                    <a:pt x="1565" y="190"/>
                    <a:pt x="1544" y="180"/>
                    <a:pt x="1534" y="169"/>
                  </a:cubicBezTo>
                  <a:cubicBezTo>
                    <a:pt x="1450" y="96"/>
                    <a:pt x="1366" y="43"/>
                    <a:pt x="1271" y="22"/>
                  </a:cubicBezTo>
                  <a:cubicBezTo>
                    <a:pt x="1240" y="12"/>
                    <a:pt x="1198" y="1"/>
                    <a:pt x="114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26"/>
            <p:cNvSpPr/>
            <p:nvPr/>
          </p:nvSpPr>
          <p:spPr>
            <a:xfrm>
              <a:off x="2266200" y="4935625"/>
              <a:ext cx="345500" cy="458675"/>
            </a:xfrm>
            <a:custGeom>
              <a:rect b="b" l="l" r="r" t="t"/>
              <a:pathLst>
                <a:path extrusionOk="0" h="18347" w="13820">
                  <a:moveTo>
                    <a:pt x="7855" y="1"/>
                  </a:moveTo>
                  <a:cubicBezTo>
                    <a:pt x="7823" y="1"/>
                    <a:pt x="7792" y="22"/>
                    <a:pt x="7781" y="54"/>
                  </a:cubicBezTo>
                  <a:lnTo>
                    <a:pt x="7781" y="75"/>
                  </a:lnTo>
                  <a:cubicBezTo>
                    <a:pt x="7771" y="96"/>
                    <a:pt x="7760" y="117"/>
                    <a:pt x="7760" y="127"/>
                  </a:cubicBezTo>
                  <a:cubicBezTo>
                    <a:pt x="7613" y="453"/>
                    <a:pt x="7466" y="747"/>
                    <a:pt x="7288" y="999"/>
                  </a:cubicBezTo>
                  <a:cubicBezTo>
                    <a:pt x="7204" y="1125"/>
                    <a:pt x="7109" y="1261"/>
                    <a:pt x="6983" y="1408"/>
                  </a:cubicBezTo>
                  <a:cubicBezTo>
                    <a:pt x="6773" y="1692"/>
                    <a:pt x="6553" y="1944"/>
                    <a:pt x="6321" y="2185"/>
                  </a:cubicBezTo>
                  <a:cubicBezTo>
                    <a:pt x="6048" y="2490"/>
                    <a:pt x="5775" y="2742"/>
                    <a:pt x="5502" y="2952"/>
                  </a:cubicBezTo>
                  <a:cubicBezTo>
                    <a:pt x="5229" y="3162"/>
                    <a:pt x="4977" y="3309"/>
                    <a:pt x="4725" y="3414"/>
                  </a:cubicBezTo>
                  <a:lnTo>
                    <a:pt x="4725" y="3424"/>
                  </a:lnTo>
                  <a:cubicBezTo>
                    <a:pt x="4567" y="3487"/>
                    <a:pt x="4420" y="3529"/>
                    <a:pt x="4273" y="3550"/>
                  </a:cubicBezTo>
                  <a:lnTo>
                    <a:pt x="4263" y="3550"/>
                  </a:lnTo>
                  <a:cubicBezTo>
                    <a:pt x="4210" y="3550"/>
                    <a:pt x="4147" y="3561"/>
                    <a:pt x="4095" y="3561"/>
                  </a:cubicBezTo>
                  <a:cubicBezTo>
                    <a:pt x="4042" y="3561"/>
                    <a:pt x="3990" y="3550"/>
                    <a:pt x="3937" y="3550"/>
                  </a:cubicBezTo>
                  <a:cubicBezTo>
                    <a:pt x="3843" y="3540"/>
                    <a:pt x="3759" y="3508"/>
                    <a:pt x="3675" y="3477"/>
                  </a:cubicBezTo>
                  <a:cubicBezTo>
                    <a:pt x="3601" y="3445"/>
                    <a:pt x="3528" y="3403"/>
                    <a:pt x="3475" y="3361"/>
                  </a:cubicBezTo>
                  <a:cubicBezTo>
                    <a:pt x="3423" y="3319"/>
                    <a:pt x="3370" y="3267"/>
                    <a:pt x="3328" y="3214"/>
                  </a:cubicBezTo>
                  <a:cubicBezTo>
                    <a:pt x="3286" y="3162"/>
                    <a:pt x="3244" y="3099"/>
                    <a:pt x="3213" y="3025"/>
                  </a:cubicBezTo>
                  <a:cubicBezTo>
                    <a:pt x="3171" y="2931"/>
                    <a:pt x="3150" y="2815"/>
                    <a:pt x="3129" y="2700"/>
                  </a:cubicBezTo>
                  <a:cubicBezTo>
                    <a:pt x="3108" y="2521"/>
                    <a:pt x="3108" y="2322"/>
                    <a:pt x="3139" y="2091"/>
                  </a:cubicBezTo>
                  <a:lnTo>
                    <a:pt x="3139" y="2080"/>
                  </a:lnTo>
                  <a:cubicBezTo>
                    <a:pt x="3181" y="1755"/>
                    <a:pt x="3286" y="1408"/>
                    <a:pt x="3423" y="1072"/>
                  </a:cubicBezTo>
                  <a:cubicBezTo>
                    <a:pt x="3454" y="988"/>
                    <a:pt x="3496" y="904"/>
                    <a:pt x="3538" y="831"/>
                  </a:cubicBezTo>
                  <a:cubicBezTo>
                    <a:pt x="3549" y="789"/>
                    <a:pt x="3538" y="747"/>
                    <a:pt x="3507" y="726"/>
                  </a:cubicBezTo>
                  <a:cubicBezTo>
                    <a:pt x="3496" y="715"/>
                    <a:pt x="3475" y="715"/>
                    <a:pt x="3465" y="715"/>
                  </a:cubicBezTo>
                  <a:lnTo>
                    <a:pt x="3433" y="715"/>
                  </a:lnTo>
                  <a:cubicBezTo>
                    <a:pt x="3423" y="715"/>
                    <a:pt x="3412" y="726"/>
                    <a:pt x="3412" y="726"/>
                  </a:cubicBezTo>
                  <a:cubicBezTo>
                    <a:pt x="3234" y="768"/>
                    <a:pt x="3076" y="852"/>
                    <a:pt x="2919" y="967"/>
                  </a:cubicBezTo>
                  <a:cubicBezTo>
                    <a:pt x="2793" y="1072"/>
                    <a:pt x="2667" y="1198"/>
                    <a:pt x="2530" y="1377"/>
                  </a:cubicBezTo>
                  <a:cubicBezTo>
                    <a:pt x="2425" y="1524"/>
                    <a:pt x="2320" y="1671"/>
                    <a:pt x="2226" y="1818"/>
                  </a:cubicBezTo>
                  <a:lnTo>
                    <a:pt x="2215" y="1849"/>
                  </a:lnTo>
                  <a:cubicBezTo>
                    <a:pt x="2100" y="2017"/>
                    <a:pt x="1974" y="2196"/>
                    <a:pt x="1837" y="2395"/>
                  </a:cubicBezTo>
                  <a:cubicBezTo>
                    <a:pt x="1732" y="2542"/>
                    <a:pt x="1627" y="2689"/>
                    <a:pt x="1512" y="2847"/>
                  </a:cubicBezTo>
                  <a:cubicBezTo>
                    <a:pt x="1344" y="3078"/>
                    <a:pt x="1165" y="3330"/>
                    <a:pt x="997" y="3571"/>
                  </a:cubicBezTo>
                  <a:cubicBezTo>
                    <a:pt x="661" y="4054"/>
                    <a:pt x="441" y="4443"/>
                    <a:pt x="273" y="4831"/>
                  </a:cubicBezTo>
                  <a:cubicBezTo>
                    <a:pt x="178" y="5052"/>
                    <a:pt x="105" y="5283"/>
                    <a:pt x="63" y="5514"/>
                  </a:cubicBezTo>
                  <a:cubicBezTo>
                    <a:pt x="21" y="5724"/>
                    <a:pt x="0" y="5955"/>
                    <a:pt x="0" y="6186"/>
                  </a:cubicBezTo>
                  <a:cubicBezTo>
                    <a:pt x="0" y="6595"/>
                    <a:pt x="84" y="7026"/>
                    <a:pt x="241" y="7509"/>
                  </a:cubicBezTo>
                  <a:cubicBezTo>
                    <a:pt x="367" y="7887"/>
                    <a:pt x="546" y="8275"/>
                    <a:pt x="808" y="8769"/>
                  </a:cubicBezTo>
                  <a:cubicBezTo>
                    <a:pt x="924" y="8989"/>
                    <a:pt x="1050" y="9199"/>
                    <a:pt x="1155" y="9378"/>
                  </a:cubicBezTo>
                  <a:cubicBezTo>
                    <a:pt x="1218" y="9472"/>
                    <a:pt x="1270" y="9577"/>
                    <a:pt x="1323" y="9672"/>
                  </a:cubicBezTo>
                  <a:lnTo>
                    <a:pt x="1365" y="9724"/>
                  </a:lnTo>
                  <a:cubicBezTo>
                    <a:pt x="1417" y="9808"/>
                    <a:pt x="1470" y="9903"/>
                    <a:pt x="1512" y="9998"/>
                  </a:cubicBezTo>
                  <a:cubicBezTo>
                    <a:pt x="1554" y="10071"/>
                    <a:pt x="1596" y="10155"/>
                    <a:pt x="1638" y="10260"/>
                  </a:cubicBezTo>
                  <a:cubicBezTo>
                    <a:pt x="1690" y="10386"/>
                    <a:pt x="1732" y="10512"/>
                    <a:pt x="1774" y="10638"/>
                  </a:cubicBezTo>
                  <a:cubicBezTo>
                    <a:pt x="1806" y="10754"/>
                    <a:pt x="1827" y="10869"/>
                    <a:pt x="1848" y="11017"/>
                  </a:cubicBezTo>
                  <a:cubicBezTo>
                    <a:pt x="1869" y="11185"/>
                    <a:pt x="1879" y="11363"/>
                    <a:pt x="1879" y="11552"/>
                  </a:cubicBezTo>
                  <a:cubicBezTo>
                    <a:pt x="1869" y="11710"/>
                    <a:pt x="1858" y="11888"/>
                    <a:pt x="1837" y="12098"/>
                  </a:cubicBezTo>
                  <a:lnTo>
                    <a:pt x="1837" y="12088"/>
                  </a:lnTo>
                  <a:cubicBezTo>
                    <a:pt x="1774" y="12487"/>
                    <a:pt x="1680" y="12886"/>
                    <a:pt x="1596" y="13285"/>
                  </a:cubicBezTo>
                  <a:lnTo>
                    <a:pt x="1575" y="13337"/>
                  </a:lnTo>
                  <a:cubicBezTo>
                    <a:pt x="1533" y="13526"/>
                    <a:pt x="1480" y="13757"/>
                    <a:pt x="1428" y="13988"/>
                  </a:cubicBezTo>
                  <a:cubicBezTo>
                    <a:pt x="1386" y="14198"/>
                    <a:pt x="1354" y="14419"/>
                    <a:pt x="1323" y="14650"/>
                  </a:cubicBezTo>
                  <a:lnTo>
                    <a:pt x="1323" y="14639"/>
                  </a:lnTo>
                  <a:cubicBezTo>
                    <a:pt x="1312" y="14723"/>
                    <a:pt x="1302" y="14797"/>
                    <a:pt x="1291" y="14881"/>
                  </a:cubicBezTo>
                  <a:cubicBezTo>
                    <a:pt x="1239" y="15196"/>
                    <a:pt x="1197" y="15521"/>
                    <a:pt x="1176" y="15847"/>
                  </a:cubicBezTo>
                  <a:cubicBezTo>
                    <a:pt x="1134" y="16330"/>
                    <a:pt x="1155" y="16718"/>
                    <a:pt x="1228" y="17065"/>
                  </a:cubicBezTo>
                  <a:cubicBezTo>
                    <a:pt x="1228" y="17086"/>
                    <a:pt x="1239" y="17107"/>
                    <a:pt x="1260" y="17128"/>
                  </a:cubicBezTo>
                  <a:cubicBezTo>
                    <a:pt x="1470" y="17317"/>
                    <a:pt x="1732" y="17485"/>
                    <a:pt x="2058" y="17621"/>
                  </a:cubicBezTo>
                  <a:cubicBezTo>
                    <a:pt x="2320" y="17747"/>
                    <a:pt x="2625" y="17852"/>
                    <a:pt x="2982" y="17947"/>
                  </a:cubicBezTo>
                  <a:cubicBezTo>
                    <a:pt x="3297" y="18031"/>
                    <a:pt x="3622" y="18094"/>
                    <a:pt x="3979" y="18157"/>
                  </a:cubicBezTo>
                  <a:cubicBezTo>
                    <a:pt x="4347" y="18220"/>
                    <a:pt x="4735" y="18272"/>
                    <a:pt x="5134" y="18304"/>
                  </a:cubicBezTo>
                  <a:cubicBezTo>
                    <a:pt x="5492" y="18335"/>
                    <a:pt x="5859" y="18346"/>
                    <a:pt x="6227" y="18346"/>
                  </a:cubicBezTo>
                  <a:cubicBezTo>
                    <a:pt x="6637" y="18346"/>
                    <a:pt x="7057" y="18325"/>
                    <a:pt x="7487" y="18293"/>
                  </a:cubicBezTo>
                  <a:cubicBezTo>
                    <a:pt x="8254" y="18230"/>
                    <a:pt x="8947" y="18125"/>
                    <a:pt x="9608" y="17968"/>
                  </a:cubicBezTo>
                  <a:cubicBezTo>
                    <a:pt x="10312" y="17789"/>
                    <a:pt x="10973" y="17558"/>
                    <a:pt x="11593" y="17254"/>
                  </a:cubicBezTo>
                  <a:cubicBezTo>
                    <a:pt x="11908" y="17107"/>
                    <a:pt x="12212" y="16928"/>
                    <a:pt x="12496" y="16729"/>
                  </a:cubicBezTo>
                  <a:cubicBezTo>
                    <a:pt x="12779" y="16540"/>
                    <a:pt x="13073" y="16309"/>
                    <a:pt x="13378" y="16036"/>
                  </a:cubicBezTo>
                  <a:cubicBezTo>
                    <a:pt x="13504" y="15920"/>
                    <a:pt x="13630" y="15805"/>
                    <a:pt x="13787" y="15647"/>
                  </a:cubicBezTo>
                  <a:cubicBezTo>
                    <a:pt x="13798" y="15637"/>
                    <a:pt x="13808" y="15626"/>
                    <a:pt x="13808" y="15605"/>
                  </a:cubicBezTo>
                  <a:cubicBezTo>
                    <a:pt x="13819" y="15584"/>
                    <a:pt x="13819" y="15563"/>
                    <a:pt x="13819" y="15542"/>
                  </a:cubicBezTo>
                  <a:cubicBezTo>
                    <a:pt x="13777" y="15332"/>
                    <a:pt x="13714" y="15112"/>
                    <a:pt x="13619" y="14828"/>
                  </a:cubicBezTo>
                  <a:cubicBezTo>
                    <a:pt x="13546" y="14597"/>
                    <a:pt x="13472" y="14398"/>
                    <a:pt x="13399" y="14209"/>
                  </a:cubicBezTo>
                  <a:cubicBezTo>
                    <a:pt x="13252" y="13862"/>
                    <a:pt x="13084" y="13505"/>
                    <a:pt x="12874" y="13117"/>
                  </a:cubicBezTo>
                  <a:cubicBezTo>
                    <a:pt x="12548" y="12529"/>
                    <a:pt x="12181" y="11962"/>
                    <a:pt x="11824" y="11416"/>
                  </a:cubicBezTo>
                  <a:cubicBezTo>
                    <a:pt x="11740" y="11290"/>
                    <a:pt x="11666" y="11164"/>
                    <a:pt x="11582" y="11038"/>
                  </a:cubicBezTo>
                  <a:cubicBezTo>
                    <a:pt x="11152" y="10365"/>
                    <a:pt x="10669" y="9588"/>
                    <a:pt x="10312" y="8758"/>
                  </a:cubicBezTo>
                  <a:lnTo>
                    <a:pt x="10312" y="8769"/>
                  </a:lnTo>
                  <a:cubicBezTo>
                    <a:pt x="10186" y="8464"/>
                    <a:pt x="10081" y="8149"/>
                    <a:pt x="9997" y="7845"/>
                  </a:cubicBezTo>
                  <a:cubicBezTo>
                    <a:pt x="9913" y="7530"/>
                    <a:pt x="9839" y="7183"/>
                    <a:pt x="9776" y="6742"/>
                  </a:cubicBezTo>
                  <a:lnTo>
                    <a:pt x="9776" y="6721"/>
                  </a:lnTo>
                  <a:cubicBezTo>
                    <a:pt x="9703" y="6123"/>
                    <a:pt x="9661" y="5514"/>
                    <a:pt x="9619" y="4926"/>
                  </a:cubicBezTo>
                  <a:cubicBezTo>
                    <a:pt x="9598" y="4548"/>
                    <a:pt x="9577" y="4159"/>
                    <a:pt x="9545" y="3781"/>
                  </a:cubicBezTo>
                  <a:cubicBezTo>
                    <a:pt x="9493" y="3235"/>
                    <a:pt x="9419" y="2763"/>
                    <a:pt x="9335" y="2322"/>
                  </a:cubicBezTo>
                  <a:cubicBezTo>
                    <a:pt x="9251" y="1954"/>
                    <a:pt x="9167" y="1639"/>
                    <a:pt x="9062" y="1356"/>
                  </a:cubicBezTo>
                  <a:cubicBezTo>
                    <a:pt x="8999" y="1209"/>
                    <a:pt x="8936" y="1062"/>
                    <a:pt x="8873" y="925"/>
                  </a:cubicBezTo>
                  <a:cubicBezTo>
                    <a:pt x="8789" y="789"/>
                    <a:pt x="8705" y="652"/>
                    <a:pt x="8611" y="526"/>
                  </a:cubicBezTo>
                  <a:cubicBezTo>
                    <a:pt x="8516" y="411"/>
                    <a:pt x="8411" y="306"/>
                    <a:pt x="8285" y="211"/>
                  </a:cubicBezTo>
                  <a:cubicBezTo>
                    <a:pt x="8170" y="127"/>
                    <a:pt x="8033" y="54"/>
                    <a:pt x="7876"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26"/>
            <p:cNvSpPr/>
            <p:nvPr/>
          </p:nvSpPr>
          <p:spPr>
            <a:xfrm>
              <a:off x="2461225" y="4942450"/>
              <a:ext cx="150725" cy="428725"/>
            </a:xfrm>
            <a:custGeom>
              <a:rect b="b" l="l" r="r" t="t"/>
              <a:pathLst>
                <a:path extrusionOk="0" h="17149" w="6029">
                  <a:moveTo>
                    <a:pt x="568" y="1"/>
                  </a:moveTo>
                  <a:cubicBezTo>
                    <a:pt x="495" y="327"/>
                    <a:pt x="432" y="631"/>
                    <a:pt x="369" y="915"/>
                  </a:cubicBezTo>
                  <a:cubicBezTo>
                    <a:pt x="285" y="1345"/>
                    <a:pt x="211" y="1786"/>
                    <a:pt x="159" y="2206"/>
                  </a:cubicBezTo>
                  <a:cubicBezTo>
                    <a:pt x="64" y="2899"/>
                    <a:pt x="12" y="3540"/>
                    <a:pt x="1" y="4149"/>
                  </a:cubicBezTo>
                  <a:cubicBezTo>
                    <a:pt x="1" y="4495"/>
                    <a:pt x="1" y="4810"/>
                    <a:pt x="22" y="5115"/>
                  </a:cubicBezTo>
                  <a:cubicBezTo>
                    <a:pt x="33" y="5430"/>
                    <a:pt x="64" y="5734"/>
                    <a:pt x="106" y="6039"/>
                  </a:cubicBezTo>
                  <a:cubicBezTo>
                    <a:pt x="159" y="6469"/>
                    <a:pt x="243" y="6858"/>
                    <a:pt x="337" y="7225"/>
                  </a:cubicBezTo>
                  <a:cubicBezTo>
                    <a:pt x="390" y="7435"/>
                    <a:pt x="453" y="7624"/>
                    <a:pt x="516" y="7803"/>
                  </a:cubicBezTo>
                  <a:cubicBezTo>
                    <a:pt x="568" y="7960"/>
                    <a:pt x="642" y="8139"/>
                    <a:pt x="715" y="8317"/>
                  </a:cubicBezTo>
                  <a:cubicBezTo>
                    <a:pt x="789" y="8506"/>
                    <a:pt x="873" y="8685"/>
                    <a:pt x="957" y="8853"/>
                  </a:cubicBezTo>
                  <a:cubicBezTo>
                    <a:pt x="1167" y="9283"/>
                    <a:pt x="1429" y="9746"/>
                    <a:pt x="1765" y="10292"/>
                  </a:cubicBezTo>
                  <a:cubicBezTo>
                    <a:pt x="1912" y="10533"/>
                    <a:pt x="2059" y="10775"/>
                    <a:pt x="2217" y="11027"/>
                  </a:cubicBezTo>
                  <a:lnTo>
                    <a:pt x="2238" y="11059"/>
                  </a:lnTo>
                  <a:cubicBezTo>
                    <a:pt x="2374" y="11269"/>
                    <a:pt x="2500" y="11479"/>
                    <a:pt x="2637" y="11689"/>
                  </a:cubicBezTo>
                  <a:cubicBezTo>
                    <a:pt x="2763" y="11899"/>
                    <a:pt x="2910" y="12140"/>
                    <a:pt x="3057" y="12403"/>
                  </a:cubicBezTo>
                  <a:cubicBezTo>
                    <a:pt x="3183" y="12613"/>
                    <a:pt x="3330" y="12865"/>
                    <a:pt x="3456" y="13138"/>
                  </a:cubicBezTo>
                  <a:cubicBezTo>
                    <a:pt x="3571" y="13400"/>
                    <a:pt x="3666" y="13631"/>
                    <a:pt x="3739" y="13862"/>
                  </a:cubicBezTo>
                  <a:cubicBezTo>
                    <a:pt x="3781" y="14009"/>
                    <a:pt x="3823" y="14146"/>
                    <a:pt x="3844" y="14272"/>
                  </a:cubicBezTo>
                  <a:cubicBezTo>
                    <a:pt x="3876" y="14408"/>
                    <a:pt x="3886" y="14534"/>
                    <a:pt x="3907" y="14650"/>
                  </a:cubicBezTo>
                  <a:cubicBezTo>
                    <a:pt x="3918" y="14828"/>
                    <a:pt x="3928" y="14975"/>
                    <a:pt x="3928" y="15122"/>
                  </a:cubicBezTo>
                  <a:cubicBezTo>
                    <a:pt x="3939" y="15280"/>
                    <a:pt x="3928" y="15416"/>
                    <a:pt x="3918" y="15542"/>
                  </a:cubicBezTo>
                  <a:cubicBezTo>
                    <a:pt x="3907" y="15700"/>
                    <a:pt x="3886" y="15847"/>
                    <a:pt x="3865" y="15973"/>
                  </a:cubicBezTo>
                  <a:cubicBezTo>
                    <a:pt x="3834" y="16130"/>
                    <a:pt x="3802" y="16267"/>
                    <a:pt x="3760" y="16393"/>
                  </a:cubicBezTo>
                  <a:cubicBezTo>
                    <a:pt x="3739" y="16477"/>
                    <a:pt x="3697" y="16592"/>
                    <a:pt x="3655" y="16708"/>
                  </a:cubicBezTo>
                  <a:cubicBezTo>
                    <a:pt x="3613" y="16792"/>
                    <a:pt x="3571" y="16876"/>
                    <a:pt x="3540" y="16949"/>
                  </a:cubicBezTo>
                  <a:cubicBezTo>
                    <a:pt x="3498" y="17012"/>
                    <a:pt x="3466" y="17086"/>
                    <a:pt x="3424" y="17149"/>
                  </a:cubicBezTo>
                  <a:cubicBezTo>
                    <a:pt x="3550" y="17096"/>
                    <a:pt x="3666" y="17044"/>
                    <a:pt x="3792" y="16981"/>
                  </a:cubicBezTo>
                  <a:cubicBezTo>
                    <a:pt x="4107" y="16834"/>
                    <a:pt x="4411" y="16655"/>
                    <a:pt x="4695" y="16466"/>
                  </a:cubicBezTo>
                  <a:cubicBezTo>
                    <a:pt x="4989" y="16267"/>
                    <a:pt x="5272" y="16036"/>
                    <a:pt x="5577" y="15763"/>
                  </a:cubicBezTo>
                  <a:cubicBezTo>
                    <a:pt x="5703" y="15658"/>
                    <a:pt x="5829" y="15542"/>
                    <a:pt x="5986" y="15385"/>
                  </a:cubicBezTo>
                  <a:cubicBezTo>
                    <a:pt x="5997" y="15364"/>
                    <a:pt x="6007" y="15353"/>
                    <a:pt x="6007" y="15332"/>
                  </a:cubicBezTo>
                  <a:cubicBezTo>
                    <a:pt x="6018" y="15311"/>
                    <a:pt x="6028" y="15301"/>
                    <a:pt x="6018" y="15269"/>
                  </a:cubicBezTo>
                  <a:cubicBezTo>
                    <a:pt x="5976" y="15049"/>
                    <a:pt x="5923" y="14828"/>
                    <a:pt x="5829" y="14555"/>
                  </a:cubicBezTo>
                  <a:cubicBezTo>
                    <a:pt x="5755" y="14324"/>
                    <a:pt x="5671" y="14125"/>
                    <a:pt x="5598" y="13925"/>
                  </a:cubicBezTo>
                  <a:cubicBezTo>
                    <a:pt x="5461" y="13589"/>
                    <a:pt x="5283" y="13232"/>
                    <a:pt x="5073" y="12844"/>
                  </a:cubicBezTo>
                  <a:cubicBezTo>
                    <a:pt x="4747" y="12245"/>
                    <a:pt x="4380" y="11689"/>
                    <a:pt x="4033" y="11153"/>
                  </a:cubicBezTo>
                  <a:lnTo>
                    <a:pt x="4023" y="11132"/>
                  </a:lnTo>
                  <a:lnTo>
                    <a:pt x="3855" y="10870"/>
                  </a:lnTo>
                  <a:lnTo>
                    <a:pt x="3781" y="10765"/>
                  </a:lnTo>
                  <a:cubicBezTo>
                    <a:pt x="3351" y="10092"/>
                    <a:pt x="2868" y="9304"/>
                    <a:pt x="2511" y="8475"/>
                  </a:cubicBezTo>
                  <a:lnTo>
                    <a:pt x="2511" y="8496"/>
                  </a:lnTo>
                  <a:cubicBezTo>
                    <a:pt x="2385" y="8160"/>
                    <a:pt x="2280" y="7845"/>
                    <a:pt x="2196" y="7572"/>
                  </a:cubicBezTo>
                  <a:cubicBezTo>
                    <a:pt x="2112" y="7257"/>
                    <a:pt x="2049" y="6900"/>
                    <a:pt x="1986" y="6469"/>
                  </a:cubicBezTo>
                  <a:lnTo>
                    <a:pt x="1986" y="6448"/>
                  </a:lnTo>
                  <a:cubicBezTo>
                    <a:pt x="1902" y="5850"/>
                    <a:pt x="1860" y="5241"/>
                    <a:pt x="1828" y="4653"/>
                  </a:cubicBezTo>
                  <a:lnTo>
                    <a:pt x="1828" y="4621"/>
                  </a:lnTo>
                  <a:cubicBezTo>
                    <a:pt x="1797" y="4254"/>
                    <a:pt x="1776" y="3876"/>
                    <a:pt x="1744" y="3508"/>
                  </a:cubicBezTo>
                  <a:cubicBezTo>
                    <a:pt x="1692" y="2962"/>
                    <a:pt x="1629" y="2479"/>
                    <a:pt x="1534" y="2049"/>
                  </a:cubicBezTo>
                  <a:cubicBezTo>
                    <a:pt x="1461" y="1681"/>
                    <a:pt x="1366" y="1366"/>
                    <a:pt x="1261" y="1083"/>
                  </a:cubicBezTo>
                  <a:cubicBezTo>
                    <a:pt x="1209" y="936"/>
                    <a:pt x="1146" y="789"/>
                    <a:pt x="1072" y="652"/>
                  </a:cubicBezTo>
                  <a:cubicBezTo>
                    <a:pt x="999" y="516"/>
                    <a:pt x="915" y="379"/>
                    <a:pt x="810" y="253"/>
                  </a:cubicBezTo>
                  <a:cubicBezTo>
                    <a:pt x="736" y="159"/>
                    <a:pt x="663" y="85"/>
                    <a:pt x="568"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26"/>
            <p:cNvSpPr/>
            <p:nvPr/>
          </p:nvSpPr>
          <p:spPr>
            <a:xfrm>
              <a:off x="2265400" y="5025150"/>
              <a:ext cx="38100" cy="158050"/>
            </a:xfrm>
            <a:custGeom>
              <a:rect b="b" l="l" r="r" t="t"/>
              <a:pathLst>
                <a:path extrusionOk="0" h="6322" w="1524">
                  <a:moveTo>
                    <a:pt x="1082" y="64"/>
                  </a:moveTo>
                  <a:lnTo>
                    <a:pt x="1082" y="64"/>
                  </a:lnTo>
                  <a:cubicBezTo>
                    <a:pt x="1079" y="67"/>
                    <a:pt x="1077" y="71"/>
                    <a:pt x="1074" y="74"/>
                  </a:cubicBezTo>
                  <a:lnTo>
                    <a:pt x="1074" y="74"/>
                  </a:lnTo>
                  <a:cubicBezTo>
                    <a:pt x="1082" y="72"/>
                    <a:pt x="1082" y="64"/>
                    <a:pt x="1082" y="64"/>
                  </a:cubicBezTo>
                  <a:close/>
                  <a:moveTo>
                    <a:pt x="1061" y="1"/>
                  </a:moveTo>
                  <a:cubicBezTo>
                    <a:pt x="966" y="116"/>
                    <a:pt x="882" y="232"/>
                    <a:pt x="798" y="347"/>
                  </a:cubicBezTo>
                  <a:cubicBezTo>
                    <a:pt x="714" y="463"/>
                    <a:pt x="641" y="578"/>
                    <a:pt x="567" y="704"/>
                  </a:cubicBezTo>
                  <a:cubicBezTo>
                    <a:pt x="431" y="935"/>
                    <a:pt x="315" y="1187"/>
                    <a:pt x="231" y="1450"/>
                  </a:cubicBezTo>
                  <a:cubicBezTo>
                    <a:pt x="53" y="1954"/>
                    <a:pt x="0" y="2500"/>
                    <a:pt x="53" y="3035"/>
                  </a:cubicBezTo>
                  <a:cubicBezTo>
                    <a:pt x="63" y="3172"/>
                    <a:pt x="84" y="3298"/>
                    <a:pt x="105" y="3434"/>
                  </a:cubicBezTo>
                  <a:cubicBezTo>
                    <a:pt x="126" y="3571"/>
                    <a:pt x="158" y="3697"/>
                    <a:pt x="189" y="3833"/>
                  </a:cubicBezTo>
                  <a:cubicBezTo>
                    <a:pt x="263" y="4106"/>
                    <a:pt x="357" y="4390"/>
                    <a:pt x="473" y="4652"/>
                  </a:cubicBezTo>
                  <a:cubicBezTo>
                    <a:pt x="599" y="4936"/>
                    <a:pt x="735" y="5209"/>
                    <a:pt x="893" y="5471"/>
                  </a:cubicBezTo>
                  <a:cubicBezTo>
                    <a:pt x="1040" y="5744"/>
                    <a:pt x="1187" y="6007"/>
                    <a:pt x="1344" y="6270"/>
                  </a:cubicBezTo>
                  <a:cubicBezTo>
                    <a:pt x="1366" y="6306"/>
                    <a:pt x="1397" y="6322"/>
                    <a:pt x="1428" y="6322"/>
                  </a:cubicBezTo>
                  <a:cubicBezTo>
                    <a:pt x="1442" y="6322"/>
                    <a:pt x="1457" y="6318"/>
                    <a:pt x="1470" y="6312"/>
                  </a:cubicBezTo>
                  <a:cubicBezTo>
                    <a:pt x="1491" y="6301"/>
                    <a:pt x="1512" y="6280"/>
                    <a:pt x="1512" y="6259"/>
                  </a:cubicBezTo>
                  <a:cubicBezTo>
                    <a:pt x="1523" y="6238"/>
                    <a:pt x="1523" y="6206"/>
                    <a:pt x="1512" y="6185"/>
                  </a:cubicBezTo>
                  <a:cubicBezTo>
                    <a:pt x="1365" y="5839"/>
                    <a:pt x="1176" y="5513"/>
                    <a:pt x="987" y="5188"/>
                  </a:cubicBezTo>
                  <a:cubicBezTo>
                    <a:pt x="903" y="5020"/>
                    <a:pt x="809" y="4862"/>
                    <a:pt x="725" y="4694"/>
                  </a:cubicBezTo>
                  <a:cubicBezTo>
                    <a:pt x="641" y="4526"/>
                    <a:pt x="567" y="4358"/>
                    <a:pt x="504" y="4190"/>
                  </a:cubicBezTo>
                  <a:cubicBezTo>
                    <a:pt x="357" y="3791"/>
                    <a:pt x="242" y="3382"/>
                    <a:pt x="200" y="2951"/>
                  </a:cubicBezTo>
                  <a:cubicBezTo>
                    <a:pt x="189" y="2773"/>
                    <a:pt x="179" y="2594"/>
                    <a:pt x="189" y="2416"/>
                  </a:cubicBezTo>
                  <a:cubicBezTo>
                    <a:pt x="189" y="2227"/>
                    <a:pt x="210" y="2048"/>
                    <a:pt x="242" y="1859"/>
                  </a:cubicBezTo>
                  <a:cubicBezTo>
                    <a:pt x="294" y="1534"/>
                    <a:pt x="399" y="1219"/>
                    <a:pt x="536" y="914"/>
                  </a:cubicBezTo>
                  <a:lnTo>
                    <a:pt x="536" y="925"/>
                  </a:lnTo>
                  <a:cubicBezTo>
                    <a:pt x="681" y="614"/>
                    <a:pt x="857" y="333"/>
                    <a:pt x="1074" y="74"/>
                  </a:cubicBezTo>
                  <a:lnTo>
                    <a:pt x="1074" y="74"/>
                  </a:lnTo>
                  <a:cubicBezTo>
                    <a:pt x="1073" y="74"/>
                    <a:pt x="1072" y="74"/>
                    <a:pt x="1071" y="74"/>
                  </a:cubicBezTo>
                  <a:lnTo>
                    <a:pt x="1103" y="43"/>
                  </a:lnTo>
                  <a:cubicBezTo>
                    <a:pt x="1113" y="32"/>
                    <a:pt x="1113" y="11"/>
                    <a:pt x="1103"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26"/>
            <p:cNvSpPr/>
            <p:nvPr/>
          </p:nvSpPr>
          <p:spPr>
            <a:xfrm>
              <a:off x="1997100" y="5132000"/>
              <a:ext cx="150450" cy="122100"/>
            </a:xfrm>
            <a:custGeom>
              <a:rect b="b" l="l" r="r" t="t"/>
              <a:pathLst>
                <a:path extrusionOk="0" h="4884" w="6018">
                  <a:moveTo>
                    <a:pt x="3519" y="0"/>
                  </a:moveTo>
                  <a:cubicBezTo>
                    <a:pt x="3098" y="0"/>
                    <a:pt x="2636" y="137"/>
                    <a:pt x="2111" y="420"/>
                  </a:cubicBezTo>
                  <a:cubicBezTo>
                    <a:pt x="1796" y="588"/>
                    <a:pt x="1502" y="777"/>
                    <a:pt x="1155" y="1019"/>
                  </a:cubicBezTo>
                  <a:lnTo>
                    <a:pt x="1155" y="1008"/>
                  </a:lnTo>
                  <a:cubicBezTo>
                    <a:pt x="1134" y="987"/>
                    <a:pt x="1113" y="987"/>
                    <a:pt x="1092" y="987"/>
                  </a:cubicBezTo>
                  <a:cubicBezTo>
                    <a:pt x="1071" y="987"/>
                    <a:pt x="1050" y="987"/>
                    <a:pt x="1040" y="1008"/>
                  </a:cubicBezTo>
                  <a:lnTo>
                    <a:pt x="998" y="1061"/>
                  </a:lnTo>
                  <a:cubicBezTo>
                    <a:pt x="945" y="1113"/>
                    <a:pt x="903" y="1166"/>
                    <a:pt x="861" y="1218"/>
                  </a:cubicBezTo>
                  <a:lnTo>
                    <a:pt x="830" y="1250"/>
                  </a:lnTo>
                  <a:cubicBezTo>
                    <a:pt x="714" y="1397"/>
                    <a:pt x="620" y="1512"/>
                    <a:pt x="536" y="1628"/>
                  </a:cubicBezTo>
                  <a:cubicBezTo>
                    <a:pt x="357" y="1869"/>
                    <a:pt x="231" y="2090"/>
                    <a:pt x="137" y="2321"/>
                  </a:cubicBezTo>
                  <a:cubicBezTo>
                    <a:pt x="42" y="2563"/>
                    <a:pt x="0" y="2825"/>
                    <a:pt x="11" y="3078"/>
                  </a:cubicBezTo>
                  <a:cubicBezTo>
                    <a:pt x="21" y="3172"/>
                    <a:pt x="32" y="3277"/>
                    <a:pt x="53" y="3372"/>
                  </a:cubicBezTo>
                  <a:cubicBezTo>
                    <a:pt x="74" y="3456"/>
                    <a:pt x="105" y="3550"/>
                    <a:pt x="147" y="3634"/>
                  </a:cubicBezTo>
                  <a:cubicBezTo>
                    <a:pt x="315" y="4012"/>
                    <a:pt x="630" y="4254"/>
                    <a:pt x="872" y="4401"/>
                  </a:cubicBezTo>
                  <a:cubicBezTo>
                    <a:pt x="1029" y="4485"/>
                    <a:pt x="1197" y="4558"/>
                    <a:pt x="1397" y="4621"/>
                  </a:cubicBezTo>
                  <a:cubicBezTo>
                    <a:pt x="1565" y="4684"/>
                    <a:pt x="1754" y="4737"/>
                    <a:pt x="1953" y="4768"/>
                  </a:cubicBezTo>
                  <a:cubicBezTo>
                    <a:pt x="2300" y="4842"/>
                    <a:pt x="2678" y="4873"/>
                    <a:pt x="3067" y="4884"/>
                  </a:cubicBezTo>
                  <a:lnTo>
                    <a:pt x="3151" y="4884"/>
                  </a:lnTo>
                  <a:cubicBezTo>
                    <a:pt x="3319" y="4884"/>
                    <a:pt x="3498" y="4873"/>
                    <a:pt x="3666" y="4863"/>
                  </a:cubicBezTo>
                  <a:cubicBezTo>
                    <a:pt x="3907" y="4852"/>
                    <a:pt x="4117" y="4831"/>
                    <a:pt x="4317" y="4800"/>
                  </a:cubicBezTo>
                  <a:cubicBezTo>
                    <a:pt x="4537" y="4758"/>
                    <a:pt x="4726" y="4705"/>
                    <a:pt x="4905" y="4632"/>
                  </a:cubicBezTo>
                  <a:cubicBezTo>
                    <a:pt x="5010" y="4590"/>
                    <a:pt x="5104" y="4548"/>
                    <a:pt x="5188" y="4495"/>
                  </a:cubicBezTo>
                  <a:cubicBezTo>
                    <a:pt x="5272" y="4453"/>
                    <a:pt x="5346" y="4390"/>
                    <a:pt x="5430" y="4317"/>
                  </a:cubicBezTo>
                  <a:cubicBezTo>
                    <a:pt x="5587" y="4191"/>
                    <a:pt x="5713" y="4023"/>
                    <a:pt x="5808" y="3834"/>
                  </a:cubicBezTo>
                  <a:cubicBezTo>
                    <a:pt x="5892" y="3645"/>
                    <a:pt x="5955" y="3424"/>
                    <a:pt x="5986" y="3162"/>
                  </a:cubicBezTo>
                  <a:cubicBezTo>
                    <a:pt x="6018" y="2941"/>
                    <a:pt x="6018" y="2699"/>
                    <a:pt x="5986" y="2468"/>
                  </a:cubicBezTo>
                  <a:cubicBezTo>
                    <a:pt x="5965" y="2227"/>
                    <a:pt x="5913" y="1996"/>
                    <a:pt x="5829" y="1775"/>
                  </a:cubicBezTo>
                  <a:cubicBezTo>
                    <a:pt x="5661" y="1313"/>
                    <a:pt x="5398" y="914"/>
                    <a:pt x="5052" y="609"/>
                  </a:cubicBezTo>
                  <a:cubicBezTo>
                    <a:pt x="4873" y="441"/>
                    <a:pt x="4653" y="305"/>
                    <a:pt x="4422" y="189"/>
                  </a:cubicBezTo>
                  <a:cubicBezTo>
                    <a:pt x="4285" y="137"/>
                    <a:pt x="4149" y="84"/>
                    <a:pt x="4012" y="53"/>
                  </a:cubicBezTo>
                  <a:cubicBezTo>
                    <a:pt x="3886" y="21"/>
                    <a:pt x="3750" y="0"/>
                    <a:pt x="3613"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26"/>
            <p:cNvSpPr/>
            <p:nvPr/>
          </p:nvSpPr>
          <p:spPr>
            <a:xfrm>
              <a:off x="2124950" y="5136475"/>
              <a:ext cx="131825" cy="121300"/>
            </a:xfrm>
            <a:custGeom>
              <a:rect b="b" l="l" r="r" t="t"/>
              <a:pathLst>
                <a:path extrusionOk="0" h="4852" w="5273">
                  <a:moveTo>
                    <a:pt x="3245" y="0"/>
                  </a:moveTo>
                  <a:cubicBezTo>
                    <a:pt x="3151" y="10"/>
                    <a:pt x="3046" y="31"/>
                    <a:pt x="2930" y="52"/>
                  </a:cubicBezTo>
                  <a:cubicBezTo>
                    <a:pt x="2846" y="84"/>
                    <a:pt x="2752" y="115"/>
                    <a:pt x="2657" y="157"/>
                  </a:cubicBezTo>
                  <a:cubicBezTo>
                    <a:pt x="2573" y="199"/>
                    <a:pt x="2489" y="241"/>
                    <a:pt x="2405" y="304"/>
                  </a:cubicBezTo>
                  <a:cubicBezTo>
                    <a:pt x="2227" y="420"/>
                    <a:pt x="2090" y="556"/>
                    <a:pt x="1985" y="714"/>
                  </a:cubicBezTo>
                  <a:cubicBezTo>
                    <a:pt x="1933" y="787"/>
                    <a:pt x="1891" y="861"/>
                    <a:pt x="1859" y="955"/>
                  </a:cubicBezTo>
                  <a:cubicBezTo>
                    <a:pt x="1838" y="1039"/>
                    <a:pt x="1817" y="1123"/>
                    <a:pt x="1817" y="1218"/>
                  </a:cubicBezTo>
                  <a:cubicBezTo>
                    <a:pt x="1807" y="1344"/>
                    <a:pt x="1828" y="1470"/>
                    <a:pt x="1880" y="1596"/>
                  </a:cubicBezTo>
                  <a:lnTo>
                    <a:pt x="1870" y="1585"/>
                  </a:lnTo>
                  <a:lnTo>
                    <a:pt x="1859" y="1575"/>
                  </a:lnTo>
                  <a:cubicBezTo>
                    <a:pt x="1807" y="1564"/>
                    <a:pt x="1754" y="1554"/>
                    <a:pt x="1712" y="1554"/>
                  </a:cubicBezTo>
                  <a:lnTo>
                    <a:pt x="1649" y="1554"/>
                  </a:lnTo>
                  <a:cubicBezTo>
                    <a:pt x="1586" y="1564"/>
                    <a:pt x="1534" y="1585"/>
                    <a:pt x="1471" y="1627"/>
                  </a:cubicBezTo>
                  <a:cubicBezTo>
                    <a:pt x="1418" y="1669"/>
                    <a:pt x="1376" y="1722"/>
                    <a:pt x="1334" y="1785"/>
                  </a:cubicBezTo>
                  <a:cubicBezTo>
                    <a:pt x="1292" y="1838"/>
                    <a:pt x="1261" y="1901"/>
                    <a:pt x="1229" y="1985"/>
                  </a:cubicBezTo>
                  <a:cubicBezTo>
                    <a:pt x="1198" y="2058"/>
                    <a:pt x="1177" y="2132"/>
                    <a:pt x="1166" y="2216"/>
                  </a:cubicBezTo>
                  <a:cubicBezTo>
                    <a:pt x="1145" y="2310"/>
                    <a:pt x="1145" y="2405"/>
                    <a:pt x="1145" y="2489"/>
                  </a:cubicBezTo>
                  <a:cubicBezTo>
                    <a:pt x="1135" y="2478"/>
                    <a:pt x="1114" y="2468"/>
                    <a:pt x="1103" y="2457"/>
                  </a:cubicBezTo>
                  <a:cubicBezTo>
                    <a:pt x="1072" y="2436"/>
                    <a:pt x="1051" y="2426"/>
                    <a:pt x="1030" y="2415"/>
                  </a:cubicBezTo>
                  <a:cubicBezTo>
                    <a:pt x="977" y="2394"/>
                    <a:pt x="914" y="2384"/>
                    <a:pt x="862" y="2384"/>
                  </a:cubicBezTo>
                  <a:cubicBezTo>
                    <a:pt x="820" y="2384"/>
                    <a:pt x="788" y="2394"/>
                    <a:pt x="746" y="2394"/>
                  </a:cubicBezTo>
                  <a:cubicBezTo>
                    <a:pt x="704" y="2405"/>
                    <a:pt x="662" y="2415"/>
                    <a:pt x="620" y="2436"/>
                  </a:cubicBezTo>
                  <a:cubicBezTo>
                    <a:pt x="568" y="2457"/>
                    <a:pt x="526" y="2489"/>
                    <a:pt x="473" y="2510"/>
                  </a:cubicBezTo>
                  <a:cubicBezTo>
                    <a:pt x="400" y="2573"/>
                    <a:pt x="316" y="2636"/>
                    <a:pt x="242" y="2730"/>
                  </a:cubicBezTo>
                  <a:cubicBezTo>
                    <a:pt x="179" y="2804"/>
                    <a:pt x="116" y="2899"/>
                    <a:pt x="74" y="2983"/>
                  </a:cubicBezTo>
                  <a:cubicBezTo>
                    <a:pt x="64" y="3025"/>
                    <a:pt x="43" y="3077"/>
                    <a:pt x="32" y="3119"/>
                  </a:cubicBezTo>
                  <a:cubicBezTo>
                    <a:pt x="22" y="3172"/>
                    <a:pt x="11" y="3224"/>
                    <a:pt x="11" y="3266"/>
                  </a:cubicBezTo>
                  <a:cubicBezTo>
                    <a:pt x="1" y="3361"/>
                    <a:pt x="1" y="3466"/>
                    <a:pt x="22" y="3592"/>
                  </a:cubicBezTo>
                  <a:cubicBezTo>
                    <a:pt x="32" y="3697"/>
                    <a:pt x="53" y="3812"/>
                    <a:pt x="95" y="3928"/>
                  </a:cubicBezTo>
                  <a:cubicBezTo>
                    <a:pt x="158" y="4117"/>
                    <a:pt x="242" y="4306"/>
                    <a:pt x="358" y="4463"/>
                  </a:cubicBezTo>
                  <a:cubicBezTo>
                    <a:pt x="463" y="4610"/>
                    <a:pt x="578" y="4726"/>
                    <a:pt x="704" y="4799"/>
                  </a:cubicBezTo>
                  <a:cubicBezTo>
                    <a:pt x="704" y="4810"/>
                    <a:pt x="715" y="4820"/>
                    <a:pt x="725" y="4820"/>
                  </a:cubicBezTo>
                  <a:cubicBezTo>
                    <a:pt x="736" y="4831"/>
                    <a:pt x="757" y="4841"/>
                    <a:pt x="767" y="4841"/>
                  </a:cubicBezTo>
                  <a:cubicBezTo>
                    <a:pt x="778" y="4852"/>
                    <a:pt x="788" y="4852"/>
                    <a:pt x="799" y="4852"/>
                  </a:cubicBezTo>
                  <a:cubicBezTo>
                    <a:pt x="809" y="4852"/>
                    <a:pt x="830" y="4841"/>
                    <a:pt x="841" y="4831"/>
                  </a:cubicBezTo>
                  <a:lnTo>
                    <a:pt x="862" y="4820"/>
                  </a:lnTo>
                  <a:cubicBezTo>
                    <a:pt x="956" y="4820"/>
                    <a:pt x="1051" y="4820"/>
                    <a:pt x="1166" y="4810"/>
                  </a:cubicBezTo>
                  <a:cubicBezTo>
                    <a:pt x="1303" y="4810"/>
                    <a:pt x="1439" y="4789"/>
                    <a:pt x="1586" y="4778"/>
                  </a:cubicBezTo>
                  <a:cubicBezTo>
                    <a:pt x="1870" y="4736"/>
                    <a:pt x="2153" y="4684"/>
                    <a:pt x="2437" y="4610"/>
                  </a:cubicBezTo>
                  <a:cubicBezTo>
                    <a:pt x="2710" y="4537"/>
                    <a:pt x="2983" y="4442"/>
                    <a:pt x="3245" y="4327"/>
                  </a:cubicBezTo>
                  <a:cubicBezTo>
                    <a:pt x="3298" y="4306"/>
                    <a:pt x="3361" y="4274"/>
                    <a:pt x="3424" y="4243"/>
                  </a:cubicBezTo>
                  <a:cubicBezTo>
                    <a:pt x="3455" y="4232"/>
                    <a:pt x="3487" y="4211"/>
                    <a:pt x="3529" y="4190"/>
                  </a:cubicBezTo>
                  <a:cubicBezTo>
                    <a:pt x="3560" y="4096"/>
                    <a:pt x="3602" y="4001"/>
                    <a:pt x="3644" y="3907"/>
                  </a:cubicBezTo>
                  <a:cubicBezTo>
                    <a:pt x="3718" y="3770"/>
                    <a:pt x="3781" y="3644"/>
                    <a:pt x="3854" y="3508"/>
                  </a:cubicBezTo>
                  <a:cubicBezTo>
                    <a:pt x="3928" y="3403"/>
                    <a:pt x="4001" y="3287"/>
                    <a:pt x="4075" y="3182"/>
                  </a:cubicBezTo>
                  <a:cubicBezTo>
                    <a:pt x="4148" y="3088"/>
                    <a:pt x="4222" y="3004"/>
                    <a:pt x="4306" y="2920"/>
                  </a:cubicBezTo>
                  <a:cubicBezTo>
                    <a:pt x="4390" y="2835"/>
                    <a:pt x="4463" y="2751"/>
                    <a:pt x="4558" y="2678"/>
                  </a:cubicBezTo>
                  <a:cubicBezTo>
                    <a:pt x="4789" y="2457"/>
                    <a:pt x="5041" y="2258"/>
                    <a:pt x="5272" y="2037"/>
                  </a:cubicBezTo>
                  <a:cubicBezTo>
                    <a:pt x="5272" y="1932"/>
                    <a:pt x="5261" y="1827"/>
                    <a:pt x="5230" y="1732"/>
                  </a:cubicBezTo>
                  <a:cubicBezTo>
                    <a:pt x="5198" y="1638"/>
                    <a:pt x="5156" y="1543"/>
                    <a:pt x="5083" y="1459"/>
                  </a:cubicBezTo>
                  <a:cubicBezTo>
                    <a:pt x="5020" y="1386"/>
                    <a:pt x="4946" y="1323"/>
                    <a:pt x="4852" y="1281"/>
                  </a:cubicBezTo>
                  <a:cubicBezTo>
                    <a:pt x="4757" y="1239"/>
                    <a:pt x="4663" y="1207"/>
                    <a:pt x="4547" y="1197"/>
                  </a:cubicBezTo>
                  <a:lnTo>
                    <a:pt x="4390" y="1197"/>
                  </a:lnTo>
                  <a:cubicBezTo>
                    <a:pt x="4390" y="1197"/>
                    <a:pt x="4400" y="1186"/>
                    <a:pt x="4400" y="1176"/>
                  </a:cubicBezTo>
                  <a:cubicBezTo>
                    <a:pt x="4432" y="1123"/>
                    <a:pt x="4442" y="1071"/>
                    <a:pt x="4463" y="1018"/>
                  </a:cubicBezTo>
                  <a:cubicBezTo>
                    <a:pt x="4474" y="934"/>
                    <a:pt x="4474" y="840"/>
                    <a:pt x="4453" y="745"/>
                  </a:cubicBezTo>
                  <a:cubicBezTo>
                    <a:pt x="4421" y="661"/>
                    <a:pt x="4379" y="577"/>
                    <a:pt x="4316" y="493"/>
                  </a:cubicBezTo>
                  <a:cubicBezTo>
                    <a:pt x="4253" y="420"/>
                    <a:pt x="4190" y="357"/>
                    <a:pt x="4096" y="283"/>
                  </a:cubicBezTo>
                  <a:cubicBezTo>
                    <a:pt x="4012" y="220"/>
                    <a:pt x="3928" y="168"/>
                    <a:pt x="3823" y="126"/>
                  </a:cubicBezTo>
                  <a:cubicBezTo>
                    <a:pt x="3728" y="84"/>
                    <a:pt x="3634" y="52"/>
                    <a:pt x="3529" y="31"/>
                  </a:cubicBezTo>
                  <a:cubicBezTo>
                    <a:pt x="3497" y="21"/>
                    <a:pt x="3455" y="10"/>
                    <a:pt x="3403" y="10"/>
                  </a:cubicBezTo>
                  <a:cubicBezTo>
                    <a:pt x="3371" y="0"/>
                    <a:pt x="3350" y="0"/>
                    <a:pt x="3319"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26"/>
            <p:cNvSpPr/>
            <p:nvPr/>
          </p:nvSpPr>
          <p:spPr>
            <a:xfrm>
              <a:off x="2179800" y="5145650"/>
              <a:ext cx="18150" cy="27850"/>
            </a:xfrm>
            <a:custGeom>
              <a:rect b="b" l="l" r="r" t="t"/>
              <a:pathLst>
                <a:path extrusionOk="0" h="1114" w="726">
                  <a:moveTo>
                    <a:pt x="621" y="0"/>
                  </a:moveTo>
                  <a:cubicBezTo>
                    <a:pt x="610" y="0"/>
                    <a:pt x="589" y="11"/>
                    <a:pt x="579" y="11"/>
                  </a:cubicBezTo>
                  <a:cubicBezTo>
                    <a:pt x="526" y="32"/>
                    <a:pt x="484" y="53"/>
                    <a:pt x="432" y="84"/>
                  </a:cubicBezTo>
                  <a:cubicBezTo>
                    <a:pt x="379" y="116"/>
                    <a:pt x="337" y="158"/>
                    <a:pt x="295" y="200"/>
                  </a:cubicBezTo>
                  <a:cubicBezTo>
                    <a:pt x="264" y="231"/>
                    <a:pt x="232" y="273"/>
                    <a:pt x="201" y="315"/>
                  </a:cubicBezTo>
                  <a:cubicBezTo>
                    <a:pt x="169" y="357"/>
                    <a:pt x="148" y="410"/>
                    <a:pt x="117" y="462"/>
                  </a:cubicBezTo>
                  <a:cubicBezTo>
                    <a:pt x="75" y="557"/>
                    <a:pt x="43" y="662"/>
                    <a:pt x="22" y="767"/>
                  </a:cubicBezTo>
                  <a:cubicBezTo>
                    <a:pt x="1" y="872"/>
                    <a:pt x="1" y="977"/>
                    <a:pt x="1" y="1082"/>
                  </a:cubicBezTo>
                  <a:cubicBezTo>
                    <a:pt x="12" y="1103"/>
                    <a:pt x="33" y="1113"/>
                    <a:pt x="43" y="1113"/>
                  </a:cubicBezTo>
                  <a:cubicBezTo>
                    <a:pt x="64" y="1113"/>
                    <a:pt x="75" y="1092"/>
                    <a:pt x="75" y="1071"/>
                  </a:cubicBezTo>
                  <a:lnTo>
                    <a:pt x="75" y="1040"/>
                  </a:lnTo>
                  <a:cubicBezTo>
                    <a:pt x="75" y="966"/>
                    <a:pt x="85" y="893"/>
                    <a:pt x="96" y="819"/>
                  </a:cubicBezTo>
                  <a:cubicBezTo>
                    <a:pt x="127" y="725"/>
                    <a:pt x="159" y="641"/>
                    <a:pt x="201" y="567"/>
                  </a:cubicBezTo>
                  <a:cubicBezTo>
                    <a:pt x="242" y="505"/>
                    <a:pt x="284" y="443"/>
                    <a:pt x="325" y="401"/>
                  </a:cubicBezTo>
                  <a:lnTo>
                    <a:pt x="325" y="401"/>
                  </a:lnTo>
                  <a:cubicBezTo>
                    <a:pt x="354" y="372"/>
                    <a:pt x="382" y="345"/>
                    <a:pt x="411" y="326"/>
                  </a:cubicBezTo>
                  <a:cubicBezTo>
                    <a:pt x="437" y="300"/>
                    <a:pt x="470" y="281"/>
                    <a:pt x="505" y="263"/>
                  </a:cubicBezTo>
                  <a:lnTo>
                    <a:pt x="505" y="263"/>
                  </a:lnTo>
                  <a:cubicBezTo>
                    <a:pt x="505" y="263"/>
                    <a:pt x="505" y="263"/>
                    <a:pt x="505" y="263"/>
                  </a:cubicBezTo>
                  <a:cubicBezTo>
                    <a:pt x="505" y="263"/>
                    <a:pt x="506" y="263"/>
                    <a:pt x="506" y="262"/>
                  </a:cubicBezTo>
                  <a:lnTo>
                    <a:pt x="506" y="262"/>
                  </a:lnTo>
                  <a:cubicBezTo>
                    <a:pt x="513" y="259"/>
                    <a:pt x="519" y="256"/>
                    <a:pt x="526" y="252"/>
                  </a:cubicBezTo>
                  <a:cubicBezTo>
                    <a:pt x="524" y="252"/>
                    <a:pt x="522" y="252"/>
                    <a:pt x="520" y="252"/>
                  </a:cubicBezTo>
                  <a:lnTo>
                    <a:pt x="520" y="252"/>
                  </a:lnTo>
                  <a:cubicBezTo>
                    <a:pt x="559" y="226"/>
                    <a:pt x="606" y="208"/>
                    <a:pt x="652" y="189"/>
                  </a:cubicBezTo>
                  <a:cubicBezTo>
                    <a:pt x="705" y="168"/>
                    <a:pt x="726" y="116"/>
                    <a:pt x="705" y="63"/>
                  </a:cubicBezTo>
                  <a:cubicBezTo>
                    <a:pt x="694" y="42"/>
                    <a:pt x="673" y="21"/>
                    <a:pt x="652" y="11"/>
                  </a:cubicBezTo>
                  <a:cubicBezTo>
                    <a:pt x="642" y="11"/>
                    <a:pt x="642" y="11"/>
                    <a:pt x="631"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26"/>
            <p:cNvSpPr/>
            <p:nvPr/>
          </p:nvSpPr>
          <p:spPr>
            <a:xfrm>
              <a:off x="2193725" y="5156425"/>
              <a:ext cx="10525" cy="6675"/>
            </a:xfrm>
            <a:custGeom>
              <a:rect b="b" l="l" r="r" t="t"/>
              <a:pathLst>
                <a:path extrusionOk="0" h="267" w="421">
                  <a:moveTo>
                    <a:pt x="337" y="0"/>
                  </a:moveTo>
                  <a:cubicBezTo>
                    <a:pt x="305" y="0"/>
                    <a:pt x="274" y="0"/>
                    <a:pt x="242" y="10"/>
                  </a:cubicBezTo>
                  <a:cubicBezTo>
                    <a:pt x="211" y="21"/>
                    <a:pt x="179" y="31"/>
                    <a:pt x="148" y="52"/>
                  </a:cubicBezTo>
                  <a:cubicBezTo>
                    <a:pt x="116" y="73"/>
                    <a:pt x="95" y="94"/>
                    <a:pt x="74" y="126"/>
                  </a:cubicBezTo>
                  <a:cubicBezTo>
                    <a:pt x="43" y="147"/>
                    <a:pt x="32" y="178"/>
                    <a:pt x="11" y="210"/>
                  </a:cubicBezTo>
                  <a:cubicBezTo>
                    <a:pt x="1" y="231"/>
                    <a:pt x="11" y="252"/>
                    <a:pt x="32" y="262"/>
                  </a:cubicBezTo>
                  <a:cubicBezTo>
                    <a:pt x="38" y="265"/>
                    <a:pt x="43" y="267"/>
                    <a:pt x="49" y="267"/>
                  </a:cubicBezTo>
                  <a:cubicBezTo>
                    <a:pt x="64" y="267"/>
                    <a:pt x="77" y="257"/>
                    <a:pt x="85" y="241"/>
                  </a:cubicBezTo>
                  <a:cubicBezTo>
                    <a:pt x="85" y="231"/>
                    <a:pt x="85" y="231"/>
                    <a:pt x="95" y="220"/>
                  </a:cubicBezTo>
                  <a:cubicBezTo>
                    <a:pt x="106" y="210"/>
                    <a:pt x="106" y="199"/>
                    <a:pt x="116" y="178"/>
                  </a:cubicBezTo>
                  <a:cubicBezTo>
                    <a:pt x="127" y="178"/>
                    <a:pt x="137" y="168"/>
                    <a:pt x="158" y="157"/>
                  </a:cubicBezTo>
                  <a:cubicBezTo>
                    <a:pt x="169" y="147"/>
                    <a:pt x="179" y="147"/>
                    <a:pt x="190" y="147"/>
                  </a:cubicBezTo>
                  <a:cubicBezTo>
                    <a:pt x="200" y="136"/>
                    <a:pt x="221" y="136"/>
                    <a:pt x="232" y="136"/>
                  </a:cubicBezTo>
                  <a:cubicBezTo>
                    <a:pt x="253" y="136"/>
                    <a:pt x="263" y="136"/>
                    <a:pt x="284" y="147"/>
                  </a:cubicBezTo>
                  <a:lnTo>
                    <a:pt x="305" y="147"/>
                  </a:lnTo>
                  <a:cubicBezTo>
                    <a:pt x="316" y="153"/>
                    <a:pt x="327" y="156"/>
                    <a:pt x="338" y="156"/>
                  </a:cubicBezTo>
                  <a:cubicBezTo>
                    <a:pt x="368" y="156"/>
                    <a:pt x="395" y="136"/>
                    <a:pt x="410" y="105"/>
                  </a:cubicBezTo>
                  <a:cubicBezTo>
                    <a:pt x="421" y="94"/>
                    <a:pt x="421" y="63"/>
                    <a:pt x="410" y="52"/>
                  </a:cubicBezTo>
                  <a:cubicBezTo>
                    <a:pt x="400" y="31"/>
                    <a:pt x="400" y="21"/>
                    <a:pt x="389" y="21"/>
                  </a:cubicBezTo>
                  <a:cubicBezTo>
                    <a:pt x="368" y="10"/>
                    <a:pt x="358" y="0"/>
                    <a:pt x="347"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26"/>
            <p:cNvSpPr/>
            <p:nvPr/>
          </p:nvSpPr>
          <p:spPr>
            <a:xfrm>
              <a:off x="1863200" y="5062175"/>
              <a:ext cx="210850" cy="205575"/>
            </a:xfrm>
            <a:custGeom>
              <a:rect b="b" l="l" r="r" t="t"/>
              <a:pathLst>
                <a:path extrusionOk="0" h="8223" w="8434">
                  <a:moveTo>
                    <a:pt x="1156" y="0"/>
                  </a:moveTo>
                  <a:cubicBezTo>
                    <a:pt x="1093" y="0"/>
                    <a:pt x="1020" y="0"/>
                    <a:pt x="957" y="21"/>
                  </a:cubicBezTo>
                  <a:cubicBezTo>
                    <a:pt x="883" y="32"/>
                    <a:pt x="810" y="53"/>
                    <a:pt x="736" y="95"/>
                  </a:cubicBezTo>
                  <a:cubicBezTo>
                    <a:pt x="663" y="126"/>
                    <a:pt x="589" y="168"/>
                    <a:pt x="526" y="221"/>
                  </a:cubicBezTo>
                  <a:cubicBezTo>
                    <a:pt x="390" y="326"/>
                    <a:pt x="274" y="462"/>
                    <a:pt x="180" y="620"/>
                  </a:cubicBezTo>
                  <a:cubicBezTo>
                    <a:pt x="138" y="704"/>
                    <a:pt x="106" y="788"/>
                    <a:pt x="75" y="882"/>
                  </a:cubicBezTo>
                  <a:cubicBezTo>
                    <a:pt x="33" y="1019"/>
                    <a:pt x="12" y="1134"/>
                    <a:pt x="12" y="1250"/>
                  </a:cubicBezTo>
                  <a:cubicBezTo>
                    <a:pt x="1" y="1344"/>
                    <a:pt x="12" y="1439"/>
                    <a:pt x="33" y="1523"/>
                  </a:cubicBezTo>
                  <a:cubicBezTo>
                    <a:pt x="54" y="1586"/>
                    <a:pt x="96" y="1659"/>
                    <a:pt x="148" y="1722"/>
                  </a:cubicBezTo>
                  <a:cubicBezTo>
                    <a:pt x="190" y="1764"/>
                    <a:pt x="243" y="1817"/>
                    <a:pt x="316" y="1859"/>
                  </a:cubicBezTo>
                  <a:cubicBezTo>
                    <a:pt x="390" y="1901"/>
                    <a:pt x="474" y="1932"/>
                    <a:pt x="547" y="1953"/>
                  </a:cubicBezTo>
                  <a:cubicBezTo>
                    <a:pt x="642" y="1985"/>
                    <a:pt x="747" y="2016"/>
                    <a:pt x="852" y="2048"/>
                  </a:cubicBezTo>
                  <a:lnTo>
                    <a:pt x="946" y="2069"/>
                  </a:lnTo>
                  <a:lnTo>
                    <a:pt x="1167" y="2132"/>
                  </a:lnTo>
                  <a:lnTo>
                    <a:pt x="1419" y="2226"/>
                  </a:lnTo>
                  <a:cubicBezTo>
                    <a:pt x="1639" y="2321"/>
                    <a:pt x="1849" y="2447"/>
                    <a:pt x="2049" y="2583"/>
                  </a:cubicBezTo>
                  <a:cubicBezTo>
                    <a:pt x="2269" y="2762"/>
                    <a:pt x="2469" y="2972"/>
                    <a:pt x="2658" y="3213"/>
                  </a:cubicBezTo>
                  <a:cubicBezTo>
                    <a:pt x="2952" y="3591"/>
                    <a:pt x="3172" y="4001"/>
                    <a:pt x="3351" y="4358"/>
                  </a:cubicBezTo>
                  <a:cubicBezTo>
                    <a:pt x="3435" y="4515"/>
                    <a:pt x="3508" y="4673"/>
                    <a:pt x="3582" y="4831"/>
                  </a:cubicBezTo>
                  <a:cubicBezTo>
                    <a:pt x="3708" y="5072"/>
                    <a:pt x="3834" y="5324"/>
                    <a:pt x="3960" y="5566"/>
                  </a:cubicBezTo>
                  <a:cubicBezTo>
                    <a:pt x="4023" y="5692"/>
                    <a:pt x="4075" y="5776"/>
                    <a:pt x="4128" y="5860"/>
                  </a:cubicBezTo>
                  <a:cubicBezTo>
                    <a:pt x="4191" y="5976"/>
                    <a:pt x="4264" y="6081"/>
                    <a:pt x="4348" y="6186"/>
                  </a:cubicBezTo>
                  <a:cubicBezTo>
                    <a:pt x="4495" y="6375"/>
                    <a:pt x="4674" y="6564"/>
                    <a:pt x="4863" y="6732"/>
                  </a:cubicBezTo>
                  <a:cubicBezTo>
                    <a:pt x="5209" y="7026"/>
                    <a:pt x="5619" y="7288"/>
                    <a:pt x="6133" y="7530"/>
                  </a:cubicBezTo>
                  <a:cubicBezTo>
                    <a:pt x="6606" y="7750"/>
                    <a:pt x="7110" y="7929"/>
                    <a:pt x="7541" y="8065"/>
                  </a:cubicBezTo>
                  <a:lnTo>
                    <a:pt x="7593" y="8086"/>
                  </a:lnTo>
                  <a:cubicBezTo>
                    <a:pt x="7635" y="8097"/>
                    <a:pt x="7677" y="8107"/>
                    <a:pt x="7709" y="8118"/>
                  </a:cubicBezTo>
                  <a:lnTo>
                    <a:pt x="7803" y="8149"/>
                  </a:lnTo>
                  <a:cubicBezTo>
                    <a:pt x="7824" y="8160"/>
                    <a:pt x="7845" y="8170"/>
                    <a:pt x="7866" y="8170"/>
                  </a:cubicBezTo>
                  <a:cubicBezTo>
                    <a:pt x="7929" y="8202"/>
                    <a:pt x="7992" y="8223"/>
                    <a:pt x="8055" y="8223"/>
                  </a:cubicBezTo>
                  <a:cubicBezTo>
                    <a:pt x="8066" y="8223"/>
                    <a:pt x="8087" y="8212"/>
                    <a:pt x="8097" y="8212"/>
                  </a:cubicBezTo>
                  <a:cubicBezTo>
                    <a:pt x="8129" y="8212"/>
                    <a:pt x="8160" y="8202"/>
                    <a:pt x="8181" y="8181"/>
                  </a:cubicBezTo>
                  <a:cubicBezTo>
                    <a:pt x="8223" y="8149"/>
                    <a:pt x="8255" y="8118"/>
                    <a:pt x="8276" y="8086"/>
                  </a:cubicBezTo>
                  <a:cubicBezTo>
                    <a:pt x="8297" y="8034"/>
                    <a:pt x="8318" y="7992"/>
                    <a:pt x="8339" y="7939"/>
                  </a:cubicBezTo>
                  <a:cubicBezTo>
                    <a:pt x="8360" y="7897"/>
                    <a:pt x="8370" y="7855"/>
                    <a:pt x="8391" y="7813"/>
                  </a:cubicBezTo>
                  <a:cubicBezTo>
                    <a:pt x="8433" y="7656"/>
                    <a:pt x="8433" y="7477"/>
                    <a:pt x="8402" y="7288"/>
                  </a:cubicBezTo>
                  <a:cubicBezTo>
                    <a:pt x="8381" y="7120"/>
                    <a:pt x="8318" y="6942"/>
                    <a:pt x="8223" y="6774"/>
                  </a:cubicBezTo>
                  <a:cubicBezTo>
                    <a:pt x="8129" y="6616"/>
                    <a:pt x="8013" y="6459"/>
                    <a:pt x="7877" y="6322"/>
                  </a:cubicBezTo>
                  <a:cubicBezTo>
                    <a:pt x="7751" y="6196"/>
                    <a:pt x="7593" y="6081"/>
                    <a:pt x="7436" y="5997"/>
                  </a:cubicBezTo>
                  <a:cubicBezTo>
                    <a:pt x="7246" y="5902"/>
                    <a:pt x="7036" y="5850"/>
                    <a:pt x="6847" y="5850"/>
                  </a:cubicBezTo>
                  <a:lnTo>
                    <a:pt x="6753" y="5850"/>
                  </a:lnTo>
                  <a:cubicBezTo>
                    <a:pt x="6627" y="5860"/>
                    <a:pt x="6511" y="5892"/>
                    <a:pt x="6396" y="5944"/>
                  </a:cubicBezTo>
                  <a:cubicBezTo>
                    <a:pt x="6364" y="5965"/>
                    <a:pt x="6322" y="5986"/>
                    <a:pt x="6291" y="6007"/>
                  </a:cubicBezTo>
                  <a:cubicBezTo>
                    <a:pt x="6312" y="5955"/>
                    <a:pt x="6333" y="5902"/>
                    <a:pt x="6354" y="5839"/>
                  </a:cubicBezTo>
                  <a:cubicBezTo>
                    <a:pt x="6396" y="5681"/>
                    <a:pt x="6427" y="5513"/>
                    <a:pt x="6427" y="5345"/>
                  </a:cubicBezTo>
                  <a:cubicBezTo>
                    <a:pt x="6438" y="5177"/>
                    <a:pt x="6417" y="5009"/>
                    <a:pt x="6375" y="4852"/>
                  </a:cubicBezTo>
                  <a:cubicBezTo>
                    <a:pt x="6343" y="4694"/>
                    <a:pt x="6280" y="4557"/>
                    <a:pt x="6196" y="4442"/>
                  </a:cubicBezTo>
                  <a:cubicBezTo>
                    <a:pt x="6175" y="4400"/>
                    <a:pt x="6144" y="4368"/>
                    <a:pt x="6112" y="4337"/>
                  </a:cubicBezTo>
                  <a:cubicBezTo>
                    <a:pt x="6081" y="4305"/>
                    <a:pt x="6049" y="4274"/>
                    <a:pt x="6018" y="4253"/>
                  </a:cubicBezTo>
                  <a:cubicBezTo>
                    <a:pt x="5944" y="4200"/>
                    <a:pt x="5871" y="4158"/>
                    <a:pt x="5776" y="4137"/>
                  </a:cubicBezTo>
                  <a:cubicBezTo>
                    <a:pt x="5724" y="4127"/>
                    <a:pt x="5661" y="4116"/>
                    <a:pt x="5598" y="4116"/>
                  </a:cubicBezTo>
                  <a:cubicBezTo>
                    <a:pt x="5566" y="4116"/>
                    <a:pt x="5535" y="4116"/>
                    <a:pt x="5493" y="4127"/>
                  </a:cubicBezTo>
                  <a:cubicBezTo>
                    <a:pt x="5430" y="4127"/>
                    <a:pt x="5367" y="4148"/>
                    <a:pt x="5304" y="4158"/>
                  </a:cubicBezTo>
                  <a:lnTo>
                    <a:pt x="5325" y="4137"/>
                  </a:lnTo>
                  <a:cubicBezTo>
                    <a:pt x="5377" y="4064"/>
                    <a:pt x="5419" y="4001"/>
                    <a:pt x="5461" y="3938"/>
                  </a:cubicBezTo>
                  <a:cubicBezTo>
                    <a:pt x="5545" y="3812"/>
                    <a:pt x="5608" y="3686"/>
                    <a:pt x="5640" y="3570"/>
                  </a:cubicBezTo>
                  <a:cubicBezTo>
                    <a:pt x="5671" y="3476"/>
                    <a:pt x="5682" y="3381"/>
                    <a:pt x="5692" y="3287"/>
                  </a:cubicBezTo>
                  <a:cubicBezTo>
                    <a:pt x="5692" y="3203"/>
                    <a:pt x="5692" y="3108"/>
                    <a:pt x="5671" y="3024"/>
                  </a:cubicBezTo>
                  <a:cubicBezTo>
                    <a:pt x="5629" y="2867"/>
                    <a:pt x="5556" y="2720"/>
                    <a:pt x="5440" y="2594"/>
                  </a:cubicBezTo>
                  <a:cubicBezTo>
                    <a:pt x="5325" y="2478"/>
                    <a:pt x="5188" y="2373"/>
                    <a:pt x="5031" y="2310"/>
                  </a:cubicBezTo>
                  <a:cubicBezTo>
                    <a:pt x="4915" y="2258"/>
                    <a:pt x="4789" y="2226"/>
                    <a:pt x="4674" y="2205"/>
                  </a:cubicBezTo>
                  <a:cubicBezTo>
                    <a:pt x="4600" y="2195"/>
                    <a:pt x="4537" y="2195"/>
                    <a:pt x="4485" y="2195"/>
                  </a:cubicBezTo>
                  <a:cubicBezTo>
                    <a:pt x="4422" y="2195"/>
                    <a:pt x="4359" y="2195"/>
                    <a:pt x="4285" y="2205"/>
                  </a:cubicBezTo>
                  <a:cubicBezTo>
                    <a:pt x="4170" y="2226"/>
                    <a:pt x="4044" y="2258"/>
                    <a:pt x="3928" y="2321"/>
                  </a:cubicBezTo>
                  <a:lnTo>
                    <a:pt x="3907" y="2321"/>
                  </a:lnTo>
                  <a:lnTo>
                    <a:pt x="3897" y="2331"/>
                  </a:lnTo>
                  <a:cubicBezTo>
                    <a:pt x="3918" y="2289"/>
                    <a:pt x="3939" y="2237"/>
                    <a:pt x="3960" y="2184"/>
                  </a:cubicBezTo>
                  <a:cubicBezTo>
                    <a:pt x="3981" y="2111"/>
                    <a:pt x="4002" y="2016"/>
                    <a:pt x="4002" y="1922"/>
                  </a:cubicBezTo>
                  <a:cubicBezTo>
                    <a:pt x="4012" y="1848"/>
                    <a:pt x="4012" y="1754"/>
                    <a:pt x="3991" y="1659"/>
                  </a:cubicBezTo>
                  <a:cubicBezTo>
                    <a:pt x="3970" y="1502"/>
                    <a:pt x="3918" y="1334"/>
                    <a:pt x="3834" y="1187"/>
                  </a:cubicBezTo>
                  <a:cubicBezTo>
                    <a:pt x="3750" y="1050"/>
                    <a:pt x="3645" y="935"/>
                    <a:pt x="3519" y="861"/>
                  </a:cubicBezTo>
                  <a:cubicBezTo>
                    <a:pt x="3456" y="819"/>
                    <a:pt x="3382" y="788"/>
                    <a:pt x="3309" y="767"/>
                  </a:cubicBezTo>
                  <a:cubicBezTo>
                    <a:pt x="3277" y="767"/>
                    <a:pt x="3235" y="756"/>
                    <a:pt x="3204" y="756"/>
                  </a:cubicBezTo>
                  <a:cubicBezTo>
                    <a:pt x="3162" y="756"/>
                    <a:pt x="3120" y="767"/>
                    <a:pt x="3078" y="767"/>
                  </a:cubicBezTo>
                  <a:cubicBezTo>
                    <a:pt x="3004" y="788"/>
                    <a:pt x="2920" y="830"/>
                    <a:pt x="2847" y="882"/>
                  </a:cubicBezTo>
                  <a:cubicBezTo>
                    <a:pt x="2805" y="914"/>
                    <a:pt x="2752" y="956"/>
                    <a:pt x="2710" y="1008"/>
                  </a:cubicBezTo>
                  <a:cubicBezTo>
                    <a:pt x="2710" y="998"/>
                    <a:pt x="2710" y="987"/>
                    <a:pt x="2700" y="977"/>
                  </a:cubicBezTo>
                  <a:cubicBezTo>
                    <a:pt x="2689" y="924"/>
                    <a:pt x="2668" y="872"/>
                    <a:pt x="2647" y="819"/>
                  </a:cubicBezTo>
                  <a:cubicBezTo>
                    <a:pt x="2626" y="777"/>
                    <a:pt x="2595" y="746"/>
                    <a:pt x="2553" y="704"/>
                  </a:cubicBezTo>
                  <a:cubicBezTo>
                    <a:pt x="2521" y="672"/>
                    <a:pt x="2479" y="641"/>
                    <a:pt x="2437" y="620"/>
                  </a:cubicBezTo>
                  <a:cubicBezTo>
                    <a:pt x="2416" y="609"/>
                    <a:pt x="2395" y="599"/>
                    <a:pt x="2374" y="599"/>
                  </a:cubicBezTo>
                  <a:cubicBezTo>
                    <a:pt x="2353" y="588"/>
                    <a:pt x="2322" y="588"/>
                    <a:pt x="2301" y="588"/>
                  </a:cubicBezTo>
                  <a:cubicBezTo>
                    <a:pt x="2290" y="578"/>
                    <a:pt x="2280" y="578"/>
                    <a:pt x="2259" y="578"/>
                  </a:cubicBezTo>
                  <a:cubicBezTo>
                    <a:pt x="2227" y="578"/>
                    <a:pt x="2196" y="588"/>
                    <a:pt x="2154" y="599"/>
                  </a:cubicBezTo>
                  <a:cubicBezTo>
                    <a:pt x="2112" y="609"/>
                    <a:pt x="2059" y="630"/>
                    <a:pt x="2017" y="662"/>
                  </a:cubicBezTo>
                  <a:cubicBezTo>
                    <a:pt x="1986" y="683"/>
                    <a:pt x="1965" y="693"/>
                    <a:pt x="1944" y="714"/>
                  </a:cubicBezTo>
                  <a:cubicBezTo>
                    <a:pt x="1933" y="651"/>
                    <a:pt x="1912" y="588"/>
                    <a:pt x="1891" y="536"/>
                  </a:cubicBezTo>
                  <a:cubicBezTo>
                    <a:pt x="1860" y="452"/>
                    <a:pt x="1818" y="368"/>
                    <a:pt x="1776" y="305"/>
                  </a:cubicBezTo>
                  <a:cubicBezTo>
                    <a:pt x="1744" y="273"/>
                    <a:pt x="1723" y="242"/>
                    <a:pt x="1692" y="210"/>
                  </a:cubicBezTo>
                  <a:cubicBezTo>
                    <a:pt x="1671" y="189"/>
                    <a:pt x="1639" y="168"/>
                    <a:pt x="1608" y="137"/>
                  </a:cubicBezTo>
                  <a:cubicBezTo>
                    <a:pt x="1545" y="95"/>
                    <a:pt x="1482" y="63"/>
                    <a:pt x="1408" y="32"/>
                  </a:cubicBezTo>
                  <a:cubicBezTo>
                    <a:pt x="1324" y="11"/>
                    <a:pt x="1240" y="0"/>
                    <a:pt x="115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26"/>
            <p:cNvSpPr/>
            <p:nvPr/>
          </p:nvSpPr>
          <p:spPr>
            <a:xfrm>
              <a:off x="1998425" y="5169550"/>
              <a:ext cx="18125" cy="32775"/>
            </a:xfrm>
            <a:custGeom>
              <a:rect b="b" l="l" r="r" t="t"/>
              <a:pathLst>
                <a:path extrusionOk="0" h="1311" w="725">
                  <a:moveTo>
                    <a:pt x="52" y="0"/>
                  </a:moveTo>
                  <a:cubicBezTo>
                    <a:pt x="21" y="0"/>
                    <a:pt x="0" y="21"/>
                    <a:pt x="0" y="52"/>
                  </a:cubicBezTo>
                  <a:cubicBezTo>
                    <a:pt x="0" y="63"/>
                    <a:pt x="10" y="84"/>
                    <a:pt x="10" y="94"/>
                  </a:cubicBezTo>
                  <a:cubicBezTo>
                    <a:pt x="21" y="105"/>
                    <a:pt x="42" y="105"/>
                    <a:pt x="52" y="105"/>
                  </a:cubicBezTo>
                  <a:lnTo>
                    <a:pt x="63" y="105"/>
                  </a:lnTo>
                  <a:cubicBezTo>
                    <a:pt x="105" y="115"/>
                    <a:pt x="147" y="136"/>
                    <a:pt x="178" y="147"/>
                  </a:cubicBezTo>
                  <a:cubicBezTo>
                    <a:pt x="220" y="168"/>
                    <a:pt x="252" y="189"/>
                    <a:pt x="283" y="220"/>
                  </a:cubicBezTo>
                  <a:cubicBezTo>
                    <a:pt x="315" y="252"/>
                    <a:pt x="357" y="294"/>
                    <a:pt x="378" y="336"/>
                  </a:cubicBezTo>
                  <a:cubicBezTo>
                    <a:pt x="420" y="388"/>
                    <a:pt x="441" y="441"/>
                    <a:pt x="472" y="504"/>
                  </a:cubicBezTo>
                  <a:cubicBezTo>
                    <a:pt x="493" y="599"/>
                    <a:pt x="514" y="683"/>
                    <a:pt x="525" y="777"/>
                  </a:cubicBezTo>
                  <a:cubicBezTo>
                    <a:pt x="535" y="861"/>
                    <a:pt x="525" y="945"/>
                    <a:pt x="514" y="1029"/>
                  </a:cubicBezTo>
                  <a:cubicBezTo>
                    <a:pt x="504" y="1082"/>
                    <a:pt x="483" y="1134"/>
                    <a:pt x="472" y="1176"/>
                  </a:cubicBezTo>
                  <a:cubicBezTo>
                    <a:pt x="451" y="1229"/>
                    <a:pt x="483" y="1292"/>
                    <a:pt x="535" y="1302"/>
                  </a:cubicBezTo>
                  <a:cubicBezTo>
                    <a:pt x="546" y="1308"/>
                    <a:pt x="559" y="1310"/>
                    <a:pt x="572" y="1310"/>
                  </a:cubicBezTo>
                  <a:cubicBezTo>
                    <a:pt x="586" y="1310"/>
                    <a:pt x="599" y="1308"/>
                    <a:pt x="609" y="1302"/>
                  </a:cubicBezTo>
                  <a:cubicBezTo>
                    <a:pt x="630" y="1292"/>
                    <a:pt x="651" y="1271"/>
                    <a:pt x="661" y="1239"/>
                  </a:cubicBezTo>
                  <a:cubicBezTo>
                    <a:pt x="682" y="1187"/>
                    <a:pt x="693" y="1124"/>
                    <a:pt x="703" y="1061"/>
                  </a:cubicBezTo>
                  <a:cubicBezTo>
                    <a:pt x="714" y="998"/>
                    <a:pt x="724" y="935"/>
                    <a:pt x="724" y="872"/>
                  </a:cubicBezTo>
                  <a:cubicBezTo>
                    <a:pt x="714" y="735"/>
                    <a:pt x="682" y="599"/>
                    <a:pt x="630" y="473"/>
                  </a:cubicBezTo>
                  <a:cubicBezTo>
                    <a:pt x="577" y="357"/>
                    <a:pt x="493" y="241"/>
                    <a:pt x="399" y="168"/>
                  </a:cubicBezTo>
                  <a:cubicBezTo>
                    <a:pt x="357" y="126"/>
                    <a:pt x="304" y="84"/>
                    <a:pt x="252" y="63"/>
                  </a:cubicBezTo>
                  <a:cubicBezTo>
                    <a:pt x="189" y="31"/>
                    <a:pt x="126" y="10"/>
                    <a:pt x="63"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26"/>
            <p:cNvSpPr/>
            <p:nvPr/>
          </p:nvSpPr>
          <p:spPr>
            <a:xfrm>
              <a:off x="1939350" y="5087900"/>
              <a:ext cx="16825" cy="24700"/>
            </a:xfrm>
            <a:custGeom>
              <a:rect b="b" l="l" r="r" t="t"/>
              <a:pathLst>
                <a:path extrusionOk="0" h="988" w="673">
                  <a:moveTo>
                    <a:pt x="63" y="0"/>
                  </a:moveTo>
                  <a:cubicBezTo>
                    <a:pt x="42" y="0"/>
                    <a:pt x="21" y="11"/>
                    <a:pt x="11" y="42"/>
                  </a:cubicBezTo>
                  <a:cubicBezTo>
                    <a:pt x="0" y="74"/>
                    <a:pt x="21" y="105"/>
                    <a:pt x="53" y="116"/>
                  </a:cubicBezTo>
                  <a:cubicBezTo>
                    <a:pt x="95" y="126"/>
                    <a:pt x="126" y="137"/>
                    <a:pt x="168" y="158"/>
                  </a:cubicBezTo>
                  <a:cubicBezTo>
                    <a:pt x="200" y="168"/>
                    <a:pt x="231" y="189"/>
                    <a:pt x="263" y="221"/>
                  </a:cubicBezTo>
                  <a:cubicBezTo>
                    <a:pt x="284" y="242"/>
                    <a:pt x="315" y="273"/>
                    <a:pt x="336" y="305"/>
                  </a:cubicBezTo>
                  <a:cubicBezTo>
                    <a:pt x="368" y="347"/>
                    <a:pt x="389" y="399"/>
                    <a:pt x="410" y="452"/>
                  </a:cubicBezTo>
                  <a:cubicBezTo>
                    <a:pt x="431" y="515"/>
                    <a:pt x="452" y="588"/>
                    <a:pt x="452" y="662"/>
                  </a:cubicBezTo>
                  <a:cubicBezTo>
                    <a:pt x="462" y="735"/>
                    <a:pt x="452" y="809"/>
                    <a:pt x="441" y="882"/>
                  </a:cubicBezTo>
                  <a:cubicBezTo>
                    <a:pt x="441" y="903"/>
                    <a:pt x="452" y="935"/>
                    <a:pt x="473" y="956"/>
                  </a:cubicBezTo>
                  <a:cubicBezTo>
                    <a:pt x="483" y="966"/>
                    <a:pt x="515" y="987"/>
                    <a:pt x="536" y="987"/>
                  </a:cubicBezTo>
                  <a:cubicBezTo>
                    <a:pt x="557" y="987"/>
                    <a:pt x="588" y="977"/>
                    <a:pt x="609" y="956"/>
                  </a:cubicBezTo>
                  <a:cubicBezTo>
                    <a:pt x="630" y="945"/>
                    <a:pt x="630" y="914"/>
                    <a:pt x="641" y="893"/>
                  </a:cubicBezTo>
                  <a:cubicBezTo>
                    <a:pt x="672" y="704"/>
                    <a:pt x="630" y="494"/>
                    <a:pt x="536" y="326"/>
                  </a:cubicBezTo>
                  <a:cubicBezTo>
                    <a:pt x="483" y="252"/>
                    <a:pt x="420" y="179"/>
                    <a:pt x="347" y="126"/>
                  </a:cubicBezTo>
                  <a:cubicBezTo>
                    <a:pt x="273" y="63"/>
                    <a:pt x="179" y="21"/>
                    <a:pt x="84" y="11"/>
                  </a:cubicBezTo>
                  <a:cubicBezTo>
                    <a:pt x="84" y="0"/>
                    <a:pt x="74" y="0"/>
                    <a:pt x="63"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26"/>
            <p:cNvSpPr/>
            <p:nvPr/>
          </p:nvSpPr>
          <p:spPr>
            <a:xfrm>
              <a:off x="1948275" y="5117300"/>
              <a:ext cx="4750" cy="4750"/>
            </a:xfrm>
            <a:custGeom>
              <a:rect b="b" l="l" r="r" t="t"/>
              <a:pathLst>
                <a:path extrusionOk="0" h="190" w="190">
                  <a:moveTo>
                    <a:pt x="95" y="0"/>
                  </a:moveTo>
                  <a:cubicBezTo>
                    <a:pt x="42" y="0"/>
                    <a:pt x="0" y="32"/>
                    <a:pt x="0" y="84"/>
                  </a:cubicBezTo>
                  <a:cubicBezTo>
                    <a:pt x="0" y="137"/>
                    <a:pt x="32" y="189"/>
                    <a:pt x="84" y="189"/>
                  </a:cubicBezTo>
                  <a:cubicBezTo>
                    <a:pt x="137" y="189"/>
                    <a:pt x="179" y="147"/>
                    <a:pt x="189" y="95"/>
                  </a:cubicBezTo>
                  <a:cubicBezTo>
                    <a:pt x="189" y="53"/>
                    <a:pt x="147" y="0"/>
                    <a:pt x="95"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26"/>
            <p:cNvSpPr/>
            <p:nvPr/>
          </p:nvSpPr>
          <p:spPr>
            <a:xfrm>
              <a:off x="1830400" y="5104975"/>
              <a:ext cx="410350" cy="269875"/>
            </a:xfrm>
            <a:custGeom>
              <a:rect b="b" l="l" r="r" t="t"/>
              <a:pathLst>
                <a:path extrusionOk="0" h="10795" w="16414">
                  <a:moveTo>
                    <a:pt x="1334" y="0"/>
                  </a:moveTo>
                  <a:cubicBezTo>
                    <a:pt x="1271" y="0"/>
                    <a:pt x="1208" y="10"/>
                    <a:pt x="1135" y="10"/>
                  </a:cubicBezTo>
                  <a:cubicBezTo>
                    <a:pt x="914" y="31"/>
                    <a:pt x="683" y="84"/>
                    <a:pt x="452" y="189"/>
                  </a:cubicBezTo>
                  <a:cubicBezTo>
                    <a:pt x="463" y="147"/>
                    <a:pt x="473" y="115"/>
                    <a:pt x="484" y="73"/>
                  </a:cubicBezTo>
                  <a:cubicBezTo>
                    <a:pt x="484" y="42"/>
                    <a:pt x="473" y="10"/>
                    <a:pt x="442" y="10"/>
                  </a:cubicBezTo>
                  <a:lnTo>
                    <a:pt x="431" y="10"/>
                  </a:lnTo>
                  <a:cubicBezTo>
                    <a:pt x="410" y="10"/>
                    <a:pt x="389" y="21"/>
                    <a:pt x="379" y="42"/>
                  </a:cubicBezTo>
                  <a:cubicBezTo>
                    <a:pt x="169" y="840"/>
                    <a:pt x="43" y="1701"/>
                    <a:pt x="22" y="2604"/>
                  </a:cubicBezTo>
                  <a:cubicBezTo>
                    <a:pt x="1" y="3507"/>
                    <a:pt x="95" y="4411"/>
                    <a:pt x="284" y="5261"/>
                  </a:cubicBezTo>
                  <a:cubicBezTo>
                    <a:pt x="379" y="5692"/>
                    <a:pt x="505" y="6112"/>
                    <a:pt x="662" y="6511"/>
                  </a:cubicBezTo>
                  <a:cubicBezTo>
                    <a:pt x="736" y="6700"/>
                    <a:pt x="809" y="6899"/>
                    <a:pt x="904" y="7088"/>
                  </a:cubicBezTo>
                  <a:cubicBezTo>
                    <a:pt x="1009" y="7288"/>
                    <a:pt x="1103" y="7466"/>
                    <a:pt x="1208" y="7634"/>
                  </a:cubicBezTo>
                  <a:cubicBezTo>
                    <a:pt x="1418" y="7970"/>
                    <a:pt x="1681" y="8275"/>
                    <a:pt x="1985" y="8558"/>
                  </a:cubicBezTo>
                  <a:cubicBezTo>
                    <a:pt x="2258" y="8821"/>
                    <a:pt x="2584" y="9062"/>
                    <a:pt x="2941" y="9272"/>
                  </a:cubicBezTo>
                  <a:cubicBezTo>
                    <a:pt x="3266" y="9461"/>
                    <a:pt x="3623" y="9640"/>
                    <a:pt x="4022" y="9797"/>
                  </a:cubicBezTo>
                  <a:cubicBezTo>
                    <a:pt x="4379" y="9944"/>
                    <a:pt x="4757" y="10060"/>
                    <a:pt x="5198" y="10175"/>
                  </a:cubicBezTo>
                  <a:cubicBezTo>
                    <a:pt x="5566" y="10280"/>
                    <a:pt x="5933" y="10354"/>
                    <a:pt x="6217" y="10406"/>
                  </a:cubicBezTo>
                  <a:cubicBezTo>
                    <a:pt x="6532" y="10469"/>
                    <a:pt x="6847" y="10532"/>
                    <a:pt x="7162" y="10574"/>
                  </a:cubicBezTo>
                  <a:cubicBezTo>
                    <a:pt x="7865" y="10690"/>
                    <a:pt x="8558" y="10753"/>
                    <a:pt x="9220" y="10784"/>
                  </a:cubicBezTo>
                  <a:cubicBezTo>
                    <a:pt x="9409" y="10784"/>
                    <a:pt x="9609" y="10795"/>
                    <a:pt x="9798" y="10795"/>
                  </a:cubicBezTo>
                  <a:cubicBezTo>
                    <a:pt x="10334" y="10795"/>
                    <a:pt x="10859" y="10763"/>
                    <a:pt x="11342" y="10690"/>
                  </a:cubicBezTo>
                  <a:cubicBezTo>
                    <a:pt x="12087" y="10595"/>
                    <a:pt x="12728" y="10427"/>
                    <a:pt x="13316" y="10186"/>
                  </a:cubicBezTo>
                  <a:cubicBezTo>
                    <a:pt x="13631" y="10060"/>
                    <a:pt x="13914" y="9902"/>
                    <a:pt x="14187" y="9734"/>
                  </a:cubicBezTo>
                  <a:cubicBezTo>
                    <a:pt x="14460" y="9556"/>
                    <a:pt x="14723" y="9356"/>
                    <a:pt x="14954" y="9125"/>
                  </a:cubicBezTo>
                  <a:cubicBezTo>
                    <a:pt x="15153" y="8926"/>
                    <a:pt x="15353" y="8695"/>
                    <a:pt x="15521" y="8432"/>
                  </a:cubicBezTo>
                  <a:cubicBezTo>
                    <a:pt x="15752" y="8107"/>
                    <a:pt x="15930" y="7739"/>
                    <a:pt x="16067" y="7340"/>
                  </a:cubicBezTo>
                  <a:cubicBezTo>
                    <a:pt x="16182" y="6994"/>
                    <a:pt x="16266" y="6616"/>
                    <a:pt x="16319" y="6154"/>
                  </a:cubicBezTo>
                  <a:cubicBezTo>
                    <a:pt x="16371" y="5755"/>
                    <a:pt x="16392" y="5335"/>
                    <a:pt x="16413" y="4936"/>
                  </a:cubicBezTo>
                  <a:lnTo>
                    <a:pt x="16413" y="4883"/>
                  </a:lnTo>
                  <a:cubicBezTo>
                    <a:pt x="16413" y="4873"/>
                    <a:pt x="16403" y="4862"/>
                    <a:pt x="16392" y="4852"/>
                  </a:cubicBezTo>
                  <a:cubicBezTo>
                    <a:pt x="16382" y="4841"/>
                    <a:pt x="16371" y="4831"/>
                    <a:pt x="16361" y="4831"/>
                  </a:cubicBezTo>
                  <a:cubicBezTo>
                    <a:pt x="16329" y="4831"/>
                    <a:pt x="16308" y="4862"/>
                    <a:pt x="16308" y="4883"/>
                  </a:cubicBezTo>
                  <a:cubicBezTo>
                    <a:pt x="16308" y="4957"/>
                    <a:pt x="16298" y="5020"/>
                    <a:pt x="16298" y="5083"/>
                  </a:cubicBezTo>
                  <a:lnTo>
                    <a:pt x="16298" y="5093"/>
                  </a:lnTo>
                  <a:cubicBezTo>
                    <a:pt x="16277" y="5072"/>
                    <a:pt x="16256" y="5051"/>
                    <a:pt x="16224" y="5041"/>
                  </a:cubicBezTo>
                  <a:cubicBezTo>
                    <a:pt x="16182" y="5020"/>
                    <a:pt x="16140" y="4999"/>
                    <a:pt x="16088" y="4988"/>
                  </a:cubicBezTo>
                  <a:cubicBezTo>
                    <a:pt x="16035" y="4978"/>
                    <a:pt x="15993" y="4978"/>
                    <a:pt x="15941" y="4978"/>
                  </a:cubicBezTo>
                  <a:cubicBezTo>
                    <a:pt x="15878" y="4978"/>
                    <a:pt x="15815" y="4978"/>
                    <a:pt x="15773" y="4988"/>
                  </a:cubicBezTo>
                  <a:cubicBezTo>
                    <a:pt x="15500" y="5020"/>
                    <a:pt x="15237" y="5114"/>
                    <a:pt x="15048" y="5188"/>
                  </a:cubicBezTo>
                  <a:cubicBezTo>
                    <a:pt x="14828" y="5282"/>
                    <a:pt x="14618" y="5377"/>
                    <a:pt x="14408" y="5482"/>
                  </a:cubicBezTo>
                  <a:cubicBezTo>
                    <a:pt x="14135" y="5608"/>
                    <a:pt x="13851" y="5744"/>
                    <a:pt x="13568" y="5839"/>
                  </a:cubicBezTo>
                  <a:cubicBezTo>
                    <a:pt x="13274" y="5944"/>
                    <a:pt x="12948" y="6028"/>
                    <a:pt x="12602" y="6091"/>
                  </a:cubicBezTo>
                  <a:cubicBezTo>
                    <a:pt x="12287" y="6154"/>
                    <a:pt x="11961" y="6196"/>
                    <a:pt x="11615" y="6217"/>
                  </a:cubicBezTo>
                  <a:cubicBezTo>
                    <a:pt x="11447" y="6227"/>
                    <a:pt x="11289" y="6227"/>
                    <a:pt x="11121" y="6227"/>
                  </a:cubicBezTo>
                  <a:cubicBezTo>
                    <a:pt x="10922" y="6227"/>
                    <a:pt x="10712" y="6217"/>
                    <a:pt x="10512" y="6206"/>
                  </a:cubicBezTo>
                  <a:cubicBezTo>
                    <a:pt x="10155" y="6175"/>
                    <a:pt x="9777" y="6122"/>
                    <a:pt x="9409" y="6049"/>
                  </a:cubicBezTo>
                  <a:cubicBezTo>
                    <a:pt x="9063" y="5975"/>
                    <a:pt x="8727" y="5881"/>
                    <a:pt x="8390" y="5765"/>
                  </a:cubicBezTo>
                  <a:cubicBezTo>
                    <a:pt x="8233" y="5713"/>
                    <a:pt x="8075" y="5650"/>
                    <a:pt x="7897" y="5576"/>
                  </a:cubicBezTo>
                  <a:cubicBezTo>
                    <a:pt x="7718" y="5503"/>
                    <a:pt x="7550" y="5429"/>
                    <a:pt x="7403" y="5356"/>
                  </a:cubicBezTo>
                  <a:cubicBezTo>
                    <a:pt x="7172" y="5230"/>
                    <a:pt x="6952" y="5093"/>
                    <a:pt x="6731" y="4946"/>
                  </a:cubicBezTo>
                  <a:cubicBezTo>
                    <a:pt x="6532" y="4799"/>
                    <a:pt x="6322" y="4642"/>
                    <a:pt x="6112" y="4453"/>
                  </a:cubicBezTo>
                  <a:cubicBezTo>
                    <a:pt x="5849" y="4211"/>
                    <a:pt x="5587" y="3938"/>
                    <a:pt x="5314" y="3612"/>
                  </a:cubicBezTo>
                  <a:cubicBezTo>
                    <a:pt x="5030" y="3287"/>
                    <a:pt x="4778" y="2929"/>
                    <a:pt x="4579" y="2667"/>
                  </a:cubicBezTo>
                  <a:cubicBezTo>
                    <a:pt x="4463" y="2499"/>
                    <a:pt x="4337" y="2331"/>
                    <a:pt x="4222" y="2163"/>
                  </a:cubicBezTo>
                  <a:lnTo>
                    <a:pt x="4127" y="2026"/>
                  </a:lnTo>
                  <a:cubicBezTo>
                    <a:pt x="4043" y="1900"/>
                    <a:pt x="3949" y="1785"/>
                    <a:pt x="3865" y="1659"/>
                  </a:cubicBezTo>
                  <a:cubicBezTo>
                    <a:pt x="3602" y="1302"/>
                    <a:pt x="3340" y="1008"/>
                    <a:pt x="3067" y="766"/>
                  </a:cubicBezTo>
                  <a:cubicBezTo>
                    <a:pt x="2878" y="598"/>
                    <a:pt x="2689" y="451"/>
                    <a:pt x="2489" y="336"/>
                  </a:cubicBezTo>
                  <a:cubicBezTo>
                    <a:pt x="2279" y="220"/>
                    <a:pt x="2059" y="126"/>
                    <a:pt x="1838" y="63"/>
                  </a:cubicBezTo>
                  <a:cubicBezTo>
                    <a:pt x="1733" y="42"/>
                    <a:pt x="1618" y="21"/>
                    <a:pt x="1492" y="10"/>
                  </a:cubicBezTo>
                  <a:cubicBezTo>
                    <a:pt x="1439" y="0"/>
                    <a:pt x="1387" y="0"/>
                    <a:pt x="1334"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26"/>
            <p:cNvSpPr/>
            <p:nvPr/>
          </p:nvSpPr>
          <p:spPr>
            <a:xfrm>
              <a:off x="1830400" y="5104975"/>
              <a:ext cx="395900" cy="269875"/>
            </a:xfrm>
            <a:custGeom>
              <a:rect b="b" l="l" r="r" t="t"/>
              <a:pathLst>
                <a:path extrusionOk="0" h="10795" w="15836">
                  <a:moveTo>
                    <a:pt x="431" y="0"/>
                  </a:moveTo>
                  <a:cubicBezTo>
                    <a:pt x="410" y="0"/>
                    <a:pt x="389" y="21"/>
                    <a:pt x="379" y="42"/>
                  </a:cubicBezTo>
                  <a:cubicBezTo>
                    <a:pt x="169" y="850"/>
                    <a:pt x="43" y="1701"/>
                    <a:pt x="22" y="2604"/>
                  </a:cubicBezTo>
                  <a:cubicBezTo>
                    <a:pt x="1" y="3518"/>
                    <a:pt x="85" y="4411"/>
                    <a:pt x="284" y="5261"/>
                  </a:cubicBezTo>
                  <a:cubicBezTo>
                    <a:pt x="379" y="5692"/>
                    <a:pt x="505" y="6112"/>
                    <a:pt x="662" y="6511"/>
                  </a:cubicBezTo>
                  <a:cubicBezTo>
                    <a:pt x="725" y="6700"/>
                    <a:pt x="809" y="6899"/>
                    <a:pt x="904" y="7088"/>
                  </a:cubicBezTo>
                  <a:cubicBezTo>
                    <a:pt x="998" y="7288"/>
                    <a:pt x="1103" y="7477"/>
                    <a:pt x="1208" y="7645"/>
                  </a:cubicBezTo>
                  <a:cubicBezTo>
                    <a:pt x="1418" y="7970"/>
                    <a:pt x="1681" y="8285"/>
                    <a:pt x="1985" y="8569"/>
                  </a:cubicBezTo>
                  <a:cubicBezTo>
                    <a:pt x="2258" y="8821"/>
                    <a:pt x="2584" y="9062"/>
                    <a:pt x="2941" y="9272"/>
                  </a:cubicBezTo>
                  <a:cubicBezTo>
                    <a:pt x="3266" y="9461"/>
                    <a:pt x="3613" y="9640"/>
                    <a:pt x="4022" y="9797"/>
                  </a:cubicBezTo>
                  <a:cubicBezTo>
                    <a:pt x="4379" y="9944"/>
                    <a:pt x="4757" y="10070"/>
                    <a:pt x="5198" y="10186"/>
                  </a:cubicBezTo>
                  <a:cubicBezTo>
                    <a:pt x="5555" y="10280"/>
                    <a:pt x="5912" y="10354"/>
                    <a:pt x="6217" y="10417"/>
                  </a:cubicBezTo>
                  <a:cubicBezTo>
                    <a:pt x="6532" y="10469"/>
                    <a:pt x="6847" y="10532"/>
                    <a:pt x="7162" y="10574"/>
                  </a:cubicBezTo>
                  <a:cubicBezTo>
                    <a:pt x="7865" y="10690"/>
                    <a:pt x="8558" y="10753"/>
                    <a:pt x="9220" y="10784"/>
                  </a:cubicBezTo>
                  <a:cubicBezTo>
                    <a:pt x="9420" y="10784"/>
                    <a:pt x="9609" y="10795"/>
                    <a:pt x="9798" y="10795"/>
                  </a:cubicBezTo>
                  <a:cubicBezTo>
                    <a:pt x="10334" y="10795"/>
                    <a:pt x="10848" y="10763"/>
                    <a:pt x="11342" y="10700"/>
                  </a:cubicBezTo>
                  <a:cubicBezTo>
                    <a:pt x="12087" y="10595"/>
                    <a:pt x="12728" y="10427"/>
                    <a:pt x="13316" y="10186"/>
                  </a:cubicBezTo>
                  <a:cubicBezTo>
                    <a:pt x="13631" y="10060"/>
                    <a:pt x="13925" y="9902"/>
                    <a:pt x="14187" y="9734"/>
                  </a:cubicBezTo>
                  <a:cubicBezTo>
                    <a:pt x="14460" y="9556"/>
                    <a:pt x="14723" y="9356"/>
                    <a:pt x="14954" y="9125"/>
                  </a:cubicBezTo>
                  <a:cubicBezTo>
                    <a:pt x="15164" y="8926"/>
                    <a:pt x="15353" y="8695"/>
                    <a:pt x="15521" y="8432"/>
                  </a:cubicBezTo>
                  <a:cubicBezTo>
                    <a:pt x="15636" y="8264"/>
                    <a:pt x="15741" y="8086"/>
                    <a:pt x="15836" y="7907"/>
                  </a:cubicBezTo>
                  <a:lnTo>
                    <a:pt x="15836" y="7907"/>
                  </a:lnTo>
                  <a:cubicBezTo>
                    <a:pt x="15647" y="8107"/>
                    <a:pt x="15447" y="8296"/>
                    <a:pt x="15237" y="8485"/>
                  </a:cubicBezTo>
                  <a:cubicBezTo>
                    <a:pt x="14964" y="8726"/>
                    <a:pt x="14660" y="8947"/>
                    <a:pt x="14345" y="9146"/>
                  </a:cubicBezTo>
                  <a:cubicBezTo>
                    <a:pt x="14019" y="9335"/>
                    <a:pt x="13694" y="9503"/>
                    <a:pt x="13347" y="9629"/>
                  </a:cubicBezTo>
                  <a:cubicBezTo>
                    <a:pt x="12990" y="9776"/>
                    <a:pt x="12612" y="9881"/>
                    <a:pt x="12234" y="9955"/>
                  </a:cubicBezTo>
                  <a:cubicBezTo>
                    <a:pt x="11804" y="10049"/>
                    <a:pt x="11373" y="10102"/>
                    <a:pt x="10932" y="10123"/>
                  </a:cubicBezTo>
                  <a:cubicBezTo>
                    <a:pt x="10808" y="10129"/>
                    <a:pt x="10683" y="10131"/>
                    <a:pt x="10558" y="10131"/>
                  </a:cubicBezTo>
                  <a:cubicBezTo>
                    <a:pt x="10217" y="10131"/>
                    <a:pt x="9874" y="10112"/>
                    <a:pt x="9535" y="10081"/>
                  </a:cubicBezTo>
                  <a:cubicBezTo>
                    <a:pt x="9063" y="10028"/>
                    <a:pt x="8579" y="9955"/>
                    <a:pt x="8117" y="9839"/>
                  </a:cubicBezTo>
                  <a:cubicBezTo>
                    <a:pt x="7666" y="9734"/>
                    <a:pt x="7214" y="9598"/>
                    <a:pt x="6773" y="9440"/>
                  </a:cubicBezTo>
                  <a:cubicBezTo>
                    <a:pt x="6553" y="9356"/>
                    <a:pt x="6332" y="9272"/>
                    <a:pt x="6122" y="9178"/>
                  </a:cubicBezTo>
                  <a:cubicBezTo>
                    <a:pt x="5923" y="9094"/>
                    <a:pt x="5723" y="9010"/>
                    <a:pt x="5534" y="8905"/>
                  </a:cubicBezTo>
                  <a:cubicBezTo>
                    <a:pt x="5188" y="8726"/>
                    <a:pt x="4841" y="8516"/>
                    <a:pt x="4516" y="8285"/>
                  </a:cubicBezTo>
                  <a:cubicBezTo>
                    <a:pt x="4201" y="8065"/>
                    <a:pt x="3896" y="7813"/>
                    <a:pt x="3613" y="7550"/>
                  </a:cubicBezTo>
                  <a:cubicBezTo>
                    <a:pt x="3329" y="7288"/>
                    <a:pt x="3077" y="7004"/>
                    <a:pt x="2836" y="6700"/>
                  </a:cubicBezTo>
                  <a:cubicBezTo>
                    <a:pt x="2594" y="6395"/>
                    <a:pt x="2374" y="6070"/>
                    <a:pt x="2174" y="5734"/>
                  </a:cubicBezTo>
                  <a:cubicBezTo>
                    <a:pt x="1985" y="5398"/>
                    <a:pt x="1807" y="5051"/>
                    <a:pt x="1660" y="4684"/>
                  </a:cubicBezTo>
                  <a:cubicBezTo>
                    <a:pt x="1576" y="4495"/>
                    <a:pt x="1502" y="4306"/>
                    <a:pt x="1439" y="4116"/>
                  </a:cubicBezTo>
                  <a:cubicBezTo>
                    <a:pt x="1376" y="3927"/>
                    <a:pt x="1313" y="3738"/>
                    <a:pt x="1261" y="3549"/>
                  </a:cubicBezTo>
                  <a:cubicBezTo>
                    <a:pt x="1145" y="3150"/>
                    <a:pt x="1051" y="2751"/>
                    <a:pt x="988" y="2341"/>
                  </a:cubicBezTo>
                  <a:cubicBezTo>
                    <a:pt x="904" y="1911"/>
                    <a:pt x="862" y="1470"/>
                    <a:pt x="841" y="1039"/>
                  </a:cubicBezTo>
                  <a:cubicBezTo>
                    <a:pt x="841" y="829"/>
                    <a:pt x="841" y="619"/>
                    <a:pt x="851" y="409"/>
                  </a:cubicBezTo>
                  <a:cubicBezTo>
                    <a:pt x="862" y="283"/>
                    <a:pt x="872" y="168"/>
                    <a:pt x="883" y="42"/>
                  </a:cubicBezTo>
                  <a:lnTo>
                    <a:pt x="883" y="42"/>
                  </a:lnTo>
                  <a:cubicBezTo>
                    <a:pt x="736" y="73"/>
                    <a:pt x="599" y="126"/>
                    <a:pt x="452" y="189"/>
                  </a:cubicBezTo>
                  <a:cubicBezTo>
                    <a:pt x="463" y="157"/>
                    <a:pt x="473" y="126"/>
                    <a:pt x="473" y="94"/>
                  </a:cubicBezTo>
                  <a:lnTo>
                    <a:pt x="484" y="73"/>
                  </a:lnTo>
                  <a:cubicBezTo>
                    <a:pt x="494" y="42"/>
                    <a:pt x="473" y="10"/>
                    <a:pt x="442" y="10"/>
                  </a:cubicBezTo>
                  <a:cubicBezTo>
                    <a:pt x="442" y="0"/>
                    <a:pt x="442" y="0"/>
                    <a:pt x="431" y="0"/>
                  </a:cubicBezTo>
                  <a:close/>
                </a:path>
              </a:pathLst>
            </a:custGeom>
            <a:solidFill>
              <a:srgbClr val="CDD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26"/>
            <p:cNvSpPr/>
            <p:nvPr/>
          </p:nvSpPr>
          <p:spPr>
            <a:xfrm>
              <a:off x="2182425" y="5265100"/>
              <a:ext cx="39925" cy="22075"/>
            </a:xfrm>
            <a:custGeom>
              <a:rect b="b" l="l" r="r" t="t"/>
              <a:pathLst>
                <a:path extrusionOk="0" h="883" w="1597">
                  <a:moveTo>
                    <a:pt x="1209" y="1"/>
                  </a:moveTo>
                  <a:cubicBezTo>
                    <a:pt x="1125" y="1"/>
                    <a:pt x="1041" y="11"/>
                    <a:pt x="967" y="22"/>
                  </a:cubicBezTo>
                  <a:cubicBezTo>
                    <a:pt x="799" y="64"/>
                    <a:pt x="631" y="116"/>
                    <a:pt x="453" y="211"/>
                  </a:cubicBezTo>
                  <a:cubicBezTo>
                    <a:pt x="379" y="242"/>
                    <a:pt x="327" y="284"/>
                    <a:pt x="274" y="316"/>
                  </a:cubicBezTo>
                  <a:cubicBezTo>
                    <a:pt x="253" y="347"/>
                    <a:pt x="222" y="368"/>
                    <a:pt x="201" y="389"/>
                  </a:cubicBezTo>
                  <a:cubicBezTo>
                    <a:pt x="169" y="431"/>
                    <a:pt x="148" y="463"/>
                    <a:pt x="117" y="494"/>
                  </a:cubicBezTo>
                  <a:cubicBezTo>
                    <a:pt x="64" y="578"/>
                    <a:pt x="1" y="704"/>
                    <a:pt x="75" y="788"/>
                  </a:cubicBezTo>
                  <a:cubicBezTo>
                    <a:pt x="85" y="809"/>
                    <a:pt x="106" y="820"/>
                    <a:pt x="127" y="830"/>
                  </a:cubicBezTo>
                  <a:cubicBezTo>
                    <a:pt x="138" y="841"/>
                    <a:pt x="159" y="851"/>
                    <a:pt x="180" y="862"/>
                  </a:cubicBezTo>
                  <a:cubicBezTo>
                    <a:pt x="232" y="872"/>
                    <a:pt x="285" y="883"/>
                    <a:pt x="337" y="883"/>
                  </a:cubicBezTo>
                  <a:lnTo>
                    <a:pt x="369" y="883"/>
                  </a:lnTo>
                  <a:cubicBezTo>
                    <a:pt x="411" y="883"/>
                    <a:pt x="453" y="883"/>
                    <a:pt x="516" y="872"/>
                  </a:cubicBezTo>
                  <a:cubicBezTo>
                    <a:pt x="579" y="862"/>
                    <a:pt x="642" y="851"/>
                    <a:pt x="726" y="841"/>
                  </a:cubicBezTo>
                  <a:lnTo>
                    <a:pt x="736" y="830"/>
                  </a:lnTo>
                  <a:lnTo>
                    <a:pt x="768" y="830"/>
                  </a:lnTo>
                  <a:cubicBezTo>
                    <a:pt x="967" y="799"/>
                    <a:pt x="1125" y="757"/>
                    <a:pt x="1272" y="683"/>
                  </a:cubicBezTo>
                  <a:cubicBezTo>
                    <a:pt x="1345" y="652"/>
                    <a:pt x="1419" y="610"/>
                    <a:pt x="1471" y="557"/>
                  </a:cubicBezTo>
                  <a:lnTo>
                    <a:pt x="1534" y="494"/>
                  </a:lnTo>
                  <a:cubicBezTo>
                    <a:pt x="1545" y="473"/>
                    <a:pt x="1555" y="463"/>
                    <a:pt x="1555" y="442"/>
                  </a:cubicBezTo>
                  <a:cubicBezTo>
                    <a:pt x="1566" y="431"/>
                    <a:pt x="1576" y="410"/>
                    <a:pt x="1587" y="389"/>
                  </a:cubicBezTo>
                  <a:cubicBezTo>
                    <a:pt x="1597" y="358"/>
                    <a:pt x="1597" y="326"/>
                    <a:pt x="1597" y="295"/>
                  </a:cubicBezTo>
                  <a:cubicBezTo>
                    <a:pt x="1597" y="263"/>
                    <a:pt x="1587" y="221"/>
                    <a:pt x="1576" y="190"/>
                  </a:cubicBezTo>
                  <a:cubicBezTo>
                    <a:pt x="1555" y="127"/>
                    <a:pt x="1513" y="74"/>
                    <a:pt x="1450" y="43"/>
                  </a:cubicBezTo>
                  <a:cubicBezTo>
                    <a:pt x="1419" y="32"/>
                    <a:pt x="1387" y="22"/>
                    <a:pt x="1345" y="11"/>
                  </a:cubicBezTo>
                  <a:cubicBezTo>
                    <a:pt x="1314" y="1"/>
                    <a:pt x="1272" y="1"/>
                    <a:pt x="123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26"/>
            <p:cNvSpPr/>
            <p:nvPr/>
          </p:nvSpPr>
          <p:spPr>
            <a:xfrm>
              <a:off x="2154875" y="5288975"/>
              <a:ext cx="25750" cy="17100"/>
            </a:xfrm>
            <a:custGeom>
              <a:rect b="b" l="l" r="r" t="t"/>
              <a:pathLst>
                <a:path extrusionOk="0" h="684" w="1030">
                  <a:moveTo>
                    <a:pt x="683" y="1"/>
                  </a:moveTo>
                  <a:cubicBezTo>
                    <a:pt x="620" y="1"/>
                    <a:pt x="547" y="12"/>
                    <a:pt x="463" y="33"/>
                  </a:cubicBezTo>
                  <a:cubicBezTo>
                    <a:pt x="379" y="54"/>
                    <a:pt x="295" y="85"/>
                    <a:pt x="211" y="138"/>
                  </a:cubicBezTo>
                  <a:lnTo>
                    <a:pt x="116" y="201"/>
                  </a:lnTo>
                  <a:cubicBezTo>
                    <a:pt x="95" y="232"/>
                    <a:pt x="64" y="264"/>
                    <a:pt x="43" y="295"/>
                  </a:cubicBezTo>
                  <a:cubicBezTo>
                    <a:pt x="32" y="316"/>
                    <a:pt x="22" y="348"/>
                    <a:pt x="11" y="379"/>
                  </a:cubicBezTo>
                  <a:cubicBezTo>
                    <a:pt x="1" y="421"/>
                    <a:pt x="11" y="453"/>
                    <a:pt x="22" y="484"/>
                  </a:cubicBezTo>
                  <a:cubicBezTo>
                    <a:pt x="32" y="537"/>
                    <a:pt x="64" y="589"/>
                    <a:pt x="106" y="621"/>
                  </a:cubicBezTo>
                  <a:cubicBezTo>
                    <a:pt x="158" y="663"/>
                    <a:pt x="221" y="684"/>
                    <a:pt x="305" y="684"/>
                  </a:cubicBezTo>
                  <a:cubicBezTo>
                    <a:pt x="347" y="684"/>
                    <a:pt x="400" y="673"/>
                    <a:pt x="463" y="663"/>
                  </a:cubicBezTo>
                  <a:cubicBezTo>
                    <a:pt x="526" y="642"/>
                    <a:pt x="589" y="621"/>
                    <a:pt x="652" y="589"/>
                  </a:cubicBezTo>
                  <a:cubicBezTo>
                    <a:pt x="662" y="589"/>
                    <a:pt x="673" y="579"/>
                    <a:pt x="683" y="579"/>
                  </a:cubicBezTo>
                  <a:cubicBezTo>
                    <a:pt x="715" y="568"/>
                    <a:pt x="757" y="558"/>
                    <a:pt x="788" y="537"/>
                  </a:cubicBezTo>
                  <a:cubicBezTo>
                    <a:pt x="862" y="505"/>
                    <a:pt x="925" y="463"/>
                    <a:pt x="967" y="421"/>
                  </a:cubicBezTo>
                  <a:cubicBezTo>
                    <a:pt x="1009" y="369"/>
                    <a:pt x="1030" y="306"/>
                    <a:pt x="1019" y="243"/>
                  </a:cubicBezTo>
                  <a:cubicBezTo>
                    <a:pt x="1019" y="201"/>
                    <a:pt x="998" y="169"/>
                    <a:pt x="988" y="138"/>
                  </a:cubicBezTo>
                  <a:cubicBezTo>
                    <a:pt x="967" y="106"/>
                    <a:pt x="946" y="75"/>
                    <a:pt x="925" y="54"/>
                  </a:cubicBezTo>
                  <a:cubicBezTo>
                    <a:pt x="862" y="12"/>
                    <a:pt x="778" y="1"/>
                    <a:pt x="715"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26"/>
            <p:cNvSpPr/>
            <p:nvPr/>
          </p:nvSpPr>
          <p:spPr>
            <a:xfrm>
              <a:off x="2145675" y="5277950"/>
              <a:ext cx="14725" cy="9225"/>
            </a:xfrm>
            <a:custGeom>
              <a:rect b="b" l="l" r="r" t="t"/>
              <a:pathLst>
                <a:path extrusionOk="0" h="369" w="589">
                  <a:moveTo>
                    <a:pt x="390" y="1"/>
                  </a:moveTo>
                  <a:cubicBezTo>
                    <a:pt x="348" y="1"/>
                    <a:pt x="306" y="12"/>
                    <a:pt x="274" y="22"/>
                  </a:cubicBezTo>
                  <a:cubicBezTo>
                    <a:pt x="222" y="43"/>
                    <a:pt x="169" y="75"/>
                    <a:pt x="117" y="106"/>
                  </a:cubicBezTo>
                  <a:cubicBezTo>
                    <a:pt x="85" y="117"/>
                    <a:pt x="54" y="148"/>
                    <a:pt x="33" y="180"/>
                  </a:cubicBezTo>
                  <a:lnTo>
                    <a:pt x="1" y="211"/>
                  </a:lnTo>
                  <a:lnTo>
                    <a:pt x="1" y="264"/>
                  </a:lnTo>
                  <a:cubicBezTo>
                    <a:pt x="1" y="285"/>
                    <a:pt x="12" y="306"/>
                    <a:pt x="33" y="327"/>
                  </a:cubicBezTo>
                  <a:cubicBezTo>
                    <a:pt x="54" y="348"/>
                    <a:pt x="85" y="358"/>
                    <a:pt x="106" y="358"/>
                  </a:cubicBezTo>
                  <a:cubicBezTo>
                    <a:pt x="138" y="369"/>
                    <a:pt x="169" y="369"/>
                    <a:pt x="201" y="369"/>
                  </a:cubicBezTo>
                  <a:lnTo>
                    <a:pt x="232" y="369"/>
                  </a:lnTo>
                  <a:cubicBezTo>
                    <a:pt x="295" y="369"/>
                    <a:pt x="358" y="358"/>
                    <a:pt x="421" y="337"/>
                  </a:cubicBezTo>
                  <a:cubicBezTo>
                    <a:pt x="484" y="316"/>
                    <a:pt x="537" y="274"/>
                    <a:pt x="568" y="211"/>
                  </a:cubicBezTo>
                  <a:cubicBezTo>
                    <a:pt x="589" y="169"/>
                    <a:pt x="589" y="106"/>
                    <a:pt x="547" y="64"/>
                  </a:cubicBezTo>
                  <a:cubicBezTo>
                    <a:pt x="516" y="12"/>
                    <a:pt x="453" y="1"/>
                    <a:pt x="40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26"/>
            <p:cNvSpPr/>
            <p:nvPr/>
          </p:nvSpPr>
          <p:spPr>
            <a:xfrm>
              <a:off x="1860575" y="5299225"/>
              <a:ext cx="59375" cy="80625"/>
            </a:xfrm>
            <a:custGeom>
              <a:rect b="b" l="l" r="r" t="t"/>
              <a:pathLst>
                <a:path extrusionOk="0" h="3225" w="2375">
                  <a:moveTo>
                    <a:pt x="1377" y="1"/>
                  </a:moveTo>
                  <a:cubicBezTo>
                    <a:pt x="1314" y="1"/>
                    <a:pt x="1251" y="11"/>
                    <a:pt x="1198" y="22"/>
                  </a:cubicBezTo>
                  <a:cubicBezTo>
                    <a:pt x="1146" y="43"/>
                    <a:pt x="1093" y="74"/>
                    <a:pt x="1051" y="106"/>
                  </a:cubicBezTo>
                  <a:cubicBezTo>
                    <a:pt x="1009" y="137"/>
                    <a:pt x="978" y="179"/>
                    <a:pt x="946" y="232"/>
                  </a:cubicBezTo>
                  <a:cubicBezTo>
                    <a:pt x="915" y="263"/>
                    <a:pt x="894" y="316"/>
                    <a:pt x="873" y="379"/>
                  </a:cubicBezTo>
                  <a:cubicBezTo>
                    <a:pt x="862" y="431"/>
                    <a:pt x="841" y="484"/>
                    <a:pt x="831" y="557"/>
                  </a:cubicBezTo>
                  <a:cubicBezTo>
                    <a:pt x="810" y="704"/>
                    <a:pt x="810" y="841"/>
                    <a:pt x="810" y="977"/>
                  </a:cubicBezTo>
                  <a:lnTo>
                    <a:pt x="810" y="1208"/>
                  </a:lnTo>
                  <a:cubicBezTo>
                    <a:pt x="810" y="1418"/>
                    <a:pt x="810" y="1639"/>
                    <a:pt x="789" y="1859"/>
                  </a:cubicBezTo>
                  <a:cubicBezTo>
                    <a:pt x="778" y="1922"/>
                    <a:pt x="768" y="1975"/>
                    <a:pt x="747" y="2027"/>
                  </a:cubicBezTo>
                  <a:cubicBezTo>
                    <a:pt x="715" y="2069"/>
                    <a:pt x="663" y="2111"/>
                    <a:pt x="610" y="2164"/>
                  </a:cubicBezTo>
                  <a:lnTo>
                    <a:pt x="600" y="2174"/>
                  </a:lnTo>
                  <a:cubicBezTo>
                    <a:pt x="526" y="2227"/>
                    <a:pt x="442" y="2279"/>
                    <a:pt x="369" y="2321"/>
                  </a:cubicBezTo>
                  <a:lnTo>
                    <a:pt x="358" y="2332"/>
                  </a:lnTo>
                  <a:cubicBezTo>
                    <a:pt x="264" y="2395"/>
                    <a:pt x="201" y="2447"/>
                    <a:pt x="127" y="2500"/>
                  </a:cubicBezTo>
                  <a:cubicBezTo>
                    <a:pt x="64" y="2563"/>
                    <a:pt x="22" y="2615"/>
                    <a:pt x="12" y="2668"/>
                  </a:cubicBezTo>
                  <a:cubicBezTo>
                    <a:pt x="1" y="2741"/>
                    <a:pt x="12" y="2825"/>
                    <a:pt x="54" y="2899"/>
                  </a:cubicBezTo>
                  <a:cubicBezTo>
                    <a:pt x="64" y="2920"/>
                    <a:pt x="85" y="2951"/>
                    <a:pt x="117" y="2983"/>
                  </a:cubicBezTo>
                  <a:cubicBezTo>
                    <a:pt x="138" y="3004"/>
                    <a:pt x="169" y="3025"/>
                    <a:pt x="211" y="3056"/>
                  </a:cubicBezTo>
                  <a:cubicBezTo>
                    <a:pt x="274" y="3098"/>
                    <a:pt x="348" y="3130"/>
                    <a:pt x="453" y="3161"/>
                  </a:cubicBezTo>
                  <a:cubicBezTo>
                    <a:pt x="526" y="3182"/>
                    <a:pt x="610" y="3193"/>
                    <a:pt x="705" y="3214"/>
                  </a:cubicBezTo>
                  <a:cubicBezTo>
                    <a:pt x="789" y="3224"/>
                    <a:pt x="852" y="3224"/>
                    <a:pt x="925" y="3224"/>
                  </a:cubicBezTo>
                  <a:lnTo>
                    <a:pt x="936" y="3224"/>
                  </a:lnTo>
                  <a:cubicBezTo>
                    <a:pt x="1020" y="3224"/>
                    <a:pt x="1104" y="3214"/>
                    <a:pt x="1219" y="3182"/>
                  </a:cubicBezTo>
                  <a:cubicBezTo>
                    <a:pt x="1345" y="3151"/>
                    <a:pt x="1471" y="3109"/>
                    <a:pt x="1597" y="3035"/>
                  </a:cubicBezTo>
                  <a:cubicBezTo>
                    <a:pt x="1713" y="2983"/>
                    <a:pt x="1818" y="2899"/>
                    <a:pt x="1923" y="2804"/>
                  </a:cubicBezTo>
                  <a:cubicBezTo>
                    <a:pt x="1996" y="2741"/>
                    <a:pt x="2059" y="2657"/>
                    <a:pt x="2112" y="2584"/>
                  </a:cubicBezTo>
                  <a:cubicBezTo>
                    <a:pt x="2143" y="2531"/>
                    <a:pt x="2175" y="2468"/>
                    <a:pt x="2206" y="2395"/>
                  </a:cubicBezTo>
                  <a:cubicBezTo>
                    <a:pt x="2238" y="2332"/>
                    <a:pt x="2259" y="2258"/>
                    <a:pt x="2280" y="2185"/>
                  </a:cubicBezTo>
                  <a:cubicBezTo>
                    <a:pt x="2322" y="2027"/>
                    <a:pt x="2343" y="1870"/>
                    <a:pt x="2364" y="1681"/>
                  </a:cubicBezTo>
                  <a:cubicBezTo>
                    <a:pt x="2374" y="1502"/>
                    <a:pt x="2374" y="1324"/>
                    <a:pt x="2353" y="1145"/>
                  </a:cubicBezTo>
                  <a:cubicBezTo>
                    <a:pt x="2332" y="956"/>
                    <a:pt x="2290" y="799"/>
                    <a:pt x="2227" y="641"/>
                  </a:cubicBezTo>
                  <a:cubicBezTo>
                    <a:pt x="2164" y="484"/>
                    <a:pt x="2091" y="347"/>
                    <a:pt x="1986" y="242"/>
                  </a:cubicBezTo>
                  <a:cubicBezTo>
                    <a:pt x="1881" y="137"/>
                    <a:pt x="1755" y="64"/>
                    <a:pt x="1608" y="22"/>
                  </a:cubicBezTo>
                  <a:cubicBezTo>
                    <a:pt x="1545" y="1"/>
                    <a:pt x="1471" y="1"/>
                    <a:pt x="139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26"/>
            <p:cNvSpPr/>
            <p:nvPr/>
          </p:nvSpPr>
          <p:spPr>
            <a:xfrm>
              <a:off x="1860575" y="5298950"/>
              <a:ext cx="34700" cy="80625"/>
            </a:xfrm>
            <a:custGeom>
              <a:rect b="b" l="l" r="r" t="t"/>
              <a:pathLst>
                <a:path extrusionOk="0" h="3225" w="1388">
                  <a:moveTo>
                    <a:pt x="1377" y="1"/>
                  </a:moveTo>
                  <a:cubicBezTo>
                    <a:pt x="1314" y="1"/>
                    <a:pt x="1251" y="12"/>
                    <a:pt x="1198" y="33"/>
                  </a:cubicBezTo>
                  <a:cubicBezTo>
                    <a:pt x="1146" y="54"/>
                    <a:pt x="1093" y="85"/>
                    <a:pt x="1041" y="117"/>
                  </a:cubicBezTo>
                  <a:cubicBezTo>
                    <a:pt x="1009" y="148"/>
                    <a:pt x="978" y="190"/>
                    <a:pt x="946" y="232"/>
                  </a:cubicBezTo>
                  <a:cubicBezTo>
                    <a:pt x="915" y="274"/>
                    <a:pt x="894" y="327"/>
                    <a:pt x="873" y="390"/>
                  </a:cubicBezTo>
                  <a:cubicBezTo>
                    <a:pt x="852" y="442"/>
                    <a:pt x="841" y="495"/>
                    <a:pt x="831" y="568"/>
                  </a:cubicBezTo>
                  <a:cubicBezTo>
                    <a:pt x="810" y="715"/>
                    <a:pt x="810" y="852"/>
                    <a:pt x="810" y="988"/>
                  </a:cubicBezTo>
                  <a:lnTo>
                    <a:pt x="810" y="1135"/>
                  </a:lnTo>
                  <a:lnTo>
                    <a:pt x="810" y="1177"/>
                  </a:lnTo>
                  <a:lnTo>
                    <a:pt x="810" y="1219"/>
                  </a:lnTo>
                  <a:cubicBezTo>
                    <a:pt x="810" y="1440"/>
                    <a:pt x="810" y="1650"/>
                    <a:pt x="778" y="1870"/>
                  </a:cubicBezTo>
                  <a:cubicBezTo>
                    <a:pt x="778" y="1933"/>
                    <a:pt x="768" y="1986"/>
                    <a:pt x="747" y="2038"/>
                  </a:cubicBezTo>
                  <a:lnTo>
                    <a:pt x="610" y="2175"/>
                  </a:lnTo>
                  <a:lnTo>
                    <a:pt x="600" y="2175"/>
                  </a:lnTo>
                  <a:cubicBezTo>
                    <a:pt x="537" y="2227"/>
                    <a:pt x="463" y="2269"/>
                    <a:pt x="400" y="2311"/>
                  </a:cubicBezTo>
                  <a:lnTo>
                    <a:pt x="379" y="2322"/>
                  </a:lnTo>
                  <a:lnTo>
                    <a:pt x="369" y="2332"/>
                  </a:lnTo>
                  <a:lnTo>
                    <a:pt x="348" y="2343"/>
                  </a:lnTo>
                  <a:cubicBezTo>
                    <a:pt x="253" y="2406"/>
                    <a:pt x="190" y="2458"/>
                    <a:pt x="127" y="2511"/>
                  </a:cubicBezTo>
                  <a:cubicBezTo>
                    <a:pt x="64" y="2563"/>
                    <a:pt x="22" y="2626"/>
                    <a:pt x="12" y="2679"/>
                  </a:cubicBezTo>
                  <a:cubicBezTo>
                    <a:pt x="1" y="2752"/>
                    <a:pt x="12" y="2836"/>
                    <a:pt x="43" y="2910"/>
                  </a:cubicBezTo>
                  <a:cubicBezTo>
                    <a:pt x="64" y="2931"/>
                    <a:pt x="85" y="2962"/>
                    <a:pt x="117" y="2994"/>
                  </a:cubicBezTo>
                  <a:cubicBezTo>
                    <a:pt x="138" y="3015"/>
                    <a:pt x="169" y="3036"/>
                    <a:pt x="211" y="3067"/>
                  </a:cubicBezTo>
                  <a:cubicBezTo>
                    <a:pt x="274" y="3109"/>
                    <a:pt x="348" y="3141"/>
                    <a:pt x="453" y="3172"/>
                  </a:cubicBezTo>
                  <a:cubicBezTo>
                    <a:pt x="526" y="3193"/>
                    <a:pt x="610" y="3214"/>
                    <a:pt x="705" y="3225"/>
                  </a:cubicBezTo>
                  <a:lnTo>
                    <a:pt x="757" y="3225"/>
                  </a:lnTo>
                  <a:cubicBezTo>
                    <a:pt x="715" y="3214"/>
                    <a:pt x="673" y="3193"/>
                    <a:pt x="631" y="3172"/>
                  </a:cubicBezTo>
                  <a:cubicBezTo>
                    <a:pt x="589" y="3151"/>
                    <a:pt x="558" y="3120"/>
                    <a:pt x="526" y="3078"/>
                  </a:cubicBezTo>
                  <a:cubicBezTo>
                    <a:pt x="495" y="3057"/>
                    <a:pt x="474" y="3025"/>
                    <a:pt x="453" y="2994"/>
                  </a:cubicBezTo>
                  <a:cubicBezTo>
                    <a:pt x="442" y="2962"/>
                    <a:pt x="432" y="2931"/>
                    <a:pt x="432" y="2899"/>
                  </a:cubicBezTo>
                  <a:cubicBezTo>
                    <a:pt x="421" y="2878"/>
                    <a:pt x="421" y="2847"/>
                    <a:pt x="432" y="2815"/>
                  </a:cubicBezTo>
                  <a:cubicBezTo>
                    <a:pt x="442" y="2752"/>
                    <a:pt x="484" y="2700"/>
                    <a:pt x="516" y="2658"/>
                  </a:cubicBezTo>
                  <a:cubicBezTo>
                    <a:pt x="568" y="2595"/>
                    <a:pt x="631" y="2542"/>
                    <a:pt x="694" y="2490"/>
                  </a:cubicBezTo>
                  <a:cubicBezTo>
                    <a:pt x="757" y="2437"/>
                    <a:pt x="831" y="2385"/>
                    <a:pt x="894" y="2332"/>
                  </a:cubicBezTo>
                  <a:lnTo>
                    <a:pt x="1051" y="2206"/>
                  </a:lnTo>
                  <a:cubicBezTo>
                    <a:pt x="1093" y="2164"/>
                    <a:pt x="1146" y="2122"/>
                    <a:pt x="1177" y="2070"/>
                  </a:cubicBezTo>
                  <a:lnTo>
                    <a:pt x="1240" y="1975"/>
                  </a:lnTo>
                  <a:lnTo>
                    <a:pt x="1240" y="1975"/>
                  </a:lnTo>
                  <a:lnTo>
                    <a:pt x="1230" y="1986"/>
                  </a:lnTo>
                  <a:cubicBezTo>
                    <a:pt x="1240" y="1965"/>
                    <a:pt x="1251" y="1944"/>
                    <a:pt x="1251" y="1933"/>
                  </a:cubicBezTo>
                  <a:cubicBezTo>
                    <a:pt x="1251" y="1912"/>
                    <a:pt x="1261" y="1902"/>
                    <a:pt x="1261" y="1891"/>
                  </a:cubicBezTo>
                  <a:lnTo>
                    <a:pt x="1261" y="1734"/>
                  </a:lnTo>
                  <a:lnTo>
                    <a:pt x="1261" y="1534"/>
                  </a:lnTo>
                  <a:lnTo>
                    <a:pt x="1230" y="1062"/>
                  </a:lnTo>
                  <a:cubicBezTo>
                    <a:pt x="1219" y="894"/>
                    <a:pt x="1219" y="736"/>
                    <a:pt x="1230" y="579"/>
                  </a:cubicBezTo>
                  <a:cubicBezTo>
                    <a:pt x="1230" y="505"/>
                    <a:pt x="1240" y="432"/>
                    <a:pt x="1251" y="369"/>
                  </a:cubicBezTo>
                  <a:cubicBezTo>
                    <a:pt x="1261" y="306"/>
                    <a:pt x="1272" y="232"/>
                    <a:pt x="1293" y="180"/>
                  </a:cubicBezTo>
                  <a:cubicBezTo>
                    <a:pt x="1314" y="127"/>
                    <a:pt x="1335" y="75"/>
                    <a:pt x="1366" y="33"/>
                  </a:cubicBezTo>
                  <a:cubicBezTo>
                    <a:pt x="1366" y="22"/>
                    <a:pt x="1377" y="12"/>
                    <a:pt x="138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26"/>
            <p:cNvSpPr/>
            <p:nvPr/>
          </p:nvSpPr>
          <p:spPr>
            <a:xfrm>
              <a:off x="2173250" y="5303950"/>
              <a:ext cx="59350" cy="80625"/>
            </a:xfrm>
            <a:custGeom>
              <a:rect b="b" l="l" r="r" t="t"/>
              <a:pathLst>
                <a:path extrusionOk="0" h="3225" w="2374">
                  <a:moveTo>
                    <a:pt x="977" y="1"/>
                  </a:moveTo>
                  <a:cubicBezTo>
                    <a:pt x="904" y="1"/>
                    <a:pt x="830" y="1"/>
                    <a:pt x="767" y="22"/>
                  </a:cubicBezTo>
                  <a:cubicBezTo>
                    <a:pt x="620" y="64"/>
                    <a:pt x="484" y="137"/>
                    <a:pt x="389" y="242"/>
                  </a:cubicBezTo>
                  <a:cubicBezTo>
                    <a:pt x="284" y="347"/>
                    <a:pt x="200" y="484"/>
                    <a:pt x="148" y="641"/>
                  </a:cubicBezTo>
                  <a:cubicBezTo>
                    <a:pt x="85" y="799"/>
                    <a:pt x="43" y="956"/>
                    <a:pt x="22" y="1145"/>
                  </a:cubicBezTo>
                  <a:cubicBezTo>
                    <a:pt x="1" y="1324"/>
                    <a:pt x="1" y="1502"/>
                    <a:pt x="11" y="1681"/>
                  </a:cubicBezTo>
                  <a:cubicBezTo>
                    <a:pt x="22" y="1870"/>
                    <a:pt x="53" y="2027"/>
                    <a:pt x="95" y="2185"/>
                  </a:cubicBezTo>
                  <a:cubicBezTo>
                    <a:pt x="116" y="2258"/>
                    <a:pt x="137" y="2332"/>
                    <a:pt x="169" y="2395"/>
                  </a:cubicBezTo>
                  <a:cubicBezTo>
                    <a:pt x="200" y="2468"/>
                    <a:pt x="232" y="2531"/>
                    <a:pt x="263" y="2584"/>
                  </a:cubicBezTo>
                  <a:cubicBezTo>
                    <a:pt x="316" y="2657"/>
                    <a:pt x="379" y="2731"/>
                    <a:pt x="452" y="2804"/>
                  </a:cubicBezTo>
                  <a:cubicBezTo>
                    <a:pt x="557" y="2899"/>
                    <a:pt x="662" y="2983"/>
                    <a:pt x="778" y="3035"/>
                  </a:cubicBezTo>
                  <a:cubicBezTo>
                    <a:pt x="904" y="3109"/>
                    <a:pt x="1030" y="3151"/>
                    <a:pt x="1156" y="3182"/>
                  </a:cubicBezTo>
                  <a:cubicBezTo>
                    <a:pt x="1271" y="3214"/>
                    <a:pt x="1355" y="3224"/>
                    <a:pt x="1439" y="3224"/>
                  </a:cubicBezTo>
                  <a:lnTo>
                    <a:pt x="1450" y="3224"/>
                  </a:lnTo>
                  <a:cubicBezTo>
                    <a:pt x="1513" y="3224"/>
                    <a:pt x="1586" y="3224"/>
                    <a:pt x="1660" y="3214"/>
                  </a:cubicBezTo>
                  <a:cubicBezTo>
                    <a:pt x="1765" y="3193"/>
                    <a:pt x="1849" y="3182"/>
                    <a:pt x="1922" y="3151"/>
                  </a:cubicBezTo>
                  <a:cubicBezTo>
                    <a:pt x="2027" y="3130"/>
                    <a:pt x="2101" y="3098"/>
                    <a:pt x="2164" y="3056"/>
                  </a:cubicBezTo>
                  <a:cubicBezTo>
                    <a:pt x="2206" y="3025"/>
                    <a:pt x="2237" y="3004"/>
                    <a:pt x="2258" y="2983"/>
                  </a:cubicBezTo>
                  <a:cubicBezTo>
                    <a:pt x="2290" y="2951"/>
                    <a:pt x="2311" y="2920"/>
                    <a:pt x="2321" y="2899"/>
                  </a:cubicBezTo>
                  <a:cubicBezTo>
                    <a:pt x="2363" y="2825"/>
                    <a:pt x="2374" y="2741"/>
                    <a:pt x="2363" y="2668"/>
                  </a:cubicBezTo>
                  <a:cubicBezTo>
                    <a:pt x="2342" y="2615"/>
                    <a:pt x="2311" y="2563"/>
                    <a:pt x="2248" y="2500"/>
                  </a:cubicBezTo>
                  <a:cubicBezTo>
                    <a:pt x="2174" y="2437"/>
                    <a:pt x="2101" y="2395"/>
                    <a:pt x="2017" y="2332"/>
                  </a:cubicBezTo>
                  <a:lnTo>
                    <a:pt x="2006" y="2321"/>
                  </a:lnTo>
                  <a:cubicBezTo>
                    <a:pt x="1922" y="2279"/>
                    <a:pt x="1849" y="2227"/>
                    <a:pt x="1775" y="2164"/>
                  </a:cubicBezTo>
                  <a:lnTo>
                    <a:pt x="1765" y="2164"/>
                  </a:lnTo>
                  <a:cubicBezTo>
                    <a:pt x="1702" y="2111"/>
                    <a:pt x="1660" y="2069"/>
                    <a:pt x="1618" y="2027"/>
                  </a:cubicBezTo>
                  <a:cubicBezTo>
                    <a:pt x="1607" y="1975"/>
                    <a:pt x="1597" y="1922"/>
                    <a:pt x="1586" y="1859"/>
                  </a:cubicBezTo>
                  <a:cubicBezTo>
                    <a:pt x="1555" y="1639"/>
                    <a:pt x="1565" y="1418"/>
                    <a:pt x="1565" y="1208"/>
                  </a:cubicBezTo>
                  <a:lnTo>
                    <a:pt x="1565" y="977"/>
                  </a:lnTo>
                  <a:cubicBezTo>
                    <a:pt x="1565" y="841"/>
                    <a:pt x="1565" y="704"/>
                    <a:pt x="1534" y="557"/>
                  </a:cubicBezTo>
                  <a:cubicBezTo>
                    <a:pt x="1523" y="484"/>
                    <a:pt x="1513" y="431"/>
                    <a:pt x="1502" y="379"/>
                  </a:cubicBezTo>
                  <a:cubicBezTo>
                    <a:pt x="1481" y="316"/>
                    <a:pt x="1460" y="263"/>
                    <a:pt x="1429" y="221"/>
                  </a:cubicBezTo>
                  <a:cubicBezTo>
                    <a:pt x="1397" y="179"/>
                    <a:pt x="1366" y="137"/>
                    <a:pt x="1324" y="106"/>
                  </a:cubicBezTo>
                  <a:cubicBezTo>
                    <a:pt x="1282" y="74"/>
                    <a:pt x="1229" y="43"/>
                    <a:pt x="1177" y="22"/>
                  </a:cubicBezTo>
                  <a:cubicBezTo>
                    <a:pt x="1124" y="11"/>
                    <a:pt x="1061" y="1"/>
                    <a:pt x="98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26"/>
            <p:cNvSpPr/>
            <p:nvPr/>
          </p:nvSpPr>
          <p:spPr>
            <a:xfrm>
              <a:off x="2173250" y="5303675"/>
              <a:ext cx="58825" cy="80900"/>
            </a:xfrm>
            <a:custGeom>
              <a:rect b="b" l="l" r="r" t="t"/>
              <a:pathLst>
                <a:path extrusionOk="0" h="3236" w="2353">
                  <a:moveTo>
                    <a:pt x="935" y="1"/>
                  </a:moveTo>
                  <a:lnTo>
                    <a:pt x="935" y="1"/>
                  </a:lnTo>
                  <a:cubicBezTo>
                    <a:pt x="872" y="12"/>
                    <a:pt x="820" y="12"/>
                    <a:pt x="757" y="33"/>
                  </a:cubicBezTo>
                  <a:cubicBezTo>
                    <a:pt x="620" y="64"/>
                    <a:pt x="484" y="148"/>
                    <a:pt x="379" y="253"/>
                  </a:cubicBezTo>
                  <a:cubicBezTo>
                    <a:pt x="284" y="358"/>
                    <a:pt x="200" y="495"/>
                    <a:pt x="137" y="652"/>
                  </a:cubicBezTo>
                  <a:cubicBezTo>
                    <a:pt x="85" y="799"/>
                    <a:pt x="43" y="967"/>
                    <a:pt x="22" y="1156"/>
                  </a:cubicBezTo>
                  <a:cubicBezTo>
                    <a:pt x="1" y="1335"/>
                    <a:pt x="1" y="1513"/>
                    <a:pt x="11" y="1692"/>
                  </a:cubicBezTo>
                  <a:cubicBezTo>
                    <a:pt x="22" y="1881"/>
                    <a:pt x="53" y="2049"/>
                    <a:pt x="95" y="2196"/>
                  </a:cubicBezTo>
                  <a:cubicBezTo>
                    <a:pt x="116" y="2269"/>
                    <a:pt x="137" y="2343"/>
                    <a:pt x="169" y="2406"/>
                  </a:cubicBezTo>
                  <a:cubicBezTo>
                    <a:pt x="200" y="2479"/>
                    <a:pt x="232" y="2542"/>
                    <a:pt x="263" y="2595"/>
                  </a:cubicBezTo>
                  <a:cubicBezTo>
                    <a:pt x="305" y="2668"/>
                    <a:pt x="379" y="2752"/>
                    <a:pt x="452" y="2815"/>
                  </a:cubicBezTo>
                  <a:cubicBezTo>
                    <a:pt x="547" y="2910"/>
                    <a:pt x="662" y="2994"/>
                    <a:pt x="778" y="3057"/>
                  </a:cubicBezTo>
                  <a:cubicBezTo>
                    <a:pt x="904" y="3120"/>
                    <a:pt x="1030" y="3162"/>
                    <a:pt x="1156" y="3193"/>
                  </a:cubicBezTo>
                  <a:cubicBezTo>
                    <a:pt x="1271" y="3225"/>
                    <a:pt x="1355" y="3235"/>
                    <a:pt x="1439" y="3235"/>
                  </a:cubicBezTo>
                  <a:lnTo>
                    <a:pt x="1450" y="3235"/>
                  </a:lnTo>
                  <a:cubicBezTo>
                    <a:pt x="1513" y="3235"/>
                    <a:pt x="1586" y="3235"/>
                    <a:pt x="1660" y="3225"/>
                  </a:cubicBezTo>
                  <a:cubicBezTo>
                    <a:pt x="1765" y="3214"/>
                    <a:pt x="1849" y="3193"/>
                    <a:pt x="1922" y="3172"/>
                  </a:cubicBezTo>
                  <a:cubicBezTo>
                    <a:pt x="2027" y="3141"/>
                    <a:pt x="2101" y="3109"/>
                    <a:pt x="2164" y="3067"/>
                  </a:cubicBezTo>
                  <a:cubicBezTo>
                    <a:pt x="2206" y="3036"/>
                    <a:pt x="2237" y="3015"/>
                    <a:pt x="2258" y="2994"/>
                  </a:cubicBezTo>
                  <a:cubicBezTo>
                    <a:pt x="2290" y="2962"/>
                    <a:pt x="2311" y="2931"/>
                    <a:pt x="2321" y="2910"/>
                  </a:cubicBezTo>
                  <a:cubicBezTo>
                    <a:pt x="2342" y="2878"/>
                    <a:pt x="2353" y="2847"/>
                    <a:pt x="2353" y="2826"/>
                  </a:cubicBezTo>
                  <a:lnTo>
                    <a:pt x="2353" y="2826"/>
                  </a:lnTo>
                  <a:cubicBezTo>
                    <a:pt x="2290" y="2847"/>
                    <a:pt x="2216" y="2868"/>
                    <a:pt x="2132" y="2889"/>
                  </a:cubicBezTo>
                  <a:cubicBezTo>
                    <a:pt x="2038" y="2910"/>
                    <a:pt x="1933" y="2920"/>
                    <a:pt x="1838" y="2920"/>
                  </a:cubicBezTo>
                  <a:cubicBezTo>
                    <a:pt x="1733" y="2920"/>
                    <a:pt x="1639" y="2920"/>
                    <a:pt x="1544" y="2899"/>
                  </a:cubicBezTo>
                  <a:cubicBezTo>
                    <a:pt x="1450" y="2878"/>
                    <a:pt x="1355" y="2857"/>
                    <a:pt x="1271" y="2815"/>
                  </a:cubicBezTo>
                  <a:cubicBezTo>
                    <a:pt x="1093" y="2742"/>
                    <a:pt x="925" y="2626"/>
                    <a:pt x="799" y="2479"/>
                  </a:cubicBezTo>
                  <a:cubicBezTo>
                    <a:pt x="736" y="2395"/>
                    <a:pt x="673" y="2311"/>
                    <a:pt x="631" y="2227"/>
                  </a:cubicBezTo>
                  <a:cubicBezTo>
                    <a:pt x="578" y="2133"/>
                    <a:pt x="536" y="2028"/>
                    <a:pt x="505" y="1923"/>
                  </a:cubicBezTo>
                  <a:cubicBezTo>
                    <a:pt x="484" y="1881"/>
                    <a:pt x="473" y="1828"/>
                    <a:pt x="463" y="1776"/>
                  </a:cubicBezTo>
                  <a:cubicBezTo>
                    <a:pt x="452" y="1734"/>
                    <a:pt x="452" y="1692"/>
                    <a:pt x="442" y="1650"/>
                  </a:cubicBezTo>
                  <a:cubicBezTo>
                    <a:pt x="431" y="1555"/>
                    <a:pt x="421" y="1450"/>
                    <a:pt x="421" y="1356"/>
                  </a:cubicBezTo>
                  <a:cubicBezTo>
                    <a:pt x="421" y="1251"/>
                    <a:pt x="431" y="1146"/>
                    <a:pt x="442" y="1051"/>
                  </a:cubicBezTo>
                  <a:cubicBezTo>
                    <a:pt x="452" y="946"/>
                    <a:pt x="473" y="841"/>
                    <a:pt x="505" y="747"/>
                  </a:cubicBezTo>
                  <a:cubicBezTo>
                    <a:pt x="526" y="642"/>
                    <a:pt x="557" y="547"/>
                    <a:pt x="599" y="453"/>
                  </a:cubicBezTo>
                  <a:cubicBezTo>
                    <a:pt x="641" y="369"/>
                    <a:pt x="694" y="274"/>
                    <a:pt x="757" y="201"/>
                  </a:cubicBezTo>
                  <a:cubicBezTo>
                    <a:pt x="809" y="127"/>
                    <a:pt x="862" y="64"/>
                    <a:pt x="93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26"/>
            <p:cNvSpPr/>
            <p:nvPr/>
          </p:nvSpPr>
          <p:spPr>
            <a:xfrm>
              <a:off x="1830400" y="5082650"/>
              <a:ext cx="415075" cy="196375"/>
            </a:xfrm>
            <a:custGeom>
              <a:rect b="b" l="l" r="r" t="t"/>
              <a:pathLst>
                <a:path extrusionOk="0" h="7855" w="16603">
                  <a:moveTo>
                    <a:pt x="1093" y="0"/>
                  </a:moveTo>
                  <a:cubicBezTo>
                    <a:pt x="956" y="0"/>
                    <a:pt x="809" y="11"/>
                    <a:pt x="673" y="32"/>
                  </a:cubicBezTo>
                  <a:cubicBezTo>
                    <a:pt x="515" y="53"/>
                    <a:pt x="368" y="95"/>
                    <a:pt x="221" y="147"/>
                  </a:cubicBezTo>
                  <a:lnTo>
                    <a:pt x="158" y="210"/>
                  </a:lnTo>
                  <a:cubicBezTo>
                    <a:pt x="43" y="389"/>
                    <a:pt x="11" y="588"/>
                    <a:pt x="1" y="725"/>
                  </a:cubicBezTo>
                  <a:cubicBezTo>
                    <a:pt x="1" y="945"/>
                    <a:pt x="53" y="1134"/>
                    <a:pt x="179" y="1271"/>
                  </a:cubicBezTo>
                  <a:cubicBezTo>
                    <a:pt x="179" y="1281"/>
                    <a:pt x="190" y="1281"/>
                    <a:pt x="200" y="1292"/>
                  </a:cubicBezTo>
                  <a:lnTo>
                    <a:pt x="211" y="1292"/>
                  </a:lnTo>
                  <a:cubicBezTo>
                    <a:pt x="221" y="1302"/>
                    <a:pt x="232" y="1302"/>
                    <a:pt x="242" y="1302"/>
                  </a:cubicBezTo>
                  <a:cubicBezTo>
                    <a:pt x="337" y="1292"/>
                    <a:pt x="421" y="1292"/>
                    <a:pt x="515" y="1281"/>
                  </a:cubicBezTo>
                  <a:lnTo>
                    <a:pt x="736" y="1281"/>
                  </a:lnTo>
                  <a:cubicBezTo>
                    <a:pt x="1030" y="1281"/>
                    <a:pt x="1292" y="1302"/>
                    <a:pt x="1534" y="1365"/>
                  </a:cubicBezTo>
                  <a:cubicBezTo>
                    <a:pt x="1744" y="1407"/>
                    <a:pt x="1933" y="1481"/>
                    <a:pt x="2101" y="1575"/>
                  </a:cubicBezTo>
                  <a:lnTo>
                    <a:pt x="2101" y="1565"/>
                  </a:lnTo>
                  <a:cubicBezTo>
                    <a:pt x="2174" y="1607"/>
                    <a:pt x="2248" y="1659"/>
                    <a:pt x="2321" y="1701"/>
                  </a:cubicBezTo>
                  <a:cubicBezTo>
                    <a:pt x="2395" y="1754"/>
                    <a:pt x="2468" y="1817"/>
                    <a:pt x="2542" y="1880"/>
                  </a:cubicBezTo>
                  <a:cubicBezTo>
                    <a:pt x="2605" y="1953"/>
                    <a:pt x="2668" y="2016"/>
                    <a:pt x="2731" y="2090"/>
                  </a:cubicBezTo>
                  <a:cubicBezTo>
                    <a:pt x="2794" y="2163"/>
                    <a:pt x="2846" y="2247"/>
                    <a:pt x="2909" y="2342"/>
                  </a:cubicBezTo>
                  <a:cubicBezTo>
                    <a:pt x="2909" y="2342"/>
                    <a:pt x="2909" y="2342"/>
                    <a:pt x="2909" y="2342"/>
                  </a:cubicBezTo>
                  <a:lnTo>
                    <a:pt x="2909" y="2342"/>
                  </a:lnTo>
                  <a:cubicBezTo>
                    <a:pt x="2909" y="2347"/>
                    <a:pt x="2912" y="2350"/>
                    <a:pt x="2915" y="2351"/>
                  </a:cubicBezTo>
                  <a:lnTo>
                    <a:pt x="2915" y="2351"/>
                  </a:lnTo>
                  <a:cubicBezTo>
                    <a:pt x="2965" y="2431"/>
                    <a:pt x="3006" y="2502"/>
                    <a:pt x="3046" y="2583"/>
                  </a:cubicBezTo>
                  <a:cubicBezTo>
                    <a:pt x="3056" y="2625"/>
                    <a:pt x="3077" y="2657"/>
                    <a:pt x="3088" y="2688"/>
                  </a:cubicBezTo>
                  <a:lnTo>
                    <a:pt x="3109" y="2720"/>
                  </a:lnTo>
                  <a:lnTo>
                    <a:pt x="3182" y="2898"/>
                  </a:lnTo>
                  <a:cubicBezTo>
                    <a:pt x="3287" y="3108"/>
                    <a:pt x="3382" y="3308"/>
                    <a:pt x="3466" y="3486"/>
                  </a:cubicBezTo>
                  <a:cubicBezTo>
                    <a:pt x="3676" y="3896"/>
                    <a:pt x="3875" y="4243"/>
                    <a:pt x="4085" y="4558"/>
                  </a:cubicBezTo>
                  <a:cubicBezTo>
                    <a:pt x="4327" y="4904"/>
                    <a:pt x="4610" y="5230"/>
                    <a:pt x="4915" y="5524"/>
                  </a:cubicBezTo>
                  <a:cubicBezTo>
                    <a:pt x="5051" y="5661"/>
                    <a:pt x="5219" y="5797"/>
                    <a:pt x="5408" y="5955"/>
                  </a:cubicBezTo>
                  <a:cubicBezTo>
                    <a:pt x="5576" y="6081"/>
                    <a:pt x="5765" y="6217"/>
                    <a:pt x="5954" y="6343"/>
                  </a:cubicBezTo>
                  <a:cubicBezTo>
                    <a:pt x="6322" y="6585"/>
                    <a:pt x="6710" y="6805"/>
                    <a:pt x="7120" y="7005"/>
                  </a:cubicBezTo>
                  <a:cubicBezTo>
                    <a:pt x="7529" y="7194"/>
                    <a:pt x="7949" y="7351"/>
                    <a:pt x="8390" y="7488"/>
                  </a:cubicBezTo>
                  <a:cubicBezTo>
                    <a:pt x="9210" y="7729"/>
                    <a:pt x="10050" y="7855"/>
                    <a:pt x="10890" y="7855"/>
                  </a:cubicBezTo>
                  <a:lnTo>
                    <a:pt x="11048" y="7855"/>
                  </a:lnTo>
                  <a:cubicBezTo>
                    <a:pt x="11972" y="7834"/>
                    <a:pt x="12875" y="7708"/>
                    <a:pt x="13704" y="7467"/>
                  </a:cubicBezTo>
                  <a:cubicBezTo>
                    <a:pt x="14124" y="7341"/>
                    <a:pt x="14544" y="7194"/>
                    <a:pt x="14943" y="7015"/>
                  </a:cubicBezTo>
                  <a:cubicBezTo>
                    <a:pt x="15332" y="6826"/>
                    <a:pt x="15720" y="6606"/>
                    <a:pt x="16098" y="6354"/>
                  </a:cubicBezTo>
                  <a:cubicBezTo>
                    <a:pt x="16235" y="6259"/>
                    <a:pt x="16371" y="6165"/>
                    <a:pt x="16508" y="6049"/>
                  </a:cubicBezTo>
                  <a:cubicBezTo>
                    <a:pt x="16518" y="6028"/>
                    <a:pt x="16539" y="5997"/>
                    <a:pt x="16550" y="5965"/>
                  </a:cubicBezTo>
                  <a:cubicBezTo>
                    <a:pt x="16571" y="5892"/>
                    <a:pt x="16592" y="5808"/>
                    <a:pt x="16592" y="5734"/>
                  </a:cubicBezTo>
                  <a:cubicBezTo>
                    <a:pt x="16602" y="5650"/>
                    <a:pt x="16592" y="5566"/>
                    <a:pt x="16581" y="5472"/>
                  </a:cubicBezTo>
                  <a:lnTo>
                    <a:pt x="16581" y="5482"/>
                  </a:lnTo>
                  <a:cubicBezTo>
                    <a:pt x="16560" y="5398"/>
                    <a:pt x="16539" y="5325"/>
                    <a:pt x="16497" y="5251"/>
                  </a:cubicBezTo>
                  <a:lnTo>
                    <a:pt x="16508" y="5251"/>
                  </a:lnTo>
                  <a:cubicBezTo>
                    <a:pt x="16476" y="5199"/>
                    <a:pt x="16445" y="5136"/>
                    <a:pt x="16403" y="5094"/>
                  </a:cubicBezTo>
                  <a:cubicBezTo>
                    <a:pt x="16371" y="5062"/>
                    <a:pt x="16329" y="5020"/>
                    <a:pt x="16287" y="4988"/>
                  </a:cubicBezTo>
                  <a:lnTo>
                    <a:pt x="16224" y="4957"/>
                  </a:lnTo>
                  <a:lnTo>
                    <a:pt x="16214" y="4946"/>
                  </a:lnTo>
                  <a:lnTo>
                    <a:pt x="16203" y="4946"/>
                  </a:lnTo>
                  <a:lnTo>
                    <a:pt x="15920" y="5104"/>
                  </a:lnTo>
                  <a:cubicBezTo>
                    <a:pt x="15678" y="5241"/>
                    <a:pt x="15426" y="5388"/>
                    <a:pt x="15174" y="5514"/>
                  </a:cubicBezTo>
                  <a:cubicBezTo>
                    <a:pt x="15006" y="5598"/>
                    <a:pt x="14817" y="5682"/>
                    <a:pt x="14639" y="5755"/>
                  </a:cubicBezTo>
                  <a:cubicBezTo>
                    <a:pt x="14471" y="5818"/>
                    <a:pt x="14303" y="5881"/>
                    <a:pt x="14114" y="5944"/>
                  </a:cubicBezTo>
                  <a:cubicBezTo>
                    <a:pt x="13736" y="6070"/>
                    <a:pt x="13337" y="6165"/>
                    <a:pt x="12938" y="6249"/>
                  </a:cubicBezTo>
                  <a:cubicBezTo>
                    <a:pt x="12549" y="6322"/>
                    <a:pt x="12150" y="6364"/>
                    <a:pt x="11741" y="6385"/>
                  </a:cubicBezTo>
                  <a:lnTo>
                    <a:pt x="11730" y="6396"/>
                  </a:lnTo>
                  <a:cubicBezTo>
                    <a:pt x="11583" y="6396"/>
                    <a:pt x="11436" y="6406"/>
                    <a:pt x="11289" y="6406"/>
                  </a:cubicBezTo>
                  <a:cubicBezTo>
                    <a:pt x="11069" y="6406"/>
                    <a:pt x="10859" y="6396"/>
                    <a:pt x="10638" y="6375"/>
                  </a:cubicBezTo>
                  <a:cubicBezTo>
                    <a:pt x="10281" y="6354"/>
                    <a:pt x="9924" y="6301"/>
                    <a:pt x="9556" y="6217"/>
                  </a:cubicBezTo>
                  <a:cubicBezTo>
                    <a:pt x="9378" y="6175"/>
                    <a:pt x="9189" y="6133"/>
                    <a:pt x="9010" y="6081"/>
                  </a:cubicBezTo>
                  <a:cubicBezTo>
                    <a:pt x="8842" y="6028"/>
                    <a:pt x="8664" y="5965"/>
                    <a:pt x="8464" y="5892"/>
                  </a:cubicBezTo>
                  <a:cubicBezTo>
                    <a:pt x="8128" y="5766"/>
                    <a:pt x="7802" y="5619"/>
                    <a:pt x="7498" y="5461"/>
                  </a:cubicBezTo>
                  <a:cubicBezTo>
                    <a:pt x="6983" y="5188"/>
                    <a:pt x="6532" y="4883"/>
                    <a:pt x="6154" y="4537"/>
                  </a:cubicBezTo>
                  <a:cubicBezTo>
                    <a:pt x="6017" y="4411"/>
                    <a:pt x="5881" y="4264"/>
                    <a:pt x="5755" y="4117"/>
                  </a:cubicBezTo>
                  <a:cubicBezTo>
                    <a:pt x="5629" y="3980"/>
                    <a:pt x="5503" y="3812"/>
                    <a:pt x="5387" y="3633"/>
                  </a:cubicBezTo>
                  <a:lnTo>
                    <a:pt x="5387" y="3644"/>
                  </a:lnTo>
                  <a:cubicBezTo>
                    <a:pt x="5198" y="3339"/>
                    <a:pt x="5030" y="3014"/>
                    <a:pt x="4862" y="2699"/>
                  </a:cubicBezTo>
                  <a:cubicBezTo>
                    <a:pt x="4642" y="2279"/>
                    <a:pt x="4411" y="1838"/>
                    <a:pt x="4117" y="1449"/>
                  </a:cubicBezTo>
                  <a:cubicBezTo>
                    <a:pt x="3991" y="1281"/>
                    <a:pt x="3854" y="1134"/>
                    <a:pt x="3707" y="998"/>
                  </a:cubicBezTo>
                  <a:cubicBezTo>
                    <a:pt x="3592" y="882"/>
                    <a:pt x="3455" y="777"/>
                    <a:pt x="3298" y="672"/>
                  </a:cubicBezTo>
                  <a:cubicBezTo>
                    <a:pt x="3151" y="578"/>
                    <a:pt x="2993" y="494"/>
                    <a:pt x="2815" y="410"/>
                  </a:cubicBezTo>
                  <a:cubicBezTo>
                    <a:pt x="2647" y="326"/>
                    <a:pt x="2468" y="252"/>
                    <a:pt x="2269" y="189"/>
                  </a:cubicBezTo>
                  <a:cubicBezTo>
                    <a:pt x="2101" y="137"/>
                    <a:pt x="1922" y="95"/>
                    <a:pt x="1733" y="63"/>
                  </a:cubicBezTo>
                  <a:cubicBezTo>
                    <a:pt x="1555" y="32"/>
                    <a:pt x="1376" y="11"/>
                    <a:pt x="118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26"/>
            <p:cNvSpPr/>
            <p:nvPr/>
          </p:nvSpPr>
          <p:spPr>
            <a:xfrm>
              <a:off x="1830125" y="5082650"/>
              <a:ext cx="171725" cy="171975"/>
            </a:xfrm>
            <a:custGeom>
              <a:rect b="b" l="l" r="r" t="t"/>
              <a:pathLst>
                <a:path extrusionOk="0" h="6879" w="6869">
                  <a:moveTo>
                    <a:pt x="1104" y="0"/>
                  </a:moveTo>
                  <a:cubicBezTo>
                    <a:pt x="967" y="0"/>
                    <a:pt x="820" y="11"/>
                    <a:pt x="684" y="32"/>
                  </a:cubicBezTo>
                  <a:cubicBezTo>
                    <a:pt x="526" y="53"/>
                    <a:pt x="379" y="95"/>
                    <a:pt x="232" y="147"/>
                  </a:cubicBezTo>
                  <a:lnTo>
                    <a:pt x="201" y="179"/>
                  </a:lnTo>
                  <a:lnTo>
                    <a:pt x="169" y="200"/>
                  </a:lnTo>
                  <a:cubicBezTo>
                    <a:pt x="43" y="389"/>
                    <a:pt x="12" y="588"/>
                    <a:pt x="12" y="725"/>
                  </a:cubicBezTo>
                  <a:cubicBezTo>
                    <a:pt x="1" y="945"/>
                    <a:pt x="64" y="1145"/>
                    <a:pt x="180" y="1271"/>
                  </a:cubicBezTo>
                  <a:cubicBezTo>
                    <a:pt x="190" y="1281"/>
                    <a:pt x="201" y="1281"/>
                    <a:pt x="211" y="1292"/>
                  </a:cubicBezTo>
                  <a:lnTo>
                    <a:pt x="222" y="1292"/>
                  </a:lnTo>
                  <a:cubicBezTo>
                    <a:pt x="232" y="1302"/>
                    <a:pt x="243" y="1302"/>
                    <a:pt x="253" y="1302"/>
                  </a:cubicBezTo>
                  <a:cubicBezTo>
                    <a:pt x="348" y="1302"/>
                    <a:pt x="432" y="1292"/>
                    <a:pt x="526" y="1292"/>
                  </a:cubicBezTo>
                  <a:cubicBezTo>
                    <a:pt x="600" y="1281"/>
                    <a:pt x="673" y="1281"/>
                    <a:pt x="747" y="1281"/>
                  </a:cubicBezTo>
                  <a:cubicBezTo>
                    <a:pt x="1041" y="1281"/>
                    <a:pt x="1303" y="1313"/>
                    <a:pt x="1545" y="1365"/>
                  </a:cubicBezTo>
                  <a:cubicBezTo>
                    <a:pt x="1755" y="1407"/>
                    <a:pt x="1944" y="1481"/>
                    <a:pt x="2112" y="1575"/>
                  </a:cubicBezTo>
                  <a:lnTo>
                    <a:pt x="2332" y="1701"/>
                  </a:lnTo>
                  <a:cubicBezTo>
                    <a:pt x="2406" y="1754"/>
                    <a:pt x="2479" y="1817"/>
                    <a:pt x="2553" y="1880"/>
                  </a:cubicBezTo>
                  <a:cubicBezTo>
                    <a:pt x="2616" y="1953"/>
                    <a:pt x="2679" y="2016"/>
                    <a:pt x="2742" y="2090"/>
                  </a:cubicBezTo>
                  <a:cubicBezTo>
                    <a:pt x="2805" y="2163"/>
                    <a:pt x="2857" y="2247"/>
                    <a:pt x="2920" y="2342"/>
                  </a:cubicBezTo>
                  <a:lnTo>
                    <a:pt x="2920" y="2352"/>
                  </a:lnTo>
                  <a:lnTo>
                    <a:pt x="2926" y="2352"/>
                  </a:lnTo>
                  <a:cubicBezTo>
                    <a:pt x="2976" y="2442"/>
                    <a:pt x="3017" y="2513"/>
                    <a:pt x="3057" y="2583"/>
                  </a:cubicBezTo>
                  <a:cubicBezTo>
                    <a:pt x="3067" y="2625"/>
                    <a:pt x="3088" y="2657"/>
                    <a:pt x="3099" y="2688"/>
                  </a:cubicBezTo>
                  <a:lnTo>
                    <a:pt x="3120" y="2720"/>
                  </a:lnTo>
                  <a:lnTo>
                    <a:pt x="3193" y="2898"/>
                  </a:lnTo>
                  <a:cubicBezTo>
                    <a:pt x="3298" y="3119"/>
                    <a:pt x="3393" y="3318"/>
                    <a:pt x="3477" y="3486"/>
                  </a:cubicBezTo>
                  <a:cubicBezTo>
                    <a:pt x="3687" y="3896"/>
                    <a:pt x="3886" y="4243"/>
                    <a:pt x="4096" y="4558"/>
                  </a:cubicBezTo>
                  <a:cubicBezTo>
                    <a:pt x="4338" y="4904"/>
                    <a:pt x="4611" y="5230"/>
                    <a:pt x="4926" y="5524"/>
                  </a:cubicBezTo>
                  <a:cubicBezTo>
                    <a:pt x="5062" y="5661"/>
                    <a:pt x="5230" y="5797"/>
                    <a:pt x="5419" y="5955"/>
                  </a:cubicBezTo>
                  <a:cubicBezTo>
                    <a:pt x="5587" y="6081"/>
                    <a:pt x="5766" y="6217"/>
                    <a:pt x="5965" y="6354"/>
                  </a:cubicBezTo>
                  <a:cubicBezTo>
                    <a:pt x="6249" y="6532"/>
                    <a:pt x="6553" y="6711"/>
                    <a:pt x="6868" y="6879"/>
                  </a:cubicBezTo>
                  <a:cubicBezTo>
                    <a:pt x="6700" y="6774"/>
                    <a:pt x="6543" y="6669"/>
                    <a:pt x="6375" y="6553"/>
                  </a:cubicBezTo>
                  <a:cubicBezTo>
                    <a:pt x="6133" y="6385"/>
                    <a:pt x="5902" y="6207"/>
                    <a:pt x="5692" y="6007"/>
                  </a:cubicBezTo>
                  <a:cubicBezTo>
                    <a:pt x="5577" y="5902"/>
                    <a:pt x="5472" y="5808"/>
                    <a:pt x="5377" y="5692"/>
                  </a:cubicBezTo>
                  <a:cubicBezTo>
                    <a:pt x="5272" y="5587"/>
                    <a:pt x="5178" y="5482"/>
                    <a:pt x="5094" y="5367"/>
                  </a:cubicBezTo>
                  <a:cubicBezTo>
                    <a:pt x="4915" y="5146"/>
                    <a:pt x="4758" y="4915"/>
                    <a:pt x="4621" y="4673"/>
                  </a:cubicBezTo>
                  <a:cubicBezTo>
                    <a:pt x="4474" y="4421"/>
                    <a:pt x="4348" y="4169"/>
                    <a:pt x="4233" y="3906"/>
                  </a:cubicBezTo>
                  <a:cubicBezTo>
                    <a:pt x="4170" y="3780"/>
                    <a:pt x="4117" y="3654"/>
                    <a:pt x="4065" y="3518"/>
                  </a:cubicBezTo>
                  <a:cubicBezTo>
                    <a:pt x="4012" y="3392"/>
                    <a:pt x="3960" y="3255"/>
                    <a:pt x="3907" y="3129"/>
                  </a:cubicBezTo>
                  <a:cubicBezTo>
                    <a:pt x="3813" y="2856"/>
                    <a:pt x="3718" y="2594"/>
                    <a:pt x="3613" y="2331"/>
                  </a:cubicBezTo>
                  <a:lnTo>
                    <a:pt x="3613" y="2342"/>
                  </a:lnTo>
                  <a:cubicBezTo>
                    <a:pt x="3571" y="2226"/>
                    <a:pt x="3519" y="2111"/>
                    <a:pt x="3456" y="2006"/>
                  </a:cubicBezTo>
                  <a:cubicBezTo>
                    <a:pt x="3403" y="1901"/>
                    <a:pt x="3330" y="1796"/>
                    <a:pt x="3256" y="1701"/>
                  </a:cubicBezTo>
                  <a:cubicBezTo>
                    <a:pt x="3225" y="1659"/>
                    <a:pt x="3193" y="1628"/>
                    <a:pt x="3162" y="1586"/>
                  </a:cubicBezTo>
                  <a:cubicBezTo>
                    <a:pt x="3141" y="1554"/>
                    <a:pt x="3120" y="1533"/>
                    <a:pt x="3088" y="1502"/>
                  </a:cubicBezTo>
                  <a:cubicBezTo>
                    <a:pt x="3046" y="1439"/>
                    <a:pt x="3004" y="1386"/>
                    <a:pt x="2973" y="1323"/>
                  </a:cubicBezTo>
                  <a:cubicBezTo>
                    <a:pt x="2931" y="1260"/>
                    <a:pt x="2899" y="1197"/>
                    <a:pt x="2868" y="1134"/>
                  </a:cubicBezTo>
                  <a:cubicBezTo>
                    <a:pt x="2836" y="1082"/>
                    <a:pt x="2815" y="1019"/>
                    <a:pt x="2805" y="945"/>
                  </a:cubicBezTo>
                  <a:cubicBezTo>
                    <a:pt x="2794" y="893"/>
                    <a:pt x="2784" y="830"/>
                    <a:pt x="2794" y="767"/>
                  </a:cubicBezTo>
                  <a:cubicBezTo>
                    <a:pt x="2794" y="735"/>
                    <a:pt x="2805" y="704"/>
                    <a:pt x="2815" y="672"/>
                  </a:cubicBezTo>
                  <a:cubicBezTo>
                    <a:pt x="2815" y="641"/>
                    <a:pt x="2826" y="620"/>
                    <a:pt x="2836" y="588"/>
                  </a:cubicBezTo>
                  <a:cubicBezTo>
                    <a:pt x="2868" y="546"/>
                    <a:pt x="2899" y="494"/>
                    <a:pt x="2931" y="452"/>
                  </a:cubicBezTo>
                  <a:cubicBezTo>
                    <a:pt x="2899" y="441"/>
                    <a:pt x="2857" y="420"/>
                    <a:pt x="2826" y="410"/>
                  </a:cubicBezTo>
                  <a:cubicBezTo>
                    <a:pt x="2658" y="326"/>
                    <a:pt x="2469" y="252"/>
                    <a:pt x="2280" y="189"/>
                  </a:cubicBezTo>
                  <a:cubicBezTo>
                    <a:pt x="2122" y="137"/>
                    <a:pt x="1933" y="95"/>
                    <a:pt x="1744" y="53"/>
                  </a:cubicBezTo>
                  <a:cubicBezTo>
                    <a:pt x="1566" y="21"/>
                    <a:pt x="1387" y="0"/>
                    <a:pt x="1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26"/>
            <p:cNvSpPr/>
            <p:nvPr/>
          </p:nvSpPr>
          <p:spPr>
            <a:xfrm>
              <a:off x="1911525" y="5125175"/>
              <a:ext cx="25" cy="25"/>
            </a:xfrm>
            <a:custGeom>
              <a:rect b="b" l="l" r="r" t="t"/>
              <a:pathLst>
                <a:path extrusionOk="0" h="1" w="1">
                  <a:moveTo>
                    <a:pt x="0" y="0"/>
                  </a:moveTo>
                  <a:close/>
                </a:path>
              </a:pathLst>
            </a:custGeom>
            <a:solidFill>
              <a:srgbClr val="E091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26"/>
            <p:cNvSpPr/>
            <p:nvPr/>
          </p:nvSpPr>
          <p:spPr>
            <a:xfrm>
              <a:off x="2029125" y="5051425"/>
              <a:ext cx="25" cy="25"/>
            </a:xfrm>
            <a:custGeom>
              <a:rect b="b" l="l" r="r" t="t"/>
              <a:pathLst>
                <a:path extrusionOk="0" h="1" w="1">
                  <a:moveTo>
                    <a:pt x="0" y="0"/>
                  </a:moveTo>
                  <a:lnTo>
                    <a:pt x="0" y="0"/>
                  </a:ln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26"/>
            <p:cNvSpPr/>
            <p:nvPr/>
          </p:nvSpPr>
          <p:spPr>
            <a:xfrm>
              <a:off x="2023875" y="5053000"/>
              <a:ext cx="25" cy="25"/>
            </a:xfrm>
            <a:custGeom>
              <a:rect b="b" l="l" r="r" t="t"/>
              <a:pathLst>
                <a:path extrusionOk="0" h="1" w="1">
                  <a:moveTo>
                    <a:pt x="0" y="0"/>
                  </a:moveTo>
                  <a:lnTo>
                    <a:pt x="0" y="0"/>
                  </a:ln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26"/>
            <p:cNvSpPr/>
            <p:nvPr/>
          </p:nvSpPr>
          <p:spPr>
            <a:xfrm>
              <a:off x="2023875" y="5053000"/>
              <a:ext cx="25" cy="25"/>
            </a:xfrm>
            <a:custGeom>
              <a:rect b="b" l="l" r="r" t="t"/>
              <a:pathLst>
                <a:path extrusionOk="0" h="1" w="1">
                  <a:moveTo>
                    <a:pt x="0" y="0"/>
                  </a:moveTo>
                  <a:lnTo>
                    <a:pt x="0" y="0"/>
                  </a:ln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26"/>
            <p:cNvSpPr/>
            <p:nvPr/>
          </p:nvSpPr>
          <p:spPr>
            <a:xfrm>
              <a:off x="2111025" y="5041975"/>
              <a:ext cx="25" cy="0"/>
            </a:xfrm>
            <a:custGeom>
              <a:rect b="b" l="l" r="r" t="t"/>
              <a:pathLst>
                <a:path extrusionOk="0" h="0" w="1">
                  <a:moveTo>
                    <a:pt x="1" y="0"/>
                  </a:moveTo>
                  <a:lnTo>
                    <a:pt x="1" y="0"/>
                  </a:ln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26"/>
            <p:cNvSpPr/>
            <p:nvPr/>
          </p:nvSpPr>
          <p:spPr>
            <a:xfrm>
              <a:off x="2125725" y="5056675"/>
              <a:ext cx="25" cy="25"/>
            </a:xfrm>
            <a:custGeom>
              <a:rect b="b" l="l" r="r" t="t"/>
              <a:pathLst>
                <a:path extrusionOk="0" h="1" w="1">
                  <a:moveTo>
                    <a:pt x="1" y="0"/>
                  </a:move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26"/>
            <p:cNvSpPr/>
            <p:nvPr/>
          </p:nvSpPr>
          <p:spPr>
            <a:xfrm>
              <a:off x="2123625" y="5090000"/>
              <a:ext cx="25" cy="25"/>
            </a:xfrm>
            <a:custGeom>
              <a:rect b="b" l="l" r="r" t="t"/>
              <a:pathLst>
                <a:path extrusionOk="0" h="1" w="1">
                  <a:moveTo>
                    <a:pt x="1" y="0"/>
                  </a:moveTo>
                  <a:close/>
                </a:path>
              </a:pathLst>
            </a:custGeom>
            <a:solidFill>
              <a:srgbClr val="5E34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26"/>
            <p:cNvSpPr/>
            <p:nvPr/>
          </p:nvSpPr>
          <p:spPr>
            <a:xfrm>
              <a:off x="1941450" y="5012300"/>
              <a:ext cx="64350" cy="63025"/>
            </a:xfrm>
            <a:custGeom>
              <a:rect b="b" l="l" r="r" t="t"/>
              <a:pathLst>
                <a:path extrusionOk="0" h="2521" w="2574">
                  <a:moveTo>
                    <a:pt x="1407" y="0"/>
                  </a:moveTo>
                  <a:cubicBezTo>
                    <a:pt x="1355" y="0"/>
                    <a:pt x="1302" y="0"/>
                    <a:pt x="1250" y="11"/>
                  </a:cubicBezTo>
                  <a:cubicBezTo>
                    <a:pt x="1145" y="21"/>
                    <a:pt x="1040" y="53"/>
                    <a:pt x="945" y="95"/>
                  </a:cubicBezTo>
                  <a:cubicBezTo>
                    <a:pt x="840" y="147"/>
                    <a:pt x="746" y="210"/>
                    <a:pt x="662" y="305"/>
                  </a:cubicBezTo>
                  <a:cubicBezTo>
                    <a:pt x="630" y="336"/>
                    <a:pt x="588" y="389"/>
                    <a:pt x="557" y="452"/>
                  </a:cubicBezTo>
                  <a:cubicBezTo>
                    <a:pt x="525" y="504"/>
                    <a:pt x="483" y="567"/>
                    <a:pt x="441" y="641"/>
                  </a:cubicBezTo>
                  <a:cubicBezTo>
                    <a:pt x="368" y="798"/>
                    <a:pt x="294" y="956"/>
                    <a:pt x="221" y="1134"/>
                  </a:cubicBezTo>
                  <a:cubicBezTo>
                    <a:pt x="137" y="1344"/>
                    <a:pt x="84" y="1523"/>
                    <a:pt x="42" y="1701"/>
                  </a:cubicBezTo>
                  <a:cubicBezTo>
                    <a:pt x="32" y="1796"/>
                    <a:pt x="11" y="1880"/>
                    <a:pt x="11" y="1953"/>
                  </a:cubicBezTo>
                  <a:cubicBezTo>
                    <a:pt x="0" y="2048"/>
                    <a:pt x="11" y="2121"/>
                    <a:pt x="21" y="2184"/>
                  </a:cubicBezTo>
                  <a:cubicBezTo>
                    <a:pt x="32" y="2258"/>
                    <a:pt x="63" y="2321"/>
                    <a:pt x="95" y="2373"/>
                  </a:cubicBezTo>
                  <a:cubicBezTo>
                    <a:pt x="116" y="2394"/>
                    <a:pt x="137" y="2415"/>
                    <a:pt x="158" y="2447"/>
                  </a:cubicBezTo>
                  <a:cubicBezTo>
                    <a:pt x="179" y="2457"/>
                    <a:pt x="210" y="2468"/>
                    <a:pt x="231" y="2489"/>
                  </a:cubicBezTo>
                  <a:cubicBezTo>
                    <a:pt x="252" y="2499"/>
                    <a:pt x="284" y="2510"/>
                    <a:pt x="315" y="2510"/>
                  </a:cubicBezTo>
                  <a:cubicBezTo>
                    <a:pt x="336" y="2520"/>
                    <a:pt x="357" y="2520"/>
                    <a:pt x="378" y="2520"/>
                  </a:cubicBezTo>
                  <a:lnTo>
                    <a:pt x="452" y="2520"/>
                  </a:lnTo>
                  <a:cubicBezTo>
                    <a:pt x="494" y="2510"/>
                    <a:pt x="546" y="2489"/>
                    <a:pt x="599" y="2468"/>
                  </a:cubicBezTo>
                  <a:cubicBezTo>
                    <a:pt x="704" y="2415"/>
                    <a:pt x="788" y="2342"/>
                    <a:pt x="872" y="2279"/>
                  </a:cubicBezTo>
                  <a:cubicBezTo>
                    <a:pt x="903" y="2247"/>
                    <a:pt x="935" y="2216"/>
                    <a:pt x="966" y="2195"/>
                  </a:cubicBezTo>
                  <a:cubicBezTo>
                    <a:pt x="1008" y="2153"/>
                    <a:pt x="1050" y="2111"/>
                    <a:pt x="1092" y="2079"/>
                  </a:cubicBezTo>
                  <a:cubicBezTo>
                    <a:pt x="1124" y="2048"/>
                    <a:pt x="1166" y="2016"/>
                    <a:pt x="1197" y="1995"/>
                  </a:cubicBezTo>
                  <a:lnTo>
                    <a:pt x="1218" y="1974"/>
                  </a:lnTo>
                  <a:cubicBezTo>
                    <a:pt x="1271" y="1943"/>
                    <a:pt x="1323" y="1911"/>
                    <a:pt x="1365" y="1880"/>
                  </a:cubicBezTo>
                  <a:cubicBezTo>
                    <a:pt x="1428" y="1848"/>
                    <a:pt x="1491" y="1817"/>
                    <a:pt x="1544" y="1796"/>
                  </a:cubicBezTo>
                  <a:cubicBezTo>
                    <a:pt x="1596" y="1785"/>
                    <a:pt x="1638" y="1785"/>
                    <a:pt x="1691" y="1775"/>
                  </a:cubicBezTo>
                  <a:cubicBezTo>
                    <a:pt x="1764" y="1775"/>
                    <a:pt x="1838" y="1785"/>
                    <a:pt x="1922" y="1806"/>
                  </a:cubicBezTo>
                  <a:cubicBezTo>
                    <a:pt x="1953" y="1817"/>
                    <a:pt x="1985" y="1827"/>
                    <a:pt x="2027" y="1848"/>
                  </a:cubicBezTo>
                  <a:lnTo>
                    <a:pt x="2048" y="1848"/>
                  </a:lnTo>
                  <a:cubicBezTo>
                    <a:pt x="2090" y="1848"/>
                    <a:pt x="2111" y="1827"/>
                    <a:pt x="2121" y="1806"/>
                  </a:cubicBezTo>
                  <a:cubicBezTo>
                    <a:pt x="2132" y="1785"/>
                    <a:pt x="2132" y="1754"/>
                    <a:pt x="2121" y="1743"/>
                  </a:cubicBezTo>
                  <a:cubicBezTo>
                    <a:pt x="2111" y="1722"/>
                    <a:pt x="2100" y="1712"/>
                    <a:pt x="2079" y="1701"/>
                  </a:cubicBezTo>
                  <a:lnTo>
                    <a:pt x="2048" y="1691"/>
                  </a:lnTo>
                  <a:cubicBezTo>
                    <a:pt x="2090" y="1638"/>
                    <a:pt x="2142" y="1586"/>
                    <a:pt x="2184" y="1523"/>
                  </a:cubicBezTo>
                  <a:cubicBezTo>
                    <a:pt x="2247" y="1439"/>
                    <a:pt x="2310" y="1344"/>
                    <a:pt x="2352" y="1218"/>
                  </a:cubicBezTo>
                  <a:cubicBezTo>
                    <a:pt x="2394" y="1124"/>
                    <a:pt x="2436" y="1008"/>
                    <a:pt x="2457" y="882"/>
                  </a:cubicBezTo>
                  <a:cubicBezTo>
                    <a:pt x="2478" y="788"/>
                    <a:pt x="2489" y="683"/>
                    <a:pt x="2499" y="578"/>
                  </a:cubicBezTo>
                  <a:cubicBezTo>
                    <a:pt x="2520" y="567"/>
                    <a:pt x="2531" y="557"/>
                    <a:pt x="2541" y="546"/>
                  </a:cubicBezTo>
                  <a:cubicBezTo>
                    <a:pt x="2573" y="515"/>
                    <a:pt x="2562" y="462"/>
                    <a:pt x="2531" y="441"/>
                  </a:cubicBezTo>
                  <a:cubicBezTo>
                    <a:pt x="2352" y="294"/>
                    <a:pt x="2153" y="168"/>
                    <a:pt x="1932" y="95"/>
                  </a:cubicBezTo>
                  <a:cubicBezTo>
                    <a:pt x="1754" y="32"/>
                    <a:pt x="1575" y="0"/>
                    <a:pt x="140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26"/>
            <p:cNvSpPr/>
            <p:nvPr/>
          </p:nvSpPr>
          <p:spPr>
            <a:xfrm>
              <a:off x="2103675" y="4985775"/>
              <a:ext cx="71950" cy="50175"/>
            </a:xfrm>
            <a:custGeom>
              <a:rect b="b" l="l" r="r" t="t"/>
              <a:pathLst>
                <a:path extrusionOk="0" h="2007" w="2878">
                  <a:moveTo>
                    <a:pt x="1482" y="1"/>
                  </a:moveTo>
                  <a:cubicBezTo>
                    <a:pt x="1419" y="1"/>
                    <a:pt x="1345" y="11"/>
                    <a:pt x="1272" y="32"/>
                  </a:cubicBezTo>
                  <a:cubicBezTo>
                    <a:pt x="1177" y="53"/>
                    <a:pt x="1083" y="85"/>
                    <a:pt x="978" y="148"/>
                  </a:cubicBezTo>
                  <a:cubicBezTo>
                    <a:pt x="894" y="200"/>
                    <a:pt x="810" y="263"/>
                    <a:pt x="705" y="347"/>
                  </a:cubicBezTo>
                  <a:cubicBezTo>
                    <a:pt x="526" y="515"/>
                    <a:pt x="369" y="704"/>
                    <a:pt x="243" y="872"/>
                  </a:cubicBezTo>
                  <a:lnTo>
                    <a:pt x="148" y="998"/>
                  </a:lnTo>
                  <a:cubicBezTo>
                    <a:pt x="138" y="998"/>
                    <a:pt x="127" y="998"/>
                    <a:pt x="127" y="1009"/>
                  </a:cubicBezTo>
                  <a:cubicBezTo>
                    <a:pt x="96" y="1019"/>
                    <a:pt x="85" y="1051"/>
                    <a:pt x="85" y="1082"/>
                  </a:cubicBezTo>
                  <a:lnTo>
                    <a:pt x="22" y="1177"/>
                  </a:lnTo>
                  <a:cubicBezTo>
                    <a:pt x="12" y="1187"/>
                    <a:pt x="1" y="1208"/>
                    <a:pt x="1" y="1229"/>
                  </a:cubicBezTo>
                  <a:cubicBezTo>
                    <a:pt x="1" y="1250"/>
                    <a:pt x="12" y="1271"/>
                    <a:pt x="22" y="1282"/>
                  </a:cubicBezTo>
                  <a:cubicBezTo>
                    <a:pt x="43" y="1292"/>
                    <a:pt x="54" y="1303"/>
                    <a:pt x="75" y="1303"/>
                  </a:cubicBezTo>
                  <a:cubicBezTo>
                    <a:pt x="106" y="1303"/>
                    <a:pt x="117" y="1292"/>
                    <a:pt x="138" y="1271"/>
                  </a:cubicBezTo>
                  <a:lnTo>
                    <a:pt x="138" y="1261"/>
                  </a:lnTo>
                  <a:lnTo>
                    <a:pt x="180" y="1219"/>
                  </a:lnTo>
                  <a:lnTo>
                    <a:pt x="190" y="1240"/>
                  </a:lnTo>
                  <a:lnTo>
                    <a:pt x="211" y="1261"/>
                  </a:lnTo>
                  <a:lnTo>
                    <a:pt x="253" y="1324"/>
                  </a:lnTo>
                  <a:lnTo>
                    <a:pt x="306" y="1397"/>
                  </a:lnTo>
                  <a:cubicBezTo>
                    <a:pt x="358" y="1471"/>
                    <a:pt x="411" y="1555"/>
                    <a:pt x="474" y="1628"/>
                  </a:cubicBezTo>
                  <a:cubicBezTo>
                    <a:pt x="568" y="1744"/>
                    <a:pt x="663" y="1859"/>
                    <a:pt x="799" y="1943"/>
                  </a:cubicBezTo>
                  <a:cubicBezTo>
                    <a:pt x="852" y="1975"/>
                    <a:pt x="915" y="1996"/>
                    <a:pt x="978" y="1996"/>
                  </a:cubicBezTo>
                  <a:cubicBezTo>
                    <a:pt x="999" y="2006"/>
                    <a:pt x="1020" y="2006"/>
                    <a:pt x="1041" y="2006"/>
                  </a:cubicBezTo>
                  <a:cubicBezTo>
                    <a:pt x="1083" y="2006"/>
                    <a:pt x="1135" y="1996"/>
                    <a:pt x="1188" y="1985"/>
                  </a:cubicBezTo>
                  <a:cubicBezTo>
                    <a:pt x="1272" y="1975"/>
                    <a:pt x="1345" y="1933"/>
                    <a:pt x="1419" y="1901"/>
                  </a:cubicBezTo>
                  <a:cubicBezTo>
                    <a:pt x="1471" y="1880"/>
                    <a:pt x="1513" y="1849"/>
                    <a:pt x="1555" y="1828"/>
                  </a:cubicBezTo>
                  <a:cubicBezTo>
                    <a:pt x="1566" y="1817"/>
                    <a:pt x="1587" y="1807"/>
                    <a:pt x="1597" y="1807"/>
                  </a:cubicBezTo>
                  <a:cubicBezTo>
                    <a:pt x="1618" y="1786"/>
                    <a:pt x="1639" y="1775"/>
                    <a:pt x="1660" y="1765"/>
                  </a:cubicBezTo>
                  <a:cubicBezTo>
                    <a:pt x="1744" y="1723"/>
                    <a:pt x="1839" y="1702"/>
                    <a:pt x="1923" y="1691"/>
                  </a:cubicBezTo>
                  <a:cubicBezTo>
                    <a:pt x="1996" y="1670"/>
                    <a:pt x="2070" y="1660"/>
                    <a:pt x="2143" y="1649"/>
                  </a:cubicBezTo>
                  <a:cubicBezTo>
                    <a:pt x="2269" y="1628"/>
                    <a:pt x="2385" y="1618"/>
                    <a:pt x="2500" y="1586"/>
                  </a:cubicBezTo>
                  <a:cubicBezTo>
                    <a:pt x="2595" y="1565"/>
                    <a:pt x="2668" y="1534"/>
                    <a:pt x="2731" y="1492"/>
                  </a:cubicBezTo>
                  <a:cubicBezTo>
                    <a:pt x="2763" y="1471"/>
                    <a:pt x="2784" y="1450"/>
                    <a:pt x="2815" y="1429"/>
                  </a:cubicBezTo>
                  <a:cubicBezTo>
                    <a:pt x="2836" y="1397"/>
                    <a:pt x="2847" y="1366"/>
                    <a:pt x="2868" y="1324"/>
                  </a:cubicBezTo>
                  <a:cubicBezTo>
                    <a:pt x="2868" y="1292"/>
                    <a:pt x="2878" y="1261"/>
                    <a:pt x="2868" y="1208"/>
                  </a:cubicBezTo>
                  <a:cubicBezTo>
                    <a:pt x="2868" y="1166"/>
                    <a:pt x="2857" y="1114"/>
                    <a:pt x="2847" y="1082"/>
                  </a:cubicBezTo>
                  <a:cubicBezTo>
                    <a:pt x="2826" y="1009"/>
                    <a:pt x="2794" y="935"/>
                    <a:pt x="2731" y="851"/>
                  </a:cubicBezTo>
                  <a:cubicBezTo>
                    <a:pt x="2679" y="778"/>
                    <a:pt x="2626" y="704"/>
                    <a:pt x="2542" y="610"/>
                  </a:cubicBezTo>
                  <a:cubicBezTo>
                    <a:pt x="2469" y="536"/>
                    <a:pt x="2395" y="473"/>
                    <a:pt x="2311" y="400"/>
                  </a:cubicBezTo>
                  <a:cubicBezTo>
                    <a:pt x="2238" y="337"/>
                    <a:pt x="2154" y="274"/>
                    <a:pt x="2070" y="211"/>
                  </a:cubicBezTo>
                  <a:cubicBezTo>
                    <a:pt x="1996" y="169"/>
                    <a:pt x="1923" y="127"/>
                    <a:pt x="1860" y="95"/>
                  </a:cubicBezTo>
                  <a:cubicBezTo>
                    <a:pt x="1776" y="53"/>
                    <a:pt x="1692" y="22"/>
                    <a:pt x="1597" y="11"/>
                  </a:cubicBezTo>
                  <a:cubicBezTo>
                    <a:pt x="1566" y="11"/>
                    <a:pt x="1524" y="1"/>
                    <a:pt x="14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26"/>
            <p:cNvSpPr/>
            <p:nvPr/>
          </p:nvSpPr>
          <p:spPr>
            <a:xfrm>
              <a:off x="1970325" y="4999675"/>
              <a:ext cx="195075" cy="173050"/>
            </a:xfrm>
            <a:custGeom>
              <a:rect b="b" l="l" r="r" t="t"/>
              <a:pathLst>
                <a:path extrusionOk="0" h="6922" w="7803">
                  <a:moveTo>
                    <a:pt x="4022" y="1"/>
                  </a:moveTo>
                  <a:cubicBezTo>
                    <a:pt x="3833" y="1"/>
                    <a:pt x="3623" y="12"/>
                    <a:pt x="3403" y="43"/>
                  </a:cubicBezTo>
                  <a:cubicBezTo>
                    <a:pt x="3172" y="75"/>
                    <a:pt x="2919" y="117"/>
                    <a:pt x="2657" y="180"/>
                  </a:cubicBezTo>
                  <a:cubicBezTo>
                    <a:pt x="2426" y="243"/>
                    <a:pt x="2195" y="316"/>
                    <a:pt x="1985" y="411"/>
                  </a:cubicBezTo>
                  <a:cubicBezTo>
                    <a:pt x="1869" y="463"/>
                    <a:pt x="1764" y="526"/>
                    <a:pt x="1649" y="589"/>
                  </a:cubicBezTo>
                  <a:lnTo>
                    <a:pt x="1638" y="600"/>
                  </a:lnTo>
                  <a:lnTo>
                    <a:pt x="1607" y="621"/>
                  </a:lnTo>
                  <a:cubicBezTo>
                    <a:pt x="1502" y="673"/>
                    <a:pt x="1397" y="747"/>
                    <a:pt x="1292" y="820"/>
                  </a:cubicBezTo>
                  <a:cubicBezTo>
                    <a:pt x="1197" y="894"/>
                    <a:pt x="1113" y="978"/>
                    <a:pt x="1029" y="1072"/>
                  </a:cubicBezTo>
                  <a:cubicBezTo>
                    <a:pt x="956" y="1146"/>
                    <a:pt x="893" y="1240"/>
                    <a:pt x="809" y="1356"/>
                  </a:cubicBezTo>
                  <a:cubicBezTo>
                    <a:pt x="683" y="1534"/>
                    <a:pt x="578" y="1744"/>
                    <a:pt x="483" y="1986"/>
                  </a:cubicBezTo>
                  <a:cubicBezTo>
                    <a:pt x="399" y="2196"/>
                    <a:pt x="326" y="2427"/>
                    <a:pt x="263" y="2689"/>
                  </a:cubicBezTo>
                  <a:cubicBezTo>
                    <a:pt x="200" y="2941"/>
                    <a:pt x="147" y="3204"/>
                    <a:pt x="105" y="3466"/>
                  </a:cubicBezTo>
                  <a:cubicBezTo>
                    <a:pt x="0" y="4159"/>
                    <a:pt x="32" y="4695"/>
                    <a:pt x="189" y="5178"/>
                  </a:cubicBezTo>
                  <a:cubicBezTo>
                    <a:pt x="231" y="5293"/>
                    <a:pt x="284" y="5419"/>
                    <a:pt x="347" y="5535"/>
                  </a:cubicBezTo>
                  <a:cubicBezTo>
                    <a:pt x="389" y="5619"/>
                    <a:pt x="452" y="5703"/>
                    <a:pt x="525" y="5797"/>
                  </a:cubicBezTo>
                  <a:cubicBezTo>
                    <a:pt x="662" y="5955"/>
                    <a:pt x="819" y="6102"/>
                    <a:pt x="1019" y="6238"/>
                  </a:cubicBezTo>
                  <a:cubicBezTo>
                    <a:pt x="1197" y="6354"/>
                    <a:pt x="1397" y="6459"/>
                    <a:pt x="1617" y="6553"/>
                  </a:cubicBezTo>
                  <a:cubicBezTo>
                    <a:pt x="1827" y="6637"/>
                    <a:pt x="2048" y="6711"/>
                    <a:pt x="2279" y="6774"/>
                  </a:cubicBezTo>
                  <a:cubicBezTo>
                    <a:pt x="2678" y="6868"/>
                    <a:pt x="3088" y="6910"/>
                    <a:pt x="3508" y="6921"/>
                  </a:cubicBezTo>
                  <a:lnTo>
                    <a:pt x="3529" y="6921"/>
                  </a:lnTo>
                  <a:cubicBezTo>
                    <a:pt x="3896" y="6921"/>
                    <a:pt x="4296" y="6879"/>
                    <a:pt x="4695" y="6816"/>
                  </a:cubicBezTo>
                  <a:cubicBezTo>
                    <a:pt x="5167" y="6742"/>
                    <a:pt x="5587" y="6637"/>
                    <a:pt x="5965" y="6490"/>
                  </a:cubicBezTo>
                  <a:cubicBezTo>
                    <a:pt x="6175" y="6417"/>
                    <a:pt x="6375" y="6322"/>
                    <a:pt x="6553" y="6228"/>
                  </a:cubicBezTo>
                  <a:cubicBezTo>
                    <a:pt x="6732" y="6133"/>
                    <a:pt x="6900" y="6018"/>
                    <a:pt x="7047" y="5881"/>
                  </a:cubicBezTo>
                  <a:cubicBezTo>
                    <a:pt x="7204" y="5766"/>
                    <a:pt x="7330" y="5619"/>
                    <a:pt x="7435" y="5461"/>
                  </a:cubicBezTo>
                  <a:cubicBezTo>
                    <a:pt x="7561" y="5293"/>
                    <a:pt x="7656" y="5083"/>
                    <a:pt x="7719" y="4842"/>
                  </a:cubicBezTo>
                  <a:cubicBezTo>
                    <a:pt x="7782" y="4611"/>
                    <a:pt x="7803" y="4338"/>
                    <a:pt x="7782" y="4054"/>
                  </a:cubicBezTo>
                  <a:cubicBezTo>
                    <a:pt x="7771" y="3802"/>
                    <a:pt x="7719" y="3540"/>
                    <a:pt x="7635" y="3256"/>
                  </a:cubicBezTo>
                  <a:cubicBezTo>
                    <a:pt x="7561" y="3015"/>
                    <a:pt x="7456" y="2752"/>
                    <a:pt x="7330" y="2469"/>
                  </a:cubicBezTo>
                  <a:cubicBezTo>
                    <a:pt x="7215" y="2248"/>
                    <a:pt x="7089" y="2017"/>
                    <a:pt x="6942" y="1765"/>
                  </a:cubicBezTo>
                  <a:cubicBezTo>
                    <a:pt x="6868" y="1639"/>
                    <a:pt x="6805" y="1534"/>
                    <a:pt x="6742" y="1440"/>
                  </a:cubicBezTo>
                  <a:cubicBezTo>
                    <a:pt x="6669" y="1335"/>
                    <a:pt x="6595" y="1240"/>
                    <a:pt x="6501" y="1125"/>
                  </a:cubicBezTo>
                  <a:cubicBezTo>
                    <a:pt x="6354" y="946"/>
                    <a:pt x="6186" y="778"/>
                    <a:pt x="5997" y="631"/>
                  </a:cubicBezTo>
                  <a:cubicBezTo>
                    <a:pt x="5818" y="495"/>
                    <a:pt x="5629" y="379"/>
                    <a:pt x="5419" y="285"/>
                  </a:cubicBezTo>
                  <a:cubicBezTo>
                    <a:pt x="5230" y="201"/>
                    <a:pt x="5020" y="127"/>
                    <a:pt x="4789" y="75"/>
                  </a:cubicBezTo>
                  <a:cubicBezTo>
                    <a:pt x="4558" y="33"/>
                    <a:pt x="4296" y="1"/>
                    <a:pt x="4022"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26"/>
            <p:cNvSpPr/>
            <p:nvPr/>
          </p:nvSpPr>
          <p:spPr>
            <a:xfrm>
              <a:off x="1970325" y="5002050"/>
              <a:ext cx="145200" cy="170675"/>
            </a:xfrm>
            <a:custGeom>
              <a:rect b="b" l="l" r="r" t="t"/>
              <a:pathLst>
                <a:path extrusionOk="0" h="6827" w="5808">
                  <a:moveTo>
                    <a:pt x="3014" y="1"/>
                  </a:moveTo>
                  <a:lnTo>
                    <a:pt x="3014" y="1"/>
                  </a:lnTo>
                  <a:cubicBezTo>
                    <a:pt x="2898" y="32"/>
                    <a:pt x="2783" y="53"/>
                    <a:pt x="2657" y="85"/>
                  </a:cubicBezTo>
                  <a:cubicBezTo>
                    <a:pt x="2426" y="148"/>
                    <a:pt x="2195" y="221"/>
                    <a:pt x="1985" y="316"/>
                  </a:cubicBezTo>
                  <a:cubicBezTo>
                    <a:pt x="1869" y="368"/>
                    <a:pt x="1754" y="431"/>
                    <a:pt x="1649" y="494"/>
                  </a:cubicBezTo>
                  <a:lnTo>
                    <a:pt x="1638" y="494"/>
                  </a:lnTo>
                  <a:lnTo>
                    <a:pt x="1596" y="515"/>
                  </a:lnTo>
                  <a:cubicBezTo>
                    <a:pt x="1502" y="578"/>
                    <a:pt x="1397" y="641"/>
                    <a:pt x="1292" y="725"/>
                  </a:cubicBezTo>
                  <a:cubicBezTo>
                    <a:pt x="1208" y="799"/>
                    <a:pt x="1113" y="883"/>
                    <a:pt x="1029" y="967"/>
                  </a:cubicBezTo>
                  <a:cubicBezTo>
                    <a:pt x="956" y="1051"/>
                    <a:pt x="882" y="1145"/>
                    <a:pt x="809" y="1261"/>
                  </a:cubicBezTo>
                  <a:cubicBezTo>
                    <a:pt x="683" y="1439"/>
                    <a:pt x="578" y="1649"/>
                    <a:pt x="483" y="1891"/>
                  </a:cubicBezTo>
                  <a:cubicBezTo>
                    <a:pt x="399" y="2101"/>
                    <a:pt x="326" y="2321"/>
                    <a:pt x="263" y="2594"/>
                  </a:cubicBezTo>
                  <a:cubicBezTo>
                    <a:pt x="200" y="2846"/>
                    <a:pt x="147" y="3098"/>
                    <a:pt x="105" y="3371"/>
                  </a:cubicBezTo>
                  <a:cubicBezTo>
                    <a:pt x="0" y="4064"/>
                    <a:pt x="21" y="4600"/>
                    <a:pt x="179" y="5083"/>
                  </a:cubicBezTo>
                  <a:cubicBezTo>
                    <a:pt x="221" y="5209"/>
                    <a:pt x="273" y="5324"/>
                    <a:pt x="336" y="5440"/>
                  </a:cubicBezTo>
                  <a:cubicBezTo>
                    <a:pt x="389" y="5524"/>
                    <a:pt x="452" y="5618"/>
                    <a:pt x="525" y="5713"/>
                  </a:cubicBezTo>
                  <a:cubicBezTo>
                    <a:pt x="662" y="5870"/>
                    <a:pt x="819" y="6007"/>
                    <a:pt x="1019" y="6143"/>
                  </a:cubicBezTo>
                  <a:cubicBezTo>
                    <a:pt x="1187" y="6269"/>
                    <a:pt x="1386" y="6374"/>
                    <a:pt x="1617" y="6469"/>
                  </a:cubicBezTo>
                  <a:cubicBezTo>
                    <a:pt x="1827" y="6553"/>
                    <a:pt x="2048" y="6626"/>
                    <a:pt x="2279" y="6679"/>
                  </a:cubicBezTo>
                  <a:cubicBezTo>
                    <a:pt x="2667" y="6773"/>
                    <a:pt x="3088" y="6826"/>
                    <a:pt x="3508" y="6826"/>
                  </a:cubicBezTo>
                  <a:lnTo>
                    <a:pt x="3529" y="6826"/>
                  </a:lnTo>
                  <a:cubicBezTo>
                    <a:pt x="3896" y="6826"/>
                    <a:pt x="4285" y="6794"/>
                    <a:pt x="4695" y="6731"/>
                  </a:cubicBezTo>
                  <a:cubicBezTo>
                    <a:pt x="5104" y="6658"/>
                    <a:pt x="5472" y="6574"/>
                    <a:pt x="5808" y="6458"/>
                  </a:cubicBezTo>
                  <a:cubicBezTo>
                    <a:pt x="5797" y="6458"/>
                    <a:pt x="5787" y="6458"/>
                    <a:pt x="5766" y="6469"/>
                  </a:cubicBezTo>
                  <a:cubicBezTo>
                    <a:pt x="5297" y="6557"/>
                    <a:pt x="4810" y="6617"/>
                    <a:pt x="4330" y="6617"/>
                  </a:cubicBezTo>
                  <a:cubicBezTo>
                    <a:pt x="4294" y="6617"/>
                    <a:pt x="4258" y="6617"/>
                    <a:pt x="4222" y="6616"/>
                  </a:cubicBezTo>
                  <a:cubicBezTo>
                    <a:pt x="3970" y="6616"/>
                    <a:pt x="3718" y="6605"/>
                    <a:pt x="3466" y="6574"/>
                  </a:cubicBezTo>
                  <a:cubicBezTo>
                    <a:pt x="3214" y="6532"/>
                    <a:pt x="2972" y="6490"/>
                    <a:pt x="2730" y="6416"/>
                  </a:cubicBezTo>
                  <a:cubicBezTo>
                    <a:pt x="2489" y="6343"/>
                    <a:pt x="2258" y="6248"/>
                    <a:pt x="2037" y="6133"/>
                  </a:cubicBezTo>
                  <a:cubicBezTo>
                    <a:pt x="1922" y="6080"/>
                    <a:pt x="1817" y="6017"/>
                    <a:pt x="1712" y="5944"/>
                  </a:cubicBezTo>
                  <a:cubicBezTo>
                    <a:pt x="1649" y="5912"/>
                    <a:pt x="1596" y="5870"/>
                    <a:pt x="1544" y="5828"/>
                  </a:cubicBezTo>
                  <a:cubicBezTo>
                    <a:pt x="1502" y="5797"/>
                    <a:pt x="1449" y="5765"/>
                    <a:pt x="1407" y="5723"/>
                  </a:cubicBezTo>
                  <a:cubicBezTo>
                    <a:pt x="1313" y="5639"/>
                    <a:pt x="1239" y="5555"/>
                    <a:pt x="1166" y="5461"/>
                  </a:cubicBezTo>
                  <a:cubicBezTo>
                    <a:pt x="1092" y="5366"/>
                    <a:pt x="1029" y="5272"/>
                    <a:pt x="966" y="5167"/>
                  </a:cubicBezTo>
                  <a:cubicBezTo>
                    <a:pt x="851" y="4946"/>
                    <a:pt x="767" y="4715"/>
                    <a:pt x="704" y="4484"/>
                  </a:cubicBezTo>
                  <a:cubicBezTo>
                    <a:pt x="641" y="4243"/>
                    <a:pt x="609" y="4001"/>
                    <a:pt x="588" y="3749"/>
                  </a:cubicBezTo>
                  <a:cubicBezTo>
                    <a:pt x="578" y="3518"/>
                    <a:pt x="588" y="3287"/>
                    <a:pt x="609" y="3046"/>
                  </a:cubicBezTo>
                  <a:cubicBezTo>
                    <a:pt x="662" y="2615"/>
                    <a:pt x="788" y="2174"/>
                    <a:pt x="987" y="1786"/>
                  </a:cubicBezTo>
                  <a:cubicBezTo>
                    <a:pt x="1082" y="1597"/>
                    <a:pt x="1197" y="1408"/>
                    <a:pt x="1323" y="1240"/>
                  </a:cubicBezTo>
                  <a:cubicBezTo>
                    <a:pt x="1449" y="1072"/>
                    <a:pt x="1596" y="914"/>
                    <a:pt x="1754" y="778"/>
                  </a:cubicBezTo>
                  <a:cubicBezTo>
                    <a:pt x="2069" y="484"/>
                    <a:pt x="2436" y="242"/>
                    <a:pt x="2835" y="74"/>
                  </a:cubicBezTo>
                  <a:cubicBezTo>
                    <a:pt x="2898" y="53"/>
                    <a:pt x="2951" y="32"/>
                    <a:pt x="30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26"/>
            <p:cNvSpPr/>
            <p:nvPr/>
          </p:nvSpPr>
          <p:spPr>
            <a:xfrm>
              <a:off x="1992900" y="5046025"/>
              <a:ext cx="64875" cy="75925"/>
            </a:xfrm>
            <a:custGeom>
              <a:rect b="b" l="l" r="r" t="t"/>
              <a:pathLst>
                <a:path extrusionOk="0" h="3037" w="2595">
                  <a:moveTo>
                    <a:pt x="1251" y="0"/>
                  </a:moveTo>
                  <a:cubicBezTo>
                    <a:pt x="1216" y="0"/>
                    <a:pt x="1181" y="2"/>
                    <a:pt x="1145" y="6"/>
                  </a:cubicBezTo>
                  <a:cubicBezTo>
                    <a:pt x="473" y="79"/>
                    <a:pt x="0" y="814"/>
                    <a:pt x="95" y="1644"/>
                  </a:cubicBezTo>
                  <a:cubicBezTo>
                    <a:pt x="175" y="2439"/>
                    <a:pt x="724" y="3036"/>
                    <a:pt x="1353" y="3036"/>
                  </a:cubicBezTo>
                  <a:cubicBezTo>
                    <a:pt x="1388" y="3036"/>
                    <a:pt x="1424" y="3034"/>
                    <a:pt x="1460" y="3030"/>
                  </a:cubicBezTo>
                  <a:cubicBezTo>
                    <a:pt x="2121" y="2967"/>
                    <a:pt x="2594" y="2232"/>
                    <a:pt x="2510" y="1392"/>
                  </a:cubicBezTo>
                  <a:cubicBezTo>
                    <a:pt x="2421" y="607"/>
                    <a:pt x="1870" y="0"/>
                    <a:pt x="1251"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26"/>
            <p:cNvSpPr/>
            <p:nvPr/>
          </p:nvSpPr>
          <p:spPr>
            <a:xfrm>
              <a:off x="2009450" y="5051150"/>
              <a:ext cx="47275" cy="62250"/>
            </a:xfrm>
            <a:custGeom>
              <a:rect b="b" l="l" r="r" t="t"/>
              <a:pathLst>
                <a:path extrusionOk="0" h="2490" w="1891">
                  <a:moveTo>
                    <a:pt x="871" y="0"/>
                  </a:moveTo>
                  <a:cubicBezTo>
                    <a:pt x="840" y="0"/>
                    <a:pt x="808" y="11"/>
                    <a:pt x="777" y="11"/>
                  </a:cubicBezTo>
                  <a:cubicBezTo>
                    <a:pt x="745" y="21"/>
                    <a:pt x="703" y="21"/>
                    <a:pt x="672" y="32"/>
                  </a:cubicBezTo>
                  <a:cubicBezTo>
                    <a:pt x="640" y="42"/>
                    <a:pt x="609" y="63"/>
                    <a:pt x="588" y="74"/>
                  </a:cubicBezTo>
                  <a:lnTo>
                    <a:pt x="577" y="74"/>
                  </a:lnTo>
                  <a:cubicBezTo>
                    <a:pt x="546" y="95"/>
                    <a:pt x="514" y="105"/>
                    <a:pt x="483" y="126"/>
                  </a:cubicBezTo>
                  <a:cubicBezTo>
                    <a:pt x="451" y="147"/>
                    <a:pt x="420" y="168"/>
                    <a:pt x="399" y="189"/>
                  </a:cubicBezTo>
                  <a:cubicBezTo>
                    <a:pt x="367" y="221"/>
                    <a:pt x="325" y="252"/>
                    <a:pt x="304" y="284"/>
                  </a:cubicBezTo>
                  <a:cubicBezTo>
                    <a:pt x="273" y="315"/>
                    <a:pt x="252" y="347"/>
                    <a:pt x="220" y="378"/>
                  </a:cubicBezTo>
                  <a:lnTo>
                    <a:pt x="231" y="378"/>
                  </a:lnTo>
                  <a:cubicBezTo>
                    <a:pt x="199" y="410"/>
                    <a:pt x="168" y="462"/>
                    <a:pt x="147" y="504"/>
                  </a:cubicBezTo>
                  <a:lnTo>
                    <a:pt x="84" y="630"/>
                  </a:lnTo>
                  <a:lnTo>
                    <a:pt x="94" y="630"/>
                  </a:lnTo>
                  <a:cubicBezTo>
                    <a:pt x="63" y="683"/>
                    <a:pt x="52" y="746"/>
                    <a:pt x="31" y="809"/>
                  </a:cubicBezTo>
                  <a:lnTo>
                    <a:pt x="0" y="998"/>
                  </a:lnTo>
                  <a:lnTo>
                    <a:pt x="0" y="1208"/>
                  </a:lnTo>
                  <a:cubicBezTo>
                    <a:pt x="0" y="1271"/>
                    <a:pt x="10" y="1334"/>
                    <a:pt x="21" y="1397"/>
                  </a:cubicBezTo>
                  <a:lnTo>
                    <a:pt x="21" y="1386"/>
                  </a:lnTo>
                  <a:cubicBezTo>
                    <a:pt x="31" y="1460"/>
                    <a:pt x="42" y="1523"/>
                    <a:pt x="63" y="1586"/>
                  </a:cubicBezTo>
                  <a:cubicBezTo>
                    <a:pt x="84" y="1659"/>
                    <a:pt x="105" y="1722"/>
                    <a:pt x="136" y="1785"/>
                  </a:cubicBezTo>
                  <a:cubicBezTo>
                    <a:pt x="157" y="1838"/>
                    <a:pt x="189" y="1890"/>
                    <a:pt x="220" y="1943"/>
                  </a:cubicBezTo>
                  <a:cubicBezTo>
                    <a:pt x="252" y="1995"/>
                    <a:pt x="283" y="2048"/>
                    <a:pt x="325" y="2090"/>
                  </a:cubicBezTo>
                  <a:cubicBezTo>
                    <a:pt x="357" y="2132"/>
                    <a:pt x="399" y="2174"/>
                    <a:pt x="430" y="2205"/>
                  </a:cubicBezTo>
                  <a:cubicBezTo>
                    <a:pt x="472" y="2247"/>
                    <a:pt x="514" y="2279"/>
                    <a:pt x="556" y="2310"/>
                  </a:cubicBezTo>
                  <a:cubicBezTo>
                    <a:pt x="598" y="2342"/>
                    <a:pt x="630" y="2363"/>
                    <a:pt x="672" y="2384"/>
                  </a:cubicBezTo>
                  <a:cubicBezTo>
                    <a:pt x="703" y="2394"/>
                    <a:pt x="745" y="2415"/>
                    <a:pt x="777" y="2436"/>
                  </a:cubicBezTo>
                  <a:lnTo>
                    <a:pt x="903" y="2468"/>
                  </a:lnTo>
                  <a:cubicBezTo>
                    <a:pt x="934" y="2478"/>
                    <a:pt x="966" y="2478"/>
                    <a:pt x="997" y="2489"/>
                  </a:cubicBezTo>
                  <a:lnTo>
                    <a:pt x="1113" y="2489"/>
                  </a:lnTo>
                  <a:cubicBezTo>
                    <a:pt x="1144" y="2489"/>
                    <a:pt x="1186" y="2489"/>
                    <a:pt x="1218" y="2478"/>
                  </a:cubicBezTo>
                  <a:cubicBezTo>
                    <a:pt x="1260" y="2468"/>
                    <a:pt x="1291" y="2468"/>
                    <a:pt x="1333" y="2457"/>
                  </a:cubicBezTo>
                  <a:cubicBezTo>
                    <a:pt x="1365" y="2436"/>
                    <a:pt x="1396" y="2426"/>
                    <a:pt x="1428" y="2415"/>
                  </a:cubicBezTo>
                  <a:cubicBezTo>
                    <a:pt x="1459" y="2405"/>
                    <a:pt x="1491" y="2384"/>
                    <a:pt x="1523" y="2363"/>
                  </a:cubicBezTo>
                  <a:cubicBezTo>
                    <a:pt x="1544" y="2352"/>
                    <a:pt x="1565" y="2331"/>
                    <a:pt x="1596" y="2310"/>
                  </a:cubicBezTo>
                  <a:cubicBezTo>
                    <a:pt x="1785" y="2016"/>
                    <a:pt x="1890" y="1617"/>
                    <a:pt x="1848" y="1187"/>
                  </a:cubicBezTo>
                  <a:cubicBezTo>
                    <a:pt x="1796" y="746"/>
                    <a:pt x="1596" y="357"/>
                    <a:pt x="1323" y="105"/>
                  </a:cubicBezTo>
                  <a:lnTo>
                    <a:pt x="1312" y="95"/>
                  </a:lnTo>
                  <a:lnTo>
                    <a:pt x="1302" y="95"/>
                  </a:lnTo>
                  <a:cubicBezTo>
                    <a:pt x="1281" y="84"/>
                    <a:pt x="1249" y="74"/>
                    <a:pt x="1228" y="53"/>
                  </a:cubicBezTo>
                  <a:cubicBezTo>
                    <a:pt x="1186" y="42"/>
                    <a:pt x="1144" y="32"/>
                    <a:pt x="1113" y="21"/>
                  </a:cubicBezTo>
                  <a:cubicBezTo>
                    <a:pt x="1071" y="11"/>
                    <a:pt x="1029" y="11"/>
                    <a:pt x="9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26"/>
            <p:cNvSpPr/>
            <p:nvPr/>
          </p:nvSpPr>
          <p:spPr>
            <a:xfrm>
              <a:off x="1998950" y="5081175"/>
              <a:ext cx="22075" cy="9775"/>
            </a:xfrm>
            <a:custGeom>
              <a:rect b="b" l="l" r="r" t="t"/>
              <a:pathLst>
                <a:path extrusionOk="0" h="391" w="883">
                  <a:moveTo>
                    <a:pt x="582" y="1"/>
                  </a:moveTo>
                  <a:cubicBezTo>
                    <a:pt x="529" y="1"/>
                    <a:pt x="470" y="6"/>
                    <a:pt x="409" y="17"/>
                  </a:cubicBezTo>
                  <a:cubicBezTo>
                    <a:pt x="168" y="59"/>
                    <a:pt x="0" y="175"/>
                    <a:pt x="21" y="269"/>
                  </a:cubicBezTo>
                  <a:cubicBezTo>
                    <a:pt x="29" y="347"/>
                    <a:pt x="146" y="390"/>
                    <a:pt x="301" y="390"/>
                  </a:cubicBezTo>
                  <a:cubicBezTo>
                    <a:pt x="354" y="390"/>
                    <a:pt x="413" y="385"/>
                    <a:pt x="472" y="374"/>
                  </a:cubicBezTo>
                  <a:cubicBezTo>
                    <a:pt x="703" y="322"/>
                    <a:pt x="882" y="206"/>
                    <a:pt x="861" y="112"/>
                  </a:cubicBezTo>
                  <a:cubicBezTo>
                    <a:pt x="846" y="42"/>
                    <a:pt x="733" y="1"/>
                    <a:pt x="58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26"/>
            <p:cNvSpPr/>
            <p:nvPr/>
          </p:nvSpPr>
          <p:spPr>
            <a:xfrm>
              <a:off x="2082425" y="5032900"/>
              <a:ext cx="62225" cy="69850"/>
            </a:xfrm>
            <a:custGeom>
              <a:rect b="b" l="l" r="r" t="t"/>
              <a:pathLst>
                <a:path extrusionOk="0" h="2794" w="2489">
                  <a:moveTo>
                    <a:pt x="1146" y="0"/>
                  </a:moveTo>
                  <a:cubicBezTo>
                    <a:pt x="1090" y="0"/>
                    <a:pt x="1033" y="5"/>
                    <a:pt x="977" y="16"/>
                  </a:cubicBezTo>
                  <a:cubicBezTo>
                    <a:pt x="368" y="132"/>
                    <a:pt x="1" y="846"/>
                    <a:pt x="137" y="1602"/>
                  </a:cubicBezTo>
                  <a:cubicBezTo>
                    <a:pt x="270" y="2297"/>
                    <a:pt x="784" y="2794"/>
                    <a:pt x="1333" y="2794"/>
                  </a:cubicBezTo>
                  <a:cubicBezTo>
                    <a:pt x="1389" y="2794"/>
                    <a:pt x="1445" y="2789"/>
                    <a:pt x="1502" y="2778"/>
                  </a:cubicBezTo>
                  <a:cubicBezTo>
                    <a:pt x="2111" y="2662"/>
                    <a:pt x="2489" y="1948"/>
                    <a:pt x="2342" y="1182"/>
                  </a:cubicBezTo>
                  <a:cubicBezTo>
                    <a:pt x="2208" y="496"/>
                    <a:pt x="1695" y="0"/>
                    <a:pt x="1146"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26"/>
            <p:cNvSpPr/>
            <p:nvPr/>
          </p:nvSpPr>
          <p:spPr>
            <a:xfrm>
              <a:off x="2084000" y="5040650"/>
              <a:ext cx="45175" cy="57775"/>
            </a:xfrm>
            <a:custGeom>
              <a:rect b="b" l="l" r="r" t="t"/>
              <a:pathLst>
                <a:path extrusionOk="0" h="2311" w="1807">
                  <a:moveTo>
                    <a:pt x="673" y="0"/>
                  </a:moveTo>
                  <a:lnTo>
                    <a:pt x="578" y="32"/>
                  </a:lnTo>
                  <a:cubicBezTo>
                    <a:pt x="547" y="32"/>
                    <a:pt x="515" y="53"/>
                    <a:pt x="494" y="63"/>
                  </a:cubicBezTo>
                  <a:lnTo>
                    <a:pt x="484" y="63"/>
                  </a:lnTo>
                  <a:cubicBezTo>
                    <a:pt x="452" y="74"/>
                    <a:pt x="421" y="95"/>
                    <a:pt x="400" y="116"/>
                  </a:cubicBezTo>
                  <a:cubicBezTo>
                    <a:pt x="368" y="126"/>
                    <a:pt x="337" y="147"/>
                    <a:pt x="316" y="168"/>
                  </a:cubicBezTo>
                  <a:cubicBezTo>
                    <a:pt x="284" y="200"/>
                    <a:pt x="253" y="221"/>
                    <a:pt x="221" y="252"/>
                  </a:cubicBezTo>
                  <a:cubicBezTo>
                    <a:pt x="211" y="263"/>
                    <a:pt x="211" y="273"/>
                    <a:pt x="200" y="284"/>
                  </a:cubicBezTo>
                  <a:cubicBezTo>
                    <a:pt x="53" y="567"/>
                    <a:pt x="1" y="924"/>
                    <a:pt x="74" y="1292"/>
                  </a:cubicBezTo>
                  <a:cubicBezTo>
                    <a:pt x="148" y="1691"/>
                    <a:pt x="358" y="2027"/>
                    <a:pt x="620" y="2237"/>
                  </a:cubicBezTo>
                  <a:cubicBezTo>
                    <a:pt x="641" y="2247"/>
                    <a:pt x="662" y="2258"/>
                    <a:pt x="683" y="2258"/>
                  </a:cubicBezTo>
                  <a:lnTo>
                    <a:pt x="673" y="2258"/>
                  </a:lnTo>
                  <a:cubicBezTo>
                    <a:pt x="715" y="2268"/>
                    <a:pt x="746" y="2289"/>
                    <a:pt x="788" y="2289"/>
                  </a:cubicBezTo>
                  <a:cubicBezTo>
                    <a:pt x="820" y="2300"/>
                    <a:pt x="841" y="2300"/>
                    <a:pt x="872" y="2310"/>
                  </a:cubicBezTo>
                  <a:lnTo>
                    <a:pt x="977" y="2310"/>
                  </a:lnTo>
                  <a:cubicBezTo>
                    <a:pt x="1019" y="2310"/>
                    <a:pt x="1051" y="2310"/>
                    <a:pt x="1082" y="2300"/>
                  </a:cubicBezTo>
                  <a:cubicBezTo>
                    <a:pt x="1114" y="2289"/>
                    <a:pt x="1145" y="2289"/>
                    <a:pt x="1187" y="2279"/>
                  </a:cubicBezTo>
                  <a:cubicBezTo>
                    <a:pt x="1208" y="2268"/>
                    <a:pt x="1240" y="2258"/>
                    <a:pt x="1261" y="2247"/>
                  </a:cubicBezTo>
                  <a:cubicBezTo>
                    <a:pt x="1292" y="2226"/>
                    <a:pt x="1324" y="2216"/>
                    <a:pt x="1355" y="2195"/>
                  </a:cubicBezTo>
                  <a:cubicBezTo>
                    <a:pt x="1387" y="2174"/>
                    <a:pt x="1408" y="2153"/>
                    <a:pt x="1439" y="2132"/>
                  </a:cubicBezTo>
                  <a:lnTo>
                    <a:pt x="1429" y="2132"/>
                  </a:lnTo>
                  <a:cubicBezTo>
                    <a:pt x="1460" y="2111"/>
                    <a:pt x="1492" y="2079"/>
                    <a:pt x="1523" y="2048"/>
                  </a:cubicBezTo>
                  <a:cubicBezTo>
                    <a:pt x="1544" y="2027"/>
                    <a:pt x="1565" y="1995"/>
                    <a:pt x="1586" y="1974"/>
                  </a:cubicBezTo>
                  <a:lnTo>
                    <a:pt x="1586" y="1964"/>
                  </a:lnTo>
                  <a:cubicBezTo>
                    <a:pt x="1618" y="1932"/>
                    <a:pt x="1639" y="1890"/>
                    <a:pt x="1660" y="1848"/>
                  </a:cubicBezTo>
                  <a:cubicBezTo>
                    <a:pt x="1681" y="1817"/>
                    <a:pt x="1702" y="1764"/>
                    <a:pt x="1723" y="1722"/>
                  </a:cubicBezTo>
                  <a:lnTo>
                    <a:pt x="1723" y="1733"/>
                  </a:lnTo>
                  <a:cubicBezTo>
                    <a:pt x="1744" y="1680"/>
                    <a:pt x="1754" y="1617"/>
                    <a:pt x="1775" y="1565"/>
                  </a:cubicBezTo>
                  <a:cubicBezTo>
                    <a:pt x="1786" y="1502"/>
                    <a:pt x="1796" y="1439"/>
                    <a:pt x="1796" y="1386"/>
                  </a:cubicBezTo>
                  <a:cubicBezTo>
                    <a:pt x="1807" y="1323"/>
                    <a:pt x="1807" y="1260"/>
                    <a:pt x="1807" y="1197"/>
                  </a:cubicBezTo>
                  <a:cubicBezTo>
                    <a:pt x="1807" y="1134"/>
                    <a:pt x="1796" y="1071"/>
                    <a:pt x="1786" y="1008"/>
                  </a:cubicBezTo>
                  <a:cubicBezTo>
                    <a:pt x="1775" y="945"/>
                    <a:pt x="1765" y="893"/>
                    <a:pt x="1744" y="830"/>
                  </a:cubicBezTo>
                  <a:cubicBezTo>
                    <a:pt x="1723" y="767"/>
                    <a:pt x="1702" y="704"/>
                    <a:pt x="1670" y="651"/>
                  </a:cubicBezTo>
                  <a:lnTo>
                    <a:pt x="1670" y="641"/>
                  </a:lnTo>
                  <a:cubicBezTo>
                    <a:pt x="1649" y="588"/>
                    <a:pt x="1618" y="536"/>
                    <a:pt x="1586" y="483"/>
                  </a:cubicBezTo>
                  <a:cubicBezTo>
                    <a:pt x="1555" y="441"/>
                    <a:pt x="1534" y="399"/>
                    <a:pt x="1492" y="357"/>
                  </a:cubicBezTo>
                  <a:cubicBezTo>
                    <a:pt x="1460" y="326"/>
                    <a:pt x="1429" y="284"/>
                    <a:pt x="1397" y="252"/>
                  </a:cubicBezTo>
                  <a:cubicBezTo>
                    <a:pt x="1366" y="221"/>
                    <a:pt x="1334" y="200"/>
                    <a:pt x="1292" y="168"/>
                  </a:cubicBezTo>
                  <a:cubicBezTo>
                    <a:pt x="1261" y="147"/>
                    <a:pt x="1219" y="116"/>
                    <a:pt x="1187" y="95"/>
                  </a:cubicBezTo>
                  <a:cubicBezTo>
                    <a:pt x="1145" y="84"/>
                    <a:pt x="1114" y="63"/>
                    <a:pt x="1072" y="53"/>
                  </a:cubicBezTo>
                  <a:cubicBezTo>
                    <a:pt x="1040" y="32"/>
                    <a:pt x="1009" y="21"/>
                    <a:pt x="967" y="11"/>
                  </a:cubicBezTo>
                  <a:cubicBezTo>
                    <a:pt x="925" y="11"/>
                    <a:pt x="893" y="0"/>
                    <a:pt x="86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26"/>
            <p:cNvSpPr/>
            <p:nvPr/>
          </p:nvSpPr>
          <p:spPr>
            <a:xfrm>
              <a:off x="2117600" y="5058500"/>
              <a:ext cx="22075" cy="9775"/>
            </a:xfrm>
            <a:custGeom>
              <a:rect b="b" l="l" r="r" t="t"/>
              <a:pathLst>
                <a:path extrusionOk="0" h="391" w="883">
                  <a:moveTo>
                    <a:pt x="584" y="1"/>
                  </a:moveTo>
                  <a:cubicBezTo>
                    <a:pt x="528" y="1"/>
                    <a:pt x="465" y="7"/>
                    <a:pt x="400" y="21"/>
                  </a:cubicBezTo>
                  <a:cubicBezTo>
                    <a:pt x="169" y="63"/>
                    <a:pt x="1" y="179"/>
                    <a:pt x="11" y="273"/>
                  </a:cubicBezTo>
                  <a:cubicBezTo>
                    <a:pt x="26" y="348"/>
                    <a:pt x="136" y="390"/>
                    <a:pt x="281" y="390"/>
                  </a:cubicBezTo>
                  <a:cubicBezTo>
                    <a:pt x="340" y="390"/>
                    <a:pt x="406" y="383"/>
                    <a:pt x="473" y="368"/>
                  </a:cubicBezTo>
                  <a:cubicBezTo>
                    <a:pt x="704" y="326"/>
                    <a:pt x="883" y="210"/>
                    <a:pt x="862" y="116"/>
                  </a:cubicBezTo>
                  <a:cubicBezTo>
                    <a:pt x="846" y="47"/>
                    <a:pt x="736" y="1"/>
                    <a:pt x="584"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26"/>
            <p:cNvSpPr/>
            <p:nvPr/>
          </p:nvSpPr>
          <p:spPr>
            <a:xfrm>
              <a:off x="2044625" y="5083450"/>
              <a:ext cx="62225" cy="42550"/>
            </a:xfrm>
            <a:custGeom>
              <a:rect b="b" l="l" r="r" t="t"/>
              <a:pathLst>
                <a:path extrusionOk="0" h="1702" w="2489">
                  <a:moveTo>
                    <a:pt x="1523" y="0"/>
                  </a:moveTo>
                  <a:cubicBezTo>
                    <a:pt x="1471" y="0"/>
                    <a:pt x="1429" y="0"/>
                    <a:pt x="1387" y="10"/>
                  </a:cubicBezTo>
                  <a:cubicBezTo>
                    <a:pt x="1345" y="31"/>
                    <a:pt x="1313" y="42"/>
                    <a:pt x="1271" y="73"/>
                  </a:cubicBezTo>
                  <a:cubicBezTo>
                    <a:pt x="1261" y="84"/>
                    <a:pt x="1240" y="94"/>
                    <a:pt x="1229" y="105"/>
                  </a:cubicBezTo>
                  <a:lnTo>
                    <a:pt x="1187" y="147"/>
                  </a:lnTo>
                  <a:cubicBezTo>
                    <a:pt x="1166" y="189"/>
                    <a:pt x="1145" y="220"/>
                    <a:pt x="1134" y="252"/>
                  </a:cubicBezTo>
                  <a:lnTo>
                    <a:pt x="1040" y="157"/>
                  </a:lnTo>
                  <a:cubicBezTo>
                    <a:pt x="987" y="126"/>
                    <a:pt x="924" y="94"/>
                    <a:pt x="861" y="94"/>
                  </a:cubicBezTo>
                  <a:cubicBezTo>
                    <a:pt x="809" y="94"/>
                    <a:pt x="756" y="105"/>
                    <a:pt x="704" y="126"/>
                  </a:cubicBezTo>
                  <a:cubicBezTo>
                    <a:pt x="693" y="126"/>
                    <a:pt x="683" y="136"/>
                    <a:pt x="672" y="136"/>
                  </a:cubicBezTo>
                  <a:cubicBezTo>
                    <a:pt x="557" y="199"/>
                    <a:pt x="452" y="283"/>
                    <a:pt x="357" y="367"/>
                  </a:cubicBezTo>
                  <a:cubicBezTo>
                    <a:pt x="305" y="420"/>
                    <a:pt x="263" y="462"/>
                    <a:pt x="231" y="514"/>
                  </a:cubicBezTo>
                  <a:cubicBezTo>
                    <a:pt x="189" y="556"/>
                    <a:pt x="158" y="619"/>
                    <a:pt x="116" y="682"/>
                  </a:cubicBezTo>
                  <a:cubicBezTo>
                    <a:pt x="52" y="798"/>
                    <a:pt x="21" y="924"/>
                    <a:pt x="10" y="1039"/>
                  </a:cubicBezTo>
                  <a:cubicBezTo>
                    <a:pt x="0" y="1144"/>
                    <a:pt x="10" y="1249"/>
                    <a:pt x="42" y="1354"/>
                  </a:cubicBezTo>
                  <a:cubicBezTo>
                    <a:pt x="73" y="1449"/>
                    <a:pt x="137" y="1533"/>
                    <a:pt x="210" y="1596"/>
                  </a:cubicBezTo>
                  <a:cubicBezTo>
                    <a:pt x="284" y="1669"/>
                    <a:pt x="389" y="1701"/>
                    <a:pt x="483" y="1701"/>
                  </a:cubicBezTo>
                  <a:cubicBezTo>
                    <a:pt x="546" y="1701"/>
                    <a:pt x="599" y="1701"/>
                    <a:pt x="651" y="1680"/>
                  </a:cubicBezTo>
                  <a:cubicBezTo>
                    <a:pt x="704" y="1659"/>
                    <a:pt x="767" y="1638"/>
                    <a:pt x="819" y="1596"/>
                  </a:cubicBezTo>
                  <a:cubicBezTo>
                    <a:pt x="872" y="1564"/>
                    <a:pt x="914" y="1522"/>
                    <a:pt x="945" y="1491"/>
                  </a:cubicBezTo>
                  <a:cubicBezTo>
                    <a:pt x="987" y="1449"/>
                    <a:pt x="1019" y="1396"/>
                    <a:pt x="1061" y="1344"/>
                  </a:cubicBezTo>
                  <a:cubicBezTo>
                    <a:pt x="1134" y="1207"/>
                    <a:pt x="1197" y="1060"/>
                    <a:pt x="1240" y="871"/>
                  </a:cubicBezTo>
                  <a:cubicBezTo>
                    <a:pt x="1240" y="861"/>
                    <a:pt x="1240" y="850"/>
                    <a:pt x="1250" y="840"/>
                  </a:cubicBezTo>
                  <a:cubicBezTo>
                    <a:pt x="1271" y="924"/>
                    <a:pt x="1313" y="997"/>
                    <a:pt x="1355" y="1071"/>
                  </a:cubicBezTo>
                  <a:cubicBezTo>
                    <a:pt x="1492" y="1281"/>
                    <a:pt x="1670" y="1428"/>
                    <a:pt x="1870" y="1480"/>
                  </a:cubicBezTo>
                  <a:cubicBezTo>
                    <a:pt x="1933" y="1491"/>
                    <a:pt x="1985" y="1501"/>
                    <a:pt x="2038" y="1501"/>
                  </a:cubicBezTo>
                  <a:cubicBezTo>
                    <a:pt x="2090" y="1501"/>
                    <a:pt x="2143" y="1491"/>
                    <a:pt x="2195" y="1480"/>
                  </a:cubicBezTo>
                  <a:cubicBezTo>
                    <a:pt x="2237" y="1470"/>
                    <a:pt x="2279" y="1449"/>
                    <a:pt x="2321" y="1417"/>
                  </a:cubicBezTo>
                  <a:cubicBezTo>
                    <a:pt x="2353" y="1386"/>
                    <a:pt x="2384" y="1365"/>
                    <a:pt x="2405" y="1323"/>
                  </a:cubicBezTo>
                  <a:cubicBezTo>
                    <a:pt x="2447" y="1260"/>
                    <a:pt x="2479" y="1176"/>
                    <a:pt x="2479" y="1071"/>
                  </a:cubicBezTo>
                  <a:cubicBezTo>
                    <a:pt x="2489" y="987"/>
                    <a:pt x="2479" y="903"/>
                    <a:pt x="2447" y="808"/>
                  </a:cubicBezTo>
                  <a:cubicBezTo>
                    <a:pt x="2405" y="661"/>
                    <a:pt x="2321" y="514"/>
                    <a:pt x="2174" y="357"/>
                  </a:cubicBezTo>
                  <a:cubicBezTo>
                    <a:pt x="2111" y="283"/>
                    <a:pt x="2027" y="210"/>
                    <a:pt x="1933" y="147"/>
                  </a:cubicBezTo>
                  <a:cubicBezTo>
                    <a:pt x="1849" y="84"/>
                    <a:pt x="1744" y="31"/>
                    <a:pt x="1649" y="10"/>
                  </a:cubicBezTo>
                  <a:cubicBezTo>
                    <a:pt x="1607" y="0"/>
                    <a:pt x="1565" y="0"/>
                    <a:pt x="1523"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26"/>
            <p:cNvSpPr/>
            <p:nvPr/>
          </p:nvSpPr>
          <p:spPr>
            <a:xfrm>
              <a:off x="2057750" y="5074525"/>
              <a:ext cx="29425" cy="24700"/>
            </a:xfrm>
            <a:custGeom>
              <a:rect b="b" l="l" r="r" t="t"/>
              <a:pathLst>
                <a:path extrusionOk="0" h="988" w="1177">
                  <a:moveTo>
                    <a:pt x="620" y="0"/>
                  </a:moveTo>
                  <a:cubicBezTo>
                    <a:pt x="567" y="10"/>
                    <a:pt x="504" y="21"/>
                    <a:pt x="441" y="42"/>
                  </a:cubicBezTo>
                  <a:cubicBezTo>
                    <a:pt x="336" y="73"/>
                    <a:pt x="231" y="126"/>
                    <a:pt x="158" y="189"/>
                  </a:cubicBezTo>
                  <a:cubicBezTo>
                    <a:pt x="84" y="241"/>
                    <a:pt x="32" y="325"/>
                    <a:pt x="11" y="420"/>
                  </a:cubicBezTo>
                  <a:cubicBezTo>
                    <a:pt x="0" y="462"/>
                    <a:pt x="0" y="504"/>
                    <a:pt x="0" y="546"/>
                  </a:cubicBezTo>
                  <a:cubicBezTo>
                    <a:pt x="11" y="588"/>
                    <a:pt x="21" y="630"/>
                    <a:pt x="42" y="682"/>
                  </a:cubicBezTo>
                  <a:cubicBezTo>
                    <a:pt x="74" y="756"/>
                    <a:pt x="147" y="808"/>
                    <a:pt x="231" y="829"/>
                  </a:cubicBezTo>
                  <a:lnTo>
                    <a:pt x="336" y="829"/>
                  </a:lnTo>
                  <a:cubicBezTo>
                    <a:pt x="368" y="829"/>
                    <a:pt x="389" y="819"/>
                    <a:pt x="420" y="808"/>
                  </a:cubicBezTo>
                  <a:cubicBezTo>
                    <a:pt x="504" y="924"/>
                    <a:pt x="609" y="987"/>
                    <a:pt x="715" y="987"/>
                  </a:cubicBezTo>
                  <a:lnTo>
                    <a:pt x="725" y="987"/>
                  </a:lnTo>
                  <a:cubicBezTo>
                    <a:pt x="757" y="987"/>
                    <a:pt x="788" y="976"/>
                    <a:pt x="820" y="955"/>
                  </a:cubicBezTo>
                  <a:cubicBezTo>
                    <a:pt x="851" y="945"/>
                    <a:pt x="872" y="924"/>
                    <a:pt x="904" y="882"/>
                  </a:cubicBezTo>
                  <a:cubicBezTo>
                    <a:pt x="946" y="819"/>
                    <a:pt x="956" y="724"/>
                    <a:pt x="956" y="661"/>
                  </a:cubicBezTo>
                  <a:lnTo>
                    <a:pt x="967" y="661"/>
                  </a:lnTo>
                  <a:cubicBezTo>
                    <a:pt x="1009" y="640"/>
                    <a:pt x="1030" y="619"/>
                    <a:pt x="1051" y="609"/>
                  </a:cubicBezTo>
                  <a:cubicBezTo>
                    <a:pt x="1072" y="588"/>
                    <a:pt x="1093" y="567"/>
                    <a:pt x="1103" y="546"/>
                  </a:cubicBezTo>
                  <a:cubicBezTo>
                    <a:pt x="1124" y="514"/>
                    <a:pt x="1145" y="483"/>
                    <a:pt x="1156" y="462"/>
                  </a:cubicBezTo>
                  <a:cubicBezTo>
                    <a:pt x="1166" y="420"/>
                    <a:pt x="1177" y="367"/>
                    <a:pt x="1166" y="304"/>
                  </a:cubicBezTo>
                  <a:cubicBezTo>
                    <a:pt x="1156" y="273"/>
                    <a:pt x="1145" y="241"/>
                    <a:pt x="1135" y="220"/>
                  </a:cubicBezTo>
                  <a:cubicBezTo>
                    <a:pt x="1124" y="189"/>
                    <a:pt x="1093" y="157"/>
                    <a:pt x="1072" y="136"/>
                  </a:cubicBezTo>
                  <a:cubicBezTo>
                    <a:pt x="1040" y="94"/>
                    <a:pt x="998" y="73"/>
                    <a:pt x="946" y="42"/>
                  </a:cubicBezTo>
                  <a:cubicBezTo>
                    <a:pt x="904" y="21"/>
                    <a:pt x="851" y="10"/>
                    <a:pt x="77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26"/>
            <p:cNvSpPr/>
            <p:nvPr/>
          </p:nvSpPr>
          <p:spPr>
            <a:xfrm>
              <a:off x="2049075" y="5201575"/>
              <a:ext cx="46225" cy="68800"/>
            </a:xfrm>
            <a:custGeom>
              <a:rect b="b" l="l" r="r" t="t"/>
              <a:pathLst>
                <a:path extrusionOk="0" h="2752" w="1849">
                  <a:moveTo>
                    <a:pt x="620" y="0"/>
                  </a:moveTo>
                  <a:cubicBezTo>
                    <a:pt x="557" y="0"/>
                    <a:pt x="505" y="11"/>
                    <a:pt x="452" y="32"/>
                  </a:cubicBezTo>
                  <a:cubicBezTo>
                    <a:pt x="379" y="53"/>
                    <a:pt x="305" y="95"/>
                    <a:pt x="232" y="158"/>
                  </a:cubicBezTo>
                  <a:cubicBezTo>
                    <a:pt x="169" y="210"/>
                    <a:pt x="127" y="295"/>
                    <a:pt x="85" y="389"/>
                  </a:cubicBezTo>
                  <a:cubicBezTo>
                    <a:pt x="64" y="421"/>
                    <a:pt x="53" y="463"/>
                    <a:pt x="43" y="505"/>
                  </a:cubicBezTo>
                  <a:cubicBezTo>
                    <a:pt x="32" y="547"/>
                    <a:pt x="22" y="589"/>
                    <a:pt x="11" y="652"/>
                  </a:cubicBezTo>
                  <a:lnTo>
                    <a:pt x="11" y="736"/>
                  </a:lnTo>
                  <a:cubicBezTo>
                    <a:pt x="1" y="841"/>
                    <a:pt x="1" y="946"/>
                    <a:pt x="22" y="1082"/>
                  </a:cubicBezTo>
                  <a:cubicBezTo>
                    <a:pt x="32" y="1145"/>
                    <a:pt x="43" y="1219"/>
                    <a:pt x="64" y="1282"/>
                  </a:cubicBezTo>
                  <a:cubicBezTo>
                    <a:pt x="64" y="1313"/>
                    <a:pt x="74" y="1345"/>
                    <a:pt x="85" y="1376"/>
                  </a:cubicBezTo>
                  <a:cubicBezTo>
                    <a:pt x="95" y="1460"/>
                    <a:pt x="127" y="1555"/>
                    <a:pt x="158" y="1639"/>
                  </a:cubicBezTo>
                  <a:cubicBezTo>
                    <a:pt x="190" y="1754"/>
                    <a:pt x="232" y="1849"/>
                    <a:pt x="274" y="1943"/>
                  </a:cubicBezTo>
                  <a:cubicBezTo>
                    <a:pt x="337" y="2080"/>
                    <a:pt x="431" y="2216"/>
                    <a:pt x="557" y="2353"/>
                  </a:cubicBezTo>
                  <a:cubicBezTo>
                    <a:pt x="620" y="2426"/>
                    <a:pt x="694" y="2500"/>
                    <a:pt x="788" y="2563"/>
                  </a:cubicBezTo>
                  <a:cubicBezTo>
                    <a:pt x="862" y="2626"/>
                    <a:pt x="946" y="2668"/>
                    <a:pt x="1041" y="2710"/>
                  </a:cubicBezTo>
                  <a:cubicBezTo>
                    <a:pt x="1114" y="2741"/>
                    <a:pt x="1198" y="2752"/>
                    <a:pt x="1272" y="2752"/>
                  </a:cubicBezTo>
                  <a:lnTo>
                    <a:pt x="1293" y="2752"/>
                  </a:lnTo>
                  <a:cubicBezTo>
                    <a:pt x="1387" y="2752"/>
                    <a:pt x="1471" y="2720"/>
                    <a:pt x="1545" y="2668"/>
                  </a:cubicBezTo>
                  <a:cubicBezTo>
                    <a:pt x="1618" y="2605"/>
                    <a:pt x="1692" y="2521"/>
                    <a:pt x="1744" y="2405"/>
                  </a:cubicBezTo>
                  <a:cubicBezTo>
                    <a:pt x="1776" y="2321"/>
                    <a:pt x="1807" y="2237"/>
                    <a:pt x="1818" y="2143"/>
                  </a:cubicBezTo>
                  <a:cubicBezTo>
                    <a:pt x="1849" y="1954"/>
                    <a:pt x="1839" y="1744"/>
                    <a:pt x="1797" y="1513"/>
                  </a:cubicBezTo>
                  <a:cubicBezTo>
                    <a:pt x="1755" y="1292"/>
                    <a:pt x="1681" y="1072"/>
                    <a:pt x="1587" y="851"/>
                  </a:cubicBezTo>
                  <a:cubicBezTo>
                    <a:pt x="1492" y="652"/>
                    <a:pt x="1377" y="473"/>
                    <a:pt x="1240" y="326"/>
                  </a:cubicBezTo>
                  <a:cubicBezTo>
                    <a:pt x="1083" y="147"/>
                    <a:pt x="893" y="32"/>
                    <a:pt x="704" y="11"/>
                  </a:cubicBezTo>
                  <a:cubicBezTo>
                    <a:pt x="673" y="0"/>
                    <a:pt x="652" y="0"/>
                    <a:pt x="620"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26"/>
            <p:cNvSpPr/>
            <p:nvPr/>
          </p:nvSpPr>
          <p:spPr>
            <a:xfrm>
              <a:off x="2056950" y="5237800"/>
              <a:ext cx="38350" cy="32575"/>
            </a:xfrm>
            <a:custGeom>
              <a:rect b="b" l="l" r="r" t="t"/>
              <a:pathLst>
                <a:path extrusionOk="0" h="1303" w="1534">
                  <a:moveTo>
                    <a:pt x="1072" y="1"/>
                  </a:moveTo>
                  <a:cubicBezTo>
                    <a:pt x="1041" y="1"/>
                    <a:pt x="999" y="11"/>
                    <a:pt x="957" y="11"/>
                  </a:cubicBezTo>
                  <a:cubicBezTo>
                    <a:pt x="841" y="32"/>
                    <a:pt x="726" y="64"/>
                    <a:pt x="610" y="106"/>
                  </a:cubicBezTo>
                  <a:lnTo>
                    <a:pt x="620" y="106"/>
                  </a:lnTo>
                  <a:cubicBezTo>
                    <a:pt x="484" y="169"/>
                    <a:pt x="358" y="232"/>
                    <a:pt x="253" y="326"/>
                  </a:cubicBezTo>
                  <a:cubicBezTo>
                    <a:pt x="158" y="400"/>
                    <a:pt x="74" y="473"/>
                    <a:pt x="1" y="568"/>
                  </a:cubicBezTo>
                  <a:lnTo>
                    <a:pt x="1" y="578"/>
                  </a:lnTo>
                  <a:cubicBezTo>
                    <a:pt x="53" y="683"/>
                    <a:pt x="137" y="788"/>
                    <a:pt x="242" y="904"/>
                  </a:cubicBezTo>
                  <a:cubicBezTo>
                    <a:pt x="305" y="977"/>
                    <a:pt x="379" y="1051"/>
                    <a:pt x="473" y="1114"/>
                  </a:cubicBezTo>
                  <a:cubicBezTo>
                    <a:pt x="547" y="1177"/>
                    <a:pt x="631" y="1219"/>
                    <a:pt x="726" y="1261"/>
                  </a:cubicBezTo>
                  <a:cubicBezTo>
                    <a:pt x="799" y="1292"/>
                    <a:pt x="883" y="1303"/>
                    <a:pt x="957" y="1303"/>
                  </a:cubicBezTo>
                  <a:lnTo>
                    <a:pt x="978" y="1303"/>
                  </a:lnTo>
                  <a:cubicBezTo>
                    <a:pt x="1072" y="1303"/>
                    <a:pt x="1156" y="1271"/>
                    <a:pt x="1230" y="1219"/>
                  </a:cubicBezTo>
                  <a:cubicBezTo>
                    <a:pt x="1303" y="1156"/>
                    <a:pt x="1377" y="1072"/>
                    <a:pt x="1429" y="956"/>
                  </a:cubicBezTo>
                  <a:cubicBezTo>
                    <a:pt x="1461" y="872"/>
                    <a:pt x="1492" y="788"/>
                    <a:pt x="1503" y="694"/>
                  </a:cubicBezTo>
                  <a:cubicBezTo>
                    <a:pt x="1534" y="526"/>
                    <a:pt x="1524" y="337"/>
                    <a:pt x="1492" y="127"/>
                  </a:cubicBezTo>
                  <a:cubicBezTo>
                    <a:pt x="1471" y="116"/>
                    <a:pt x="1461" y="95"/>
                    <a:pt x="1440" y="85"/>
                  </a:cubicBezTo>
                  <a:cubicBezTo>
                    <a:pt x="1419" y="74"/>
                    <a:pt x="1398" y="64"/>
                    <a:pt x="1366" y="53"/>
                  </a:cubicBezTo>
                  <a:lnTo>
                    <a:pt x="1377" y="53"/>
                  </a:lnTo>
                  <a:cubicBezTo>
                    <a:pt x="1345" y="43"/>
                    <a:pt x="1324" y="32"/>
                    <a:pt x="1293" y="22"/>
                  </a:cubicBezTo>
                  <a:cubicBezTo>
                    <a:pt x="1261" y="22"/>
                    <a:pt x="1230" y="11"/>
                    <a:pt x="1198" y="11"/>
                  </a:cubicBezTo>
                  <a:lnTo>
                    <a:pt x="1209" y="11"/>
                  </a:lnTo>
                  <a:cubicBezTo>
                    <a:pt x="1167" y="1"/>
                    <a:pt x="1135" y="1"/>
                    <a:pt x="1093" y="1"/>
                  </a:cubicBezTo>
                  <a:close/>
                </a:path>
              </a:pathLst>
            </a:custGeom>
            <a:solidFill>
              <a:srgbClr val="FBD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26"/>
            <p:cNvSpPr/>
            <p:nvPr/>
          </p:nvSpPr>
          <p:spPr>
            <a:xfrm>
              <a:off x="2070600" y="5260375"/>
              <a:ext cx="6600" cy="7800"/>
            </a:xfrm>
            <a:custGeom>
              <a:rect b="b" l="l" r="r" t="t"/>
              <a:pathLst>
                <a:path extrusionOk="0" h="312" w="264">
                  <a:moveTo>
                    <a:pt x="64" y="1"/>
                  </a:moveTo>
                  <a:cubicBezTo>
                    <a:pt x="53" y="1"/>
                    <a:pt x="43" y="1"/>
                    <a:pt x="32" y="11"/>
                  </a:cubicBezTo>
                  <a:cubicBezTo>
                    <a:pt x="11" y="22"/>
                    <a:pt x="1" y="53"/>
                    <a:pt x="22" y="74"/>
                  </a:cubicBezTo>
                  <a:cubicBezTo>
                    <a:pt x="64" y="148"/>
                    <a:pt x="116" y="221"/>
                    <a:pt x="158" y="284"/>
                  </a:cubicBezTo>
                  <a:cubicBezTo>
                    <a:pt x="165" y="304"/>
                    <a:pt x="180" y="311"/>
                    <a:pt x="195" y="311"/>
                  </a:cubicBezTo>
                  <a:cubicBezTo>
                    <a:pt x="205" y="311"/>
                    <a:pt x="214" y="309"/>
                    <a:pt x="222" y="305"/>
                  </a:cubicBezTo>
                  <a:cubicBezTo>
                    <a:pt x="253" y="295"/>
                    <a:pt x="264" y="263"/>
                    <a:pt x="243" y="232"/>
                  </a:cubicBezTo>
                  <a:cubicBezTo>
                    <a:pt x="201" y="169"/>
                    <a:pt x="158" y="95"/>
                    <a:pt x="106" y="22"/>
                  </a:cubicBezTo>
                  <a:cubicBezTo>
                    <a:pt x="95" y="11"/>
                    <a:pt x="85" y="11"/>
                    <a:pt x="7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26"/>
            <p:cNvSpPr/>
            <p:nvPr/>
          </p:nvSpPr>
          <p:spPr>
            <a:xfrm>
              <a:off x="2078225" y="5257225"/>
              <a:ext cx="5525" cy="9475"/>
            </a:xfrm>
            <a:custGeom>
              <a:rect b="b" l="l" r="r" t="t"/>
              <a:pathLst>
                <a:path extrusionOk="0" h="379" w="221">
                  <a:moveTo>
                    <a:pt x="43" y="1"/>
                  </a:moveTo>
                  <a:cubicBezTo>
                    <a:pt x="22" y="11"/>
                    <a:pt x="1" y="43"/>
                    <a:pt x="11" y="64"/>
                  </a:cubicBezTo>
                  <a:cubicBezTo>
                    <a:pt x="43" y="158"/>
                    <a:pt x="85" y="253"/>
                    <a:pt x="116" y="337"/>
                  </a:cubicBezTo>
                  <a:cubicBezTo>
                    <a:pt x="127" y="358"/>
                    <a:pt x="127" y="368"/>
                    <a:pt x="137" y="368"/>
                  </a:cubicBezTo>
                  <a:cubicBezTo>
                    <a:pt x="148" y="379"/>
                    <a:pt x="169" y="379"/>
                    <a:pt x="179" y="379"/>
                  </a:cubicBezTo>
                  <a:cubicBezTo>
                    <a:pt x="190" y="368"/>
                    <a:pt x="200" y="368"/>
                    <a:pt x="211" y="358"/>
                  </a:cubicBezTo>
                  <a:cubicBezTo>
                    <a:pt x="221" y="347"/>
                    <a:pt x="221" y="326"/>
                    <a:pt x="211" y="316"/>
                  </a:cubicBezTo>
                  <a:cubicBezTo>
                    <a:pt x="179" y="221"/>
                    <a:pt x="148" y="127"/>
                    <a:pt x="106" y="43"/>
                  </a:cubicBezTo>
                  <a:cubicBezTo>
                    <a:pt x="106" y="32"/>
                    <a:pt x="95" y="22"/>
                    <a:pt x="85" y="11"/>
                  </a:cubicBezTo>
                  <a:cubicBezTo>
                    <a:pt x="74" y="1"/>
                    <a:pt x="74" y="1"/>
                    <a:pt x="6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26"/>
            <p:cNvSpPr/>
            <p:nvPr/>
          </p:nvSpPr>
          <p:spPr>
            <a:xfrm>
              <a:off x="2085825" y="5254850"/>
              <a:ext cx="3700" cy="8425"/>
            </a:xfrm>
            <a:custGeom>
              <a:rect b="b" l="l" r="r" t="t"/>
              <a:pathLst>
                <a:path extrusionOk="0" h="337" w="148">
                  <a:moveTo>
                    <a:pt x="43" y="1"/>
                  </a:moveTo>
                  <a:cubicBezTo>
                    <a:pt x="12" y="12"/>
                    <a:pt x="1" y="43"/>
                    <a:pt x="1" y="64"/>
                  </a:cubicBezTo>
                  <a:cubicBezTo>
                    <a:pt x="22" y="106"/>
                    <a:pt x="33" y="138"/>
                    <a:pt x="33" y="180"/>
                  </a:cubicBezTo>
                  <a:cubicBezTo>
                    <a:pt x="43" y="222"/>
                    <a:pt x="43" y="253"/>
                    <a:pt x="43" y="285"/>
                  </a:cubicBezTo>
                  <a:cubicBezTo>
                    <a:pt x="43" y="316"/>
                    <a:pt x="64" y="337"/>
                    <a:pt x="96" y="337"/>
                  </a:cubicBezTo>
                  <a:cubicBezTo>
                    <a:pt x="117" y="337"/>
                    <a:pt x="138" y="316"/>
                    <a:pt x="138" y="285"/>
                  </a:cubicBezTo>
                  <a:cubicBezTo>
                    <a:pt x="148" y="201"/>
                    <a:pt x="127" y="117"/>
                    <a:pt x="106" y="33"/>
                  </a:cubicBezTo>
                  <a:cubicBezTo>
                    <a:pt x="96" y="12"/>
                    <a:pt x="75" y="1"/>
                    <a:pt x="5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26"/>
            <p:cNvSpPr/>
            <p:nvPr/>
          </p:nvSpPr>
          <p:spPr>
            <a:xfrm>
              <a:off x="2102100" y="5193850"/>
              <a:ext cx="40725" cy="71775"/>
            </a:xfrm>
            <a:custGeom>
              <a:rect b="b" l="l" r="r" t="t"/>
              <a:pathLst>
                <a:path extrusionOk="0" h="2871" w="1629">
                  <a:moveTo>
                    <a:pt x="824" y="1"/>
                  </a:moveTo>
                  <a:cubicBezTo>
                    <a:pt x="804" y="1"/>
                    <a:pt x="786" y="2"/>
                    <a:pt x="768" y="5"/>
                  </a:cubicBezTo>
                  <a:cubicBezTo>
                    <a:pt x="705" y="5"/>
                    <a:pt x="652" y="15"/>
                    <a:pt x="600" y="36"/>
                  </a:cubicBezTo>
                  <a:cubicBezTo>
                    <a:pt x="568" y="47"/>
                    <a:pt x="547" y="57"/>
                    <a:pt x="516" y="78"/>
                  </a:cubicBezTo>
                  <a:cubicBezTo>
                    <a:pt x="348" y="173"/>
                    <a:pt x="211" y="341"/>
                    <a:pt x="138" y="561"/>
                  </a:cubicBezTo>
                  <a:cubicBezTo>
                    <a:pt x="64" y="751"/>
                    <a:pt x="22" y="961"/>
                    <a:pt x="12" y="1181"/>
                  </a:cubicBezTo>
                  <a:cubicBezTo>
                    <a:pt x="1" y="1423"/>
                    <a:pt x="12" y="1654"/>
                    <a:pt x="54" y="1874"/>
                  </a:cubicBezTo>
                  <a:cubicBezTo>
                    <a:pt x="96" y="2105"/>
                    <a:pt x="169" y="2305"/>
                    <a:pt x="264" y="2462"/>
                  </a:cubicBezTo>
                  <a:cubicBezTo>
                    <a:pt x="306" y="2557"/>
                    <a:pt x="369" y="2620"/>
                    <a:pt x="432" y="2693"/>
                  </a:cubicBezTo>
                  <a:cubicBezTo>
                    <a:pt x="526" y="2777"/>
                    <a:pt x="610" y="2830"/>
                    <a:pt x="715" y="2851"/>
                  </a:cubicBezTo>
                  <a:cubicBezTo>
                    <a:pt x="753" y="2865"/>
                    <a:pt x="791" y="2870"/>
                    <a:pt x="830" y="2870"/>
                  </a:cubicBezTo>
                  <a:cubicBezTo>
                    <a:pt x="877" y="2870"/>
                    <a:pt x="926" y="2862"/>
                    <a:pt x="978" y="2851"/>
                  </a:cubicBezTo>
                  <a:cubicBezTo>
                    <a:pt x="978" y="2840"/>
                    <a:pt x="988" y="2840"/>
                    <a:pt x="999" y="2840"/>
                  </a:cubicBezTo>
                  <a:cubicBezTo>
                    <a:pt x="1062" y="2809"/>
                    <a:pt x="1135" y="2767"/>
                    <a:pt x="1198" y="2714"/>
                  </a:cubicBezTo>
                  <a:cubicBezTo>
                    <a:pt x="1261" y="2641"/>
                    <a:pt x="1324" y="2567"/>
                    <a:pt x="1377" y="2483"/>
                  </a:cubicBezTo>
                  <a:cubicBezTo>
                    <a:pt x="1429" y="2389"/>
                    <a:pt x="1482" y="2294"/>
                    <a:pt x="1513" y="2210"/>
                  </a:cubicBezTo>
                  <a:cubicBezTo>
                    <a:pt x="1587" y="2032"/>
                    <a:pt x="1618" y="1864"/>
                    <a:pt x="1629" y="1717"/>
                  </a:cubicBezTo>
                  <a:lnTo>
                    <a:pt x="1629" y="1402"/>
                  </a:lnTo>
                  <a:cubicBezTo>
                    <a:pt x="1618" y="1307"/>
                    <a:pt x="1618" y="1213"/>
                    <a:pt x="1597" y="1118"/>
                  </a:cubicBezTo>
                  <a:cubicBezTo>
                    <a:pt x="1597" y="1087"/>
                    <a:pt x="1587" y="1055"/>
                    <a:pt x="1587" y="1034"/>
                  </a:cubicBezTo>
                  <a:cubicBezTo>
                    <a:pt x="1576" y="961"/>
                    <a:pt x="1566" y="887"/>
                    <a:pt x="1545" y="824"/>
                  </a:cubicBezTo>
                  <a:cubicBezTo>
                    <a:pt x="1513" y="688"/>
                    <a:pt x="1482" y="583"/>
                    <a:pt x="1440" y="498"/>
                  </a:cubicBezTo>
                  <a:cubicBezTo>
                    <a:pt x="1419" y="467"/>
                    <a:pt x="1408" y="446"/>
                    <a:pt x="1398" y="414"/>
                  </a:cubicBezTo>
                  <a:cubicBezTo>
                    <a:pt x="1366" y="372"/>
                    <a:pt x="1345" y="330"/>
                    <a:pt x="1314" y="288"/>
                  </a:cubicBezTo>
                  <a:cubicBezTo>
                    <a:pt x="1293" y="257"/>
                    <a:pt x="1261" y="225"/>
                    <a:pt x="1240" y="204"/>
                  </a:cubicBezTo>
                  <a:cubicBezTo>
                    <a:pt x="1167" y="131"/>
                    <a:pt x="1093" y="68"/>
                    <a:pt x="1009" y="36"/>
                  </a:cubicBezTo>
                  <a:cubicBezTo>
                    <a:pt x="946" y="12"/>
                    <a:pt x="882" y="1"/>
                    <a:pt x="82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26"/>
            <p:cNvSpPr/>
            <p:nvPr/>
          </p:nvSpPr>
          <p:spPr>
            <a:xfrm>
              <a:off x="2103675" y="5233850"/>
              <a:ext cx="38875" cy="31775"/>
            </a:xfrm>
            <a:custGeom>
              <a:rect b="b" l="l" r="r" t="t"/>
              <a:pathLst>
                <a:path extrusionOk="0" h="1271" w="1555">
                  <a:moveTo>
                    <a:pt x="810" y="1"/>
                  </a:moveTo>
                  <a:cubicBezTo>
                    <a:pt x="811" y="1"/>
                    <a:pt x="813" y="1"/>
                    <a:pt x="814" y="1"/>
                  </a:cubicBezTo>
                  <a:lnTo>
                    <a:pt x="814" y="1"/>
                  </a:lnTo>
                  <a:cubicBezTo>
                    <a:pt x="816" y="1"/>
                    <a:pt x="818" y="1"/>
                    <a:pt x="820" y="1"/>
                  </a:cubicBezTo>
                  <a:close/>
                  <a:moveTo>
                    <a:pt x="814" y="1"/>
                  </a:moveTo>
                  <a:lnTo>
                    <a:pt x="814" y="1"/>
                  </a:lnTo>
                  <a:cubicBezTo>
                    <a:pt x="690" y="1"/>
                    <a:pt x="577" y="12"/>
                    <a:pt x="453" y="33"/>
                  </a:cubicBezTo>
                  <a:cubicBezTo>
                    <a:pt x="421" y="43"/>
                    <a:pt x="379" y="54"/>
                    <a:pt x="348" y="64"/>
                  </a:cubicBezTo>
                  <a:cubicBezTo>
                    <a:pt x="337" y="75"/>
                    <a:pt x="337" y="75"/>
                    <a:pt x="327" y="75"/>
                  </a:cubicBezTo>
                  <a:cubicBezTo>
                    <a:pt x="295" y="85"/>
                    <a:pt x="264" y="106"/>
                    <a:pt x="232" y="127"/>
                  </a:cubicBezTo>
                  <a:lnTo>
                    <a:pt x="232" y="117"/>
                  </a:lnTo>
                  <a:cubicBezTo>
                    <a:pt x="211" y="138"/>
                    <a:pt x="180" y="148"/>
                    <a:pt x="159" y="169"/>
                  </a:cubicBezTo>
                  <a:cubicBezTo>
                    <a:pt x="127" y="190"/>
                    <a:pt x="106" y="211"/>
                    <a:pt x="85" y="232"/>
                  </a:cubicBezTo>
                  <a:lnTo>
                    <a:pt x="85" y="222"/>
                  </a:lnTo>
                  <a:cubicBezTo>
                    <a:pt x="75" y="243"/>
                    <a:pt x="54" y="264"/>
                    <a:pt x="33" y="285"/>
                  </a:cubicBezTo>
                  <a:cubicBezTo>
                    <a:pt x="22" y="295"/>
                    <a:pt x="12" y="316"/>
                    <a:pt x="1" y="337"/>
                  </a:cubicBezTo>
                  <a:cubicBezTo>
                    <a:pt x="43" y="547"/>
                    <a:pt x="106" y="715"/>
                    <a:pt x="201" y="862"/>
                  </a:cubicBezTo>
                  <a:cubicBezTo>
                    <a:pt x="243" y="957"/>
                    <a:pt x="306" y="1020"/>
                    <a:pt x="369" y="1093"/>
                  </a:cubicBezTo>
                  <a:cubicBezTo>
                    <a:pt x="463" y="1177"/>
                    <a:pt x="547" y="1230"/>
                    <a:pt x="652" y="1251"/>
                  </a:cubicBezTo>
                  <a:cubicBezTo>
                    <a:pt x="690" y="1265"/>
                    <a:pt x="728" y="1270"/>
                    <a:pt x="767" y="1270"/>
                  </a:cubicBezTo>
                  <a:cubicBezTo>
                    <a:pt x="814" y="1270"/>
                    <a:pt x="863" y="1262"/>
                    <a:pt x="915" y="1251"/>
                  </a:cubicBezTo>
                  <a:cubicBezTo>
                    <a:pt x="915" y="1240"/>
                    <a:pt x="925" y="1240"/>
                    <a:pt x="936" y="1240"/>
                  </a:cubicBezTo>
                  <a:cubicBezTo>
                    <a:pt x="999" y="1209"/>
                    <a:pt x="1072" y="1167"/>
                    <a:pt x="1135" y="1114"/>
                  </a:cubicBezTo>
                  <a:cubicBezTo>
                    <a:pt x="1198" y="1041"/>
                    <a:pt x="1261" y="967"/>
                    <a:pt x="1314" y="883"/>
                  </a:cubicBezTo>
                  <a:cubicBezTo>
                    <a:pt x="1366" y="789"/>
                    <a:pt x="1419" y="694"/>
                    <a:pt x="1450" y="610"/>
                  </a:cubicBezTo>
                  <a:cubicBezTo>
                    <a:pt x="1503" y="463"/>
                    <a:pt x="1545" y="327"/>
                    <a:pt x="1555" y="211"/>
                  </a:cubicBezTo>
                  <a:cubicBezTo>
                    <a:pt x="1555" y="201"/>
                    <a:pt x="1555" y="201"/>
                    <a:pt x="1545" y="201"/>
                  </a:cubicBezTo>
                  <a:cubicBezTo>
                    <a:pt x="1450" y="138"/>
                    <a:pt x="1345" y="96"/>
                    <a:pt x="1230" y="64"/>
                  </a:cubicBezTo>
                  <a:cubicBezTo>
                    <a:pt x="1094" y="22"/>
                    <a:pt x="959" y="1"/>
                    <a:pt x="814" y="1"/>
                  </a:cubicBezTo>
                  <a:close/>
                </a:path>
              </a:pathLst>
            </a:custGeom>
            <a:solidFill>
              <a:srgbClr val="FBD4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26"/>
            <p:cNvSpPr/>
            <p:nvPr/>
          </p:nvSpPr>
          <p:spPr>
            <a:xfrm>
              <a:off x="2113125" y="5251700"/>
              <a:ext cx="3450" cy="8700"/>
            </a:xfrm>
            <a:custGeom>
              <a:rect b="b" l="l" r="r" t="t"/>
              <a:pathLst>
                <a:path extrusionOk="0" h="348" w="138">
                  <a:moveTo>
                    <a:pt x="54" y="1"/>
                  </a:moveTo>
                  <a:cubicBezTo>
                    <a:pt x="22" y="1"/>
                    <a:pt x="1" y="22"/>
                    <a:pt x="1" y="54"/>
                  </a:cubicBezTo>
                  <a:cubicBezTo>
                    <a:pt x="1" y="138"/>
                    <a:pt x="12" y="222"/>
                    <a:pt x="33" y="306"/>
                  </a:cubicBezTo>
                  <a:cubicBezTo>
                    <a:pt x="33" y="337"/>
                    <a:pt x="64" y="348"/>
                    <a:pt x="96" y="348"/>
                  </a:cubicBezTo>
                  <a:cubicBezTo>
                    <a:pt x="117" y="337"/>
                    <a:pt x="138" y="306"/>
                    <a:pt x="127" y="285"/>
                  </a:cubicBezTo>
                  <a:cubicBezTo>
                    <a:pt x="117" y="253"/>
                    <a:pt x="117" y="222"/>
                    <a:pt x="106" y="190"/>
                  </a:cubicBezTo>
                  <a:lnTo>
                    <a:pt x="106" y="54"/>
                  </a:lnTo>
                  <a:cubicBezTo>
                    <a:pt x="106" y="22"/>
                    <a:pt x="85" y="1"/>
                    <a:pt x="5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26"/>
            <p:cNvSpPr/>
            <p:nvPr/>
          </p:nvSpPr>
          <p:spPr>
            <a:xfrm>
              <a:off x="2119425" y="5253025"/>
              <a:ext cx="2925" cy="8425"/>
            </a:xfrm>
            <a:custGeom>
              <a:rect b="b" l="l" r="r" t="t"/>
              <a:pathLst>
                <a:path extrusionOk="0" h="337" w="117">
                  <a:moveTo>
                    <a:pt x="54" y="1"/>
                  </a:moveTo>
                  <a:cubicBezTo>
                    <a:pt x="33" y="1"/>
                    <a:pt x="1" y="22"/>
                    <a:pt x="1" y="43"/>
                  </a:cubicBezTo>
                  <a:cubicBezTo>
                    <a:pt x="12" y="127"/>
                    <a:pt x="12" y="211"/>
                    <a:pt x="12" y="284"/>
                  </a:cubicBezTo>
                  <a:cubicBezTo>
                    <a:pt x="12" y="316"/>
                    <a:pt x="33" y="337"/>
                    <a:pt x="64" y="337"/>
                  </a:cubicBezTo>
                  <a:cubicBezTo>
                    <a:pt x="85" y="337"/>
                    <a:pt x="117" y="316"/>
                    <a:pt x="117" y="284"/>
                  </a:cubicBezTo>
                  <a:cubicBezTo>
                    <a:pt x="117" y="211"/>
                    <a:pt x="106" y="127"/>
                    <a:pt x="106" y="43"/>
                  </a:cubicBezTo>
                  <a:cubicBezTo>
                    <a:pt x="106" y="22"/>
                    <a:pt x="85" y="1"/>
                    <a:pt x="5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26"/>
            <p:cNvSpPr/>
            <p:nvPr/>
          </p:nvSpPr>
          <p:spPr>
            <a:xfrm>
              <a:off x="2126525" y="5252750"/>
              <a:ext cx="2900" cy="8700"/>
            </a:xfrm>
            <a:custGeom>
              <a:rect b="b" l="l" r="r" t="t"/>
              <a:pathLst>
                <a:path extrusionOk="0" h="348" w="116">
                  <a:moveTo>
                    <a:pt x="64" y="1"/>
                  </a:moveTo>
                  <a:cubicBezTo>
                    <a:pt x="32" y="1"/>
                    <a:pt x="11" y="22"/>
                    <a:pt x="11" y="54"/>
                  </a:cubicBezTo>
                  <a:cubicBezTo>
                    <a:pt x="11" y="138"/>
                    <a:pt x="1" y="211"/>
                    <a:pt x="1" y="295"/>
                  </a:cubicBezTo>
                  <a:cubicBezTo>
                    <a:pt x="1" y="327"/>
                    <a:pt x="22" y="348"/>
                    <a:pt x="53" y="348"/>
                  </a:cubicBezTo>
                  <a:cubicBezTo>
                    <a:pt x="74" y="348"/>
                    <a:pt x="95" y="327"/>
                    <a:pt x="106" y="295"/>
                  </a:cubicBezTo>
                  <a:cubicBezTo>
                    <a:pt x="106" y="211"/>
                    <a:pt x="106" y="138"/>
                    <a:pt x="116" y="54"/>
                  </a:cubicBezTo>
                  <a:cubicBezTo>
                    <a:pt x="116" y="22"/>
                    <a:pt x="85" y="1"/>
                    <a:pt x="64" y="1"/>
                  </a:cubicBezTo>
                  <a:close/>
                </a:path>
              </a:pathLst>
            </a:custGeom>
            <a:solidFill>
              <a:srgbClr val="E67F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26"/>
            <p:cNvSpPr/>
            <p:nvPr/>
          </p:nvSpPr>
          <p:spPr>
            <a:xfrm>
              <a:off x="2001575" y="4982875"/>
              <a:ext cx="103975" cy="49925"/>
            </a:xfrm>
            <a:custGeom>
              <a:rect b="b" l="l" r="r" t="t"/>
              <a:pathLst>
                <a:path extrusionOk="0" h="1997" w="4159">
                  <a:moveTo>
                    <a:pt x="2625" y="1"/>
                  </a:moveTo>
                  <a:cubicBezTo>
                    <a:pt x="2373" y="1"/>
                    <a:pt x="2111" y="22"/>
                    <a:pt x="1869" y="43"/>
                  </a:cubicBezTo>
                  <a:cubicBezTo>
                    <a:pt x="1459" y="96"/>
                    <a:pt x="1092" y="201"/>
                    <a:pt x="787" y="369"/>
                  </a:cubicBezTo>
                  <a:cubicBezTo>
                    <a:pt x="598" y="463"/>
                    <a:pt x="441" y="589"/>
                    <a:pt x="304" y="736"/>
                  </a:cubicBezTo>
                  <a:cubicBezTo>
                    <a:pt x="220" y="841"/>
                    <a:pt x="147" y="946"/>
                    <a:pt x="84" y="1062"/>
                  </a:cubicBezTo>
                  <a:cubicBezTo>
                    <a:pt x="63" y="1072"/>
                    <a:pt x="63" y="1083"/>
                    <a:pt x="52" y="1093"/>
                  </a:cubicBezTo>
                  <a:cubicBezTo>
                    <a:pt x="31" y="1146"/>
                    <a:pt x="21" y="1188"/>
                    <a:pt x="21" y="1230"/>
                  </a:cubicBezTo>
                  <a:cubicBezTo>
                    <a:pt x="10" y="1251"/>
                    <a:pt x="10" y="1272"/>
                    <a:pt x="0" y="1282"/>
                  </a:cubicBezTo>
                  <a:cubicBezTo>
                    <a:pt x="0" y="1303"/>
                    <a:pt x="0" y="1324"/>
                    <a:pt x="21" y="1335"/>
                  </a:cubicBezTo>
                  <a:cubicBezTo>
                    <a:pt x="21" y="1366"/>
                    <a:pt x="31" y="1398"/>
                    <a:pt x="42" y="1419"/>
                  </a:cubicBezTo>
                  <a:cubicBezTo>
                    <a:pt x="63" y="1461"/>
                    <a:pt x="94" y="1492"/>
                    <a:pt x="136" y="1524"/>
                  </a:cubicBezTo>
                  <a:cubicBezTo>
                    <a:pt x="157" y="1534"/>
                    <a:pt x="189" y="1545"/>
                    <a:pt x="199" y="1555"/>
                  </a:cubicBezTo>
                  <a:cubicBezTo>
                    <a:pt x="220" y="1555"/>
                    <a:pt x="241" y="1566"/>
                    <a:pt x="273" y="1566"/>
                  </a:cubicBezTo>
                  <a:cubicBezTo>
                    <a:pt x="294" y="1566"/>
                    <a:pt x="315" y="1576"/>
                    <a:pt x="346" y="1576"/>
                  </a:cubicBezTo>
                  <a:cubicBezTo>
                    <a:pt x="367" y="1576"/>
                    <a:pt x="399" y="1566"/>
                    <a:pt x="430" y="1566"/>
                  </a:cubicBezTo>
                  <a:cubicBezTo>
                    <a:pt x="472" y="1555"/>
                    <a:pt x="525" y="1545"/>
                    <a:pt x="588" y="1513"/>
                  </a:cubicBezTo>
                  <a:cubicBezTo>
                    <a:pt x="651" y="1492"/>
                    <a:pt x="703" y="1450"/>
                    <a:pt x="756" y="1398"/>
                  </a:cubicBezTo>
                  <a:lnTo>
                    <a:pt x="787" y="1524"/>
                  </a:lnTo>
                  <a:cubicBezTo>
                    <a:pt x="808" y="1597"/>
                    <a:pt x="850" y="1660"/>
                    <a:pt x="892" y="1723"/>
                  </a:cubicBezTo>
                  <a:cubicBezTo>
                    <a:pt x="976" y="1828"/>
                    <a:pt x="1102" y="1912"/>
                    <a:pt x="1239" y="1965"/>
                  </a:cubicBezTo>
                  <a:cubicBezTo>
                    <a:pt x="1312" y="1986"/>
                    <a:pt x="1396" y="1996"/>
                    <a:pt x="1480" y="1996"/>
                  </a:cubicBezTo>
                  <a:cubicBezTo>
                    <a:pt x="1533" y="1996"/>
                    <a:pt x="1596" y="1986"/>
                    <a:pt x="1659" y="1975"/>
                  </a:cubicBezTo>
                  <a:cubicBezTo>
                    <a:pt x="1785" y="1944"/>
                    <a:pt x="1922" y="1881"/>
                    <a:pt x="2016" y="1776"/>
                  </a:cubicBezTo>
                  <a:cubicBezTo>
                    <a:pt x="2079" y="1702"/>
                    <a:pt x="2142" y="1618"/>
                    <a:pt x="2174" y="1513"/>
                  </a:cubicBezTo>
                  <a:cubicBezTo>
                    <a:pt x="2184" y="1461"/>
                    <a:pt x="2195" y="1398"/>
                    <a:pt x="2195" y="1335"/>
                  </a:cubicBezTo>
                  <a:cubicBezTo>
                    <a:pt x="2205" y="1314"/>
                    <a:pt x="2205" y="1282"/>
                    <a:pt x="2205" y="1261"/>
                  </a:cubicBezTo>
                  <a:cubicBezTo>
                    <a:pt x="2247" y="1293"/>
                    <a:pt x="2289" y="1324"/>
                    <a:pt x="2342" y="1335"/>
                  </a:cubicBezTo>
                  <a:cubicBezTo>
                    <a:pt x="2426" y="1377"/>
                    <a:pt x="2499" y="1387"/>
                    <a:pt x="2562" y="1387"/>
                  </a:cubicBezTo>
                  <a:lnTo>
                    <a:pt x="2604" y="1387"/>
                  </a:lnTo>
                  <a:cubicBezTo>
                    <a:pt x="2646" y="1387"/>
                    <a:pt x="2678" y="1377"/>
                    <a:pt x="2720" y="1356"/>
                  </a:cubicBezTo>
                  <a:cubicBezTo>
                    <a:pt x="2751" y="1335"/>
                    <a:pt x="2783" y="1314"/>
                    <a:pt x="2804" y="1272"/>
                  </a:cubicBezTo>
                  <a:cubicBezTo>
                    <a:pt x="2825" y="1240"/>
                    <a:pt x="2835" y="1198"/>
                    <a:pt x="2846" y="1146"/>
                  </a:cubicBezTo>
                  <a:lnTo>
                    <a:pt x="2846" y="1125"/>
                  </a:lnTo>
                  <a:cubicBezTo>
                    <a:pt x="2962" y="1240"/>
                    <a:pt x="3098" y="1324"/>
                    <a:pt x="3245" y="1366"/>
                  </a:cubicBezTo>
                  <a:cubicBezTo>
                    <a:pt x="3319" y="1398"/>
                    <a:pt x="3403" y="1408"/>
                    <a:pt x="3476" y="1408"/>
                  </a:cubicBezTo>
                  <a:lnTo>
                    <a:pt x="3518" y="1408"/>
                  </a:lnTo>
                  <a:cubicBezTo>
                    <a:pt x="3613" y="1398"/>
                    <a:pt x="3707" y="1377"/>
                    <a:pt x="3781" y="1324"/>
                  </a:cubicBezTo>
                  <a:cubicBezTo>
                    <a:pt x="3865" y="1282"/>
                    <a:pt x="3938" y="1198"/>
                    <a:pt x="4001" y="1104"/>
                  </a:cubicBezTo>
                  <a:cubicBezTo>
                    <a:pt x="4022" y="1072"/>
                    <a:pt x="4043" y="1030"/>
                    <a:pt x="4075" y="967"/>
                  </a:cubicBezTo>
                  <a:cubicBezTo>
                    <a:pt x="4085" y="936"/>
                    <a:pt x="4106" y="894"/>
                    <a:pt x="4117" y="862"/>
                  </a:cubicBezTo>
                  <a:cubicBezTo>
                    <a:pt x="4138" y="768"/>
                    <a:pt x="4159" y="631"/>
                    <a:pt x="4106" y="505"/>
                  </a:cubicBezTo>
                  <a:cubicBezTo>
                    <a:pt x="4033" y="316"/>
                    <a:pt x="3844" y="180"/>
                    <a:pt x="3539" y="96"/>
                  </a:cubicBezTo>
                  <a:cubicBezTo>
                    <a:pt x="3413" y="64"/>
                    <a:pt x="3266" y="43"/>
                    <a:pt x="3098" y="22"/>
                  </a:cubicBezTo>
                  <a:cubicBezTo>
                    <a:pt x="2951" y="12"/>
                    <a:pt x="2804" y="1"/>
                    <a:pt x="2636"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26"/>
            <p:cNvSpPr/>
            <p:nvPr/>
          </p:nvSpPr>
          <p:spPr>
            <a:xfrm>
              <a:off x="2077700" y="4984200"/>
              <a:ext cx="21550" cy="25150"/>
            </a:xfrm>
            <a:custGeom>
              <a:rect b="b" l="l" r="r" t="t"/>
              <a:pathLst>
                <a:path extrusionOk="0" h="1006" w="862">
                  <a:moveTo>
                    <a:pt x="610" y="1"/>
                  </a:moveTo>
                  <a:cubicBezTo>
                    <a:pt x="589" y="1"/>
                    <a:pt x="578" y="1"/>
                    <a:pt x="568" y="22"/>
                  </a:cubicBezTo>
                  <a:cubicBezTo>
                    <a:pt x="557" y="43"/>
                    <a:pt x="557" y="74"/>
                    <a:pt x="589" y="85"/>
                  </a:cubicBezTo>
                  <a:cubicBezTo>
                    <a:pt x="599" y="95"/>
                    <a:pt x="610" y="95"/>
                    <a:pt x="620" y="106"/>
                  </a:cubicBezTo>
                  <a:lnTo>
                    <a:pt x="683" y="169"/>
                  </a:lnTo>
                  <a:cubicBezTo>
                    <a:pt x="694" y="190"/>
                    <a:pt x="704" y="211"/>
                    <a:pt x="715" y="242"/>
                  </a:cubicBezTo>
                  <a:cubicBezTo>
                    <a:pt x="725" y="263"/>
                    <a:pt x="736" y="295"/>
                    <a:pt x="746" y="326"/>
                  </a:cubicBezTo>
                  <a:lnTo>
                    <a:pt x="746" y="431"/>
                  </a:lnTo>
                  <a:cubicBezTo>
                    <a:pt x="736" y="473"/>
                    <a:pt x="725" y="515"/>
                    <a:pt x="704" y="547"/>
                  </a:cubicBezTo>
                  <a:cubicBezTo>
                    <a:pt x="694" y="589"/>
                    <a:pt x="673" y="631"/>
                    <a:pt x="641" y="662"/>
                  </a:cubicBezTo>
                  <a:cubicBezTo>
                    <a:pt x="620" y="694"/>
                    <a:pt x="599" y="715"/>
                    <a:pt x="568" y="736"/>
                  </a:cubicBezTo>
                  <a:cubicBezTo>
                    <a:pt x="536" y="757"/>
                    <a:pt x="505" y="778"/>
                    <a:pt x="473" y="788"/>
                  </a:cubicBezTo>
                  <a:cubicBezTo>
                    <a:pt x="452" y="799"/>
                    <a:pt x="421" y="809"/>
                    <a:pt x="400" y="809"/>
                  </a:cubicBezTo>
                  <a:cubicBezTo>
                    <a:pt x="384" y="814"/>
                    <a:pt x="370" y="817"/>
                    <a:pt x="358" y="817"/>
                  </a:cubicBezTo>
                  <a:cubicBezTo>
                    <a:pt x="347" y="817"/>
                    <a:pt x="336" y="814"/>
                    <a:pt x="326" y="809"/>
                  </a:cubicBezTo>
                  <a:cubicBezTo>
                    <a:pt x="295" y="809"/>
                    <a:pt x="263" y="799"/>
                    <a:pt x="242" y="788"/>
                  </a:cubicBezTo>
                  <a:cubicBezTo>
                    <a:pt x="221" y="778"/>
                    <a:pt x="190" y="767"/>
                    <a:pt x="169" y="746"/>
                  </a:cubicBezTo>
                  <a:cubicBezTo>
                    <a:pt x="155" y="739"/>
                    <a:pt x="140" y="736"/>
                    <a:pt x="124" y="736"/>
                  </a:cubicBezTo>
                  <a:cubicBezTo>
                    <a:pt x="90" y="736"/>
                    <a:pt x="53" y="752"/>
                    <a:pt x="32" y="788"/>
                  </a:cubicBezTo>
                  <a:cubicBezTo>
                    <a:pt x="1" y="841"/>
                    <a:pt x="22" y="893"/>
                    <a:pt x="64" y="925"/>
                  </a:cubicBezTo>
                  <a:cubicBezTo>
                    <a:pt x="143" y="978"/>
                    <a:pt x="235" y="1006"/>
                    <a:pt x="329" y="1006"/>
                  </a:cubicBezTo>
                  <a:cubicBezTo>
                    <a:pt x="384" y="1006"/>
                    <a:pt x="440" y="996"/>
                    <a:pt x="494" y="977"/>
                  </a:cubicBezTo>
                  <a:cubicBezTo>
                    <a:pt x="620" y="925"/>
                    <a:pt x="725" y="820"/>
                    <a:pt x="788" y="704"/>
                  </a:cubicBezTo>
                  <a:cubicBezTo>
                    <a:pt x="820" y="641"/>
                    <a:pt x="841" y="578"/>
                    <a:pt x="851" y="515"/>
                  </a:cubicBezTo>
                  <a:cubicBezTo>
                    <a:pt x="862" y="452"/>
                    <a:pt x="862" y="389"/>
                    <a:pt x="851" y="326"/>
                  </a:cubicBezTo>
                  <a:cubicBezTo>
                    <a:pt x="841" y="263"/>
                    <a:pt x="820" y="200"/>
                    <a:pt x="788" y="148"/>
                  </a:cubicBezTo>
                  <a:cubicBezTo>
                    <a:pt x="746" y="85"/>
                    <a:pt x="694" y="43"/>
                    <a:pt x="631"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26"/>
            <p:cNvSpPr/>
            <p:nvPr/>
          </p:nvSpPr>
          <p:spPr>
            <a:xfrm>
              <a:off x="2069825" y="4993650"/>
              <a:ext cx="5000" cy="5000"/>
            </a:xfrm>
            <a:custGeom>
              <a:rect b="b" l="l" r="r" t="t"/>
              <a:pathLst>
                <a:path extrusionOk="0" h="200" w="200">
                  <a:moveTo>
                    <a:pt x="105" y="1"/>
                  </a:moveTo>
                  <a:cubicBezTo>
                    <a:pt x="42" y="1"/>
                    <a:pt x="0" y="43"/>
                    <a:pt x="0" y="106"/>
                  </a:cubicBezTo>
                  <a:cubicBezTo>
                    <a:pt x="0" y="158"/>
                    <a:pt x="42" y="200"/>
                    <a:pt x="105" y="200"/>
                  </a:cubicBezTo>
                  <a:cubicBezTo>
                    <a:pt x="158" y="200"/>
                    <a:pt x="200" y="158"/>
                    <a:pt x="200" y="106"/>
                  </a:cubicBezTo>
                  <a:cubicBezTo>
                    <a:pt x="200" y="43"/>
                    <a:pt x="158" y="1"/>
                    <a:pt x="105"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26"/>
            <p:cNvSpPr/>
            <p:nvPr/>
          </p:nvSpPr>
          <p:spPr>
            <a:xfrm>
              <a:off x="2061150" y="5000475"/>
              <a:ext cx="5275" cy="5000"/>
            </a:xfrm>
            <a:custGeom>
              <a:rect b="b" l="l" r="r" t="t"/>
              <a:pathLst>
                <a:path extrusionOk="0" h="200" w="211">
                  <a:moveTo>
                    <a:pt x="106" y="1"/>
                  </a:moveTo>
                  <a:cubicBezTo>
                    <a:pt x="53" y="1"/>
                    <a:pt x="1" y="43"/>
                    <a:pt x="1" y="95"/>
                  </a:cubicBezTo>
                  <a:cubicBezTo>
                    <a:pt x="1" y="158"/>
                    <a:pt x="53" y="200"/>
                    <a:pt x="106" y="200"/>
                  </a:cubicBezTo>
                  <a:cubicBezTo>
                    <a:pt x="158" y="200"/>
                    <a:pt x="211" y="158"/>
                    <a:pt x="211" y="95"/>
                  </a:cubicBezTo>
                  <a:cubicBezTo>
                    <a:pt x="211" y="43"/>
                    <a:pt x="158" y="1"/>
                    <a:pt x="106"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26"/>
            <p:cNvSpPr/>
            <p:nvPr/>
          </p:nvSpPr>
          <p:spPr>
            <a:xfrm>
              <a:off x="2399550" y="5130175"/>
              <a:ext cx="800" cy="2650"/>
            </a:xfrm>
            <a:custGeom>
              <a:rect b="b" l="l" r="r" t="t"/>
              <a:pathLst>
                <a:path extrusionOk="0" h="106" w="32">
                  <a:moveTo>
                    <a:pt x="0" y="0"/>
                  </a:moveTo>
                  <a:cubicBezTo>
                    <a:pt x="0" y="31"/>
                    <a:pt x="11" y="52"/>
                    <a:pt x="11" y="73"/>
                  </a:cubicBezTo>
                  <a:cubicBezTo>
                    <a:pt x="21" y="84"/>
                    <a:pt x="21" y="94"/>
                    <a:pt x="32" y="105"/>
                  </a:cubicBezTo>
                  <a:cubicBezTo>
                    <a:pt x="21" y="84"/>
                    <a:pt x="21" y="73"/>
                    <a:pt x="21" y="63"/>
                  </a:cubicBezTo>
                  <a:cubicBezTo>
                    <a:pt x="11" y="42"/>
                    <a:pt x="11" y="21"/>
                    <a:pt x="0" y="0"/>
                  </a:cubicBezTo>
                  <a:close/>
                </a:path>
              </a:pathLst>
            </a:custGeom>
            <a:solidFill>
              <a:srgbClr val="00DB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26"/>
            <p:cNvSpPr/>
            <p:nvPr/>
          </p:nvSpPr>
          <p:spPr>
            <a:xfrm>
              <a:off x="2188475" y="5100500"/>
              <a:ext cx="317925" cy="149925"/>
            </a:xfrm>
            <a:custGeom>
              <a:rect b="b" l="l" r="r" t="t"/>
              <a:pathLst>
                <a:path extrusionOk="0" h="5997" w="12717">
                  <a:moveTo>
                    <a:pt x="946" y="0"/>
                  </a:moveTo>
                  <a:cubicBezTo>
                    <a:pt x="883" y="0"/>
                    <a:pt x="809" y="11"/>
                    <a:pt x="746" y="21"/>
                  </a:cubicBezTo>
                  <a:cubicBezTo>
                    <a:pt x="704" y="32"/>
                    <a:pt x="673" y="53"/>
                    <a:pt x="652" y="63"/>
                  </a:cubicBezTo>
                  <a:cubicBezTo>
                    <a:pt x="620" y="84"/>
                    <a:pt x="599" y="116"/>
                    <a:pt x="589" y="158"/>
                  </a:cubicBezTo>
                  <a:cubicBezTo>
                    <a:pt x="589" y="179"/>
                    <a:pt x="589" y="210"/>
                    <a:pt x="610" y="242"/>
                  </a:cubicBezTo>
                  <a:cubicBezTo>
                    <a:pt x="620" y="273"/>
                    <a:pt x="641" y="305"/>
                    <a:pt x="662" y="336"/>
                  </a:cubicBezTo>
                  <a:cubicBezTo>
                    <a:pt x="704" y="389"/>
                    <a:pt x="757" y="431"/>
                    <a:pt x="799" y="483"/>
                  </a:cubicBezTo>
                  <a:lnTo>
                    <a:pt x="841" y="515"/>
                  </a:lnTo>
                  <a:cubicBezTo>
                    <a:pt x="862" y="536"/>
                    <a:pt x="883" y="557"/>
                    <a:pt x="893" y="578"/>
                  </a:cubicBezTo>
                  <a:cubicBezTo>
                    <a:pt x="862" y="557"/>
                    <a:pt x="830" y="536"/>
                    <a:pt x="788" y="515"/>
                  </a:cubicBezTo>
                  <a:cubicBezTo>
                    <a:pt x="683" y="452"/>
                    <a:pt x="547" y="378"/>
                    <a:pt x="400" y="336"/>
                  </a:cubicBezTo>
                  <a:cubicBezTo>
                    <a:pt x="358" y="336"/>
                    <a:pt x="326" y="326"/>
                    <a:pt x="284" y="326"/>
                  </a:cubicBezTo>
                  <a:cubicBezTo>
                    <a:pt x="274" y="326"/>
                    <a:pt x="253" y="326"/>
                    <a:pt x="232" y="336"/>
                  </a:cubicBezTo>
                  <a:cubicBezTo>
                    <a:pt x="200" y="336"/>
                    <a:pt x="169" y="347"/>
                    <a:pt x="148" y="357"/>
                  </a:cubicBezTo>
                  <a:cubicBezTo>
                    <a:pt x="127" y="368"/>
                    <a:pt x="106" y="389"/>
                    <a:pt x="85" y="410"/>
                  </a:cubicBezTo>
                  <a:cubicBezTo>
                    <a:pt x="43" y="462"/>
                    <a:pt x="22" y="525"/>
                    <a:pt x="11" y="567"/>
                  </a:cubicBezTo>
                  <a:cubicBezTo>
                    <a:pt x="1" y="630"/>
                    <a:pt x="32" y="693"/>
                    <a:pt x="53" y="735"/>
                  </a:cubicBezTo>
                  <a:cubicBezTo>
                    <a:pt x="85" y="788"/>
                    <a:pt x="116" y="840"/>
                    <a:pt x="158" y="872"/>
                  </a:cubicBezTo>
                  <a:cubicBezTo>
                    <a:pt x="200" y="935"/>
                    <a:pt x="263" y="987"/>
                    <a:pt x="326" y="1050"/>
                  </a:cubicBezTo>
                  <a:cubicBezTo>
                    <a:pt x="368" y="1092"/>
                    <a:pt x="410" y="1124"/>
                    <a:pt x="463" y="1166"/>
                  </a:cubicBezTo>
                  <a:cubicBezTo>
                    <a:pt x="421" y="1155"/>
                    <a:pt x="379" y="1155"/>
                    <a:pt x="347" y="1155"/>
                  </a:cubicBezTo>
                  <a:cubicBezTo>
                    <a:pt x="263" y="1155"/>
                    <a:pt x="179" y="1176"/>
                    <a:pt x="127" y="1229"/>
                  </a:cubicBezTo>
                  <a:cubicBezTo>
                    <a:pt x="106" y="1250"/>
                    <a:pt x="95" y="1271"/>
                    <a:pt x="85" y="1302"/>
                  </a:cubicBezTo>
                  <a:cubicBezTo>
                    <a:pt x="74" y="1334"/>
                    <a:pt x="74" y="1365"/>
                    <a:pt x="85" y="1397"/>
                  </a:cubicBezTo>
                  <a:cubicBezTo>
                    <a:pt x="95" y="1428"/>
                    <a:pt x="106" y="1460"/>
                    <a:pt x="127" y="1481"/>
                  </a:cubicBezTo>
                  <a:cubicBezTo>
                    <a:pt x="137" y="1512"/>
                    <a:pt x="158" y="1533"/>
                    <a:pt x="179" y="1565"/>
                  </a:cubicBezTo>
                  <a:cubicBezTo>
                    <a:pt x="253" y="1649"/>
                    <a:pt x="347" y="1722"/>
                    <a:pt x="421" y="1775"/>
                  </a:cubicBezTo>
                  <a:cubicBezTo>
                    <a:pt x="505" y="1848"/>
                    <a:pt x="599" y="1911"/>
                    <a:pt x="683" y="1985"/>
                  </a:cubicBezTo>
                  <a:lnTo>
                    <a:pt x="725" y="2006"/>
                  </a:lnTo>
                  <a:cubicBezTo>
                    <a:pt x="778" y="2048"/>
                    <a:pt x="841" y="2090"/>
                    <a:pt x="893" y="2132"/>
                  </a:cubicBezTo>
                  <a:cubicBezTo>
                    <a:pt x="946" y="2174"/>
                    <a:pt x="998" y="2226"/>
                    <a:pt x="1040" y="2268"/>
                  </a:cubicBezTo>
                  <a:lnTo>
                    <a:pt x="1051" y="2279"/>
                  </a:lnTo>
                  <a:cubicBezTo>
                    <a:pt x="1114" y="2342"/>
                    <a:pt x="1177" y="2405"/>
                    <a:pt x="1250" y="2489"/>
                  </a:cubicBezTo>
                  <a:cubicBezTo>
                    <a:pt x="1345" y="2594"/>
                    <a:pt x="1450" y="2720"/>
                    <a:pt x="1565" y="2867"/>
                  </a:cubicBezTo>
                  <a:cubicBezTo>
                    <a:pt x="1565" y="2877"/>
                    <a:pt x="1565" y="2888"/>
                    <a:pt x="1576" y="2898"/>
                  </a:cubicBezTo>
                  <a:cubicBezTo>
                    <a:pt x="1880" y="3361"/>
                    <a:pt x="2237" y="3781"/>
                    <a:pt x="2636" y="4148"/>
                  </a:cubicBezTo>
                  <a:cubicBezTo>
                    <a:pt x="3035" y="4506"/>
                    <a:pt x="3476" y="4831"/>
                    <a:pt x="3949" y="5094"/>
                  </a:cubicBezTo>
                  <a:cubicBezTo>
                    <a:pt x="4883" y="5619"/>
                    <a:pt x="5944" y="5934"/>
                    <a:pt x="7015" y="5986"/>
                  </a:cubicBezTo>
                  <a:cubicBezTo>
                    <a:pt x="7120" y="5986"/>
                    <a:pt x="7235" y="5997"/>
                    <a:pt x="7351" y="5997"/>
                  </a:cubicBezTo>
                  <a:cubicBezTo>
                    <a:pt x="7771" y="5997"/>
                    <a:pt x="8212" y="5955"/>
                    <a:pt x="8632" y="5871"/>
                  </a:cubicBezTo>
                  <a:cubicBezTo>
                    <a:pt x="8884" y="5818"/>
                    <a:pt x="9147" y="5755"/>
                    <a:pt x="9430" y="5661"/>
                  </a:cubicBezTo>
                  <a:cubicBezTo>
                    <a:pt x="9693" y="5587"/>
                    <a:pt x="9966" y="5482"/>
                    <a:pt x="10229" y="5377"/>
                  </a:cubicBezTo>
                  <a:cubicBezTo>
                    <a:pt x="10733" y="5157"/>
                    <a:pt x="11195" y="4905"/>
                    <a:pt x="11594" y="4621"/>
                  </a:cubicBezTo>
                  <a:cubicBezTo>
                    <a:pt x="11804" y="4474"/>
                    <a:pt x="12003" y="4306"/>
                    <a:pt x="12192" y="4138"/>
                  </a:cubicBezTo>
                  <a:cubicBezTo>
                    <a:pt x="12371" y="3970"/>
                    <a:pt x="12549" y="3781"/>
                    <a:pt x="12707" y="3571"/>
                  </a:cubicBezTo>
                  <a:cubicBezTo>
                    <a:pt x="12717" y="3560"/>
                    <a:pt x="12717" y="3529"/>
                    <a:pt x="12707" y="3508"/>
                  </a:cubicBezTo>
                  <a:cubicBezTo>
                    <a:pt x="12707" y="3487"/>
                    <a:pt x="12696" y="3476"/>
                    <a:pt x="12675" y="3466"/>
                  </a:cubicBezTo>
                  <a:cubicBezTo>
                    <a:pt x="12665" y="3455"/>
                    <a:pt x="12654" y="3455"/>
                    <a:pt x="12633" y="3455"/>
                  </a:cubicBezTo>
                  <a:lnTo>
                    <a:pt x="12612" y="3455"/>
                  </a:lnTo>
                  <a:cubicBezTo>
                    <a:pt x="12591" y="3466"/>
                    <a:pt x="12581" y="3476"/>
                    <a:pt x="12570" y="3497"/>
                  </a:cubicBezTo>
                  <a:lnTo>
                    <a:pt x="12560" y="3497"/>
                  </a:lnTo>
                  <a:lnTo>
                    <a:pt x="12549" y="3518"/>
                  </a:lnTo>
                  <a:lnTo>
                    <a:pt x="12549" y="3518"/>
                  </a:lnTo>
                  <a:lnTo>
                    <a:pt x="12560" y="3508"/>
                  </a:lnTo>
                  <a:lnTo>
                    <a:pt x="12560" y="3508"/>
                  </a:lnTo>
                  <a:cubicBezTo>
                    <a:pt x="12497" y="3592"/>
                    <a:pt x="12413" y="3686"/>
                    <a:pt x="12339" y="3770"/>
                  </a:cubicBezTo>
                  <a:cubicBezTo>
                    <a:pt x="12339" y="3697"/>
                    <a:pt x="12339" y="3623"/>
                    <a:pt x="12329" y="3550"/>
                  </a:cubicBezTo>
                  <a:cubicBezTo>
                    <a:pt x="12318" y="3424"/>
                    <a:pt x="12287" y="3277"/>
                    <a:pt x="12234" y="3119"/>
                  </a:cubicBezTo>
                  <a:cubicBezTo>
                    <a:pt x="12192" y="2993"/>
                    <a:pt x="12140" y="2867"/>
                    <a:pt x="12056" y="2709"/>
                  </a:cubicBezTo>
                  <a:cubicBezTo>
                    <a:pt x="11993" y="2573"/>
                    <a:pt x="11930" y="2447"/>
                    <a:pt x="11867" y="2342"/>
                  </a:cubicBezTo>
                  <a:cubicBezTo>
                    <a:pt x="11741" y="2132"/>
                    <a:pt x="11583" y="1932"/>
                    <a:pt x="11405" y="1743"/>
                  </a:cubicBezTo>
                  <a:cubicBezTo>
                    <a:pt x="11226" y="1565"/>
                    <a:pt x="11037" y="1407"/>
                    <a:pt x="10817" y="1281"/>
                  </a:cubicBezTo>
                  <a:cubicBezTo>
                    <a:pt x="10680" y="1197"/>
                    <a:pt x="10523" y="1124"/>
                    <a:pt x="10355" y="1071"/>
                  </a:cubicBezTo>
                  <a:cubicBezTo>
                    <a:pt x="10197" y="1019"/>
                    <a:pt x="10029" y="987"/>
                    <a:pt x="9851" y="977"/>
                  </a:cubicBezTo>
                  <a:lnTo>
                    <a:pt x="9767" y="977"/>
                  </a:lnTo>
                  <a:cubicBezTo>
                    <a:pt x="9630" y="977"/>
                    <a:pt x="9483" y="998"/>
                    <a:pt x="9336" y="1029"/>
                  </a:cubicBezTo>
                  <a:cubicBezTo>
                    <a:pt x="9241" y="1050"/>
                    <a:pt x="9147" y="1082"/>
                    <a:pt x="9052" y="1124"/>
                  </a:cubicBezTo>
                  <a:cubicBezTo>
                    <a:pt x="9094" y="1050"/>
                    <a:pt x="9115" y="977"/>
                    <a:pt x="9147" y="903"/>
                  </a:cubicBezTo>
                  <a:cubicBezTo>
                    <a:pt x="9147" y="893"/>
                    <a:pt x="9147" y="872"/>
                    <a:pt x="9136" y="851"/>
                  </a:cubicBezTo>
                  <a:cubicBezTo>
                    <a:pt x="9126" y="830"/>
                    <a:pt x="9105" y="819"/>
                    <a:pt x="9084" y="809"/>
                  </a:cubicBezTo>
                  <a:lnTo>
                    <a:pt x="9073" y="809"/>
                  </a:lnTo>
                  <a:cubicBezTo>
                    <a:pt x="9031" y="809"/>
                    <a:pt x="9010" y="830"/>
                    <a:pt x="8989" y="861"/>
                  </a:cubicBezTo>
                  <a:cubicBezTo>
                    <a:pt x="8979" y="924"/>
                    <a:pt x="8958" y="977"/>
                    <a:pt x="8926" y="1029"/>
                  </a:cubicBezTo>
                  <a:cubicBezTo>
                    <a:pt x="8905" y="1103"/>
                    <a:pt x="8874" y="1166"/>
                    <a:pt x="8832" y="1239"/>
                  </a:cubicBezTo>
                  <a:cubicBezTo>
                    <a:pt x="8832" y="1239"/>
                    <a:pt x="8821" y="1239"/>
                    <a:pt x="8821" y="1250"/>
                  </a:cubicBezTo>
                  <a:cubicBezTo>
                    <a:pt x="8790" y="1260"/>
                    <a:pt x="8779" y="1292"/>
                    <a:pt x="8790" y="1323"/>
                  </a:cubicBezTo>
                  <a:cubicBezTo>
                    <a:pt x="8716" y="1449"/>
                    <a:pt x="8643" y="1565"/>
                    <a:pt x="8559" y="1670"/>
                  </a:cubicBezTo>
                  <a:cubicBezTo>
                    <a:pt x="8412" y="1848"/>
                    <a:pt x="8254" y="2006"/>
                    <a:pt x="8075" y="2153"/>
                  </a:cubicBezTo>
                  <a:cubicBezTo>
                    <a:pt x="7813" y="2342"/>
                    <a:pt x="7529" y="2510"/>
                    <a:pt x="7214" y="2646"/>
                  </a:cubicBezTo>
                  <a:lnTo>
                    <a:pt x="7235" y="2636"/>
                  </a:lnTo>
                  <a:lnTo>
                    <a:pt x="7235" y="2636"/>
                  </a:lnTo>
                  <a:cubicBezTo>
                    <a:pt x="6868" y="2793"/>
                    <a:pt x="6479" y="2898"/>
                    <a:pt x="6070" y="2951"/>
                  </a:cubicBezTo>
                  <a:cubicBezTo>
                    <a:pt x="5849" y="2982"/>
                    <a:pt x="5618" y="3003"/>
                    <a:pt x="5398" y="3003"/>
                  </a:cubicBezTo>
                  <a:cubicBezTo>
                    <a:pt x="5167" y="3003"/>
                    <a:pt x="4925" y="2982"/>
                    <a:pt x="4694" y="2951"/>
                  </a:cubicBezTo>
                  <a:cubicBezTo>
                    <a:pt x="4232" y="2888"/>
                    <a:pt x="3791" y="2772"/>
                    <a:pt x="3382" y="2594"/>
                  </a:cubicBezTo>
                  <a:lnTo>
                    <a:pt x="3382" y="2594"/>
                  </a:lnTo>
                  <a:lnTo>
                    <a:pt x="3392" y="2604"/>
                  </a:lnTo>
                  <a:cubicBezTo>
                    <a:pt x="3319" y="2573"/>
                    <a:pt x="3245" y="2541"/>
                    <a:pt x="3172" y="2499"/>
                  </a:cubicBezTo>
                  <a:lnTo>
                    <a:pt x="3140" y="2405"/>
                  </a:lnTo>
                  <a:cubicBezTo>
                    <a:pt x="3046" y="2174"/>
                    <a:pt x="2941" y="1943"/>
                    <a:pt x="2836" y="1712"/>
                  </a:cubicBezTo>
                  <a:cubicBezTo>
                    <a:pt x="2689" y="1428"/>
                    <a:pt x="2542" y="1176"/>
                    <a:pt x="2384" y="977"/>
                  </a:cubicBezTo>
                  <a:cubicBezTo>
                    <a:pt x="2248" y="788"/>
                    <a:pt x="2090" y="620"/>
                    <a:pt x="1912" y="473"/>
                  </a:cubicBezTo>
                  <a:cubicBezTo>
                    <a:pt x="1817" y="389"/>
                    <a:pt x="1723" y="305"/>
                    <a:pt x="1618" y="242"/>
                  </a:cubicBezTo>
                  <a:cubicBezTo>
                    <a:pt x="1513" y="168"/>
                    <a:pt x="1408" y="116"/>
                    <a:pt x="1303" y="74"/>
                  </a:cubicBezTo>
                  <a:cubicBezTo>
                    <a:pt x="1208" y="32"/>
                    <a:pt x="1124" y="11"/>
                    <a:pt x="1030" y="0"/>
                  </a:cubicBezTo>
                  <a:close/>
                </a:path>
              </a:pathLst>
            </a:custGeom>
            <a:solidFill>
              <a:srgbClr val="FFC1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26"/>
            <p:cNvSpPr/>
            <p:nvPr/>
          </p:nvSpPr>
          <p:spPr>
            <a:xfrm>
              <a:off x="2400850" y="4935625"/>
              <a:ext cx="161475" cy="247325"/>
            </a:xfrm>
            <a:custGeom>
              <a:rect b="b" l="l" r="r" t="t"/>
              <a:pathLst>
                <a:path extrusionOk="0" h="9893" w="6459">
                  <a:moveTo>
                    <a:pt x="2500" y="1"/>
                  </a:moveTo>
                  <a:cubicBezTo>
                    <a:pt x="2479" y="1"/>
                    <a:pt x="2469" y="1"/>
                    <a:pt x="2458" y="12"/>
                  </a:cubicBezTo>
                  <a:cubicBezTo>
                    <a:pt x="2448" y="22"/>
                    <a:pt x="2437" y="22"/>
                    <a:pt x="2427" y="33"/>
                  </a:cubicBezTo>
                  <a:cubicBezTo>
                    <a:pt x="2427" y="43"/>
                    <a:pt x="2416" y="43"/>
                    <a:pt x="2416" y="54"/>
                  </a:cubicBezTo>
                  <a:cubicBezTo>
                    <a:pt x="2406" y="64"/>
                    <a:pt x="2406" y="85"/>
                    <a:pt x="2406" y="106"/>
                  </a:cubicBezTo>
                  <a:cubicBezTo>
                    <a:pt x="2416" y="169"/>
                    <a:pt x="2416" y="222"/>
                    <a:pt x="2427" y="285"/>
                  </a:cubicBezTo>
                  <a:cubicBezTo>
                    <a:pt x="2458" y="757"/>
                    <a:pt x="2427" y="1251"/>
                    <a:pt x="2322" y="1797"/>
                  </a:cubicBezTo>
                  <a:lnTo>
                    <a:pt x="2322" y="1786"/>
                  </a:lnTo>
                  <a:cubicBezTo>
                    <a:pt x="2227" y="2311"/>
                    <a:pt x="2059" y="2868"/>
                    <a:pt x="1828" y="3487"/>
                  </a:cubicBezTo>
                  <a:cubicBezTo>
                    <a:pt x="1639" y="3970"/>
                    <a:pt x="1419" y="4485"/>
                    <a:pt x="1125" y="5094"/>
                  </a:cubicBezTo>
                  <a:lnTo>
                    <a:pt x="1104" y="5136"/>
                  </a:lnTo>
                  <a:lnTo>
                    <a:pt x="1083" y="5188"/>
                  </a:lnTo>
                  <a:cubicBezTo>
                    <a:pt x="1030" y="5293"/>
                    <a:pt x="977" y="5398"/>
                    <a:pt x="925" y="5493"/>
                  </a:cubicBezTo>
                  <a:lnTo>
                    <a:pt x="862" y="5640"/>
                  </a:lnTo>
                  <a:lnTo>
                    <a:pt x="788" y="5776"/>
                  </a:lnTo>
                  <a:cubicBezTo>
                    <a:pt x="736" y="5892"/>
                    <a:pt x="673" y="6018"/>
                    <a:pt x="610" y="6144"/>
                  </a:cubicBezTo>
                  <a:cubicBezTo>
                    <a:pt x="452" y="6448"/>
                    <a:pt x="263" y="6805"/>
                    <a:pt x="22" y="7131"/>
                  </a:cubicBezTo>
                  <a:cubicBezTo>
                    <a:pt x="11" y="7141"/>
                    <a:pt x="1" y="7162"/>
                    <a:pt x="1" y="7183"/>
                  </a:cubicBezTo>
                  <a:cubicBezTo>
                    <a:pt x="11" y="7204"/>
                    <a:pt x="22" y="7225"/>
                    <a:pt x="43" y="7236"/>
                  </a:cubicBezTo>
                  <a:cubicBezTo>
                    <a:pt x="53" y="7246"/>
                    <a:pt x="64" y="7246"/>
                    <a:pt x="74" y="7246"/>
                  </a:cubicBezTo>
                  <a:cubicBezTo>
                    <a:pt x="85" y="7257"/>
                    <a:pt x="106" y="7267"/>
                    <a:pt x="127" y="7267"/>
                  </a:cubicBezTo>
                  <a:cubicBezTo>
                    <a:pt x="221" y="7257"/>
                    <a:pt x="305" y="7257"/>
                    <a:pt x="400" y="7257"/>
                  </a:cubicBezTo>
                  <a:cubicBezTo>
                    <a:pt x="515" y="7257"/>
                    <a:pt x="631" y="7267"/>
                    <a:pt x="746" y="7278"/>
                  </a:cubicBezTo>
                  <a:lnTo>
                    <a:pt x="725" y="7278"/>
                  </a:lnTo>
                  <a:cubicBezTo>
                    <a:pt x="1020" y="7320"/>
                    <a:pt x="1324" y="7404"/>
                    <a:pt x="1650" y="7530"/>
                  </a:cubicBezTo>
                  <a:cubicBezTo>
                    <a:pt x="2080" y="7708"/>
                    <a:pt x="2500" y="7960"/>
                    <a:pt x="2920" y="8286"/>
                  </a:cubicBezTo>
                  <a:cubicBezTo>
                    <a:pt x="3340" y="8611"/>
                    <a:pt x="3708" y="8979"/>
                    <a:pt x="4002" y="9367"/>
                  </a:cubicBezTo>
                  <a:lnTo>
                    <a:pt x="4012" y="9367"/>
                  </a:lnTo>
                  <a:cubicBezTo>
                    <a:pt x="4128" y="9535"/>
                    <a:pt x="4222" y="9682"/>
                    <a:pt x="4306" y="9830"/>
                  </a:cubicBezTo>
                  <a:cubicBezTo>
                    <a:pt x="4317" y="9851"/>
                    <a:pt x="4338" y="9872"/>
                    <a:pt x="4359" y="9872"/>
                  </a:cubicBezTo>
                  <a:cubicBezTo>
                    <a:pt x="4380" y="9882"/>
                    <a:pt x="4401" y="9893"/>
                    <a:pt x="4411" y="9893"/>
                  </a:cubicBezTo>
                  <a:cubicBezTo>
                    <a:pt x="4443" y="9893"/>
                    <a:pt x="4464" y="9882"/>
                    <a:pt x="4474" y="9861"/>
                  </a:cubicBezTo>
                  <a:cubicBezTo>
                    <a:pt x="4831" y="9525"/>
                    <a:pt x="5157" y="9115"/>
                    <a:pt x="5440" y="8664"/>
                  </a:cubicBezTo>
                  <a:cubicBezTo>
                    <a:pt x="5713" y="8233"/>
                    <a:pt x="5923" y="7750"/>
                    <a:pt x="6091" y="7236"/>
                  </a:cubicBezTo>
                  <a:cubicBezTo>
                    <a:pt x="6406" y="6207"/>
                    <a:pt x="6459" y="5157"/>
                    <a:pt x="6228" y="4180"/>
                  </a:cubicBezTo>
                  <a:cubicBezTo>
                    <a:pt x="6112" y="3718"/>
                    <a:pt x="5934" y="3256"/>
                    <a:pt x="5671" y="2784"/>
                  </a:cubicBezTo>
                  <a:cubicBezTo>
                    <a:pt x="5430" y="2332"/>
                    <a:pt x="5125" y="1902"/>
                    <a:pt x="4758" y="1503"/>
                  </a:cubicBezTo>
                  <a:cubicBezTo>
                    <a:pt x="4443" y="1156"/>
                    <a:pt x="4096" y="841"/>
                    <a:pt x="3729" y="589"/>
                  </a:cubicBezTo>
                  <a:cubicBezTo>
                    <a:pt x="3529" y="463"/>
                    <a:pt x="3330" y="348"/>
                    <a:pt x="3130" y="243"/>
                  </a:cubicBezTo>
                  <a:cubicBezTo>
                    <a:pt x="2941" y="148"/>
                    <a:pt x="2731" y="64"/>
                    <a:pt x="2511"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26"/>
            <p:cNvSpPr/>
            <p:nvPr/>
          </p:nvSpPr>
          <p:spPr>
            <a:xfrm>
              <a:off x="2512675" y="5041975"/>
              <a:ext cx="48075" cy="140975"/>
            </a:xfrm>
            <a:custGeom>
              <a:rect b="b" l="l" r="r" t="t"/>
              <a:pathLst>
                <a:path extrusionOk="0" h="5639" w="1923">
                  <a:moveTo>
                    <a:pt x="1765" y="0"/>
                  </a:moveTo>
                  <a:cubicBezTo>
                    <a:pt x="1744" y="0"/>
                    <a:pt x="1734" y="21"/>
                    <a:pt x="1744" y="31"/>
                  </a:cubicBezTo>
                  <a:cubicBezTo>
                    <a:pt x="1797" y="283"/>
                    <a:pt x="1828" y="546"/>
                    <a:pt x="1839" y="808"/>
                  </a:cubicBezTo>
                  <a:lnTo>
                    <a:pt x="1839" y="819"/>
                  </a:lnTo>
                  <a:cubicBezTo>
                    <a:pt x="1849" y="1050"/>
                    <a:pt x="1839" y="1291"/>
                    <a:pt x="1818" y="1533"/>
                  </a:cubicBezTo>
                  <a:cubicBezTo>
                    <a:pt x="1797" y="1774"/>
                    <a:pt x="1765" y="2016"/>
                    <a:pt x="1713" y="2257"/>
                  </a:cubicBezTo>
                  <a:lnTo>
                    <a:pt x="1713" y="2247"/>
                  </a:lnTo>
                  <a:cubicBezTo>
                    <a:pt x="1650" y="2551"/>
                    <a:pt x="1555" y="2845"/>
                    <a:pt x="1450" y="3129"/>
                  </a:cubicBezTo>
                  <a:cubicBezTo>
                    <a:pt x="1345" y="3423"/>
                    <a:pt x="1209" y="3706"/>
                    <a:pt x="1072" y="3979"/>
                  </a:cubicBezTo>
                  <a:cubicBezTo>
                    <a:pt x="946" y="4221"/>
                    <a:pt x="799" y="4452"/>
                    <a:pt x="652" y="4683"/>
                  </a:cubicBezTo>
                  <a:cubicBezTo>
                    <a:pt x="495" y="4924"/>
                    <a:pt x="316" y="5166"/>
                    <a:pt x="117" y="5376"/>
                  </a:cubicBezTo>
                  <a:cubicBezTo>
                    <a:pt x="96" y="5407"/>
                    <a:pt x="64" y="5439"/>
                    <a:pt x="43" y="5460"/>
                  </a:cubicBezTo>
                  <a:cubicBezTo>
                    <a:pt x="22" y="5481"/>
                    <a:pt x="1" y="5502"/>
                    <a:pt x="1" y="5533"/>
                  </a:cubicBezTo>
                  <a:cubicBezTo>
                    <a:pt x="1" y="5554"/>
                    <a:pt x="12" y="5586"/>
                    <a:pt x="22" y="5607"/>
                  </a:cubicBezTo>
                  <a:cubicBezTo>
                    <a:pt x="43" y="5628"/>
                    <a:pt x="64" y="5639"/>
                    <a:pt x="96" y="5639"/>
                  </a:cubicBezTo>
                  <a:cubicBezTo>
                    <a:pt x="117" y="5639"/>
                    <a:pt x="148" y="5639"/>
                    <a:pt x="169" y="5618"/>
                  </a:cubicBezTo>
                  <a:cubicBezTo>
                    <a:pt x="274" y="5502"/>
                    <a:pt x="379" y="5376"/>
                    <a:pt x="474" y="5250"/>
                  </a:cubicBezTo>
                  <a:cubicBezTo>
                    <a:pt x="558" y="5134"/>
                    <a:pt x="652" y="5008"/>
                    <a:pt x="726" y="4893"/>
                  </a:cubicBezTo>
                  <a:cubicBezTo>
                    <a:pt x="894" y="4651"/>
                    <a:pt x="1041" y="4399"/>
                    <a:pt x="1167" y="4137"/>
                  </a:cubicBezTo>
                  <a:cubicBezTo>
                    <a:pt x="1303" y="3885"/>
                    <a:pt x="1419" y="3622"/>
                    <a:pt x="1524" y="3349"/>
                  </a:cubicBezTo>
                  <a:cubicBezTo>
                    <a:pt x="1566" y="3223"/>
                    <a:pt x="1618" y="3087"/>
                    <a:pt x="1650" y="2940"/>
                  </a:cubicBezTo>
                  <a:cubicBezTo>
                    <a:pt x="1692" y="2803"/>
                    <a:pt x="1734" y="2667"/>
                    <a:pt x="1765" y="2530"/>
                  </a:cubicBezTo>
                  <a:cubicBezTo>
                    <a:pt x="1807" y="2320"/>
                    <a:pt x="1849" y="2121"/>
                    <a:pt x="1870" y="1911"/>
                  </a:cubicBezTo>
                  <a:cubicBezTo>
                    <a:pt x="1891" y="1701"/>
                    <a:pt x="1912" y="1491"/>
                    <a:pt x="1912" y="1281"/>
                  </a:cubicBezTo>
                  <a:cubicBezTo>
                    <a:pt x="1923" y="861"/>
                    <a:pt x="1881" y="441"/>
                    <a:pt x="1786" y="21"/>
                  </a:cubicBezTo>
                  <a:cubicBezTo>
                    <a:pt x="1786" y="10"/>
                    <a:pt x="1776" y="0"/>
                    <a:pt x="1765"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26"/>
            <p:cNvSpPr/>
            <p:nvPr/>
          </p:nvSpPr>
          <p:spPr>
            <a:xfrm>
              <a:off x="2404525" y="5018600"/>
              <a:ext cx="36250" cy="94275"/>
            </a:xfrm>
            <a:custGeom>
              <a:rect b="b" l="l" r="r" t="t"/>
              <a:pathLst>
                <a:path extrusionOk="0" h="3771" w="1450">
                  <a:moveTo>
                    <a:pt x="400" y="2951"/>
                  </a:moveTo>
                  <a:cubicBezTo>
                    <a:pt x="400" y="2951"/>
                    <a:pt x="392" y="2959"/>
                    <a:pt x="390" y="2968"/>
                  </a:cubicBezTo>
                  <a:lnTo>
                    <a:pt x="390" y="2968"/>
                  </a:lnTo>
                  <a:cubicBezTo>
                    <a:pt x="393" y="2962"/>
                    <a:pt x="396" y="2957"/>
                    <a:pt x="400" y="2951"/>
                  </a:cubicBezTo>
                  <a:close/>
                  <a:moveTo>
                    <a:pt x="1419" y="0"/>
                  </a:moveTo>
                  <a:cubicBezTo>
                    <a:pt x="1408" y="0"/>
                    <a:pt x="1398" y="0"/>
                    <a:pt x="1398" y="21"/>
                  </a:cubicBezTo>
                  <a:cubicBezTo>
                    <a:pt x="1377" y="315"/>
                    <a:pt x="1314" y="599"/>
                    <a:pt x="1240" y="893"/>
                  </a:cubicBezTo>
                  <a:lnTo>
                    <a:pt x="1240" y="903"/>
                  </a:lnTo>
                  <a:cubicBezTo>
                    <a:pt x="1146" y="1260"/>
                    <a:pt x="1020" y="1617"/>
                    <a:pt x="883" y="1964"/>
                  </a:cubicBezTo>
                  <a:cubicBezTo>
                    <a:pt x="809" y="2132"/>
                    <a:pt x="725" y="2300"/>
                    <a:pt x="652" y="2468"/>
                  </a:cubicBezTo>
                  <a:cubicBezTo>
                    <a:pt x="568" y="2636"/>
                    <a:pt x="484" y="2804"/>
                    <a:pt x="389" y="2972"/>
                  </a:cubicBezTo>
                  <a:cubicBezTo>
                    <a:pt x="389" y="2971"/>
                    <a:pt x="390" y="2969"/>
                    <a:pt x="390" y="2968"/>
                  </a:cubicBezTo>
                  <a:lnTo>
                    <a:pt x="390" y="2968"/>
                  </a:lnTo>
                  <a:cubicBezTo>
                    <a:pt x="278" y="3161"/>
                    <a:pt x="155" y="3356"/>
                    <a:pt x="32" y="3549"/>
                  </a:cubicBezTo>
                  <a:cubicBezTo>
                    <a:pt x="11" y="3581"/>
                    <a:pt x="1" y="3612"/>
                    <a:pt x="11" y="3654"/>
                  </a:cubicBezTo>
                  <a:cubicBezTo>
                    <a:pt x="11" y="3686"/>
                    <a:pt x="32" y="3717"/>
                    <a:pt x="64" y="3738"/>
                  </a:cubicBezTo>
                  <a:cubicBezTo>
                    <a:pt x="95" y="3770"/>
                    <a:pt x="127" y="3770"/>
                    <a:pt x="169" y="3770"/>
                  </a:cubicBezTo>
                  <a:cubicBezTo>
                    <a:pt x="200" y="3759"/>
                    <a:pt x="242" y="3749"/>
                    <a:pt x="253" y="3717"/>
                  </a:cubicBezTo>
                  <a:cubicBezTo>
                    <a:pt x="410" y="3476"/>
                    <a:pt x="536" y="3224"/>
                    <a:pt x="652" y="2972"/>
                  </a:cubicBezTo>
                  <a:cubicBezTo>
                    <a:pt x="715" y="2846"/>
                    <a:pt x="778" y="2709"/>
                    <a:pt x="830" y="2583"/>
                  </a:cubicBezTo>
                  <a:cubicBezTo>
                    <a:pt x="883" y="2447"/>
                    <a:pt x="936" y="2310"/>
                    <a:pt x="978" y="2174"/>
                  </a:cubicBezTo>
                  <a:cubicBezTo>
                    <a:pt x="1030" y="2027"/>
                    <a:pt x="1072" y="1890"/>
                    <a:pt x="1114" y="1754"/>
                  </a:cubicBezTo>
                  <a:cubicBezTo>
                    <a:pt x="1156" y="1607"/>
                    <a:pt x="1198" y="1470"/>
                    <a:pt x="1230" y="1334"/>
                  </a:cubicBezTo>
                  <a:cubicBezTo>
                    <a:pt x="1303" y="1050"/>
                    <a:pt x="1356" y="777"/>
                    <a:pt x="1398" y="494"/>
                  </a:cubicBezTo>
                  <a:cubicBezTo>
                    <a:pt x="1419" y="336"/>
                    <a:pt x="1440" y="179"/>
                    <a:pt x="1450" y="21"/>
                  </a:cubicBezTo>
                  <a:cubicBezTo>
                    <a:pt x="1450" y="11"/>
                    <a:pt x="1440" y="0"/>
                    <a:pt x="1419"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26"/>
            <p:cNvSpPr/>
            <p:nvPr/>
          </p:nvSpPr>
          <p:spPr>
            <a:xfrm>
              <a:off x="2400075" y="5102350"/>
              <a:ext cx="118925" cy="101600"/>
            </a:xfrm>
            <a:custGeom>
              <a:rect b="b" l="l" r="r" t="t"/>
              <a:pathLst>
                <a:path extrusionOk="0" h="4064" w="4757">
                  <a:moveTo>
                    <a:pt x="3896" y="3896"/>
                  </a:moveTo>
                  <a:cubicBezTo>
                    <a:pt x="3875" y="3896"/>
                    <a:pt x="3865" y="3906"/>
                    <a:pt x="3844" y="3906"/>
                  </a:cubicBezTo>
                  <a:lnTo>
                    <a:pt x="3833" y="3896"/>
                  </a:lnTo>
                  <a:close/>
                  <a:moveTo>
                    <a:pt x="1019" y="0"/>
                  </a:moveTo>
                  <a:cubicBezTo>
                    <a:pt x="914" y="0"/>
                    <a:pt x="819" y="0"/>
                    <a:pt x="725" y="10"/>
                  </a:cubicBezTo>
                  <a:cubicBezTo>
                    <a:pt x="536" y="42"/>
                    <a:pt x="347" y="84"/>
                    <a:pt x="168" y="168"/>
                  </a:cubicBezTo>
                  <a:cubicBezTo>
                    <a:pt x="147" y="210"/>
                    <a:pt x="116" y="262"/>
                    <a:pt x="95" y="315"/>
                  </a:cubicBezTo>
                  <a:cubicBezTo>
                    <a:pt x="74" y="367"/>
                    <a:pt x="53" y="430"/>
                    <a:pt x="42" y="483"/>
                  </a:cubicBezTo>
                  <a:cubicBezTo>
                    <a:pt x="21" y="535"/>
                    <a:pt x="11" y="598"/>
                    <a:pt x="11" y="651"/>
                  </a:cubicBezTo>
                  <a:cubicBezTo>
                    <a:pt x="0" y="703"/>
                    <a:pt x="0" y="756"/>
                    <a:pt x="0" y="808"/>
                  </a:cubicBezTo>
                  <a:cubicBezTo>
                    <a:pt x="0" y="871"/>
                    <a:pt x="0" y="924"/>
                    <a:pt x="11" y="987"/>
                  </a:cubicBezTo>
                  <a:cubicBezTo>
                    <a:pt x="21" y="1039"/>
                    <a:pt x="32" y="1102"/>
                    <a:pt x="42" y="1165"/>
                  </a:cubicBezTo>
                  <a:lnTo>
                    <a:pt x="42" y="1155"/>
                  </a:lnTo>
                  <a:cubicBezTo>
                    <a:pt x="63" y="1218"/>
                    <a:pt x="84" y="1270"/>
                    <a:pt x="105" y="1323"/>
                  </a:cubicBezTo>
                  <a:cubicBezTo>
                    <a:pt x="105" y="1344"/>
                    <a:pt x="116" y="1354"/>
                    <a:pt x="126" y="1365"/>
                  </a:cubicBezTo>
                  <a:cubicBezTo>
                    <a:pt x="137" y="1386"/>
                    <a:pt x="158" y="1386"/>
                    <a:pt x="179" y="1386"/>
                  </a:cubicBezTo>
                  <a:lnTo>
                    <a:pt x="273" y="1386"/>
                  </a:lnTo>
                  <a:cubicBezTo>
                    <a:pt x="294" y="1375"/>
                    <a:pt x="315" y="1375"/>
                    <a:pt x="336" y="1365"/>
                  </a:cubicBezTo>
                  <a:cubicBezTo>
                    <a:pt x="452" y="1333"/>
                    <a:pt x="567" y="1323"/>
                    <a:pt x="693" y="1323"/>
                  </a:cubicBezTo>
                  <a:lnTo>
                    <a:pt x="704" y="1323"/>
                  </a:lnTo>
                  <a:cubicBezTo>
                    <a:pt x="861" y="1333"/>
                    <a:pt x="1008" y="1354"/>
                    <a:pt x="1166" y="1396"/>
                  </a:cubicBezTo>
                  <a:cubicBezTo>
                    <a:pt x="1376" y="1459"/>
                    <a:pt x="1597" y="1554"/>
                    <a:pt x="1807" y="1680"/>
                  </a:cubicBezTo>
                  <a:cubicBezTo>
                    <a:pt x="2111" y="1858"/>
                    <a:pt x="2405" y="2089"/>
                    <a:pt x="2689" y="2383"/>
                  </a:cubicBezTo>
                  <a:cubicBezTo>
                    <a:pt x="3004" y="2709"/>
                    <a:pt x="3256" y="3055"/>
                    <a:pt x="3455" y="3413"/>
                  </a:cubicBezTo>
                  <a:lnTo>
                    <a:pt x="3455" y="3402"/>
                  </a:lnTo>
                  <a:cubicBezTo>
                    <a:pt x="3560" y="3602"/>
                    <a:pt x="3644" y="3780"/>
                    <a:pt x="3697" y="3959"/>
                  </a:cubicBezTo>
                  <a:cubicBezTo>
                    <a:pt x="3697" y="3959"/>
                    <a:pt x="3697" y="3969"/>
                    <a:pt x="3707" y="3969"/>
                  </a:cubicBezTo>
                  <a:cubicBezTo>
                    <a:pt x="3697" y="3980"/>
                    <a:pt x="3697" y="3980"/>
                    <a:pt x="3697" y="3990"/>
                  </a:cubicBezTo>
                  <a:cubicBezTo>
                    <a:pt x="3697" y="4032"/>
                    <a:pt x="3739" y="4064"/>
                    <a:pt x="3781" y="4064"/>
                  </a:cubicBezTo>
                  <a:cubicBezTo>
                    <a:pt x="3949" y="4053"/>
                    <a:pt x="4106" y="4001"/>
                    <a:pt x="4232" y="3927"/>
                  </a:cubicBezTo>
                  <a:cubicBezTo>
                    <a:pt x="4243" y="3917"/>
                    <a:pt x="4264" y="3896"/>
                    <a:pt x="4285" y="3885"/>
                  </a:cubicBezTo>
                  <a:cubicBezTo>
                    <a:pt x="4316" y="3854"/>
                    <a:pt x="4348" y="3833"/>
                    <a:pt x="4390" y="3791"/>
                  </a:cubicBezTo>
                  <a:cubicBezTo>
                    <a:pt x="4432" y="3749"/>
                    <a:pt x="4474" y="3707"/>
                    <a:pt x="4505" y="3654"/>
                  </a:cubicBezTo>
                  <a:cubicBezTo>
                    <a:pt x="4537" y="3612"/>
                    <a:pt x="4568" y="3560"/>
                    <a:pt x="4600" y="3507"/>
                  </a:cubicBezTo>
                  <a:cubicBezTo>
                    <a:pt x="4663" y="3402"/>
                    <a:pt x="4715" y="3297"/>
                    <a:pt x="4757" y="3192"/>
                  </a:cubicBezTo>
                  <a:cubicBezTo>
                    <a:pt x="4747" y="3066"/>
                    <a:pt x="4715" y="2929"/>
                    <a:pt x="4652" y="2772"/>
                  </a:cubicBezTo>
                  <a:cubicBezTo>
                    <a:pt x="4621" y="2677"/>
                    <a:pt x="4579" y="2572"/>
                    <a:pt x="4537" y="2478"/>
                  </a:cubicBezTo>
                  <a:cubicBezTo>
                    <a:pt x="4442" y="2289"/>
                    <a:pt x="4337" y="2110"/>
                    <a:pt x="4201" y="1921"/>
                  </a:cubicBezTo>
                  <a:cubicBezTo>
                    <a:pt x="4075" y="1743"/>
                    <a:pt x="3928" y="1564"/>
                    <a:pt x="3770" y="1396"/>
                  </a:cubicBezTo>
                  <a:cubicBezTo>
                    <a:pt x="3602" y="1218"/>
                    <a:pt x="3434" y="1050"/>
                    <a:pt x="3245" y="903"/>
                  </a:cubicBezTo>
                  <a:cubicBezTo>
                    <a:pt x="3056" y="756"/>
                    <a:pt x="2867" y="619"/>
                    <a:pt x="2657" y="493"/>
                  </a:cubicBezTo>
                  <a:cubicBezTo>
                    <a:pt x="2447" y="367"/>
                    <a:pt x="2237" y="273"/>
                    <a:pt x="2027" y="189"/>
                  </a:cubicBezTo>
                  <a:cubicBezTo>
                    <a:pt x="1681" y="63"/>
                    <a:pt x="1345" y="0"/>
                    <a:pt x="1019"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26"/>
            <p:cNvSpPr/>
            <p:nvPr/>
          </p:nvSpPr>
          <p:spPr>
            <a:xfrm>
              <a:off x="2423175" y="5123350"/>
              <a:ext cx="76400" cy="64950"/>
            </a:xfrm>
            <a:custGeom>
              <a:rect b="b" l="l" r="r" t="t"/>
              <a:pathLst>
                <a:path extrusionOk="0" h="2598" w="3056">
                  <a:moveTo>
                    <a:pt x="116" y="0"/>
                  </a:moveTo>
                  <a:cubicBezTo>
                    <a:pt x="95" y="0"/>
                    <a:pt x="84" y="0"/>
                    <a:pt x="63" y="10"/>
                  </a:cubicBezTo>
                  <a:cubicBezTo>
                    <a:pt x="42" y="21"/>
                    <a:pt x="21" y="52"/>
                    <a:pt x="11" y="73"/>
                  </a:cubicBezTo>
                  <a:cubicBezTo>
                    <a:pt x="0" y="105"/>
                    <a:pt x="0" y="136"/>
                    <a:pt x="21" y="157"/>
                  </a:cubicBezTo>
                  <a:cubicBezTo>
                    <a:pt x="32" y="178"/>
                    <a:pt x="42" y="189"/>
                    <a:pt x="53" y="199"/>
                  </a:cubicBezTo>
                  <a:cubicBezTo>
                    <a:pt x="74" y="210"/>
                    <a:pt x="95" y="220"/>
                    <a:pt x="116" y="220"/>
                  </a:cubicBezTo>
                  <a:cubicBezTo>
                    <a:pt x="127" y="220"/>
                    <a:pt x="148" y="231"/>
                    <a:pt x="169" y="231"/>
                  </a:cubicBezTo>
                  <a:cubicBezTo>
                    <a:pt x="400" y="273"/>
                    <a:pt x="620" y="346"/>
                    <a:pt x="830" y="441"/>
                  </a:cubicBezTo>
                  <a:cubicBezTo>
                    <a:pt x="1114" y="567"/>
                    <a:pt x="1376" y="735"/>
                    <a:pt x="1628" y="934"/>
                  </a:cubicBezTo>
                  <a:cubicBezTo>
                    <a:pt x="1723" y="1018"/>
                    <a:pt x="1807" y="1092"/>
                    <a:pt x="1901" y="1176"/>
                  </a:cubicBezTo>
                  <a:cubicBezTo>
                    <a:pt x="1996" y="1260"/>
                    <a:pt x="2080" y="1354"/>
                    <a:pt x="2164" y="1449"/>
                  </a:cubicBezTo>
                  <a:cubicBezTo>
                    <a:pt x="2342" y="1638"/>
                    <a:pt x="2500" y="1837"/>
                    <a:pt x="2647" y="2047"/>
                  </a:cubicBezTo>
                  <a:cubicBezTo>
                    <a:pt x="2773" y="2215"/>
                    <a:pt x="2878" y="2394"/>
                    <a:pt x="2983" y="2573"/>
                  </a:cubicBezTo>
                  <a:cubicBezTo>
                    <a:pt x="2990" y="2588"/>
                    <a:pt x="3003" y="2598"/>
                    <a:pt x="3018" y="2598"/>
                  </a:cubicBezTo>
                  <a:cubicBezTo>
                    <a:pt x="3023" y="2598"/>
                    <a:pt x="3029" y="2596"/>
                    <a:pt x="3035" y="2594"/>
                  </a:cubicBezTo>
                  <a:cubicBezTo>
                    <a:pt x="3046" y="2583"/>
                    <a:pt x="3056" y="2562"/>
                    <a:pt x="3046" y="2541"/>
                  </a:cubicBezTo>
                  <a:cubicBezTo>
                    <a:pt x="2920" y="2321"/>
                    <a:pt x="2783" y="2110"/>
                    <a:pt x="2636" y="1900"/>
                  </a:cubicBezTo>
                  <a:cubicBezTo>
                    <a:pt x="2489" y="1680"/>
                    <a:pt x="2342" y="1480"/>
                    <a:pt x="2174" y="1281"/>
                  </a:cubicBezTo>
                  <a:cubicBezTo>
                    <a:pt x="2006" y="1081"/>
                    <a:pt x="1817" y="903"/>
                    <a:pt x="1628" y="735"/>
                  </a:cubicBezTo>
                  <a:cubicBezTo>
                    <a:pt x="1523" y="661"/>
                    <a:pt x="1418" y="577"/>
                    <a:pt x="1313" y="504"/>
                  </a:cubicBezTo>
                  <a:cubicBezTo>
                    <a:pt x="1208" y="430"/>
                    <a:pt x="1103" y="367"/>
                    <a:pt x="988" y="315"/>
                  </a:cubicBezTo>
                  <a:cubicBezTo>
                    <a:pt x="862" y="241"/>
                    <a:pt x="725" y="178"/>
                    <a:pt x="589" y="136"/>
                  </a:cubicBezTo>
                  <a:cubicBezTo>
                    <a:pt x="442" y="84"/>
                    <a:pt x="295" y="42"/>
                    <a:pt x="148"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26"/>
            <p:cNvSpPr/>
            <p:nvPr/>
          </p:nvSpPr>
          <p:spPr>
            <a:xfrm>
              <a:off x="2415550" y="5112050"/>
              <a:ext cx="68025" cy="33825"/>
            </a:xfrm>
            <a:custGeom>
              <a:rect b="b" l="l" r="r" t="t"/>
              <a:pathLst>
                <a:path extrusionOk="0" h="1353" w="2721">
                  <a:moveTo>
                    <a:pt x="632" y="271"/>
                  </a:moveTo>
                  <a:cubicBezTo>
                    <a:pt x="635" y="272"/>
                    <a:pt x="638" y="273"/>
                    <a:pt x="642" y="273"/>
                  </a:cubicBezTo>
                  <a:cubicBezTo>
                    <a:pt x="638" y="273"/>
                    <a:pt x="635" y="272"/>
                    <a:pt x="632" y="271"/>
                  </a:cubicBezTo>
                  <a:close/>
                  <a:moveTo>
                    <a:pt x="106" y="0"/>
                  </a:moveTo>
                  <a:cubicBezTo>
                    <a:pt x="53" y="0"/>
                    <a:pt x="1" y="42"/>
                    <a:pt x="1" y="105"/>
                  </a:cubicBezTo>
                  <a:cubicBezTo>
                    <a:pt x="1" y="158"/>
                    <a:pt x="43" y="210"/>
                    <a:pt x="106" y="221"/>
                  </a:cubicBezTo>
                  <a:cubicBezTo>
                    <a:pt x="190" y="221"/>
                    <a:pt x="274" y="221"/>
                    <a:pt x="368" y="231"/>
                  </a:cubicBezTo>
                  <a:cubicBezTo>
                    <a:pt x="450" y="242"/>
                    <a:pt x="541" y="252"/>
                    <a:pt x="632" y="271"/>
                  </a:cubicBezTo>
                  <a:lnTo>
                    <a:pt x="632" y="271"/>
                  </a:lnTo>
                  <a:cubicBezTo>
                    <a:pt x="627" y="269"/>
                    <a:pt x="622" y="266"/>
                    <a:pt x="617" y="265"/>
                  </a:cubicBezTo>
                  <a:lnTo>
                    <a:pt x="617" y="265"/>
                  </a:lnTo>
                  <a:cubicBezTo>
                    <a:pt x="951" y="328"/>
                    <a:pt x="1274" y="421"/>
                    <a:pt x="1576" y="557"/>
                  </a:cubicBezTo>
                  <a:lnTo>
                    <a:pt x="1566" y="557"/>
                  </a:lnTo>
                  <a:cubicBezTo>
                    <a:pt x="1702" y="620"/>
                    <a:pt x="1828" y="693"/>
                    <a:pt x="1965" y="767"/>
                  </a:cubicBezTo>
                  <a:lnTo>
                    <a:pt x="2154" y="893"/>
                  </a:lnTo>
                  <a:cubicBezTo>
                    <a:pt x="2217" y="935"/>
                    <a:pt x="2290" y="987"/>
                    <a:pt x="2343" y="1040"/>
                  </a:cubicBezTo>
                  <a:cubicBezTo>
                    <a:pt x="2458" y="1134"/>
                    <a:pt x="2574" y="1229"/>
                    <a:pt x="2668" y="1344"/>
                  </a:cubicBezTo>
                  <a:cubicBezTo>
                    <a:pt x="2673" y="1350"/>
                    <a:pt x="2681" y="1353"/>
                    <a:pt x="2689" y="1353"/>
                  </a:cubicBezTo>
                  <a:cubicBezTo>
                    <a:pt x="2697" y="1353"/>
                    <a:pt x="2705" y="1350"/>
                    <a:pt x="2710" y="1344"/>
                  </a:cubicBezTo>
                  <a:cubicBezTo>
                    <a:pt x="2721" y="1334"/>
                    <a:pt x="2721" y="1323"/>
                    <a:pt x="2710" y="1313"/>
                  </a:cubicBezTo>
                  <a:cubicBezTo>
                    <a:pt x="2637" y="1218"/>
                    <a:pt x="2553" y="1124"/>
                    <a:pt x="2469" y="1040"/>
                  </a:cubicBezTo>
                  <a:cubicBezTo>
                    <a:pt x="2374" y="956"/>
                    <a:pt x="2290" y="882"/>
                    <a:pt x="2185" y="798"/>
                  </a:cubicBezTo>
                  <a:cubicBezTo>
                    <a:pt x="2091" y="725"/>
                    <a:pt x="1996" y="651"/>
                    <a:pt x="1891" y="578"/>
                  </a:cubicBezTo>
                  <a:cubicBezTo>
                    <a:pt x="1786" y="515"/>
                    <a:pt x="1671" y="452"/>
                    <a:pt x="1566" y="399"/>
                  </a:cubicBezTo>
                  <a:cubicBezTo>
                    <a:pt x="1335" y="284"/>
                    <a:pt x="1104" y="200"/>
                    <a:pt x="862" y="126"/>
                  </a:cubicBezTo>
                  <a:cubicBezTo>
                    <a:pt x="736" y="95"/>
                    <a:pt x="621" y="74"/>
                    <a:pt x="495" y="53"/>
                  </a:cubicBezTo>
                  <a:lnTo>
                    <a:pt x="305" y="21"/>
                  </a:lnTo>
                  <a:cubicBezTo>
                    <a:pt x="242" y="11"/>
                    <a:pt x="179" y="0"/>
                    <a:pt x="11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26"/>
            <p:cNvSpPr/>
            <p:nvPr/>
          </p:nvSpPr>
          <p:spPr>
            <a:xfrm>
              <a:off x="2200550" y="5129900"/>
              <a:ext cx="19975" cy="16850"/>
            </a:xfrm>
            <a:custGeom>
              <a:rect b="b" l="l" r="r" t="t"/>
              <a:pathLst>
                <a:path extrusionOk="0" h="674" w="799">
                  <a:moveTo>
                    <a:pt x="32" y="0"/>
                  </a:moveTo>
                  <a:cubicBezTo>
                    <a:pt x="22" y="0"/>
                    <a:pt x="11" y="0"/>
                    <a:pt x="1" y="11"/>
                  </a:cubicBezTo>
                  <a:cubicBezTo>
                    <a:pt x="1" y="21"/>
                    <a:pt x="1" y="42"/>
                    <a:pt x="22" y="42"/>
                  </a:cubicBezTo>
                  <a:cubicBezTo>
                    <a:pt x="53" y="63"/>
                    <a:pt x="95" y="84"/>
                    <a:pt x="137" y="105"/>
                  </a:cubicBezTo>
                  <a:cubicBezTo>
                    <a:pt x="169" y="116"/>
                    <a:pt x="211" y="147"/>
                    <a:pt x="242" y="168"/>
                  </a:cubicBezTo>
                  <a:cubicBezTo>
                    <a:pt x="347" y="242"/>
                    <a:pt x="442" y="326"/>
                    <a:pt x="526" y="420"/>
                  </a:cubicBezTo>
                  <a:cubicBezTo>
                    <a:pt x="589" y="494"/>
                    <a:pt x="641" y="567"/>
                    <a:pt x="683" y="651"/>
                  </a:cubicBezTo>
                  <a:cubicBezTo>
                    <a:pt x="696" y="664"/>
                    <a:pt x="713" y="674"/>
                    <a:pt x="732" y="674"/>
                  </a:cubicBezTo>
                  <a:cubicBezTo>
                    <a:pt x="743" y="674"/>
                    <a:pt x="755" y="670"/>
                    <a:pt x="767" y="662"/>
                  </a:cubicBezTo>
                  <a:cubicBezTo>
                    <a:pt x="788" y="651"/>
                    <a:pt x="799" y="620"/>
                    <a:pt x="778" y="588"/>
                  </a:cubicBezTo>
                  <a:cubicBezTo>
                    <a:pt x="736" y="525"/>
                    <a:pt x="694" y="473"/>
                    <a:pt x="641" y="410"/>
                  </a:cubicBezTo>
                  <a:cubicBezTo>
                    <a:pt x="578" y="347"/>
                    <a:pt x="515" y="294"/>
                    <a:pt x="452" y="242"/>
                  </a:cubicBezTo>
                  <a:cubicBezTo>
                    <a:pt x="326" y="147"/>
                    <a:pt x="190" y="63"/>
                    <a:pt x="43" y="0"/>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26"/>
            <p:cNvSpPr/>
            <p:nvPr/>
          </p:nvSpPr>
          <p:spPr>
            <a:xfrm>
              <a:off x="2210775" y="5114150"/>
              <a:ext cx="20525" cy="18675"/>
            </a:xfrm>
            <a:custGeom>
              <a:rect b="b" l="l" r="r" t="t"/>
              <a:pathLst>
                <a:path extrusionOk="0" h="747" w="821">
                  <a:moveTo>
                    <a:pt x="33" y="0"/>
                  </a:moveTo>
                  <a:cubicBezTo>
                    <a:pt x="22" y="0"/>
                    <a:pt x="12" y="0"/>
                    <a:pt x="12" y="11"/>
                  </a:cubicBezTo>
                  <a:cubicBezTo>
                    <a:pt x="1" y="21"/>
                    <a:pt x="12" y="42"/>
                    <a:pt x="22" y="42"/>
                  </a:cubicBezTo>
                  <a:cubicBezTo>
                    <a:pt x="64" y="74"/>
                    <a:pt x="106" y="95"/>
                    <a:pt x="148" y="126"/>
                  </a:cubicBezTo>
                  <a:cubicBezTo>
                    <a:pt x="222" y="168"/>
                    <a:pt x="285" y="221"/>
                    <a:pt x="358" y="284"/>
                  </a:cubicBezTo>
                  <a:cubicBezTo>
                    <a:pt x="421" y="336"/>
                    <a:pt x="474" y="399"/>
                    <a:pt x="537" y="462"/>
                  </a:cubicBezTo>
                  <a:cubicBezTo>
                    <a:pt x="600" y="546"/>
                    <a:pt x="663" y="630"/>
                    <a:pt x="705" y="725"/>
                  </a:cubicBezTo>
                  <a:cubicBezTo>
                    <a:pt x="715" y="735"/>
                    <a:pt x="736" y="746"/>
                    <a:pt x="747" y="746"/>
                  </a:cubicBezTo>
                  <a:cubicBezTo>
                    <a:pt x="768" y="746"/>
                    <a:pt x="778" y="746"/>
                    <a:pt x="789" y="735"/>
                  </a:cubicBezTo>
                  <a:cubicBezTo>
                    <a:pt x="810" y="735"/>
                    <a:pt x="820" y="714"/>
                    <a:pt x="820" y="704"/>
                  </a:cubicBezTo>
                  <a:cubicBezTo>
                    <a:pt x="820" y="683"/>
                    <a:pt x="820" y="672"/>
                    <a:pt x="810" y="651"/>
                  </a:cubicBezTo>
                  <a:lnTo>
                    <a:pt x="652" y="462"/>
                  </a:lnTo>
                  <a:cubicBezTo>
                    <a:pt x="589" y="399"/>
                    <a:pt x="526" y="347"/>
                    <a:pt x="463" y="284"/>
                  </a:cubicBezTo>
                  <a:cubicBezTo>
                    <a:pt x="327" y="179"/>
                    <a:pt x="190" y="84"/>
                    <a:pt x="43" y="0"/>
                  </a:cubicBezTo>
                  <a:close/>
                </a:path>
              </a:pathLst>
            </a:custGeom>
            <a:solidFill>
              <a:srgbClr val="FFA59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26"/>
            <p:cNvSpPr/>
            <p:nvPr/>
          </p:nvSpPr>
          <p:spPr>
            <a:xfrm>
              <a:off x="2341800" y="4933800"/>
              <a:ext cx="122075" cy="92175"/>
            </a:xfrm>
            <a:custGeom>
              <a:rect b="b" l="l" r="r" t="t"/>
              <a:pathLst>
                <a:path extrusionOk="0" h="3687" w="4883">
                  <a:moveTo>
                    <a:pt x="4799" y="1"/>
                  </a:moveTo>
                  <a:cubicBezTo>
                    <a:pt x="4768" y="1"/>
                    <a:pt x="4747" y="22"/>
                    <a:pt x="4736" y="43"/>
                  </a:cubicBezTo>
                  <a:cubicBezTo>
                    <a:pt x="4558" y="431"/>
                    <a:pt x="4337" y="788"/>
                    <a:pt x="4096" y="1124"/>
                  </a:cubicBezTo>
                  <a:lnTo>
                    <a:pt x="4106" y="1114"/>
                  </a:lnTo>
                  <a:lnTo>
                    <a:pt x="4106" y="1114"/>
                  </a:lnTo>
                  <a:cubicBezTo>
                    <a:pt x="3854" y="1460"/>
                    <a:pt x="3571" y="1796"/>
                    <a:pt x="3276" y="2122"/>
                  </a:cubicBezTo>
                  <a:cubicBezTo>
                    <a:pt x="3003" y="2405"/>
                    <a:pt x="2730" y="2689"/>
                    <a:pt x="2426" y="2941"/>
                  </a:cubicBezTo>
                  <a:lnTo>
                    <a:pt x="2436" y="2930"/>
                  </a:lnTo>
                  <a:lnTo>
                    <a:pt x="2436" y="2930"/>
                  </a:lnTo>
                  <a:cubicBezTo>
                    <a:pt x="2226" y="3098"/>
                    <a:pt x="1995" y="3256"/>
                    <a:pt x="1743" y="3371"/>
                  </a:cubicBezTo>
                  <a:cubicBezTo>
                    <a:pt x="1596" y="3434"/>
                    <a:pt x="1449" y="3487"/>
                    <a:pt x="1291" y="3518"/>
                  </a:cubicBezTo>
                  <a:cubicBezTo>
                    <a:pt x="1210" y="3526"/>
                    <a:pt x="1133" y="3533"/>
                    <a:pt x="1054" y="3533"/>
                  </a:cubicBezTo>
                  <a:cubicBezTo>
                    <a:pt x="1022" y="3533"/>
                    <a:pt x="989" y="3532"/>
                    <a:pt x="955" y="3529"/>
                  </a:cubicBezTo>
                  <a:cubicBezTo>
                    <a:pt x="850" y="3518"/>
                    <a:pt x="756" y="3508"/>
                    <a:pt x="672" y="3466"/>
                  </a:cubicBezTo>
                  <a:cubicBezTo>
                    <a:pt x="609" y="3445"/>
                    <a:pt x="546" y="3413"/>
                    <a:pt x="493" y="3382"/>
                  </a:cubicBezTo>
                  <a:cubicBezTo>
                    <a:pt x="441" y="3340"/>
                    <a:pt x="399" y="3298"/>
                    <a:pt x="357" y="3245"/>
                  </a:cubicBezTo>
                  <a:cubicBezTo>
                    <a:pt x="315" y="3203"/>
                    <a:pt x="283" y="3140"/>
                    <a:pt x="262" y="3088"/>
                  </a:cubicBezTo>
                  <a:cubicBezTo>
                    <a:pt x="252" y="3077"/>
                    <a:pt x="252" y="3077"/>
                    <a:pt x="252" y="3067"/>
                  </a:cubicBezTo>
                  <a:lnTo>
                    <a:pt x="252" y="3077"/>
                  </a:lnTo>
                  <a:cubicBezTo>
                    <a:pt x="220" y="2993"/>
                    <a:pt x="189" y="2899"/>
                    <a:pt x="178" y="2815"/>
                  </a:cubicBezTo>
                  <a:cubicBezTo>
                    <a:pt x="147" y="2636"/>
                    <a:pt x="147" y="2468"/>
                    <a:pt x="168" y="2290"/>
                  </a:cubicBezTo>
                  <a:lnTo>
                    <a:pt x="168" y="2290"/>
                  </a:lnTo>
                  <a:lnTo>
                    <a:pt x="168" y="2311"/>
                  </a:lnTo>
                  <a:cubicBezTo>
                    <a:pt x="199" y="1954"/>
                    <a:pt x="294" y="1607"/>
                    <a:pt x="420" y="1271"/>
                  </a:cubicBezTo>
                  <a:cubicBezTo>
                    <a:pt x="472" y="1135"/>
                    <a:pt x="535" y="988"/>
                    <a:pt x="598" y="851"/>
                  </a:cubicBezTo>
                  <a:cubicBezTo>
                    <a:pt x="619" y="820"/>
                    <a:pt x="609" y="767"/>
                    <a:pt x="567" y="746"/>
                  </a:cubicBezTo>
                  <a:cubicBezTo>
                    <a:pt x="558" y="740"/>
                    <a:pt x="548" y="737"/>
                    <a:pt x="537" y="737"/>
                  </a:cubicBezTo>
                  <a:cubicBezTo>
                    <a:pt x="509" y="737"/>
                    <a:pt x="477" y="755"/>
                    <a:pt x="462" y="778"/>
                  </a:cubicBezTo>
                  <a:cubicBezTo>
                    <a:pt x="399" y="904"/>
                    <a:pt x="346" y="1040"/>
                    <a:pt x="294" y="1166"/>
                  </a:cubicBezTo>
                  <a:cubicBezTo>
                    <a:pt x="231" y="1334"/>
                    <a:pt x="178" y="1492"/>
                    <a:pt x="136" y="1660"/>
                  </a:cubicBezTo>
                  <a:cubicBezTo>
                    <a:pt x="84" y="1838"/>
                    <a:pt x="52" y="2006"/>
                    <a:pt x="31" y="2185"/>
                  </a:cubicBezTo>
                  <a:cubicBezTo>
                    <a:pt x="0" y="2353"/>
                    <a:pt x="0" y="2531"/>
                    <a:pt x="10" y="2699"/>
                  </a:cubicBezTo>
                  <a:cubicBezTo>
                    <a:pt x="21" y="2783"/>
                    <a:pt x="31" y="2867"/>
                    <a:pt x="52" y="2941"/>
                  </a:cubicBezTo>
                  <a:cubicBezTo>
                    <a:pt x="73" y="3025"/>
                    <a:pt x="94" y="3098"/>
                    <a:pt x="126" y="3161"/>
                  </a:cubicBezTo>
                  <a:cubicBezTo>
                    <a:pt x="157" y="3235"/>
                    <a:pt x="199" y="3298"/>
                    <a:pt x="252" y="3361"/>
                  </a:cubicBezTo>
                  <a:cubicBezTo>
                    <a:pt x="294" y="3413"/>
                    <a:pt x="357" y="3466"/>
                    <a:pt x="420" y="3508"/>
                  </a:cubicBezTo>
                  <a:cubicBezTo>
                    <a:pt x="556" y="3613"/>
                    <a:pt x="724" y="3655"/>
                    <a:pt x="892" y="3676"/>
                  </a:cubicBezTo>
                  <a:cubicBezTo>
                    <a:pt x="950" y="3683"/>
                    <a:pt x="1008" y="3686"/>
                    <a:pt x="1065" y="3686"/>
                  </a:cubicBezTo>
                  <a:cubicBezTo>
                    <a:pt x="1270" y="3686"/>
                    <a:pt x="1473" y="3644"/>
                    <a:pt x="1669" y="3571"/>
                  </a:cubicBezTo>
                  <a:cubicBezTo>
                    <a:pt x="1921" y="3476"/>
                    <a:pt x="2152" y="3329"/>
                    <a:pt x="2373" y="3172"/>
                  </a:cubicBezTo>
                  <a:cubicBezTo>
                    <a:pt x="2594" y="3014"/>
                    <a:pt x="2793" y="2836"/>
                    <a:pt x="2982" y="2647"/>
                  </a:cubicBezTo>
                  <a:cubicBezTo>
                    <a:pt x="3182" y="2447"/>
                    <a:pt x="3382" y="2237"/>
                    <a:pt x="3560" y="2027"/>
                  </a:cubicBezTo>
                  <a:cubicBezTo>
                    <a:pt x="3770" y="1796"/>
                    <a:pt x="3959" y="1565"/>
                    <a:pt x="4138" y="1313"/>
                  </a:cubicBezTo>
                  <a:cubicBezTo>
                    <a:pt x="4421" y="946"/>
                    <a:pt x="4673" y="547"/>
                    <a:pt x="4862" y="116"/>
                  </a:cubicBezTo>
                  <a:cubicBezTo>
                    <a:pt x="4883" y="74"/>
                    <a:pt x="4873" y="32"/>
                    <a:pt x="4831" y="11"/>
                  </a:cubicBezTo>
                  <a:cubicBezTo>
                    <a:pt x="4820" y="1"/>
                    <a:pt x="4810" y="1"/>
                    <a:pt x="4799"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26"/>
            <p:cNvSpPr/>
            <p:nvPr/>
          </p:nvSpPr>
          <p:spPr>
            <a:xfrm>
              <a:off x="1865825" y="4997800"/>
              <a:ext cx="55450" cy="48700"/>
            </a:xfrm>
            <a:custGeom>
              <a:rect b="b" l="l" r="r" t="t"/>
              <a:pathLst>
                <a:path extrusionOk="0" h="1948" w="2218">
                  <a:moveTo>
                    <a:pt x="1108" y="0"/>
                  </a:moveTo>
                  <a:cubicBezTo>
                    <a:pt x="984" y="0"/>
                    <a:pt x="857" y="24"/>
                    <a:pt x="736" y="76"/>
                  </a:cubicBezTo>
                  <a:cubicBezTo>
                    <a:pt x="243" y="276"/>
                    <a:pt x="1" y="853"/>
                    <a:pt x="211" y="1347"/>
                  </a:cubicBezTo>
                  <a:cubicBezTo>
                    <a:pt x="362" y="1719"/>
                    <a:pt x="727" y="1948"/>
                    <a:pt x="1110" y="1948"/>
                  </a:cubicBezTo>
                  <a:cubicBezTo>
                    <a:pt x="1234" y="1948"/>
                    <a:pt x="1361" y="1924"/>
                    <a:pt x="1482" y="1872"/>
                  </a:cubicBezTo>
                  <a:cubicBezTo>
                    <a:pt x="1975" y="1672"/>
                    <a:pt x="2217" y="1095"/>
                    <a:pt x="2007" y="601"/>
                  </a:cubicBezTo>
                  <a:cubicBezTo>
                    <a:pt x="1856" y="229"/>
                    <a:pt x="1491" y="0"/>
                    <a:pt x="1108"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26"/>
            <p:cNvSpPr/>
            <p:nvPr/>
          </p:nvSpPr>
          <p:spPr>
            <a:xfrm>
              <a:off x="1886850" y="5001225"/>
              <a:ext cx="23400" cy="16075"/>
            </a:xfrm>
            <a:custGeom>
              <a:rect b="b" l="l" r="r" t="t"/>
              <a:pathLst>
                <a:path extrusionOk="0" h="643" w="936">
                  <a:moveTo>
                    <a:pt x="287" y="1"/>
                  </a:moveTo>
                  <a:cubicBezTo>
                    <a:pt x="190" y="1"/>
                    <a:pt x="111" y="32"/>
                    <a:pt x="74" y="97"/>
                  </a:cubicBezTo>
                  <a:cubicBezTo>
                    <a:pt x="0" y="223"/>
                    <a:pt x="116" y="422"/>
                    <a:pt x="336" y="548"/>
                  </a:cubicBezTo>
                  <a:cubicBezTo>
                    <a:pt x="447" y="611"/>
                    <a:pt x="562" y="643"/>
                    <a:pt x="659" y="643"/>
                  </a:cubicBezTo>
                  <a:cubicBezTo>
                    <a:pt x="756" y="643"/>
                    <a:pt x="835" y="611"/>
                    <a:pt x="872" y="548"/>
                  </a:cubicBezTo>
                  <a:cubicBezTo>
                    <a:pt x="935" y="422"/>
                    <a:pt x="819" y="212"/>
                    <a:pt x="599" y="86"/>
                  </a:cubicBezTo>
                  <a:cubicBezTo>
                    <a:pt x="491" y="30"/>
                    <a:pt x="381" y="1"/>
                    <a:pt x="287"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26"/>
            <p:cNvSpPr/>
            <p:nvPr/>
          </p:nvSpPr>
          <p:spPr>
            <a:xfrm>
              <a:off x="1907600" y="5016775"/>
              <a:ext cx="6850" cy="6275"/>
            </a:xfrm>
            <a:custGeom>
              <a:rect b="b" l="l" r="r" t="t"/>
              <a:pathLst>
                <a:path extrusionOk="0" h="251" w="274">
                  <a:moveTo>
                    <a:pt x="121" y="1"/>
                  </a:moveTo>
                  <a:cubicBezTo>
                    <a:pt x="91" y="1"/>
                    <a:pt x="62" y="11"/>
                    <a:pt x="42" y="31"/>
                  </a:cubicBezTo>
                  <a:cubicBezTo>
                    <a:pt x="0" y="84"/>
                    <a:pt x="0" y="157"/>
                    <a:pt x="52" y="210"/>
                  </a:cubicBezTo>
                  <a:cubicBezTo>
                    <a:pt x="80" y="237"/>
                    <a:pt x="113" y="250"/>
                    <a:pt x="145" y="250"/>
                  </a:cubicBezTo>
                  <a:cubicBezTo>
                    <a:pt x="173" y="250"/>
                    <a:pt x="200" y="240"/>
                    <a:pt x="220" y="220"/>
                  </a:cubicBezTo>
                  <a:cubicBezTo>
                    <a:pt x="273" y="168"/>
                    <a:pt x="262" y="94"/>
                    <a:pt x="210" y="42"/>
                  </a:cubicBezTo>
                  <a:cubicBezTo>
                    <a:pt x="188" y="14"/>
                    <a:pt x="154" y="1"/>
                    <a:pt x="121"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26"/>
            <p:cNvSpPr/>
            <p:nvPr/>
          </p:nvSpPr>
          <p:spPr>
            <a:xfrm>
              <a:off x="1895550" y="4808820"/>
              <a:ext cx="54375" cy="69600"/>
            </a:xfrm>
            <a:custGeom>
              <a:rect b="b" l="l" r="r" t="t"/>
              <a:pathLst>
                <a:path extrusionOk="0" h="2784" w="2175">
                  <a:moveTo>
                    <a:pt x="252" y="0"/>
                  </a:moveTo>
                  <a:cubicBezTo>
                    <a:pt x="242" y="0"/>
                    <a:pt x="242" y="0"/>
                    <a:pt x="231" y="11"/>
                  </a:cubicBezTo>
                  <a:cubicBezTo>
                    <a:pt x="200" y="11"/>
                    <a:pt x="158" y="21"/>
                    <a:pt x="126" y="53"/>
                  </a:cubicBezTo>
                  <a:cubicBezTo>
                    <a:pt x="95" y="74"/>
                    <a:pt x="74" y="116"/>
                    <a:pt x="53" y="158"/>
                  </a:cubicBezTo>
                  <a:cubicBezTo>
                    <a:pt x="21" y="210"/>
                    <a:pt x="11" y="273"/>
                    <a:pt x="11" y="347"/>
                  </a:cubicBezTo>
                  <a:cubicBezTo>
                    <a:pt x="0" y="473"/>
                    <a:pt x="21" y="609"/>
                    <a:pt x="84" y="767"/>
                  </a:cubicBezTo>
                  <a:cubicBezTo>
                    <a:pt x="147" y="914"/>
                    <a:pt x="231" y="1050"/>
                    <a:pt x="357" y="1219"/>
                  </a:cubicBezTo>
                  <a:cubicBezTo>
                    <a:pt x="473" y="1366"/>
                    <a:pt x="599" y="1502"/>
                    <a:pt x="756" y="1670"/>
                  </a:cubicBezTo>
                  <a:cubicBezTo>
                    <a:pt x="987" y="1891"/>
                    <a:pt x="1250" y="2122"/>
                    <a:pt x="1554" y="2353"/>
                  </a:cubicBezTo>
                  <a:cubicBezTo>
                    <a:pt x="1670" y="2437"/>
                    <a:pt x="1796" y="2532"/>
                    <a:pt x="1911" y="2616"/>
                  </a:cubicBezTo>
                  <a:cubicBezTo>
                    <a:pt x="2016" y="2679"/>
                    <a:pt x="2100" y="2742"/>
                    <a:pt x="2174" y="2784"/>
                  </a:cubicBezTo>
                  <a:cubicBezTo>
                    <a:pt x="1953" y="2216"/>
                    <a:pt x="1680" y="1681"/>
                    <a:pt x="1376" y="1198"/>
                  </a:cubicBezTo>
                  <a:lnTo>
                    <a:pt x="1292" y="1061"/>
                  </a:lnTo>
                  <a:lnTo>
                    <a:pt x="1271" y="1029"/>
                  </a:lnTo>
                  <a:lnTo>
                    <a:pt x="1208" y="935"/>
                  </a:lnTo>
                  <a:cubicBezTo>
                    <a:pt x="1113" y="798"/>
                    <a:pt x="1019" y="662"/>
                    <a:pt x="924" y="546"/>
                  </a:cubicBezTo>
                  <a:cubicBezTo>
                    <a:pt x="840" y="441"/>
                    <a:pt x="735" y="326"/>
                    <a:pt x="620" y="210"/>
                  </a:cubicBezTo>
                  <a:cubicBezTo>
                    <a:pt x="578" y="168"/>
                    <a:pt x="536" y="137"/>
                    <a:pt x="494" y="105"/>
                  </a:cubicBezTo>
                  <a:cubicBezTo>
                    <a:pt x="441" y="74"/>
                    <a:pt x="399" y="42"/>
                    <a:pt x="357" y="32"/>
                  </a:cubicBezTo>
                  <a:cubicBezTo>
                    <a:pt x="315" y="11"/>
                    <a:pt x="284" y="0"/>
                    <a:pt x="252"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26"/>
            <p:cNvSpPr/>
            <p:nvPr/>
          </p:nvSpPr>
          <p:spPr>
            <a:xfrm>
              <a:off x="1960125" y="4813295"/>
              <a:ext cx="19725" cy="64600"/>
            </a:xfrm>
            <a:custGeom>
              <a:rect b="b" l="l" r="r" t="t"/>
              <a:pathLst>
                <a:path extrusionOk="0" h="2584" w="789">
                  <a:moveTo>
                    <a:pt x="231" y="0"/>
                  </a:moveTo>
                  <a:lnTo>
                    <a:pt x="221" y="10"/>
                  </a:lnTo>
                  <a:cubicBezTo>
                    <a:pt x="200" y="10"/>
                    <a:pt x="189" y="10"/>
                    <a:pt x="168" y="21"/>
                  </a:cubicBezTo>
                  <a:cubicBezTo>
                    <a:pt x="105" y="52"/>
                    <a:pt x="63" y="105"/>
                    <a:pt x="32" y="199"/>
                  </a:cubicBezTo>
                  <a:cubicBezTo>
                    <a:pt x="21" y="220"/>
                    <a:pt x="21" y="241"/>
                    <a:pt x="11" y="262"/>
                  </a:cubicBezTo>
                  <a:cubicBezTo>
                    <a:pt x="11" y="294"/>
                    <a:pt x="11" y="325"/>
                    <a:pt x="0" y="357"/>
                  </a:cubicBezTo>
                  <a:lnTo>
                    <a:pt x="0" y="378"/>
                  </a:lnTo>
                  <a:cubicBezTo>
                    <a:pt x="11" y="430"/>
                    <a:pt x="11" y="493"/>
                    <a:pt x="21" y="535"/>
                  </a:cubicBezTo>
                  <a:cubicBezTo>
                    <a:pt x="32" y="619"/>
                    <a:pt x="42" y="703"/>
                    <a:pt x="63" y="787"/>
                  </a:cubicBezTo>
                  <a:cubicBezTo>
                    <a:pt x="95" y="913"/>
                    <a:pt x="137" y="1061"/>
                    <a:pt x="200" y="1239"/>
                  </a:cubicBezTo>
                  <a:cubicBezTo>
                    <a:pt x="242" y="1397"/>
                    <a:pt x="305" y="1544"/>
                    <a:pt x="357" y="1691"/>
                  </a:cubicBezTo>
                  <a:cubicBezTo>
                    <a:pt x="473" y="1985"/>
                    <a:pt x="599" y="2269"/>
                    <a:pt x="746" y="2531"/>
                  </a:cubicBezTo>
                  <a:lnTo>
                    <a:pt x="756" y="2563"/>
                  </a:lnTo>
                  <a:lnTo>
                    <a:pt x="767" y="2584"/>
                  </a:lnTo>
                  <a:cubicBezTo>
                    <a:pt x="767" y="2531"/>
                    <a:pt x="777" y="2489"/>
                    <a:pt x="777" y="2447"/>
                  </a:cubicBezTo>
                  <a:lnTo>
                    <a:pt x="777" y="2416"/>
                  </a:lnTo>
                  <a:lnTo>
                    <a:pt x="777" y="2353"/>
                  </a:lnTo>
                  <a:lnTo>
                    <a:pt x="777" y="2227"/>
                  </a:lnTo>
                  <a:lnTo>
                    <a:pt x="777" y="2090"/>
                  </a:lnTo>
                  <a:cubicBezTo>
                    <a:pt x="788" y="1838"/>
                    <a:pt x="788" y="1638"/>
                    <a:pt x="777" y="1449"/>
                  </a:cubicBezTo>
                  <a:cubicBezTo>
                    <a:pt x="767" y="1197"/>
                    <a:pt x="756" y="997"/>
                    <a:pt x="725" y="798"/>
                  </a:cubicBezTo>
                  <a:cubicBezTo>
                    <a:pt x="683" y="567"/>
                    <a:pt x="630" y="409"/>
                    <a:pt x="557" y="273"/>
                  </a:cubicBezTo>
                  <a:cubicBezTo>
                    <a:pt x="546" y="252"/>
                    <a:pt x="525" y="220"/>
                    <a:pt x="504" y="189"/>
                  </a:cubicBezTo>
                  <a:cubicBezTo>
                    <a:pt x="473" y="136"/>
                    <a:pt x="431" y="94"/>
                    <a:pt x="378" y="63"/>
                  </a:cubicBezTo>
                  <a:cubicBezTo>
                    <a:pt x="347" y="31"/>
                    <a:pt x="305" y="21"/>
                    <a:pt x="273" y="10"/>
                  </a:cubicBezTo>
                  <a:cubicBezTo>
                    <a:pt x="263" y="10"/>
                    <a:pt x="252" y="0"/>
                    <a:pt x="231"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26"/>
            <p:cNvSpPr/>
            <p:nvPr/>
          </p:nvSpPr>
          <p:spPr>
            <a:xfrm>
              <a:off x="1879525" y="4875770"/>
              <a:ext cx="79050" cy="63550"/>
            </a:xfrm>
            <a:custGeom>
              <a:rect b="b" l="l" r="r" t="t"/>
              <a:pathLst>
                <a:path extrusionOk="0" h="2542" w="3162">
                  <a:moveTo>
                    <a:pt x="358" y="1"/>
                  </a:moveTo>
                  <a:cubicBezTo>
                    <a:pt x="295" y="1"/>
                    <a:pt x="232" y="22"/>
                    <a:pt x="179" y="53"/>
                  </a:cubicBezTo>
                  <a:cubicBezTo>
                    <a:pt x="137" y="85"/>
                    <a:pt x="106" y="137"/>
                    <a:pt x="85" y="169"/>
                  </a:cubicBezTo>
                  <a:cubicBezTo>
                    <a:pt x="64" y="211"/>
                    <a:pt x="43" y="253"/>
                    <a:pt x="32" y="305"/>
                  </a:cubicBezTo>
                  <a:cubicBezTo>
                    <a:pt x="1" y="410"/>
                    <a:pt x="32" y="515"/>
                    <a:pt x="53" y="578"/>
                  </a:cubicBezTo>
                  <a:cubicBezTo>
                    <a:pt x="106" y="704"/>
                    <a:pt x="179" y="799"/>
                    <a:pt x="242" y="862"/>
                  </a:cubicBezTo>
                  <a:cubicBezTo>
                    <a:pt x="316" y="956"/>
                    <a:pt x="410" y="1051"/>
                    <a:pt x="536" y="1156"/>
                  </a:cubicBezTo>
                  <a:cubicBezTo>
                    <a:pt x="641" y="1240"/>
                    <a:pt x="767" y="1334"/>
                    <a:pt x="925" y="1429"/>
                  </a:cubicBezTo>
                  <a:cubicBezTo>
                    <a:pt x="1051" y="1513"/>
                    <a:pt x="1198" y="1607"/>
                    <a:pt x="1366" y="1702"/>
                  </a:cubicBezTo>
                  <a:cubicBezTo>
                    <a:pt x="1639" y="1859"/>
                    <a:pt x="1943" y="2006"/>
                    <a:pt x="2290" y="2164"/>
                  </a:cubicBezTo>
                  <a:cubicBezTo>
                    <a:pt x="2489" y="2269"/>
                    <a:pt x="2689" y="2353"/>
                    <a:pt x="2867" y="2426"/>
                  </a:cubicBezTo>
                  <a:cubicBezTo>
                    <a:pt x="2983" y="2468"/>
                    <a:pt x="3067" y="2510"/>
                    <a:pt x="3161" y="2542"/>
                  </a:cubicBezTo>
                  <a:cubicBezTo>
                    <a:pt x="2794" y="2059"/>
                    <a:pt x="2363" y="1586"/>
                    <a:pt x="1891" y="1124"/>
                  </a:cubicBezTo>
                  <a:cubicBezTo>
                    <a:pt x="1691" y="925"/>
                    <a:pt x="1492" y="746"/>
                    <a:pt x="1303" y="578"/>
                  </a:cubicBezTo>
                  <a:cubicBezTo>
                    <a:pt x="1250" y="536"/>
                    <a:pt x="1198" y="484"/>
                    <a:pt x="1145" y="442"/>
                  </a:cubicBezTo>
                  <a:lnTo>
                    <a:pt x="1124" y="421"/>
                  </a:lnTo>
                  <a:lnTo>
                    <a:pt x="998" y="326"/>
                  </a:lnTo>
                  <a:cubicBezTo>
                    <a:pt x="893" y="242"/>
                    <a:pt x="788" y="169"/>
                    <a:pt x="694" y="116"/>
                  </a:cubicBezTo>
                  <a:lnTo>
                    <a:pt x="547" y="43"/>
                  </a:lnTo>
                  <a:cubicBezTo>
                    <a:pt x="526" y="32"/>
                    <a:pt x="505" y="32"/>
                    <a:pt x="484" y="22"/>
                  </a:cubicBezTo>
                  <a:lnTo>
                    <a:pt x="463" y="22"/>
                  </a:lnTo>
                  <a:cubicBezTo>
                    <a:pt x="421" y="11"/>
                    <a:pt x="389" y="1"/>
                    <a:pt x="358"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4" name="Google Shape;2674;p26"/>
          <p:cNvGrpSpPr/>
          <p:nvPr/>
        </p:nvGrpSpPr>
        <p:grpSpPr>
          <a:xfrm>
            <a:off x="465720" y="2400195"/>
            <a:ext cx="2636349" cy="1965663"/>
            <a:chOff x="1230025" y="1063275"/>
            <a:chExt cx="217675" cy="176500"/>
          </a:xfrm>
        </p:grpSpPr>
        <p:sp>
          <p:nvSpPr>
            <p:cNvPr id="2675" name="Google Shape;2675;p26"/>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26"/>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26"/>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8" name="Google Shape;2678;p26"/>
          <p:cNvGrpSpPr/>
          <p:nvPr/>
        </p:nvGrpSpPr>
        <p:grpSpPr>
          <a:xfrm>
            <a:off x="749921" y="2653630"/>
            <a:ext cx="1880759" cy="1753512"/>
            <a:chOff x="1009313" y="1371197"/>
            <a:chExt cx="2618347" cy="2653219"/>
          </a:xfrm>
        </p:grpSpPr>
        <p:sp>
          <p:nvSpPr>
            <p:cNvPr id="2679" name="Google Shape;2679;p26"/>
            <p:cNvSpPr/>
            <p:nvPr/>
          </p:nvSpPr>
          <p:spPr>
            <a:xfrm>
              <a:off x="1009313" y="1371413"/>
              <a:ext cx="2618347" cy="2652801"/>
            </a:xfrm>
            <a:custGeom>
              <a:rect b="b" l="l" r="r" t="t"/>
              <a:pathLst>
                <a:path extrusionOk="0" h="23869" w="23559">
                  <a:moveTo>
                    <a:pt x="22904" y="16493"/>
                  </a:moveTo>
                  <a:cubicBezTo>
                    <a:pt x="22967" y="16597"/>
                    <a:pt x="23008" y="16721"/>
                    <a:pt x="23040" y="16836"/>
                  </a:cubicBezTo>
                  <a:cubicBezTo>
                    <a:pt x="23070" y="16970"/>
                    <a:pt x="23081" y="17106"/>
                    <a:pt x="23081" y="17240"/>
                  </a:cubicBezTo>
                  <a:lnTo>
                    <a:pt x="23081" y="17251"/>
                  </a:lnTo>
                  <a:cubicBezTo>
                    <a:pt x="23081" y="17385"/>
                    <a:pt x="23060" y="17510"/>
                    <a:pt x="23019" y="17634"/>
                  </a:cubicBezTo>
                  <a:cubicBezTo>
                    <a:pt x="22987" y="17759"/>
                    <a:pt x="22936" y="17883"/>
                    <a:pt x="22863" y="17998"/>
                  </a:cubicBezTo>
                  <a:cubicBezTo>
                    <a:pt x="22853" y="18019"/>
                    <a:pt x="22832" y="18049"/>
                    <a:pt x="22812" y="18070"/>
                  </a:cubicBezTo>
                  <a:cubicBezTo>
                    <a:pt x="22863" y="17687"/>
                    <a:pt x="22895" y="17282"/>
                    <a:pt x="22904" y="16877"/>
                  </a:cubicBezTo>
                  <a:lnTo>
                    <a:pt x="22904" y="16493"/>
                  </a:lnTo>
                  <a:close/>
                  <a:moveTo>
                    <a:pt x="12511" y="0"/>
                  </a:moveTo>
                  <a:cubicBezTo>
                    <a:pt x="11816" y="32"/>
                    <a:pt x="11100" y="166"/>
                    <a:pt x="10322" y="426"/>
                  </a:cubicBezTo>
                  <a:cubicBezTo>
                    <a:pt x="9659" y="643"/>
                    <a:pt x="8953" y="965"/>
                    <a:pt x="8175" y="1401"/>
                  </a:cubicBezTo>
                  <a:cubicBezTo>
                    <a:pt x="7615" y="1701"/>
                    <a:pt x="7107" y="1992"/>
                    <a:pt x="6619" y="2355"/>
                  </a:cubicBezTo>
                  <a:cubicBezTo>
                    <a:pt x="5913" y="2874"/>
                    <a:pt x="5395" y="3455"/>
                    <a:pt x="5021" y="4160"/>
                  </a:cubicBezTo>
                  <a:cubicBezTo>
                    <a:pt x="4928" y="4336"/>
                    <a:pt x="4835" y="4534"/>
                    <a:pt x="4762" y="4751"/>
                  </a:cubicBezTo>
                  <a:cubicBezTo>
                    <a:pt x="4710" y="4875"/>
                    <a:pt x="4669" y="5000"/>
                    <a:pt x="4638" y="5135"/>
                  </a:cubicBezTo>
                  <a:cubicBezTo>
                    <a:pt x="4617" y="5207"/>
                    <a:pt x="4596" y="5290"/>
                    <a:pt x="4586" y="5373"/>
                  </a:cubicBezTo>
                  <a:cubicBezTo>
                    <a:pt x="4565" y="5446"/>
                    <a:pt x="4555" y="5519"/>
                    <a:pt x="4544" y="5602"/>
                  </a:cubicBezTo>
                  <a:cubicBezTo>
                    <a:pt x="4523" y="5737"/>
                    <a:pt x="4513" y="5861"/>
                    <a:pt x="4513" y="5986"/>
                  </a:cubicBezTo>
                  <a:cubicBezTo>
                    <a:pt x="4503" y="6120"/>
                    <a:pt x="4503" y="6255"/>
                    <a:pt x="4493" y="6380"/>
                  </a:cubicBezTo>
                  <a:lnTo>
                    <a:pt x="4493" y="6390"/>
                  </a:lnTo>
                  <a:lnTo>
                    <a:pt x="4493" y="6484"/>
                  </a:lnTo>
                  <a:cubicBezTo>
                    <a:pt x="4482" y="6733"/>
                    <a:pt x="4482" y="7023"/>
                    <a:pt x="4461" y="7293"/>
                  </a:cubicBezTo>
                  <a:cubicBezTo>
                    <a:pt x="4430" y="7593"/>
                    <a:pt x="4389" y="7863"/>
                    <a:pt x="4327" y="8123"/>
                  </a:cubicBezTo>
                  <a:cubicBezTo>
                    <a:pt x="4295" y="8236"/>
                    <a:pt x="4254" y="8351"/>
                    <a:pt x="4212" y="8465"/>
                  </a:cubicBezTo>
                  <a:lnTo>
                    <a:pt x="3030" y="8465"/>
                  </a:lnTo>
                  <a:lnTo>
                    <a:pt x="3092" y="8402"/>
                  </a:lnTo>
                  <a:cubicBezTo>
                    <a:pt x="3279" y="8216"/>
                    <a:pt x="3476" y="8019"/>
                    <a:pt x="3652" y="7811"/>
                  </a:cubicBezTo>
                  <a:cubicBezTo>
                    <a:pt x="3704" y="7749"/>
                    <a:pt x="3756" y="7697"/>
                    <a:pt x="3797" y="7635"/>
                  </a:cubicBezTo>
                  <a:cubicBezTo>
                    <a:pt x="3829" y="7604"/>
                    <a:pt x="3850" y="7572"/>
                    <a:pt x="3880" y="7531"/>
                  </a:cubicBezTo>
                  <a:cubicBezTo>
                    <a:pt x="3891" y="7510"/>
                    <a:pt x="3912" y="7489"/>
                    <a:pt x="3933" y="7459"/>
                  </a:cubicBezTo>
                  <a:lnTo>
                    <a:pt x="3943" y="7448"/>
                  </a:lnTo>
                  <a:cubicBezTo>
                    <a:pt x="4026" y="7334"/>
                    <a:pt x="4119" y="7220"/>
                    <a:pt x="4192" y="7095"/>
                  </a:cubicBezTo>
                  <a:cubicBezTo>
                    <a:pt x="4285" y="6950"/>
                    <a:pt x="4348" y="6816"/>
                    <a:pt x="4368" y="6691"/>
                  </a:cubicBezTo>
                  <a:cubicBezTo>
                    <a:pt x="4389" y="6618"/>
                    <a:pt x="4389" y="6546"/>
                    <a:pt x="4378" y="6473"/>
                  </a:cubicBezTo>
                  <a:cubicBezTo>
                    <a:pt x="4378" y="6411"/>
                    <a:pt x="4357" y="6338"/>
                    <a:pt x="4337" y="6276"/>
                  </a:cubicBezTo>
                  <a:cubicBezTo>
                    <a:pt x="4327" y="6245"/>
                    <a:pt x="4316" y="6214"/>
                    <a:pt x="4295" y="6193"/>
                  </a:cubicBezTo>
                  <a:cubicBezTo>
                    <a:pt x="4274" y="6162"/>
                    <a:pt x="4254" y="6131"/>
                    <a:pt x="4244" y="6110"/>
                  </a:cubicBezTo>
                  <a:cubicBezTo>
                    <a:pt x="4202" y="6058"/>
                    <a:pt x="4161" y="6016"/>
                    <a:pt x="4109" y="5986"/>
                  </a:cubicBezTo>
                  <a:cubicBezTo>
                    <a:pt x="4016" y="5924"/>
                    <a:pt x="3901" y="5882"/>
                    <a:pt x="3777" y="5882"/>
                  </a:cubicBezTo>
                  <a:lnTo>
                    <a:pt x="3756" y="5882"/>
                  </a:lnTo>
                  <a:cubicBezTo>
                    <a:pt x="3694" y="5892"/>
                    <a:pt x="3631" y="5903"/>
                    <a:pt x="3569" y="5924"/>
                  </a:cubicBezTo>
                  <a:cubicBezTo>
                    <a:pt x="3538" y="5933"/>
                    <a:pt x="3518" y="5944"/>
                    <a:pt x="3497" y="5954"/>
                  </a:cubicBezTo>
                  <a:cubicBezTo>
                    <a:pt x="3465" y="5965"/>
                    <a:pt x="3445" y="5975"/>
                    <a:pt x="3414" y="5996"/>
                  </a:cubicBezTo>
                  <a:cubicBezTo>
                    <a:pt x="3331" y="6037"/>
                    <a:pt x="3237" y="6090"/>
                    <a:pt x="3144" y="6162"/>
                  </a:cubicBezTo>
                  <a:cubicBezTo>
                    <a:pt x="2988" y="6286"/>
                    <a:pt x="2833" y="6452"/>
                    <a:pt x="2698" y="6650"/>
                  </a:cubicBezTo>
                  <a:cubicBezTo>
                    <a:pt x="2573" y="6826"/>
                    <a:pt x="2470" y="7033"/>
                    <a:pt x="2377" y="7272"/>
                  </a:cubicBezTo>
                  <a:cubicBezTo>
                    <a:pt x="2283" y="7489"/>
                    <a:pt x="2221" y="7718"/>
                    <a:pt x="2169" y="7967"/>
                  </a:cubicBezTo>
                  <a:cubicBezTo>
                    <a:pt x="2128" y="8133"/>
                    <a:pt x="2107" y="8299"/>
                    <a:pt x="2086" y="8465"/>
                  </a:cubicBezTo>
                  <a:lnTo>
                    <a:pt x="1920" y="8465"/>
                  </a:lnTo>
                  <a:cubicBezTo>
                    <a:pt x="1909" y="8236"/>
                    <a:pt x="1899" y="8008"/>
                    <a:pt x="1909" y="7780"/>
                  </a:cubicBezTo>
                  <a:cubicBezTo>
                    <a:pt x="1909" y="7593"/>
                    <a:pt x="1909" y="7397"/>
                    <a:pt x="1920" y="7199"/>
                  </a:cubicBezTo>
                  <a:cubicBezTo>
                    <a:pt x="1951" y="7148"/>
                    <a:pt x="1972" y="7106"/>
                    <a:pt x="2003" y="7054"/>
                  </a:cubicBezTo>
                  <a:cubicBezTo>
                    <a:pt x="2024" y="7002"/>
                    <a:pt x="2055" y="6961"/>
                    <a:pt x="2086" y="6909"/>
                  </a:cubicBezTo>
                  <a:cubicBezTo>
                    <a:pt x="2158" y="6795"/>
                    <a:pt x="2231" y="6691"/>
                    <a:pt x="2294" y="6597"/>
                  </a:cubicBezTo>
                  <a:lnTo>
                    <a:pt x="2543" y="6255"/>
                  </a:lnTo>
                  <a:cubicBezTo>
                    <a:pt x="2615" y="6162"/>
                    <a:pt x="2688" y="6058"/>
                    <a:pt x="2760" y="5965"/>
                  </a:cubicBezTo>
                  <a:cubicBezTo>
                    <a:pt x="2895" y="5778"/>
                    <a:pt x="3050" y="5550"/>
                    <a:pt x="3186" y="5301"/>
                  </a:cubicBezTo>
                  <a:cubicBezTo>
                    <a:pt x="3237" y="5187"/>
                    <a:pt x="3299" y="5073"/>
                    <a:pt x="3341" y="4948"/>
                  </a:cubicBezTo>
                  <a:cubicBezTo>
                    <a:pt x="3382" y="4834"/>
                    <a:pt x="3414" y="4720"/>
                    <a:pt x="3435" y="4606"/>
                  </a:cubicBezTo>
                  <a:cubicBezTo>
                    <a:pt x="3455" y="4471"/>
                    <a:pt x="3465" y="4347"/>
                    <a:pt x="3455" y="4232"/>
                  </a:cubicBezTo>
                  <a:cubicBezTo>
                    <a:pt x="3445" y="4108"/>
                    <a:pt x="3424" y="3983"/>
                    <a:pt x="3382" y="3859"/>
                  </a:cubicBezTo>
                  <a:cubicBezTo>
                    <a:pt x="3362" y="3797"/>
                    <a:pt x="3341" y="3734"/>
                    <a:pt x="3310" y="3672"/>
                  </a:cubicBezTo>
                  <a:cubicBezTo>
                    <a:pt x="3279" y="3610"/>
                    <a:pt x="3237" y="3548"/>
                    <a:pt x="3186" y="3506"/>
                  </a:cubicBezTo>
                  <a:cubicBezTo>
                    <a:pt x="3144" y="3465"/>
                    <a:pt x="3082" y="3423"/>
                    <a:pt x="3030" y="3393"/>
                  </a:cubicBezTo>
                  <a:lnTo>
                    <a:pt x="2937" y="3361"/>
                  </a:lnTo>
                  <a:cubicBezTo>
                    <a:pt x="2905" y="3351"/>
                    <a:pt x="2875" y="3351"/>
                    <a:pt x="2843" y="3340"/>
                  </a:cubicBezTo>
                  <a:lnTo>
                    <a:pt x="2781" y="3340"/>
                  </a:lnTo>
                  <a:cubicBezTo>
                    <a:pt x="2739" y="3340"/>
                    <a:pt x="2698" y="3351"/>
                    <a:pt x="2646" y="3351"/>
                  </a:cubicBezTo>
                  <a:cubicBezTo>
                    <a:pt x="2584" y="3361"/>
                    <a:pt x="2522" y="3382"/>
                    <a:pt x="2449" y="3413"/>
                  </a:cubicBezTo>
                  <a:cubicBezTo>
                    <a:pt x="2335" y="3465"/>
                    <a:pt x="2231" y="3548"/>
                    <a:pt x="2128" y="3641"/>
                  </a:cubicBezTo>
                  <a:cubicBezTo>
                    <a:pt x="2096" y="3683"/>
                    <a:pt x="2055" y="3734"/>
                    <a:pt x="2003" y="3797"/>
                  </a:cubicBezTo>
                  <a:cubicBezTo>
                    <a:pt x="1972" y="3849"/>
                    <a:pt x="1941" y="3900"/>
                    <a:pt x="1899" y="3963"/>
                  </a:cubicBezTo>
                  <a:cubicBezTo>
                    <a:pt x="1847" y="4066"/>
                    <a:pt x="1796" y="4191"/>
                    <a:pt x="1743" y="4326"/>
                  </a:cubicBezTo>
                  <a:cubicBezTo>
                    <a:pt x="1692" y="4461"/>
                    <a:pt x="1660" y="4596"/>
                    <a:pt x="1619" y="4730"/>
                  </a:cubicBezTo>
                  <a:cubicBezTo>
                    <a:pt x="1598" y="4824"/>
                    <a:pt x="1588" y="4917"/>
                    <a:pt x="1568" y="5000"/>
                  </a:cubicBezTo>
                  <a:cubicBezTo>
                    <a:pt x="1557" y="5083"/>
                    <a:pt x="1547" y="5166"/>
                    <a:pt x="1547" y="5270"/>
                  </a:cubicBezTo>
                  <a:cubicBezTo>
                    <a:pt x="1526" y="5571"/>
                    <a:pt x="1547" y="5913"/>
                    <a:pt x="1619" y="6297"/>
                  </a:cubicBezTo>
                  <a:cubicBezTo>
                    <a:pt x="1660" y="6546"/>
                    <a:pt x="1723" y="6805"/>
                    <a:pt x="1785" y="7054"/>
                  </a:cubicBezTo>
                  <a:cubicBezTo>
                    <a:pt x="1796" y="7085"/>
                    <a:pt x="1806" y="7127"/>
                    <a:pt x="1816" y="7158"/>
                  </a:cubicBezTo>
                  <a:lnTo>
                    <a:pt x="1816" y="7178"/>
                  </a:lnTo>
                  <a:cubicBezTo>
                    <a:pt x="1796" y="7397"/>
                    <a:pt x="1796" y="7604"/>
                    <a:pt x="1785" y="7821"/>
                  </a:cubicBezTo>
                  <a:cubicBezTo>
                    <a:pt x="1785" y="8040"/>
                    <a:pt x="1796" y="8247"/>
                    <a:pt x="1806" y="8465"/>
                  </a:cubicBezTo>
                  <a:lnTo>
                    <a:pt x="1671" y="8465"/>
                  </a:lnTo>
                  <a:cubicBezTo>
                    <a:pt x="1671" y="8392"/>
                    <a:pt x="1671" y="8309"/>
                    <a:pt x="1660" y="8236"/>
                  </a:cubicBezTo>
                  <a:cubicBezTo>
                    <a:pt x="1651" y="8040"/>
                    <a:pt x="1630" y="7853"/>
                    <a:pt x="1609" y="7687"/>
                  </a:cubicBezTo>
                  <a:cubicBezTo>
                    <a:pt x="1588" y="7614"/>
                    <a:pt x="1577" y="7542"/>
                    <a:pt x="1557" y="7469"/>
                  </a:cubicBezTo>
                  <a:cubicBezTo>
                    <a:pt x="1547" y="7406"/>
                    <a:pt x="1526" y="7334"/>
                    <a:pt x="1515" y="7272"/>
                  </a:cubicBezTo>
                  <a:cubicBezTo>
                    <a:pt x="1474" y="7127"/>
                    <a:pt x="1422" y="6992"/>
                    <a:pt x="1360" y="6878"/>
                  </a:cubicBezTo>
                  <a:cubicBezTo>
                    <a:pt x="1298" y="6753"/>
                    <a:pt x="1215" y="6639"/>
                    <a:pt x="1121" y="6556"/>
                  </a:cubicBezTo>
                  <a:cubicBezTo>
                    <a:pt x="1059" y="6504"/>
                    <a:pt x="1007" y="6463"/>
                    <a:pt x="945" y="6431"/>
                  </a:cubicBezTo>
                  <a:cubicBezTo>
                    <a:pt x="883" y="6401"/>
                    <a:pt x="821" y="6390"/>
                    <a:pt x="758" y="6380"/>
                  </a:cubicBezTo>
                  <a:lnTo>
                    <a:pt x="717" y="6380"/>
                  </a:lnTo>
                  <a:cubicBezTo>
                    <a:pt x="623" y="6380"/>
                    <a:pt x="519" y="6411"/>
                    <a:pt x="447" y="6473"/>
                  </a:cubicBezTo>
                  <a:cubicBezTo>
                    <a:pt x="395" y="6504"/>
                    <a:pt x="353" y="6546"/>
                    <a:pt x="323" y="6597"/>
                  </a:cubicBezTo>
                  <a:cubicBezTo>
                    <a:pt x="291" y="6650"/>
                    <a:pt x="261" y="6701"/>
                    <a:pt x="229" y="6763"/>
                  </a:cubicBezTo>
                  <a:cubicBezTo>
                    <a:pt x="208" y="6816"/>
                    <a:pt x="198" y="6878"/>
                    <a:pt x="188" y="6950"/>
                  </a:cubicBezTo>
                  <a:cubicBezTo>
                    <a:pt x="178" y="7023"/>
                    <a:pt x="178" y="7095"/>
                    <a:pt x="178" y="7148"/>
                  </a:cubicBezTo>
                  <a:cubicBezTo>
                    <a:pt x="188" y="7261"/>
                    <a:pt x="208" y="7386"/>
                    <a:pt x="240" y="7531"/>
                  </a:cubicBezTo>
                  <a:cubicBezTo>
                    <a:pt x="270" y="7655"/>
                    <a:pt x="312" y="7780"/>
                    <a:pt x="374" y="7915"/>
                  </a:cubicBezTo>
                  <a:cubicBezTo>
                    <a:pt x="489" y="8164"/>
                    <a:pt x="634" y="8423"/>
                    <a:pt x="821" y="8662"/>
                  </a:cubicBezTo>
                  <a:cubicBezTo>
                    <a:pt x="997" y="8890"/>
                    <a:pt x="1194" y="9087"/>
                    <a:pt x="1412" y="9253"/>
                  </a:cubicBezTo>
                  <a:cubicBezTo>
                    <a:pt x="1443" y="9274"/>
                    <a:pt x="1474" y="9294"/>
                    <a:pt x="1495" y="9315"/>
                  </a:cubicBezTo>
                  <a:lnTo>
                    <a:pt x="1609" y="9554"/>
                  </a:lnTo>
                  <a:lnTo>
                    <a:pt x="1816" y="9990"/>
                  </a:lnTo>
                  <a:lnTo>
                    <a:pt x="1909" y="10176"/>
                  </a:lnTo>
                  <a:lnTo>
                    <a:pt x="1381" y="10176"/>
                  </a:lnTo>
                  <a:lnTo>
                    <a:pt x="1381" y="10239"/>
                  </a:lnTo>
                  <a:lnTo>
                    <a:pt x="1381" y="10259"/>
                  </a:lnTo>
                  <a:cubicBezTo>
                    <a:pt x="1391" y="10280"/>
                    <a:pt x="1391" y="10290"/>
                    <a:pt x="1391" y="10311"/>
                  </a:cubicBezTo>
                  <a:lnTo>
                    <a:pt x="1391" y="10332"/>
                  </a:lnTo>
                  <a:lnTo>
                    <a:pt x="1391" y="10373"/>
                  </a:lnTo>
                  <a:lnTo>
                    <a:pt x="1391" y="10415"/>
                  </a:lnTo>
                  <a:lnTo>
                    <a:pt x="1391" y="10446"/>
                  </a:lnTo>
                  <a:lnTo>
                    <a:pt x="1391" y="10488"/>
                  </a:lnTo>
                  <a:cubicBezTo>
                    <a:pt x="1391" y="10498"/>
                    <a:pt x="1402" y="10508"/>
                    <a:pt x="1402" y="10529"/>
                  </a:cubicBezTo>
                  <a:lnTo>
                    <a:pt x="1402" y="10550"/>
                  </a:lnTo>
                  <a:lnTo>
                    <a:pt x="1402" y="10601"/>
                  </a:lnTo>
                  <a:lnTo>
                    <a:pt x="1402" y="10622"/>
                  </a:lnTo>
                  <a:cubicBezTo>
                    <a:pt x="1412" y="10643"/>
                    <a:pt x="1412" y="10664"/>
                    <a:pt x="1412" y="10684"/>
                  </a:cubicBezTo>
                  <a:lnTo>
                    <a:pt x="1412" y="10705"/>
                  </a:lnTo>
                  <a:cubicBezTo>
                    <a:pt x="1412" y="10737"/>
                    <a:pt x="1422" y="10767"/>
                    <a:pt x="1422" y="10809"/>
                  </a:cubicBezTo>
                  <a:cubicBezTo>
                    <a:pt x="1422" y="10830"/>
                    <a:pt x="1432" y="10840"/>
                    <a:pt x="1432" y="10861"/>
                  </a:cubicBezTo>
                  <a:lnTo>
                    <a:pt x="1432" y="10871"/>
                  </a:lnTo>
                  <a:cubicBezTo>
                    <a:pt x="1432" y="10882"/>
                    <a:pt x="1432" y="10903"/>
                    <a:pt x="1443" y="10913"/>
                  </a:cubicBezTo>
                  <a:lnTo>
                    <a:pt x="1443" y="10933"/>
                  </a:lnTo>
                  <a:lnTo>
                    <a:pt x="1443" y="10965"/>
                  </a:lnTo>
                  <a:cubicBezTo>
                    <a:pt x="1443" y="10975"/>
                    <a:pt x="1453" y="10986"/>
                    <a:pt x="1453" y="10986"/>
                  </a:cubicBezTo>
                  <a:lnTo>
                    <a:pt x="1453" y="11006"/>
                  </a:lnTo>
                  <a:cubicBezTo>
                    <a:pt x="1422" y="11037"/>
                    <a:pt x="1402" y="11069"/>
                    <a:pt x="1381" y="11099"/>
                  </a:cubicBezTo>
                  <a:cubicBezTo>
                    <a:pt x="1236" y="11276"/>
                    <a:pt x="1090" y="11493"/>
                    <a:pt x="966" y="11732"/>
                  </a:cubicBezTo>
                  <a:cubicBezTo>
                    <a:pt x="738" y="12157"/>
                    <a:pt x="551" y="12687"/>
                    <a:pt x="395" y="13330"/>
                  </a:cubicBezTo>
                  <a:cubicBezTo>
                    <a:pt x="250" y="13911"/>
                    <a:pt x="146" y="14564"/>
                    <a:pt x="74" y="15290"/>
                  </a:cubicBezTo>
                  <a:cubicBezTo>
                    <a:pt x="22" y="15985"/>
                    <a:pt x="1" y="16691"/>
                    <a:pt x="32" y="17396"/>
                  </a:cubicBezTo>
                  <a:cubicBezTo>
                    <a:pt x="74" y="18111"/>
                    <a:pt x="146" y="18807"/>
                    <a:pt x="281" y="19460"/>
                  </a:cubicBezTo>
                  <a:cubicBezTo>
                    <a:pt x="406" y="20124"/>
                    <a:pt x="592" y="20725"/>
                    <a:pt x="810" y="21244"/>
                  </a:cubicBezTo>
                  <a:cubicBezTo>
                    <a:pt x="924" y="21504"/>
                    <a:pt x="1049" y="21753"/>
                    <a:pt x="1194" y="21970"/>
                  </a:cubicBezTo>
                  <a:cubicBezTo>
                    <a:pt x="1266" y="22085"/>
                    <a:pt x="1339" y="22188"/>
                    <a:pt x="1412" y="22292"/>
                  </a:cubicBezTo>
                  <a:cubicBezTo>
                    <a:pt x="1412" y="22302"/>
                    <a:pt x="1402" y="22323"/>
                    <a:pt x="1402" y="22334"/>
                  </a:cubicBezTo>
                  <a:lnTo>
                    <a:pt x="1402" y="22396"/>
                  </a:lnTo>
                  <a:cubicBezTo>
                    <a:pt x="519" y="22541"/>
                    <a:pt x="12" y="22696"/>
                    <a:pt x="12" y="22873"/>
                  </a:cubicBezTo>
                  <a:cubicBezTo>
                    <a:pt x="12" y="23422"/>
                    <a:pt x="4991" y="23869"/>
                    <a:pt x="11111" y="23869"/>
                  </a:cubicBezTo>
                  <a:cubicBezTo>
                    <a:pt x="17241" y="23869"/>
                    <a:pt x="22220" y="23422"/>
                    <a:pt x="22220" y="22873"/>
                  </a:cubicBezTo>
                  <a:cubicBezTo>
                    <a:pt x="22220" y="22749"/>
                    <a:pt x="21950" y="22624"/>
                    <a:pt x="21473" y="22520"/>
                  </a:cubicBezTo>
                  <a:cubicBezTo>
                    <a:pt x="21961" y="21587"/>
                    <a:pt x="22344" y="20518"/>
                    <a:pt x="22593" y="19398"/>
                  </a:cubicBezTo>
                  <a:lnTo>
                    <a:pt x="22812" y="19273"/>
                  </a:lnTo>
                  <a:cubicBezTo>
                    <a:pt x="22925" y="19190"/>
                    <a:pt x="23019" y="19107"/>
                    <a:pt x="23102" y="19024"/>
                  </a:cubicBezTo>
                  <a:cubicBezTo>
                    <a:pt x="23195" y="18931"/>
                    <a:pt x="23278" y="18817"/>
                    <a:pt x="23340" y="18703"/>
                  </a:cubicBezTo>
                  <a:cubicBezTo>
                    <a:pt x="23444" y="18506"/>
                    <a:pt x="23506" y="18277"/>
                    <a:pt x="23538" y="18008"/>
                  </a:cubicBezTo>
                  <a:cubicBezTo>
                    <a:pt x="23558" y="17759"/>
                    <a:pt x="23538" y="17500"/>
                    <a:pt x="23475" y="17251"/>
                  </a:cubicBezTo>
                  <a:cubicBezTo>
                    <a:pt x="23444" y="17126"/>
                    <a:pt x="23402" y="17002"/>
                    <a:pt x="23351" y="16887"/>
                  </a:cubicBezTo>
                  <a:cubicBezTo>
                    <a:pt x="23309" y="16774"/>
                    <a:pt x="23247" y="16659"/>
                    <a:pt x="23174" y="16566"/>
                  </a:cubicBezTo>
                  <a:cubicBezTo>
                    <a:pt x="23123" y="16493"/>
                    <a:pt x="23070" y="16431"/>
                    <a:pt x="23019" y="16380"/>
                  </a:cubicBezTo>
                  <a:cubicBezTo>
                    <a:pt x="22987" y="16338"/>
                    <a:pt x="22946" y="16307"/>
                    <a:pt x="22904" y="16276"/>
                  </a:cubicBezTo>
                  <a:cubicBezTo>
                    <a:pt x="22895" y="16016"/>
                    <a:pt x="22884" y="15746"/>
                    <a:pt x="22863" y="15467"/>
                  </a:cubicBezTo>
                  <a:cubicBezTo>
                    <a:pt x="22821" y="15010"/>
                    <a:pt x="22739" y="14533"/>
                    <a:pt x="22635" y="14066"/>
                  </a:cubicBezTo>
                  <a:cubicBezTo>
                    <a:pt x="22531" y="13630"/>
                    <a:pt x="22397" y="13185"/>
                    <a:pt x="22231" y="12749"/>
                  </a:cubicBezTo>
                  <a:cubicBezTo>
                    <a:pt x="21950" y="12044"/>
                    <a:pt x="21588" y="11401"/>
                    <a:pt x="21141" y="10830"/>
                  </a:cubicBezTo>
                  <a:cubicBezTo>
                    <a:pt x="20758" y="10332"/>
                    <a:pt x="20301" y="9886"/>
                    <a:pt x="19751" y="9481"/>
                  </a:cubicBezTo>
                  <a:cubicBezTo>
                    <a:pt x="19347" y="9181"/>
                    <a:pt x="18900" y="8900"/>
                    <a:pt x="18330" y="8600"/>
                  </a:cubicBezTo>
                  <a:cubicBezTo>
                    <a:pt x="17978" y="8402"/>
                    <a:pt x="17676" y="8236"/>
                    <a:pt x="17386" y="8040"/>
                  </a:cubicBezTo>
                  <a:cubicBezTo>
                    <a:pt x="17116" y="7853"/>
                    <a:pt x="16784" y="7604"/>
                    <a:pt x="16484" y="7231"/>
                  </a:cubicBezTo>
                  <a:cubicBezTo>
                    <a:pt x="16360" y="7085"/>
                    <a:pt x="16277" y="6940"/>
                    <a:pt x="16194" y="6784"/>
                  </a:cubicBezTo>
                  <a:cubicBezTo>
                    <a:pt x="16152" y="6680"/>
                    <a:pt x="16111" y="6577"/>
                    <a:pt x="16079" y="6473"/>
                  </a:cubicBezTo>
                  <a:cubicBezTo>
                    <a:pt x="16058" y="6380"/>
                    <a:pt x="16038" y="6286"/>
                    <a:pt x="16038" y="6193"/>
                  </a:cubicBezTo>
                  <a:cubicBezTo>
                    <a:pt x="16028" y="6099"/>
                    <a:pt x="16028" y="6016"/>
                    <a:pt x="16038" y="5933"/>
                  </a:cubicBezTo>
                  <a:cubicBezTo>
                    <a:pt x="16048" y="5820"/>
                    <a:pt x="16058" y="5716"/>
                    <a:pt x="16090" y="5612"/>
                  </a:cubicBezTo>
                  <a:cubicBezTo>
                    <a:pt x="16131" y="5477"/>
                    <a:pt x="16173" y="5343"/>
                    <a:pt x="16235" y="5207"/>
                  </a:cubicBezTo>
                  <a:cubicBezTo>
                    <a:pt x="16369" y="4928"/>
                    <a:pt x="16535" y="4689"/>
                    <a:pt x="16691" y="4461"/>
                  </a:cubicBezTo>
                  <a:lnTo>
                    <a:pt x="16701" y="4451"/>
                  </a:lnTo>
                  <a:lnTo>
                    <a:pt x="16722" y="4419"/>
                  </a:lnTo>
                  <a:cubicBezTo>
                    <a:pt x="16878" y="4191"/>
                    <a:pt x="17033" y="3953"/>
                    <a:pt x="17169" y="3683"/>
                  </a:cubicBezTo>
                  <a:cubicBezTo>
                    <a:pt x="17231" y="3548"/>
                    <a:pt x="17282" y="3423"/>
                    <a:pt x="17314" y="3289"/>
                  </a:cubicBezTo>
                  <a:cubicBezTo>
                    <a:pt x="17335" y="3227"/>
                    <a:pt x="17345" y="3164"/>
                    <a:pt x="17365" y="3091"/>
                  </a:cubicBezTo>
                  <a:cubicBezTo>
                    <a:pt x="17376" y="3019"/>
                    <a:pt x="17386" y="2936"/>
                    <a:pt x="17386" y="2832"/>
                  </a:cubicBezTo>
                  <a:cubicBezTo>
                    <a:pt x="17386" y="2770"/>
                    <a:pt x="17386" y="2697"/>
                    <a:pt x="17376" y="2614"/>
                  </a:cubicBezTo>
                  <a:cubicBezTo>
                    <a:pt x="17365" y="2531"/>
                    <a:pt x="17355" y="2459"/>
                    <a:pt x="17345" y="2376"/>
                  </a:cubicBezTo>
                  <a:cubicBezTo>
                    <a:pt x="17303" y="2210"/>
                    <a:pt x="17241" y="2033"/>
                    <a:pt x="17158" y="1857"/>
                  </a:cubicBezTo>
                  <a:cubicBezTo>
                    <a:pt x="17075" y="1701"/>
                    <a:pt x="16992" y="1556"/>
                    <a:pt x="16888" y="1422"/>
                  </a:cubicBezTo>
                  <a:cubicBezTo>
                    <a:pt x="16805" y="1297"/>
                    <a:pt x="16701" y="1183"/>
                    <a:pt x="16577" y="1069"/>
                  </a:cubicBezTo>
                  <a:cubicBezTo>
                    <a:pt x="16390" y="871"/>
                    <a:pt x="16152" y="705"/>
                    <a:pt x="15872" y="560"/>
                  </a:cubicBezTo>
                  <a:cubicBezTo>
                    <a:pt x="15643" y="447"/>
                    <a:pt x="15384" y="343"/>
                    <a:pt x="15062" y="260"/>
                  </a:cubicBezTo>
                  <a:cubicBezTo>
                    <a:pt x="14824" y="198"/>
                    <a:pt x="14565" y="145"/>
                    <a:pt x="14253" y="104"/>
                  </a:cubicBezTo>
                  <a:cubicBezTo>
                    <a:pt x="13974" y="62"/>
                    <a:pt x="13714" y="42"/>
                    <a:pt x="13486" y="32"/>
                  </a:cubicBezTo>
                  <a:lnTo>
                    <a:pt x="13465" y="32"/>
                  </a:lnTo>
                  <a:cubicBezTo>
                    <a:pt x="13341" y="21"/>
                    <a:pt x="13227" y="11"/>
                    <a:pt x="13102" y="0"/>
                  </a:cubicBezTo>
                  <a:close/>
                </a:path>
              </a:pathLst>
            </a:custGeom>
            <a:solidFill>
              <a:srgbClr val="FFFDF9"/>
            </a:solidFill>
            <a:ln cap="flat" cmpd="sng" w="114300">
              <a:solidFill>
                <a:srgbClr val="FFFD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0" name="Google Shape;2680;p26"/>
            <p:cNvGrpSpPr/>
            <p:nvPr/>
          </p:nvGrpSpPr>
          <p:grpSpPr>
            <a:xfrm>
              <a:off x="1009327" y="1371197"/>
              <a:ext cx="2618330" cy="2653219"/>
              <a:chOff x="1610825" y="2118075"/>
              <a:chExt cx="1144425" cy="1159725"/>
            </a:xfrm>
          </p:grpSpPr>
          <p:sp>
            <p:nvSpPr>
              <p:cNvPr id="2681" name="Google Shape;2681;p26"/>
              <p:cNvSpPr/>
              <p:nvPr/>
            </p:nvSpPr>
            <p:spPr>
              <a:xfrm>
                <a:off x="1610825" y="2118075"/>
                <a:ext cx="1113300" cy="1130950"/>
              </a:xfrm>
              <a:custGeom>
                <a:rect b="b" l="l" r="r" t="t"/>
                <a:pathLst>
                  <a:path extrusionOk="0" h="45238" w="44532">
                    <a:moveTo>
                      <a:pt x="24875" y="0"/>
                    </a:moveTo>
                    <a:cubicBezTo>
                      <a:pt x="24709" y="0"/>
                      <a:pt x="24522" y="11"/>
                      <a:pt x="24315" y="11"/>
                    </a:cubicBezTo>
                    <a:cubicBezTo>
                      <a:pt x="22967" y="63"/>
                      <a:pt x="21577" y="332"/>
                      <a:pt x="20062" y="841"/>
                    </a:cubicBezTo>
                    <a:cubicBezTo>
                      <a:pt x="18765" y="1266"/>
                      <a:pt x="17396" y="1878"/>
                      <a:pt x="15881" y="2718"/>
                    </a:cubicBezTo>
                    <a:cubicBezTo>
                      <a:pt x="14782" y="3320"/>
                      <a:pt x="13807" y="3880"/>
                      <a:pt x="12852" y="4585"/>
                    </a:cubicBezTo>
                    <a:cubicBezTo>
                      <a:pt x="11494" y="5581"/>
                      <a:pt x="10477" y="6733"/>
                      <a:pt x="9751" y="8081"/>
                    </a:cubicBezTo>
                    <a:cubicBezTo>
                      <a:pt x="9574" y="8434"/>
                      <a:pt x="9399" y="8817"/>
                      <a:pt x="9233" y="9232"/>
                    </a:cubicBezTo>
                    <a:cubicBezTo>
                      <a:pt x="9150" y="9471"/>
                      <a:pt x="9067" y="9730"/>
                      <a:pt x="9004" y="9990"/>
                    </a:cubicBezTo>
                    <a:cubicBezTo>
                      <a:pt x="8963" y="10135"/>
                      <a:pt x="8931" y="10290"/>
                      <a:pt x="8901" y="10446"/>
                    </a:cubicBezTo>
                    <a:cubicBezTo>
                      <a:pt x="8869" y="10592"/>
                      <a:pt x="8848" y="10747"/>
                      <a:pt x="8828" y="10892"/>
                    </a:cubicBezTo>
                    <a:cubicBezTo>
                      <a:pt x="8786" y="11152"/>
                      <a:pt x="8776" y="11401"/>
                      <a:pt x="8755" y="11639"/>
                    </a:cubicBezTo>
                    <a:lnTo>
                      <a:pt x="8724" y="12417"/>
                    </a:lnTo>
                    <a:lnTo>
                      <a:pt x="8724" y="12438"/>
                    </a:lnTo>
                    <a:lnTo>
                      <a:pt x="8724" y="12614"/>
                    </a:lnTo>
                    <a:cubicBezTo>
                      <a:pt x="8714" y="13102"/>
                      <a:pt x="8693" y="13651"/>
                      <a:pt x="8652" y="14181"/>
                    </a:cubicBezTo>
                    <a:cubicBezTo>
                      <a:pt x="8599" y="14772"/>
                      <a:pt x="8516" y="15301"/>
                      <a:pt x="8392" y="15788"/>
                    </a:cubicBezTo>
                    <a:cubicBezTo>
                      <a:pt x="8288" y="16193"/>
                      <a:pt x="8154" y="16567"/>
                      <a:pt x="7998" y="16908"/>
                    </a:cubicBezTo>
                    <a:cubicBezTo>
                      <a:pt x="7832" y="17240"/>
                      <a:pt x="7635" y="17552"/>
                      <a:pt x="7417" y="17832"/>
                    </a:cubicBezTo>
                    <a:cubicBezTo>
                      <a:pt x="7064" y="18257"/>
                      <a:pt x="6649" y="18630"/>
                      <a:pt x="6100" y="19015"/>
                    </a:cubicBezTo>
                    <a:lnTo>
                      <a:pt x="6089" y="19015"/>
                    </a:lnTo>
                    <a:cubicBezTo>
                      <a:pt x="5789" y="19222"/>
                      <a:pt x="5478" y="19419"/>
                      <a:pt x="5197" y="19585"/>
                    </a:cubicBezTo>
                    <a:lnTo>
                      <a:pt x="5166" y="19605"/>
                    </a:lnTo>
                    <a:cubicBezTo>
                      <a:pt x="4699" y="19886"/>
                      <a:pt x="4222" y="20176"/>
                      <a:pt x="3766" y="20529"/>
                    </a:cubicBezTo>
                    <a:cubicBezTo>
                      <a:pt x="3351" y="20840"/>
                      <a:pt x="2988" y="21193"/>
                      <a:pt x="2666" y="21587"/>
                    </a:cubicBezTo>
                    <a:cubicBezTo>
                      <a:pt x="2386" y="21929"/>
                      <a:pt x="2117" y="22344"/>
                      <a:pt x="1878" y="22800"/>
                    </a:cubicBezTo>
                    <a:cubicBezTo>
                      <a:pt x="1432" y="23641"/>
                      <a:pt x="1069" y="24658"/>
                      <a:pt x="757" y="25902"/>
                    </a:cubicBezTo>
                    <a:cubicBezTo>
                      <a:pt x="467" y="27043"/>
                      <a:pt x="270" y="28319"/>
                      <a:pt x="146" y="29720"/>
                    </a:cubicBezTo>
                    <a:cubicBezTo>
                      <a:pt x="31" y="31068"/>
                      <a:pt x="1" y="32447"/>
                      <a:pt x="63" y="33827"/>
                    </a:cubicBezTo>
                    <a:cubicBezTo>
                      <a:pt x="125" y="35217"/>
                      <a:pt x="280" y="36555"/>
                      <a:pt x="529" y="37821"/>
                    </a:cubicBezTo>
                    <a:cubicBezTo>
                      <a:pt x="789" y="39118"/>
                      <a:pt x="1131" y="40279"/>
                      <a:pt x="1566" y="41296"/>
                    </a:cubicBezTo>
                    <a:cubicBezTo>
                      <a:pt x="1795" y="41804"/>
                      <a:pt x="2044" y="42281"/>
                      <a:pt x="2313" y="42717"/>
                    </a:cubicBezTo>
                    <a:cubicBezTo>
                      <a:pt x="2449" y="42935"/>
                      <a:pt x="2594" y="43142"/>
                      <a:pt x="2749" y="43329"/>
                    </a:cubicBezTo>
                    <a:cubicBezTo>
                      <a:pt x="2728" y="43350"/>
                      <a:pt x="2718" y="43381"/>
                      <a:pt x="2718" y="43422"/>
                    </a:cubicBezTo>
                    <a:cubicBezTo>
                      <a:pt x="2687" y="43567"/>
                      <a:pt x="2749" y="43723"/>
                      <a:pt x="2843" y="43765"/>
                    </a:cubicBezTo>
                    <a:cubicBezTo>
                      <a:pt x="2998" y="43848"/>
                      <a:pt x="3164" y="43920"/>
                      <a:pt x="3330" y="43982"/>
                    </a:cubicBezTo>
                    <a:cubicBezTo>
                      <a:pt x="3641" y="44273"/>
                      <a:pt x="3994" y="44532"/>
                      <a:pt x="4367" y="44729"/>
                    </a:cubicBezTo>
                    <a:cubicBezTo>
                      <a:pt x="4378" y="44729"/>
                      <a:pt x="4399" y="44740"/>
                      <a:pt x="4409" y="44740"/>
                    </a:cubicBezTo>
                    <a:cubicBezTo>
                      <a:pt x="4492" y="44740"/>
                      <a:pt x="4565" y="44646"/>
                      <a:pt x="4585" y="44522"/>
                    </a:cubicBezTo>
                    <a:cubicBezTo>
                      <a:pt x="4595" y="44449"/>
                      <a:pt x="4585" y="44366"/>
                      <a:pt x="4565" y="44304"/>
                    </a:cubicBezTo>
                    <a:lnTo>
                      <a:pt x="4565" y="44304"/>
                    </a:lnTo>
                    <a:cubicBezTo>
                      <a:pt x="5031" y="44387"/>
                      <a:pt x="5561" y="44429"/>
                      <a:pt x="6172" y="44429"/>
                    </a:cubicBezTo>
                    <a:lnTo>
                      <a:pt x="6255" y="44429"/>
                    </a:lnTo>
                    <a:cubicBezTo>
                      <a:pt x="6868" y="44429"/>
                      <a:pt x="7469" y="44387"/>
                      <a:pt x="8060" y="44356"/>
                    </a:cubicBezTo>
                    <a:lnTo>
                      <a:pt x="8092" y="44356"/>
                    </a:lnTo>
                    <a:cubicBezTo>
                      <a:pt x="8558" y="44325"/>
                      <a:pt x="9077" y="44283"/>
                      <a:pt x="9565" y="44273"/>
                    </a:cubicBezTo>
                    <a:lnTo>
                      <a:pt x="10166" y="44263"/>
                    </a:lnTo>
                    <a:lnTo>
                      <a:pt x="10768" y="44252"/>
                    </a:lnTo>
                    <a:lnTo>
                      <a:pt x="10799" y="44252"/>
                    </a:lnTo>
                    <a:cubicBezTo>
                      <a:pt x="12656" y="44200"/>
                      <a:pt x="14574" y="44159"/>
                      <a:pt x="16494" y="44159"/>
                    </a:cubicBezTo>
                    <a:lnTo>
                      <a:pt x="17178" y="44159"/>
                    </a:lnTo>
                    <a:cubicBezTo>
                      <a:pt x="17790" y="44159"/>
                      <a:pt x="18433" y="44169"/>
                      <a:pt x="19087" y="44190"/>
                    </a:cubicBezTo>
                    <a:cubicBezTo>
                      <a:pt x="19470" y="44200"/>
                      <a:pt x="19855" y="44221"/>
                      <a:pt x="20238" y="44231"/>
                    </a:cubicBezTo>
                    <a:lnTo>
                      <a:pt x="20290" y="44242"/>
                    </a:lnTo>
                    <a:lnTo>
                      <a:pt x="20342" y="44242"/>
                    </a:lnTo>
                    <a:cubicBezTo>
                      <a:pt x="20560" y="44252"/>
                      <a:pt x="20777" y="44252"/>
                      <a:pt x="20996" y="44263"/>
                    </a:cubicBezTo>
                    <a:cubicBezTo>
                      <a:pt x="22178" y="44314"/>
                      <a:pt x="23444" y="44346"/>
                      <a:pt x="24834" y="44376"/>
                    </a:cubicBezTo>
                    <a:cubicBezTo>
                      <a:pt x="27634" y="44439"/>
                      <a:pt x="30414" y="44449"/>
                      <a:pt x="32520" y="44449"/>
                    </a:cubicBezTo>
                    <a:lnTo>
                      <a:pt x="36150" y="44449"/>
                    </a:lnTo>
                    <a:lnTo>
                      <a:pt x="37364" y="44439"/>
                    </a:lnTo>
                    <a:lnTo>
                      <a:pt x="38775" y="44439"/>
                    </a:lnTo>
                    <a:cubicBezTo>
                      <a:pt x="38868" y="44439"/>
                      <a:pt x="38972" y="44439"/>
                      <a:pt x="39065" y="44449"/>
                    </a:cubicBezTo>
                    <a:cubicBezTo>
                      <a:pt x="39190" y="44449"/>
                      <a:pt x="39314" y="44459"/>
                      <a:pt x="39428" y="44470"/>
                    </a:cubicBezTo>
                    <a:lnTo>
                      <a:pt x="39553" y="44480"/>
                    </a:lnTo>
                    <a:cubicBezTo>
                      <a:pt x="39719" y="44491"/>
                      <a:pt x="39854" y="44491"/>
                      <a:pt x="39978" y="44491"/>
                    </a:cubicBezTo>
                    <a:cubicBezTo>
                      <a:pt x="40186" y="44491"/>
                      <a:pt x="40372" y="44480"/>
                      <a:pt x="40548" y="44439"/>
                    </a:cubicBezTo>
                    <a:cubicBezTo>
                      <a:pt x="40694" y="44418"/>
                      <a:pt x="40829" y="44376"/>
                      <a:pt x="40953" y="44325"/>
                    </a:cubicBezTo>
                    <a:lnTo>
                      <a:pt x="40953" y="44325"/>
                    </a:lnTo>
                    <a:lnTo>
                      <a:pt x="40880" y="44429"/>
                    </a:lnTo>
                    <a:cubicBezTo>
                      <a:pt x="40818" y="44532"/>
                      <a:pt x="40746" y="44646"/>
                      <a:pt x="40684" y="44750"/>
                    </a:cubicBezTo>
                    <a:cubicBezTo>
                      <a:pt x="40652" y="44802"/>
                      <a:pt x="40631" y="44874"/>
                      <a:pt x="40631" y="44947"/>
                    </a:cubicBezTo>
                    <a:cubicBezTo>
                      <a:pt x="40631" y="45030"/>
                      <a:pt x="40652" y="45102"/>
                      <a:pt x="40684" y="45155"/>
                    </a:cubicBezTo>
                    <a:cubicBezTo>
                      <a:pt x="40714" y="45206"/>
                      <a:pt x="40756" y="45238"/>
                      <a:pt x="40808" y="45238"/>
                    </a:cubicBezTo>
                    <a:cubicBezTo>
                      <a:pt x="40850" y="45238"/>
                      <a:pt x="40891" y="45206"/>
                      <a:pt x="40933" y="45155"/>
                    </a:cubicBezTo>
                    <a:cubicBezTo>
                      <a:pt x="42602" y="42509"/>
                      <a:pt x="43796" y="39097"/>
                      <a:pt x="44283" y="35538"/>
                    </a:cubicBezTo>
                    <a:cubicBezTo>
                      <a:pt x="44397" y="34667"/>
                      <a:pt x="44469" y="33754"/>
                      <a:pt x="44501" y="32811"/>
                    </a:cubicBezTo>
                    <a:cubicBezTo>
                      <a:pt x="44532" y="31949"/>
                      <a:pt x="44501" y="31027"/>
                      <a:pt x="44418" y="30072"/>
                    </a:cubicBezTo>
                    <a:cubicBezTo>
                      <a:pt x="44335" y="29180"/>
                      <a:pt x="44190" y="28257"/>
                      <a:pt x="43982" y="27355"/>
                    </a:cubicBezTo>
                    <a:cubicBezTo>
                      <a:pt x="43785" y="26493"/>
                      <a:pt x="43526" y="25622"/>
                      <a:pt x="43194" y="24782"/>
                    </a:cubicBezTo>
                    <a:cubicBezTo>
                      <a:pt x="42655" y="23423"/>
                      <a:pt x="41949" y="22168"/>
                      <a:pt x="41088" y="21068"/>
                    </a:cubicBezTo>
                    <a:cubicBezTo>
                      <a:pt x="40331" y="20093"/>
                      <a:pt x="39439" y="19232"/>
                      <a:pt x="38370" y="18434"/>
                    </a:cubicBezTo>
                    <a:cubicBezTo>
                      <a:pt x="37592" y="17842"/>
                      <a:pt x="36721" y="17303"/>
                      <a:pt x="35622" y="16722"/>
                    </a:cubicBezTo>
                    <a:cubicBezTo>
                      <a:pt x="34926" y="16348"/>
                      <a:pt x="34345" y="16016"/>
                      <a:pt x="33775" y="15633"/>
                    </a:cubicBezTo>
                    <a:cubicBezTo>
                      <a:pt x="33267" y="15280"/>
                      <a:pt x="32603" y="14782"/>
                      <a:pt x="32022" y="14056"/>
                    </a:cubicBezTo>
                    <a:cubicBezTo>
                      <a:pt x="31794" y="13776"/>
                      <a:pt x="31618" y="13485"/>
                      <a:pt x="31472" y="13185"/>
                    </a:cubicBezTo>
                    <a:cubicBezTo>
                      <a:pt x="31379" y="12987"/>
                      <a:pt x="31306" y="12791"/>
                      <a:pt x="31244" y="12583"/>
                    </a:cubicBezTo>
                    <a:cubicBezTo>
                      <a:pt x="31203" y="12397"/>
                      <a:pt x="31171" y="12220"/>
                      <a:pt x="31150" y="12033"/>
                    </a:cubicBezTo>
                    <a:cubicBezTo>
                      <a:pt x="31140" y="11867"/>
                      <a:pt x="31140" y="11701"/>
                      <a:pt x="31150" y="11535"/>
                    </a:cubicBezTo>
                    <a:cubicBezTo>
                      <a:pt x="31171" y="11328"/>
                      <a:pt x="31213" y="11120"/>
                      <a:pt x="31265" y="10913"/>
                    </a:cubicBezTo>
                    <a:cubicBezTo>
                      <a:pt x="31337" y="10643"/>
                      <a:pt x="31431" y="10394"/>
                      <a:pt x="31545" y="10135"/>
                    </a:cubicBezTo>
                    <a:cubicBezTo>
                      <a:pt x="31814" y="9596"/>
                      <a:pt x="32125" y="9119"/>
                      <a:pt x="32437" y="8672"/>
                    </a:cubicBezTo>
                    <a:lnTo>
                      <a:pt x="32447" y="8651"/>
                    </a:lnTo>
                    <a:lnTo>
                      <a:pt x="32489" y="8589"/>
                    </a:lnTo>
                    <a:cubicBezTo>
                      <a:pt x="32789" y="8154"/>
                      <a:pt x="33101" y="7697"/>
                      <a:pt x="33360" y="7158"/>
                    </a:cubicBezTo>
                    <a:cubicBezTo>
                      <a:pt x="33474" y="6899"/>
                      <a:pt x="33578" y="6660"/>
                      <a:pt x="33640" y="6411"/>
                    </a:cubicBezTo>
                    <a:cubicBezTo>
                      <a:pt x="33681" y="6286"/>
                      <a:pt x="33713" y="6152"/>
                      <a:pt x="33734" y="6007"/>
                    </a:cubicBezTo>
                    <a:cubicBezTo>
                      <a:pt x="33754" y="5872"/>
                      <a:pt x="33775" y="5726"/>
                      <a:pt x="33785" y="5519"/>
                    </a:cubicBezTo>
                    <a:cubicBezTo>
                      <a:pt x="33785" y="5394"/>
                      <a:pt x="33785" y="5249"/>
                      <a:pt x="33764" y="5083"/>
                    </a:cubicBezTo>
                    <a:cubicBezTo>
                      <a:pt x="33754" y="4938"/>
                      <a:pt x="33723" y="4783"/>
                      <a:pt x="33692" y="4638"/>
                    </a:cubicBezTo>
                    <a:cubicBezTo>
                      <a:pt x="33619" y="4306"/>
                      <a:pt x="33506" y="3974"/>
                      <a:pt x="33329" y="3621"/>
                    </a:cubicBezTo>
                    <a:cubicBezTo>
                      <a:pt x="33184" y="3320"/>
                      <a:pt x="33008" y="3029"/>
                      <a:pt x="32821" y="2770"/>
                    </a:cubicBezTo>
                    <a:cubicBezTo>
                      <a:pt x="32644" y="2531"/>
                      <a:pt x="32447" y="2303"/>
                      <a:pt x="32219" y="2075"/>
                    </a:cubicBezTo>
                    <a:cubicBezTo>
                      <a:pt x="31846" y="1712"/>
                      <a:pt x="31389" y="1390"/>
                      <a:pt x="30839" y="1100"/>
                    </a:cubicBezTo>
                    <a:cubicBezTo>
                      <a:pt x="30383" y="862"/>
                      <a:pt x="29896" y="675"/>
                      <a:pt x="29273" y="509"/>
                    </a:cubicBezTo>
                    <a:cubicBezTo>
                      <a:pt x="28806" y="385"/>
                      <a:pt x="28298" y="291"/>
                      <a:pt x="27697" y="208"/>
                    </a:cubicBezTo>
                    <a:cubicBezTo>
                      <a:pt x="27157" y="136"/>
                      <a:pt x="26639" y="94"/>
                      <a:pt x="26203" y="63"/>
                    </a:cubicBezTo>
                    <a:lnTo>
                      <a:pt x="26161" y="63"/>
                    </a:lnTo>
                    <a:cubicBezTo>
                      <a:pt x="25922" y="42"/>
                      <a:pt x="25684" y="32"/>
                      <a:pt x="25456" y="21"/>
                    </a:cubicBezTo>
                    <a:cubicBezTo>
                      <a:pt x="25269" y="11"/>
                      <a:pt x="25072" y="0"/>
                      <a:pt x="24875"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26"/>
              <p:cNvSpPr/>
              <p:nvPr/>
            </p:nvSpPr>
            <p:spPr>
              <a:xfrm>
                <a:off x="1611350" y="3181575"/>
                <a:ext cx="1078825" cy="96225"/>
              </a:xfrm>
              <a:custGeom>
                <a:rect b="b" l="l" r="r" t="t"/>
                <a:pathLst>
                  <a:path extrusionOk="0" h="3849" w="43153">
                    <a:moveTo>
                      <a:pt x="21576" y="1"/>
                    </a:moveTo>
                    <a:cubicBezTo>
                      <a:pt x="9668" y="1"/>
                      <a:pt x="0" y="861"/>
                      <a:pt x="0" y="1919"/>
                    </a:cubicBezTo>
                    <a:cubicBezTo>
                      <a:pt x="0" y="2988"/>
                      <a:pt x="9668" y="3849"/>
                      <a:pt x="21576" y="3849"/>
                    </a:cubicBezTo>
                    <a:cubicBezTo>
                      <a:pt x="33485" y="3849"/>
                      <a:pt x="43152" y="2988"/>
                      <a:pt x="43152" y="1919"/>
                    </a:cubicBezTo>
                    <a:cubicBezTo>
                      <a:pt x="43152" y="861"/>
                      <a:pt x="33485" y="1"/>
                      <a:pt x="21576"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26"/>
              <p:cNvSpPr/>
              <p:nvPr/>
            </p:nvSpPr>
            <p:spPr>
              <a:xfrm>
                <a:off x="1946125" y="2882325"/>
                <a:ext cx="76775" cy="331950"/>
              </a:xfrm>
              <a:custGeom>
                <a:rect b="b" l="l" r="r" t="t"/>
                <a:pathLst>
                  <a:path extrusionOk="0" h="13278" w="3071">
                    <a:moveTo>
                      <a:pt x="2988" y="0"/>
                    </a:moveTo>
                    <a:cubicBezTo>
                      <a:pt x="2967" y="0"/>
                      <a:pt x="2957" y="10"/>
                      <a:pt x="2936" y="21"/>
                    </a:cubicBezTo>
                    <a:cubicBezTo>
                      <a:pt x="2926" y="31"/>
                      <a:pt x="2905" y="42"/>
                      <a:pt x="2905" y="72"/>
                    </a:cubicBezTo>
                    <a:lnTo>
                      <a:pt x="2895" y="104"/>
                    </a:lnTo>
                    <a:cubicBezTo>
                      <a:pt x="2884" y="155"/>
                      <a:pt x="2884" y="208"/>
                      <a:pt x="2874" y="249"/>
                    </a:cubicBezTo>
                    <a:cubicBezTo>
                      <a:pt x="2833" y="218"/>
                      <a:pt x="2780" y="197"/>
                      <a:pt x="2718" y="176"/>
                    </a:cubicBezTo>
                    <a:cubicBezTo>
                      <a:pt x="2656" y="155"/>
                      <a:pt x="2584" y="145"/>
                      <a:pt x="2490" y="135"/>
                    </a:cubicBezTo>
                    <a:lnTo>
                      <a:pt x="2397" y="135"/>
                    </a:lnTo>
                    <a:cubicBezTo>
                      <a:pt x="2345" y="135"/>
                      <a:pt x="2293" y="135"/>
                      <a:pt x="2241" y="145"/>
                    </a:cubicBezTo>
                    <a:cubicBezTo>
                      <a:pt x="2065" y="155"/>
                      <a:pt x="1888" y="187"/>
                      <a:pt x="1722" y="228"/>
                    </a:cubicBezTo>
                    <a:cubicBezTo>
                      <a:pt x="1639" y="249"/>
                      <a:pt x="1567" y="270"/>
                      <a:pt x="1515" y="291"/>
                    </a:cubicBezTo>
                    <a:cubicBezTo>
                      <a:pt x="1505" y="291"/>
                      <a:pt x="1484" y="301"/>
                      <a:pt x="1473" y="301"/>
                    </a:cubicBezTo>
                    <a:lnTo>
                      <a:pt x="1494" y="155"/>
                    </a:lnTo>
                    <a:cubicBezTo>
                      <a:pt x="1494" y="135"/>
                      <a:pt x="1484" y="104"/>
                      <a:pt x="1464" y="93"/>
                    </a:cubicBezTo>
                    <a:cubicBezTo>
                      <a:pt x="1453" y="83"/>
                      <a:pt x="1432" y="72"/>
                      <a:pt x="1401" y="72"/>
                    </a:cubicBezTo>
                    <a:cubicBezTo>
                      <a:pt x="1381" y="72"/>
                      <a:pt x="1360" y="72"/>
                      <a:pt x="1339" y="93"/>
                    </a:cubicBezTo>
                    <a:cubicBezTo>
                      <a:pt x="1328" y="114"/>
                      <a:pt x="1318" y="135"/>
                      <a:pt x="1318" y="155"/>
                    </a:cubicBezTo>
                    <a:lnTo>
                      <a:pt x="1308" y="280"/>
                    </a:lnTo>
                    <a:lnTo>
                      <a:pt x="1287" y="425"/>
                    </a:lnTo>
                    <a:lnTo>
                      <a:pt x="1245" y="840"/>
                    </a:lnTo>
                    <a:lnTo>
                      <a:pt x="1017" y="3112"/>
                    </a:lnTo>
                    <a:lnTo>
                      <a:pt x="810" y="5155"/>
                    </a:lnTo>
                    <a:lnTo>
                      <a:pt x="800" y="5176"/>
                    </a:lnTo>
                    <a:lnTo>
                      <a:pt x="561" y="7552"/>
                    </a:lnTo>
                    <a:lnTo>
                      <a:pt x="322" y="9917"/>
                    </a:lnTo>
                    <a:lnTo>
                      <a:pt x="11" y="12904"/>
                    </a:lnTo>
                    <a:lnTo>
                      <a:pt x="11" y="12925"/>
                    </a:lnTo>
                    <a:lnTo>
                      <a:pt x="1" y="13018"/>
                    </a:lnTo>
                    <a:cubicBezTo>
                      <a:pt x="1" y="13039"/>
                      <a:pt x="1" y="13059"/>
                      <a:pt x="21" y="13080"/>
                    </a:cubicBezTo>
                    <a:cubicBezTo>
                      <a:pt x="32" y="13112"/>
                      <a:pt x="42" y="13122"/>
                      <a:pt x="63" y="13132"/>
                    </a:cubicBezTo>
                    <a:cubicBezTo>
                      <a:pt x="136" y="13184"/>
                      <a:pt x="219" y="13225"/>
                      <a:pt x="312" y="13246"/>
                    </a:cubicBezTo>
                    <a:cubicBezTo>
                      <a:pt x="405" y="13267"/>
                      <a:pt x="498" y="13278"/>
                      <a:pt x="592" y="13278"/>
                    </a:cubicBezTo>
                    <a:cubicBezTo>
                      <a:pt x="696" y="13278"/>
                      <a:pt x="789" y="13267"/>
                      <a:pt x="893" y="13246"/>
                    </a:cubicBezTo>
                    <a:cubicBezTo>
                      <a:pt x="966" y="13225"/>
                      <a:pt x="1049" y="13205"/>
                      <a:pt x="1132" y="13174"/>
                    </a:cubicBezTo>
                    <a:cubicBezTo>
                      <a:pt x="1152" y="13163"/>
                      <a:pt x="1173" y="13142"/>
                      <a:pt x="1173" y="13122"/>
                    </a:cubicBezTo>
                    <a:cubicBezTo>
                      <a:pt x="1183" y="13112"/>
                      <a:pt x="1183" y="13101"/>
                      <a:pt x="1194" y="13091"/>
                    </a:cubicBezTo>
                    <a:lnTo>
                      <a:pt x="1194" y="13070"/>
                    </a:lnTo>
                    <a:lnTo>
                      <a:pt x="1194" y="13059"/>
                    </a:lnTo>
                    <a:lnTo>
                      <a:pt x="1204" y="12987"/>
                    </a:lnTo>
                    <a:lnTo>
                      <a:pt x="1453" y="11286"/>
                    </a:lnTo>
                    <a:lnTo>
                      <a:pt x="1692" y="9585"/>
                    </a:lnTo>
                    <a:lnTo>
                      <a:pt x="2013" y="7386"/>
                    </a:lnTo>
                    <a:lnTo>
                      <a:pt x="2376" y="4885"/>
                    </a:lnTo>
                    <a:cubicBezTo>
                      <a:pt x="2584" y="3475"/>
                      <a:pt x="2780" y="2064"/>
                      <a:pt x="2988" y="653"/>
                    </a:cubicBezTo>
                    <a:lnTo>
                      <a:pt x="3071" y="114"/>
                    </a:lnTo>
                    <a:cubicBezTo>
                      <a:pt x="3071" y="93"/>
                      <a:pt x="3071" y="72"/>
                      <a:pt x="3061" y="52"/>
                    </a:cubicBezTo>
                    <a:cubicBezTo>
                      <a:pt x="3050" y="31"/>
                      <a:pt x="3029" y="10"/>
                      <a:pt x="3009" y="10"/>
                    </a:cubicBezTo>
                    <a:cubicBezTo>
                      <a:pt x="2999" y="10"/>
                      <a:pt x="2988" y="0"/>
                      <a:pt x="298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26"/>
              <p:cNvSpPr/>
              <p:nvPr/>
            </p:nvSpPr>
            <p:spPr>
              <a:xfrm>
                <a:off x="2210400" y="2893450"/>
                <a:ext cx="76775" cy="331725"/>
              </a:xfrm>
              <a:custGeom>
                <a:rect b="b" l="l" r="r" t="t"/>
                <a:pathLst>
                  <a:path extrusionOk="0" h="13269" w="3071">
                    <a:moveTo>
                      <a:pt x="62" y="1"/>
                    </a:moveTo>
                    <a:cubicBezTo>
                      <a:pt x="42" y="12"/>
                      <a:pt x="21" y="22"/>
                      <a:pt x="10" y="42"/>
                    </a:cubicBezTo>
                    <a:cubicBezTo>
                      <a:pt x="0" y="63"/>
                      <a:pt x="0" y="84"/>
                      <a:pt x="0" y="105"/>
                    </a:cubicBezTo>
                    <a:lnTo>
                      <a:pt x="72" y="644"/>
                    </a:lnTo>
                    <a:lnTo>
                      <a:pt x="383" y="2781"/>
                    </a:lnTo>
                    <a:lnTo>
                      <a:pt x="695" y="4876"/>
                    </a:lnTo>
                    <a:lnTo>
                      <a:pt x="1058" y="7386"/>
                    </a:lnTo>
                    <a:lnTo>
                      <a:pt x="1369" y="9576"/>
                    </a:lnTo>
                    <a:lnTo>
                      <a:pt x="1618" y="11287"/>
                    </a:lnTo>
                    <a:lnTo>
                      <a:pt x="1867" y="12978"/>
                    </a:lnTo>
                    <a:lnTo>
                      <a:pt x="1877" y="13050"/>
                    </a:lnTo>
                    <a:lnTo>
                      <a:pt x="1877" y="13071"/>
                    </a:lnTo>
                    <a:lnTo>
                      <a:pt x="1877" y="13082"/>
                    </a:lnTo>
                    <a:cubicBezTo>
                      <a:pt x="1877" y="13092"/>
                      <a:pt x="1888" y="13102"/>
                      <a:pt x="1898" y="13112"/>
                    </a:cubicBezTo>
                    <a:cubicBezTo>
                      <a:pt x="1898" y="13133"/>
                      <a:pt x="1909" y="13154"/>
                      <a:pt x="1929" y="13165"/>
                    </a:cubicBezTo>
                    <a:cubicBezTo>
                      <a:pt x="2012" y="13195"/>
                      <a:pt x="2095" y="13227"/>
                      <a:pt x="2178" y="13248"/>
                    </a:cubicBezTo>
                    <a:cubicBezTo>
                      <a:pt x="2271" y="13268"/>
                      <a:pt x="2375" y="13268"/>
                      <a:pt x="2479" y="13268"/>
                    </a:cubicBezTo>
                    <a:cubicBezTo>
                      <a:pt x="2573" y="13268"/>
                      <a:pt x="2666" y="13258"/>
                      <a:pt x="2749" y="13237"/>
                    </a:cubicBezTo>
                    <a:cubicBezTo>
                      <a:pt x="2842" y="13216"/>
                      <a:pt x="2935" y="13175"/>
                      <a:pt x="3008" y="13123"/>
                    </a:cubicBezTo>
                    <a:cubicBezTo>
                      <a:pt x="3018" y="13112"/>
                      <a:pt x="3039" y="13102"/>
                      <a:pt x="3050" y="13071"/>
                    </a:cubicBezTo>
                    <a:cubicBezTo>
                      <a:pt x="3060" y="13050"/>
                      <a:pt x="3070" y="13029"/>
                      <a:pt x="3070" y="13019"/>
                    </a:cubicBezTo>
                    <a:lnTo>
                      <a:pt x="3060" y="12926"/>
                    </a:lnTo>
                    <a:lnTo>
                      <a:pt x="3060" y="12905"/>
                    </a:lnTo>
                    <a:lnTo>
                      <a:pt x="2749" y="9908"/>
                    </a:lnTo>
                    <a:lnTo>
                      <a:pt x="2510" y="7552"/>
                    </a:lnTo>
                    <a:lnTo>
                      <a:pt x="2261" y="5167"/>
                    </a:lnTo>
                    <a:lnTo>
                      <a:pt x="1888" y="1526"/>
                    </a:lnTo>
                    <a:lnTo>
                      <a:pt x="1815" y="831"/>
                    </a:lnTo>
                    <a:lnTo>
                      <a:pt x="1773" y="416"/>
                    </a:lnTo>
                    <a:lnTo>
                      <a:pt x="1763" y="281"/>
                    </a:lnTo>
                    <a:lnTo>
                      <a:pt x="1753" y="146"/>
                    </a:lnTo>
                    <a:cubicBezTo>
                      <a:pt x="1743" y="136"/>
                      <a:pt x="1743" y="105"/>
                      <a:pt x="1722" y="95"/>
                    </a:cubicBezTo>
                    <a:cubicBezTo>
                      <a:pt x="1711" y="74"/>
                      <a:pt x="1690" y="63"/>
                      <a:pt x="1660" y="63"/>
                    </a:cubicBezTo>
                    <a:cubicBezTo>
                      <a:pt x="1639" y="63"/>
                      <a:pt x="1618" y="74"/>
                      <a:pt x="1598" y="95"/>
                    </a:cubicBezTo>
                    <a:cubicBezTo>
                      <a:pt x="1587" y="105"/>
                      <a:pt x="1577" y="125"/>
                      <a:pt x="1577" y="146"/>
                    </a:cubicBezTo>
                    <a:lnTo>
                      <a:pt x="1587" y="302"/>
                    </a:lnTo>
                    <a:cubicBezTo>
                      <a:pt x="1577" y="291"/>
                      <a:pt x="1566" y="291"/>
                      <a:pt x="1556" y="281"/>
                    </a:cubicBezTo>
                    <a:cubicBezTo>
                      <a:pt x="1483" y="261"/>
                      <a:pt x="1411" y="240"/>
                      <a:pt x="1349" y="219"/>
                    </a:cubicBezTo>
                    <a:cubicBezTo>
                      <a:pt x="1183" y="178"/>
                      <a:pt x="1006" y="157"/>
                      <a:pt x="830" y="136"/>
                    </a:cubicBezTo>
                    <a:lnTo>
                      <a:pt x="581" y="136"/>
                    </a:lnTo>
                    <a:cubicBezTo>
                      <a:pt x="487" y="136"/>
                      <a:pt x="415" y="157"/>
                      <a:pt x="353" y="167"/>
                    </a:cubicBezTo>
                    <a:cubicBezTo>
                      <a:pt x="291" y="188"/>
                      <a:pt x="238" y="219"/>
                      <a:pt x="187" y="250"/>
                    </a:cubicBezTo>
                    <a:cubicBezTo>
                      <a:pt x="187" y="198"/>
                      <a:pt x="176" y="157"/>
                      <a:pt x="176" y="105"/>
                    </a:cubicBezTo>
                    <a:lnTo>
                      <a:pt x="166" y="63"/>
                    </a:lnTo>
                    <a:cubicBezTo>
                      <a:pt x="166" y="42"/>
                      <a:pt x="145" y="22"/>
                      <a:pt x="125" y="12"/>
                    </a:cubicBezTo>
                    <a:cubicBezTo>
                      <a:pt x="114" y="1"/>
                      <a:pt x="104" y="1"/>
                      <a:pt x="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26"/>
              <p:cNvSpPr/>
              <p:nvPr/>
            </p:nvSpPr>
            <p:spPr>
              <a:xfrm>
                <a:off x="1964275" y="2848850"/>
                <a:ext cx="305525" cy="58125"/>
              </a:xfrm>
              <a:custGeom>
                <a:rect b="b" l="l" r="r" t="t"/>
                <a:pathLst>
                  <a:path extrusionOk="0" h="2325" w="12221">
                    <a:moveTo>
                      <a:pt x="406" y="1"/>
                    </a:moveTo>
                    <a:cubicBezTo>
                      <a:pt x="364" y="1"/>
                      <a:pt x="323" y="42"/>
                      <a:pt x="312" y="104"/>
                    </a:cubicBezTo>
                    <a:cubicBezTo>
                      <a:pt x="240" y="219"/>
                      <a:pt x="177" y="364"/>
                      <a:pt x="125" y="530"/>
                    </a:cubicBezTo>
                    <a:cubicBezTo>
                      <a:pt x="74" y="717"/>
                      <a:pt x="32" y="913"/>
                      <a:pt x="21" y="1121"/>
                    </a:cubicBezTo>
                    <a:cubicBezTo>
                      <a:pt x="1" y="1318"/>
                      <a:pt x="1" y="1515"/>
                      <a:pt x="21" y="1713"/>
                    </a:cubicBezTo>
                    <a:cubicBezTo>
                      <a:pt x="42" y="1909"/>
                      <a:pt x="94" y="2096"/>
                      <a:pt x="167" y="2231"/>
                    </a:cubicBezTo>
                    <a:cubicBezTo>
                      <a:pt x="177" y="2252"/>
                      <a:pt x="187" y="2273"/>
                      <a:pt x="219" y="2283"/>
                    </a:cubicBezTo>
                    <a:cubicBezTo>
                      <a:pt x="219" y="2294"/>
                      <a:pt x="229" y="2294"/>
                      <a:pt x="240" y="2294"/>
                    </a:cubicBezTo>
                    <a:cubicBezTo>
                      <a:pt x="260" y="2314"/>
                      <a:pt x="281" y="2324"/>
                      <a:pt x="302" y="2324"/>
                    </a:cubicBezTo>
                    <a:lnTo>
                      <a:pt x="11899" y="2324"/>
                    </a:lnTo>
                    <a:cubicBezTo>
                      <a:pt x="11930" y="2324"/>
                      <a:pt x="11971" y="2283"/>
                      <a:pt x="11982" y="2231"/>
                    </a:cubicBezTo>
                    <a:cubicBezTo>
                      <a:pt x="11992" y="2220"/>
                      <a:pt x="12003" y="2211"/>
                      <a:pt x="12003" y="2190"/>
                    </a:cubicBezTo>
                    <a:cubicBezTo>
                      <a:pt x="12179" y="1826"/>
                      <a:pt x="12220" y="1411"/>
                      <a:pt x="12220" y="1132"/>
                    </a:cubicBezTo>
                    <a:cubicBezTo>
                      <a:pt x="12220" y="945"/>
                      <a:pt x="12199" y="748"/>
                      <a:pt x="12158" y="572"/>
                    </a:cubicBezTo>
                    <a:cubicBezTo>
                      <a:pt x="12137" y="478"/>
                      <a:pt x="12116" y="395"/>
                      <a:pt x="12086" y="302"/>
                    </a:cubicBezTo>
                    <a:cubicBezTo>
                      <a:pt x="12054" y="229"/>
                      <a:pt x="12023" y="167"/>
                      <a:pt x="11982" y="84"/>
                    </a:cubicBezTo>
                    <a:cubicBezTo>
                      <a:pt x="11971" y="32"/>
                      <a:pt x="11940" y="1"/>
                      <a:pt x="11899"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26"/>
              <p:cNvSpPr/>
              <p:nvPr/>
            </p:nvSpPr>
            <p:spPr>
              <a:xfrm>
                <a:off x="1964275" y="2848850"/>
                <a:ext cx="305525" cy="36325"/>
              </a:xfrm>
              <a:custGeom>
                <a:rect b="b" l="l" r="r" t="t"/>
                <a:pathLst>
                  <a:path extrusionOk="0" h="1453" w="12221">
                    <a:moveTo>
                      <a:pt x="406" y="1"/>
                    </a:moveTo>
                    <a:cubicBezTo>
                      <a:pt x="353" y="1"/>
                      <a:pt x="323" y="42"/>
                      <a:pt x="312" y="104"/>
                    </a:cubicBezTo>
                    <a:cubicBezTo>
                      <a:pt x="240" y="219"/>
                      <a:pt x="177" y="364"/>
                      <a:pt x="125" y="530"/>
                    </a:cubicBezTo>
                    <a:cubicBezTo>
                      <a:pt x="74" y="717"/>
                      <a:pt x="32" y="913"/>
                      <a:pt x="11" y="1121"/>
                    </a:cubicBezTo>
                    <a:cubicBezTo>
                      <a:pt x="1" y="1235"/>
                      <a:pt x="1" y="1339"/>
                      <a:pt x="1" y="1453"/>
                    </a:cubicBezTo>
                    <a:lnTo>
                      <a:pt x="12199" y="1453"/>
                    </a:lnTo>
                    <a:cubicBezTo>
                      <a:pt x="12210" y="1339"/>
                      <a:pt x="12220" y="1225"/>
                      <a:pt x="12220" y="1132"/>
                    </a:cubicBezTo>
                    <a:cubicBezTo>
                      <a:pt x="12220" y="945"/>
                      <a:pt x="12199" y="748"/>
                      <a:pt x="12158" y="572"/>
                    </a:cubicBezTo>
                    <a:cubicBezTo>
                      <a:pt x="12137" y="478"/>
                      <a:pt x="12116" y="385"/>
                      <a:pt x="12086" y="302"/>
                    </a:cubicBezTo>
                    <a:cubicBezTo>
                      <a:pt x="12054" y="229"/>
                      <a:pt x="12023" y="157"/>
                      <a:pt x="11982" y="84"/>
                    </a:cubicBezTo>
                    <a:cubicBezTo>
                      <a:pt x="11971" y="32"/>
                      <a:pt x="11940" y="1"/>
                      <a:pt x="11909"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26"/>
              <p:cNvSpPr/>
              <p:nvPr/>
            </p:nvSpPr>
            <p:spPr>
              <a:xfrm>
                <a:off x="2065925" y="2464275"/>
                <a:ext cx="285550" cy="421175"/>
              </a:xfrm>
              <a:custGeom>
                <a:rect b="b" l="l" r="r" t="t"/>
                <a:pathLst>
                  <a:path extrusionOk="0" h="16847" w="11422">
                    <a:moveTo>
                      <a:pt x="4544" y="1"/>
                    </a:moveTo>
                    <a:cubicBezTo>
                      <a:pt x="3652" y="1"/>
                      <a:pt x="2771" y="52"/>
                      <a:pt x="1889" y="167"/>
                    </a:cubicBezTo>
                    <a:cubicBezTo>
                      <a:pt x="1754" y="188"/>
                      <a:pt x="1609" y="208"/>
                      <a:pt x="1464" y="229"/>
                    </a:cubicBezTo>
                    <a:cubicBezTo>
                      <a:pt x="1090" y="841"/>
                      <a:pt x="779" y="1557"/>
                      <a:pt x="551" y="2334"/>
                    </a:cubicBezTo>
                    <a:cubicBezTo>
                      <a:pt x="323" y="3081"/>
                      <a:pt x="178" y="3880"/>
                      <a:pt x="84" y="4782"/>
                    </a:cubicBezTo>
                    <a:cubicBezTo>
                      <a:pt x="12" y="5591"/>
                      <a:pt x="1" y="6453"/>
                      <a:pt x="53" y="7324"/>
                    </a:cubicBezTo>
                    <a:cubicBezTo>
                      <a:pt x="105" y="8143"/>
                      <a:pt x="208" y="8963"/>
                      <a:pt x="374" y="9772"/>
                    </a:cubicBezTo>
                    <a:cubicBezTo>
                      <a:pt x="457" y="10146"/>
                      <a:pt x="551" y="10529"/>
                      <a:pt x="655" y="10893"/>
                    </a:cubicBezTo>
                    <a:cubicBezTo>
                      <a:pt x="768" y="11287"/>
                      <a:pt x="914" y="11660"/>
                      <a:pt x="1100" y="11992"/>
                    </a:cubicBezTo>
                    <a:cubicBezTo>
                      <a:pt x="1266" y="12292"/>
                      <a:pt x="1485" y="12573"/>
                      <a:pt x="1734" y="12843"/>
                    </a:cubicBezTo>
                    <a:cubicBezTo>
                      <a:pt x="1941" y="13071"/>
                      <a:pt x="2200" y="13299"/>
                      <a:pt x="2511" y="13517"/>
                    </a:cubicBezTo>
                    <a:cubicBezTo>
                      <a:pt x="2760" y="13693"/>
                      <a:pt x="3041" y="13869"/>
                      <a:pt x="3414" y="14077"/>
                    </a:cubicBezTo>
                    <a:cubicBezTo>
                      <a:pt x="3735" y="14253"/>
                      <a:pt x="4067" y="14419"/>
                      <a:pt x="4389" y="14585"/>
                    </a:cubicBezTo>
                    <a:lnTo>
                      <a:pt x="4420" y="14595"/>
                    </a:lnTo>
                    <a:cubicBezTo>
                      <a:pt x="5084" y="14938"/>
                      <a:pt x="5800" y="15301"/>
                      <a:pt x="6474" y="15716"/>
                    </a:cubicBezTo>
                    <a:lnTo>
                      <a:pt x="6474" y="15726"/>
                    </a:lnTo>
                    <a:cubicBezTo>
                      <a:pt x="6526" y="15757"/>
                      <a:pt x="6577" y="15789"/>
                      <a:pt x="6619" y="15819"/>
                    </a:cubicBezTo>
                    <a:lnTo>
                      <a:pt x="6630" y="15809"/>
                    </a:lnTo>
                    <a:lnTo>
                      <a:pt x="6733" y="15882"/>
                    </a:lnTo>
                    <a:cubicBezTo>
                      <a:pt x="6785" y="15913"/>
                      <a:pt x="6837" y="15934"/>
                      <a:pt x="6879" y="15965"/>
                    </a:cubicBezTo>
                    <a:cubicBezTo>
                      <a:pt x="7148" y="16141"/>
                      <a:pt x="7377" y="16307"/>
                      <a:pt x="7605" y="16483"/>
                    </a:cubicBezTo>
                    <a:lnTo>
                      <a:pt x="7594" y="16462"/>
                    </a:lnTo>
                    <a:lnTo>
                      <a:pt x="7594" y="16462"/>
                    </a:lnTo>
                    <a:cubicBezTo>
                      <a:pt x="7646" y="16504"/>
                      <a:pt x="7688" y="16545"/>
                      <a:pt x="7739" y="16587"/>
                    </a:cubicBezTo>
                    <a:cubicBezTo>
                      <a:pt x="7771" y="16608"/>
                      <a:pt x="7812" y="16639"/>
                      <a:pt x="7843" y="16670"/>
                    </a:cubicBezTo>
                    <a:cubicBezTo>
                      <a:pt x="7874" y="16681"/>
                      <a:pt x="7895" y="16701"/>
                      <a:pt x="7916" y="16722"/>
                    </a:cubicBezTo>
                    <a:cubicBezTo>
                      <a:pt x="7937" y="16732"/>
                      <a:pt x="7947" y="16743"/>
                      <a:pt x="7967" y="16753"/>
                    </a:cubicBezTo>
                    <a:lnTo>
                      <a:pt x="7988" y="16753"/>
                    </a:lnTo>
                    <a:lnTo>
                      <a:pt x="7988" y="16764"/>
                    </a:lnTo>
                    <a:cubicBezTo>
                      <a:pt x="8030" y="16794"/>
                      <a:pt x="8061" y="16815"/>
                      <a:pt x="8103" y="16847"/>
                    </a:cubicBezTo>
                    <a:cubicBezTo>
                      <a:pt x="8123" y="16836"/>
                      <a:pt x="8133" y="16826"/>
                      <a:pt x="8144" y="16815"/>
                    </a:cubicBezTo>
                    <a:lnTo>
                      <a:pt x="8154" y="16794"/>
                    </a:lnTo>
                    <a:lnTo>
                      <a:pt x="8165" y="16784"/>
                    </a:lnTo>
                    <a:lnTo>
                      <a:pt x="8165" y="16764"/>
                    </a:lnTo>
                    <a:lnTo>
                      <a:pt x="8175" y="16753"/>
                    </a:lnTo>
                    <a:lnTo>
                      <a:pt x="8175" y="16732"/>
                    </a:lnTo>
                    <a:lnTo>
                      <a:pt x="8186" y="16722"/>
                    </a:lnTo>
                    <a:cubicBezTo>
                      <a:pt x="8216" y="16649"/>
                      <a:pt x="8258" y="16566"/>
                      <a:pt x="8289" y="16494"/>
                    </a:cubicBezTo>
                    <a:cubicBezTo>
                      <a:pt x="8299" y="16462"/>
                      <a:pt x="8310" y="16442"/>
                      <a:pt x="8320" y="16421"/>
                    </a:cubicBezTo>
                    <a:cubicBezTo>
                      <a:pt x="8320" y="16411"/>
                      <a:pt x="8320" y="16400"/>
                      <a:pt x="8331" y="16400"/>
                    </a:cubicBezTo>
                    <a:lnTo>
                      <a:pt x="8331" y="16379"/>
                    </a:lnTo>
                    <a:lnTo>
                      <a:pt x="8341" y="16349"/>
                    </a:lnTo>
                    <a:lnTo>
                      <a:pt x="8352" y="16328"/>
                    </a:lnTo>
                    <a:lnTo>
                      <a:pt x="8362" y="16317"/>
                    </a:lnTo>
                    <a:cubicBezTo>
                      <a:pt x="8403" y="16204"/>
                      <a:pt x="8455" y="16089"/>
                      <a:pt x="8497" y="15965"/>
                    </a:cubicBezTo>
                    <a:lnTo>
                      <a:pt x="8518" y="15934"/>
                    </a:lnTo>
                    <a:lnTo>
                      <a:pt x="8528" y="15913"/>
                    </a:lnTo>
                    <a:lnTo>
                      <a:pt x="8538" y="15882"/>
                    </a:lnTo>
                    <a:lnTo>
                      <a:pt x="8538" y="15861"/>
                    </a:lnTo>
                    <a:lnTo>
                      <a:pt x="8559" y="15819"/>
                    </a:lnTo>
                    <a:lnTo>
                      <a:pt x="8569" y="15799"/>
                    </a:lnTo>
                    <a:lnTo>
                      <a:pt x="8580" y="15778"/>
                    </a:lnTo>
                    <a:cubicBezTo>
                      <a:pt x="8621" y="15653"/>
                      <a:pt x="8663" y="15540"/>
                      <a:pt x="8714" y="15415"/>
                    </a:cubicBezTo>
                    <a:lnTo>
                      <a:pt x="8714" y="15394"/>
                    </a:lnTo>
                    <a:lnTo>
                      <a:pt x="8725" y="15374"/>
                    </a:lnTo>
                    <a:lnTo>
                      <a:pt x="8735" y="15342"/>
                    </a:lnTo>
                    <a:lnTo>
                      <a:pt x="8756" y="15301"/>
                    </a:lnTo>
                    <a:lnTo>
                      <a:pt x="8756" y="15280"/>
                    </a:lnTo>
                    <a:lnTo>
                      <a:pt x="8766" y="15259"/>
                    </a:lnTo>
                    <a:lnTo>
                      <a:pt x="8776" y="15238"/>
                    </a:lnTo>
                    <a:cubicBezTo>
                      <a:pt x="9036" y="14502"/>
                      <a:pt x="9285" y="13724"/>
                      <a:pt x="9534" y="12843"/>
                    </a:cubicBezTo>
                    <a:lnTo>
                      <a:pt x="9534" y="12832"/>
                    </a:lnTo>
                    <a:cubicBezTo>
                      <a:pt x="9669" y="12355"/>
                      <a:pt x="9804" y="11857"/>
                      <a:pt x="9938" y="11338"/>
                    </a:cubicBezTo>
                    <a:cubicBezTo>
                      <a:pt x="10385" y="9523"/>
                      <a:pt x="10747" y="7698"/>
                      <a:pt x="11017" y="5903"/>
                    </a:cubicBezTo>
                    <a:cubicBezTo>
                      <a:pt x="11142" y="5063"/>
                      <a:pt x="11235" y="4284"/>
                      <a:pt x="11298" y="3538"/>
                    </a:cubicBezTo>
                    <a:cubicBezTo>
                      <a:pt x="11381" y="2656"/>
                      <a:pt x="11422" y="1889"/>
                      <a:pt x="11422" y="1173"/>
                    </a:cubicBezTo>
                    <a:cubicBezTo>
                      <a:pt x="11339" y="1142"/>
                      <a:pt x="11256" y="1100"/>
                      <a:pt x="11173" y="1069"/>
                    </a:cubicBezTo>
                    <a:cubicBezTo>
                      <a:pt x="10903" y="955"/>
                      <a:pt x="10634" y="851"/>
                      <a:pt x="10353" y="768"/>
                    </a:cubicBezTo>
                    <a:cubicBezTo>
                      <a:pt x="10074" y="675"/>
                      <a:pt x="9783" y="602"/>
                      <a:pt x="9482" y="529"/>
                    </a:cubicBezTo>
                    <a:cubicBezTo>
                      <a:pt x="8891" y="384"/>
                      <a:pt x="8289" y="280"/>
                      <a:pt x="7688" y="197"/>
                    </a:cubicBezTo>
                    <a:cubicBezTo>
                      <a:pt x="7522" y="177"/>
                      <a:pt x="7356" y="156"/>
                      <a:pt x="7200" y="135"/>
                    </a:cubicBezTo>
                    <a:cubicBezTo>
                      <a:pt x="6349" y="42"/>
                      <a:pt x="5499" y="1"/>
                      <a:pt x="4648"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26"/>
              <p:cNvSpPr/>
              <p:nvPr/>
            </p:nvSpPr>
            <p:spPr>
              <a:xfrm>
                <a:off x="2227225" y="2476200"/>
                <a:ext cx="124250" cy="409250"/>
              </a:xfrm>
              <a:custGeom>
                <a:rect b="b" l="l" r="r" t="t"/>
                <a:pathLst>
                  <a:path extrusionOk="0" h="16370" w="4970">
                    <a:moveTo>
                      <a:pt x="2854" y="1"/>
                    </a:moveTo>
                    <a:lnTo>
                      <a:pt x="2854" y="1"/>
                    </a:lnTo>
                    <a:cubicBezTo>
                      <a:pt x="2885" y="467"/>
                      <a:pt x="2885" y="935"/>
                      <a:pt x="2875" y="1401"/>
                    </a:cubicBezTo>
                    <a:cubicBezTo>
                      <a:pt x="2864" y="1889"/>
                      <a:pt x="2843" y="2376"/>
                      <a:pt x="2802" y="2864"/>
                    </a:cubicBezTo>
                    <a:cubicBezTo>
                      <a:pt x="2771" y="3362"/>
                      <a:pt x="2719" y="3870"/>
                      <a:pt x="2656" y="4368"/>
                    </a:cubicBezTo>
                    <a:cubicBezTo>
                      <a:pt x="2532" y="5499"/>
                      <a:pt x="2356" y="6608"/>
                      <a:pt x="2149" y="7728"/>
                    </a:cubicBezTo>
                    <a:cubicBezTo>
                      <a:pt x="1941" y="8849"/>
                      <a:pt x="1702" y="9969"/>
                      <a:pt x="1412" y="11069"/>
                    </a:cubicBezTo>
                    <a:cubicBezTo>
                      <a:pt x="1266" y="11619"/>
                      <a:pt x="1111" y="12179"/>
                      <a:pt x="945" y="12718"/>
                    </a:cubicBezTo>
                    <a:cubicBezTo>
                      <a:pt x="768" y="13258"/>
                      <a:pt x="593" y="13797"/>
                      <a:pt x="385" y="14326"/>
                    </a:cubicBezTo>
                    <a:cubicBezTo>
                      <a:pt x="291" y="14575"/>
                      <a:pt x="188" y="14824"/>
                      <a:pt x="74" y="15073"/>
                    </a:cubicBezTo>
                    <a:cubicBezTo>
                      <a:pt x="42" y="15125"/>
                      <a:pt x="22" y="15176"/>
                      <a:pt x="1" y="15229"/>
                    </a:cubicBezTo>
                    <a:lnTo>
                      <a:pt x="22" y="15239"/>
                    </a:lnTo>
                    <a:cubicBezTo>
                      <a:pt x="63" y="15280"/>
                      <a:pt x="105" y="15301"/>
                      <a:pt x="146" y="15332"/>
                    </a:cubicBezTo>
                    <a:lnTo>
                      <a:pt x="167" y="15342"/>
                    </a:lnTo>
                    <a:lnTo>
                      <a:pt x="178" y="15332"/>
                    </a:lnTo>
                    <a:lnTo>
                      <a:pt x="281" y="15405"/>
                    </a:lnTo>
                    <a:lnTo>
                      <a:pt x="354" y="15446"/>
                    </a:lnTo>
                    <a:lnTo>
                      <a:pt x="427" y="15498"/>
                    </a:lnTo>
                    <a:cubicBezTo>
                      <a:pt x="696" y="15664"/>
                      <a:pt x="934" y="15830"/>
                      <a:pt x="1153" y="16006"/>
                    </a:cubicBezTo>
                    <a:lnTo>
                      <a:pt x="1142" y="15985"/>
                    </a:lnTo>
                    <a:lnTo>
                      <a:pt x="1142" y="15985"/>
                    </a:lnTo>
                    <a:cubicBezTo>
                      <a:pt x="1183" y="16038"/>
                      <a:pt x="1236" y="16068"/>
                      <a:pt x="1287" y="16110"/>
                    </a:cubicBezTo>
                    <a:lnTo>
                      <a:pt x="1339" y="16151"/>
                    </a:lnTo>
                    <a:cubicBezTo>
                      <a:pt x="1349" y="16151"/>
                      <a:pt x="1349" y="16162"/>
                      <a:pt x="1360" y="16172"/>
                    </a:cubicBezTo>
                    <a:cubicBezTo>
                      <a:pt x="1402" y="16193"/>
                      <a:pt x="1432" y="16214"/>
                      <a:pt x="1464" y="16245"/>
                    </a:cubicBezTo>
                    <a:cubicBezTo>
                      <a:pt x="1485" y="16255"/>
                      <a:pt x="1505" y="16266"/>
                      <a:pt x="1515" y="16276"/>
                    </a:cubicBezTo>
                    <a:lnTo>
                      <a:pt x="1536" y="16276"/>
                    </a:lnTo>
                    <a:lnTo>
                      <a:pt x="1536" y="16287"/>
                    </a:lnTo>
                    <a:cubicBezTo>
                      <a:pt x="1578" y="16317"/>
                      <a:pt x="1609" y="16338"/>
                      <a:pt x="1651" y="16370"/>
                    </a:cubicBezTo>
                    <a:cubicBezTo>
                      <a:pt x="1671" y="16370"/>
                      <a:pt x="1692" y="16349"/>
                      <a:pt x="1692" y="16338"/>
                    </a:cubicBezTo>
                    <a:lnTo>
                      <a:pt x="1702" y="16317"/>
                    </a:lnTo>
                    <a:lnTo>
                      <a:pt x="1713" y="16307"/>
                    </a:lnTo>
                    <a:lnTo>
                      <a:pt x="1713" y="16297"/>
                    </a:lnTo>
                    <a:lnTo>
                      <a:pt x="1723" y="16276"/>
                    </a:lnTo>
                    <a:lnTo>
                      <a:pt x="1734" y="16255"/>
                    </a:lnTo>
                    <a:lnTo>
                      <a:pt x="1734" y="16245"/>
                    </a:lnTo>
                    <a:cubicBezTo>
                      <a:pt x="1764" y="16172"/>
                      <a:pt x="1806" y="16089"/>
                      <a:pt x="1837" y="16017"/>
                    </a:cubicBezTo>
                    <a:cubicBezTo>
                      <a:pt x="1847" y="15985"/>
                      <a:pt x="1858" y="15965"/>
                      <a:pt x="1868" y="15944"/>
                    </a:cubicBezTo>
                    <a:cubicBezTo>
                      <a:pt x="1868" y="15934"/>
                      <a:pt x="1868" y="15923"/>
                      <a:pt x="1879" y="15923"/>
                    </a:cubicBezTo>
                    <a:lnTo>
                      <a:pt x="1879" y="15902"/>
                    </a:lnTo>
                    <a:lnTo>
                      <a:pt x="1900" y="15872"/>
                    </a:lnTo>
                    <a:lnTo>
                      <a:pt x="1900" y="15851"/>
                    </a:lnTo>
                    <a:lnTo>
                      <a:pt x="1910" y="15840"/>
                    </a:lnTo>
                    <a:cubicBezTo>
                      <a:pt x="1962" y="15727"/>
                      <a:pt x="2003" y="15612"/>
                      <a:pt x="2055" y="15488"/>
                    </a:cubicBezTo>
                    <a:lnTo>
                      <a:pt x="2066" y="15457"/>
                    </a:lnTo>
                    <a:lnTo>
                      <a:pt x="2076" y="15436"/>
                    </a:lnTo>
                    <a:lnTo>
                      <a:pt x="2086" y="15405"/>
                    </a:lnTo>
                    <a:lnTo>
                      <a:pt x="2086" y="15384"/>
                    </a:lnTo>
                    <a:lnTo>
                      <a:pt x="2107" y="15342"/>
                    </a:lnTo>
                    <a:lnTo>
                      <a:pt x="2117" y="15322"/>
                    </a:lnTo>
                    <a:lnTo>
                      <a:pt x="2128" y="15301"/>
                    </a:lnTo>
                    <a:cubicBezTo>
                      <a:pt x="2169" y="15176"/>
                      <a:pt x="2221" y="15063"/>
                      <a:pt x="2262" y="14938"/>
                    </a:cubicBezTo>
                    <a:lnTo>
                      <a:pt x="2273" y="14917"/>
                    </a:lnTo>
                    <a:lnTo>
                      <a:pt x="2273" y="14897"/>
                    </a:lnTo>
                    <a:lnTo>
                      <a:pt x="2283" y="14865"/>
                    </a:lnTo>
                    <a:lnTo>
                      <a:pt x="2304" y="14824"/>
                    </a:lnTo>
                    <a:lnTo>
                      <a:pt x="2314" y="14803"/>
                    </a:lnTo>
                    <a:lnTo>
                      <a:pt x="2314" y="14782"/>
                    </a:lnTo>
                    <a:lnTo>
                      <a:pt x="2324" y="14761"/>
                    </a:lnTo>
                    <a:cubicBezTo>
                      <a:pt x="2584" y="14035"/>
                      <a:pt x="2833" y="13247"/>
                      <a:pt x="3082" y="12366"/>
                    </a:cubicBezTo>
                    <a:lnTo>
                      <a:pt x="3082" y="12355"/>
                    </a:lnTo>
                    <a:cubicBezTo>
                      <a:pt x="3227" y="11878"/>
                      <a:pt x="3352" y="11370"/>
                      <a:pt x="3486" y="10861"/>
                    </a:cubicBezTo>
                    <a:cubicBezTo>
                      <a:pt x="3933" y="9046"/>
                      <a:pt x="4295" y="7221"/>
                      <a:pt x="4565" y="5426"/>
                    </a:cubicBezTo>
                    <a:cubicBezTo>
                      <a:pt x="4690" y="4586"/>
                      <a:pt x="4783" y="3807"/>
                      <a:pt x="4846" y="3061"/>
                    </a:cubicBezTo>
                    <a:cubicBezTo>
                      <a:pt x="4929" y="2179"/>
                      <a:pt x="4970" y="1401"/>
                      <a:pt x="4970" y="696"/>
                    </a:cubicBezTo>
                    <a:cubicBezTo>
                      <a:pt x="4887" y="654"/>
                      <a:pt x="4804" y="623"/>
                      <a:pt x="4721" y="582"/>
                    </a:cubicBezTo>
                    <a:cubicBezTo>
                      <a:pt x="4472" y="478"/>
                      <a:pt x="4192" y="374"/>
                      <a:pt x="3901" y="291"/>
                    </a:cubicBezTo>
                    <a:cubicBezTo>
                      <a:pt x="3622" y="198"/>
                      <a:pt x="3331" y="125"/>
                      <a:pt x="3030" y="52"/>
                    </a:cubicBezTo>
                    <a:cubicBezTo>
                      <a:pt x="2968" y="32"/>
                      <a:pt x="2905" y="22"/>
                      <a:pt x="2854"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26"/>
              <p:cNvSpPr/>
              <p:nvPr/>
            </p:nvSpPr>
            <p:spPr>
              <a:xfrm>
                <a:off x="1992550" y="2508875"/>
                <a:ext cx="6250" cy="4850"/>
              </a:xfrm>
              <a:custGeom>
                <a:rect b="b" l="l" r="r" t="t"/>
                <a:pathLst>
                  <a:path extrusionOk="0" h="194" w="250">
                    <a:moveTo>
                      <a:pt x="135" y="1"/>
                    </a:moveTo>
                    <a:cubicBezTo>
                      <a:pt x="114" y="11"/>
                      <a:pt x="84" y="22"/>
                      <a:pt x="63" y="32"/>
                    </a:cubicBezTo>
                    <a:cubicBezTo>
                      <a:pt x="42" y="32"/>
                      <a:pt x="21" y="42"/>
                      <a:pt x="11" y="63"/>
                    </a:cubicBezTo>
                    <a:cubicBezTo>
                      <a:pt x="1" y="84"/>
                      <a:pt x="1" y="105"/>
                      <a:pt x="1" y="135"/>
                    </a:cubicBezTo>
                    <a:cubicBezTo>
                      <a:pt x="9" y="161"/>
                      <a:pt x="45" y="193"/>
                      <a:pt x="80" y="193"/>
                    </a:cubicBezTo>
                    <a:cubicBezTo>
                      <a:pt x="89" y="193"/>
                      <a:pt x="97" y="192"/>
                      <a:pt x="104" y="188"/>
                    </a:cubicBezTo>
                    <a:cubicBezTo>
                      <a:pt x="135" y="177"/>
                      <a:pt x="156" y="167"/>
                      <a:pt x="177" y="167"/>
                    </a:cubicBezTo>
                    <a:cubicBezTo>
                      <a:pt x="229" y="146"/>
                      <a:pt x="250" y="105"/>
                      <a:pt x="239" y="63"/>
                    </a:cubicBezTo>
                    <a:cubicBezTo>
                      <a:pt x="229" y="22"/>
                      <a:pt x="197" y="1"/>
                      <a:pt x="156" y="1"/>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26"/>
              <p:cNvSpPr/>
              <p:nvPr/>
            </p:nvSpPr>
            <p:spPr>
              <a:xfrm>
                <a:off x="1993075" y="2508625"/>
                <a:ext cx="6500" cy="4750"/>
              </a:xfrm>
              <a:custGeom>
                <a:rect b="b" l="l" r="r" t="t"/>
                <a:pathLst>
                  <a:path extrusionOk="0" h="190" w="260">
                    <a:moveTo>
                      <a:pt x="146" y="0"/>
                    </a:moveTo>
                    <a:cubicBezTo>
                      <a:pt x="125" y="11"/>
                      <a:pt x="93" y="11"/>
                      <a:pt x="73" y="21"/>
                    </a:cubicBezTo>
                    <a:cubicBezTo>
                      <a:pt x="31" y="42"/>
                      <a:pt x="0" y="83"/>
                      <a:pt x="21" y="125"/>
                    </a:cubicBezTo>
                    <a:cubicBezTo>
                      <a:pt x="30" y="161"/>
                      <a:pt x="62" y="189"/>
                      <a:pt x="104" y="189"/>
                    </a:cubicBezTo>
                    <a:cubicBezTo>
                      <a:pt x="111" y="189"/>
                      <a:pt x="118" y="188"/>
                      <a:pt x="125" y="187"/>
                    </a:cubicBezTo>
                    <a:lnTo>
                      <a:pt x="187" y="156"/>
                    </a:lnTo>
                    <a:cubicBezTo>
                      <a:pt x="229" y="145"/>
                      <a:pt x="259" y="104"/>
                      <a:pt x="249" y="62"/>
                    </a:cubicBezTo>
                    <a:cubicBezTo>
                      <a:pt x="239" y="21"/>
                      <a:pt x="197" y="0"/>
                      <a:pt x="166" y="0"/>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26"/>
              <p:cNvSpPr/>
              <p:nvPr/>
            </p:nvSpPr>
            <p:spPr>
              <a:xfrm>
                <a:off x="1936275" y="2508875"/>
                <a:ext cx="82225" cy="180000"/>
              </a:xfrm>
              <a:custGeom>
                <a:rect b="b" l="l" r="r" t="t"/>
                <a:pathLst>
                  <a:path extrusionOk="0" h="7200" w="3289">
                    <a:moveTo>
                      <a:pt x="2386" y="1"/>
                    </a:moveTo>
                    <a:cubicBezTo>
                      <a:pt x="2376" y="1"/>
                      <a:pt x="2355" y="1"/>
                      <a:pt x="2345" y="11"/>
                    </a:cubicBezTo>
                    <a:cubicBezTo>
                      <a:pt x="1982" y="146"/>
                      <a:pt x="1639" y="395"/>
                      <a:pt x="1339" y="748"/>
                    </a:cubicBezTo>
                    <a:cubicBezTo>
                      <a:pt x="1069" y="1069"/>
                      <a:pt x="841" y="1453"/>
                      <a:pt x="634" y="1930"/>
                    </a:cubicBezTo>
                    <a:cubicBezTo>
                      <a:pt x="447" y="2335"/>
                      <a:pt x="302" y="2791"/>
                      <a:pt x="198" y="3279"/>
                    </a:cubicBezTo>
                    <a:cubicBezTo>
                      <a:pt x="94" y="3715"/>
                      <a:pt x="42" y="4139"/>
                      <a:pt x="11" y="4554"/>
                    </a:cubicBezTo>
                    <a:cubicBezTo>
                      <a:pt x="0" y="4741"/>
                      <a:pt x="0" y="4939"/>
                      <a:pt x="11" y="5135"/>
                    </a:cubicBezTo>
                    <a:cubicBezTo>
                      <a:pt x="32" y="5374"/>
                      <a:pt x="53" y="5602"/>
                      <a:pt x="94" y="5810"/>
                    </a:cubicBezTo>
                    <a:cubicBezTo>
                      <a:pt x="146" y="6048"/>
                      <a:pt x="219" y="6266"/>
                      <a:pt x="322" y="6453"/>
                    </a:cubicBezTo>
                    <a:cubicBezTo>
                      <a:pt x="374" y="6546"/>
                      <a:pt x="436" y="6640"/>
                      <a:pt x="509" y="6733"/>
                    </a:cubicBezTo>
                    <a:cubicBezTo>
                      <a:pt x="571" y="6806"/>
                      <a:pt x="654" y="6889"/>
                      <a:pt x="747" y="6951"/>
                    </a:cubicBezTo>
                    <a:cubicBezTo>
                      <a:pt x="934" y="7096"/>
                      <a:pt x="1183" y="7179"/>
                      <a:pt x="1443" y="7200"/>
                    </a:cubicBezTo>
                    <a:lnTo>
                      <a:pt x="1515" y="7200"/>
                    </a:lnTo>
                    <a:cubicBezTo>
                      <a:pt x="1743" y="7200"/>
                      <a:pt x="1961" y="7138"/>
                      <a:pt x="2169" y="7013"/>
                    </a:cubicBezTo>
                    <a:cubicBezTo>
                      <a:pt x="2376" y="6899"/>
                      <a:pt x="2563" y="6723"/>
                      <a:pt x="2718" y="6495"/>
                    </a:cubicBezTo>
                    <a:cubicBezTo>
                      <a:pt x="2791" y="6391"/>
                      <a:pt x="2853" y="6287"/>
                      <a:pt x="2916" y="6163"/>
                    </a:cubicBezTo>
                    <a:cubicBezTo>
                      <a:pt x="2967" y="6038"/>
                      <a:pt x="3009" y="5914"/>
                      <a:pt x="3061" y="5768"/>
                    </a:cubicBezTo>
                    <a:cubicBezTo>
                      <a:pt x="3133" y="5499"/>
                      <a:pt x="3195" y="5197"/>
                      <a:pt x="3237" y="4856"/>
                    </a:cubicBezTo>
                    <a:cubicBezTo>
                      <a:pt x="3268" y="4565"/>
                      <a:pt x="3289" y="4254"/>
                      <a:pt x="3289" y="3901"/>
                    </a:cubicBezTo>
                    <a:cubicBezTo>
                      <a:pt x="3289" y="3611"/>
                      <a:pt x="3278" y="3300"/>
                      <a:pt x="3248" y="2947"/>
                    </a:cubicBezTo>
                    <a:cubicBezTo>
                      <a:pt x="3216" y="2594"/>
                      <a:pt x="3185" y="2304"/>
                      <a:pt x="3123" y="2003"/>
                    </a:cubicBezTo>
                    <a:cubicBezTo>
                      <a:pt x="2988" y="1297"/>
                      <a:pt x="2708" y="644"/>
                      <a:pt x="2469" y="146"/>
                    </a:cubicBezTo>
                    <a:cubicBezTo>
                      <a:pt x="2469" y="135"/>
                      <a:pt x="2469" y="125"/>
                      <a:pt x="2459" y="125"/>
                    </a:cubicBezTo>
                    <a:cubicBezTo>
                      <a:pt x="2459" y="115"/>
                      <a:pt x="2459" y="115"/>
                      <a:pt x="2469" y="115"/>
                    </a:cubicBezTo>
                    <a:cubicBezTo>
                      <a:pt x="2469" y="94"/>
                      <a:pt x="2469" y="63"/>
                      <a:pt x="2459" y="42"/>
                    </a:cubicBezTo>
                    <a:cubicBezTo>
                      <a:pt x="2448" y="32"/>
                      <a:pt x="2428" y="11"/>
                      <a:pt x="24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26"/>
              <p:cNvSpPr/>
              <p:nvPr/>
            </p:nvSpPr>
            <p:spPr>
              <a:xfrm>
                <a:off x="1961675" y="2540000"/>
                <a:ext cx="56825" cy="148875"/>
              </a:xfrm>
              <a:custGeom>
                <a:rect b="b" l="l" r="r" t="t"/>
                <a:pathLst>
                  <a:path extrusionOk="0" h="5955" w="2273">
                    <a:moveTo>
                      <a:pt x="1910" y="1"/>
                    </a:moveTo>
                    <a:cubicBezTo>
                      <a:pt x="1889" y="31"/>
                      <a:pt x="1868" y="52"/>
                      <a:pt x="1847" y="84"/>
                    </a:cubicBezTo>
                    <a:cubicBezTo>
                      <a:pt x="1681" y="301"/>
                      <a:pt x="1515" y="529"/>
                      <a:pt x="1381" y="768"/>
                    </a:cubicBezTo>
                    <a:cubicBezTo>
                      <a:pt x="1236" y="1007"/>
                      <a:pt x="1121" y="1246"/>
                      <a:pt x="1007" y="1504"/>
                    </a:cubicBezTo>
                    <a:cubicBezTo>
                      <a:pt x="914" y="1743"/>
                      <a:pt x="821" y="1992"/>
                      <a:pt x="748" y="2241"/>
                    </a:cubicBezTo>
                    <a:cubicBezTo>
                      <a:pt x="676" y="2500"/>
                      <a:pt x="613" y="2760"/>
                      <a:pt x="561" y="3030"/>
                    </a:cubicBezTo>
                    <a:cubicBezTo>
                      <a:pt x="530" y="3175"/>
                      <a:pt x="510" y="3320"/>
                      <a:pt x="478" y="3475"/>
                    </a:cubicBezTo>
                    <a:cubicBezTo>
                      <a:pt x="457" y="3631"/>
                      <a:pt x="437" y="3787"/>
                      <a:pt x="416" y="3932"/>
                    </a:cubicBezTo>
                    <a:cubicBezTo>
                      <a:pt x="374" y="4243"/>
                      <a:pt x="333" y="4554"/>
                      <a:pt x="281" y="4855"/>
                    </a:cubicBezTo>
                    <a:cubicBezTo>
                      <a:pt x="219" y="5167"/>
                      <a:pt x="146" y="5467"/>
                      <a:pt x="42" y="5757"/>
                    </a:cubicBezTo>
                    <a:cubicBezTo>
                      <a:pt x="32" y="5789"/>
                      <a:pt x="22" y="5830"/>
                      <a:pt x="1" y="5861"/>
                    </a:cubicBezTo>
                    <a:cubicBezTo>
                      <a:pt x="136" y="5913"/>
                      <a:pt x="281" y="5944"/>
                      <a:pt x="427" y="5955"/>
                    </a:cubicBezTo>
                    <a:lnTo>
                      <a:pt x="499" y="5955"/>
                    </a:lnTo>
                    <a:cubicBezTo>
                      <a:pt x="727" y="5955"/>
                      <a:pt x="945" y="5893"/>
                      <a:pt x="1153" y="5768"/>
                    </a:cubicBezTo>
                    <a:cubicBezTo>
                      <a:pt x="1360" y="5654"/>
                      <a:pt x="1547" y="5478"/>
                      <a:pt x="1702" y="5250"/>
                    </a:cubicBezTo>
                    <a:cubicBezTo>
                      <a:pt x="1775" y="5146"/>
                      <a:pt x="1837" y="5042"/>
                      <a:pt x="1900" y="4918"/>
                    </a:cubicBezTo>
                    <a:cubicBezTo>
                      <a:pt x="1951" y="4803"/>
                      <a:pt x="1993" y="4669"/>
                      <a:pt x="2045" y="4523"/>
                    </a:cubicBezTo>
                    <a:cubicBezTo>
                      <a:pt x="2128" y="4264"/>
                      <a:pt x="2179" y="3963"/>
                      <a:pt x="2221" y="3611"/>
                    </a:cubicBezTo>
                    <a:cubicBezTo>
                      <a:pt x="2262" y="3320"/>
                      <a:pt x="2273" y="3009"/>
                      <a:pt x="2273" y="2656"/>
                    </a:cubicBezTo>
                    <a:cubicBezTo>
                      <a:pt x="2273" y="2366"/>
                      <a:pt x="2262" y="2055"/>
                      <a:pt x="2232" y="1702"/>
                    </a:cubicBezTo>
                    <a:cubicBezTo>
                      <a:pt x="2200" y="1349"/>
                      <a:pt x="2169" y="1059"/>
                      <a:pt x="2117" y="758"/>
                    </a:cubicBezTo>
                    <a:cubicBezTo>
                      <a:pt x="2066" y="499"/>
                      <a:pt x="1993" y="239"/>
                      <a:pt x="1910"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26"/>
              <p:cNvSpPr/>
              <p:nvPr/>
            </p:nvSpPr>
            <p:spPr>
              <a:xfrm>
                <a:off x="2174600" y="2249550"/>
                <a:ext cx="52400" cy="146025"/>
              </a:xfrm>
              <a:custGeom>
                <a:rect b="b" l="l" r="r" t="t"/>
                <a:pathLst>
                  <a:path extrusionOk="0" h="5841" w="2096">
                    <a:moveTo>
                      <a:pt x="84" y="1"/>
                    </a:moveTo>
                    <a:cubicBezTo>
                      <a:pt x="63" y="11"/>
                      <a:pt x="42" y="11"/>
                      <a:pt x="31" y="32"/>
                    </a:cubicBezTo>
                    <a:cubicBezTo>
                      <a:pt x="11" y="42"/>
                      <a:pt x="1" y="63"/>
                      <a:pt x="1" y="84"/>
                    </a:cubicBezTo>
                    <a:cubicBezTo>
                      <a:pt x="1" y="115"/>
                      <a:pt x="11" y="135"/>
                      <a:pt x="31" y="146"/>
                    </a:cubicBezTo>
                    <a:cubicBezTo>
                      <a:pt x="42" y="156"/>
                      <a:pt x="63" y="177"/>
                      <a:pt x="84" y="177"/>
                    </a:cubicBezTo>
                    <a:cubicBezTo>
                      <a:pt x="135" y="167"/>
                      <a:pt x="187" y="167"/>
                      <a:pt x="239" y="167"/>
                    </a:cubicBezTo>
                    <a:lnTo>
                      <a:pt x="363" y="167"/>
                    </a:lnTo>
                    <a:cubicBezTo>
                      <a:pt x="259" y="748"/>
                      <a:pt x="229" y="1359"/>
                      <a:pt x="270" y="2117"/>
                    </a:cubicBezTo>
                    <a:cubicBezTo>
                      <a:pt x="291" y="2666"/>
                      <a:pt x="363" y="3227"/>
                      <a:pt x="425" y="3756"/>
                    </a:cubicBezTo>
                    <a:cubicBezTo>
                      <a:pt x="436" y="3901"/>
                      <a:pt x="457" y="4036"/>
                      <a:pt x="467" y="4171"/>
                    </a:cubicBezTo>
                    <a:cubicBezTo>
                      <a:pt x="529" y="4658"/>
                      <a:pt x="581" y="5187"/>
                      <a:pt x="591" y="5706"/>
                    </a:cubicBezTo>
                    <a:cubicBezTo>
                      <a:pt x="591" y="5737"/>
                      <a:pt x="612" y="5768"/>
                      <a:pt x="633" y="5778"/>
                    </a:cubicBezTo>
                    <a:cubicBezTo>
                      <a:pt x="633" y="5799"/>
                      <a:pt x="644" y="5810"/>
                      <a:pt x="654" y="5820"/>
                    </a:cubicBezTo>
                    <a:cubicBezTo>
                      <a:pt x="664" y="5831"/>
                      <a:pt x="685" y="5841"/>
                      <a:pt x="716" y="5841"/>
                    </a:cubicBezTo>
                    <a:cubicBezTo>
                      <a:pt x="737" y="5841"/>
                      <a:pt x="757" y="5831"/>
                      <a:pt x="768" y="5820"/>
                    </a:cubicBezTo>
                    <a:cubicBezTo>
                      <a:pt x="1214" y="5384"/>
                      <a:pt x="1525" y="4959"/>
                      <a:pt x="1732" y="4513"/>
                    </a:cubicBezTo>
                    <a:cubicBezTo>
                      <a:pt x="1836" y="4295"/>
                      <a:pt x="1919" y="4046"/>
                      <a:pt x="1981" y="3797"/>
                    </a:cubicBezTo>
                    <a:cubicBezTo>
                      <a:pt x="2044" y="3558"/>
                      <a:pt x="2075" y="3300"/>
                      <a:pt x="2085" y="3009"/>
                    </a:cubicBezTo>
                    <a:cubicBezTo>
                      <a:pt x="2096" y="2874"/>
                      <a:pt x="2096" y="2729"/>
                      <a:pt x="2096" y="2573"/>
                    </a:cubicBezTo>
                    <a:cubicBezTo>
                      <a:pt x="2085" y="2459"/>
                      <a:pt x="2085" y="2355"/>
                      <a:pt x="2064" y="2262"/>
                    </a:cubicBezTo>
                    <a:cubicBezTo>
                      <a:pt x="2044" y="2044"/>
                      <a:pt x="2002" y="1837"/>
                      <a:pt x="1930" y="1629"/>
                    </a:cubicBezTo>
                    <a:cubicBezTo>
                      <a:pt x="1868" y="1412"/>
                      <a:pt x="1785" y="1204"/>
                      <a:pt x="1681" y="1007"/>
                    </a:cubicBezTo>
                    <a:cubicBezTo>
                      <a:pt x="1566" y="799"/>
                      <a:pt x="1442" y="623"/>
                      <a:pt x="1297" y="467"/>
                    </a:cubicBezTo>
                    <a:cubicBezTo>
                      <a:pt x="1131" y="301"/>
                      <a:pt x="955" y="177"/>
                      <a:pt x="757" y="94"/>
                    </a:cubicBezTo>
                    <a:cubicBezTo>
                      <a:pt x="591" y="32"/>
                      <a:pt x="416" y="1"/>
                      <a:pt x="239"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26"/>
              <p:cNvSpPr/>
              <p:nvPr/>
            </p:nvSpPr>
            <p:spPr>
              <a:xfrm>
                <a:off x="1994875" y="2431600"/>
                <a:ext cx="181550" cy="121125"/>
              </a:xfrm>
              <a:custGeom>
                <a:rect b="b" l="l" r="r" t="t"/>
                <a:pathLst>
                  <a:path extrusionOk="0" h="4845" w="7262">
                    <a:moveTo>
                      <a:pt x="2356" y="1"/>
                    </a:moveTo>
                    <a:cubicBezTo>
                      <a:pt x="2345" y="1"/>
                      <a:pt x="2335" y="1"/>
                      <a:pt x="2324" y="11"/>
                    </a:cubicBezTo>
                    <a:cubicBezTo>
                      <a:pt x="2303" y="11"/>
                      <a:pt x="2283" y="32"/>
                      <a:pt x="2273" y="52"/>
                    </a:cubicBezTo>
                    <a:cubicBezTo>
                      <a:pt x="2273" y="63"/>
                      <a:pt x="2262" y="94"/>
                      <a:pt x="2273" y="114"/>
                    </a:cubicBezTo>
                    <a:cubicBezTo>
                      <a:pt x="2345" y="280"/>
                      <a:pt x="2397" y="436"/>
                      <a:pt x="2428" y="602"/>
                    </a:cubicBezTo>
                    <a:cubicBezTo>
                      <a:pt x="2449" y="748"/>
                      <a:pt x="2459" y="893"/>
                      <a:pt x="2449" y="1038"/>
                    </a:cubicBezTo>
                    <a:cubicBezTo>
                      <a:pt x="2428" y="1173"/>
                      <a:pt x="2397" y="1297"/>
                      <a:pt x="2356" y="1422"/>
                    </a:cubicBezTo>
                    <a:cubicBezTo>
                      <a:pt x="2303" y="1546"/>
                      <a:pt x="2231" y="1681"/>
                      <a:pt x="2148" y="1806"/>
                    </a:cubicBezTo>
                    <a:lnTo>
                      <a:pt x="2137" y="1816"/>
                    </a:lnTo>
                    <a:cubicBezTo>
                      <a:pt x="2034" y="1961"/>
                      <a:pt x="1899" y="2096"/>
                      <a:pt x="1743" y="2231"/>
                    </a:cubicBezTo>
                    <a:cubicBezTo>
                      <a:pt x="1619" y="2324"/>
                      <a:pt x="1484" y="2417"/>
                      <a:pt x="1339" y="2511"/>
                    </a:cubicBezTo>
                    <a:cubicBezTo>
                      <a:pt x="1173" y="2604"/>
                      <a:pt x="996" y="2698"/>
                      <a:pt x="830" y="2770"/>
                    </a:cubicBezTo>
                    <a:lnTo>
                      <a:pt x="748" y="2811"/>
                    </a:lnTo>
                    <a:cubicBezTo>
                      <a:pt x="509" y="2915"/>
                      <a:pt x="270" y="3030"/>
                      <a:pt x="42" y="3175"/>
                    </a:cubicBezTo>
                    <a:cubicBezTo>
                      <a:pt x="21" y="3185"/>
                      <a:pt x="1" y="3216"/>
                      <a:pt x="1" y="3247"/>
                    </a:cubicBezTo>
                    <a:lnTo>
                      <a:pt x="1" y="3268"/>
                    </a:lnTo>
                    <a:cubicBezTo>
                      <a:pt x="1" y="3289"/>
                      <a:pt x="1" y="3309"/>
                      <a:pt x="11" y="3330"/>
                    </a:cubicBezTo>
                    <a:cubicBezTo>
                      <a:pt x="187" y="3673"/>
                      <a:pt x="489" y="3973"/>
                      <a:pt x="924" y="4222"/>
                    </a:cubicBezTo>
                    <a:cubicBezTo>
                      <a:pt x="1100" y="4337"/>
                      <a:pt x="1318" y="4430"/>
                      <a:pt x="1567" y="4513"/>
                    </a:cubicBezTo>
                    <a:cubicBezTo>
                      <a:pt x="1775" y="4596"/>
                      <a:pt x="2003" y="4658"/>
                      <a:pt x="2252" y="4710"/>
                    </a:cubicBezTo>
                    <a:cubicBezTo>
                      <a:pt x="2480" y="4752"/>
                      <a:pt x="2708" y="4793"/>
                      <a:pt x="2947" y="4814"/>
                    </a:cubicBezTo>
                    <a:cubicBezTo>
                      <a:pt x="3133" y="4835"/>
                      <a:pt x="3320" y="4845"/>
                      <a:pt x="3507" y="4845"/>
                    </a:cubicBezTo>
                    <a:lnTo>
                      <a:pt x="3601" y="4845"/>
                    </a:lnTo>
                    <a:cubicBezTo>
                      <a:pt x="4140" y="4835"/>
                      <a:pt x="4689" y="4720"/>
                      <a:pt x="5208" y="4492"/>
                    </a:cubicBezTo>
                    <a:cubicBezTo>
                      <a:pt x="5592" y="4337"/>
                      <a:pt x="5955" y="4129"/>
                      <a:pt x="6297" y="3870"/>
                    </a:cubicBezTo>
                    <a:cubicBezTo>
                      <a:pt x="6453" y="3745"/>
                      <a:pt x="6619" y="3611"/>
                      <a:pt x="6775" y="3465"/>
                    </a:cubicBezTo>
                    <a:cubicBezTo>
                      <a:pt x="6920" y="3320"/>
                      <a:pt x="7096" y="3154"/>
                      <a:pt x="7231" y="2947"/>
                    </a:cubicBezTo>
                    <a:cubicBezTo>
                      <a:pt x="7252" y="2926"/>
                      <a:pt x="7262" y="2915"/>
                      <a:pt x="7262" y="2885"/>
                    </a:cubicBezTo>
                    <a:cubicBezTo>
                      <a:pt x="7252" y="2864"/>
                      <a:pt x="7241" y="2843"/>
                      <a:pt x="7231" y="2832"/>
                    </a:cubicBezTo>
                    <a:cubicBezTo>
                      <a:pt x="7220" y="2811"/>
                      <a:pt x="7200" y="2811"/>
                      <a:pt x="7179" y="2802"/>
                    </a:cubicBezTo>
                    <a:cubicBezTo>
                      <a:pt x="7034" y="2708"/>
                      <a:pt x="6868" y="2636"/>
                      <a:pt x="6733" y="2573"/>
                    </a:cubicBezTo>
                    <a:cubicBezTo>
                      <a:pt x="6598" y="2511"/>
                      <a:pt x="6463" y="2449"/>
                      <a:pt x="6318" y="2397"/>
                    </a:cubicBezTo>
                    <a:lnTo>
                      <a:pt x="6204" y="2345"/>
                    </a:lnTo>
                    <a:cubicBezTo>
                      <a:pt x="5862" y="2200"/>
                      <a:pt x="5488" y="2044"/>
                      <a:pt x="5156" y="1816"/>
                    </a:cubicBezTo>
                    <a:cubicBezTo>
                      <a:pt x="5021" y="1723"/>
                      <a:pt x="4908" y="1619"/>
                      <a:pt x="4804" y="1504"/>
                    </a:cubicBezTo>
                    <a:cubicBezTo>
                      <a:pt x="4742" y="1432"/>
                      <a:pt x="4689" y="1359"/>
                      <a:pt x="4648" y="1276"/>
                    </a:cubicBezTo>
                    <a:cubicBezTo>
                      <a:pt x="4617" y="1204"/>
                      <a:pt x="4596" y="1121"/>
                      <a:pt x="4576" y="1038"/>
                    </a:cubicBezTo>
                    <a:cubicBezTo>
                      <a:pt x="4565" y="955"/>
                      <a:pt x="4555" y="861"/>
                      <a:pt x="4565" y="768"/>
                    </a:cubicBezTo>
                    <a:cubicBezTo>
                      <a:pt x="4576" y="706"/>
                      <a:pt x="4586" y="644"/>
                      <a:pt x="4596" y="571"/>
                    </a:cubicBezTo>
                    <a:cubicBezTo>
                      <a:pt x="4606" y="529"/>
                      <a:pt x="4576" y="488"/>
                      <a:pt x="4534" y="478"/>
                    </a:cubicBezTo>
                    <a:cubicBezTo>
                      <a:pt x="4534" y="467"/>
                      <a:pt x="4523" y="467"/>
                      <a:pt x="4513" y="467"/>
                    </a:cubicBezTo>
                    <a:cubicBezTo>
                      <a:pt x="4472" y="467"/>
                      <a:pt x="4440" y="499"/>
                      <a:pt x="4430" y="540"/>
                    </a:cubicBezTo>
                    <a:cubicBezTo>
                      <a:pt x="4420" y="602"/>
                      <a:pt x="4410" y="675"/>
                      <a:pt x="4399" y="737"/>
                    </a:cubicBezTo>
                    <a:cubicBezTo>
                      <a:pt x="4306" y="644"/>
                      <a:pt x="4191" y="561"/>
                      <a:pt x="4067" y="488"/>
                    </a:cubicBezTo>
                    <a:cubicBezTo>
                      <a:pt x="3922" y="405"/>
                      <a:pt x="3756" y="333"/>
                      <a:pt x="3569" y="280"/>
                    </a:cubicBezTo>
                    <a:cubicBezTo>
                      <a:pt x="3403" y="239"/>
                      <a:pt x="3227" y="208"/>
                      <a:pt x="3020" y="197"/>
                    </a:cubicBezTo>
                    <a:cubicBezTo>
                      <a:pt x="2967" y="197"/>
                      <a:pt x="2916" y="188"/>
                      <a:pt x="2864" y="188"/>
                    </a:cubicBezTo>
                    <a:cubicBezTo>
                      <a:pt x="2750" y="188"/>
                      <a:pt x="2615" y="197"/>
                      <a:pt x="2490" y="218"/>
                    </a:cubicBezTo>
                    <a:cubicBezTo>
                      <a:pt x="2469" y="167"/>
                      <a:pt x="2459" y="114"/>
                      <a:pt x="2428" y="63"/>
                    </a:cubicBezTo>
                    <a:cubicBezTo>
                      <a:pt x="2418" y="42"/>
                      <a:pt x="2407" y="22"/>
                      <a:pt x="2386" y="11"/>
                    </a:cubicBezTo>
                    <a:cubicBezTo>
                      <a:pt x="2376" y="11"/>
                      <a:pt x="2366" y="1"/>
                      <a:pt x="2356" y="1"/>
                    </a:cubicBezTo>
                    <a:close/>
                  </a:path>
                </a:pathLst>
              </a:custGeom>
              <a:solidFill>
                <a:srgbClr val="FEA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26"/>
              <p:cNvSpPr/>
              <p:nvPr/>
            </p:nvSpPr>
            <p:spPr>
              <a:xfrm>
                <a:off x="2051400" y="2431600"/>
                <a:ext cx="60475" cy="36450"/>
              </a:xfrm>
              <a:custGeom>
                <a:rect b="b" l="l" r="r" t="t"/>
                <a:pathLst>
                  <a:path extrusionOk="0" h="1458" w="2419">
                    <a:moveTo>
                      <a:pt x="95" y="1"/>
                    </a:moveTo>
                    <a:cubicBezTo>
                      <a:pt x="84" y="1"/>
                      <a:pt x="74" y="1"/>
                      <a:pt x="63" y="11"/>
                    </a:cubicBezTo>
                    <a:cubicBezTo>
                      <a:pt x="42" y="11"/>
                      <a:pt x="22" y="32"/>
                      <a:pt x="12" y="52"/>
                    </a:cubicBezTo>
                    <a:cubicBezTo>
                      <a:pt x="1" y="63"/>
                      <a:pt x="1" y="94"/>
                      <a:pt x="12" y="114"/>
                    </a:cubicBezTo>
                    <a:cubicBezTo>
                      <a:pt x="74" y="280"/>
                      <a:pt x="125" y="436"/>
                      <a:pt x="157" y="602"/>
                    </a:cubicBezTo>
                    <a:cubicBezTo>
                      <a:pt x="188" y="748"/>
                      <a:pt x="188" y="882"/>
                      <a:pt x="178" y="1017"/>
                    </a:cubicBezTo>
                    <a:cubicBezTo>
                      <a:pt x="219" y="1048"/>
                      <a:pt x="250" y="1069"/>
                      <a:pt x="291" y="1090"/>
                    </a:cubicBezTo>
                    <a:cubicBezTo>
                      <a:pt x="374" y="1142"/>
                      <a:pt x="447" y="1183"/>
                      <a:pt x="530" y="1225"/>
                    </a:cubicBezTo>
                    <a:lnTo>
                      <a:pt x="540" y="1225"/>
                    </a:lnTo>
                    <a:lnTo>
                      <a:pt x="852" y="1349"/>
                    </a:lnTo>
                    <a:cubicBezTo>
                      <a:pt x="966" y="1380"/>
                      <a:pt x="1070" y="1401"/>
                      <a:pt x="1183" y="1422"/>
                    </a:cubicBezTo>
                    <a:lnTo>
                      <a:pt x="1174" y="1422"/>
                    </a:lnTo>
                    <a:cubicBezTo>
                      <a:pt x="1298" y="1442"/>
                      <a:pt x="1422" y="1453"/>
                      <a:pt x="1547" y="1453"/>
                    </a:cubicBezTo>
                    <a:cubicBezTo>
                      <a:pt x="1580" y="1456"/>
                      <a:pt x="1613" y="1457"/>
                      <a:pt x="1646" y="1457"/>
                    </a:cubicBezTo>
                    <a:cubicBezTo>
                      <a:pt x="1728" y="1457"/>
                      <a:pt x="1811" y="1450"/>
                      <a:pt x="1900" y="1442"/>
                    </a:cubicBezTo>
                    <a:cubicBezTo>
                      <a:pt x="1993" y="1432"/>
                      <a:pt x="2086" y="1422"/>
                      <a:pt x="2179" y="1391"/>
                    </a:cubicBezTo>
                    <a:cubicBezTo>
                      <a:pt x="2262" y="1380"/>
                      <a:pt x="2345" y="1349"/>
                      <a:pt x="2418" y="1329"/>
                    </a:cubicBezTo>
                    <a:cubicBezTo>
                      <a:pt x="2408" y="1308"/>
                      <a:pt x="2398" y="1287"/>
                      <a:pt x="2398" y="1276"/>
                    </a:cubicBezTo>
                    <a:cubicBezTo>
                      <a:pt x="2356" y="1193"/>
                      <a:pt x="2335" y="1121"/>
                      <a:pt x="2315" y="1038"/>
                    </a:cubicBezTo>
                    <a:cubicBezTo>
                      <a:pt x="2304" y="955"/>
                      <a:pt x="2304" y="861"/>
                      <a:pt x="2304" y="768"/>
                    </a:cubicBezTo>
                    <a:cubicBezTo>
                      <a:pt x="2315" y="706"/>
                      <a:pt x="2325" y="644"/>
                      <a:pt x="2335" y="571"/>
                    </a:cubicBezTo>
                    <a:cubicBezTo>
                      <a:pt x="2345" y="550"/>
                      <a:pt x="2335" y="529"/>
                      <a:pt x="2325" y="509"/>
                    </a:cubicBezTo>
                    <a:cubicBezTo>
                      <a:pt x="2315" y="488"/>
                      <a:pt x="2294" y="478"/>
                      <a:pt x="2273" y="467"/>
                    </a:cubicBezTo>
                    <a:lnTo>
                      <a:pt x="2252" y="467"/>
                    </a:lnTo>
                    <a:cubicBezTo>
                      <a:pt x="2211" y="467"/>
                      <a:pt x="2179" y="499"/>
                      <a:pt x="2169" y="540"/>
                    </a:cubicBezTo>
                    <a:cubicBezTo>
                      <a:pt x="2159" y="602"/>
                      <a:pt x="2149" y="675"/>
                      <a:pt x="2138" y="737"/>
                    </a:cubicBezTo>
                    <a:cubicBezTo>
                      <a:pt x="2055" y="644"/>
                      <a:pt x="1941" y="561"/>
                      <a:pt x="1806" y="488"/>
                    </a:cubicBezTo>
                    <a:cubicBezTo>
                      <a:pt x="1661" y="405"/>
                      <a:pt x="1495" y="333"/>
                      <a:pt x="1308" y="280"/>
                    </a:cubicBezTo>
                    <a:cubicBezTo>
                      <a:pt x="1142" y="229"/>
                      <a:pt x="966" y="208"/>
                      <a:pt x="759" y="197"/>
                    </a:cubicBezTo>
                    <a:cubicBezTo>
                      <a:pt x="706" y="188"/>
                      <a:pt x="655" y="188"/>
                      <a:pt x="603" y="188"/>
                    </a:cubicBezTo>
                    <a:cubicBezTo>
                      <a:pt x="489" y="188"/>
                      <a:pt x="364" y="197"/>
                      <a:pt x="229" y="218"/>
                    </a:cubicBezTo>
                    <a:cubicBezTo>
                      <a:pt x="219" y="167"/>
                      <a:pt x="198" y="114"/>
                      <a:pt x="178" y="63"/>
                    </a:cubicBezTo>
                    <a:cubicBezTo>
                      <a:pt x="167" y="42"/>
                      <a:pt x="157" y="22"/>
                      <a:pt x="136" y="11"/>
                    </a:cubicBezTo>
                    <a:cubicBezTo>
                      <a:pt x="115" y="1"/>
                      <a:pt x="105" y="1"/>
                      <a:pt x="95" y="1"/>
                    </a:cubicBezTo>
                    <a:close/>
                  </a:path>
                </a:pathLst>
              </a:custGeom>
              <a:solidFill>
                <a:srgbClr val="E69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26"/>
              <p:cNvSpPr/>
              <p:nvPr/>
            </p:nvSpPr>
            <p:spPr>
              <a:xfrm>
                <a:off x="2188075" y="2362625"/>
                <a:ext cx="41525" cy="49300"/>
              </a:xfrm>
              <a:custGeom>
                <a:rect b="b" l="l" r="r" t="t"/>
                <a:pathLst>
                  <a:path extrusionOk="0" h="1972" w="1661">
                    <a:moveTo>
                      <a:pt x="945" y="1"/>
                    </a:moveTo>
                    <a:cubicBezTo>
                      <a:pt x="914" y="1"/>
                      <a:pt x="893" y="11"/>
                      <a:pt x="862" y="11"/>
                    </a:cubicBezTo>
                    <a:cubicBezTo>
                      <a:pt x="810" y="21"/>
                      <a:pt x="758" y="42"/>
                      <a:pt x="706" y="84"/>
                    </a:cubicBezTo>
                    <a:cubicBezTo>
                      <a:pt x="654" y="125"/>
                      <a:pt x="603" y="177"/>
                      <a:pt x="561" y="250"/>
                    </a:cubicBezTo>
                    <a:cubicBezTo>
                      <a:pt x="540" y="291"/>
                      <a:pt x="550" y="342"/>
                      <a:pt x="592" y="363"/>
                    </a:cubicBezTo>
                    <a:cubicBezTo>
                      <a:pt x="467" y="633"/>
                      <a:pt x="384" y="923"/>
                      <a:pt x="312" y="1204"/>
                    </a:cubicBezTo>
                    <a:cubicBezTo>
                      <a:pt x="271" y="1401"/>
                      <a:pt x="218" y="1598"/>
                      <a:pt x="146" y="1785"/>
                    </a:cubicBezTo>
                    <a:cubicBezTo>
                      <a:pt x="135" y="1785"/>
                      <a:pt x="115" y="1785"/>
                      <a:pt x="105" y="1774"/>
                    </a:cubicBezTo>
                    <a:lnTo>
                      <a:pt x="84" y="1774"/>
                    </a:lnTo>
                    <a:cubicBezTo>
                      <a:pt x="52" y="1774"/>
                      <a:pt x="11" y="1805"/>
                      <a:pt x="1" y="1836"/>
                    </a:cubicBezTo>
                    <a:cubicBezTo>
                      <a:pt x="1" y="1857"/>
                      <a:pt x="1" y="1888"/>
                      <a:pt x="11" y="1909"/>
                    </a:cubicBezTo>
                    <a:cubicBezTo>
                      <a:pt x="22" y="1919"/>
                      <a:pt x="42" y="1940"/>
                      <a:pt x="63" y="1940"/>
                    </a:cubicBezTo>
                    <a:cubicBezTo>
                      <a:pt x="156" y="1961"/>
                      <a:pt x="260" y="1971"/>
                      <a:pt x="354" y="1971"/>
                    </a:cubicBezTo>
                    <a:cubicBezTo>
                      <a:pt x="426" y="1971"/>
                      <a:pt x="509" y="1971"/>
                      <a:pt x="592" y="1961"/>
                    </a:cubicBezTo>
                    <a:cubicBezTo>
                      <a:pt x="665" y="1940"/>
                      <a:pt x="737" y="1930"/>
                      <a:pt x="799" y="1909"/>
                    </a:cubicBezTo>
                    <a:cubicBezTo>
                      <a:pt x="862" y="1888"/>
                      <a:pt x="914" y="1868"/>
                      <a:pt x="986" y="1836"/>
                    </a:cubicBezTo>
                    <a:cubicBezTo>
                      <a:pt x="1214" y="1732"/>
                      <a:pt x="1401" y="1557"/>
                      <a:pt x="1515" y="1349"/>
                    </a:cubicBezTo>
                    <a:cubicBezTo>
                      <a:pt x="1629" y="1131"/>
                      <a:pt x="1661" y="872"/>
                      <a:pt x="1608" y="623"/>
                    </a:cubicBezTo>
                    <a:cubicBezTo>
                      <a:pt x="1598" y="571"/>
                      <a:pt x="1578" y="519"/>
                      <a:pt x="1557" y="467"/>
                    </a:cubicBezTo>
                    <a:cubicBezTo>
                      <a:pt x="1536" y="425"/>
                      <a:pt x="1505" y="374"/>
                      <a:pt x="1463" y="322"/>
                    </a:cubicBezTo>
                    <a:cubicBezTo>
                      <a:pt x="1391" y="229"/>
                      <a:pt x="1308" y="146"/>
                      <a:pt x="1214" y="84"/>
                    </a:cubicBezTo>
                    <a:cubicBezTo>
                      <a:pt x="1131" y="31"/>
                      <a:pt x="1027" y="1"/>
                      <a:pt x="945" y="1"/>
                    </a:cubicBez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26"/>
              <p:cNvSpPr/>
              <p:nvPr/>
            </p:nvSpPr>
            <p:spPr>
              <a:xfrm>
                <a:off x="2195075" y="2371175"/>
                <a:ext cx="23875" cy="15850"/>
              </a:xfrm>
              <a:custGeom>
                <a:rect b="b" l="l" r="r" t="t"/>
                <a:pathLst>
                  <a:path extrusionOk="0" h="634" w="955">
                    <a:moveTo>
                      <a:pt x="851" y="0"/>
                    </a:moveTo>
                    <a:cubicBezTo>
                      <a:pt x="789" y="0"/>
                      <a:pt x="717" y="11"/>
                      <a:pt x="655" y="21"/>
                    </a:cubicBezTo>
                    <a:cubicBezTo>
                      <a:pt x="613" y="32"/>
                      <a:pt x="572" y="53"/>
                      <a:pt x="530" y="63"/>
                    </a:cubicBezTo>
                    <a:cubicBezTo>
                      <a:pt x="489" y="83"/>
                      <a:pt x="447" y="104"/>
                      <a:pt x="406" y="136"/>
                    </a:cubicBezTo>
                    <a:cubicBezTo>
                      <a:pt x="333" y="187"/>
                      <a:pt x="260" y="249"/>
                      <a:pt x="198" y="312"/>
                    </a:cubicBezTo>
                    <a:cubicBezTo>
                      <a:pt x="136" y="374"/>
                      <a:pt x="74" y="457"/>
                      <a:pt x="21" y="540"/>
                    </a:cubicBezTo>
                    <a:cubicBezTo>
                      <a:pt x="1" y="561"/>
                      <a:pt x="21" y="613"/>
                      <a:pt x="53" y="623"/>
                    </a:cubicBezTo>
                    <a:cubicBezTo>
                      <a:pt x="64" y="630"/>
                      <a:pt x="75" y="634"/>
                      <a:pt x="86" y="634"/>
                    </a:cubicBezTo>
                    <a:cubicBezTo>
                      <a:pt x="105" y="634"/>
                      <a:pt x="123" y="622"/>
                      <a:pt x="136" y="602"/>
                    </a:cubicBezTo>
                    <a:cubicBezTo>
                      <a:pt x="157" y="571"/>
                      <a:pt x="187" y="540"/>
                      <a:pt x="208" y="509"/>
                    </a:cubicBezTo>
                    <a:cubicBezTo>
                      <a:pt x="281" y="405"/>
                      <a:pt x="364" y="322"/>
                      <a:pt x="468" y="249"/>
                    </a:cubicBezTo>
                    <a:cubicBezTo>
                      <a:pt x="538" y="200"/>
                      <a:pt x="608" y="149"/>
                      <a:pt x="688" y="118"/>
                    </a:cubicBezTo>
                    <a:lnTo>
                      <a:pt x="688" y="118"/>
                    </a:lnTo>
                    <a:cubicBezTo>
                      <a:pt x="685" y="121"/>
                      <a:pt x="685" y="125"/>
                      <a:pt x="685" y="125"/>
                    </a:cubicBezTo>
                    <a:cubicBezTo>
                      <a:pt x="727" y="104"/>
                      <a:pt x="768" y="94"/>
                      <a:pt x="821" y="83"/>
                    </a:cubicBezTo>
                    <a:lnTo>
                      <a:pt x="913" y="83"/>
                    </a:lnTo>
                    <a:cubicBezTo>
                      <a:pt x="934" y="83"/>
                      <a:pt x="955" y="63"/>
                      <a:pt x="955" y="42"/>
                    </a:cubicBezTo>
                    <a:cubicBezTo>
                      <a:pt x="955" y="21"/>
                      <a:pt x="934" y="0"/>
                      <a:pt x="913" y="0"/>
                    </a:cubicBezTo>
                    <a:close/>
                  </a:path>
                </a:pathLst>
              </a:custGeom>
              <a:solidFill>
                <a:srgbClr val="D08C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26"/>
              <p:cNvSpPr/>
              <p:nvPr/>
            </p:nvSpPr>
            <p:spPr>
              <a:xfrm>
                <a:off x="2021325" y="2260975"/>
                <a:ext cx="188575" cy="197350"/>
              </a:xfrm>
              <a:custGeom>
                <a:rect b="b" l="l" r="r" t="t"/>
                <a:pathLst>
                  <a:path extrusionOk="0" h="7894" w="7543">
                    <a:moveTo>
                      <a:pt x="6339" y="0"/>
                    </a:moveTo>
                    <a:cubicBezTo>
                      <a:pt x="6287" y="21"/>
                      <a:pt x="6235" y="31"/>
                      <a:pt x="6183" y="42"/>
                    </a:cubicBezTo>
                    <a:cubicBezTo>
                      <a:pt x="6132" y="52"/>
                      <a:pt x="6079" y="52"/>
                      <a:pt x="6028" y="52"/>
                    </a:cubicBezTo>
                    <a:lnTo>
                      <a:pt x="5966" y="63"/>
                    </a:lnTo>
                    <a:lnTo>
                      <a:pt x="5851" y="63"/>
                    </a:lnTo>
                    <a:lnTo>
                      <a:pt x="5717" y="73"/>
                    </a:lnTo>
                    <a:lnTo>
                      <a:pt x="5249" y="104"/>
                    </a:lnTo>
                    <a:cubicBezTo>
                      <a:pt x="4897" y="125"/>
                      <a:pt x="4606" y="156"/>
                      <a:pt x="4337" y="187"/>
                    </a:cubicBezTo>
                    <a:cubicBezTo>
                      <a:pt x="4005" y="238"/>
                      <a:pt x="3714" y="291"/>
                      <a:pt x="3445" y="363"/>
                    </a:cubicBezTo>
                    <a:cubicBezTo>
                      <a:pt x="3154" y="436"/>
                      <a:pt x="2854" y="540"/>
                      <a:pt x="2573" y="664"/>
                    </a:cubicBezTo>
                    <a:cubicBezTo>
                      <a:pt x="2283" y="799"/>
                      <a:pt x="2003" y="955"/>
                      <a:pt x="1743" y="1141"/>
                    </a:cubicBezTo>
                    <a:cubicBezTo>
                      <a:pt x="1505" y="1297"/>
                      <a:pt x="1298" y="1483"/>
                      <a:pt x="1111" y="1670"/>
                    </a:cubicBezTo>
                    <a:cubicBezTo>
                      <a:pt x="934" y="1847"/>
                      <a:pt x="779" y="2043"/>
                      <a:pt x="644" y="2251"/>
                    </a:cubicBezTo>
                    <a:cubicBezTo>
                      <a:pt x="530" y="2438"/>
                      <a:pt x="416" y="2645"/>
                      <a:pt x="333" y="2884"/>
                    </a:cubicBezTo>
                    <a:cubicBezTo>
                      <a:pt x="177" y="3278"/>
                      <a:pt x="84" y="3735"/>
                      <a:pt x="42" y="4263"/>
                    </a:cubicBezTo>
                    <a:cubicBezTo>
                      <a:pt x="1" y="4813"/>
                      <a:pt x="32" y="5363"/>
                      <a:pt x="74" y="5778"/>
                    </a:cubicBezTo>
                    <a:lnTo>
                      <a:pt x="104" y="6245"/>
                    </a:lnTo>
                    <a:cubicBezTo>
                      <a:pt x="115" y="6266"/>
                      <a:pt x="115" y="6286"/>
                      <a:pt x="136" y="6296"/>
                    </a:cubicBezTo>
                    <a:cubicBezTo>
                      <a:pt x="136" y="6307"/>
                      <a:pt x="146" y="6307"/>
                      <a:pt x="146" y="6317"/>
                    </a:cubicBezTo>
                    <a:cubicBezTo>
                      <a:pt x="302" y="6535"/>
                      <a:pt x="499" y="6732"/>
                      <a:pt x="717" y="6909"/>
                    </a:cubicBezTo>
                    <a:cubicBezTo>
                      <a:pt x="934" y="7085"/>
                      <a:pt x="1183" y="7241"/>
                      <a:pt x="1453" y="7375"/>
                    </a:cubicBezTo>
                    <a:cubicBezTo>
                      <a:pt x="1702" y="7500"/>
                      <a:pt x="1982" y="7603"/>
                      <a:pt x="2262" y="7697"/>
                    </a:cubicBezTo>
                    <a:cubicBezTo>
                      <a:pt x="2522" y="7769"/>
                      <a:pt x="2781" y="7822"/>
                      <a:pt x="3050" y="7863"/>
                    </a:cubicBezTo>
                    <a:cubicBezTo>
                      <a:pt x="3216" y="7884"/>
                      <a:pt x="3393" y="7894"/>
                      <a:pt x="3569" y="7894"/>
                    </a:cubicBezTo>
                    <a:cubicBezTo>
                      <a:pt x="3912" y="7894"/>
                      <a:pt x="4254" y="7852"/>
                      <a:pt x="4586" y="7769"/>
                    </a:cubicBezTo>
                    <a:cubicBezTo>
                      <a:pt x="5094" y="7645"/>
                      <a:pt x="5581" y="7427"/>
                      <a:pt x="5976" y="7126"/>
                    </a:cubicBezTo>
                    <a:cubicBezTo>
                      <a:pt x="6183" y="6971"/>
                      <a:pt x="6381" y="6794"/>
                      <a:pt x="6536" y="6598"/>
                    </a:cubicBezTo>
                    <a:cubicBezTo>
                      <a:pt x="6712" y="6390"/>
                      <a:pt x="6868" y="6162"/>
                      <a:pt x="7003" y="5881"/>
                    </a:cubicBezTo>
                    <a:cubicBezTo>
                      <a:pt x="7273" y="5342"/>
                      <a:pt x="7439" y="4730"/>
                      <a:pt x="7511" y="4056"/>
                    </a:cubicBezTo>
                    <a:cubicBezTo>
                      <a:pt x="7532" y="3786"/>
                      <a:pt x="7542" y="3496"/>
                      <a:pt x="7522" y="3184"/>
                    </a:cubicBezTo>
                    <a:cubicBezTo>
                      <a:pt x="7511" y="2956"/>
                      <a:pt x="7501" y="2739"/>
                      <a:pt x="7480" y="2531"/>
                    </a:cubicBezTo>
                    <a:cubicBezTo>
                      <a:pt x="7407" y="1940"/>
                      <a:pt x="7314" y="1483"/>
                      <a:pt x="7158" y="1079"/>
                    </a:cubicBezTo>
                    <a:cubicBezTo>
                      <a:pt x="7075" y="861"/>
                      <a:pt x="6982" y="674"/>
                      <a:pt x="6878" y="519"/>
                    </a:cubicBezTo>
                    <a:cubicBezTo>
                      <a:pt x="6826" y="436"/>
                      <a:pt x="6764" y="353"/>
                      <a:pt x="6702" y="280"/>
                    </a:cubicBezTo>
                    <a:cubicBezTo>
                      <a:pt x="6639" y="218"/>
                      <a:pt x="6567" y="156"/>
                      <a:pt x="6484" y="83"/>
                    </a:cubicBezTo>
                    <a:cubicBezTo>
                      <a:pt x="6473" y="83"/>
                      <a:pt x="6464" y="73"/>
                      <a:pt x="6443" y="73"/>
                    </a:cubicBezTo>
                    <a:lnTo>
                      <a:pt x="6443" y="63"/>
                    </a:lnTo>
                    <a:cubicBezTo>
                      <a:pt x="6443" y="42"/>
                      <a:pt x="6422" y="21"/>
                      <a:pt x="6401" y="10"/>
                    </a:cubicBezTo>
                    <a:cubicBezTo>
                      <a:pt x="6390" y="0"/>
                      <a:pt x="6381" y="0"/>
                      <a:pt x="6360" y="0"/>
                    </a:cubicBezTo>
                    <a:close/>
                  </a:path>
                </a:pathLst>
              </a:custGeom>
              <a:solidFill>
                <a:srgbClr val="FEA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26"/>
              <p:cNvSpPr/>
              <p:nvPr/>
            </p:nvSpPr>
            <p:spPr>
              <a:xfrm>
                <a:off x="2021325" y="2260700"/>
                <a:ext cx="185700" cy="183625"/>
              </a:xfrm>
              <a:custGeom>
                <a:rect b="b" l="l" r="r" t="t"/>
                <a:pathLst>
                  <a:path extrusionOk="0" h="7345" w="7428">
                    <a:moveTo>
                      <a:pt x="6360" y="1"/>
                    </a:moveTo>
                    <a:cubicBezTo>
                      <a:pt x="6349" y="1"/>
                      <a:pt x="6349" y="11"/>
                      <a:pt x="6339" y="11"/>
                    </a:cubicBezTo>
                    <a:cubicBezTo>
                      <a:pt x="6287" y="32"/>
                      <a:pt x="6235" y="42"/>
                      <a:pt x="6183" y="53"/>
                    </a:cubicBezTo>
                    <a:cubicBezTo>
                      <a:pt x="6132" y="63"/>
                      <a:pt x="6079" y="63"/>
                      <a:pt x="6028" y="63"/>
                    </a:cubicBezTo>
                    <a:lnTo>
                      <a:pt x="5966" y="63"/>
                    </a:lnTo>
                    <a:lnTo>
                      <a:pt x="5851" y="74"/>
                    </a:lnTo>
                    <a:lnTo>
                      <a:pt x="5717" y="84"/>
                    </a:lnTo>
                    <a:lnTo>
                      <a:pt x="5249" y="115"/>
                    </a:lnTo>
                    <a:cubicBezTo>
                      <a:pt x="4887" y="136"/>
                      <a:pt x="4596" y="167"/>
                      <a:pt x="4337" y="198"/>
                    </a:cubicBezTo>
                    <a:cubicBezTo>
                      <a:pt x="4005" y="240"/>
                      <a:pt x="3714" y="302"/>
                      <a:pt x="3445" y="374"/>
                    </a:cubicBezTo>
                    <a:cubicBezTo>
                      <a:pt x="3154" y="447"/>
                      <a:pt x="2854" y="551"/>
                      <a:pt x="2573" y="675"/>
                    </a:cubicBezTo>
                    <a:cubicBezTo>
                      <a:pt x="2283" y="800"/>
                      <a:pt x="2003" y="966"/>
                      <a:pt x="1733" y="1152"/>
                    </a:cubicBezTo>
                    <a:cubicBezTo>
                      <a:pt x="1505" y="1308"/>
                      <a:pt x="1298" y="1484"/>
                      <a:pt x="1111" y="1671"/>
                    </a:cubicBezTo>
                    <a:cubicBezTo>
                      <a:pt x="934" y="1858"/>
                      <a:pt x="779" y="2054"/>
                      <a:pt x="644" y="2262"/>
                    </a:cubicBezTo>
                    <a:cubicBezTo>
                      <a:pt x="530" y="2449"/>
                      <a:pt x="416" y="2656"/>
                      <a:pt x="333" y="2895"/>
                    </a:cubicBezTo>
                    <a:cubicBezTo>
                      <a:pt x="177" y="3289"/>
                      <a:pt x="84" y="3746"/>
                      <a:pt x="42" y="4274"/>
                    </a:cubicBezTo>
                    <a:cubicBezTo>
                      <a:pt x="1" y="4824"/>
                      <a:pt x="32" y="5374"/>
                      <a:pt x="63" y="5789"/>
                    </a:cubicBezTo>
                    <a:cubicBezTo>
                      <a:pt x="74" y="5945"/>
                      <a:pt x="94" y="6100"/>
                      <a:pt x="104" y="6256"/>
                    </a:cubicBezTo>
                    <a:cubicBezTo>
                      <a:pt x="104" y="6277"/>
                      <a:pt x="115" y="6297"/>
                      <a:pt x="136" y="6318"/>
                    </a:cubicBezTo>
                    <a:lnTo>
                      <a:pt x="146" y="6328"/>
                    </a:lnTo>
                    <a:cubicBezTo>
                      <a:pt x="302" y="6546"/>
                      <a:pt x="499" y="6743"/>
                      <a:pt x="717" y="6920"/>
                    </a:cubicBezTo>
                    <a:cubicBezTo>
                      <a:pt x="914" y="7075"/>
                      <a:pt x="1132" y="7220"/>
                      <a:pt x="1370" y="7345"/>
                    </a:cubicBezTo>
                    <a:cubicBezTo>
                      <a:pt x="1287" y="7137"/>
                      <a:pt x="1245" y="6930"/>
                      <a:pt x="1215" y="6722"/>
                    </a:cubicBezTo>
                    <a:cubicBezTo>
                      <a:pt x="1173" y="6463"/>
                      <a:pt x="1162" y="6204"/>
                      <a:pt x="1183" y="5945"/>
                    </a:cubicBezTo>
                    <a:cubicBezTo>
                      <a:pt x="1194" y="5820"/>
                      <a:pt x="1204" y="5696"/>
                      <a:pt x="1225" y="5581"/>
                    </a:cubicBezTo>
                    <a:cubicBezTo>
                      <a:pt x="1256" y="5457"/>
                      <a:pt x="1287" y="5322"/>
                      <a:pt x="1328" y="5208"/>
                    </a:cubicBezTo>
                    <a:cubicBezTo>
                      <a:pt x="1422" y="4938"/>
                      <a:pt x="1547" y="4700"/>
                      <a:pt x="1660" y="4451"/>
                    </a:cubicBezTo>
                    <a:cubicBezTo>
                      <a:pt x="1785" y="4202"/>
                      <a:pt x="1899" y="3953"/>
                      <a:pt x="1972" y="3683"/>
                    </a:cubicBezTo>
                    <a:lnTo>
                      <a:pt x="1972" y="3693"/>
                    </a:lnTo>
                    <a:lnTo>
                      <a:pt x="2034" y="3444"/>
                    </a:lnTo>
                    <a:cubicBezTo>
                      <a:pt x="2045" y="3361"/>
                      <a:pt x="2055" y="3278"/>
                      <a:pt x="2055" y="3195"/>
                    </a:cubicBezTo>
                    <a:cubicBezTo>
                      <a:pt x="2055" y="3123"/>
                      <a:pt x="2055" y="3061"/>
                      <a:pt x="2045" y="2988"/>
                    </a:cubicBezTo>
                    <a:cubicBezTo>
                      <a:pt x="2034" y="2926"/>
                      <a:pt x="2024" y="2854"/>
                      <a:pt x="2013" y="2791"/>
                    </a:cubicBezTo>
                    <a:cubicBezTo>
                      <a:pt x="2003" y="2771"/>
                      <a:pt x="2003" y="2760"/>
                      <a:pt x="2003" y="2750"/>
                    </a:cubicBezTo>
                    <a:cubicBezTo>
                      <a:pt x="1992" y="2739"/>
                      <a:pt x="1992" y="2729"/>
                      <a:pt x="2003" y="2729"/>
                    </a:cubicBezTo>
                    <a:lnTo>
                      <a:pt x="2003" y="2718"/>
                    </a:lnTo>
                    <a:cubicBezTo>
                      <a:pt x="2003" y="2708"/>
                      <a:pt x="2013" y="2708"/>
                      <a:pt x="2013" y="2698"/>
                    </a:cubicBezTo>
                    <a:cubicBezTo>
                      <a:pt x="2024" y="2698"/>
                      <a:pt x="2024" y="2688"/>
                      <a:pt x="2034" y="2688"/>
                    </a:cubicBezTo>
                    <a:cubicBezTo>
                      <a:pt x="2045" y="2688"/>
                      <a:pt x="2045" y="2698"/>
                      <a:pt x="2055" y="2698"/>
                    </a:cubicBezTo>
                    <a:cubicBezTo>
                      <a:pt x="2086" y="2739"/>
                      <a:pt x="2117" y="2771"/>
                      <a:pt x="2148" y="2801"/>
                    </a:cubicBezTo>
                    <a:cubicBezTo>
                      <a:pt x="2169" y="2822"/>
                      <a:pt x="2200" y="2843"/>
                      <a:pt x="2221" y="2864"/>
                    </a:cubicBezTo>
                    <a:lnTo>
                      <a:pt x="2231" y="2864"/>
                    </a:lnTo>
                    <a:lnTo>
                      <a:pt x="2231" y="2874"/>
                    </a:lnTo>
                    <a:cubicBezTo>
                      <a:pt x="2335" y="2946"/>
                      <a:pt x="2449" y="3020"/>
                      <a:pt x="2573" y="3071"/>
                    </a:cubicBezTo>
                    <a:cubicBezTo>
                      <a:pt x="2573" y="3071"/>
                      <a:pt x="2573" y="3067"/>
                      <a:pt x="2571" y="3064"/>
                    </a:cubicBezTo>
                    <a:lnTo>
                      <a:pt x="2571" y="3064"/>
                    </a:lnTo>
                    <a:cubicBezTo>
                      <a:pt x="2755" y="3145"/>
                      <a:pt x="2939" y="3186"/>
                      <a:pt x="3133" y="3216"/>
                    </a:cubicBezTo>
                    <a:cubicBezTo>
                      <a:pt x="3247" y="3232"/>
                      <a:pt x="3362" y="3240"/>
                      <a:pt x="3476" y="3240"/>
                    </a:cubicBezTo>
                    <a:cubicBezTo>
                      <a:pt x="3590" y="3240"/>
                      <a:pt x="3704" y="3232"/>
                      <a:pt x="3818" y="3216"/>
                    </a:cubicBezTo>
                    <a:cubicBezTo>
                      <a:pt x="4036" y="3195"/>
                      <a:pt x="4244" y="3144"/>
                      <a:pt x="4440" y="3061"/>
                    </a:cubicBezTo>
                    <a:lnTo>
                      <a:pt x="4430" y="3061"/>
                    </a:lnTo>
                    <a:cubicBezTo>
                      <a:pt x="4565" y="3009"/>
                      <a:pt x="4700" y="2937"/>
                      <a:pt x="4814" y="2843"/>
                    </a:cubicBezTo>
                    <a:cubicBezTo>
                      <a:pt x="4897" y="2781"/>
                      <a:pt x="4980" y="2708"/>
                      <a:pt x="5042" y="2615"/>
                    </a:cubicBezTo>
                    <a:lnTo>
                      <a:pt x="5074" y="2584"/>
                    </a:lnTo>
                    <a:cubicBezTo>
                      <a:pt x="5074" y="2573"/>
                      <a:pt x="5083" y="2573"/>
                      <a:pt x="5094" y="2573"/>
                    </a:cubicBezTo>
                    <a:lnTo>
                      <a:pt x="5115" y="2573"/>
                    </a:lnTo>
                    <a:lnTo>
                      <a:pt x="5146" y="2605"/>
                    </a:lnTo>
                    <a:cubicBezTo>
                      <a:pt x="5166" y="2625"/>
                      <a:pt x="5198" y="2635"/>
                      <a:pt x="5219" y="2656"/>
                    </a:cubicBezTo>
                    <a:cubicBezTo>
                      <a:pt x="5249" y="2667"/>
                      <a:pt x="5270" y="2677"/>
                      <a:pt x="5291" y="2688"/>
                    </a:cubicBezTo>
                    <a:cubicBezTo>
                      <a:pt x="5322" y="2698"/>
                      <a:pt x="5343" y="2708"/>
                      <a:pt x="5374" y="2718"/>
                    </a:cubicBezTo>
                    <a:cubicBezTo>
                      <a:pt x="5405" y="2729"/>
                      <a:pt x="5436" y="2729"/>
                      <a:pt x="5468" y="2739"/>
                    </a:cubicBezTo>
                    <a:lnTo>
                      <a:pt x="5664" y="2739"/>
                    </a:lnTo>
                    <a:cubicBezTo>
                      <a:pt x="5717" y="2729"/>
                      <a:pt x="5758" y="2718"/>
                      <a:pt x="5810" y="2708"/>
                    </a:cubicBezTo>
                    <a:cubicBezTo>
                      <a:pt x="5851" y="2688"/>
                      <a:pt x="5893" y="2677"/>
                      <a:pt x="5934" y="2656"/>
                    </a:cubicBezTo>
                    <a:lnTo>
                      <a:pt x="5934" y="2667"/>
                    </a:lnTo>
                    <a:cubicBezTo>
                      <a:pt x="6059" y="2605"/>
                      <a:pt x="6183" y="2532"/>
                      <a:pt x="6298" y="2449"/>
                    </a:cubicBezTo>
                    <a:lnTo>
                      <a:pt x="6287" y="2449"/>
                    </a:lnTo>
                    <a:cubicBezTo>
                      <a:pt x="6422" y="2356"/>
                      <a:pt x="6536" y="2231"/>
                      <a:pt x="6639" y="2107"/>
                    </a:cubicBezTo>
                    <a:cubicBezTo>
                      <a:pt x="6712" y="2013"/>
                      <a:pt x="6775" y="1909"/>
                      <a:pt x="6816" y="1805"/>
                    </a:cubicBezTo>
                    <a:cubicBezTo>
                      <a:pt x="6816" y="1805"/>
                      <a:pt x="6816" y="1795"/>
                      <a:pt x="6826" y="1785"/>
                    </a:cubicBezTo>
                    <a:cubicBezTo>
                      <a:pt x="6826" y="1775"/>
                      <a:pt x="6826" y="1775"/>
                      <a:pt x="6837" y="1764"/>
                    </a:cubicBezTo>
                    <a:lnTo>
                      <a:pt x="6868" y="1764"/>
                    </a:lnTo>
                    <a:cubicBezTo>
                      <a:pt x="6868" y="1764"/>
                      <a:pt x="6878" y="1764"/>
                      <a:pt x="6888" y="1775"/>
                    </a:cubicBezTo>
                    <a:cubicBezTo>
                      <a:pt x="6899" y="1805"/>
                      <a:pt x="6920" y="1826"/>
                      <a:pt x="6941" y="1858"/>
                    </a:cubicBezTo>
                    <a:cubicBezTo>
                      <a:pt x="6961" y="1878"/>
                      <a:pt x="6982" y="1899"/>
                      <a:pt x="6992" y="1920"/>
                    </a:cubicBezTo>
                    <a:lnTo>
                      <a:pt x="7003" y="1930"/>
                    </a:lnTo>
                    <a:cubicBezTo>
                      <a:pt x="7024" y="1951"/>
                      <a:pt x="7054" y="1982"/>
                      <a:pt x="7086" y="2003"/>
                    </a:cubicBezTo>
                    <a:cubicBezTo>
                      <a:pt x="7117" y="2034"/>
                      <a:pt x="7158" y="2054"/>
                      <a:pt x="7190" y="2075"/>
                    </a:cubicBezTo>
                    <a:cubicBezTo>
                      <a:pt x="7231" y="2096"/>
                      <a:pt x="7273" y="2127"/>
                      <a:pt x="7324" y="2148"/>
                    </a:cubicBezTo>
                    <a:cubicBezTo>
                      <a:pt x="7356" y="2158"/>
                      <a:pt x="7397" y="2169"/>
                      <a:pt x="7428" y="2179"/>
                    </a:cubicBezTo>
                    <a:cubicBezTo>
                      <a:pt x="7366" y="1764"/>
                      <a:pt x="7283" y="1411"/>
                      <a:pt x="7158" y="1090"/>
                    </a:cubicBezTo>
                    <a:cubicBezTo>
                      <a:pt x="7075" y="872"/>
                      <a:pt x="6992" y="685"/>
                      <a:pt x="6878" y="530"/>
                    </a:cubicBezTo>
                    <a:cubicBezTo>
                      <a:pt x="6826" y="447"/>
                      <a:pt x="6775" y="374"/>
                      <a:pt x="6702" y="291"/>
                    </a:cubicBezTo>
                    <a:cubicBezTo>
                      <a:pt x="6639" y="229"/>
                      <a:pt x="6567" y="157"/>
                      <a:pt x="6484" y="94"/>
                    </a:cubicBezTo>
                    <a:cubicBezTo>
                      <a:pt x="6473" y="94"/>
                      <a:pt x="6464" y="84"/>
                      <a:pt x="6443" y="84"/>
                    </a:cubicBezTo>
                    <a:cubicBezTo>
                      <a:pt x="6453" y="84"/>
                      <a:pt x="6453" y="74"/>
                      <a:pt x="6443" y="74"/>
                    </a:cubicBezTo>
                    <a:cubicBezTo>
                      <a:pt x="6443" y="53"/>
                      <a:pt x="6422" y="32"/>
                      <a:pt x="6401" y="21"/>
                    </a:cubicBezTo>
                    <a:cubicBezTo>
                      <a:pt x="6390" y="11"/>
                      <a:pt x="6381" y="1"/>
                      <a:pt x="6360" y="1"/>
                    </a:cubicBez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26"/>
              <p:cNvSpPr/>
              <p:nvPr/>
            </p:nvSpPr>
            <p:spPr>
              <a:xfrm>
                <a:off x="2071650" y="2330475"/>
                <a:ext cx="25" cy="25"/>
              </a:xfrm>
              <a:custGeom>
                <a:rect b="b" l="l" r="r" t="t"/>
                <a:pathLst>
                  <a:path extrusionOk="0" h="1" w="1">
                    <a:moveTo>
                      <a:pt x="0" y="0"/>
                    </a:move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26"/>
              <p:cNvSpPr/>
              <p:nvPr/>
            </p:nvSpPr>
            <p:spPr>
              <a:xfrm>
                <a:off x="2071650" y="2330475"/>
                <a:ext cx="25" cy="25"/>
              </a:xfrm>
              <a:custGeom>
                <a:rect b="b" l="l" r="r" t="t"/>
                <a:pathLst>
                  <a:path extrusionOk="0" h="1" w="1">
                    <a:moveTo>
                      <a:pt x="0" y="0"/>
                    </a:moveTo>
                    <a:lnTo>
                      <a:pt x="0" y="0"/>
                    </a:ln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26"/>
              <p:cNvSpPr/>
              <p:nvPr/>
            </p:nvSpPr>
            <p:spPr>
              <a:xfrm>
                <a:off x="2077100" y="2332275"/>
                <a:ext cx="25" cy="300"/>
              </a:xfrm>
              <a:custGeom>
                <a:rect b="b" l="l" r="r" t="t"/>
                <a:pathLst>
                  <a:path extrusionOk="0" h="12" w="1">
                    <a:moveTo>
                      <a:pt x="0" y="11"/>
                    </a:moveTo>
                    <a:lnTo>
                      <a:pt x="0" y="1"/>
                    </a:lnTo>
                    <a:lnTo>
                      <a:pt x="0" y="1"/>
                    </a:ln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26"/>
              <p:cNvSpPr/>
              <p:nvPr/>
            </p:nvSpPr>
            <p:spPr>
              <a:xfrm>
                <a:off x="2076825" y="2332275"/>
                <a:ext cx="25" cy="25"/>
              </a:xfrm>
              <a:custGeom>
                <a:rect b="b" l="l" r="r" t="t"/>
                <a:pathLst>
                  <a:path extrusionOk="0" h="1" w="1">
                    <a:moveTo>
                      <a:pt x="1" y="1"/>
                    </a:moveTo>
                    <a:lnTo>
                      <a:pt x="1" y="1"/>
                    </a:ln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26"/>
              <p:cNvSpPr/>
              <p:nvPr/>
            </p:nvSpPr>
            <p:spPr>
              <a:xfrm>
                <a:off x="2076825" y="2332275"/>
                <a:ext cx="25" cy="25"/>
              </a:xfrm>
              <a:custGeom>
                <a:rect b="b" l="l" r="r" t="t"/>
                <a:pathLst>
                  <a:path extrusionOk="0" h="1" w="1">
                    <a:moveTo>
                      <a:pt x="1" y="1"/>
                    </a:moveTo>
                    <a:lnTo>
                      <a:pt x="1" y="1"/>
                    </a:lnTo>
                    <a:close/>
                  </a:path>
                </a:pathLst>
              </a:custGeom>
              <a:solidFill>
                <a:srgbClr val="EFA1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26"/>
              <p:cNvSpPr/>
              <p:nvPr/>
            </p:nvSpPr>
            <p:spPr>
              <a:xfrm>
                <a:off x="1948475" y="2213500"/>
                <a:ext cx="266325" cy="258325"/>
              </a:xfrm>
              <a:custGeom>
                <a:rect b="b" l="l" r="r" t="t"/>
                <a:pathLst>
                  <a:path extrusionOk="0" h="10333" w="10653">
                    <a:moveTo>
                      <a:pt x="6027" y="1"/>
                    </a:moveTo>
                    <a:cubicBezTo>
                      <a:pt x="5508" y="1"/>
                      <a:pt x="4969" y="74"/>
                      <a:pt x="4440" y="208"/>
                    </a:cubicBezTo>
                    <a:cubicBezTo>
                      <a:pt x="3993" y="323"/>
                      <a:pt x="3558" y="489"/>
                      <a:pt x="3133" y="696"/>
                    </a:cubicBezTo>
                    <a:cubicBezTo>
                      <a:pt x="2718" y="904"/>
                      <a:pt x="2334" y="1142"/>
                      <a:pt x="1960" y="1432"/>
                    </a:cubicBezTo>
                    <a:cubicBezTo>
                      <a:pt x="1608" y="1713"/>
                      <a:pt x="1287" y="2034"/>
                      <a:pt x="1027" y="2376"/>
                    </a:cubicBezTo>
                    <a:cubicBezTo>
                      <a:pt x="882" y="2552"/>
                      <a:pt x="757" y="2739"/>
                      <a:pt x="653" y="2916"/>
                    </a:cubicBezTo>
                    <a:cubicBezTo>
                      <a:pt x="550" y="3103"/>
                      <a:pt x="457" y="3299"/>
                      <a:pt x="374" y="3507"/>
                    </a:cubicBezTo>
                    <a:cubicBezTo>
                      <a:pt x="176" y="3995"/>
                      <a:pt x="63" y="4523"/>
                      <a:pt x="31" y="5094"/>
                    </a:cubicBezTo>
                    <a:cubicBezTo>
                      <a:pt x="0" y="5623"/>
                      <a:pt x="42" y="6173"/>
                      <a:pt x="176" y="6712"/>
                    </a:cubicBezTo>
                    <a:cubicBezTo>
                      <a:pt x="425" y="7812"/>
                      <a:pt x="996" y="8787"/>
                      <a:pt x="1794" y="9461"/>
                    </a:cubicBezTo>
                    <a:cubicBezTo>
                      <a:pt x="1919" y="9575"/>
                      <a:pt x="2054" y="9679"/>
                      <a:pt x="2220" y="9783"/>
                    </a:cubicBezTo>
                    <a:cubicBezTo>
                      <a:pt x="2407" y="9917"/>
                      <a:pt x="2594" y="10021"/>
                      <a:pt x="2769" y="10104"/>
                    </a:cubicBezTo>
                    <a:cubicBezTo>
                      <a:pt x="2967" y="10198"/>
                      <a:pt x="3164" y="10260"/>
                      <a:pt x="3361" y="10302"/>
                    </a:cubicBezTo>
                    <a:cubicBezTo>
                      <a:pt x="3465" y="10311"/>
                      <a:pt x="3569" y="10332"/>
                      <a:pt x="3672" y="10332"/>
                    </a:cubicBezTo>
                    <a:lnTo>
                      <a:pt x="3724" y="10332"/>
                    </a:lnTo>
                    <a:cubicBezTo>
                      <a:pt x="3807" y="10332"/>
                      <a:pt x="3901" y="10322"/>
                      <a:pt x="3993" y="10311"/>
                    </a:cubicBezTo>
                    <a:cubicBezTo>
                      <a:pt x="4014" y="10311"/>
                      <a:pt x="4035" y="10291"/>
                      <a:pt x="4046" y="10270"/>
                    </a:cubicBezTo>
                    <a:cubicBezTo>
                      <a:pt x="4046" y="10228"/>
                      <a:pt x="4035" y="10198"/>
                      <a:pt x="4035" y="10156"/>
                    </a:cubicBezTo>
                    <a:lnTo>
                      <a:pt x="4035" y="10073"/>
                    </a:lnTo>
                    <a:cubicBezTo>
                      <a:pt x="3963" y="9596"/>
                      <a:pt x="3931" y="9067"/>
                      <a:pt x="3901" y="8434"/>
                    </a:cubicBezTo>
                    <a:cubicBezTo>
                      <a:pt x="3890" y="8040"/>
                      <a:pt x="3890" y="7625"/>
                      <a:pt x="3880" y="7241"/>
                    </a:cubicBezTo>
                    <a:cubicBezTo>
                      <a:pt x="3880" y="6837"/>
                      <a:pt x="3869" y="6422"/>
                      <a:pt x="3859" y="6017"/>
                    </a:cubicBezTo>
                    <a:lnTo>
                      <a:pt x="3859" y="6017"/>
                    </a:lnTo>
                    <a:cubicBezTo>
                      <a:pt x="3911" y="6100"/>
                      <a:pt x="3973" y="6152"/>
                      <a:pt x="4035" y="6194"/>
                    </a:cubicBezTo>
                    <a:cubicBezTo>
                      <a:pt x="4076" y="6215"/>
                      <a:pt x="4118" y="6235"/>
                      <a:pt x="4159" y="6235"/>
                    </a:cubicBezTo>
                    <a:cubicBezTo>
                      <a:pt x="4170" y="6235"/>
                      <a:pt x="4180" y="6245"/>
                      <a:pt x="4191" y="6245"/>
                    </a:cubicBezTo>
                    <a:cubicBezTo>
                      <a:pt x="4212" y="6245"/>
                      <a:pt x="4222" y="6235"/>
                      <a:pt x="4242" y="6235"/>
                    </a:cubicBezTo>
                    <a:cubicBezTo>
                      <a:pt x="4274" y="6235"/>
                      <a:pt x="4295" y="6215"/>
                      <a:pt x="4315" y="6204"/>
                    </a:cubicBezTo>
                    <a:cubicBezTo>
                      <a:pt x="4336" y="6194"/>
                      <a:pt x="4357" y="6183"/>
                      <a:pt x="4378" y="6162"/>
                    </a:cubicBezTo>
                    <a:cubicBezTo>
                      <a:pt x="4408" y="6142"/>
                      <a:pt x="4419" y="6121"/>
                      <a:pt x="4440" y="6100"/>
                    </a:cubicBezTo>
                    <a:cubicBezTo>
                      <a:pt x="4481" y="6049"/>
                      <a:pt x="4512" y="5986"/>
                      <a:pt x="4544" y="5913"/>
                    </a:cubicBezTo>
                    <a:cubicBezTo>
                      <a:pt x="4585" y="5810"/>
                      <a:pt x="4616" y="5696"/>
                      <a:pt x="4627" y="5561"/>
                    </a:cubicBezTo>
                    <a:cubicBezTo>
                      <a:pt x="4647" y="5436"/>
                      <a:pt x="4657" y="5312"/>
                      <a:pt x="4657" y="5156"/>
                    </a:cubicBezTo>
                    <a:cubicBezTo>
                      <a:pt x="4657" y="4897"/>
                      <a:pt x="4637" y="4638"/>
                      <a:pt x="4606" y="4337"/>
                    </a:cubicBezTo>
                    <a:lnTo>
                      <a:pt x="4595" y="4264"/>
                    </a:lnTo>
                    <a:lnTo>
                      <a:pt x="4585" y="4191"/>
                    </a:lnTo>
                    <a:lnTo>
                      <a:pt x="4585" y="4191"/>
                    </a:lnTo>
                    <a:cubicBezTo>
                      <a:pt x="4637" y="4223"/>
                      <a:pt x="4699" y="4254"/>
                      <a:pt x="4772" y="4285"/>
                    </a:cubicBezTo>
                    <a:cubicBezTo>
                      <a:pt x="4886" y="4327"/>
                      <a:pt x="5010" y="4347"/>
                      <a:pt x="5155" y="4357"/>
                    </a:cubicBezTo>
                    <a:cubicBezTo>
                      <a:pt x="5176" y="4357"/>
                      <a:pt x="5208" y="4368"/>
                      <a:pt x="5228" y="4368"/>
                    </a:cubicBezTo>
                    <a:cubicBezTo>
                      <a:pt x="5332" y="4368"/>
                      <a:pt x="5425" y="4347"/>
                      <a:pt x="5529" y="4327"/>
                    </a:cubicBezTo>
                    <a:cubicBezTo>
                      <a:pt x="5632" y="4306"/>
                      <a:pt x="5736" y="4264"/>
                      <a:pt x="5819" y="4212"/>
                    </a:cubicBezTo>
                    <a:cubicBezTo>
                      <a:pt x="5892" y="4264"/>
                      <a:pt x="5975" y="4306"/>
                      <a:pt x="6037" y="4337"/>
                    </a:cubicBezTo>
                    <a:cubicBezTo>
                      <a:pt x="6162" y="4389"/>
                      <a:pt x="6286" y="4430"/>
                      <a:pt x="6411" y="4451"/>
                    </a:cubicBezTo>
                    <a:cubicBezTo>
                      <a:pt x="6494" y="4461"/>
                      <a:pt x="6577" y="4472"/>
                      <a:pt x="6670" y="4472"/>
                    </a:cubicBezTo>
                    <a:cubicBezTo>
                      <a:pt x="6826" y="4472"/>
                      <a:pt x="7002" y="4451"/>
                      <a:pt x="7168" y="4399"/>
                    </a:cubicBezTo>
                    <a:cubicBezTo>
                      <a:pt x="7407" y="4337"/>
                      <a:pt x="7645" y="4223"/>
                      <a:pt x="7894" y="4067"/>
                    </a:cubicBezTo>
                    <a:cubicBezTo>
                      <a:pt x="7967" y="4015"/>
                      <a:pt x="8029" y="3974"/>
                      <a:pt x="8091" y="3922"/>
                    </a:cubicBezTo>
                    <a:lnTo>
                      <a:pt x="8091" y="3942"/>
                    </a:lnTo>
                    <a:cubicBezTo>
                      <a:pt x="8080" y="3995"/>
                      <a:pt x="8091" y="4046"/>
                      <a:pt x="8122" y="4088"/>
                    </a:cubicBezTo>
                    <a:cubicBezTo>
                      <a:pt x="8133" y="4129"/>
                      <a:pt x="8163" y="4161"/>
                      <a:pt x="8205" y="4191"/>
                    </a:cubicBezTo>
                    <a:cubicBezTo>
                      <a:pt x="8236" y="4223"/>
                      <a:pt x="8278" y="4244"/>
                      <a:pt x="8340" y="4264"/>
                    </a:cubicBezTo>
                    <a:cubicBezTo>
                      <a:pt x="8392" y="4274"/>
                      <a:pt x="8444" y="4285"/>
                      <a:pt x="8495" y="4285"/>
                    </a:cubicBezTo>
                    <a:lnTo>
                      <a:pt x="8527" y="4285"/>
                    </a:lnTo>
                    <a:cubicBezTo>
                      <a:pt x="8568" y="4285"/>
                      <a:pt x="8610" y="4285"/>
                      <a:pt x="8661" y="4274"/>
                    </a:cubicBezTo>
                    <a:cubicBezTo>
                      <a:pt x="8755" y="4254"/>
                      <a:pt x="8859" y="4212"/>
                      <a:pt x="8963" y="4150"/>
                    </a:cubicBezTo>
                    <a:cubicBezTo>
                      <a:pt x="9056" y="4098"/>
                      <a:pt x="9149" y="4015"/>
                      <a:pt x="9242" y="3922"/>
                    </a:cubicBezTo>
                    <a:cubicBezTo>
                      <a:pt x="9325" y="3839"/>
                      <a:pt x="9398" y="3735"/>
                      <a:pt x="9481" y="3610"/>
                    </a:cubicBezTo>
                    <a:cubicBezTo>
                      <a:pt x="9543" y="3518"/>
                      <a:pt x="9606" y="3403"/>
                      <a:pt x="9657" y="3289"/>
                    </a:cubicBezTo>
                    <a:cubicBezTo>
                      <a:pt x="9678" y="3248"/>
                      <a:pt x="9689" y="3216"/>
                      <a:pt x="9699" y="3175"/>
                    </a:cubicBezTo>
                    <a:cubicBezTo>
                      <a:pt x="9709" y="3206"/>
                      <a:pt x="9719" y="3237"/>
                      <a:pt x="9740" y="3258"/>
                    </a:cubicBezTo>
                    <a:cubicBezTo>
                      <a:pt x="9782" y="3362"/>
                      <a:pt x="9844" y="3455"/>
                      <a:pt x="9938" y="3559"/>
                    </a:cubicBezTo>
                    <a:cubicBezTo>
                      <a:pt x="10000" y="3642"/>
                      <a:pt x="10093" y="3714"/>
                      <a:pt x="10197" y="3797"/>
                    </a:cubicBezTo>
                    <a:cubicBezTo>
                      <a:pt x="10280" y="3859"/>
                      <a:pt x="10383" y="3912"/>
                      <a:pt x="10508" y="3963"/>
                    </a:cubicBezTo>
                    <a:cubicBezTo>
                      <a:pt x="10519" y="3963"/>
                      <a:pt x="10529" y="3974"/>
                      <a:pt x="10529" y="3974"/>
                    </a:cubicBezTo>
                    <a:cubicBezTo>
                      <a:pt x="10549" y="3974"/>
                      <a:pt x="10560" y="3963"/>
                      <a:pt x="10581" y="3953"/>
                    </a:cubicBezTo>
                    <a:cubicBezTo>
                      <a:pt x="10591" y="3942"/>
                      <a:pt x="10611" y="3922"/>
                      <a:pt x="10611" y="3912"/>
                    </a:cubicBezTo>
                    <a:cubicBezTo>
                      <a:pt x="10643" y="3808"/>
                      <a:pt x="10653" y="3714"/>
                      <a:pt x="10653" y="3610"/>
                    </a:cubicBezTo>
                    <a:cubicBezTo>
                      <a:pt x="10653" y="3527"/>
                      <a:pt x="10643" y="3435"/>
                      <a:pt x="10622" y="3331"/>
                    </a:cubicBezTo>
                    <a:cubicBezTo>
                      <a:pt x="10581" y="3165"/>
                      <a:pt x="10508" y="2988"/>
                      <a:pt x="10394" y="2781"/>
                    </a:cubicBezTo>
                    <a:cubicBezTo>
                      <a:pt x="10290" y="2594"/>
                      <a:pt x="10166" y="2418"/>
                      <a:pt x="10051" y="2273"/>
                    </a:cubicBezTo>
                    <a:cubicBezTo>
                      <a:pt x="9989" y="2190"/>
                      <a:pt x="9917" y="2096"/>
                      <a:pt x="9844" y="2003"/>
                    </a:cubicBezTo>
                    <a:cubicBezTo>
                      <a:pt x="9782" y="1930"/>
                      <a:pt x="9730" y="1858"/>
                      <a:pt x="9668" y="1785"/>
                    </a:cubicBezTo>
                    <a:cubicBezTo>
                      <a:pt x="9606" y="1713"/>
                      <a:pt x="9543" y="1619"/>
                      <a:pt x="9481" y="1526"/>
                    </a:cubicBezTo>
                    <a:cubicBezTo>
                      <a:pt x="9491" y="1526"/>
                      <a:pt x="9491" y="1515"/>
                      <a:pt x="9491" y="1505"/>
                    </a:cubicBezTo>
                    <a:cubicBezTo>
                      <a:pt x="9491" y="1484"/>
                      <a:pt x="9481" y="1464"/>
                      <a:pt x="9470" y="1443"/>
                    </a:cubicBezTo>
                    <a:lnTo>
                      <a:pt x="9450" y="1422"/>
                    </a:lnTo>
                    <a:cubicBezTo>
                      <a:pt x="9149" y="1079"/>
                      <a:pt x="8786" y="800"/>
                      <a:pt x="8392" y="582"/>
                    </a:cubicBezTo>
                    <a:cubicBezTo>
                      <a:pt x="8018" y="374"/>
                      <a:pt x="7593" y="219"/>
                      <a:pt x="7147" y="115"/>
                    </a:cubicBezTo>
                    <a:cubicBezTo>
                      <a:pt x="6794" y="42"/>
                      <a:pt x="6411" y="1"/>
                      <a:pt x="6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26"/>
              <p:cNvSpPr/>
              <p:nvPr/>
            </p:nvSpPr>
            <p:spPr>
              <a:xfrm>
                <a:off x="2177200" y="2246450"/>
                <a:ext cx="10900" cy="9675"/>
              </a:xfrm>
              <a:custGeom>
                <a:rect b="b" l="l" r="r" t="t"/>
                <a:pathLst>
                  <a:path extrusionOk="0" h="387" w="436">
                    <a:moveTo>
                      <a:pt x="93" y="0"/>
                    </a:moveTo>
                    <a:cubicBezTo>
                      <a:pt x="73" y="0"/>
                      <a:pt x="52" y="0"/>
                      <a:pt x="42" y="21"/>
                    </a:cubicBezTo>
                    <a:cubicBezTo>
                      <a:pt x="10" y="52"/>
                      <a:pt x="0" y="104"/>
                      <a:pt x="42" y="135"/>
                    </a:cubicBezTo>
                    <a:cubicBezTo>
                      <a:pt x="125" y="208"/>
                      <a:pt x="197" y="291"/>
                      <a:pt x="280" y="363"/>
                    </a:cubicBezTo>
                    <a:cubicBezTo>
                      <a:pt x="296" y="379"/>
                      <a:pt x="316" y="387"/>
                      <a:pt x="338" y="387"/>
                    </a:cubicBezTo>
                    <a:cubicBezTo>
                      <a:pt x="360" y="387"/>
                      <a:pt x="384" y="379"/>
                      <a:pt x="404" y="363"/>
                    </a:cubicBezTo>
                    <a:cubicBezTo>
                      <a:pt x="436" y="332"/>
                      <a:pt x="436" y="280"/>
                      <a:pt x="404" y="249"/>
                    </a:cubicBezTo>
                    <a:cubicBezTo>
                      <a:pt x="321" y="166"/>
                      <a:pt x="238" y="93"/>
                      <a:pt x="155" y="21"/>
                    </a:cubicBezTo>
                    <a:cubicBezTo>
                      <a:pt x="135" y="0"/>
                      <a:pt x="114" y="0"/>
                      <a:pt x="93" y="0"/>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26"/>
              <p:cNvSpPr/>
              <p:nvPr/>
            </p:nvSpPr>
            <p:spPr>
              <a:xfrm>
                <a:off x="2177725" y="2245925"/>
                <a:ext cx="10625" cy="10525"/>
              </a:xfrm>
              <a:custGeom>
                <a:rect b="b" l="l" r="r" t="t"/>
                <a:pathLst>
                  <a:path extrusionOk="0" h="421" w="425">
                    <a:moveTo>
                      <a:pt x="93" y="1"/>
                    </a:moveTo>
                    <a:cubicBezTo>
                      <a:pt x="83" y="1"/>
                      <a:pt x="72" y="1"/>
                      <a:pt x="72" y="11"/>
                    </a:cubicBezTo>
                    <a:cubicBezTo>
                      <a:pt x="52" y="11"/>
                      <a:pt x="31" y="21"/>
                      <a:pt x="21" y="42"/>
                    </a:cubicBezTo>
                    <a:cubicBezTo>
                      <a:pt x="10" y="63"/>
                      <a:pt x="0" y="84"/>
                      <a:pt x="10" y="104"/>
                    </a:cubicBezTo>
                    <a:cubicBezTo>
                      <a:pt x="21" y="135"/>
                      <a:pt x="31" y="146"/>
                      <a:pt x="52" y="156"/>
                    </a:cubicBezTo>
                    <a:cubicBezTo>
                      <a:pt x="52" y="167"/>
                      <a:pt x="62" y="167"/>
                      <a:pt x="62" y="167"/>
                    </a:cubicBezTo>
                    <a:cubicBezTo>
                      <a:pt x="114" y="218"/>
                      <a:pt x="166" y="260"/>
                      <a:pt x="208" y="312"/>
                    </a:cubicBezTo>
                    <a:cubicBezTo>
                      <a:pt x="228" y="333"/>
                      <a:pt x="238" y="353"/>
                      <a:pt x="249" y="374"/>
                    </a:cubicBezTo>
                    <a:cubicBezTo>
                      <a:pt x="269" y="402"/>
                      <a:pt x="295" y="420"/>
                      <a:pt x="321" y="420"/>
                    </a:cubicBezTo>
                    <a:cubicBezTo>
                      <a:pt x="335" y="420"/>
                      <a:pt x="349" y="415"/>
                      <a:pt x="363" y="405"/>
                    </a:cubicBezTo>
                    <a:cubicBezTo>
                      <a:pt x="404" y="384"/>
                      <a:pt x="425" y="333"/>
                      <a:pt x="394" y="291"/>
                    </a:cubicBezTo>
                    <a:cubicBezTo>
                      <a:pt x="363" y="239"/>
                      <a:pt x="321" y="197"/>
                      <a:pt x="291" y="146"/>
                    </a:cubicBezTo>
                    <a:cubicBezTo>
                      <a:pt x="238" y="94"/>
                      <a:pt x="187" y="52"/>
                      <a:pt x="134" y="11"/>
                    </a:cubicBezTo>
                    <a:cubicBezTo>
                      <a:pt x="125" y="11"/>
                      <a:pt x="104" y="1"/>
                      <a:pt x="93" y="1"/>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26"/>
              <p:cNvSpPr/>
              <p:nvPr/>
            </p:nvSpPr>
            <p:spPr>
              <a:xfrm>
                <a:off x="2176400" y="2245150"/>
                <a:ext cx="13000" cy="10975"/>
              </a:xfrm>
              <a:custGeom>
                <a:rect b="b" l="l" r="r" t="t"/>
                <a:pathLst>
                  <a:path extrusionOk="0" h="439" w="520">
                    <a:moveTo>
                      <a:pt x="95" y="0"/>
                    </a:moveTo>
                    <a:cubicBezTo>
                      <a:pt x="63" y="0"/>
                      <a:pt x="32" y="21"/>
                      <a:pt x="22" y="42"/>
                    </a:cubicBezTo>
                    <a:cubicBezTo>
                      <a:pt x="1" y="83"/>
                      <a:pt x="12" y="135"/>
                      <a:pt x="53" y="156"/>
                    </a:cubicBezTo>
                    <a:cubicBezTo>
                      <a:pt x="105" y="187"/>
                      <a:pt x="146" y="228"/>
                      <a:pt x="198" y="260"/>
                    </a:cubicBezTo>
                    <a:cubicBezTo>
                      <a:pt x="261" y="311"/>
                      <a:pt x="312" y="353"/>
                      <a:pt x="364" y="415"/>
                    </a:cubicBezTo>
                    <a:cubicBezTo>
                      <a:pt x="380" y="431"/>
                      <a:pt x="400" y="439"/>
                      <a:pt x="422" y="439"/>
                    </a:cubicBezTo>
                    <a:cubicBezTo>
                      <a:pt x="445" y="439"/>
                      <a:pt x="468" y="431"/>
                      <a:pt x="489" y="415"/>
                    </a:cubicBezTo>
                    <a:cubicBezTo>
                      <a:pt x="519" y="384"/>
                      <a:pt x="519" y="322"/>
                      <a:pt x="489" y="291"/>
                    </a:cubicBezTo>
                    <a:cubicBezTo>
                      <a:pt x="374" y="187"/>
                      <a:pt x="261" y="94"/>
                      <a:pt x="136" y="11"/>
                    </a:cubicBezTo>
                    <a:cubicBezTo>
                      <a:pt x="125" y="11"/>
                      <a:pt x="105" y="0"/>
                      <a:pt x="95" y="0"/>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26"/>
              <p:cNvSpPr/>
              <p:nvPr/>
            </p:nvSpPr>
            <p:spPr>
              <a:xfrm>
                <a:off x="1948475" y="2218700"/>
                <a:ext cx="111000" cy="253125"/>
              </a:xfrm>
              <a:custGeom>
                <a:rect b="b" l="l" r="r" t="t"/>
                <a:pathLst>
                  <a:path extrusionOk="0" h="10125" w="4440">
                    <a:moveTo>
                      <a:pt x="4440" y="0"/>
                    </a:moveTo>
                    <a:lnTo>
                      <a:pt x="4440" y="0"/>
                    </a:lnTo>
                    <a:cubicBezTo>
                      <a:pt x="3993" y="115"/>
                      <a:pt x="3558" y="281"/>
                      <a:pt x="3133" y="488"/>
                    </a:cubicBezTo>
                    <a:cubicBezTo>
                      <a:pt x="2718" y="685"/>
                      <a:pt x="2324" y="934"/>
                      <a:pt x="1960" y="1224"/>
                    </a:cubicBezTo>
                    <a:cubicBezTo>
                      <a:pt x="1608" y="1505"/>
                      <a:pt x="1287" y="1816"/>
                      <a:pt x="1027" y="2168"/>
                    </a:cubicBezTo>
                    <a:cubicBezTo>
                      <a:pt x="882" y="2344"/>
                      <a:pt x="757" y="2521"/>
                      <a:pt x="653" y="2708"/>
                    </a:cubicBezTo>
                    <a:cubicBezTo>
                      <a:pt x="550" y="2895"/>
                      <a:pt x="446" y="3091"/>
                      <a:pt x="374" y="3299"/>
                    </a:cubicBezTo>
                    <a:cubicBezTo>
                      <a:pt x="176" y="3787"/>
                      <a:pt x="63" y="4315"/>
                      <a:pt x="31" y="4886"/>
                    </a:cubicBezTo>
                    <a:cubicBezTo>
                      <a:pt x="0" y="5415"/>
                      <a:pt x="42" y="5965"/>
                      <a:pt x="166" y="6504"/>
                    </a:cubicBezTo>
                    <a:cubicBezTo>
                      <a:pt x="425" y="7604"/>
                      <a:pt x="996" y="8579"/>
                      <a:pt x="1784" y="9253"/>
                    </a:cubicBezTo>
                    <a:cubicBezTo>
                      <a:pt x="1919" y="9367"/>
                      <a:pt x="2054" y="9471"/>
                      <a:pt x="2220" y="9585"/>
                    </a:cubicBezTo>
                    <a:cubicBezTo>
                      <a:pt x="2396" y="9709"/>
                      <a:pt x="2583" y="9813"/>
                      <a:pt x="2769" y="9896"/>
                    </a:cubicBezTo>
                    <a:cubicBezTo>
                      <a:pt x="2967" y="9990"/>
                      <a:pt x="3164" y="10052"/>
                      <a:pt x="3361" y="10094"/>
                    </a:cubicBezTo>
                    <a:cubicBezTo>
                      <a:pt x="3465" y="10114"/>
                      <a:pt x="3569" y="10124"/>
                      <a:pt x="3672" y="10124"/>
                    </a:cubicBezTo>
                    <a:lnTo>
                      <a:pt x="3838" y="10124"/>
                    </a:lnTo>
                    <a:cubicBezTo>
                      <a:pt x="3703" y="10020"/>
                      <a:pt x="3579" y="9907"/>
                      <a:pt x="3465" y="9782"/>
                    </a:cubicBezTo>
                    <a:cubicBezTo>
                      <a:pt x="3299" y="9616"/>
                      <a:pt x="3164" y="9419"/>
                      <a:pt x="3039" y="9222"/>
                    </a:cubicBezTo>
                    <a:cubicBezTo>
                      <a:pt x="2905" y="9025"/>
                      <a:pt x="2790" y="8817"/>
                      <a:pt x="2686" y="8600"/>
                    </a:cubicBezTo>
                    <a:cubicBezTo>
                      <a:pt x="2583" y="8392"/>
                      <a:pt x="2490" y="8195"/>
                      <a:pt x="2396" y="7987"/>
                    </a:cubicBezTo>
                    <a:lnTo>
                      <a:pt x="2334" y="7832"/>
                    </a:lnTo>
                    <a:cubicBezTo>
                      <a:pt x="2313" y="7791"/>
                      <a:pt x="2303" y="7759"/>
                      <a:pt x="2282" y="7718"/>
                    </a:cubicBezTo>
                    <a:cubicBezTo>
                      <a:pt x="2251" y="7635"/>
                      <a:pt x="2220" y="7542"/>
                      <a:pt x="2189" y="7459"/>
                    </a:cubicBezTo>
                    <a:lnTo>
                      <a:pt x="2189" y="7469"/>
                    </a:lnTo>
                    <a:cubicBezTo>
                      <a:pt x="2158" y="7397"/>
                      <a:pt x="2116" y="7314"/>
                      <a:pt x="2075" y="7251"/>
                    </a:cubicBezTo>
                    <a:lnTo>
                      <a:pt x="2013" y="7189"/>
                    </a:lnTo>
                    <a:cubicBezTo>
                      <a:pt x="2002" y="7178"/>
                      <a:pt x="1981" y="7168"/>
                      <a:pt x="1971" y="7168"/>
                    </a:cubicBezTo>
                    <a:cubicBezTo>
                      <a:pt x="1960" y="7158"/>
                      <a:pt x="1950" y="7158"/>
                      <a:pt x="1940" y="7158"/>
                    </a:cubicBezTo>
                    <a:lnTo>
                      <a:pt x="1898" y="7158"/>
                    </a:lnTo>
                    <a:cubicBezTo>
                      <a:pt x="1888" y="7158"/>
                      <a:pt x="1867" y="7168"/>
                      <a:pt x="1857" y="7168"/>
                    </a:cubicBezTo>
                    <a:cubicBezTo>
                      <a:pt x="1836" y="7178"/>
                      <a:pt x="1815" y="7189"/>
                      <a:pt x="1805" y="7199"/>
                    </a:cubicBezTo>
                    <a:lnTo>
                      <a:pt x="1753" y="7251"/>
                    </a:lnTo>
                    <a:lnTo>
                      <a:pt x="1722" y="7314"/>
                    </a:lnTo>
                    <a:cubicBezTo>
                      <a:pt x="1701" y="7365"/>
                      <a:pt x="1691" y="7406"/>
                      <a:pt x="1681" y="7459"/>
                    </a:cubicBezTo>
                    <a:cubicBezTo>
                      <a:pt x="1670" y="7572"/>
                      <a:pt x="1681" y="7687"/>
                      <a:pt x="1691" y="7791"/>
                    </a:cubicBezTo>
                    <a:cubicBezTo>
                      <a:pt x="1711" y="7957"/>
                      <a:pt x="1753" y="8123"/>
                      <a:pt x="1805" y="8278"/>
                    </a:cubicBezTo>
                    <a:cubicBezTo>
                      <a:pt x="1836" y="8402"/>
                      <a:pt x="1877" y="8517"/>
                      <a:pt x="1919" y="8641"/>
                    </a:cubicBezTo>
                    <a:cubicBezTo>
                      <a:pt x="1919" y="8651"/>
                      <a:pt x="1909" y="8672"/>
                      <a:pt x="1898" y="8672"/>
                    </a:cubicBezTo>
                    <a:cubicBezTo>
                      <a:pt x="1888" y="8672"/>
                      <a:pt x="1867" y="8672"/>
                      <a:pt x="1867" y="8662"/>
                    </a:cubicBezTo>
                    <a:cubicBezTo>
                      <a:pt x="1587" y="8216"/>
                      <a:pt x="1370" y="7728"/>
                      <a:pt x="1234" y="7220"/>
                    </a:cubicBezTo>
                    <a:cubicBezTo>
                      <a:pt x="1079" y="6660"/>
                      <a:pt x="1017" y="6069"/>
                      <a:pt x="1027" y="5477"/>
                    </a:cubicBezTo>
                    <a:cubicBezTo>
                      <a:pt x="1038" y="4896"/>
                      <a:pt x="1131" y="4305"/>
                      <a:pt x="1297" y="3745"/>
                    </a:cubicBezTo>
                    <a:cubicBezTo>
                      <a:pt x="1379" y="3465"/>
                      <a:pt x="1473" y="3195"/>
                      <a:pt x="1587" y="2936"/>
                    </a:cubicBezTo>
                    <a:cubicBezTo>
                      <a:pt x="1711" y="2666"/>
                      <a:pt x="1857" y="2407"/>
                      <a:pt x="2013" y="2168"/>
                    </a:cubicBezTo>
                    <a:cubicBezTo>
                      <a:pt x="2334" y="1691"/>
                      <a:pt x="2718" y="1256"/>
                      <a:pt x="3164" y="882"/>
                    </a:cubicBezTo>
                    <a:cubicBezTo>
                      <a:pt x="3382" y="696"/>
                      <a:pt x="3610" y="530"/>
                      <a:pt x="3859" y="364"/>
                    </a:cubicBezTo>
                    <a:cubicBezTo>
                      <a:pt x="4046" y="239"/>
                      <a:pt x="4242" y="115"/>
                      <a:pt x="4440" y="0"/>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26"/>
              <p:cNvSpPr/>
              <p:nvPr/>
            </p:nvSpPr>
            <p:spPr>
              <a:xfrm>
                <a:off x="1992275" y="2399975"/>
                <a:ext cx="25" cy="25"/>
              </a:xfrm>
              <a:custGeom>
                <a:rect b="b" l="l" r="r" t="t"/>
                <a:pathLst>
                  <a:path extrusionOk="0" h="1" w="1">
                    <a:moveTo>
                      <a:pt x="1" y="0"/>
                    </a:moveTo>
                    <a:lnTo>
                      <a:pt x="1" y="0"/>
                    </a:lnTo>
                    <a:lnTo>
                      <a:pt x="1" y="0"/>
                    </a:lnTo>
                    <a:close/>
                  </a:path>
                </a:pathLst>
              </a:custGeom>
              <a:solidFill>
                <a:srgbClr val="253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26"/>
              <p:cNvSpPr/>
              <p:nvPr/>
            </p:nvSpPr>
            <p:spPr>
              <a:xfrm>
                <a:off x="1990475" y="2404875"/>
                <a:ext cx="25" cy="300"/>
              </a:xfrm>
              <a:custGeom>
                <a:rect b="b" l="l" r="r" t="t"/>
                <a:pathLst>
                  <a:path extrusionOk="0" h="12" w="1">
                    <a:moveTo>
                      <a:pt x="1" y="12"/>
                    </a:moveTo>
                    <a:lnTo>
                      <a:pt x="1" y="12"/>
                    </a:lnTo>
                    <a:lnTo>
                      <a:pt x="1" y="1"/>
                    </a:lnTo>
                    <a:close/>
                  </a:path>
                </a:pathLst>
              </a:custGeom>
              <a:solidFill>
                <a:srgbClr val="253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26"/>
              <p:cNvSpPr/>
              <p:nvPr/>
            </p:nvSpPr>
            <p:spPr>
              <a:xfrm>
                <a:off x="2023675" y="2326325"/>
                <a:ext cx="12200" cy="114125"/>
              </a:xfrm>
              <a:custGeom>
                <a:rect b="b" l="l" r="r" t="t"/>
                <a:pathLst>
                  <a:path extrusionOk="0" h="4565" w="488">
                    <a:moveTo>
                      <a:pt x="259" y="0"/>
                    </a:moveTo>
                    <a:cubicBezTo>
                      <a:pt x="208" y="0"/>
                      <a:pt x="156" y="42"/>
                      <a:pt x="146" y="93"/>
                    </a:cubicBezTo>
                    <a:cubicBezTo>
                      <a:pt x="73" y="446"/>
                      <a:pt x="31" y="809"/>
                      <a:pt x="10" y="1172"/>
                    </a:cubicBezTo>
                    <a:cubicBezTo>
                      <a:pt x="0" y="1349"/>
                      <a:pt x="0" y="1525"/>
                      <a:pt x="10" y="1702"/>
                    </a:cubicBezTo>
                    <a:cubicBezTo>
                      <a:pt x="10" y="1877"/>
                      <a:pt x="21" y="2054"/>
                      <a:pt x="42" y="2230"/>
                    </a:cubicBezTo>
                    <a:cubicBezTo>
                      <a:pt x="52" y="2407"/>
                      <a:pt x="73" y="2583"/>
                      <a:pt x="93" y="2760"/>
                    </a:cubicBezTo>
                    <a:cubicBezTo>
                      <a:pt x="125" y="2936"/>
                      <a:pt x="146" y="3112"/>
                      <a:pt x="176" y="3278"/>
                    </a:cubicBezTo>
                    <a:cubicBezTo>
                      <a:pt x="239" y="3631"/>
                      <a:pt x="322" y="3984"/>
                      <a:pt x="395" y="4336"/>
                    </a:cubicBezTo>
                    <a:cubicBezTo>
                      <a:pt x="405" y="4408"/>
                      <a:pt x="425" y="4471"/>
                      <a:pt x="436" y="4544"/>
                    </a:cubicBezTo>
                    <a:cubicBezTo>
                      <a:pt x="436" y="4564"/>
                      <a:pt x="457" y="4564"/>
                      <a:pt x="467" y="4564"/>
                    </a:cubicBezTo>
                    <a:cubicBezTo>
                      <a:pt x="488" y="4564"/>
                      <a:pt x="488" y="4544"/>
                      <a:pt x="488" y="4533"/>
                    </a:cubicBezTo>
                    <a:cubicBezTo>
                      <a:pt x="425" y="4212"/>
                      <a:pt x="374" y="3890"/>
                      <a:pt x="322" y="3569"/>
                    </a:cubicBezTo>
                    <a:lnTo>
                      <a:pt x="322" y="3579"/>
                    </a:lnTo>
                    <a:cubicBezTo>
                      <a:pt x="291" y="3361"/>
                      <a:pt x="259" y="3143"/>
                      <a:pt x="239" y="2926"/>
                    </a:cubicBezTo>
                    <a:lnTo>
                      <a:pt x="208" y="2614"/>
                    </a:lnTo>
                    <a:cubicBezTo>
                      <a:pt x="197" y="2500"/>
                      <a:pt x="197" y="2386"/>
                      <a:pt x="187" y="2272"/>
                    </a:cubicBezTo>
                    <a:cubicBezTo>
                      <a:pt x="187" y="2168"/>
                      <a:pt x="176" y="2064"/>
                      <a:pt x="176" y="1960"/>
                    </a:cubicBezTo>
                    <a:cubicBezTo>
                      <a:pt x="176" y="1847"/>
                      <a:pt x="176" y="1732"/>
                      <a:pt x="187" y="1619"/>
                    </a:cubicBezTo>
                    <a:cubicBezTo>
                      <a:pt x="187" y="1504"/>
                      <a:pt x="197" y="1390"/>
                      <a:pt x="197" y="1276"/>
                    </a:cubicBezTo>
                    <a:lnTo>
                      <a:pt x="229" y="934"/>
                    </a:lnTo>
                    <a:lnTo>
                      <a:pt x="229" y="965"/>
                    </a:lnTo>
                    <a:cubicBezTo>
                      <a:pt x="259" y="685"/>
                      <a:pt x="312" y="415"/>
                      <a:pt x="374" y="146"/>
                    </a:cubicBezTo>
                    <a:cubicBezTo>
                      <a:pt x="395" y="83"/>
                      <a:pt x="353" y="21"/>
                      <a:pt x="291" y="10"/>
                    </a:cubicBezTo>
                    <a:cubicBezTo>
                      <a:pt x="280" y="0"/>
                      <a:pt x="270" y="0"/>
                      <a:pt x="259" y="0"/>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26"/>
              <p:cNvSpPr/>
              <p:nvPr/>
            </p:nvSpPr>
            <p:spPr>
              <a:xfrm>
                <a:off x="2005000" y="2230100"/>
                <a:ext cx="80675" cy="163000"/>
              </a:xfrm>
              <a:custGeom>
                <a:rect b="b" l="l" r="r" t="t"/>
                <a:pathLst>
                  <a:path extrusionOk="0" h="6520" w="3227">
                    <a:moveTo>
                      <a:pt x="2200" y="864"/>
                    </a:moveTo>
                    <a:lnTo>
                      <a:pt x="2200" y="864"/>
                    </a:lnTo>
                    <a:cubicBezTo>
                      <a:pt x="2196" y="866"/>
                      <a:pt x="2192" y="869"/>
                      <a:pt x="2189" y="872"/>
                    </a:cubicBezTo>
                    <a:cubicBezTo>
                      <a:pt x="2189" y="872"/>
                      <a:pt x="2198" y="872"/>
                      <a:pt x="2200" y="864"/>
                    </a:cubicBezTo>
                    <a:close/>
                    <a:moveTo>
                      <a:pt x="3019" y="1"/>
                    </a:moveTo>
                    <a:cubicBezTo>
                      <a:pt x="2770" y="104"/>
                      <a:pt x="2532" y="249"/>
                      <a:pt x="2313" y="395"/>
                    </a:cubicBezTo>
                    <a:cubicBezTo>
                      <a:pt x="2096" y="551"/>
                      <a:pt x="1889" y="717"/>
                      <a:pt x="1702" y="893"/>
                    </a:cubicBezTo>
                    <a:cubicBezTo>
                      <a:pt x="1515" y="1069"/>
                      <a:pt x="1349" y="1256"/>
                      <a:pt x="1193" y="1453"/>
                    </a:cubicBezTo>
                    <a:cubicBezTo>
                      <a:pt x="1038" y="1660"/>
                      <a:pt x="893" y="1878"/>
                      <a:pt x="757" y="2096"/>
                    </a:cubicBezTo>
                    <a:cubicBezTo>
                      <a:pt x="508" y="2542"/>
                      <a:pt x="333" y="3029"/>
                      <a:pt x="197" y="3517"/>
                    </a:cubicBezTo>
                    <a:cubicBezTo>
                      <a:pt x="167" y="3642"/>
                      <a:pt x="135" y="3766"/>
                      <a:pt x="114" y="3891"/>
                    </a:cubicBezTo>
                    <a:cubicBezTo>
                      <a:pt x="94" y="4015"/>
                      <a:pt x="73" y="4150"/>
                      <a:pt x="52" y="4274"/>
                    </a:cubicBezTo>
                    <a:cubicBezTo>
                      <a:pt x="21" y="4523"/>
                      <a:pt x="1" y="4783"/>
                      <a:pt x="1" y="5042"/>
                    </a:cubicBezTo>
                    <a:cubicBezTo>
                      <a:pt x="1" y="5281"/>
                      <a:pt x="1" y="5530"/>
                      <a:pt x="31" y="5779"/>
                    </a:cubicBezTo>
                    <a:cubicBezTo>
                      <a:pt x="52" y="6017"/>
                      <a:pt x="94" y="6256"/>
                      <a:pt x="135" y="6505"/>
                    </a:cubicBezTo>
                    <a:cubicBezTo>
                      <a:pt x="143" y="6512"/>
                      <a:pt x="150" y="6519"/>
                      <a:pt x="161" y="6519"/>
                    </a:cubicBezTo>
                    <a:cubicBezTo>
                      <a:pt x="165" y="6519"/>
                      <a:pt x="170" y="6518"/>
                      <a:pt x="177" y="6515"/>
                    </a:cubicBezTo>
                    <a:cubicBezTo>
                      <a:pt x="187" y="6515"/>
                      <a:pt x="197" y="6494"/>
                      <a:pt x="187" y="6484"/>
                    </a:cubicBezTo>
                    <a:lnTo>
                      <a:pt x="156" y="6297"/>
                    </a:lnTo>
                    <a:lnTo>
                      <a:pt x="156" y="6307"/>
                    </a:lnTo>
                    <a:cubicBezTo>
                      <a:pt x="125" y="6048"/>
                      <a:pt x="94" y="5779"/>
                      <a:pt x="94" y="5509"/>
                    </a:cubicBezTo>
                    <a:cubicBezTo>
                      <a:pt x="84" y="5249"/>
                      <a:pt x="104" y="4980"/>
                      <a:pt x="125" y="4710"/>
                    </a:cubicBezTo>
                    <a:cubicBezTo>
                      <a:pt x="135" y="4710"/>
                      <a:pt x="135" y="4710"/>
                      <a:pt x="135" y="4700"/>
                    </a:cubicBezTo>
                    <a:lnTo>
                      <a:pt x="135" y="4700"/>
                    </a:lnTo>
                    <a:cubicBezTo>
                      <a:pt x="135" y="4700"/>
                      <a:pt x="135" y="4700"/>
                      <a:pt x="135" y="4700"/>
                    </a:cubicBezTo>
                    <a:cubicBezTo>
                      <a:pt x="146" y="4575"/>
                      <a:pt x="167" y="4451"/>
                      <a:pt x="187" y="4327"/>
                    </a:cubicBezTo>
                    <a:cubicBezTo>
                      <a:pt x="208" y="4181"/>
                      <a:pt x="239" y="4057"/>
                      <a:pt x="270" y="3922"/>
                    </a:cubicBezTo>
                    <a:cubicBezTo>
                      <a:pt x="312" y="3787"/>
                      <a:pt x="343" y="3663"/>
                      <a:pt x="384" y="3538"/>
                    </a:cubicBezTo>
                    <a:cubicBezTo>
                      <a:pt x="425" y="3403"/>
                      <a:pt x="478" y="3278"/>
                      <a:pt x="519" y="3144"/>
                    </a:cubicBezTo>
                    <a:lnTo>
                      <a:pt x="519" y="3165"/>
                    </a:lnTo>
                    <a:cubicBezTo>
                      <a:pt x="612" y="2926"/>
                      <a:pt x="727" y="2688"/>
                      <a:pt x="851" y="2469"/>
                    </a:cubicBezTo>
                    <a:cubicBezTo>
                      <a:pt x="974" y="2245"/>
                      <a:pt x="1106" y="2041"/>
                      <a:pt x="1258" y="1837"/>
                    </a:cubicBezTo>
                    <a:lnTo>
                      <a:pt x="1258" y="1837"/>
                    </a:lnTo>
                    <a:cubicBezTo>
                      <a:pt x="1257" y="1837"/>
                      <a:pt x="1256" y="1837"/>
                      <a:pt x="1255" y="1837"/>
                    </a:cubicBezTo>
                    <a:lnTo>
                      <a:pt x="1266" y="1826"/>
                    </a:lnTo>
                    <a:lnTo>
                      <a:pt x="1266" y="1826"/>
                    </a:lnTo>
                    <a:cubicBezTo>
                      <a:pt x="1263" y="1830"/>
                      <a:pt x="1261" y="1833"/>
                      <a:pt x="1258" y="1837"/>
                    </a:cubicBezTo>
                    <a:lnTo>
                      <a:pt x="1258" y="1837"/>
                    </a:lnTo>
                    <a:cubicBezTo>
                      <a:pt x="1266" y="1835"/>
                      <a:pt x="1266" y="1826"/>
                      <a:pt x="1266" y="1826"/>
                    </a:cubicBezTo>
                    <a:lnTo>
                      <a:pt x="1266" y="1826"/>
                    </a:lnTo>
                    <a:cubicBezTo>
                      <a:pt x="1266" y="1826"/>
                      <a:pt x="1266" y="1826"/>
                      <a:pt x="1266" y="1826"/>
                    </a:cubicBezTo>
                    <a:cubicBezTo>
                      <a:pt x="1276" y="1816"/>
                      <a:pt x="1276" y="1816"/>
                      <a:pt x="1276" y="1805"/>
                    </a:cubicBezTo>
                    <a:lnTo>
                      <a:pt x="1276" y="1805"/>
                    </a:lnTo>
                    <a:cubicBezTo>
                      <a:pt x="1276" y="1806"/>
                      <a:pt x="1276" y="1816"/>
                      <a:pt x="1266" y="1816"/>
                    </a:cubicBezTo>
                    <a:cubicBezTo>
                      <a:pt x="1536" y="1464"/>
                      <a:pt x="1847" y="1142"/>
                      <a:pt x="2200" y="862"/>
                    </a:cubicBezTo>
                    <a:lnTo>
                      <a:pt x="2200" y="862"/>
                    </a:lnTo>
                    <a:cubicBezTo>
                      <a:pt x="2200" y="862"/>
                      <a:pt x="2200" y="863"/>
                      <a:pt x="2200" y="864"/>
                    </a:cubicBezTo>
                    <a:lnTo>
                      <a:pt x="2200" y="864"/>
                    </a:lnTo>
                    <a:cubicBezTo>
                      <a:pt x="2342" y="753"/>
                      <a:pt x="2494" y="652"/>
                      <a:pt x="2645" y="551"/>
                    </a:cubicBezTo>
                    <a:cubicBezTo>
                      <a:pt x="2801" y="457"/>
                      <a:pt x="2967" y="364"/>
                      <a:pt x="3133" y="281"/>
                    </a:cubicBezTo>
                    <a:cubicBezTo>
                      <a:pt x="3196" y="249"/>
                      <a:pt x="3226" y="166"/>
                      <a:pt x="3205" y="104"/>
                    </a:cubicBezTo>
                    <a:cubicBezTo>
                      <a:pt x="3196" y="74"/>
                      <a:pt x="3164" y="42"/>
                      <a:pt x="3133" y="21"/>
                    </a:cubicBezTo>
                    <a:cubicBezTo>
                      <a:pt x="3113" y="11"/>
                      <a:pt x="3081" y="1"/>
                      <a:pt x="3060"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26"/>
              <p:cNvSpPr/>
              <p:nvPr/>
            </p:nvSpPr>
            <p:spPr>
              <a:xfrm>
                <a:off x="2051400" y="2315150"/>
                <a:ext cx="4700" cy="38925"/>
              </a:xfrm>
              <a:custGeom>
                <a:rect b="b" l="l" r="r" t="t"/>
                <a:pathLst>
                  <a:path extrusionOk="0" h="1557" w="188">
                    <a:moveTo>
                      <a:pt x="74" y="1"/>
                    </a:moveTo>
                    <a:cubicBezTo>
                      <a:pt x="63" y="1"/>
                      <a:pt x="42" y="12"/>
                      <a:pt x="22" y="22"/>
                    </a:cubicBezTo>
                    <a:cubicBezTo>
                      <a:pt x="12" y="32"/>
                      <a:pt x="12" y="42"/>
                      <a:pt x="1" y="63"/>
                    </a:cubicBezTo>
                    <a:lnTo>
                      <a:pt x="1" y="105"/>
                    </a:lnTo>
                    <a:cubicBezTo>
                      <a:pt x="12" y="157"/>
                      <a:pt x="22" y="198"/>
                      <a:pt x="33" y="250"/>
                    </a:cubicBezTo>
                    <a:lnTo>
                      <a:pt x="33" y="261"/>
                    </a:lnTo>
                    <a:cubicBezTo>
                      <a:pt x="53" y="427"/>
                      <a:pt x="74" y="603"/>
                      <a:pt x="84" y="779"/>
                    </a:cubicBezTo>
                    <a:cubicBezTo>
                      <a:pt x="105" y="955"/>
                      <a:pt x="105" y="1132"/>
                      <a:pt x="84" y="1308"/>
                    </a:cubicBezTo>
                    <a:cubicBezTo>
                      <a:pt x="74" y="1381"/>
                      <a:pt x="63" y="1453"/>
                      <a:pt x="53" y="1515"/>
                    </a:cubicBezTo>
                    <a:cubicBezTo>
                      <a:pt x="42" y="1536"/>
                      <a:pt x="53" y="1547"/>
                      <a:pt x="74" y="1557"/>
                    </a:cubicBezTo>
                    <a:cubicBezTo>
                      <a:pt x="84" y="1557"/>
                      <a:pt x="105" y="1547"/>
                      <a:pt x="105" y="1536"/>
                    </a:cubicBezTo>
                    <a:cubicBezTo>
                      <a:pt x="125" y="1412"/>
                      <a:pt x="146" y="1298"/>
                      <a:pt x="157" y="1183"/>
                    </a:cubicBezTo>
                    <a:cubicBezTo>
                      <a:pt x="178" y="1059"/>
                      <a:pt x="188" y="934"/>
                      <a:pt x="188" y="810"/>
                    </a:cubicBezTo>
                    <a:lnTo>
                      <a:pt x="188" y="644"/>
                    </a:lnTo>
                    <a:lnTo>
                      <a:pt x="188" y="457"/>
                    </a:lnTo>
                    <a:cubicBezTo>
                      <a:pt x="178" y="333"/>
                      <a:pt x="167" y="208"/>
                      <a:pt x="157" y="74"/>
                    </a:cubicBezTo>
                    <a:cubicBezTo>
                      <a:pt x="157" y="53"/>
                      <a:pt x="146" y="42"/>
                      <a:pt x="136" y="22"/>
                    </a:cubicBezTo>
                    <a:cubicBezTo>
                      <a:pt x="125" y="12"/>
                      <a:pt x="105" y="1"/>
                      <a:pt x="84"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26"/>
              <p:cNvSpPr/>
              <p:nvPr/>
            </p:nvSpPr>
            <p:spPr>
              <a:xfrm>
                <a:off x="2115200" y="2263050"/>
                <a:ext cx="50600" cy="53550"/>
              </a:xfrm>
              <a:custGeom>
                <a:rect b="b" l="l" r="r" t="t"/>
                <a:pathLst>
                  <a:path extrusionOk="0" h="2142" w="2024">
                    <a:moveTo>
                      <a:pt x="1899" y="0"/>
                    </a:moveTo>
                    <a:cubicBezTo>
                      <a:pt x="1847" y="0"/>
                      <a:pt x="1806" y="31"/>
                      <a:pt x="1796" y="83"/>
                    </a:cubicBezTo>
                    <a:cubicBezTo>
                      <a:pt x="1764" y="176"/>
                      <a:pt x="1733" y="270"/>
                      <a:pt x="1692" y="363"/>
                    </a:cubicBezTo>
                    <a:cubicBezTo>
                      <a:pt x="1650" y="487"/>
                      <a:pt x="1588" y="612"/>
                      <a:pt x="1526" y="726"/>
                    </a:cubicBezTo>
                    <a:cubicBezTo>
                      <a:pt x="1484" y="789"/>
                      <a:pt x="1453" y="851"/>
                      <a:pt x="1411" y="913"/>
                    </a:cubicBezTo>
                    <a:cubicBezTo>
                      <a:pt x="1381" y="975"/>
                      <a:pt x="1339" y="1027"/>
                      <a:pt x="1298" y="1079"/>
                    </a:cubicBezTo>
                    <a:cubicBezTo>
                      <a:pt x="1215" y="1193"/>
                      <a:pt x="1121" y="1297"/>
                      <a:pt x="1028" y="1400"/>
                    </a:cubicBezTo>
                    <a:cubicBezTo>
                      <a:pt x="934" y="1494"/>
                      <a:pt x="831" y="1587"/>
                      <a:pt x="717" y="1681"/>
                    </a:cubicBezTo>
                    <a:cubicBezTo>
                      <a:pt x="540" y="1815"/>
                      <a:pt x="343" y="1940"/>
                      <a:pt x="125" y="2033"/>
                    </a:cubicBezTo>
                    <a:cubicBezTo>
                      <a:pt x="95" y="2043"/>
                      <a:pt x="63" y="2064"/>
                      <a:pt x="32" y="2075"/>
                    </a:cubicBezTo>
                    <a:cubicBezTo>
                      <a:pt x="12" y="2085"/>
                      <a:pt x="1" y="2096"/>
                      <a:pt x="1" y="2116"/>
                    </a:cubicBezTo>
                    <a:cubicBezTo>
                      <a:pt x="9" y="2132"/>
                      <a:pt x="22" y="2141"/>
                      <a:pt x="32" y="2141"/>
                    </a:cubicBezTo>
                    <a:cubicBezTo>
                      <a:pt x="36" y="2141"/>
                      <a:pt x="40" y="2140"/>
                      <a:pt x="42" y="2137"/>
                    </a:cubicBezTo>
                    <a:cubicBezTo>
                      <a:pt x="157" y="2096"/>
                      <a:pt x="260" y="2054"/>
                      <a:pt x="364" y="2002"/>
                    </a:cubicBezTo>
                    <a:cubicBezTo>
                      <a:pt x="468" y="1950"/>
                      <a:pt x="572" y="1888"/>
                      <a:pt x="675" y="1826"/>
                    </a:cubicBezTo>
                    <a:cubicBezTo>
                      <a:pt x="883" y="1701"/>
                      <a:pt x="1070" y="1545"/>
                      <a:pt x="1246" y="1380"/>
                    </a:cubicBezTo>
                    <a:cubicBezTo>
                      <a:pt x="1328" y="1297"/>
                      <a:pt x="1402" y="1204"/>
                      <a:pt x="1484" y="1110"/>
                    </a:cubicBezTo>
                    <a:cubicBezTo>
                      <a:pt x="1557" y="1017"/>
                      <a:pt x="1630" y="913"/>
                      <a:pt x="1702" y="809"/>
                    </a:cubicBezTo>
                    <a:cubicBezTo>
                      <a:pt x="1837" y="602"/>
                      <a:pt x="1941" y="374"/>
                      <a:pt x="2003" y="135"/>
                    </a:cubicBezTo>
                    <a:cubicBezTo>
                      <a:pt x="2024" y="73"/>
                      <a:pt x="1982" y="10"/>
                      <a:pt x="1930" y="0"/>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26"/>
              <p:cNvSpPr/>
              <p:nvPr/>
            </p:nvSpPr>
            <p:spPr>
              <a:xfrm>
                <a:off x="2162675" y="2256025"/>
                <a:ext cx="21800" cy="52600"/>
              </a:xfrm>
              <a:custGeom>
                <a:rect b="b" l="l" r="r" t="t"/>
                <a:pathLst>
                  <a:path extrusionOk="0" h="2104" w="872">
                    <a:moveTo>
                      <a:pt x="695" y="1"/>
                    </a:moveTo>
                    <a:cubicBezTo>
                      <a:pt x="685" y="1"/>
                      <a:pt x="674" y="12"/>
                      <a:pt x="664" y="12"/>
                    </a:cubicBezTo>
                    <a:cubicBezTo>
                      <a:pt x="633" y="22"/>
                      <a:pt x="602" y="42"/>
                      <a:pt x="581" y="74"/>
                    </a:cubicBezTo>
                    <a:cubicBezTo>
                      <a:pt x="571" y="105"/>
                      <a:pt x="561" y="136"/>
                      <a:pt x="571" y="178"/>
                    </a:cubicBezTo>
                    <a:cubicBezTo>
                      <a:pt x="581" y="229"/>
                      <a:pt x="591" y="271"/>
                      <a:pt x="602" y="323"/>
                    </a:cubicBezTo>
                    <a:cubicBezTo>
                      <a:pt x="612" y="395"/>
                      <a:pt x="623" y="457"/>
                      <a:pt x="623" y="519"/>
                    </a:cubicBezTo>
                    <a:cubicBezTo>
                      <a:pt x="623" y="593"/>
                      <a:pt x="623" y="655"/>
                      <a:pt x="612" y="727"/>
                    </a:cubicBezTo>
                    <a:cubicBezTo>
                      <a:pt x="602" y="821"/>
                      <a:pt x="581" y="914"/>
                      <a:pt x="561" y="997"/>
                    </a:cubicBezTo>
                    <a:cubicBezTo>
                      <a:pt x="540" y="1100"/>
                      <a:pt x="508" y="1194"/>
                      <a:pt x="467" y="1287"/>
                    </a:cubicBezTo>
                    <a:cubicBezTo>
                      <a:pt x="467" y="1287"/>
                      <a:pt x="468" y="1286"/>
                      <a:pt x="470" y="1284"/>
                    </a:cubicBezTo>
                    <a:lnTo>
                      <a:pt x="470" y="1284"/>
                    </a:lnTo>
                    <a:cubicBezTo>
                      <a:pt x="421" y="1393"/>
                      <a:pt x="381" y="1500"/>
                      <a:pt x="322" y="1598"/>
                    </a:cubicBezTo>
                    <a:cubicBezTo>
                      <a:pt x="259" y="1713"/>
                      <a:pt x="197" y="1817"/>
                      <a:pt x="114" y="1909"/>
                    </a:cubicBezTo>
                    <a:cubicBezTo>
                      <a:pt x="116" y="1909"/>
                      <a:pt x="117" y="1909"/>
                      <a:pt x="119" y="1909"/>
                    </a:cubicBezTo>
                    <a:lnTo>
                      <a:pt x="119" y="1909"/>
                    </a:lnTo>
                    <a:cubicBezTo>
                      <a:pt x="88" y="1956"/>
                      <a:pt x="50" y="1995"/>
                      <a:pt x="21" y="2034"/>
                    </a:cubicBezTo>
                    <a:cubicBezTo>
                      <a:pt x="0" y="2055"/>
                      <a:pt x="0" y="2075"/>
                      <a:pt x="21" y="2096"/>
                    </a:cubicBezTo>
                    <a:cubicBezTo>
                      <a:pt x="25" y="2101"/>
                      <a:pt x="33" y="2103"/>
                      <a:pt x="42" y="2103"/>
                    </a:cubicBezTo>
                    <a:cubicBezTo>
                      <a:pt x="54" y="2103"/>
                      <a:pt x="67" y="2098"/>
                      <a:pt x="73" y="2086"/>
                    </a:cubicBezTo>
                    <a:cubicBezTo>
                      <a:pt x="187" y="1962"/>
                      <a:pt x="301" y="1826"/>
                      <a:pt x="395" y="1681"/>
                    </a:cubicBezTo>
                    <a:cubicBezTo>
                      <a:pt x="446" y="1609"/>
                      <a:pt x="498" y="1536"/>
                      <a:pt x="540" y="1453"/>
                    </a:cubicBezTo>
                    <a:cubicBezTo>
                      <a:pt x="591" y="1370"/>
                      <a:pt x="644" y="1287"/>
                      <a:pt x="685" y="1204"/>
                    </a:cubicBezTo>
                    <a:cubicBezTo>
                      <a:pt x="716" y="1121"/>
                      <a:pt x="747" y="1028"/>
                      <a:pt x="778" y="945"/>
                    </a:cubicBezTo>
                    <a:cubicBezTo>
                      <a:pt x="810" y="851"/>
                      <a:pt x="830" y="758"/>
                      <a:pt x="840" y="665"/>
                    </a:cubicBezTo>
                    <a:cubicBezTo>
                      <a:pt x="861" y="572"/>
                      <a:pt x="872" y="489"/>
                      <a:pt x="872" y="395"/>
                    </a:cubicBezTo>
                    <a:cubicBezTo>
                      <a:pt x="872" y="344"/>
                      <a:pt x="861" y="302"/>
                      <a:pt x="861" y="250"/>
                    </a:cubicBezTo>
                    <a:cubicBezTo>
                      <a:pt x="851" y="198"/>
                      <a:pt x="840" y="146"/>
                      <a:pt x="830" y="105"/>
                    </a:cubicBezTo>
                    <a:cubicBezTo>
                      <a:pt x="810" y="42"/>
                      <a:pt x="757" y="1"/>
                      <a:pt x="695"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26"/>
              <p:cNvSpPr/>
              <p:nvPr/>
            </p:nvSpPr>
            <p:spPr>
              <a:xfrm>
                <a:off x="2110800" y="2201050"/>
                <a:ext cx="76525" cy="53200"/>
              </a:xfrm>
              <a:custGeom>
                <a:rect b="b" l="l" r="r" t="t"/>
                <a:pathLst>
                  <a:path extrusionOk="0" h="2128" w="3061">
                    <a:moveTo>
                      <a:pt x="1723" y="638"/>
                    </a:moveTo>
                    <a:cubicBezTo>
                      <a:pt x="1725" y="644"/>
                      <a:pt x="1733" y="644"/>
                      <a:pt x="1733" y="644"/>
                    </a:cubicBezTo>
                    <a:cubicBezTo>
                      <a:pt x="1730" y="642"/>
                      <a:pt x="1726" y="640"/>
                      <a:pt x="1723" y="638"/>
                    </a:cubicBezTo>
                    <a:close/>
                    <a:moveTo>
                      <a:pt x="2470" y="1319"/>
                    </a:moveTo>
                    <a:cubicBezTo>
                      <a:pt x="2470" y="1319"/>
                      <a:pt x="2470" y="1327"/>
                      <a:pt x="2478" y="1328"/>
                    </a:cubicBezTo>
                    <a:lnTo>
                      <a:pt x="2478" y="1328"/>
                    </a:lnTo>
                    <a:cubicBezTo>
                      <a:pt x="2475" y="1325"/>
                      <a:pt x="2472" y="1322"/>
                      <a:pt x="2470" y="1319"/>
                    </a:cubicBezTo>
                    <a:close/>
                    <a:moveTo>
                      <a:pt x="353" y="1"/>
                    </a:moveTo>
                    <a:cubicBezTo>
                      <a:pt x="280" y="12"/>
                      <a:pt x="208" y="32"/>
                      <a:pt x="146" y="63"/>
                    </a:cubicBezTo>
                    <a:cubicBezTo>
                      <a:pt x="115" y="84"/>
                      <a:pt x="94" y="104"/>
                      <a:pt x="73" y="136"/>
                    </a:cubicBezTo>
                    <a:cubicBezTo>
                      <a:pt x="42" y="167"/>
                      <a:pt x="32" y="198"/>
                      <a:pt x="11" y="240"/>
                    </a:cubicBezTo>
                    <a:cubicBezTo>
                      <a:pt x="1" y="281"/>
                      <a:pt x="1" y="333"/>
                      <a:pt x="1" y="374"/>
                    </a:cubicBezTo>
                    <a:cubicBezTo>
                      <a:pt x="1" y="416"/>
                      <a:pt x="11" y="457"/>
                      <a:pt x="22" y="499"/>
                    </a:cubicBezTo>
                    <a:cubicBezTo>
                      <a:pt x="52" y="582"/>
                      <a:pt x="115" y="644"/>
                      <a:pt x="167" y="706"/>
                    </a:cubicBezTo>
                    <a:cubicBezTo>
                      <a:pt x="239" y="779"/>
                      <a:pt x="322" y="831"/>
                      <a:pt x="395" y="883"/>
                    </a:cubicBezTo>
                    <a:cubicBezTo>
                      <a:pt x="550" y="987"/>
                      <a:pt x="716" y="1059"/>
                      <a:pt x="872" y="1142"/>
                    </a:cubicBezTo>
                    <a:cubicBezTo>
                      <a:pt x="883" y="1149"/>
                      <a:pt x="894" y="1153"/>
                      <a:pt x="905" y="1153"/>
                    </a:cubicBezTo>
                    <a:cubicBezTo>
                      <a:pt x="924" y="1153"/>
                      <a:pt x="942" y="1141"/>
                      <a:pt x="955" y="1121"/>
                    </a:cubicBezTo>
                    <a:cubicBezTo>
                      <a:pt x="965" y="1090"/>
                      <a:pt x="955" y="1059"/>
                      <a:pt x="924" y="1049"/>
                    </a:cubicBezTo>
                    <a:cubicBezTo>
                      <a:pt x="751" y="957"/>
                      <a:pt x="568" y="866"/>
                      <a:pt x="404" y="754"/>
                    </a:cubicBezTo>
                    <a:lnTo>
                      <a:pt x="404" y="754"/>
                    </a:lnTo>
                    <a:cubicBezTo>
                      <a:pt x="404" y="753"/>
                      <a:pt x="403" y="751"/>
                      <a:pt x="402" y="751"/>
                    </a:cubicBezTo>
                    <a:lnTo>
                      <a:pt x="402" y="751"/>
                    </a:lnTo>
                    <a:cubicBezTo>
                      <a:pt x="403" y="752"/>
                      <a:pt x="404" y="753"/>
                      <a:pt x="404" y="754"/>
                    </a:cubicBezTo>
                    <a:lnTo>
                      <a:pt x="404" y="754"/>
                    </a:lnTo>
                    <a:cubicBezTo>
                      <a:pt x="401" y="752"/>
                      <a:pt x="398" y="750"/>
                      <a:pt x="395" y="748"/>
                    </a:cubicBezTo>
                    <a:lnTo>
                      <a:pt x="395" y="748"/>
                    </a:lnTo>
                    <a:cubicBezTo>
                      <a:pt x="395" y="748"/>
                      <a:pt x="399" y="748"/>
                      <a:pt x="402" y="751"/>
                    </a:cubicBezTo>
                    <a:lnTo>
                      <a:pt x="402" y="751"/>
                    </a:lnTo>
                    <a:cubicBezTo>
                      <a:pt x="401" y="749"/>
                      <a:pt x="398" y="748"/>
                      <a:pt x="395" y="748"/>
                    </a:cubicBezTo>
                    <a:cubicBezTo>
                      <a:pt x="322" y="696"/>
                      <a:pt x="260" y="644"/>
                      <a:pt x="197" y="582"/>
                    </a:cubicBezTo>
                    <a:lnTo>
                      <a:pt x="208" y="582"/>
                    </a:lnTo>
                    <a:cubicBezTo>
                      <a:pt x="177" y="551"/>
                      <a:pt x="156" y="519"/>
                      <a:pt x="135" y="478"/>
                    </a:cubicBezTo>
                    <a:cubicBezTo>
                      <a:pt x="125" y="457"/>
                      <a:pt x="115" y="436"/>
                      <a:pt x="115" y="406"/>
                    </a:cubicBezTo>
                    <a:cubicBezTo>
                      <a:pt x="115" y="385"/>
                      <a:pt x="105" y="364"/>
                      <a:pt x="115" y="343"/>
                    </a:cubicBezTo>
                    <a:cubicBezTo>
                      <a:pt x="115" y="312"/>
                      <a:pt x="115" y="281"/>
                      <a:pt x="125" y="260"/>
                    </a:cubicBezTo>
                    <a:cubicBezTo>
                      <a:pt x="135" y="240"/>
                      <a:pt x="135" y="229"/>
                      <a:pt x="146" y="208"/>
                    </a:cubicBezTo>
                    <a:cubicBezTo>
                      <a:pt x="156" y="198"/>
                      <a:pt x="167" y="187"/>
                      <a:pt x="188" y="177"/>
                    </a:cubicBezTo>
                    <a:cubicBezTo>
                      <a:pt x="197" y="167"/>
                      <a:pt x="218" y="157"/>
                      <a:pt x="229" y="146"/>
                    </a:cubicBezTo>
                    <a:cubicBezTo>
                      <a:pt x="250" y="136"/>
                      <a:pt x="280" y="125"/>
                      <a:pt x="301" y="125"/>
                    </a:cubicBezTo>
                    <a:cubicBezTo>
                      <a:pt x="359" y="116"/>
                      <a:pt x="409" y="115"/>
                      <a:pt x="457" y="115"/>
                    </a:cubicBezTo>
                    <a:lnTo>
                      <a:pt x="457" y="115"/>
                    </a:lnTo>
                    <a:cubicBezTo>
                      <a:pt x="623" y="125"/>
                      <a:pt x="789" y="178"/>
                      <a:pt x="944" y="229"/>
                    </a:cubicBezTo>
                    <a:lnTo>
                      <a:pt x="934" y="229"/>
                    </a:lnTo>
                    <a:cubicBezTo>
                      <a:pt x="1221" y="331"/>
                      <a:pt x="1477" y="474"/>
                      <a:pt x="1723" y="638"/>
                    </a:cubicBezTo>
                    <a:lnTo>
                      <a:pt x="1723" y="638"/>
                    </a:lnTo>
                    <a:cubicBezTo>
                      <a:pt x="1723" y="637"/>
                      <a:pt x="1723" y="635"/>
                      <a:pt x="1723" y="634"/>
                    </a:cubicBezTo>
                    <a:lnTo>
                      <a:pt x="1723" y="634"/>
                    </a:lnTo>
                    <a:cubicBezTo>
                      <a:pt x="2002" y="831"/>
                      <a:pt x="2262" y="1070"/>
                      <a:pt x="2480" y="1328"/>
                    </a:cubicBezTo>
                    <a:cubicBezTo>
                      <a:pt x="2479" y="1328"/>
                      <a:pt x="2478" y="1328"/>
                      <a:pt x="2478" y="1328"/>
                    </a:cubicBezTo>
                    <a:lnTo>
                      <a:pt x="2478" y="1328"/>
                    </a:lnTo>
                    <a:cubicBezTo>
                      <a:pt x="2640" y="1522"/>
                      <a:pt x="2783" y="1737"/>
                      <a:pt x="2885" y="1962"/>
                    </a:cubicBezTo>
                    <a:cubicBezTo>
                      <a:pt x="2905" y="2003"/>
                      <a:pt x="2926" y="2045"/>
                      <a:pt x="2936" y="2086"/>
                    </a:cubicBezTo>
                    <a:cubicBezTo>
                      <a:pt x="2957" y="2117"/>
                      <a:pt x="2977" y="2128"/>
                      <a:pt x="3009" y="2128"/>
                    </a:cubicBezTo>
                    <a:cubicBezTo>
                      <a:pt x="3040" y="2117"/>
                      <a:pt x="3060" y="2086"/>
                      <a:pt x="3050" y="2055"/>
                    </a:cubicBezTo>
                    <a:cubicBezTo>
                      <a:pt x="2947" y="1785"/>
                      <a:pt x="2791" y="1547"/>
                      <a:pt x="2615" y="1328"/>
                    </a:cubicBezTo>
                    <a:cubicBezTo>
                      <a:pt x="2438" y="1090"/>
                      <a:pt x="2221" y="883"/>
                      <a:pt x="1982" y="696"/>
                    </a:cubicBezTo>
                    <a:cubicBezTo>
                      <a:pt x="1753" y="509"/>
                      <a:pt x="1504" y="353"/>
                      <a:pt x="1235" y="229"/>
                    </a:cubicBezTo>
                    <a:cubicBezTo>
                      <a:pt x="1110" y="177"/>
                      <a:pt x="976" y="125"/>
                      <a:pt x="851" y="84"/>
                    </a:cubicBezTo>
                    <a:cubicBezTo>
                      <a:pt x="768" y="53"/>
                      <a:pt x="675" y="32"/>
                      <a:pt x="592" y="21"/>
                    </a:cubicBezTo>
                    <a:cubicBezTo>
                      <a:pt x="529" y="12"/>
                      <a:pt x="467" y="1"/>
                      <a:pt x="40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26"/>
              <p:cNvSpPr/>
              <p:nvPr/>
            </p:nvSpPr>
            <p:spPr>
              <a:xfrm>
                <a:off x="2051175" y="2202875"/>
                <a:ext cx="66650" cy="25450"/>
              </a:xfrm>
              <a:custGeom>
                <a:rect b="b" l="l" r="r" t="t"/>
                <a:pathLst>
                  <a:path extrusionOk="0" h="1018" w="2666">
                    <a:moveTo>
                      <a:pt x="1089" y="1"/>
                    </a:moveTo>
                    <a:cubicBezTo>
                      <a:pt x="871" y="1"/>
                      <a:pt x="643" y="31"/>
                      <a:pt x="425" y="104"/>
                    </a:cubicBezTo>
                    <a:cubicBezTo>
                      <a:pt x="332" y="135"/>
                      <a:pt x="238" y="177"/>
                      <a:pt x="155" y="239"/>
                    </a:cubicBezTo>
                    <a:cubicBezTo>
                      <a:pt x="83" y="291"/>
                      <a:pt x="21" y="363"/>
                      <a:pt x="0" y="446"/>
                    </a:cubicBezTo>
                    <a:lnTo>
                      <a:pt x="0" y="540"/>
                    </a:lnTo>
                    <a:cubicBezTo>
                      <a:pt x="10" y="571"/>
                      <a:pt x="21" y="612"/>
                      <a:pt x="42" y="644"/>
                    </a:cubicBezTo>
                    <a:cubicBezTo>
                      <a:pt x="62" y="695"/>
                      <a:pt x="104" y="748"/>
                      <a:pt x="155" y="789"/>
                    </a:cubicBezTo>
                    <a:cubicBezTo>
                      <a:pt x="207" y="820"/>
                      <a:pt x="259" y="851"/>
                      <a:pt x="321" y="872"/>
                    </a:cubicBezTo>
                    <a:lnTo>
                      <a:pt x="539" y="934"/>
                    </a:lnTo>
                    <a:cubicBezTo>
                      <a:pt x="695" y="965"/>
                      <a:pt x="851" y="976"/>
                      <a:pt x="1006" y="986"/>
                    </a:cubicBezTo>
                    <a:cubicBezTo>
                      <a:pt x="1141" y="997"/>
                      <a:pt x="1286" y="997"/>
                      <a:pt x="1431" y="1007"/>
                    </a:cubicBezTo>
                    <a:lnTo>
                      <a:pt x="1421" y="1007"/>
                    </a:lnTo>
                    <a:cubicBezTo>
                      <a:pt x="1441" y="1007"/>
                      <a:pt x="1452" y="1007"/>
                      <a:pt x="1473" y="1017"/>
                    </a:cubicBezTo>
                    <a:cubicBezTo>
                      <a:pt x="1483" y="1017"/>
                      <a:pt x="1504" y="1017"/>
                      <a:pt x="1514" y="1007"/>
                    </a:cubicBezTo>
                    <a:cubicBezTo>
                      <a:pt x="1524" y="997"/>
                      <a:pt x="1535" y="986"/>
                      <a:pt x="1535" y="965"/>
                    </a:cubicBezTo>
                    <a:cubicBezTo>
                      <a:pt x="1545" y="955"/>
                      <a:pt x="1535" y="944"/>
                      <a:pt x="1535" y="934"/>
                    </a:cubicBezTo>
                    <a:cubicBezTo>
                      <a:pt x="1524" y="914"/>
                      <a:pt x="1514" y="903"/>
                      <a:pt x="1494" y="903"/>
                    </a:cubicBezTo>
                    <a:cubicBezTo>
                      <a:pt x="1411" y="893"/>
                      <a:pt x="1328" y="893"/>
                      <a:pt x="1245" y="893"/>
                    </a:cubicBezTo>
                    <a:cubicBezTo>
                      <a:pt x="1130" y="882"/>
                      <a:pt x="1027" y="882"/>
                      <a:pt x="923" y="872"/>
                    </a:cubicBezTo>
                    <a:cubicBezTo>
                      <a:pt x="736" y="851"/>
                      <a:pt x="549" y="831"/>
                      <a:pt x="373" y="768"/>
                    </a:cubicBezTo>
                    <a:cubicBezTo>
                      <a:pt x="321" y="758"/>
                      <a:pt x="280" y="737"/>
                      <a:pt x="238" y="706"/>
                    </a:cubicBezTo>
                    <a:cubicBezTo>
                      <a:pt x="217" y="685"/>
                      <a:pt x="197" y="675"/>
                      <a:pt x="176" y="644"/>
                    </a:cubicBezTo>
                    <a:cubicBezTo>
                      <a:pt x="155" y="623"/>
                      <a:pt x="145" y="602"/>
                      <a:pt x="134" y="582"/>
                    </a:cubicBezTo>
                    <a:cubicBezTo>
                      <a:pt x="124" y="561"/>
                      <a:pt x="114" y="540"/>
                      <a:pt x="114" y="529"/>
                    </a:cubicBezTo>
                    <a:lnTo>
                      <a:pt x="114" y="488"/>
                    </a:lnTo>
                    <a:lnTo>
                      <a:pt x="114" y="446"/>
                    </a:lnTo>
                    <a:cubicBezTo>
                      <a:pt x="124" y="426"/>
                      <a:pt x="134" y="416"/>
                      <a:pt x="134" y="405"/>
                    </a:cubicBezTo>
                    <a:lnTo>
                      <a:pt x="197" y="343"/>
                    </a:lnTo>
                    <a:cubicBezTo>
                      <a:pt x="238" y="312"/>
                      <a:pt x="280" y="291"/>
                      <a:pt x="332" y="260"/>
                    </a:cubicBezTo>
                    <a:cubicBezTo>
                      <a:pt x="446" y="208"/>
                      <a:pt x="560" y="177"/>
                      <a:pt x="685" y="156"/>
                    </a:cubicBezTo>
                    <a:cubicBezTo>
                      <a:pt x="822" y="128"/>
                      <a:pt x="964" y="115"/>
                      <a:pt x="1105" y="115"/>
                    </a:cubicBezTo>
                    <a:cubicBezTo>
                      <a:pt x="1176" y="115"/>
                      <a:pt x="1247" y="118"/>
                      <a:pt x="1317" y="125"/>
                    </a:cubicBezTo>
                    <a:lnTo>
                      <a:pt x="1307" y="125"/>
                    </a:lnTo>
                    <a:cubicBezTo>
                      <a:pt x="1545" y="146"/>
                      <a:pt x="1784" y="187"/>
                      <a:pt x="2022" y="270"/>
                    </a:cubicBezTo>
                    <a:lnTo>
                      <a:pt x="2012" y="270"/>
                    </a:lnTo>
                    <a:cubicBezTo>
                      <a:pt x="2178" y="333"/>
                      <a:pt x="2344" y="405"/>
                      <a:pt x="2490" y="509"/>
                    </a:cubicBezTo>
                    <a:cubicBezTo>
                      <a:pt x="2510" y="529"/>
                      <a:pt x="2541" y="550"/>
                      <a:pt x="2562" y="571"/>
                    </a:cubicBezTo>
                    <a:cubicBezTo>
                      <a:pt x="2578" y="576"/>
                      <a:pt x="2593" y="581"/>
                      <a:pt x="2607" y="581"/>
                    </a:cubicBezTo>
                    <a:cubicBezTo>
                      <a:pt x="2621" y="581"/>
                      <a:pt x="2634" y="576"/>
                      <a:pt x="2645" y="561"/>
                    </a:cubicBezTo>
                    <a:cubicBezTo>
                      <a:pt x="2665" y="540"/>
                      <a:pt x="2665" y="509"/>
                      <a:pt x="2645" y="488"/>
                    </a:cubicBezTo>
                    <a:cubicBezTo>
                      <a:pt x="2541" y="405"/>
                      <a:pt x="2427" y="333"/>
                      <a:pt x="2313" y="280"/>
                    </a:cubicBezTo>
                    <a:cubicBezTo>
                      <a:pt x="2188" y="218"/>
                      <a:pt x="2064" y="167"/>
                      <a:pt x="1929" y="125"/>
                    </a:cubicBezTo>
                    <a:cubicBezTo>
                      <a:pt x="1670" y="42"/>
                      <a:pt x="1390" y="11"/>
                      <a:pt x="111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26"/>
              <p:cNvSpPr/>
              <p:nvPr/>
            </p:nvSpPr>
            <p:spPr>
              <a:xfrm>
                <a:off x="2112875" y="2203400"/>
                <a:ext cx="67975" cy="42800"/>
              </a:xfrm>
              <a:custGeom>
                <a:rect b="b" l="l" r="r" t="t"/>
                <a:pathLst>
                  <a:path extrusionOk="0" h="1712" w="2719">
                    <a:moveTo>
                      <a:pt x="716" y="353"/>
                    </a:moveTo>
                    <a:lnTo>
                      <a:pt x="716" y="353"/>
                    </a:lnTo>
                    <a:cubicBezTo>
                      <a:pt x="737" y="363"/>
                      <a:pt x="758" y="363"/>
                      <a:pt x="768" y="374"/>
                    </a:cubicBezTo>
                    <a:cubicBezTo>
                      <a:pt x="789" y="374"/>
                      <a:pt x="799" y="384"/>
                      <a:pt x="820" y="395"/>
                    </a:cubicBezTo>
                    <a:cubicBezTo>
                      <a:pt x="831" y="395"/>
                      <a:pt x="841" y="405"/>
                      <a:pt x="851" y="415"/>
                    </a:cubicBezTo>
                    <a:cubicBezTo>
                      <a:pt x="820" y="405"/>
                      <a:pt x="799" y="395"/>
                      <a:pt x="768" y="395"/>
                    </a:cubicBezTo>
                    <a:cubicBezTo>
                      <a:pt x="768" y="384"/>
                      <a:pt x="758" y="384"/>
                      <a:pt x="748" y="374"/>
                    </a:cubicBezTo>
                    <a:cubicBezTo>
                      <a:pt x="737" y="374"/>
                      <a:pt x="727" y="363"/>
                      <a:pt x="716" y="353"/>
                    </a:cubicBezTo>
                    <a:close/>
                    <a:moveTo>
                      <a:pt x="280" y="1"/>
                    </a:moveTo>
                    <a:cubicBezTo>
                      <a:pt x="250" y="1"/>
                      <a:pt x="218" y="1"/>
                      <a:pt x="188" y="10"/>
                    </a:cubicBezTo>
                    <a:cubicBezTo>
                      <a:pt x="156" y="21"/>
                      <a:pt x="135" y="31"/>
                      <a:pt x="114" y="52"/>
                    </a:cubicBezTo>
                    <a:lnTo>
                      <a:pt x="114" y="63"/>
                    </a:lnTo>
                    <a:lnTo>
                      <a:pt x="105" y="63"/>
                    </a:lnTo>
                    <a:cubicBezTo>
                      <a:pt x="94" y="63"/>
                      <a:pt x="84" y="73"/>
                      <a:pt x="84" y="73"/>
                    </a:cubicBezTo>
                    <a:cubicBezTo>
                      <a:pt x="63" y="83"/>
                      <a:pt x="42" y="104"/>
                      <a:pt x="32" y="135"/>
                    </a:cubicBezTo>
                    <a:cubicBezTo>
                      <a:pt x="32" y="146"/>
                      <a:pt x="22" y="156"/>
                      <a:pt x="22" y="166"/>
                    </a:cubicBezTo>
                    <a:cubicBezTo>
                      <a:pt x="11" y="176"/>
                      <a:pt x="11" y="187"/>
                      <a:pt x="11" y="187"/>
                    </a:cubicBezTo>
                    <a:cubicBezTo>
                      <a:pt x="1" y="218"/>
                      <a:pt x="1" y="239"/>
                      <a:pt x="1" y="259"/>
                    </a:cubicBezTo>
                    <a:cubicBezTo>
                      <a:pt x="1" y="270"/>
                      <a:pt x="1" y="280"/>
                      <a:pt x="11" y="291"/>
                    </a:cubicBezTo>
                    <a:lnTo>
                      <a:pt x="11" y="322"/>
                    </a:lnTo>
                    <a:cubicBezTo>
                      <a:pt x="11" y="363"/>
                      <a:pt x="11" y="395"/>
                      <a:pt x="22" y="436"/>
                    </a:cubicBezTo>
                    <a:cubicBezTo>
                      <a:pt x="22" y="446"/>
                      <a:pt x="32" y="467"/>
                      <a:pt x="32" y="478"/>
                    </a:cubicBezTo>
                    <a:cubicBezTo>
                      <a:pt x="42" y="488"/>
                      <a:pt x="63" y="498"/>
                      <a:pt x="73" y="508"/>
                    </a:cubicBezTo>
                    <a:cubicBezTo>
                      <a:pt x="84" y="508"/>
                      <a:pt x="94" y="519"/>
                      <a:pt x="105" y="519"/>
                    </a:cubicBezTo>
                    <a:lnTo>
                      <a:pt x="125" y="519"/>
                    </a:lnTo>
                    <a:cubicBezTo>
                      <a:pt x="135" y="540"/>
                      <a:pt x="156" y="561"/>
                      <a:pt x="167" y="581"/>
                    </a:cubicBezTo>
                    <a:cubicBezTo>
                      <a:pt x="188" y="612"/>
                      <a:pt x="208" y="633"/>
                      <a:pt x="239" y="644"/>
                    </a:cubicBezTo>
                    <a:cubicBezTo>
                      <a:pt x="250" y="654"/>
                      <a:pt x="260" y="664"/>
                      <a:pt x="280" y="664"/>
                    </a:cubicBezTo>
                    <a:cubicBezTo>
                      <a:pt x="291" y="664"/>
                      <a:pt x="301" y="654"/>
                      <a:pt x="312" y="644"/>
                    </a:cubicBezTo>
                    <a:cubicBezTo>
                      <a:pt x="322" y="633"/>
                      <a:pt x="333" y="623"/>
                      <a:pt x="333" y="602"/>
                    </a:cubicBezTo>
                    <a:cubicBezTo>
                      <a:pt x="333" y="591"/>
                      <a:pt x="322" y="571"/>
                      <a:pt x="312" y="571"/>
                    </a:cubicBezTo>
                    <a:cubicBezTo>
                      <a:pt x="322" y="571"/>
                      <a:pt x="343" y="571"/>
                      <a:pt x="353" y="581"/>
                    </a:cubicBezTo>
                    <a:cubicBezTo>
                      <a:pt x="395" y="591"/>
                      <a:pt x="436" y="591"/>
                      <a:pt x="488" y="591"/>
                    </a:cubicBezTo>
                    <a:cubicBezTo>
                      <a:pt x="509" y="591"/>
                      <a:pt x="529" y="581"/>
                      <a:pt x="550" y="581"/>
                    </a:cubicBezTo>
                    <a:cubicBezTo>
                      <a:pt x="571" y="581"/>
                      <a:pt x="582" y="571"/>
                      <a:pt x="602" y="561"/>
                    </a:cubicBezTo>
                    <a:cubicBezTo>
                      <a:pt x="612" y="561"/>
                      <a:pt x="612" y="550"/>
                      <a:pt x="623" y="550"/>
                    </a:cubicBezTo>
                    <a:cubicBezTo>
                      <a:pt x="644" y="550"/>
                      <a:pt x="665" y="561"/>
                      <a:pt x="685" y="561"/>
                    </a:cubicBezTo>
                    <a:cubicBezTo>
                      <a:pt x="903" y="664"/>
                      <a:pt x="1121" y="757"/>
                      <a:pt x="1339" y="851"/>
                    </a:cubicBezTo>
                    <a:cubicBezTo>
                      <a:pt x="1640" y="1006"/>
                      <a:pt x="1930" y="1152"/>
                      <a:pt x="2210" y="1338"/>
                    </a:cubicBezTo>
                    <a:cubicBezTo>
                      <a:pt x="2213" y="1341"/>
                      <a:pt x="2218" y="1343"/>
                      <a:pt x="2224" y="1343"/>
                    </a:cubicBezTo>
                    <a:cubicBezTo>
                      <a:pt x="2238" y="1343"/>
                      <a:pt x="2257" y="1335"/>
                      <a:pt x="2272" y="1328"/>
                    </a:cubicBezTo>
                    <a:lnTo>
                      <a:pt x="2283" y="1328"/>
                    </a:lnTo>
                    <a:cubicBezTo>
                      <a:pt x="2345" y="1400"/>
                      <a:pt x="2417" y="1483"/>
                      <a:pt x="2490" y="1566"/>
                    </a:cubicBezTo>
                    <a:cubicBezTo>
                      <a:pt x="2503" y="1579"/>
                      <a:pt x="2515" y="1584"/>
                      <a:pt x="2527" y="1584"/>
                    </a:cubicBezTo>
                    <a:cubicBezTo>
                      <a:pt x="2536" y="1584"/>
                      <a:pt x="2544" y="1581"/>
                      <a:pt x="2553" y="1577"/>
                    </a:cubicBezTo>
                    <a:cubicBezTo>
                      <a:pt x="2563" y="1598"/>
                      <a:pt x="2573" y="1608"/>
                      <a:pt x="2573" y="1629"/>
                    </a:cubicBezTo>
                    <a:cubicBezTo>
                      <a:pt x="2583" y="1639"/>
                      <a:pt x="2594" y="1660"/>
                      <a:pt x="2594" y="1670"/>
                    </a:cubicBezTo>
                    <a:lnTo>
                      <a:pt x="2625" y="1702"/>
                    </a:lnTo>
                    <a:cubicBezTo>
                      <a:pt x="2636" y="1712"/>
                      <a:pt x="2656" y="1712"/>
                      <a:pt x="2666" y="1712"/>
                    </a:cubicBezTo>
                    <a:cubicBezTo>
                      <a:pt x="2698" y="1702"/>
                      <a:pt x="2719" y="1660"/>
                      <a:pt x="2708" y="1639"/>
                    </a:cubicBezTo>
                    <a:cubicBezTo>
                      <a:pt x="2677" y="1566"/>
                      <a:pt x="2646" y="1504"/>
                      <a:pt x="2604" y="1442"/>
                    </a:cubicBezTo>
                    <a:cubicBezTo>
                      <a:pt x="2573" y="1391"/>
                      <a:pt x="2532" y="1328"/>
                      <a:pt x="2480" y="1276"/>
                    </a:cubicBezTo>
                    <a:cubicBezTo>
                      <a:pt x="2407" y="1183"/>
                      <a:pt x="2334" y="1110"/>
                      <a:pt x="2251" y="1027"/>
                    </a:cubicBezTo>
                    <a:cubicBezTo>
                      <a:pt x="2241" y="1017"/>
                      <a:pt x="2241" y="1006"/>
                      <a:pt x="2231" y="996"/>
                    </a:cubicBezTo>
                    <a:cubicBezTo>
                      <a:pt x="2168" y="934"/>
                      <a:pt x="2106" y="882"/>
                      <a:pt x="2044" y="820"/>
                    </a:cubicBezTo>
                    <a:cubicBezTo>
                      <a:pt x="1992" y="768"/>
                      <a:pt x="1940" y="727"/>
                      <a:pt x="1889" y="674"/>
                    </a:cubicBezTo>
                    <a:cubicBezTo>
                      <a:pt x="1753" y="550"/>
                      <a:pt x="1608" y="436"/>
                      <a:pt x="1453" y="332"/>
                    </a:cubicBezTo>
                    <a:cubicBezTo>
                      <a:pt x="1308" y="239"/>
                      <a:pt x="1142" y="166"/>
                      <a:pt x="976" y="104"/>
                    </a:cubicBezTo>
                    <a:lnTo>
                      <a:pt x="955" y="104"/>
                    </a:lnTo>
                    <a:cubicBezTo>
                      <a:pt x="872" y="73"/>
                      <a:pt x="789" y="52"/>
                      <a:pt x="706" y="31"/>
                    </a:cubicBezTo>
                    <a:cubicBezTo>
                      <a:pt x="685" y="31"/>
                      <a:pt x="654" y="42"/>
                      <a:pt x="644" y="63"/>
                    </a:cubicBezTo>
                    <a:lnTo>
                      <a:pt x="644" y="83"/>
                    </a:lnTo>
                    <a:cubicBezTo>
                      <a:pt x="633" y="83"/>
                      <a:pt x="633" y="73"/>
                      <a:pt x="623" y="73"/>
                    </a:cubicBezTo>
                    <a:cubicBezTo>
                      <a:pt x="623" y="73"/>
                      <a:pt x="612" y="73"/>
                      <a:pt x="612" y="63"/>
                    </a:cubicBezTo>
                    <a:cubicBezTo>
                      <a:pt x="582" y="52"/>
                      <a:pt x="561" y="42"/>
                      <a:pt x="529" y="31"/>
                    </a:cubicBezTo>
                    <a:cubicBezTo>
                      <a:pt x="509" y="21"/>
                      <a:pt x="478" y="21"/>
                      <a:pt x="446" y="10"/>
                    </a:cubicBezTo>
                    <a:lnTo>
                      <a:pt x="384" y="10"/>
                    </a:lnTo>
                    <a:cubicBezTo>
                      <a:pt x="353" y="1"/>
                      <a:pt x="322" y="1"/>
                      <a:pt x="28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26"/>
              <p:cNvSpPr/>
              <p:nvPr/>
            </p:nvSpPr>
            <p:spPr>
              <a:xfrm>
                <a:off x="2122225" y="2203925"/>
                <a:ext cx="18700" cy="13750"/>
              </a:xfrm>
              <a:custGeom>
                <a:rect b="b" l="l" r="r" t="t"/>
                <a:pathLst>
                  <a:path extrusionOk="0" h="550" w="748">
                    <a:moveTo>
                      <a:pt x="208" y="0"/>
                    </a:moveTo>
                    <a:cubicBezTo>
                      <a:pt x="187" y="0"/>
                      <a:pt x="166" y="10"/>
                      <a:pt x="155" y="31"/>
                    </a:cubicBezTo>
                    <a:cubicBezTo>
                      <a:pt x="135" y="31"/>
                      <a:pt x="114" y="21"/>
                      <a:pt x="93" y="21"/>
                    </a:cubicBezTo>
                    <a:lnTo>
                      <a:pt x="42" y="21"/>
                    </a:lnTo>
                    <a:lnTo>
                      <a:pt x="10" y="52"/>
                    </a:lnTo>
                    <a:cubicBezTo>
                      <a:pt x="0" y="83"/>
                      <a:pt x="10" y="114"/>
                      <a:pt x="42" y="125"/>
                    </a:cubicBezTo>
                    <a:cubicBezTo>
                      <a:pt x="52" y="135"/>
                      <a:pt x="72" y="145"/>
                      <a:pt x="93" y="155"/>
                    </a:cubicBezTo>
                    <a:cubicBezTo>
                      <a:pt x="72" y="155"/>
                      <a:pt x="62" y="166"/>
                      <a:pt x="52" y="176"/>
                    </a:cubicBezTo>
                    <a:lnTo>
                      <a:pt x="52" y="208"/>
                    </a:lnTo>
                    <a:cubicBezTo>
                      <a:pt x="52" y="228"/>
                      <a:pt x="62" y="238"/>
                      <a:pt x="72" y="249"/>
                    </a:cubicBezTo>
                    <a:cubicBezTo>
                      <a:pt x="125" y="311"/>
                      <a:pt x="187" y="363"/>
                      <a:pt x="259" y="404"/>
                    </a:cubicBezTo>
                    <a:cubicBezTo>
                      <a:pt x="342" y="457"/>
                      <a:pt x="425" y="487"/>
                      <a:pt x="519" y="508"/>
                    </a:cubicBezTo>
                    <a:cubicBezTo>
                      <a:pt x="540" y="508"/>
                      <a:pt x="560" y="498"/>
                      <a:pt x="570" y="487"/>
                    </a:cubicBezTo>
                    <a:lnTo>
                      <a:pt x="664" y="550"/>
                    </a:lnTo>
                    <a:lnTo>
                      <a:pt x="706" y="550"/>
                    </a:lnTo>
                    <a:cubicBezTo>
                      <a:pt x="726" y="550"/>
                      <a:pt x="736" y="540"/>
                      <a:pt x="747" y="519"/>
                    </a:cubicBezTo>
                    <a:lnTo>
                      <a:pt x="747" y="477"/>
                    </a:lnTo>
                    <a:lnTo>
                      <a:pt x="716" y="446"/>
                    </a:lnTo>
                    <a:lnTo>
                      <a:pt x="467" y="291"/>
                    </a:lnTo>
                    <a:cubicBezTo>
                      <a:pt x="477" y="280"/>
                      <a:pt x="477" y="259"/>
                      <a:pt x="467" y="238"/>
                    </a:cubicBezTo>
                    <a:cubicBezTo>
                      <a:pt x="457" y="218"/>
                      <a:pt x="436" y="197"/>
                      <a:pt x="425" y="176"/>
                    </a:cubicBezTo>
                    <a:cubicBezTo>
                      <a:pt x="425" y="176"/>
                      <a:pt x="436" y="166"/>
                      <a:pt x="436" y="155"/>
                    </a:cubicBezTo>
                    <a:cubicBezTo>
                      <a:pt x="446" y="145"/>
                      <a:pt x="446" y="125"/>
                      <a:pt x="446" y="114"/>
                    </a:cubicBezTo>
                    <a:cubicBezTo>
                      <a:pt x="436" y="104"/>
                      <a:pt x="436" y="93"/>
                      <a:pt x="425" y="93"/>
                    </a:cubicBezTo>
                    <a:lnTo>
                      <a:pt x="425" y="83"/>
                    </a:lnTo>
                    <a:cubicBezTo>
                      <a:pt x="425" y="72"/>
                      <a:pt x="415" y="62"/>
                      <a:pt x="394" y="52"/>
                    </a:cubicBezTo>
                    <a:cubicBezTo>
                      <a:pt x="342" y="31"/>
                      <a:pt x="280" y="10"/>
                      <a:pt x="2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26"/>
              <p:cNvSpPr/>
              <p:nvPr/>
            </p:nvSpPr>
            <p:spPr>
              <a:xfrm>
                <a:off x="2053225" y="2204175"/>
                <a:ext cx="62525" cy="18800"/>
              </a:xfrm>
              <a:custGeom>
                <a:rect b="b" l="l" r="r" t="t"/>
                <a:pathLst>
                  <a:path extrusionOk="0" h="752" w="2501">
                    <a:moveTo>
                      <a:pt x="1101" y="0"/>
                    </a:moveTo>
                    <a:cubicBezTo>
                      <a:pt x="1038" y="0"/>
                      <a:pt x="976" y="11"/>
                      <a:pt x="903" y="11"/>
                    </a:cubicBezTo>
                    <a:cubicBezTo>
                      <a:pt x="841" y="21"/>
                      <a:pt x="779" y="21"/>
                      <a:pt x="716" y="32"/>
                    </a:cubicBezTo>
                    <a:cubicBezTo>
                      <a:pt x="665" y="42"/>
                      <a:pt x="613" y="52"/>
                      <a:pt x="571" y="73"/>
                    </a:cubicBezTo>
                    <a:cubicBezTo>
                      <a:pt x="478" y="94"/>
                      <a:pt x="395" y="135"/>
                      <a:pt x="312" y="177"/>
                    </a:cubicBezTo>
                    <a:cubicBezTo>
                      <a:pt x="229" y="218"/>
                      <a:pt x="156" y="270"/>
                      <a:pt x="94" y="332"/>
                    </a:cubicBezTo>
                    <a:cubicBezTo>
                      <a:pt x="42" y="384"/>
                      <a:pt x="1" y="467"/>
                      <a:pt x="11" y="540"/>
                    </a:cubicBezTo>
                    <a:cubicBezTo>
                      <a:pt x="22" y="581"/>
                      <a:pt x="52" y="623"/>
                      <a:pt x="94" y="654"/>
                    </a:cubicBezTo>
                    <a:cubicBezTo>
                      <a:pt x="146" y="706"/>
                      <a:pt x="218" y="726"/>
                      <a:pt x="291" y="747"/>
                    </a:cubicBezTo>
                    <a:cubicBezTo>
                      <a:pt x="298" y="751"/>
                      <a:pt x="304" y="752"/>
                      <a:pt x="309" y="752"/>
                    </a:cubicBezTo>
                    <a:cubicBezTo>
                      <a:pt x="319" y="752"/>
                      <a:pt x="326" y="747"/>
                      <a:pt x="333" y="747"/>
                    </a:cubicBezTo>
                    <a:cubicBezTo>
                      <a:pt x="343" y="737"/>
                      <a:pt x="354" y="726"/>
                      <a:pt x="364" y="706"/>
                    </a:cubicBezTo>
                    <a:cubicBezTo>
                      <a:pt x="364" y="696"/>
                      <a:pt x="364" y="685"/>
                      <a:pt x="354" y="664"/>
                    </a:cubicBezTo>
                    <a:cubicBezTo>
                      <a:pt x="343" y="654"/>
                      <a:pt x="333" y="643"/>
                      <a:pt x="322" y="643"/>
                    </a:cubicBezTo>
                    <a:cubicBezTo>
                      <a:pt x="312" y="643"/>
                      <a:pt x="301" y="643"/>
                      <a:pt x="301" y="633"/>
                    </a:cubicBezTo>
                    <a:lnTo>
                      <a:pt x="301" y="643"/>
                    </a:lnTo>
                    <a:lnTo>
                      <a:pt x="177" y="581"/>
                    </a:lnTo>
                    <a:lnTo>
                      <a:pt x="146" y="550"/>
                    </a:lnTo>
                    <a:cubicBezTo>
                      <a:pt x="135" y="540"/>
                      <a:pt x="135" y="530"/>
                      <a:pt x="125" y="530"/>
                    </a:cubicBezTo>
                    <a:lnTo>
                      <a:pt x="125" y="509"/>
                    </a:lnTo>
                    <a:lnTo>
                      <a:pt x="125" y="498"/>
                    </a:lnTo>
                    <a:lnTo>
                      <a:pt x="125" y="477"/>
                    </a:lnTo>
                    <a:cubicBezTo>
                      <a:pt x="135" y="467"/>
                      <a:pt x="135" y="457"/>
                      <a:pt x="146" y="447"/>
                    </a:cubicBezTo>
                    <a:cubicBezTo>
                      <a:pt x="167" y="415"/>
                      <a:pt x="188" y="394"/>
                      <a:pt x="208" y="374"/>
                    </a:cubicBezTo>
                    <a:cubicBezTo>
                      <a:pt x="281" y="322"/>
                      <a:pt x="354" y="281"/>
                      <a:pt x="437" y="239"/>
                    </a:cubicBezTo>
                    <a:lnTo>
                      <a:pt x="426" y="239"/>
                    </a:lnTo>
                    <a:cubicBezTo>
                      <a:pt x="467" y="218"/>
                      <a:pt x="520" y="208"/>
                      <a:pt x="571" y="187"/>
                    </a:cubicBezTo>
                    <a:cubicBezTo>
                      <a:pt x="613" y="166"/>
                      <a:pt x="665" y="156"/>
                      <a:pt x="706" y="145"/>
                    </a:cubicBezTo>
                    <a:cubicBezTo>
                      <a:pt x="834" y="126"/>
                      <a:pt x="957" y="114"/>
                      <a:pt x="1082" y="114"/>
                    </a:cubicBezTo>
                    <a:cubicBezTo>
                      <a:pt x="1150" y="114"/>
                      <a:pt x="1218" y="117"/>
                      <a:pt x="1287" y="125"/>
                    </a:cubicBezTo>
                    <a:cubicBezTo>
                      <a:pt x="1484" y="135"/>
                      <a:pt x="1681" y="177"/>
                      <a:pt x="1868" y="239"/>
                    </a:cubicBezTo>
                    <a:cubicBezTo>
                      <a:pt x="2013" y="291"/>
                      <a:pt x="2159" y="364"/>
                      <a:pt x="2293" y="457"/>
                    </a:cubicBezTo>
                    <a:cubicBezTo>
                      <a:pt x="2335" y="477"/>
                      <a:pt x="2366" y="509"/>
                      <a:pt x="2397" y="540"/>
                    </a:cubicBezTo>
                    <a:cubicBezTo>
                      <a:pt x="2406" y="549"/>
                      <a:pt x="2420" y="554"/>
                      <a:pt x="2434" y="554"/>
                    </a:cubicBezTo>
                    <a:cubicBezTo>
                      <a:pt x="2451" y="554"/>
                      <a:pt x="2468" y="547"/>
                      <a:pt x="2480" y="530"/>
                    </a:cubicBezTo>
                    <a:cubicBezTo>
                      <a:pt x="2500" y="509"/>
                      <a:pt x="2500" y="477"/>
                      <a:pt x="2470" y="457"/>
                    </a:cubicBezTo>
                    <a:cubicBezTo>
                      <a:pt x="2366" y="364"/>
                      <a:pt x="2252" y="291"/>
                      <a:pt x="2138" y="228"/>
                    </a:cubicBezTo>
                    <a:cubicBezTo>
                      <a:pt x="2013" y="166"/>
                      <a:pt x="1878" y="125"/>
                      <a:pt x="1744" y="83"/>
                    </a:cubicBezTo>
                    <a:cubicBezTo>
                      <a:pt x="1608" y="52"/>
                      <a:pt x="1463" y="21"/>
                      <a:pt x="1318" y="11"/>
                    </a:cubicBezTo>
                    <a:cubicBezTo>
                      <a:pt x="1246" y="11"/>
                      <a:pt x="1173" y="0"/>
                      <a:pt x="1101" y="0"/>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26"/>
              <p:cNvSpPr/>
              <p:nvPr/>
            </p:nvSpPr>
            <p:spPr>
              <a:xfrm>
                <a:off x="2053225" y="2204175"/>
                <a:ext cx="58375" cy="17125"/>
              </a:xfrm>
              <a:custGeom>
                <a:rect b="b" l="l" r="r" t="t"/>
                <a:pathLst>
                  <a:path extrusionOk="0" h="685" w="2335">
                    <a:moveTo>
                      <a:pt x="1744" y="311"/>
                    </a:moveTo>
                    <a:cubicBezTo>
                      <a:pt x="1754" y="311"/>
                      <a:pt x="1754" y="311"/>
                      <a:pt x="1754" y="322"/>
                    </a:cubicBezTo>
                    <a:lnTo>
                      <a:pt x="1744" y="322"/>
                    </a:lnTo>
                    <a:lnTo>
                      <a:pt x="1744" y="311"/>
                    </a:lnTo>
                    <a:close/>
                    <a:moveTo>
                      <a:pt x="1173" y="0"/>
                    </a:moveTo>
                    <a:cubicBezTo>
                      <a:pt x="1152" y="0"/>
                      <a:pt x="1131" y="0"/>
                      <a:pt x="1110" y="11"/>
                    </a:cubicBezTo>
                    <a:cubicBezTo>
                      <a:pt x="976" y="11"/>
                      <a:pt x="841" y="21"/>
                      <a:pt x="706" y="52"/>
                    </a:cubicBezTo>
                    <a:cubicBezTo>
                      <a:pt x="603" y="73"/>
                      <a:pt x="499" y="104"/>
                      <a:pt x="395" y="166"/>
                    </a:cubicBezTo>
                    <a:cubicBezTo>
                      <a:pt x="374" y="161"/>
                      <a:pt x="351" y="159"/>
                      <a:pt x="326" y="159"/>
                    </a:cubicBezTo>
                    <a:cubicBezTo>
                      <a:pt x="302" y="159"/>
                      <a:pt x="276" y="161"/>
                      <a:pt x="250" y="166"/>
                    </a:cubicBezTo>
                    <a:cubicBezTo>
                      <a:pt x="218" y="166"/>
                      <a:pt x="188" y="187"/>
                      <a:pt x="167" y="198"/>
                    </a:cubicBezTo>
                    <a:cubicBezTo>
                      <a:pt x="135" y="218"/>
                      <a:pt x="115" y="239"/>
                      <a:pt x="94" y="270"/>
                    </a:cubicBezTo>
                    <a:cubicBezTo>
                      <a:pt x="84" y="281"/>
                      <a:pt x="84" y="291"/>
                      <a:pt x="73" y="311"/>
                    </a:cubicBezTo>
                    <a:cubicBezTo>
                      <a:pt x="63" y="311"/>
                      <a:pt x="63" y="322"/>
                      <a:pt x="52" y="332"/>
                    </a:cubicBezTo>
                    <a:cubicBezTo>
                      <a:pt x="32" y="343"/>
                      <a:pt x="22" y="364"/>
                      <a:pt x="11" y="384"/>
                    </a:cubicBezTo>
                    <a:cubicBezTo>
                      <a:pt x="1" y="405"/>
                      <a:pt x="1" y="436"/>
                      <a:pt x="1" y="467"/>
                    </a:cubicBezTo>
                    <a:lnTo>
                      <a:pt x="1" y="509"/>
                    </a:lnTo>
                    <a:cubicBezTo>
                      <a:pt x="11" y="519"/>
                      <a:pt x="11" y="530"/>
                      <a:pt x="22" y="540"/>
                    </a:cubicBezTo>
                    <a:cubicBezTo>
                      <a:pt x="42" y="560"/>
                      <a:pt x="63" y="581"/>
                      <a:pt x="84" y="592"/>
                    </a:cubicBezTo>
                    <a:cubicBezTo>
                      <a:pt x="94" y="592"/>
                      <a:pt x="105" y="602"/>
                      <a:pt x="125" y="602"/>
                    </a:cubicBezTo>
                    <a:cubicBezTo>
                      <a:pt x="156" y="623"/>
                      <a:pt x="188" y="643"/>
                      <a:pt x="229" y="664"/>
                    </a:cubicBezTo>
                    <a:cubicBezTo>
                      <a:pt x="271" y="675"/>
                      <a:pt x="312" y="675"/>
                      <a:pt x="354" y="685"/>
                    </a:cubicBezTo>
                    <a:cubicBezTo>
                      <a:pt x="364" y="685"/>
                      <a:pt x="384" y="685"/>
                      <a:pt x="395" y="675"/>
                    </a:cubicBezTo>
                    <a:cubicBezTo>
                      <a:pt x="405" y="664"/>
                      <a:pt x="416" y="654"/>
                      <a:pt x="416" y="643"/>
                    </a:cubicBezTo>
                    <a:cubicBezTo>
                      <a:pt x="488" y="633"/>
                      <a:pt x="561" y="623"/>
                      <a:pt x="623" y="602"/>
                    </a:cubicBezTo>
                    <a:cubicBezTo>
                      <a:pt x="644" y="602"/>
                      <a:pt x="675" y="592"/>
                      <a:pt x="706" y="581"/>
                    </a:cubicBezTo>
                    <a:lnTo>
                      <a:pt x="758" y="581"/>
                    </a:lnTo>
                    <a:cubicBezTo>
                      <a:pt x="924" y="571"/>
                      <a:pt x="1090" y="550"/>
                      <a:pt x="1256" y="519"/>
                    </a:cubicBezTo>
                    <a:cubicBezTo>
                      <a:pt x="1267" y="519"/>
                      <a:pt x="1276" y="509"/>
                      <a:pt x="1276" y="509"/>
                    </a:cubicBezTo>
                    <a:cubicBezTo>
                      <a:pt x="1287" y="498"/>
                      <a:pt x="1287" y="498"/>
                      <a:pt x="1287" y="488"/>
                    </a:cubicBezTo>
                    <a:cubicBezTo>
                      <a:pt x="1370" y="477"/>
                      <a:pt x="1463" y="467"/>
                      <a:pt x="1546" y="457"/>
                    </a:cubicBezTo>
                    <a:cubicBezTo>
                      <a:pt x="1557" y="457"/>
                      <a:pt x="1567" y="457"/>
                      <a:pt x="1567" y="447"/>
                    </a:cubicBezTo>
                    <a:cubicBezTo>
                      <a:pt x="1578" y="447"/>
                      <a:pt x="1588" y="436"/>
                      <a:pt x="1588" y="426"/>
                    </a:cubicBezTo>
                    <a:cubicBezTo>
                      <a:pt x="1635" y="429"/>
                      <a:pt x="1682" y="430"/>
                      <a:pt x="1729" y="430"/>
                    </a:cubicBezTo>
                    <a:cubicBezTo>
                      <a:pt x="1858" y="430"/>
                      <a:pt x="1987" y="420"/>
                      <a:pt x="2117" y="405"/>
                    </a:cubicBezTo>
                    <a:cubicBezTo>
                      <a:pt x="2127" y="405"/>
                      <a:pt x="2148" y="415"/>
                      <a:pt x="2159" y="415"/>
                    </a:cubicBezTo>
                    <a:lnTo>
                      <a:pt x="2148" y="415"/>
                    </a:lnTo>
                    <a:cubicBezTo>
                      <a:pt x="2179" y="426"/>
                      <a:pt x="2221" y="436"/>
                      <a:pt x="2252" y="457"/>
                    </a:cubicBezTo>
                    <a:cubicBezTo>
                      <a:pt x="2259" y="459"/>
                      <a:pt x="2267" y="461"/>
                      <a:pt x="2275" y="461"/>
                    </a:cubicBezTo>
                    <a:cubicBezTo>
                      <a:pt x="2297" y="461"/>
                      <a:pt x="2316" y="449"/>
                      <a:pt x="2325" y="426"/>
                    </a:cubicBezTo>
                    <a:cubicBezTo>
                      <a:pt x="2335" y="405"/>
                      <a:pt x="2335" y="364"/>
                      <a:pt x="2304" y="353"/>
                    </a:cubicBezTo>
                    <a:cubicBezTo>
                      <a:pt x="2272" y="343"/>
                      <a:pt x="2252" y="332"/>
                      <a:pt x="2221" y="322"/>
                    </a:cubicBezTo>
                    <a:cubicBezTo>
                      <a:pt x="2221" y="311"/>
                      <a:pt x="2210" y="291"/>
                      <a:pt x="2189" y="291"/>
                    </a:cubicBezTo>
                    <a:cubicBezTo>
                      <a:pt x="2076" y="228"/>
                      <a:pt x="1951" y="198"/>
                      <a:pt x="1837" y="156"/>
                    </a:cubicBezTo>
                    <a:cubicBezTo>
                      <a:pt x="1816" y="156"/>
                      <a:pt x="1795" y="145"/>
                      <a:pt x="1774" y="145"/>
                    </a:cubicBezTo>
                    <a:cubicBezTo>
                      <a:pt x="1691" y="83"/>
                      <a:pt x="1598" y="52"/>
                      <a:pt x="1505" y="32"/>
                    </a:cubicBezTo>
                    <a:cubicBezTo>
                      <a:pt x="1442" y="21"/>
                      <a:pt x="1380" y="11"/>
                      <a:pt x="1329" y="11"/>
                    </a:cubicBezTo>
                    <a:cubicBezTo>
                      <a:pt x="1276" y="11"/>
                      <a:pt x="1225" y="0"/>
                      <a:pt x="117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26"/>
              <p:cNvSpPr/>
              <p:nvPr/>
            </p:nvSpPr>
            <p:spPr>
              <a:xfrm>
                <a:off x="2068000" y="2210650"/>
                <a:ext cx="40750" cy="8200"/>
              </a:xfrm>
              <a:custGeom>
                <a:rect b="b" l="l" r="r" t="t"/>
                <a:pathLst>
                  <a:path extrusionOk="0" h="328" w="1630">
                    <a:moveTo>
                      <a:pt x="810" y="1"/>
                    </a:moveTo>
                    <a:cubicBezTo>
                      <a:pt x="685" y="1"/>
                      <a:pt x="551" y="11"/>
                      <a:pt x="427" y="32"/>
                    </a:cubicBezTo>
                    <a:cubicBezTo>
                      <a:pt x="302" y="52"/>
                      <a:pt x="167" y="84"/>
                      <a:pt x="53" y="125"/>
                    </a:cubicBezTo>
                    <a:cubicBezTo>
                      <a:pt x="22" y="135"/>
                      <a:pt x="1" y="167"/>
                      <a:pt x="12" y="188"/>
                    </a:cubicBezTo>
                    <a:cubicBezTo>
                      <a:pt x="20" y="213"/>
                      <a:pt x="43" y="232"/>
                      <a:pt x="68" y="232"/>
                    </a:cubicBezTo>
                    <a:cubicBezTo>
                      <a:pt x="73" y="232"/>
                      <a:pt x="79" y="231"/>
                      <a:pt x="84" y="229"/>
                    </a:cubicBezTo>
                    <a:cubicBezTo>
                      <a:pt x="178" y="198"/>
                      <a:pt x="281" y="177"/>
                      <a:pt x="374" y="156"/>
                    </a:cubicBezTo>
                    <a:cubicBezTo>
                      <a:pt x="526" y="124"/>
                      <a:pt x="683" y="111"/>
                      <a:pt x="836" y="111"/>
                    </a:cubicBezTo>
                    <a:cubicBezTo>
                      <a:pt x="883" y="111"/>
                      <a:pt x="930" y="112"/>
                      <a:pt x="976" y="115"/>
                    </a:cubicBezTo>
                    <a:lnTo>
                      <a:pt x="966" y="115"/>
                    </a:lnTo>
                    <a:cubicBezTo>
                      <a:pt x="1080" y="125"/>
                      <a:pt x="1183" y="146"/>
                      <a:pt x="1298" y="177"/>
                    </a:cubicBezTo>
                    <a:lnTo>
                      <a:pt x="1485" y="271"/>
                    </a:lnTo>
                    <a:lnTo>
                      <a:pt x="1474" y="271"/>
                    </a:lnTo>
                    <a:cubicBezTo>
                      <a:pt x="1474" y="271"/>
                      <a:pt x="1485" y="271"/>
                      <a:pt x="1485" y="281"/>
                    </a:cubicBezTo>
                    <a:cubicBezTo>
                      <a:pt x="1495" y="291"/>
                      <a:pt x="1515" y="301"/>
                      <a:pt x="1526" y="312"/>
                    </a:cubicBezTo>
                    <a:cubicBezTo>
                      <a:pt x="1541" y="323"/>
                      <a:pt x="1557" y="328"/>
                      <a:pt x="1571" y="328"/>
                    </a:cubicBezTo>
                    <a:cubicBezTo>
                      <a:pt x="1586" y="328"/>
                      <a:pt x="1599" y="323"/>
                      <a:pt x="1609" y="312"/>
                    </a:cubicBezTo>
                    <a:cubicBezTo>
                      <a:pt x="1630" y="291"/>
                      <a:pt x="1630" y="250"/>
                      <a:pt x="1609" y="229"/>
                    </a:cubicBezTo>
                    <a:cubicBezTo>
                      <a:pt x="1402" y="52"/>
                      <a:pt x="1121" y="11"/>
                      <a:pt x="86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26"/>
              <p:cNvSpPr/>
              <p:nvPr/>
            </p:nvSpPr>
            <p:spPr>
              <a:xfrm>
                <a:off x="1955975" y="2219725"/>
                <a:ext cx="97275" cy="86200"/>
              </a:xfrm>
              <a:custGeom>
                <a:rect b="b" l="l" r="r" t="t"/>
                <a:pathLst>
                  <a:path extrusionOk="0" h="3448" w="3891">
                    <a:moveTo>
                      <a:pt x="3590" y="1"/>
                    </a:moveTo>
                    <a:cubicBezTo>
                      <a:pt x="3403" y="1"/>
                      <a:pt x="3227" y="21"/>
                      <a:pt x="3050" y="53"/>
                    </a:cubicBezTo>
                    <a:cubicBezTo>
                      <a:pt x="2781" y="104"/>
                      <a:pt x="2532" y="187"/>
                      <a:pt x="2283" y="302"/>
                    </a:cubicBezTo>
                    <a:cubicBezTo>
                      <a:pt x="2034" y="406"/>
                      <a:pt x="1796" y="551"/>
                      <a:pt x="1567" y="706"/>
                    </a:cubicBezTo>
                    <a:cubicBezTo>
                      <a:pt x="1339" y="872"/>
                      <a:pt x="1132" y="1059"/>
                      <a:pt x="945" y="1256"/>
                    </a:cubicBezTo>
                    <a:cubicBezTo>
                      <a:pt x="758" y="1453"/>
                      <a:pt x="592" y="1671"/>
                      <a:pt x="447" y="1909"/>
                    </a:cubicBezTo>
                    <a:cubicBezTo>
                      <a:pt x="302" y="2127"/>
                      <a:pt x="187" y="2366"/>
                      <a:pt x="104" y="2615"/>
                    </a:cubicBezTo>
                    <a:cubicBezTo>
                      <a:pt x="63" y="2718"/>
                      <a:pt x="32" y="2822"/>
                      <a:pt x="21" y="2937"/>
                    </a:cubicBezTo>
                    <a:cubicBezTo>
                      <a:pt x="1" y="3030"/>
                      <a:pt x="1" y="3123"/>
                      <a:pt x="11" y="3216"/>
                    </a:cubicBezTo>
                    <a:cubicBezTo>
                      <a:pt x="21" y="3289"/>
                      <a:pt x="53" y="3361"/>
                      <a:pt x="125" y="3414"/>
                    </a:cubicBezTo>
                    <a:cubicBezTo>
                      <a:pt x="146" y="3434"/>
                      <a:pt x="187" y="3444"/>
                      <a:pt x="219" y="3444"/>
                    </a:cubicBezTo>
                    <a:cubicBezTo>
                      <a:pt x="229" y="3447"/>
                      <a:pt x="239" y="3447"/>
                      <a:pt x="249" y="3447"/>
                    </a:cubicBezTo>
                    <a:cubicBezTo>
                      <a:pt x="291" y="3447"/>
                      <a:pt x="331" y="3432"/>
                      <a:pt x="364" y="3424"/>
                    </a:cubicBezTo>
                    <a:cubicBezTo>
                      <a:pt x="426" y="3403"/>
                      <a:pt x="489" y="3361"/>
                      <a:pt x="540" y="3331"/>
                    </a:cubicBezTo>
                    <a:cubicBezTo>
                      <a:pt x="561" y="3310"/>
                      <a:pt x="561" y="3269"/>
                      <a:pt x="551" y="3248"/>
                    </a:cubicBezTo>
                    <a:cubicBezTo>
                      <a:pt x="540" y="3237"/>
                      <a:pt x="530" y="3227"/>
                      <a:pt x="509" y="3227"/>
                    </a:cubicBezTo>
                    <a:cubicBezTo>
                      <a:pt x="499" y="3227"/>
                      <a:pt x="478" y="3237"/>
                      <a:pt x="468" y="3237"/>
                    </a:cubicBezTo>
                    <a:cubicBezTo>
                      <a:pt x="457" y="3248"/>
                      <a:pt x="436" y="3258"/>
                      <a:pt x="426" y="3269"/>
                    </a:cubicBezTo>
                    <a:cubicBezTo>
                      <a:pt x="385" y="3299"/>
                      <a:pt x="343" y="3310"/>
                      <a:pt x="291" y="3331"/>
                    </a:cubicBezTo>
                    <a:cubicBezTo>
                      <a:pt x="281" y="3331"/>
                      <a:pt x="260" y="3331"/>
                      <a:pt x="240" y="3341"/>
                    </a:cubicBezTo>
                    <a:cubicBezTo>
                      <a:pt x="229" y="3331"/>
                      <a:pt x="219" y="3331"/>
                      <a:pt x="208" y="3331"/>
                    </a:cubicBezTo>
                    <a:cubicBezTo>
                      <a:pt x="208" y="3331"/>
                      <a:pt x="198" y="3331"/>
                      <a:pt x="187" y="3320"/>
                    </a:cubicBezTo>
                    <a:cubicBezTo>
                      <a:pt x="187" y="3320"/>
                      <a:pt x="177" y="3320"/>
                      <a:pt x="177" y="3310"/>
                    </a:cubicBezTo>
                    <a:cubicBezTo>
                      <a:pt x="167" y="3299"/>
                      <a:pt x="157" y="3299"/>
                      <a:pt x="157" y="3289"/>
                    </a:cubicBezTo>
                    <a:lnTo>
                      <a:pt x="125" y="3227"/>
                    </a:lnTo>
                    <a:cubicBezTo>
                      <a:pt x="115" y="3186"/>
                      <a:pt x="115" y="3144"/>
                      <a:pt x="115" y="3103"/>
                    </a:cubicBezTo>
                    <a:cubicBezTo>
                      <a:pt x="115" y="3009"/>
                      <a:pt x="125" y="2916"/>
                      <a:pt x="146" y="2833"/>
                    </a:cubicBezTo>
                    <a:cubicBezTo>
                      <a:pt x="146" y="2822"/>
                      <a:pt x="157" y="2822"/>
                      <a:pt x="157" y="2822"/>
                    </a:cubicBezTo>
                    <a:lnTo>
                      <a:pt x="146" y="2822"/>
                    </a:lnTo>
                    <a:cubicBezTo>
                      <a:pt x="157" y="2822"/>
                      <a:pt x="157" y="2822"/>
                      <a:pt x="157" y="2812"/>
                    </a:cubicBezTo>
                    <a:lnTo>
                      <a:pt x="157" y="2822"/>
                    </a:lnTo>
                    <a:cubicBezTo>
                      <a:pt x="187" y="2708"/>
                      <a:pt x="229" y="2594"/>
                      <a:pt x="270" y="2480"/>
                    </a:cubicBezTo>
                    <a:cubicBezTo>
                      <a:pt x="323" y="2356"/>
                      <a:pt x="374" y="2241"/>
                      <a:pt x="436" y="2127"/>
                    </a:cubicBezTo>
                    <a:lnTo>
                      <a:pt x="436" y="2137"/>
                    </a:lnTo>
                    <a:cubicBezTo>
                      <a:pt x="602" y="1837"/>
                      <a:pt x="810" y="1557"/>
                      <a:pt x="1049" y="1308"/>
                    </a:cubicBezTo>
                    <a:cubicBezTo>
                      <a:pt x="1308" y="1038"/>
                      <a:pt x="1598" y="800"/>
                      <a:pt x="1920" y="613"/>
                    </a:cubicBezTo>
                    <a:cubicBezTo>
                      <a:pt x="2200" y="447"/>
                      <a:pt x="2501" y="312"/>
                      <a:pt x="2812" y="219"/>
                    </a:cubicBezTo>
                    <a:lnTo>
                      <a:pt x="2812" y="219"/>
                    </a:lnTo>
                    <a:lnTo>
                      <a:pt x="2801" y="229"/>
                    </a:lnTo>
                    <a:cubicBezTo>
                      <a:pt x="3050" y="157"/>
                      <a:pt x="3309" y="115"/>
                      <a:pt x="3568" y="115"/>
                    </a:cubicBezTo>
                    <a:lnTo>
                      <a:pt x="3568" y="115"/>
                    </a:lnTo>
                    <a:cubicBezTo>
                      <a:pt x="3648" y="115"/>
                      <a:pt x="3738" y="115"/>
                      <a:pt x="3818" y="125"/>
                    </a:cubicBezTo>
                    <a:cubicBezTo>
                      <a:pt x="3850" y="125"/>
                      <a:pt x="3880" y="104"/>
                      <a:pt x="3880" y="74"/>
                    </a:cubicBezTo>
                    <a:cubicBezTo>
                      <a:pt x="3891" y="53"/>
                      <a:pt x="3870" y="21"/>
                      <a:pt x="3839" y="11"/>
                    </a:cubicBezTo>
                    <a:cubicBezTo>
                      <a:pt x="3756" y="11"/>
                      <a:pt x="3673" y="1"/>
                      <a:pt x="3590" y="1"/>
                    </a:cubicBezTo>
                    <a:close/>
                  </a:path>
                </a:pathLst>
              </a:custGeom>
              <a:solidFill>
                <a:srgbClr val="2533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26"/>
              <p:cNvSpPr/>
              <p:nvPr/>
            </p:nvSpPr>
            <p:spPr>
              <a:xfrm>
                <a:off x="1957525" y="2221025"/>
                <a:ext cx="90800" cy="82825"/>
              </a:xfrm>
              <a:custGeom>
                <a:rect b="b" l="l" r="r" t="t"/>
                <a:pathLst>
                  <a:path extrusionOk="0" h="3313" w="3632">
                    <a:moveTo>
                      <a:pt x="3559" y="1"/>
                    </a:moveTo>
                    <a:cubicBezTo>
                      <a:pt x="3424" y="1"/>
                      <a:pt x="3279" y="22"/>
                      <a:pt x="3134" y="52"/>
                    </a:cubicBezTo>
                    <a:cubicBezTo>
                      <a:pt x="2999" y="73"/>
                      <a:pt x="2864" y="115"/>
                      <a:pt x="2729" y="156"/>
                    </a:cubicBezTo>
                    <a:cubicBezTo>
                      <a:pt x="2605" y="198"/>
                      <a:pt x="2490" y="239"/>
                      <a:pt x="2377" y="291"/>
                    </a:cubicBezTo>
                    <a:cubicBezTo>
                      <a:pt x="2356" y="291"/>
                      <a:pt x="2345" y="301"/>
                      <a:pt x="2335" y="301"/>
                    </a:cubicBezTo>
                    <a:lnTo>
                      <a:pt x="2324" y="301"/>
                    </a:lnTo>
                    <a:cubicBezTo>
                      <a:pt x="1983" y="354"/>
                      <a:pt x="1681" y="550"/>
                      <a:pt x="1422" y="778"/>
                    </a:cubicBezTo>
                    <a:cubicBezTo>
                      <a:pt x="1339" y="851"/>
                      <a:pt x="1256" y="934"/>
                      <a:pt x="1183" y="1007"/>
                    </a:cubicBezTo>
                    <a:cubicBezTo>
                      <a:pt x="1121" y="1069"/>
                      <a:pt x="1049" y="1142"/>
                      <a:pt x="987" y="1214"/>
                    </a:cubicBezTo>
                    <a:cubicBezTo>
                      <a:pt x="883" y="1318"/>
                      <a:pt x="789" y="1442"/>
                      <a:pt x="706" y="1557"/>
                    </a:cubicBezTo>
                    <a:cubicBezTo>
                      <a:pt x="623" y="1629"/>
                      <a:pt x="551" y="1723"/>
                      <a:pt x="489" y="1806"/>
                    </a:cubicBezTo>
                    <a:cubicBezTo>
                      <a:pt x="395" y="1940"/>
                      <a:pt x="312" y="2085"/>
                      <a:pt x="250" y="2231"/>
                    </a:cubicBezTo>
                    <a:cubicBezTo>
                      <a:pt x="240" y="2251"/>
                      <a:pt x="229" y="2272"/>
                      <a:pt x="229" y="2283"/>
                    </a:cubicBezTo>
                    <a:cubicBezTo>
                      <a:pt x="178" y="2387"/>
                      <a:pt x="125" y="2500"/>
                      <a:pt x="95" y="2615"/>
                    </a:cubicBezTo>
                    <a:cubicBezTo>
                      <a:pt x="53" y="2739"/>
                      <a:pt x="22" y="2864"/>
                      <a:pt x="12" y="2998"/>
                    </a:cubicBezTo>
                    <a:cubicBezTo>
                      <a:pt x="12" y="2998"/>
                      <a:pt x="12" y="3009"/>
                      <a:pt x="22" y="3019"/>
                    </a:cubicBezTo>
                    <a:cubicBezTo>
                      <a:pt x="12" y="3061"/>
                      <a:pt x="12" y="3102"/>
                      <a:pt x="1" y="3144"/>
                    </a:cubicBezTo>
                    <a:cubicBezTo>
                      <a:pt x="1" y="3164"/>
                      <a:pt x="12" y="3196"/>
                      <a:pt x="42" y="3206"/>
                    </a:cubicBezTo>
                    <a:lnTo>
                      <a:pt x="84" y="3206"/>
                    </a:lnTo>
                    <a:lnTo>
                      <a:pt x="84" y="3268"/>
                    </a:lnTo>
                    <a:cubicBezTo>
                      <a:pt x="84" y="3294"/>
                      <a:pt x="105" y="3312"/>
                      <a:pt x="130" y="3312"/>
                    </a:cubicBezTo>
                    <a:cubicBezTo>
                      <a:pt x="135" y="3312"/>
                      <a:pt x="141" y="3311"/>
                      <a:pt x="146" y="3309"/>
                    </a:cubicBezTo>
                    <a:cubicBezTo>
                      <a:pt x="178" y="3309"/>
                      <a:pt x="198" y="3279"/>
                      <a:pt x="188" y="3247"/>
                    </a:cubicBezTo>
                    <a:lnTo>
                      <a:pt x="188" y="3164"/>
                    </a:lnTo>
                    <a:cubicBezTo>
                      <a:pt x="188" y="3113"/>
                      <a:pt x="188" y="3071"/>
                      <a:pt x="198" y="3019"/>
                    </a:cubicBezTo>
                    <a:cubicBezTo>
                      <a:pt x="208" y="2998"/>
                      <a:pt x="219" y="2968"/>
                      <a:pt x="229" y="2947"/>
                    </a:cubicBezTo>
                    <a:cubicBezTo>
                      <a:pt x="291" y="2843"/>
                      <a:pt x="344" y="2739"/>
                      <a:pt x="406" y="2636"/>
                    </a:cubicBezTo>
                    <a:cubicBezTo>
                      <a:pt x="416" y="2636"/>
                      <a:pt x="427" y="2625"/>
                      <a:pt x="437" y="2615"/>
                    </a:cubicBezTo>
                    <a:cubicBezTo>
                      <a:pt x="717" y="2231"/>
                      <a:pt x="1017" y="1857"/>
                      <a:pt x="1298" y="1463"/>
                    </a:cubicBezTo>
                    <a:cubicBezTo>
                      <a:pt x="1578" y="1225"/>
                      <a:pt x="1858" y="976"/>
                      <a:pt x="2159" y="758"/>
                    </a:cubicBezTo>
                    <a:cubicBezTo>
                      <a:pt x="2543" y="540"/>
                      <a:pt x="2968" y="364"/>
                      <a:pt x="3393" y="218"/>
                    </a:cubicBezTo>
                    <a:cubicBezTo>
                      <a:pt x="3414" y="208"/>
                      <a:pt x="3424" y="188"/>
                      <a:pt x="3424" y="167"/>
                    </a:cubicBezTo>
                    <a:cubicBezTo>
                      <a:pt x="3435" y="167"/>
                      <a:pt x="3445" y="167"/>
                      <a:pt x="3456" y="156"/>
                    </a:cubicBezTo>
                    <a:cubicBezTo>
                      <a:pt x="3476" y="156"/>
                      <a:pt x="3486" y="156"/>
                      <a:pt x="3497" y="135"/>
                    </a:cubicBezTo>
                    <a:cubicBezTo>
                      <a:pt x="3497" y="135"/>
                      <a:pt x="3507" y="125"/>
                      <a:pt x="3507" y="115"/>
                    </a:cubicBezTo>
                    <a:cubicBezTo>
                      <a:pt x="3528" y="115"/>
                      <a:pt x="3559" y="105"/>
                      <a:pt x="3580" y="105"/>
                    </a:cubicBezTo>
                    <a:cubicBezTo>
                      <a:pt x="3611" y="105"/>
                      <a:pt x="3631" y="73"/>
                      <a:pt x="3622" y="42"/>
                    </a:cubicBezTo>
                    <a:cubicBezTo>
                      <a:pt x="3622" y="32"/>
                      <a:pt x="3622" y="22"/>
                      <a:pt x="3601" y="11"/>
                    </a:cubicBezTo>
                    <a:cubicBezTo>
                      <a:pt x="3590" y="1"/>
                      <a:pt x="3580" y="1"/>
                      <a:pt x="35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26"/>
              <p:cNvSpPr/>
              <p:nvPr/>
            </p:nvSpPr>
            <p:spPr>
              <a:xfrm>
                <a:off x="2100175" y="2400725"/>
                <a:ext cx="12450" cy="9125"/>
              </a:xfrm>
              <a:custGeom>
                <a:rect b="b" l="l" r="r" t="t"/>
                <a:pathLst>
                  <a:path extrusionOk="0" h="365" w="498">
                    <a:moveTo>
                      <a:pt x="32" y="1"/>
                    </a:moveTo>
                    <a:cubicBezTo>
                      <a:pt x="11" y="22"/>
                      <a:pt x="0" y="53"/>
                      <a:pt x="11" y="74"/>
                    </a:cubicBezTo>
                    <a:cubicBezTo>
                      <a:pt x="32" y="116"/>
                      <a:pt x="52" y="157"/>
                      <a:pt x="83" y="188"/>
                    </a:cubicBezTo>
                    <a:cubicBezTo>
                      <a:pt x="115" y="219"/>
                      <a:pt x="145" y="250"/>
                      <a:pt x="177" y="271"/>
                    </a:cubicBezTo>
                    <a:cubicBezTo>
                      <a:pt x="260" y="323"/>
                      <a:pt x="343" y="354"/>
                      <a:pt x="436" y="364"/>
                    </a:cubicBezTo>
                    <a:cubicBezTo>
                      <a:pt x="457" y="364"/>
                      <a:pt x="488" y="344"/>
                      <a:pt x="488" y="323"/>
                    </a:cubicBezTo>
                    <a:cubicBezTo>
                      <a:pt x="498" y="312"/>
                      <a:pt x="498" y="302"/>
                      <a:pt x="488" y="291"/>
                    </a:cubicBezTo>
                    <a:cubicBezTo>
                      <a:pt x="488" y="281"/>
                      <a:pt x="498" y="271"/>
                      <a:pt x="488" y="261"/>
                    </a:cubicBezTo>
                    <a:cubicBezTo>
                      <a:pt x="488" y="240"/>
                      <a:pt x="477" y="229"/>
                      <a:pt x="467" y="219"/>
                    </a:cubicBezTo>
                    <a:cubicBezTo>
                      <a:pt x="374" y="146"/>
                      <a:pt x="260" y="95"/>
                      <a:pt x="145" y="33"/>
                    </a:cubicBezTo>
                    <a:lnTo>
                      <a:pt x="115" y="33"/>
                    </a:lnTo>
                    <a:cubicBezTo>
                      <a:pt x="104" y="12"/>
                      <a:pt x="83" y="1"/>
                      <a:pt x="62" y="1"/>
                    </a:cubicBezTo>
                    <a:close/>
                  </a:path>
                </a:pathLst>
              </a:custGeom>
              <a:solidFill>
                <a:srgbClr val="DE72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26"/>
              <p:cNvSpPr/>
              <p:nvPr/>
            </p:nvSpPr>
            <p:spPr>
              <a:xfrm>
                <a:off x="2160600" y="2323450"/>
                <a:ext cx="32175" cy="21050"/>
              </a:xfrm>
              <a:custGeom>
                <a:rect b="b" l="l" r="r" t="t"/>
                <a:pathLst>
                  <a:path extrusionOk="0" h="842" w="1287">
                    <a:moveTo>
                      <a:pt x="280" y="1"/>
                    </a:moveTo>
                    <a:cubicBezTo>
                      <a:pt x="176" y="1"/>
                      <a:pt x="114" y="22"/>
                      <a:pt x="83" y="74"/>
                    </a:cubicBezTo>
                    <a:cubicBezTo>
                      <a:pt x="0" y="219"/>
                      <a:pt x="208" y="478"/>
                      <a:pt x="529" y="665"/>
                    </a:cubicBezTo>
                    <a:cubicBezTo>
                      <a:pt x="716" y="779"/>
                      <a:pt x="923" y="841"/>
                      <a:pt x="1068" y="841"/>
                    </a:cubicBezTo>
                    <a:cubicBezTo>
                      <a:pt x="1172" y="841"/>
                      <a:pt x="1234" y="810"/>
                      <a:pt x="1266" y="758"/>
                    </a:cubicBezTo>
                    <a:cubicBezTo>
                      <a:pt x="1287" y="727"/>
                      <a:pt x="1287" y="685"/>
                      <a:pt x="1276" y="634"/>
                    </a:cubicBezTo>
                    <a:cubicBezTo>
                      <a:pt x="1234" y="489"/>
                      <a:pt x="1058" y="312"/>
                      <a:pt x="819" y="167"/>
                    </a:cubicBezTo>
                    <a:cubicBezTo>
                      <a:pt x="633" y="63"/>
                      <a:pt x="425" y="1"/>
                      <a:pt x="280"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26"/>
              <p:cNvSpPr/>
              <p:nvPr/>
            </p:nvSpPr>
            <p:spPr>
              <a:xfrm>
                <a:off x="2069325" y="2312825"/>
                <a:ext cx="35525" cy="15600"/>
              </a:xfrm>
              <a:custGeom>
                <a:rect b="b" l="l" r="r" t="t"/>
                <a:pathLst>
                  <a:path extrusionOk="0" h="624" w="1421">
                    <a:moveTo>
                      <a:pt x="923" y="1"/>
                    </a:moveTo>
                    <a:cubicBezTo>
                      <a:pt x="840" y="1"/>
                      <a:pt x="747" y="11"/>
                      <a:pt x="653" y="22"/>
                    </a:cubicBezTo>
                    <a:cubicBezTo>
                      <a:pt x="477" y="52"/>
                      <a:pt x="301" y="115"/>
                      <a:pt x="187" y="188"/>
                    </a:cubicBezTo>
                    <a:cubicBezTo>
                      <a:pt x="62" y="271"/>
                      <a:pt x="0" y="354"/>
                      <a:pt x="10" y="426"/>
                    </a:cubicBezTo>
                    <a:cubicBezTo>
                      <a:pt x="31" y="550"/>
                      <a:pt x="228" y="623"/>
                      <a:pt x="498" y="623"/>
                    </a:cubicBezTo>
                    <a:cubicBezTo>
                      <a:pt x="581" y="623"/>
                      <a:pt x="664" y="613"/>
                      <a:pt x="757" y="603"/>
                    </a:cubicBezTo>
                    <a:cubicBezTo>
                      <a:pt x="1130" y="540"/>
                      <a:pt x="1421" y="354"/>
                      <a:pt x="1400" y="198"/>
                    </a:cubicBezTo>
                    <a:cubicBezTo>
                      <a:pt x="1379" y="73"/>
                      <a:pt x="1193" y="1"/>
                      <a:pt x="923" y="1"/>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26"/>
              <p:cNvSpPr/>
              <p:nvPr/>
            </p:nvSpPr>
            <p:spPr>
              <a:xfrm>
                <a:off x="2121175" y="2347825"/>
                <a:ext cx="17400" cy="46475"/>
              </a:xfrm>
              <a:custGeom>
                <a:rect b="b" l="l" r="r" t="t"/>
                <a:pathLst>
                  <a:path extrusionOk="0" h="1859" w="696">
                    <a:moveTo>
                      <a:pt x="322" y="1"/>
                    </a:moveTo>
                    <a:cubicBezTo>
                      <a:pt x="312" y="1"/>
                      <a:pt x="291" y="1"/>
                      <a:pt x="291" y="22"/>
                    </a:cubicBezTo>
                    <a:lnTo>
                      <a:pt x="197" y="427"/>
                    </a:lnTo>
                    <a:lnTo>
                      <a:pt x="167" y="572"/>
                    </a:lnTo>
                    <a:cubicBezTo>
                      <a:pt x="135" y="665"/>
                      <a:pt x="114" y="759"/>
                      <a:pt x="94" y="851"/>
                    </a:cubicBezTo>
                    <a:cubicBezTo>
                      <a:pt x="84" y="893"/>
                      <a:pt x="73" y="945"/>
                      <a:pt x="63" y="997"/>
                    </a:cubicBezTo>
                    <a:cubicBezTo>
                      <a:pt x="63" y="1017"/>
                      <a:pt x="52" y="1049"/>
                      <a:pt x="52" y="1070"/>
                    </a:cubicBezTo>
                    <a:lnTo>
                      <a:pt x="52" y="1090"/>
                    </a:lnTo>
                    <a:cubicBezTo>
                      <a:pt x="42" y="1111"/>
                      <a:pt x="42" y="1132"/>
                      <a:pt x="42" y="1142"/>
                    </a:cubicBezTo>
                    <a:cubicBezTo>
                      <a:pt x="31" y="1163"/>
                      <a:pt x="42" y="1173"/>
                      <a:pt x="52" y="1183"/>
                    </a:cubicBezTo>
                    <a:cubicBezTo>
                      <a:pt x="63" y="1194"/>
                      <a:pt x="73" y="1204"/>
                      <a:pt x="84" y="1204"/>
                    </a:cubicBezTo>
                    <a:cubicBezTo>
                      <a:pt x="94" y="1204"/>
                      <a:pt x="94" y="1204"/>
                      <a:pt x="94" y="1194"/>
                    </a:cubicBezTo>
                    <a:cubicBezTo>
                      <a:pt x="156" y="1183"/>
                      <a:pt x="218" y="1163"/>
                      <a:pt x="280" y="1153"/>
                    </a:cubicBezTo>
                    <a:cubicBezTo>
                      <a:pt x="312" y="1142"/>
                      <a:pt x="333" y="1142"/>
                      <a:pt x="353" y="1142"/>
                    </a:cubicBezTo>
                    <a:cubicBezTo>
                      <a:pt x="363" y="1142"/>
                      <a:pt x="384" y="1142"/>
                      <a:pt x="395" y="1153"/>
                    </a:cubicBezTo>
                    <a:cubicBezTo>
                      <a:pt x="416" y="1153"/>
                      <a:pt x="436" y="1153"/>
                      <a:pt x="457" y="1163"/>
                    </a:cubicBezTo>
                    <a:cubicBezTo>
                      <a:pt x="478" y="1173"/>
                      <a:pt x="488" y="1173"/>
                      <a:pt x="499" y="1183"/>
                    </a:cubicBezTo>
                    <a:lnTo>
                      <a:pt x="529" y="1215"/>
                    </a:lnTo>
                    <a:cubicBezTo>
                      <a:pt x="540" y="1225"/>
                      <a:pt x="540" y="1236"/>
                      <a:pt x="550" y="1256"/>
                    </a:cubicBezTo>
                    <a:cubicBezTo>
                      <a:pt x="561" y="1266"/>
                      <a:pt x="561" y="1287"/>
                      <a:pt x="561" y="1298"/>
                    </a:cubicBezTo>
                    <a:cubicBezTo>
                      <a:pt x="571" y="1329"/>
                      <a:pt x="571" y="1349"/>
                      <a:pt x="561" y="1381"/>
                    </a:cubicBezTo>
                    <a:cubicBezTo>
                      <a:pt x="561" y="1412"/>
                      <a:pt x="550" y="1443"/>
                      <a:pt x="540" y="1474"/>
                    </a:cubicBezTo>
                    <a:cubicBezTo>
                      <a:pt x="519" y="1505"/>
                      <a:pt x="509" y="1547"/>
                      <a:pt x="478" y="1578"/>
                    </a:cubicBezTo>
                    <a:cubicBezTo>
                      <a:pt x="457" y="1598"/>
                      <a:pt x="436" y="1630"/>
                      <a:pt x="405" y="1651"/>
                    </a:cubicBezTo>
                    <a:cubicBezTo>
                      <a:pt x="384" y="1671"/>
                      <a:pt x="353" y="1681"/>
                      <a:pt x="322" y="1692"/>
                    </a:cubicBezTo>
                    <a:cubicBezTo>
                      <a:pt x="301" y="1713"/>
                      <a:pt x="270" y="1713"/>
                      <a:pt x="239" y="1723"/>
                    </a:cubicBezTo>
                    <a:lnTo>
                      <a:pt x="125" y="1723"/>
                    </a:lnTo>
                    <a:lnTo>
                      <a:pt x="104" y="1713"/>
                    </a:lnTo>
                    <a:lnTo>
                      <a:pt x="73" y="1713"/>
                    </a:lnTo>
                    <a:cubicBezTo>
                      <a:pt x="63" y="1713"/>
                      <a:pt x="52" y="1713"/>
                      <a:pt x="42" y="1723"/>
                    </a:cubicBezTo>
                    <a:cubicBezTo>
                      <a:pt x="21" y="1734"/>
                      <a:pt x="11" y="1744"/>
                      <a:pt x="11" y="1764"/>
                    </a:cubicBezTo>
                    <a:cubicBezTo>
                      <a:pt x="1" y="1775"/>
                      <a:pt x="11" y="1796"/>
                      <a:pt x="21" y="1817"/>
                    </a:cubicBezTo>
                    <a:cubicBezTo>
                      <a:pt x="21" y="1837"/>
                      <a:pt x="42" y="1847"/>
                      <a:pt x="52" y="1847"/>
                    </a:cubicBezTo>
                    <a:cubicBezTo>
                      <a:pt x="104" y="1858"/>
                      <a:pt x="146" y="1858"/>
                      <a:pt x="187" y="1858"/>
                    </a:cubicBezTo>
                    <a:cubicBezTo>
                      <a:pt x="218" y="1858"/>
                      <a:pt x="260" y="1858"/>
                      <a:pt x="312" y="1847"/>
                    </a:cubicBezTo>
                    <a:cubicBezTo>
                      <a:pt x="343" y="1837"/>
                      <a:pt x="374" y="1827"/>
                      <a:pt x="416" y="1806"/>
                    </a:cubicBezTo>
                    <a:cubicBezTo>
                      <a:pt x="446" y="1796"/>
                      <a:pt x="478" y="1764"/>
                      <a:pt x="509" y="1744"/>
                    </a:cubicBezTo>
                    <a:lnTo>
                      <a:pt x="571" y="1681"/>
                    </a:lnTo>
                    <a:cubicBezTo>
                      <a:pt x="602" y="1651"/>
                      <a:pt x="623" y="1619"/>
                      <a:pt x="633" y="1588"/>
                    </a:cubicBezTo>
                    <a:cubicBezTo>
                      <a:pt x="654" y="1557"/>
                      <a:pt x="665" y="1526"/>
                      <a:pt x="675" y="1495"/>
                    </a:cubicBezTo>
                    <a:cubicBezTo>
                      <a:pt x="685" y="1464"/>
                      <a:pt x="695" y="1432"/>
                      <a:pt x="695" y="1391"/>
                    </a:cubicBezTo>
                    <a:lnTo>
                      <a:pt x="695" y="1308"/>
                    </a:lnTo>
                    <a:cubicBezTo>
                      <a:pt x="695" y="1277"/>
                      <a:pt x="685" y="1246"/>
                      <a:pt x="675" y="1225"/>
                    </a:cubicBezTo>
                    <a:cubicBezTo>
                      <a:pt x="665" y="1194"/>
                      <a:pt x="644" y="1163"/>
                      <a:pt x="623" y="1142"/>
                    </a:cubicBezTo>
                    <a:cubicBezTo>
                      <a:pt x="612" y="1121"/>
                      <a:pt x="592" y="1100"/>
                      <a:pt x="561" y="1080"/>
                    </a:cubicBezTo>
                    <a:cubicBezTo>
                      <a:pt x="540" y="1070"/>
                      <a:pt x="509" y="1049"/>
                      <a:pt x="478" y="1049"/>
                    </a:cubicBezTo>
                    <a:cubicBezTo>
                      <a:pt x="446" y="1038"/>
                      <a:pt x="416" y="1038"/>
                      <a:pt x="374" y="1038"/>
                    </a:cubicBezTo>
                    <a:lnTo>
                      <a:pt x="363" y="1038"/>
                    </a:lnTo>
                    <a:cubicBezTo>
                      <a:pt x="291" y="1038"/>
                      <a:pt x="218" y="1049"/>
                      <a:pt x="135" y="1090"/>
                    </a:cubicBezTo>
                    <a:cubicBezTo>
                      <a:pt x="167" y="842"/>
                      <a:pt x="229" y="582"/>
                      <a:pt x="280" y="364"/>
                    </a:cubicBezTo>
                    <a:lnTo>
                      <a:pt x="280" y="344"/>
                    </a:lnTo>
                    <a:cubicBezTo>
                      <a:pt x="301" y="240"/>
                      <a:pt x="333" y="136"/>
                      <a:pt x="353" y="32"/>
                    </a:cubicBezTo>
                    <a:cubicBezTo>
                      <a:pt x="353" y="22"/>
                      <a:pt x="343" y="1"/>
                      <a:pt x="333" y="1"/>
                    </a:cubicBezTo>
                    <a:close/>
                  </a:path>
                </a:pathLst>
              </a:custGeom>
              <a:solidFill>
                <a:srgbClr val="B076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26"/>
              <p:cNvSpPr/>
              <p:nvPr/>
            </p:nvSpPr>
            <p:spPr>
              <a:xfrm>
                <a:off x="2097575" y="2392950"/>
                <a:ext cx="23875" cy="18450"/>
              </a:xfrm>
              <a:custGeom>
                <a:rect b="b" l="l" r="r" t="t"/>
                <a:pathLst>
                  <a:path extrusionOk="0" h="738" w="955">
                    <a:moveTo>
                      <a:pt x="177" y="385"/>
                    </a:moveTo>
                    <a:cubicBezTo>
                      <a:pt x="208" y="385"/>
                      <a:pt x="229" y="395"/>
                      <a:pt x="270" y="406"/>
                    </a:cubicBezTo>
                    <a:cubicBezTo>
                      <a:pt x="322" y="427"/>
                      <a:pt x="374" y="447"/>
                      <a:pt x="415" y="478"/>
                    </a:cubicBezTo>
                    <a:cubicBezTo>
                      <a:pt x="457" y="510"/>
                      <a:pt x="498" y="540"/>
                      <a:pt x="530" y="582"/>
                    </a:cubicBezTo>
                    <a:cubicBezTo>
                      <a:pt x="540" y="592"/>
                      <a:pt x="551" y="602"/>
                      <a:pt x="561" y="623"/>
                    </a:cubicBezTo>
                    <a:lnTo>
                      <a:pt x="540" y="613"/>
                    </a:lnTo>
                    <a:lnTo>
                      <a:pt x="488" y="613"/>
                    </a:lnTo>
                    <a:cubicBezTo>
                      <a:pt x="447" y="613"/>
                      <a:pt x="415" y="602"/>
                      <a:pt x="385" y="592"/>
                    </a:cubicBezTo>
                    <a:cubicBezTo>
                      <a:pt x="353" y="582"/>
                      <a:pt x="322" y="572"/>
                      <a:pt x="302" y="551"/>
                    </a:cubicBezTo>
                    <a:cubicBezTo>
                      <a:pt x="270" y="519"/>
                      <a:pt x="239" y="499"/>
                      <a:pt x="219" y="468"/>
                    </a:cubicBezTo>
                    <a:cubicBezTo>
                      <a:pt x="187" y="436"/>
                      <a:pt x="177" y="416"/>
                      <a:pt x="166" y="385"/>
                    </a:cubicBezTo>
                    <a:close/>
                    <a:moveTo>
                      <a:pt x="53" y="1"/>
                    </a:moveTo>
                    <a:lnTo>
                      <a:pt x="53" y="12"/>
                    </a:lnTo>
                    <a:cubicBezTo>
                      <a:pt x="42" y="22"/>
                      <a:pt x="42" y="32"/>
                      <a:pt x="32" y="32"/>
                    </a:cubicBezTo>
                    <a:cubicBezTo>
                      <a:pt x="11" y="105"/>
                      <a:pt x="0" y="178"/>
                      <a:pt x="11" y="250"/>
                    </a:cubicBezTo>
                    <a:cubicBezTo>
                      <a:pt x="11" y="281"/>
                      <a:pt x="11" y="312"/>
                      <a:pt x="21" y="353"/>
                    </a:cubicBezTo>
                    <a:cubicBezTo>
                      <a:pt x="32" y="385"/>
                      <a:pt x="53" y="416"/>
                      <a:pt x="63" y="447"/>
                    </a:cubicBezTo>
                    <a:cubicBezTo>
                      <a:pt x="83" y="499"/>
                      <a:pt x="125" y="551"/>
                      <a:pt x="177" y="592"/>
                    </a:cubicBezTo>
                    <a:cubicBezTo>
                      <a:pt x="219" y="634"/>
                      <a:pt x="270" y="675"/>
                      <a:pt x="322" y="696"/>
                    </a:cubicBezTo>
                    <a:cubicBezTo>
                      <a:pt x="385" y="727"/>
                      <a:pt x="447" y="738"/>
                      <a:pt x="509" y="738"/>
                    </a:cubicBezTo>
                    <a:cubicBezTo>
                      <a:pt x="571" y="738"/>
                      <a:pt x="634" y="727"/>
                      <a:pt x="685" y="696"/>
                    </a:cubicBezTo>
                    <a:cubicBezTo>
                      <a:pt x="747" y="675"/>
                      <a:pt x="800" y="634"/>
                      <a:pt x="841" y="582"/>
                    </a:cubicBezTo>
                    <a:cubicBezTo>
                      <a:pt x="892" y="530"/>
                      <a:pt x="924" y="468"/>
                      <a:pt x="955" y="385"/>
                    </a:cubicBezTo>
                    <a:lnTo>
                      <a:pt x="955" y="364"/>
                    </a:lnTo>
                    <a:cubicBezTo>
                      <a:pt x="830" y="323"/>
                      <a:pt x="706" y="281"/>
                      <a:pt x="581" y="229"/>
                    </a:cubicBezTo>
                    <a:cubicBezTo>
                      <a:pt x="374" y="146"/>
                      <a:pt x="208" y="74"/>
                      <a:pt x="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26"/>
              <p:cNvSpPr/>
              <p:nvPr/>
            </p:nvSpPr>
            <p:spPr>
              <a:xfrm>
                <a:off x="2075275" y="2347575"/>
                <a:ext cx="16100" cy="24150"/>
              </a:xfrm>
              <a:custGeom>
                <a:rect b="b" l="l" r="r" t="t"/>
                <a:pathLst>
                  <a:path extrusionOk="0" h="966" w="644">
                    <a:moveTo>
                      <a:pt x="385" y="1"/>
                    </a:moveTo>
                    <a:cubicBezTo>
                      <a:pt x="239" y="1"/>
                      <a:pt x="94" y="188"/>
                      <a:pt x="53" y="426"/>
                    </a:cubicBezTo>
                    <a:cubicBezTo>
                      <a:pt x="0" y="696"/>
                      <a:pt x="73" y="935"/>
                      <a:pt x="228" y="955"/>
                    </a:cubicBezTo>
                    <a:cubicBezTo>
                      <a:pt x="239" y="965"/>
                      <a:pt x="249" y="965"/>
                      <a:pt x="260" y="965"/>
                    </a:cubicBezTo>
                    <a:cubicBezTo>
                      <a:pt x="405" y="965"/>
                      <a:pt x="550" y="779"/>
                      <a:pt x="592" y="540"/>
                    </a:cubicBezTo>
                    <a:cubicBezTo>
                      <a:pt x="643" y="271"/>
                      <a:pt x="571" y="32"/>
                      <a:pt x="415" y="11"/>
                    </a:cubicBezTo>
                    <a:cubicBezTo>
                      <a:pt x="405" y="1"/>
                      <a:pt x="394" y="1"/>
                      <a:pt x="3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26"/>
              <p:cNvSpPr/>
              <p:nvPr/>
            </p:nvSpPr>
            <p:spPr>
              <a:xfrm>
                <a:off x="2160325" y="2359250"/>
                <a:ext cx="15075" cy="23350"/>
              </a:xfrm>
              <a:custGeom>
                <a:rect b="b" l="l" r="r" t="t"/>
                <a:pathLst>
                  <a:path extrusionOk="0" h="934" w="603">
                    <a:moveTo>
                      <a:pt x="343" y="0"/>
                    </a:moveTo>
                    <a:cubicBezTo>
                      <a:pt x="198" y="0"/>
                      <a:pt x="63" y="177"/>
                      <a:pt x="21" y="426"/>
                    </a:cubicBezTo>
                    <a:cubicBezTo>
                      <a:pt x="1" y="550"/>
                      <a:pt x="11" y="675"/>
                      <a:pt x="53" y="768"/>
                    </a:cubicBezTo>
                    <a:cubicBezTo>
                      <a:pt x="84" y="862"/>
                      <a:pt x="146" y="924"/>
                      <a:pt x="219" y="934"/>
                    </a:cubicBezTo>
                    <a:lnTo>
                      <a:pt x="240" y="934"/>
                    </a:lnTo>
                    <a:cubicBezTo>
                      <a:pt x="385" y="934"/>
                      <a:pt x="519" y="758"/>
                      <a:pt x="561" y="509"/>
                    </a:cubicBezTo>
                    <a:cubicBezTo>
                      <a:pt x="602" y="249"/>
                      <a:pt x="509" y="21"/>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26"/>
              <p:cNvSpPr/>
              <p:nvPr/>
            </p:nvSpPr>
            <p:spPr>
              <a:xfrm>
                <a:off x="1986850" y="2577600"/>
                <a:ext cx="25" cy="25"/>
              </a:xfrm>
              <a:custGeom>
                <a:rect b="b" l="l" r="r" t="t"/>
                <a:pathLst>
                  <a:path extrusionOk="0" h="1" w="1">
                    <a:moveTo>
                      <a:pt x="0" y="0"/>
                    </a:moveTo>
                    <a:lnTo>
                      <a:pt x="0" y="0"/>
                    </a:lnTo>
                    <a:close/>
                  </a:path>
                </a:pathLst>
              </a:custGeom>
              <a:solidFill>
                <a:srgbClr val="8F1D7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26"/>
              <p:cNvSpPr/>
              <p:nvPr/>
            </p:nvSpPr>
            <p:spPr>
              <a:xfrm>
                <a:off x="1984500" y="2498250"/>
                <a:ext cx="244325" cy="236275"/>
              </a:xfrm>
              <a:custGeom>
                <a:rect b="b" l="l" r="r" t="t"/>
                <a:pathLst>
                  <a:path extrusionOk="0" h="9451" w="9773">
                    <a:moveTo>
                      <a:pt x="7584" y="0"/>
                    </a:moveTo>
                    <a:lnTo>
                      <a:pt x="7563" y="11"/>
                    </a:lnTo>
                    <a:lnTo>
                      <a:pt x="7552" y="11"/>
                    </a:lnTo>
                    <a:cubicBezTo>
                      <a:pt x="7522" y="11"/>
                      <a:pt x="7511" y="32"/>
                      <a:pt x="7501" y="42"/>
                    </a:cubicBezTo>
                    <a:lnTo>
                      <a:pt x="7480" y="63"/>
                    </a:lnTo>
                    <a:cubicBezTo>
                      <a:pt x="7210" y="364"/>
                      <a:pt x="6888" y="633"/>
                      <a:pt x="6526" y="882"/>
                    </a:cubicBezTo>
                    <a:lnTo>
                      <a:pt x="6526" y="892"/>
                    </a:lnTo>
                    <a:cubicBezTo>
                      <a:pt x="6111" y="1152"/>
                      <a:pt x="5675" y="1370"/>
                      <a:pt x="5229" y="1526"/>
                    </a:cubicBezTo>
                    <a:cubicBezTo>
                      <a:pt x="4793" y="1671"/>
                      <a:pt x="4337" y="1754"/>
                      <a:pt x="3880" y="1784"/>
                    </a:cubicBezTo>
                    <a:cubicBezTo>
                      <a:pt x="3777" y="1795"/>
                      <a:pt x="3673" y="1795"/>
                      <a:pt x="3580" y="1795"/>
                    </a:cubicBezTo>
                    <a:cubicBezTo>
                      <a:pt x="3258" y="1795"/>
                      <a:pt x="2937" y="1764"/>
                      <a:pt x="2635" y="1701"/>
                    </a:cubicBezTo>
                    <a:lnTo>
                      <a:pt x="2615" y="1701"/>
                    </a:lnTo>
                    <a:cubicBezTo>
                      <a:pt x="2273" y="1629"/>
                      <a:pt x="1962" y="1515"/>
                      <a:pt x="1671" y="1370"/>
                    </a:cubicBezTo>
                    <a:cubicBezTo>
                      <a:pt x="1422" y="1245"/>
                      <a:pt x="1194" y="1090"/>
                      <a:pt x="997" y="913"/>
                    </a:cubicBezTo>
                    <a:lnTo>
                      <a:pt x="997" y="913"/>
                    </a:lnTo>
                    <a:lnTo>
                      <a:pt x="1007" y="924"/>
                    </a:lnTo>
                    <a:cubicBezTo>
                      <a:pt x="851" y="779"/>
                      <a:pt x="706" y="623"/>
                      <a:pt x="572" y="447"/>
                    </a:cubicBezTo>
                    <a:cubicBezTo>
                      <a:pt x="561" y="426"/>
                      <a:pt x="540" y="415"/>
                      <a:pt x="519" y="415"/>
                    </a:cubicBezTo>
                    <a:cubicBezTo>
                      <a:pt x="489" y="415"/>
                      <a:pt x="468" y="426"/>
                      <a:pt x="457" y="436"/>
                    </a:cubicBezTo>
                    <a:cubicBezTo>
                      <a:pt x="447" y="447"/>
                      <a:pt x="436" y="457"/>
                      <a:pt x="436" y="467"/>
                    </a:cubicBezTo>
                    <a:cubicBezTo>
                      <a:pt x="416" y="488"/>
                      <a:pt x="385" y="509"/>
                      <a:pt x="364" y="530"/>
                    </a:cubicBezTo>
                    <a:cubicBezTo>
                      <a:pt x="343" y="550"/>
                      <a:pt x="312" y="581"/>
                      <a:pt x="302" y="602"/>
                    </a:cubicBezTo>
                    <a:cubicBezTo>
                      <a:pt x="260" y="654"/>
                      <a:pt x="229" y="716"/>
                      <a:pt x="198" y="789"/>
                    </a:cubicBezTo>
                    <a:cubicBezTo>
                      <a:pt x="167" y="851"/>
                      <a:pt x="157" y="913"/>
                      <a:pt x="146" y="986"/>
                    </a:cubicBezTo>
                    <a:cubicBezTo>
                      <a:pt x="136" y="1058"/>
                      <a:pt x="136" y="1131"/>
                      <a:pt x="136" y="1204"/>
                    </a:cubicBezTo>
                    <a:cubicBezTo>
                      <a:pt x="146" y="1339"/>
                      <a:pt x="187" y="1484"/>
                      <a:pt x="240" y="1618"/>
                    </a:cubicBezTo>
                    <a:cubicBezTo>
                      <a:pt x="270" y="1671"/>
                      <a:pt x="302" y="1733"/>
                      <a:pt x="353" y="1795"/>
                    </a:cubicBezTo>
                    <a:cubicBezTo>
                      <a:pt x="374" y="1816"/>
                      <a:pt x="406" y="1847"/>
                      <a:pt x="426" y="1878"/>
                    </a:cubicBezTo>
                    <a:cubicBezTo>
                      <a:pt x="457" y="1899"/>
                      <a:pt x="478" y="1920"/>
                      <a:pt x="499" y="1950"/>
                    </a:cubicBezTo>
                    <a:lnTo>
                      <a:pt x="530" y="2013"/>
                    </a:lnTo>
                    <a:cubicBezTo>
                      <a:pt x="540" y="2033"/>
                      <a:pt x="551" y="2054"/>
                      <a:pt x="551" y="2086"/>
                    </a:cubicBezTo>
                    <a:cubicBezTo>
                      <a:pt x="561" y="2106"/>
                      <a:pt x="551" y="2137"/>
                      <a:pt x="551" y="2179"/>
                    </a:cubicBezTo>
                    <a:cubicBezTo>
                      <a:pt x="540" y="2231"/>
                      <a:pt x="530" y="2293"/>
                      <a:pt x="499" y="2355"/>
                    </a:cubicBezTo>
                    <a:cubicBezTo>
                      <a:pt x="468" y="2418"/>
                      <a:pt x="436" y="2490"/>
                      <a:pt x="406" y="2552"/>
                    </a:cubicBezTo>
                    <a:lnTo>
                      <a:pt x="312" y="2739"/>
                    </a:lnTo>
                    <a:cubicBezTo>
                      <a:pt x="240" y="2895"/>
                      <a:pt x="187" y="3050"/>
                      <a:pt x="136" y="3206"/>
                    </a:cubicBezTo>
                    <a:cubicBezTo>
                      <a:pt x="53" y="3496"/>
                      <a:pt x="1" y="3787"/>
                      <a:pt x="1" y="4077"/>
                    </a:cubicBezTo>
                    <a:cubicBezTo>
                      <a:pt x="12" y="4357"/>
                      <a:pt x="63" y="4637"/>
                      <a:pt x="157" y="4917"/>
                    </a:cubicBezTo>
                    <a:cubicBezTo>
                      <a:pt x="250" y="5198"/>
                      <a:pt x="385" y="5467"/>
                      <a:pt x="582" y="5768"/>
                    </a:cubicBezTo>
                    <a:cubicBezTo>
                      <a:pt x="696" y="5944"/>
                      <a:pt x="831" y="6162"/>
                      <a:pt x="955" y="6380"/>
                    </a:cubicBezTo>
                    <a:cubicBezTo>
                      <a:pt x="1080" y="6598"/>
                      <a:pt x="1183" y="6805"/>
                      <a:pt x="1266" y="7012"/>
                    </a:cubicBezTo>
                    <a:cubicBezTo>
                      <a:pt x="1411" y="7355"/>
                      <a:pt x="1505" y="7687"/>
                      <a:pt x="1547" y="7998"/>
                    </a:cubicBezTo>
                    <a:lnTo>
                      <a:pt x="1547" y="8008"/>
                    </a:lnTo>
                    <a:lnTo>
                      <a:pt x="1557" y="8019"/>
                    </a:lnTo>
                    <a:cubicBezTo>
                      <a:pt x="1588" y="8299"/>
                      <a:pt x="1588" y="8579"/>
                      <a:pt x="1557" y="8859"/>
                    </a:cubicBezTo>
                    <a:cubicBezTo>
                      <a:pt x="1536" y="8953"/>
                      <a:pt x="1515" y="9056"/>
                      <a:pt x="1494" y="9160"/>
                    </a:cubicBezTo>
                    <a:cubicBezTo>
                      <a:pt x="1484" y="9212"/>
                      <a:pt x="1505" y="9253"/>
                      <a:pt x="1557" y="9264"/>
                    </a:cubicBezTo>
                    <a:cubicBezTo>
                      <a:pt x="1567" y="9274"/>
                      <a:pt x="1577" y="9285"/>
                      <a:pt x="1598" y="9285"/>
                    </a:cubicBezTo>
                    <a:cubicBezTo>
                      <a:pt x="1972" y="9368"/>
                      <a:pt x="2366" y="9409"/>
                      <a:pt x="2884" y="9419"/>
                    </a:cubicBezTo>
                    <a:lnTo>
                      <a:pt x="3850" y="9419"/>
                    </a:lnTo>
                    <a:cubicBezTo>
                      <a:pt x="3963" y="9419"/>
                      <a:pt x="4088" y="9409"/>
                      <a:pt x="4202" y="9409"/>
                    </a:cubicBezTo>
                    <a:lnTo>
                      <a:pt x="4306" y="9409"/>
                    </a:lnTo>
                    <a:cubicBezTo>
                      <a:pt x="4606" y="9409"/>
                      <a:pt x="4908" y="9419"/>
                      <a:pt x="5198" y="9430"/>
                    </a:cubicBezTo>
                    <a:lnTo>
                      <a:pt x="5240" y="9430"/>
                    </a:lnTo>
                    <a:cubicBezTo>
                      <a:pt x="5613" y="9440"/>
                      <a:pt x="5976" y="9451"/>
                      <a:pt x="6339" y="9451"/>
                    </a:cubicBezTo>
                    <a:lnTo>
                      <a:pt x="9482" y="9451"/>
                    </a:lnTo>
                    <a:cubicBezTo>
                      <a:pt x="9502" y="9451"/>
                      <a:pt x="9523" y="9451"/>
                      <a:pt x="9544" y="9440"/>
                    </a:cubicBezTo>
                    <a:cubicBezTo>
                      <a:pt x="9565" y="9430"/>
                      <a:pt x="9575" y="9409"/>
                      <a:pt x="9575" y="9378"/>
                    </a:cubicBezTo>
                    <a:cubicBezTo>
                      <a:pt x="9585" y="9368"/>
                      <a:pt x="9585" y="9357"/>
                      <a:pt x="9585" y="9347"/>
                    </a:cubicBezTo>
                    <a:cubicBezTo>
                      <a:pt x="9658" y="9004"/>
                      <a:pt x="9700" y="8651"/>
                      <a:pt x="9731" y="8299"/>
                    </a:cubicBezTo>
                    <a:cubicBezTo>
                      <a:pt x="9762" y="7967"/>
                      <a:pt x="9772" y="7604"/>
                      <a:pt x="9772" y="7231"/>
                    </a:cubicBezTo>
                    <a:cubicBezTo>
                      <a:pt x="9772" y="6567"/>
                      <a:pt x="9710" y="5871"/>
                      <a:pt x="9585" y="5104"/>
                    </a:cubicBezTo>
                    <a:cubicBezTo>
                      <a:pt x="9534" y="4772"/>
                      <a:pt x="9472" y="4430"/>
                      <a:pt x="9399" y="4057"/>
                    </a:cubicBezTo>
                    <a:cubicBezTo>
                      <a:pt x="9357" y="3859"/>
                      <a:pt x="9306" y="3652"/>
                      <a:pt x="9264" y="3455"/>
                    </a:cubicBezTo>
                    <a:lnTo>
                      <a:pt x="9223" y="3268"/>
                    </a:lnTo>
                    <a:cubicBezTo>
                      <a:pt x="9108" y="2791"/>
                      <a:pt x="8984" y="2272"/>
                      <a:pt x="8818" y="1784"/>
                    </a:cubicBezTo>
                    <a:cubicBezTo>
                      <a:pt x="8683" y="1390"/>
                      <a:pt x="8527" y="1069"/>
                      <a:pt x="8351" y="789"/>
                    </a:cubicBezTo>
                    <a:cubicBezTo>
                      <a:pt x="8258" y="633"/>
                      <a:pt x="8144" y="488"/>
                      <a:pt x="8029" y="364"/>
                    </a:cubicBezTo>
                    <a:cubicBezTo>
                      <a:pt x="7916" y="239"/>
                      <a:pt x="7791" y="115"/>
                      <a:pt x="7646" y="11"/>
                    </a:cubicBezTo>
                    <a:cubicBezTo>
                      <a:pt x="7635" y="11"/>
                      <a:pt x="7615" y="0"/>
                      <a:pt x="7605"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26"/>
              <p:cNvSpPr/>
              <p:nvPr/>
            </p:nvSpPr>
            <p:spPr>
              <a:xfrm>
                <a:off x="2134925" y="2506800"/>
                <a:ext cx="94150" cy="227975"/>
              </a:xfrm>
              <a:custGeom>
                <a:rect b="b" l="l" r="r" t="t"/>
                <a:pathLst>
                  <a:path extrusionOk="0" h="9119" w="3766">
                    <a:moveTo>
                      <a:pt x="2003" y="1"/>
                    </a:moveTo>
                    <a:cubicBezTo>
                      <a:pt x="1899" y="115"/>
                      <a:pt x="1795" y="229"/>
                      <a:pt x="1701" y="354"/>
                    </a:cubicBezTo>
                    <a:cubicBezTo>
                      <a:pt x="1473" y="654"/>
                      <a:pt x="1276" y="986"/>
                      <a:pt x="1131" y="1339"/>
                    </a:cubicBezTo>
                    <a:lnTo>
                      <a:pt x="1131" y="1329"/>
                    </a:lnTo>
                    <a:cubicBezTo>
                      <a:pt x="996" y="1640"/>
                      <a:pt x="903" y="1961"/>
                      <a:pt x="861" y="2293"/>
                    </a:cubicBezTo>
                    <a:cubicBezTo>
                      <a:pt x="841" y="2459"/>
                      <a:pt x="830" y="2625"/>
                      <a:pt x="830" y="2791"/>
                    </a:cubicBezTo>
                    <a:cubicBezTo>
                      <a:pt x="841" y="2957"/>
                      <a:pt x="851" y="3123"/>
                      <a:pt x="871" y="3289"/>
                    </a:cubicBezTo>
                    <a:cubicBezTo>
                      <a:pt x="913" y="3549"/>
                      <a:pt x="965" y="3807"/>
                      <a:pt x="1027" y="4067"/>
                    </a:cubicBezTo>
                    <a:cubicBezTo>
                      <a:pt x="1079" y="4316"/>
                      <a:pt x="1152" y="4565"/>
                      <a:pt x="1203" y="4814"/>
                    </a:cubicBezTo>
                    <a:cubicBezTo>
                      <a:pt x="1245" y="4980"/>
                      <a:pt x="1276" y="5146"/>
                      <a:pt x="1307" y="5312"/>
                    </a:cubicBezTo>
                    <a:cubicBezTo>
                      <a:pt x="1339" y="5478"/>
                      <a:pt x="1359" y="5633"/>
                      <a:pt x="1380" y="5789"/>
                    </a:cubicBezTo>
                    <a:cubicBezTo>
                      <a:pt x="1401" y="5955"/>
                      <a:pt x="1422" y="6110"/>
                      <a:pt x="1432" y="6276"/>
                    </a:cubicBezTo>
                    <a:cubicBezTo>
                      <a:pt x="1442" y="6432"/>
                      <a:pt x="1442" y="6598"/>
                      <a:pt x="1432" y="6764"/>
                    </a:cubicBezTo>
                    <a:cubicBezTo>
                      <a:pt x="1411" y="6919"/>
                      <a:pt x="1390" y="7075"/>
                      <a:pt x="1349" y="7231"/>
                    </a:cubicBezTo>
                    <a:cubicBezTo>
                      <a:pt x="1318" y="7366"/>
                      <a:pt x="1266" y="7490"/>
                      <a:pt x="1203" y="7615"/>
                    </a:cubicBezTo>
                    <a:cubicBezTo>
                      <a:pt x="1100" y="7864"/>
                      <a:pt x="975" y="8092"/>
                      <a:pt x="820" y="8299"/>
                    </a:cubicBezTo>
                    <a:cubicBezTo>
                      <a:pt x="664" y="8507"/>
                      <a:pt x="498" y="8694"/>
                      <a:pt x="301" y="8860"/>
                    </a:cubicBezTo>
                    <a:cubicBezTo>
                      <a:pt x="208" y="8943"/>
                      <a:pt x="104" y="9026"/>
                      <a:pt x="0" y="9109"/>
                    </a:cubicBezTo>
                    <a:lnTo>
                      <a:pt x="322" y="9109"/>
                    </a:lnTo>
                    <a:cubicBezTo>
                      <a:pt x="509" y="9119"/>
                      <a:pt x="695" y="9119"/>
                      <a:pt x="882" y="9119"/>
                    </a:cubicBezTo>
                    <a:lnTo>
                      <a:pt x="3455" y="9119"/>
                    </a:lnTo>
                    <a:cubicBezTo>
                      <a:pt x="3485" y="9119"/>
                      <a:pt x="3506" y="9109"/>
                      <a:pt x="3527" y="9098"/>
                    </a:cubicBezTo>
                    <a:cubicBezTo>
                      <a:pt x="3548" y="9088"/>
                      <a:pt x="3558" y="9067"/>
                      <a:pt x="3558" y="9036"/>
                    </a:cubicBezTo>
                    <a:cubicBezTo>
                      <a:pt x="3568" y="9026"/>
                      <a:pt x="3568" y="9015"/>
                      <a:pt x="3568" y="9005"/>
                    </a:cubicBezTo>
                    <a:cubicBezTo>
                      <a:pt x="3641" y="8662"/>
                      <a:pt x="3683" y="8309"/>
                      <a:pt x="3714" y="7957"/>
                    </a:cubicBezTo>
                    <a:cubicBezTo>
                      <a:pt x="3745" y="7615"/>
                      <a:pt x="3766" y="7262"/>
                      <a:pt x="3755" y="6889"/>
                    </a:cubicBezTo>
                    <a:cubicBezTo>
                      <a:pt x="3755" y="6235"/>
                      <a:pt x="3693" y="5529"/>
                      <a:pt x="3579" y="4762"/>
                    </a:cubicBezTo>
                    <a:cubicBezTo>
                      <a:pt x="3517" y="4420"/>
                      <a:pt x="3455" y="4077"/>
                      <a:pt x="3382" y="3715"/>
                    </a:cubicBezTo>
                    <a:cubicBezTo>
                      <a:pt x="3351" y="3559"/>
                      <a:pt x="3310" y="3403"/>
                      <a:pt x="3278" y="3258"/>
                    </a:cubicBezTo>
                    <a:lnTo>
                      <a:pt x="3268" y="3185"/>
                    </a:lnTo>
                    <a:lnTo>
                      <a:pt x="3247" y="3113"/>
                    </a:lnTo>
                    <a:lnTo>
                      <a:pt x="3206" y="2926"/>
                    </a:lnTo>
                    <a:cubicBezTo>
                      <a:pt x="3102" y="2438"/>
                      <a:pt x="2978" y="1930"/>
                      <a:pt x="2801" y="1442"/>
                    </a:cubicBezTo>
                    <a:cubicBezTo>
                      <a:pt x="2666" y="1048"/>
                      <a:pt x="2510" y="727"/>
                      <a:pt x="2334" y="447"/>
                    </a:cubicBezTo>
                    <a:cubicBezTo>
                      <a:pt x="2241" y="291"/>
                      <a:pt x="2137" y="146"/>
                      <a:pt x="2012" y="22"/>
                    </a:cubicBezTo>
                    <a:cubicBezTo>
                      <a:pt x="2012" y="11"/>
                      <a:pt x="2012" y="11"/>
                      <a:pt x="2003"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26"/>
              <p:cNvSpPr/>
              <p:nvPr/>
            </p:nvSpPr>
            <p:spPr>
              <a:xfrm>
                <a:off x="1684725" y="2280675"/>
                <a:ext cx="94175" cy="193725"/>
              </a:xfrm>
              <a:custGeom>
                <a:rect b="b" l="l" r="r" t="t"/>
                <a:pathLst>
                  <a:path extrusionOk="0" h="7749" w="3767">
                    <a:moveTo>
                      <a:pt x="2428" y="1"/>
                    </a:moveTo>
                    <a:cubicBezTo>
                      <a:pt x="2356" y="1"/>
                      <a:pt x="2273" y="11"/>
                      <a:pt x="2179" y="21"/>
                    </a:cubicBezTo>
                    <a:cubicBezTo>
                      <a:pt x="2065" y="42"/>
                      <a:pt x="1941" y="84"/>
                      <a:pt x="1795" y="146"/>
                    </a:cubicBezTo>
                    <a:cubicBezTo>
                      <a:pt x="1577" y="239"/>
                      <a:pt x="1370" y="384"/>
                      <a:pt x="1183" y="582"/>
                    </a:cubicBezTo>
                    <a:cubicBezTo>
                      <a:pt x="1100" y="665"/>
                      <a:pt x="1028" y="758"/>
                      <a:pt x="934" y="882"/>
                    </a:cubicBezTo>
                    <a:cubicBezTo>
                      <a:pt x="872" y="976"/>
                      <a:pt x="800" y="1089"/>
                      <a:pt x="737" y="1204"/>
                    </a:cubicBezTo>
                    <a:cubicBezTo>
                      <a:pt x="623" y="1411"/>
                      <a:pt x="519" y="1640"/>
                      <a:pt x="426" y="1919"/>
                    </a:cubicBezTo>
                    <a:cubicBezTo>
                      <a:pt x="332" y="2168"/>
                      <a:pt x="249" y="2438"/>
                      <a:pt x="187" y="2708"/>
                    </a:cubicBezTo>
                    <a:cubicBezTo>
                      <a:pt x="146" y="2874"/>
                      <a:pt x="115" y="3050"/>
                      <a:pt x="94" y="3226"/>
                    </a:cubicBezTo>
                    <a:cubicBezTo>
                      <a:pt x="63" y="3382"/>
                      <a:pt x="53" y="3548"/>
                      <a:pt x="32" y="3735"/>
                    </a:cubicBezTo>
                    <a:cubicBezTo>
                      <a:pt x="0" y="4337"/>
                      <a:pt x="42" y="4990"/>
                      <a:pt x="177" y="5737"/>
                    </a:cubicBezTo>
                    <a:cubicBezTo>
                      <a:pt x="270" y="6234"/>
                      <a:pt x="395" y="6732"/>
                      <a:pt x="509" y="7210"/>
                    </a:cubicBezTo>
                    <a:cubicBezTo>
                      <a:pt x="551" y="7345"/>
                      <a:pt x="581" y="7469"/>
                      <a:pt x="613" y="7594"/>
                    </a:cubicBezTo>
                    <a:lnTo>
                      <a:pt x="602" y="7615"/>
                    </a:lnTo>
                    <a:lnTo>
                      <a:pt x="581" y="7666"/>
                    </a:lnTo>
                    <a:cubicBezTo>
                      <a:pt x="581" y="7677"/>
                      <a:pt x="581" y="7697"/>
                      <a:pt x="592" y="7707"/>
                    </a:cubicBezTo>
                    <a:cubicBezTo>
                      <a:pt x="592" y="7728"/>
                      <a:pt x="613" y="7739"/>
                      <a:pt x="623" y="7739"/>
                    </a:cubicBezTo>
                    <a:cubicBezTo>
                      <a:pt x="634" y="7749"/>
                      <a:pt x="634" y="7749"/>
                      <a:pt x="644" y="7749"/>
                    </a:cubicBezTo>
                    <a:cubicBezTo>
                      <a:pt x="664" y="7749"/>
                      <a:pt x="696" y="7728"/>
                      <a:pt x="706" y="7697"/>
                    </a:cubicBezTo>
                    <a:lnTo>
                      <a:pt x="768" y="7511"/>
                    </a:lnTo>
                    <a:cubicBezTo>
                      <a:pt x="820" y="7407"/>
                      <a:pt x="872" y="7303"/>
                      <a:pt x="924" y="7220"/>
                    </a:cubicBezTo>
                    <a:cubicBezTo>
                      <a:pt x="976" y="7117"/>
                      <a:pt x="1038" y="7023"/>
                      <a:pt x="1090" y="6930"/>
                    </a:cubicBezTo>
                    <a:cubicBezTo>
                      <a:pt x="1224" y="6712"/>
                      <a:pt x="1370" y="6504"/>
                      <a:pt x="1494" y="6328"/>
                    </a:cubicBezTo>
                    <a:cubicBezTo>
                      <a:pt x="1650" y="6110"/>
                      <a:pt x="1816" y="5882"/>
                      <a:pt x="1982" y="5664"/>
                    </a:cubicBezTo>
                    <a:cubicBezTo>
                      <a:pt x="2117" y="5478"/>
                      <a:pt x="2252" y="5291"/>
                      <a:pt x="2386" y="5093"/>
                    </a:cubicBezTo>
                    <a:cubicBezTo>
                      <a:pt x="2656" y="4731"/>
                      <a:pt x="2957" y="4284"/>
                      <a:pt x="3216" y="3807"/>
                    </a:cubicBezTo>
                    <a:cubicBezTo>
                      <a:pt x="3341" y="3579"/>
                      <a:pt x="3444" y="3351"/>
                      <a:pt x="3527" y="3123"/>
                    </a:cubicBezTo>
                    <a:cubicBezTo>
                      <a:pt x="3610" y="2894"/>
                      <a:pt x="3673" y="2666"/>
                      <a:pt x="3714" y="2449"/>
                    </a:cubicBezTo>
                    <a:cubicBezTo>
                      <a:pt x="3756" y="2200"/>
                      <a:pt x="3766" y="1961"/>
                      <a:pt x="3756" y="1723"/>
                    </a:cubicBezTo>
                    <a:cubicBezTo>
                      <a:pt x="3735" y="1484"/>
                      <a:pt x="3693" y="1245"/>
                      <a:pt x="3610" y="1006"/>
                    </a:cubicBezTo>
                    <a:cubicBezTo>
                      <a:pt x="3569" y="882"/>
                      <a:pt x="3517" y="758"/>
                      <a:pt x="3455" y="644"/>
                    </a:cubicBezTo>
                    <a:cubicBezTo>
                      <a:pt x="3403" y="519"/>
                      <a:pt x="3320" y="405"/>
                      <a:pt x="3227" y="312"/>
                    </a:cubicBezTo>
                    <a:cubicBezTo>
                      <a:pt x="3144" y="229"/>
                      <a:pt x="3029" y="156"/>
                      <a:pt x="2926" y="104"/>
                    </a:cubicBezTo>
                    <a:cubicBezTo>
                      <a:pt x="2863" y="84"/>
                      <a:pt x="2812" y="63"/>
                      <a:pt x="2750" y="42"/>
                    </a:cubicBezTo>
                    <a:cubicBezTo>
                      <a:pt x="2688" y="21"/>
                      <a:pt x="2625" y="11"/>
                      <a:pt x="2563"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26"/>
              <p:cNvSpPr/>
              <p:nvPr/>
            </p:nvSpPr>
            <p:spPr>
              <a:xfrm>
                <a:off x="1619125" y="2428225"/>
                <a:ext cx="74200" cy="147325"/>
              </a:xfrm>
              <a:custGeom>
                <a:rect b="b" l="l" r="r" t="t"/>
                <a:pathLst>
                  <a:path extrusionOk="0" h="5893" w="2968">
                    <a:moveTo>
                      <a:pt x="1059" y="1"/>
                    </a:moveTo>
                    <a:cubicBezTo>
                      <a:pt x="872" y="1"/>
                      <a:pt x="674" y="63"/>
                      <a:pt x="519" y="187"/>
                    </a:cubicBezTo>
                    <a:cubicBezTo>
                      <a:pt x="436" y="249"/>
                      <a:pt x="353" y="332"/>
                      <a:pt x="280" y="426"/>
                    </a:cubicBezTo>
                    <a:cubicBezTo>
                      <a:pt x="218" y="519"/>
                      <a:pt x="156" y="623"/>
                      <a:pt x="114" y="747"/>
                    </a:cubicBezTo>
                    <a:cubicBezTo>
                      <a:pt x="73" y="851"/>
                      <a:pt x="42" y="976"/>
                      <a:pt x="21" y="1121"/>
                    </a:cubicBezTo>
                    <a:cubicBezTo>
                      <a:pt x="1" y="1256"/>
                      <a:pt x="1" y="1391"/>
                      <a:pt x="10" y="1494"/>
                    </a:cubicBezTo>
                    <a:cubicBezTo>
                      <a:pt x="21" y="1722"/>
                      <a:pt x="52" y="1961"/>
                      <a:pt x="125" y="2231"/>
                    </a:cubicBezTo>
                    <a:cubicBezTo>
                      <a:pt x="187" y="2469"/>
                      <a:pt x="270" y="2718"/>
                      <a:pt x="384" y="2988"/>
                    </a:cubicBezTo>
                    <a:cubicBezTo>
                      <a:pt x="602" y="3476"/>
                      <a:pt x="893" y="3963"/>
                      <a:pt x="1255" y="4430"/>
                    </a:cubicBezTo>
                    <a:cubicBezTo>
                      <a:pt x="1598" y="4876"/>
                      <a:pt x="1981" y="5260"/>
                      <a:pt x="2396" y="5581"/>
                    </a:cubicBezTo>
                    <a:cubicBezTo>
                      <a:pt x="2552" y="5696"/>
                      <a:pt x="2707" y="5800"/>
                      <a:pt x="2863" y="5882"/>
                    </a:cubicBezTo>
                    <a:cubicBezTo>
                      <a:pt x="2863" y="5892"/>
                      <a:pt x="2873" y="5892"/>
                      <a:pt x="2873" y="5892"/>
                    </a:cubicBezTo>
                    <a:cubicBezTo>
                      <a:pt x="2894" y="5892"/>
                      <a:pt x="2905" y="5882"/>
                      <a:pt x="2905" y="5872"/>
                    </a:cubicBezTo>
                    <a:cubicBezTo>
                      <a:pt x="2915" y="5862"/>
                      <a:pt x="2915" y="5851"/>
                      <a:pt x="2915" y="5841"/>
                    </a:cubicBezTo>
                    <a:lnTo>
                      <a:pt x="2894" y="5820"/>
                    </a:lnTo>
                    <a:lnTo>
                      <a:pt x="2905" y="5820"/>
                    </a:lnTo>
                    <a:cubicBezTo>
                      <a:pt x="2926" y="5820"/>
                      <a:pt x="2936" y="5820"/>
                      <a:pt x="2946" y="5809"/>
                    </a:cubicBezTo>
                    <a:cubicBezTo>
                      <a:pt x="2956" y="5800"/>
                      <a:pt x="2967" y="5779"/>
                      <a:pt x="2967" y="5768"/>
                    </a:cubicBezTo>
                    <a:cubicBezTo>
                      <a:pt x="2936" y="5405"/>
                      <a:pt x="2936" y="5042"/>
                      <a:pt x="2926" y="4689"/>
                    </a:cubicBezTo>
                    <a:lnTo>
                      <a:pt x="2926" y="4658"/>
                    </a:lnTo>
                    <a:cubicBezTo>
                      <a:pt x="2926" y="4316"/>
                      <a:pt x="2915" y="3963"/>
                      <a:pt x="2894" y="3610"/>
                    </a:cubicBezTo>
                    <a:cubicBezTo>
                      <a:pt x="2873" y="3227"/>
                      <a:pt x="2832" y="2874"/>
                      <a:pt x="2780" y="2542"/>
                    </a:cubicBezTo>
                    <a:cubicBezTo>
                      <a:pt x="2749" y="2397"/>
                      <a:pt x="2718" y="2262"/>
                      <a:pt x="2687" y="2127"/>
                    </a:cubicBezTo>
                    <a:cubicBezTo>
                      <a:pt x="2666" y="1992"/>
                      <a:pt x="2624" y="1858"/>
                      <a:pt x="2594" y="1733"/>
                    </a:cubicBezTo>
                    <a:cubicBezTo>
                      <a:pt x="2511" y="1443"/>
                      <a:pt x="2417" y="1194"/>
                      <a:pt x="2303" y="976"/>
                    </a:cubicBezTo>
                    <a:cubicBezTo>
                      <a:pt x="2179" y="717"/>
                      <a:pt x="2023" y="509"/>
                      <a:pt x="1836" y="343"/>
                    </a:cubicBezTo>
                    <a:cubicBezTo>
                      <a:pt x="1722" y="240"/>
                      <a:pt x="1608" y="167"/>
                      <a:pt x="1494" y="104"/>
                    </a:cubicBezTo>
                    <a:cubicBezTo>
                      <a:pt x="1380" y="53"/>
                      <a:pt x="1255" y="21"/>
                      <a:pt x="1142"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26"/>
              <p:cNvSpPr/>
              <p:nvPr/>
            </p:nvSpPr>
            <p:spPr>
              <a:xfrm>
                <a:off x="1710925" y="2404125"/>
                <a:ext cx="112825" cy="172975"/>
              </a:xfrm>
              <a:custGeom>
                <a:rect b="b" l="l" r="r" t="t"/>
                <a:pathLst>
                  <a:path extrusionOk="0" h="6919" w="4513">
                    <a:moveTo>
                      <a:pt x="3299" y="0"/>
                    </a:moveTo>
                    <a:cubicBezTo>
                      <a:pt x="3175" y="10"/>
                      <a:pt x="3050" y="31"/>
                      <a:pt x="2915" y="83"/>
                    </a:cubicBezTo>
                    <a:cubicBezTo>
                      <a:pt x="2873" y="93"/>
                      <a:pt x="2822" y="114"/>
                      <a:pt x="2770" y="135"/>
                    </a:cubicBezTo>
                    <a:cubicBezTo>
                      <a:pt x="2728" y="166"/>
                      <a:pt x="2677" y="187"/>
                      <a:pt x="2625" y="208"/>
                    </a:cubicBezTo>
                    <a:cubicBezTo>
                      <a:pt x="2449" y="301"/>
                      <a:pt x="2283" y="404"/>
                      <a:pt x="2106" y="550"/>
                    </a:cubicBezTo>
                    <a:cubicBezTo>
                      <a:pt x="1795" y="789"/>
                      <a:pt x="1494" y="1110"/>
                      <a:pt x="1235" y="1483"/>
                    </a:cubicBezTo>
                    <a:cubicBezTo>
                      <a:pt x="996" y="1836"/>
                      <a:pt x="789" y="2230"/>
                      <a:pt x="602" y="2697"/>
                    </a:cubicBezTo>
                    <a:cubicBezTo>
                      <a:pt x="425" y="3112"/>
                      <a:pt x="291" y="3569"/>
                      <a:pt x="197" y="4046"/>
                    </a:cubicBezTo>
                    <a:cubicBezTo>
                      <a:pt x="104" y="4491"/>
                      <a:pt x="42" y="4948"/>
                      <a:pt x="21" y="5394"/>
                    </a:cubicBezTo>
                    <a:cubicBezTo>
                      <a:pt x="1" y="5923"/>
                      <a:pt x="31" y="6421"/>
                      <a:pt x="114" y="6856"/>
                    </a:cubicBezTo>
                    <a:cubicBezTo>
                      <a:pt x="114" y="6877"/>
                      <a:pt x="135" y="6877"/>
                      <a:pt x="146" y="6877"/>
                    </a:cubicBezTo>
                    <a:cubicBezTo>
                      <a:pt x="146" y="6888"/>
                      <a:pt x="156" y="6898"/>
                      <a:pt x="167" y="6909"/>
                    </a:cubicBezTo>
                    <a:cubicBezTo>
                      <a:pt x="176" y="6909"/>
                      <a:pt x="187" y="6919"/>
                      <a:pt x="197" y="6919"/>
                    </a:cubicBezTo>
                    <a:cubicBezTo>
                      <a:pt x="229" y="6919"/>
                      <a:pt x="250" y="6898"/>
                      <a:pt x="259" y="6877"/>
                    </a:cubicBezTo>
                    <a:cubicBezTo>
                      <a:pt x="342" y="6743"/>
                      <a:pt x="446" y="6598"/>
                      <a:pt x="581" y="6421"/>
                    </a:cubicBezTo>
                    <a:cubicBezTo>
                      <a:pt x="1006" y="5871"/>
                      <a:pt x="1504" y="5383"/>
                      <a:pt x="1992" y="4896"/>
                    </a:cubicBezTo>
                    <a:cubicBezTo>
                      <a:pt x="2355" y="4533"/>
                      <a:pt x="2739" y="4149"/>
                      <a:pt x="3092" y="3755"/>
                    </a:cubicBezTo>
                    <a:cubicBezTo>
                      <a:pt x="3195" y="3631"/>
                      <a:pt x="3288" y="3516"/>
                      <a:pt x="3371" y="3403"/>
                    </a:cubicBezTo>
                    <a:cubicBezTo>
                      <a:pt x="3424" y="3340"/>
                      <a:pt x="3475" y="3278"/>
                      <a:pt x="3517" y="3205"/>
                    </a:cubicBezTo>
                    <a:cubicBezTo>
                      <a:pt x="3558" y="3164"/>
                      <a:pt x="3600" y="3112"/>
                      <a:pt x="3631" y="3060"/>
                    </a:cubicBezTo>
                    <a:lnTo>
                      <a:pt x="3641" y="3050"/>
                    </a:lnTo>
                    <a:cubicBezTo>
                      <a:pt x="3818" y="2822"/>
                      <a:pt x="3994" y="2594"/>
                      <a:pt x="4139" y="2355"/>
                    </a:cubicBezTo>
                    <a:cubicBezTo>
                      <a:pt x="4316" y="2075"/>
                      <a:pt x="4429" y="1815"/>
                      <a:pt x="4482" y="1566"/>
                    </a:cubicBezTo>
                    <a:cubicBezTo>
                      <a:pt x="4512" y="1432"/>
                      <a:pt x="4512" y="1287"/>
                      <a:pt x="4502" y="1151"/>
                    </a:cubicBezTo>
                    <a:cubicBezTo>
                      <a:pt x="4492" y="1017"/>
                      <a:pt x="4461" y="892"/>
                      <a:pt x="4419" y="757"/>
                    </a:cubicBezTo>
                    <a:cubicBezTo>
                      <a:pt x="4388" y="706"/>
                      <a:pt x="4367" y="653"/>
                      <a:pt x="4337" y="591"/>
                    </a:cubicBezTo>
                    <a:cubicBezTo>
                      <a:pt x="4305" y="529"/>
                      <a:pt x="4263" y="477"/>
                      <a:pt x="4233" y="436"/>
                    </a:cubicBezTo>
                    <a:cubicBezTo>
                      <a:pt x="4160" y="342"/>
                      <a:pt x="4067" y="259"/>
                      <a:pt x="3963" y="197"/>
                    </a:cubicBezTo>
                    <a:cubicBezTo>
                      <a:pt x="3786" y="72"/>
                      <a:pt x="3558" y="0"/>
                      <a:pt x="3330"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26"/>
              <p:cNvSpPr/>
              <p:nvPr/>
            </p:nvSpPr>
            <p:spPr>
              <a:xfrm>
                <a:off x="1697450" y="2293900"/>
                <a:ext cx="49550" cy="341050"/>
              </a:xfrm>
              <a:custGeom>
                <a:rect b="b" l="l" r="r" t="t"/>
                <a:pathLst>
                  <a:path extrusionOk="0" h="13642" w="1982">
                    <a:moveTo>
                      <a:pt x="1950" y="0"/>
                    </a:moveTo>
                    <a:cubicBezTo>
                      <a:pt x="1940" y="0"/>
                      <a:pt x="1930" y="0"/>
                      <a:pt x="1919" y="11"/>
                    </a:cubicBezTo>
                    <a:cubicBezTo>
                      <a:pt x="1577" y="726"/>
                      <a:pt x="1276" y="1453"/>
                      <a:pt x="1027" y="2210"/>
                    </a:cubicBezTo>
                    <a:cubicBezTo>
                      <a:pt x="964" y="2397"/>
                      <a:pt x="902" y="2594"/>
                      <a:pt x="840" y="2780"/>
                    </a:cubicBezTo>
                    <a:cubicBezTo>
                      <a:pt x="789" y="2978"/>
                      <a:pt x="726" y="3174"/>
                      <a:pt x="674" y="3372"/>
                    </a:cubicBezTo>
                    <a:cubicBezTo>
                      <a:pt x="623" y="3569"/>
                      <a:pt x="570" y="3766"/>
                      <a:pt x="529" y="3963"/>
                    </a:cubicBezTo>
                    <a:cubicBezTo>
                      <a:pt x="477" y="4150"/>
                      <a:pt x="436" y="4357"/>
                      <a:pt x="394" y="4554"/>
                    </a:cubicBezTo>
                    <a:cubicBezTo>
                      <a:pt x="311" y="4949"/>
                      <a:pt x="249" y="5343"/>
                      <a:pt x="187" y="5737"/>
                    </a:cubicBezTo>
                    <a:cubicBezTo>
                      <a:pt x="125" y="6131"/>
                      <a:pt x="83" y="6525"/>
                      <a:pt x="52" y="6930"/>
                    </a:cubicBezTo>
                    <a:cubicBezTo>
                      <a:pt x="21" y="7344"/>
                      <a:pt x="10" y="7759"/>
                      <a:pt x="0" y="8174"/>
                    </a:cubicBezTo>
                    <a:cubicBezTo>
                      <a:pt x="0" y="8600"/>
                      <a:pt x="10" y="9025"/>
                      <a:pt x="31" y="9451"/>
                    </a:cubicBezTo>
                    <a:cubicBezTo>
                      <a:pt x="72" y="10145"/>
                      <a:pt x="155" y="10830"/>
                      <a:pt x="280" y="11514"/>
                    </a:cubicBezTo>
                    <a:cubicBezTo>
                      <a:pt x="342" y="11857"/>
                      <a:pt x="415" y="12199"/>
                      <a:pt x="498" y="12531"/>
                    </a:cubicBezTo>
                    <a:cubicBezTo>
                      <a:pt x="591" y="12884"/>
                      <a:pt x="695" y="13226"/>
                      <a:pt x="819" y="13558"/>
                    </a:cubicBezTo>
                    <a:cubicBezTo>
                      <a:pt x="830" y="13589"/>
                      <a:pt x="840" y="13610"/>
                      <a:pt x="872" y="13631"/>
                    </a:cubicBezTo>
                    <a:cubicBezTo>
                      <a:pt x="892" y="13641"/>
                      <a:pt x="923" y="13641"/>
                      <a:pt x="954" y="13641"/>
                    </a:cubicBezTo>
                    <a:cubicBezTo>
                      <a:pt x="1017" y="13621"/>
                      <a:pt x="1047" y="13558"/>
                      <a:pt x="1037" y="13506"/>
                    </a:cubicBezTo>
                    <a:lnTo>
                      <a:pt x="819" y="12791"/>
                    </a:lnTo>
                    <a:cubicBezTo>
                      <a:pt x="757" y="12552"/>
                      <a:pt x="695" y="12314"/>
                      <a:pt x="643" y="12075"/>
                    </a:cubicBezTo>
                    <a:cubicBezTo>
                      <a:pt x="529" y="11587"/>
                      <a:pt x="446" y="11099"/>
                      <a:pt x="374" y="10602"/>
                    </a:cubicBezTo>
                    <a:lnTo>
                      <a:pt x="374" y="10612"/>
                    </a:lnTo>
                    <a:cubicBezTo>
                      <a:pt x="270" y="9783"/>
                      <a:pt x="218" y="8942"/>
                      <a:pt x="228" y="8102"/>
                    </a:cubicBezTo>
                    <a:cubicBezTo>
                      <a:pt x="228" y="7687"/>
                      <a:pt x="249" y="7272"/>
                      <a:pt x="270" y="6857"/>
                    </a:cubicBezTo>
                    <a:cubicBezTo>
                      <a:pt x="301" y="6463"/>
                      <a:pt x="332" y="6058"/>
                      <a:pt x="384" y="5664"/>
                    </a:cubicBezTo>
                    <a:cubicBezTo>
                      <a:pt x="394" y="5581"/>
                      <a:pt x="404" y="5488"/>
                      <a:pt x="415" y="5405"/>
                    </a:cubicBezTo>
                    <a:lnTo>
                      <a:pt x="415" y="5384"/>
                    </a:lnTo>
                    <a:cubicBezTo>
                      <a:pt x="467" y="4990"/>
                      <a:pt x="540" y="4596"/>
                      <a:pt x="612" y="4212"/>
                    </a:cubicBezTo>
                    <a:cubicBezTo>
                      <a:pt x="653" y="4004"/>
                      <a:pt x="695" y="3808"/>
                      <a:pt x="736" y="3610"/>
                    </a:cubicBezTo>
                    <a:cubicBezTo>
                      <a:pt x="778" y="3413"/>
                      <a:pt x="830" y="3216"/>
                      <a:pt x="881" y="3019"/>
                    </a:cubicBezTo>
                    <a:cubicBezTo>
                      <a:pt x="1089" y="2252"/>
                      <a:pt x="1349" y="1484"/>
                      <a:pt x="1649" y="747"/>
                    </a:cubicBezTo>
                    <a:cubicBezTo>
                      <a:pt x="1660" y="726"/>
                      <a:pt x="1660" y="716"/>
                      <a:pt x="1670" y="706"/>
                    </a:cubicBezTo>
                    <a:cubicBezTo>
                      <a:pt x="1764" y="477"/>
                      <a:pt x="1867" y="260"/>
                      <a:pt x="1971" y="42"/>
                    </a:cubicBezTo>
                    <a:cubicBezTo>
                      <a:pt x="1981" y="32"/>
                      <a:pt x="1971" y="11"/>
                      <a:pt x="1960"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26"/>
              <p:cNvSpPr/>
              <p:nvPr/>
            </p:nvSpPr>
            <p:spPr>
              <a:xfrm>
                <a:off x="1710150" y="2418650"/>
                <a:ext cx="88450" cy="189575"/>
              </a:xfrm>
              <a:custGeom>
                <a:rect b="b" l="l" r="r" t="t"/>
                <a:pathLst>
                  <a:path extrusionOk="0" h="7583" w="3538">
                    <a:moveTo>
                      <a:pt x="3506" y="0"/>
                    </a:moveTo>
                    <a:cubicBezTo>
                      <a:pt x="3496" y="0"/>
                      <a:pt x="3496" y="0"/>
                      <a:pt x="3485" y="10"/>
                    </a:cubicBezTo>
                    <a:cubicBezTo>
                      <a:pt x="3081" y="467"/>
                      <a:pt x="2708" y="954"/>
                      <a:pt x="2344" y="1452"/>
                    </a:cubicBezTo>
                    <a:cubicBezTo>
                      <a:pt x="1971" y="1981"/>
                      <a:pt x="1639" y="2531"/>
                      <a:pt x="1328" y="3101"/>
                    </a:cubicBezTo>
                    <a:cubicBezTo>
                      <a:pt x="1027" y="3672"/>
                      <a:pt x="747" y="4263"/>
                      <a:pt x="529" y="4865"/>
                    </a:cubicBezTo>
                    <a:cubicBezTo>
                      <a:pt x="311" y="5456"/>
                      <a:pt x="135" y="6068"/>
                      <a:pt x="52" y="6690"/>
                    </a:cubicBezTo>
                    <a:cubicBezTo>
                      <a:pt x="32" y="6805"/>
                      <a:pt x="21" y="6929"/>
                      <a:pt x="11" y="7054"/>
                    </a:cubicBezTo>
                    <a:cubicBezTo>
                      <a:pt x="0" y="7188"/>
                      <a:pt x="0" y="7333"/>
                      <a:pt x="21" y="7469"/>
                    </a:cubicBezTo>
                    <a:lnTo>
                      <a:pt x="21" y="7479"/>
                    </a:lnTo>
                    <a:cubicBezTo>
                      <a:pt x="21" y="7541"/>
                      <a:pt x="62" y="7582"/>
                      <a:pt x="115" y="7582"/>
                    </a:cubicBezTo>
                    <a:cubicBezTo>
                      <a:pt x="166" y="7582"/>
                      <a:pt x="218" y="7531"/>
                      <a:pt x="218" y="7479"/>
                    </a:cubicBezTo>
                    <a:lnTo>
                      <a:pt x="218" y="7469"/>
                    </a:lnTo>
                    <a:cubicBezTo>
                      <a:pt x="228" y="7354"/>
                      <a:pt x="228" y="7251"/>
                      <a:pt x="228" y="7137"/>
                    </a:cubicBezTo>
                    <a:cubicBezTo>
                      <a:pt x="228" y="7033"/>
                      <a:pt x="239" y="6929"/>
                      <a:pt x="249" y="6826"/>
                    </a:cubicBezTo>
                    <a:lnTo>
                      <a:pt x="249" y="6836"/>
                    </a:lnTo>
                    <a:cubicBezTo>
                      <a:pt x="301" y="6411"/>
                      <a:pt x="373" y="5996"/>
                      <a:pt x="477" y="5581"/>
                    </a:cubicBezTo>
                    <a:cubicBezTo>
                      <a:pt x="581" y="5155"/>
                      <a:pt x="716" y="4730"/>
                      <a:pt x="882" y="4325"/>
                    </a:cubicBezTo>
                    <a:lnTo>
                      <a:pt x="882" y="4325"/>
                    </a:lnTo>
                    <a:lnTo>
                      <a:pt x="871" y="4346"/>
                    </a:lnTo>
                    <a:cubicBezTo>
                      <a:pt x="996" y="4035"/>
                      <a:pt x="1120" y="3744"/>
                      <a:pt x="1266" y="3454"/>
                    </a:cubicBezTo>
                    <a:cubicBezTo>
                      <a:pt x="1411" y="3154"/>
                      <a:pt x="1567" y="2873"/>
                      <a:pt x="1722" y="2593"/>
                    </a:cubicBezTo>
                    <a:cubicBezTo>
                      <a:pt x="1888" y="2313"/>
                      <a:pt x="2054" y="2033"/>
                      <a:pt x="2231" y="1764"/>
                    </a:cubicBezTo>
                    <a:cubicBezTo>
                      <a:pt x="2407" y="1504"/>
                      <a:pt x="2583" y="1234"/>
                      <a:pt x="2780" y="985"/>
                    </a:cubicBezTo>
                    <a:cubicBezTo>
                      <a:pt x="2801" y="954"/>
                      <a:pt x="2822" y="913"/>
                      <a:pt x="2853" y="881"/>
                    </a:cubicBezTo>
                    <a:cubicBezTo>
                      <a:pt x="3070" y="591"/>
                      <a:pt x="3289" y="321"/>
                      <a:pt x="3527" y="42"/>
                    </a:cubicBezTo>
                    <a:cubicBezTo>
                      <a:pt x="3538" y="31"/>
                      <a:pt x="3538" y="21"/>
                      <a:pt x="3527" y="10"/>
                    </a:cubicBezTo>
                    <a:cubicBezTo>
                      <a:pt x="3517" y="0"/>
                      <a:pt x="3517" y="0"/>
                      <a:pt x="350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26"/>
              <p:cNvSpPr/>
              <p:nvPr/>
            </p:nvSpPr>
            <p:spPr>
              <a:xfrm>
                <a:off x="1639350" y="2445100"/>
                <a:ext cx="74725" cy="156100"/>
              </a:xfrm>
              <a:custGeom>
                <a:rect b="b" l="l" r="r" t="t"/>
                <a:pathLst>
                  <a:path extrusionOk="0" h="6244" w="2989">
                    <a:moveTo>
                      <a:pt x="31" y="0"/>
                    </a:moveTo>
                    <a:cubicBezTo>
                      <a:pt x="11" y="0"/>
                      <a:pt x="1" y="10"/>
                      <a:pt x="1" y="31"/>
                    </a:cubicBezTo>
                    <a:cubicBezTo>
                      <a:pt x="104" y="591"/>
                      <a:pt x="229" y="1141"/>
                      <a:pt x="395" y="1681"/>
                    </a:cubicBezTo>
                    <a:cubicBezTo>
                      <a:pt x="571" y="2251"/>
                      <a:pt x="768" y="2811"/>
                      <a:pt x="996" y="3361"/>
                    </a:cubicBezTo>
                    <a:cubicBezTo>
                      <a:pt x="1048" y="3496"/>
                      <a:pt x="1110" y="3631"/>
                      <a:pt x="1172" y="3755"/>
                    </a:cubicBezTo>
                    <a:cubicBezTo>
                      <a:pt x="1225" y="3890"/>
                      <a:pt x="1297" y="4014"/>
                      <a:pt x="1359" y="4139"/>
                    </a:cubicBezTo>
                    <a:cubicBezTo>
                      <a:pt x="1421" y="4274"/>
                      <a:pt x="1484" y="4398"/>
                      <a:pt x="1557" y="4523"/>
                    </a:cubicBezTo>
                    <a:lnTo>
                      <a:pt x="1774" y="4896"/>
                    </a:lnTo>
                    <a:cubicBezTo>
                      <a:pt x="1930" y="5134"/>
                      <a:pt x="2075" y="5373"/>
                      <a:pt x="2251" y="5591"/>
                    </a:cubicBezTo>
                    <a:cubicBezTo>
                      <a:pt x="2334" y="5695"/>
                      <a:pt x="2417" y="5798"/>
                      <a:pt x="2511" y="5902"/>
                    </a:cubicBezTo>
                    <a:cubicBezTo>
                      <a:pt x="2552" y="5954"/>
                      <a:pt x="2594" y="6006"/>
                      <a:pt x="2645" y="6047"/>
                    </a:cubicBezTo>
                    <a:cubicBezTo>
                      <a:pt x="2666" y="6079"/>
                      <a:pt x="2698" y="6110"/>
                      <a:pt x="2728" y="6130"/>
                    </a:cubicBezTo>
                    <a:cubicBezTo>
                      <a:pt x="2739" y="6151"/>
                      <a:pt x="2760" y="6162"/>
                      <a:pt x="2781" y="6172"/>
                    </a:cubicBezTo>
                    <a:cubicBezTo>
                      <a:pt x="2801" y="6193"/>
                      <a:pt x="2822" y="6213"/>
                      <a:pt x="2843" y="6224"/>
                    </a:cubicBezTo>
                    <a:cubicBezTo>
                      <a:pt x="2857" y="6238"/>
                      <a:pt x="2873" y="6244"/>
                      <a:pt x="2889" y="6244"/>
                    </a:cubicBezTo>
                    <a:cubicBezTo>
                      <a:pt x="2909" y="6244"/>
                      <a:pt x="2929" y="6235"/>
                      <a:pt x="2947" y="6224"/>
                    </a:cubicBezTo>
                    <a:cubicBezTo>
                      <a:pt x="2988" y="6193"/>
                      <a:pt x="2988" y="6130"/>
                      <a:pt x="2957" y="6100"/>
                    </a:cubicBezTo>
                    <a:cubicBezTo>
                      <a:pt x="2947" y="6079"/>
                      <a:pt x="2936" y="6068"/>
                      <a:pt x="2915" y="6047"/>
                    </a:cubicBezTo>
                    <a:cubicBezTo>
                      <a:pt x="2905" y="6037"/>
                      <a:pt x="2894" y="6017"/>
                      <a:pt x="2874" y="6006"/>
                    </a:cubicBezTo>
                    <a:cubicBezTo>
                      <a:pt x="2853" y="5975"/>
                      <a:pt x="2822" y="5944"/>
                      <a:pt x="2801" y="5913"/>
                    </a:cubicBezTo>
                    <a:cubicBezTo>
                      <a:pt x="2749" y="5861"/>
                      <a:pt x="2708" y="5809"/>
                      <a:pt x="2656" y="5747"/>
                    </a:cubicBezTo>
                    <a:cubicBezTo>
                      <a:pt x="2562" y="5643"/>
                      <a:pt x="2469" y="5529"/>
                      <a:pt x="2376" y="5415"/>
                    </a:cubicBezTo>
                    <a:cubicBezTo>
                      <a:pt x="2200" y="5187"/>
                      <a:pt x="2023" y="4948"/>
                      <a:pt x="1868" y="4710"/>
                    </a:cubicBezTo>
                    <a:cubicBezTo>
                      <a:pt x="1723" y="4491"/>
                      <a:pt x="1587" y="4263"/>
                      <a:pt x="1463" y="4035"/>
                    </a:cubicBezTo>
                    <a:cubicBezTo>
                      <a:pt x="1391" y="3921"/>
                      <a:pt x="1338" y="3807"/>
                      <a:pt x="1276" y="3682"/>
                    </a:cubicBezTo>
                    <a:cubicBezTo>
                      <a:pt x="1214" y="3569"/>
                      <a:pt x="1152" y="3444"/>
                      <a:pt x="1089" y="3320"/>
                    </a:cubicBezTo>
                    <a:cubicBezTo>
                      <a:pt x="976" y="3081"/>
                      <a:pt x="872" y="2832"/>
                      <a:pt x="778" y="2583"/>
                    </a:cubicBezTo>
                    <a:cubicBezTo>
                      <a:pt x="685" y="2345"/>
                      <a:pt x="591" y="2085"/>
                      <a:pt x="508" y="1836"/>
                    </a:cubicBezTo>
                    <a:cubicBezTo>
                      <a:pt x="322" y="1245"/>
                      <a:pt x="167" y="633"/>
                      <a:pt x="52" y="21"/>
                    </a:cubicBezTo>
                    <a:cubicBezTo>
                      <a:pt x="52" y="10"/>
                      <a:pt x="42" y="0"/>
                      <a:pt x="31"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26"/>
              <p:cNvSpPr/>
              <p:nvPr/>
            </p:nvSpPr>
            <p:spPr>
              <a:xfrm>
                <a:off x="1728300" y="2294925"/>
                <a:ext cx="4175" cy="33225"/>
              </a:xfrm>
              <a:custGeom>
                <a:rect b="b" l="l" r="r" t="t"/>
                <a:pathLst>
                  <a:path extrusionOk="0" h="1329" w="167">
                    <a:moveTo>
                      <a:pt x="73" y="1"/>
                    </a:moveTo>
                    <a:cubicBezTo>
                      <a:pt x="52" y="1"/>
                      <a:pt x="42" y="12"/>
                      <a:pt x="42" y="32"/>
                    </a:cubicBezTo>
                    <a:cubicBezTo>
                      <a:pt x="0" y="240"/>
                      <a:pt x="0" y="447"/>
                      <a:pt x="11" y="665"/>
                    </a:cubicBezTo>
                    <a:cubicBezTo>
                      <a:pt x="21" y="872"/>
                      <a:pt x="52" y="1090"/>
                      <a:pt x="115" y="1298"/>
                    </a:cubicBezTo>
                    <a:cubicBezTo>
                      <a:pt x="115" y="1308"/>
                      <a:pt x="115" y="1319"/>
                      <a:pt x="125" y="1319"/>
                    </a:cubicBezTo>
                    <a:cubicBezTo>
                      <a:pt x="125" y="1319"/>
                      <a:pt x="135" y="1329"/>
                      <a:pt x="145" y="1329"/>
                    </a:cubicBezTo>
                    <a:cubicBezTo>
                      <a:pt x="145" y="1319"/>
                      <a:pt x="156" y="1319"/>
                      <a:pt x="166" y="1308"/>
                    </a:cubicBezTo>
                    <a:lnTo>
                      <a:pt x="166" y="1287"/>
                    </a:lnTo>
                    <a:cubicBezTo>
                      <a:pt x="94" y="1038"/>
                      <a:pt x="62" y="779"/>
                      <a:pt x="62" y="519"/>
                    </a:cubicBezTo>
                    <a:cubicBezTo>
                      <a:pt x="52" y="364"/>
                      <a:pt x="62" y="198"/>
                      <a:pt x="94" y="32"/>
                    </a:cubicBezTo>
                    <a:cubicBezTo>
                      <a:pt x="94" y="22"/>
                      <a:pt x="83" y="12"/>
                      <a:pt x="7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26"/>
              <p:cNvSpPr/>
              <p:nvPr/>
            </p:nvSpPr>
            <p:spPr>
              <a:xfrm>
                <a:off x="1706000" y="2326050"/>
                <a:ext cx="11425" cy="50850"/>
              </a:xfrm>
              <a:custGeom>
                <a:rect b="b" l="l" r="r" t="t"/>
                <a:pathLst>
                  <a:path extrusionOk="0" h="2034" w="457">
                    <a:moveTo>
                      <a:pt x="21" y="1"/>
                    </a:moveTo>
                    <a:cubicBezTo>
                      <a:pt x="11" y="11"/>
                      <a:pt x="0" y="21"/>
                      <a:pt x="0" y="32"/>
                    </a:cubicBezTo>
                    <a:cubicBezTo>
                      <a:pt x="32" y="374"/>
                      <a:pt x="62" y="706"/>
                      <a:pt x="125" y="1038"/>
                    </a:cubicBezTo>
                    <a:cubicBezTo>
                      <a:pt x="145" y="1204"/>
                      <a:pt x="187" y="1370"/>
                      <a:pt x="228" y="1536"/>
                    </a:cubicBezTo>
                    <a:cubicBezTo>
                      <a:pt x="270" y="1702"/>
                      <a:pt x="322" y="1858"/>
                      <a:pt x="394" y="2013"/>
                    </a:cubicBezTo>
                    <a:cubicBezTo>
                      <a:pt x="405" y="2034"/>
                      <a:pt x="415" y="2034"/>
                      <a:pt x="436" y="2034"/>
                    </a:cubicBezTo>
                    <a:cubicBezTo>
                      <a:pt x="447" y="2024"/>
                      <a:pt x="456" y="2003"/>
                      <a:pt x="447" y="1992"/>
                    </a:cubicBezTo>
                    <a:cubicBezTo>
                      <a:pt x="394" y="1847"/>
                      <a:pt x="343" y="1713"/>
                      <a:pt x="301" y="1567"/>
                    </a:cubicBezTo>
                    <a:cubicBezTo>
                      <a:pt x="228" y="1318"/>
                      <a:pt x="187" y="1059"/>
                      <a:pt x="145" y="810"/>
                    </a:cubicBezTo>
                    <a:cubicBezTo>
                      <a:pt x="104" y="551"/>
                      <a:pt x="83" y="291"/>
                      <a:pt x="62" y="32"/>
                    </a:cubicBezTo>
                    <a:cubicBezTo>
                      <a:pt x="52" y="11"/>
                      <a:pt x="42" y="1"/>
                      <a:pt x="32"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26"/>
              <p:cNvSpPr/>
              <p:nvPr/>
            </p:nvSpPr>
            <p:spPr>
              <a:xfrm>
                <a:off x="1694325" y="2373775"/>
                <a:ext cx="13525" cy="45775"/>
              </a:xfrm>
              <a:custGeom>
                <a:rect b="b" l="l" r="r" t="t"/>
                <a:pathLst>
                  <a:path extrusionOk="0" h="1831" w="541">
                    <a:moveTo>
                      <a:pt x="21" y="0"/>
                    </a:moveTo>
                    <a:cubicBezTo>
                      <a:pt x="11" y="0"/>
                      <a:pt x="1" y="21"/>
                      <a:pt x="1" y="32"/>
                    </a:cubicBezTo>
                    <a:cubicBezTo>
                      <a:pt x="63" y="343"/>
                      <a:pt x="125" y="643"/>
                      <a:pt x="197" y="945"/>
                    </a:cubicBezTo>
                    <a:cubicBezTo>
                      <a:pt x="280" y="1245"/>
                      <a:pt x="374" y="1535"/>
                      <a:pt x="488" y="1816"/>
                    </a:cubicBezTo>
                    <a:cubicBezTo>
                      <a:pt x="488" y="1823"/>
                      <a:pt x="498" y="1830"/>
                      <a:pt x="508" y="1830"/>
                    </a:cubicBezTo>
                    <a:cubicBezTo>
                      <a:pt x="512" y="1830"/>
                      <a:pt x="516" y="1829"/>
                      <a:pt x="519" y="1826"/>
                    </a:cubicBezTo>
                    <a:cubicBezTo>
                      <a:pt x="540" y="1826"/>
                      <a:pt x="540" y="1805"/>
                      <a:pt x="540" y="1795"/>
                    </a:cubicBezTo>
                    <a:cubicBezTo>
                      <a:pt x="446" y="1577"/>
                      <a:pt x="374" y="1349"/>
                      <a:pt x="312" y="1131"/>
                    </a:cubicBezTo>
                    <a:cubicBezTo>
                      <a:pt x="208" y="768"/>
                      <a:pt x="125" y="394"/>
                      <a:pt x="52" y="21"/>
                    </a:cubicBezTo>
                    <a:cubicBezTo>
                      <a:pt x="52" y="11"/>
                      <a:pt x="42" y="0"/>
                      <a:pt x="31"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26"/>
              <p:cNvSpPr/>
              <p:nvPr/>
            </p:nvSpPr>
            <p:spPr>
              <a:xfrm>
                <a:off x="1723100" y="2320875"/>
                <a:ext cx="36600" cy="30825"/>
              </a:xfrm>
              <a:custGeom>
                <a:rect b="b" l="l" r="r" t="t"/>
                <a:pathLst>
                  <a:path extrusionOk="0" h="1233" w="1464">
                    <a:moveTo>
                      <a:pt x="1432" y="0"/>
                    </a:moveTo>
                    <a:cubicBezTo>
                      <a:pt x="1422" y="0"/>
                      <a:pt x="1411" y="0"/>
                      <a:pt x="1411" y="11"/>
                    </a:cubicBezTo>
                    <a:cubicBezTo>
                      <a:pt x="1401" y="11"/>
                      <a:pt x="1401" y="21"/>
                      <a:pt x="1401" y="21"/>
                    </a:cubicBezTo>
                    <a:cubicBezTo>
                      <a:pt x="1204" y="239"/>
                      <a:pt x="987" y="447"/>
                      <a:pt x="758" y="622"/>
                    </a:cubicBezTo>
                    <a:cubicBezTo>
                      <a:pt x="634" y="716"/>
                      <a:pt x="519" y="809"/>
                      <a:pt x="395" y="903"/>
                    </a:cubicBezTo>
                    <a:cubicBezTo>
                      <a:pt x="270" y="986"/>
                      <a:pt x="146" y="1069"/>
                      <a:pt x="21" y="1162"/>
                    </a:cubicBezTo>
                    <a:cubicBezTo>
                      <a:pt x="11" y="1173"/>
                      <a:pt x="1" y="1193"/>
                      <a:pt x="11" y="1203"/>
                    </a:cubicBezTo>
                    <a:cubicBezTo>
                      <a:pt x="11" y="1214"/>
                      <a:pt x="21" y="1224"/>
                      <a:pt x="32" y="1224"/>
                    </a:cubicBezTo>
                    <a:cubicBezTo>
                      <a:pt x="37" y="1230"/>
                      <a:pt x="42" y="1232"/>
                      <a:pt x="48" y="1232"/>
                    </a:cubicBezTo>
                    <a:cubicBezTo>
                      <a:pt x="53" y="1232"/>
                      <a:pt x="58" y="1230"/>
                      <a:pt x="63" y="1224"/>
                    </a:cubicBezTo>
                    <a:cubicBezTo>
                      <a:pt x="187" y="1141"/>
                      <a:pt x="312" y="1058"/>
                      <a:pt x="426" y="975"/>
                    </a:cubicBezTo>
                    <a:cubicBezTo>
                      <a:pt x="551" y="882"/>
                      <a:pt x="675" y="778"/>
                      <a:pt x="800" y="675"/>
                    </a:cubicBezTo>
                    <a:cubicBezTo>
                      <a:pt x="914" y="581"/>
                      <a:pt x="1028" y="477"/>
                      <a:pt x="1142" y="374"/>
                    </a:cubicBezTo>
                    <a:cubicBezTo>
                      <a:pt x="1245" y="270"/>
                      <a:pt x="1360" y="156"/>
                      <a:pt x="1453" y="42"/>
                    </a:cubicBezTo>
                    <a:cubicBezTo>
                      <a:pt x="1464" y="32"/>
                      <a:pt x="1464" y="21"/>
                      <a:pt x="1464" y="21"/>
                    </a:cubicBezTo>
                    <a:cubicBezTo>
                      <a:pt x="1464" y="11"/>
                      <a:pt x="1453" y="0"/>
                      <a:pt x="1453"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26"/>
              <p:cNvSpPr/>
              <p:nvPr/>
            </p:nvSpPr>
            <p:spPr>
              <a:xfrm>
                <a:off x="1709900" y="2368325"/>
                <a:ext cx="44350" cy="35225"/>
              </a:xfrm>
              <a:custGeom>
                <a:rect b="b" l="l" r="r" t="t"/>
                <a:pathLst>
                  <a:path extrusionOk="0" h="1409" w="1774">
                    <a:moveTo>
                      <a:pt x="1732" y="1"/>
                    </a:moveTo>
                    <a:cubicBezTo>
                      <a:pt x="1462" y="250"/>
                      <a:pt x="1193" y="478"/>
                      <a:pt x="913" y="695"/>
                    </a:cubicBezTo>
                    <a:cubicBezTo>
                      <a:pt x="768" y="810"/>
                      <a:pt x="622" y="914"/>
                      <a:pt x="466" y="1017"/>
                    </a:cubicBezTo>
                    <a:cubicBezTo>
                      <a:pt x="394" y="1069"/>
                      <a:pt x="332" y="1110"/>
                      <a:pt x="259" y="1163"/>
                    </a:cubicBezTo>
                    <a:cubicBezTo>
                      <a:pt x="176" y="1214"/>
                      <a:pt x="93" y="1276"/>
                      <a:pt x="21" y="1329"/>
                    </a:cubicBezTo>
                    <a:cubicBezTo>
                      <a:pt x="0" y="1338"/>
                      <a:pt x="0" y="1359"/>
                      <a:pt x="10" y="1380"/>
                    </a:cubicBezTo>
                    <a:cubicBezTo>
                      <a:pt x="10" y="1391"/>
                      <a:pt x="21" y="1401"/>
                      <a:pt x="31" y="1401"/>
                    </a:cubicBezTo>
                    <a:cubicBezTo>
                      <a:pt x="36" y="1406"/>
                      <a:pt x="44" y="1409"/>
                      <a:pt x="52" y="1409"/>
                    </a:cubicBezTo>
                    <a:cubicBezTo>
                      <a:pt x="60" y="1409"/>
                      <a:pt x="67" y="1406"/>
                      <a:pt x="72" y="1401"/>
                    </a:cubicBezTo>
                    <a:cubicBezTo>
                      <a:pt x="217" y="1308"/>
                      <a:pt x="363" y="1204"/>
                      <a:pt x="508" y="1090"/>
                    </a:cubicBezTo>
                    <a:cubicBezTo>
                      <a:pt x="653" y="986"/>
                      <a:pt x="798" y="872"/>
                      <a:pt x="934" y="758"/>
                    </a:cubicBezTo>
                    <a:cubicBezTo>
                      <a:pt x="1079" y="644"/>
                      <a:pt x="1213" y="529"/>
                      <a:pt x="1359" y="416"/>
                    </a:cubicBezTo>
                    <a:cubicBezTo>
                      <a:pt x="1494" y="291"/>
                      <a:pt x="1628" y="177"/>
                      <a:pt x="1763" y="42"/>
                    </a:cubicBezTo>
                    <a:cubicBezTo>
                      <a:pt x="1773" y="31"/>
                      <a:pt x="1773" y="22"/>
                      <a:pt x="1763" y="11"/>
                    </a:cubicBezTo>
                    <a:cubicBezTo>
                      <a:pt x="1763" y="1"/>
                      <a:pt x="1753" y="1"/>
                      <a:pt x="174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26"/>
              <p:cNvSpPr/>
              <p:nvPr/>
            </p:nvSpPr>
            <p:spPr>
              <a:xfrm>
                <a:off x="1705475" y="2416050"/>
                <a:ext cx="19475" cy="15675"/>
              </a:xfrm>
              <a:custGeom>
                <a:rect b="b" l="l" r="r" t="t"/>
                <a:pathLst>
                  <a:path extrusionOk="0" h="627" w="779">
                    <a:moveTo>
                      <a:pt x="737" y="0"/>
                    </a:moveTo>
                    <a:cubicBezTo>
                      <a:pt x="560" y="187"/>
                      <a:pt x="374" y="353"/>
                      <a:pt x="166" y="488"/>
                    </a:cubicBezTo>
                    <a:cubicBezTo>
                      <a:pt x="125" y="519"/>
                      <a:pt x="73" y="550"/>
                      <a:pt x="21" y="581"/>
                    </a:cubicBezTo>
                    <a:cubicBezTo>
                      <a:pt x="11" y="581"/>
                      <a:pt x="0" y="602"/>
                      <a:pt x="11" y="612"/>
                    </a:cubicBezTo>
                    <a:cubicBezTo>
                      <a:pt x="11" y="620"/>
                      <a:pt x="22" y="627"/>
                      <a:pt x="31" y="627"/>
                    </a:cubicBezTo>
                    <a:cubicBezTo>
                      <a:pt x="35" y="627"/>
                      <a:pt x="39" y="626"/>
                      <a:pt x="42" y="623"/>
                    </a:cubicBezTo>
                    <a:cubicBezTo>
                      <a:pt x="322" y="478"/>
                      <a:pt x="560" y="270"/>
                      <a:pt x="779" y="42"/>
                    </a:cubicBezTo>
                    <a:lnTo>
                      <a:pt x="779" y="31"/>
                    </a:lnTo>
                    <a:lnTo>
                      <a:pt x="779" y="10"/>
                    </a:lnTo>
                    <a:cubicBezTo>
                      <a:pt x="768" y="0"/>
                      <a:pt x="758" y="0"/>
                      <a:pt x="758"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26"/>
              <p:cNvSpPr/>
              <p:nvPr/>
            </p:nvSpPr>
            <p:spPr>
              <a:xfrm>
                <a:off x="1647650" y="2527800"/>
                <a:ext cx="27775" cy="21050"/>
              </a:xfrm>
              <a:custGeom>
                <a:rect b="b" l="l" r="r" t="t"/>
                <a:pathLst>
                  <a:path extrusionOk="0" h="842" w="1111">
                    <a:moveTo>
                      <a:pt x="21" y="1"/>
                    </a:moveTo>
                    <a:cubicBezTo>
                      <a:pt x="11" y="12"/>
                      <a:pt x="1" y="22"/>
                      <a:pt x="11" y="42"/>
                    </a:cubicBezTo>
                    <a:cubicBezTo>
                      <a:pt x="42" y="84"/>
                      <a:pt x="73" y="115"/>
                      <a:pt x="104" y="157"/>
                    </a:cubicBezTo>
                    <a:cubicBezTo>
                      <a:pt x="135" y="198"/>
                      <a:pt x="176" y="240"/>
                      <a:pt x="208" y="271"/>
                    </a:cubicBezTo>
                    <a:cubicBezTo>
                      <a:pt x="291" y="353"/>
                      <a:pt x="374" y="416"/>
                      <a:pt x="467" y="489"/>
                    </a:cubicBezTo>
                    <a:cubicBezTo>
                      <a:pt x="561" y="551"/>
                      <a:pt x="654" y="613"/>
                      <a:pt x="757" y="675"/>
                    </a:cubicBezTo>
                    <a:cubicBezTo>
                      <a:pt x="851" y="738"/>
                      <a:pt x="955" y="789"/>
                      <a:pt x="1059" y="841"/>
                    </a:cubicBezTo>
                    <a:cubicBezTo>
                      <a:pt x="1069" y="841"/>
                      <a:pt x="1089" y="841"/>
                      <a:pt x="1100" y="831"/>
                    </a:cubicBezTo>
                    <a:cubicBezTo>
                      <a:pt x="1110" y="810"/>
                      <a:pt x="1100" y="789"/>
                      <a:pt x="1089" y="789"/>
                    </a:cubicBezTo>
                    <a:cubicBezTo>
                      <a:pt x="976" y="727"/>
                      <a:pt x="861" y="675"/>
                      <a:pt x="757" y="602"/>
                    </a:cubicBezTo>
                    <a:cubicBezTo>
                      <a:pt x="644" y="540"/>
                      <a:pt x="540" y="468"/>
                      <a:pt x="436" y="395"/>
                    </a:cubicBezTo>
                    <a:lnTo>
                      <a:pt x="446" y="395"/>
                    </a:lnTo>
                    <a:cubicBezTo>
                      <a:pt x="374" y="344"/>
                      <a:pt x="312" y="291"/>
                      <a:pt x="249" y="229"/>
                    </a:cubicBezTo>
                    <a:cubicBezTo>
                      <a:pt x="197" y="178"/>
                      <a:pt x="135" y="115"/>
                      <a:pt x="84" y="53"/>
                    </a:cubicBezTo>
                    <a:cubicBezTo>
                      <a:pt x="73" y="32"/>
                      <a:pt x="73" y="22"/>
                      <a:pt x="63" y="12"/>
                    </a:cubicBezTo>
                    <a:cubicBezTo>
                      <a:pt x="52" y="1"/>
                      <a:pt x="52" y="1"/>
                      <a:pt x="42"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26"/>
              <p:cNvSpPr/>
              <p:nvPr/>
            </p:nvSpPr>
            <p:spPr>
              <a:xfrm>
                <a:off x="1632350" y="2491250"/>
                <a:ext cx="27775" cy="24400"/>
              </a:xfrm>
              <a:custGeom>
                <a:rect b="b" l="l" r="r" t="t"/>
                <a:pathLst>
                  <a:path extrusionOk="0" h="976" w="1111">
                    <a:moveTo>
                      <a:pt x="21" y="1"/>
                    </a:moveTo>
                    <a:cubicBezTo>
                      <a:pt x="11" y="11"/>
                      <a:pt x="0" y="21"/>
                      <a:pt x="11" y="42"/>
                    </a:cubicBezTo>
                    <a:cubicBezTo>
                      <a:pt x="156" y="229"/>
                      <a:pt x="301" y="405"/>
                      <a:pt x="477" y="571"/>
                    </a:cubicBezTo>
                    <a:cubicBezTo>
                      <a:pt x="560" y="644"/>
                      <a:pt x="654" y="727"/>
                      <a:pt x="758" y="789"/>
                    </a:cubicBezTo>
                    <a:cubicBezTo>
                      <a:pt x="851" y="861"/>
                      <a:pt x="954" y="923"/>
                      <a:pt x="1069" y="965"/>
                    </a:cubicBezTo>
                    <a:cubicBezTo>
                      <a:pt x="1079" y="976"/>
                      <a:pt x="1079" y="976"/>
                      <a:pt x="1090" y="976"/>
                    </a:cubicBezTo>
                    <a:lnTo>
                      <a:pt x="1110" y="955"/>
                    </a:lnTo>
                    <a:lnTo>
                      <a:pt x="1110" y="934"/>
                    </a:lnTo>
                    <a:lnTo>
                      <a:pt x="1100" y="923"/>
                    </a:lnTo>
                    <a:cubicBezTo>
                      <a:pt x="1027" y="893"/>
                      <a:pt x="954" y="851"/>
                      <a:pt x="892" y="810"/>
                    </a:cubicBezTo>
                    <a:cubicBezTo>
                      <a:pt x="820" y="778"/>
                      <a:pt x="758" y="727"/>
                      <a:pt x="696" y="685"/>
                    </a:cubicBezTo>
                    <a:cubicBezTo>
                      <a:pt x="488" y="519"/>
                      <a:pt x="301" y="322"/>
                      <a:pt x="135" y="104"/>
                    </a:cubicBezTo>
                    <a:cubicBezTo>
                      <a:pt x="104" y="73"/>
                      <a:pt x="83" y="42"/>
                      <a:pt x="62" y="11"/>
                    </a:cubicBezTo>
                    <a:cubicBezTo>
                      <a:pt x="62" y="1"/>
                      <a:pt x="52" y="1"/>
                      <a:pt x="42"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26"/>
              <p:cNvSpPr/>
              <p:nvPr/>
            </p:nvSpPr>
            <p:spPr>
              <a:xfrm>
                <a:off x="1629500" y="2457275"/>
                <a:ext cx="18175" cy="18175"/>
              </a:xfrm>
              <a:custGeom>
                <a:rect b="b" l="l" r="r" t="t"/>
                <a:pathLst>
                  <a:path extrusionOk="0" h="727" w="727">
                    <a:moveTo>
                      <a:pt x="21" y="0"/>
                    </a:moveTo>
                    <a:cubicBezTo>
                      <a:pt x="10" y="0"/>
                      <a:pt x="10" y="11"/>
                      <a:pt x="10" y="11"/>
                    </a:cubicBezTo>
                    <a:cubicBezTo>
                      <a:pt x="0" y="21"/>
                      <a:pt x="0" y="32"/>
                      <a:pt x="10" y="42"/>
                    </a:cubicBezTo>
                    <a:cubicBezTo>
                      <a:pt x="104" y="166"/>
                      <a:pt x="197" y="291"/>
                      <a:pt x="312" y="405"/>
                    </a:cubicBezTo>
                    <a:cubicBezTo>
                      <a:pt x="415" y="530"/>
                      <a:pt x="540" y="633"/>
                      <a:pt x="674" y="726"/>
                    </a:cubicBezTo>
                    <a:cubicBezTo>
                      <a:pt x="695" y="726"/>
                      <a:pt x="706" y="726"/>
                      <a:pt x="716" y="716"/>
                    </a:cubicBezTo>
                    <a:cubicBezTo>
                      <a:pt x="727" y="696"/>
                      <a:pt x="716" y="685"/>
                      <a:pt x="706" y="675"/>
                    </a:cubicBezTo>
                    <a:cubicBezTo>
                      <a:pt x="674" y="654"/>
                      <a:pt x="633" y="633"/>
                      <a:pt x="602" y="602"/>
                    </a:cubicBezTo>
                    <a:cubicBezTo>
                      <a:pt x="561" y="571"/>
                      <a:pt x="519" y="530"/>
                      <a:pt x="478" y="498"/>
                    </a:cubicBezTo>
                    <a:lnTo>
                      <a:pt x="342" y="364"/>
                    </a:lnTo>
                    <a:cubicBezTo>
                      <a:pt x="259" y="270"/>
                      <a:pt x="187" y="177"/>
                      <a:pt x="114" y="83"/>
                    </a:cubicBezTo>
                    <a:lnTo>
                      <a:pt x="114" y="73"/>
                    </a:lnTo>
                    <a:lnTo>
                      <a:pt x="52" y="11"/>
                    </a:lnTo>
                    <a:cubicBezTo>
                      <a:pt x="52" y="0"/>
                      <a:pt x="52" y="0"/>
                      <a:pt x="42"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26"/>
              <p:cNvSpPr/>
              <p:nvPr/>
            </p:nvSpPr>
            <p:spPr>
              <a:xfrm>
                <a:off x="1652050" y="2458300"/>
                <a:ext cx="10675" cy="36850"/>
              </a:xfrm>
              <a:custGeom>
                <a:rect b="b" l="l" r="r" t="t"/>
                <a:pathLst>
                  <a:path extrusionOk="0" h="1474" w="427">
                    <a:moveTo>
                      <a:pt x="395" y="1"/>
                    </a:moveTo>
                    <a:cubicBezTo>
                      <a:pt x="385" y="1"/>
                      <a:pt x="374" y="12"/>
                      <a:pt x="364" y="22"/>
                    </a:cubicBezTo>
                    <a:cubicBezTo>
                      <a:pt x="312" y="261"/>
                      <a:pt x="260" y="499"/>
                      <a:pt x="198" y="738"/>
                    </a:cubicBezTo>
                    <a:cubicBezTo>
                      <a:pt x="166" y="851"/>
                      <a:pt x="136" y="966"/>
                      <a:pt x="104" y="1090"/>
                    </a:cubicBezTo>
                    <a:cubicBezTo>
                      <a:pt x="73" y="1204"/>
                      <a:pt x="42" y="1319"/>
                      <a:pt x="0" y="1443"/>
                    </a:cubicBezTo>
                    <a:lnTo>
                      <a:pt x="0" y="1453"/>
                    </a:lnTo>
                    <a:cubicBezTo>
                      <a:pt x="11" y="1464"/>
                      <a:pt x="11" y="1474"/>
                      <a:pt x="21" y="1474"/>
                    </a:cubicBezTo>
                    <a:lnTo>
                      <a:pt x="42" y="1474"/>
                    </a:lnTo>
                    <a:cubicBezTo>
                      <a:pt x="53" y="1474"/>
                      <a:pt x="63" y="1464"/>
                      <a:pt x="63" y="1453"/>
                    </a:cubicBezTo>
                    <a:cubicBezTo>
                      <a:pt x="146" y="1236"/>
                      <a:pt x="198" y="997"/>
                      <a:pt x="249" y="768"/>
                    </a:cubicBezTo>
                    <a:cubicBezTo>
                      <a:pt x="312" y="519"/>
                      <a:pt x="364" y="281"/>
                      <a:pt x="426" y="32"/>
                    </a:cubicBezTo>
                    <a:cubicBezTo>
                      <a:pt x="426" y="22"/>
                      <a:pt x="415" y="1"/>
                      <a:pt x="405"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26"/>
              <p:cNvSpPr/>
              <p:nvPr/>
            </p:nvSpPr>
            <p:spPr>
              <a:xfrm>
                <a:off x="1668125" y="2491250"/>
                <a:ext cx="13275" cy="43950"/>
              </a:xfrm>
              <a:custGeom>
                <a:rect b="b" l="l" r="r" t="t"/>
                <a:pathLst>
                  <a:path extrusionOk="0" h="1758" w="531">
                    <a:moveTo>
                      <a:pt x="499" y="1"/>
                    </a:moveTo>
                    <a:cubicBezTo>
                      <a:pt x="489" y="1"/>
                      <a:pt x="468" y="11"/>
                      <a:pt x="468" y="21"/>
                    </a:cubicBezTo>
                    <a:cubicBezTo>
                      <a:pt x="436" y="229"/>
                      <a:pt x="395" y="425"/>
                      <a:pt x="353" y="612"/>
                    </a:cubicBezTo>
                    <a:cubicBezTo>
                      <a:pt x="302" y="820"/>
                      <a:pt x="250" y="1027"/>
                      <a:pt x="177" y="1225"/>
                    </a:cubicBezTo>
                    <a:cubicBezTo>
                      <a:pt x="125" y="1391"/>
                      <a:pt x="74" y="1546"/>
                      <a:pt x="11" y="1712"/>
                    </a:cubicBezTo>
                    <a:cubicBezTo>
                      <a:pt x="1" y="1723"/>
                      <a:pt x="1" y="1733"/>
                      <a:pt x="11" y="1733"/>
                    </a:cubicBezTo>
                    <a:cubicBezTo>
                      <a:pt x="11" y="1743"/>
                      <a:pt x="11" y="1753"/>
                      <a:pt x="21" y="1753"/>
                    </a:cubicBezTo>
                    <a:cubicBezTo>
                      <a:pt x="27" y="1756"/>
                      <a:pt x="34" y="1758"/>
                      <a:pt x="39" y="1758"/>
                    </a:cubicBezTo>
                    <a:cubicBezTo>
                      <a:pt x="53" y="1758"/>
                      <a:pt x="63" y="1750"/>
                      <a:pt x="63" y="1743"/>
                    </a:cubicBezTo>
                    <a:cubicBezTo>
                      <a:pt x="177" y="1463"/>
                      <a:pt x="260" y="1183"/>
                      <a:pt x="333" y="903"/>
                    </a:cubicBezTo>
                    <a:cubicBezTo>
                      <a:pt x="416" y="623"/>
                      <a:pt x="478" y="333"/>
                      <a:pt x="530" y="31"/>
                    </a:cubicBezTo>
                    <a:cubicBezTo>
                      <a:pt x="530" y="21"/>
                      <a:pt x="519" y="11"/>
                      <a:pt x="499"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26"/>
              <p:cNvSpPr/>
              <p:nvPr/>
            </p:nvSpPr>
            <p:spPr>
              <a:xfrm>
                <a:off x="1679550" y="2538175"/>
                <a:ext cx="6500" cy="19325"/>
              </a:xfrm>
              <a:custGeom>
                <a:rect b="b" l="l" r="r" t="t"/>
                <a:pathLst>
                  <a:path extrusionOk="0" h="773" w="260">
                    <a:moveTo>
                      <a:pt x="228" y="1"/>
                    </a:moveTo>
                    <a:cubicBezTo>
                      <a:pt x="218" y="1"/>
                      <a:pt x="207" y="12"/>
                      <a:pt x="198" y="21"/>
                    </a:cubicBezTo>
                    <a:cubicBezTo>
                      <a:pt x="166" y="208"/>
                      <a:pt x="124" y="385"/>
                      <a:pt x="62" y="561"/>
                    </a:cubicBezTo>
                    <a:cubicBezTo>
                      <a:pt x="52" y="623"/>
                      <a:pt x="32" y="675"/>
                      <a:pt x="11" y="738"/>
                    </a:cubicBezTo>
                    <a:cubicBezTo>
                      <a:pt x="0" y="738"/>
                      <a:pt x="0" y="748"/>
                      <a:pt x="11" y="758"/>
                    </a:cubicBezTo>
                    <a:cubicBezTo>
                      <a:pt x="11" y="758"/>
                      <a:pt x="11" y="768"/>
                      <a:pt x="21" y="768"/>
                    </a:cubicBezTo>
                    <a:cubicBezTo>
                      <a:pt x="24" y="772"/>
                      <a:pt x="28" y="773"/>
                      <a:pt x="32" y="773"/>
                    </a:cubicBezTo>
                    <a:cubicBezTo>
                      <a:pt x="43" y="773"/>
                      <a:pt x="55" y="765"/>
                      <a:pt x="62" y="758"/>
                    </a:cubicBezTo>
                    <a:cubicBezTo>
                      <a:pt x="104" y="644"/>
                      <a:pt x="135" y="530"/>
                      <a:pt x="166" y="416"/>
                    </a:cubicBezTo>
                    <a:cubicBezTo>
                      <a:pt x="207" y="291"/>
                      <a:pt x="228" y="167"/>
                      <a:pt x="260" y="32"/>
                    </a:cubicBezTo>
                    <a:cubicBezTo>
                      <a:pt x="260" y="21"/>
                      <a:pt x="249" y="1"/>
                      <a:pt x="239" y="1"/>
                    </a:cubicBezTo>
                    <a:close/>
                  </a:path>
                </a:pathLst>
              </a:custGeom>
              <a:solidFill>
                <a:srgbClr val="59A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26"/>
              <p:cNvSpPr/>
              <p:nvPr/>
            </p:nvSpPr>
            <p:spPr>
              <a:xfrm>
                <a:off x="1779400" y="2417075"/>
                <a:ext cx="5450" cy="23625"/>
              </a:xfrm>
              <a:custGeom>
                <a:rect b="b" l="l" r="r" t="t"/>
                <a:pathLst>
                  <a:path extrusionOk="0" h="945" w="218">
                    <a:moveTo>
                      <a:pt x="187" y="1"/>
                    </a:moveTo>
                    <a:cubicBezTo>
                      <a:pt x="176" y="1"/>
                      <a:pt x="166" y="1"/>
                      <a:pt x="155" y="11"/>
                    </a:cubicBezTo>
                    <a:cubicBezTo>
                      <a:pt x="145" y="52"/>
                      <a:pt x="125" y="84"/>
                      <a:pt x="114" y="125"/>
                    </a:cubicBezTo>
                    <a:cubicBezTo>
                      <a:pt x="104" y="156"/>
                      <a:pt x="93" y="188"/>
                      <a:pt x="83" y="229"/>
                    </a:cubicBezTo>
                    <a:cubicBezTo>
                      <a:pt x="62" y="301"/>
                      <a:pt x="42" y="384"/>
                      <a:pt x="31" y="457"/>
                    </a:cubicBezTo>
                    <a:cubicBezTo>
                      <a:pt x="0" y="613"/>
                      <a:pt x="0" y="769"/>
                      <a:pt x="21" y="924"/>
                    </a:cubicBezTo>
                    <a:cubicBezTo>
                      <a:pt x="21" y="934"/>
                      <a:pt x="42" y="944"/>
                      <a:pt x="52" y="944"/>
                    </a:cubicBezTo>
                    <a:cubicBezTo>
                      <a:pt x="62" y="944"/>
                      <a:pt x="83" y="934"/>
                      <a:pt x="83" y="914"/>
                    </a:cubicBezTo>
                    <a:cubicBezTo>
                      <a:pt x="72" y="872"/>
                      <a:pt x="72" y="820"/>
                      <a:pt x="62" y="778"/>
                    </a:cubicBezTo>
                    <a:lnTo>
                      <a:pt x="62" y="644"/>
                    </a:lnTo>
                    <a:lnTo>
                      <a:pt x="93" y="426"/>
                    </a:lnTo>
                    <a:cubicBezTo>
                      <a:pt x="104" y="354"/>
                      <a:pt x="125" y="291"/>
                      <a:pt x="145" y="218"/>
                    </a:cubicBezTo>
                    <a:cubicBezTo>
                      <a:pt x="155" y="156"/>
                      <a:pt x="187" y="94"/>
                      <a:pt x="208" y="32"/>
                    </a:cubicBezTo>
                    <a:cubicBezTo>
                      <a:pt x="217" y="22"/>
                      <a:pt x="208" y="11"/>
                      <a:pt x="197"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26"/>
              <p:cNvSpPr/>
              <p:nvPr/>
            </p:nvSpPr>
            <p:spPr>
              <a:xfrm>
                <a:off x="1751100" y="2437550"/>
                <a:ext cx="3925" cy="40250"/>
              </a:xfrm>
              <a:custGeom>
                <a:rect b="b" l="l" r="r" t="t"/>
                <a:pathLst>
                  <a:path extrusionOk="0" h="1610" w="157">
                    <a:moveTo>
                      <a:pt x="115" y="1"/>
                    </a:moveTo>
                    <a:cubicBezTo>
                      <a:pt x="105" y="12"/>
                      <a:pt x="105" y="12"/>
                      <a:pt x="105" y="22"/>
                    </a:cubicBezTo>
                    <a:cubicBezTo>
                      <a:pt x="63" y="146"/>
                      <a:pt x="42" y="271"/>
                      <a:pt x="22" y="395"/>
                    </a:cubicBezTo>
                    <a:cubicBezTo>
                      <a:pt x="1" y="530"/>
                      <a:pt x="1" y="665"/>
                      <a:pt x="1" y="789"/>
                    </a:cubicBezTo>
                    <a:cubicBezTo>
                      <a:pt x="1" y="1059"/>
                      <a:pt x="42" y="1329"/>
                      <a:pt x="95" y="1588"/>
                    </a:cubicBezTo>
                    <a:cubicBezTo>
                      <a:pt x="105" y="1598"/>
                      <a:pt x="105" y="1598"/>
                      <a:pt x="115" y="1598"/>
                    </a:cubicBezTo>
                    <a:cubicBezTo>
                      <a:pt x="125" y="1609"/>
                      <a:pt x="125" y="1609"/>
                      <a:pt x="136" y="1609"/>
                    </a:cubicBezTo>
                    <a:cubicBezTo>
                      <a:pt x="146" y="1598"/>
                      <a:pt x="146" y="1598"/>
                      <a:pt x="146" y="1588"/>
                    </a:cubicBezTo>
                    <a:cubicBezTo>
                      <a:pt x="157" y="1588"/>
                      <a:pt x="157" y="1578"/>
                      <a:pt x="157" y="1568"/>
                    </a:cubicBezTo>
                    <a:cubicBezTo>
                      <a:pt x="146" y="1547"/>
                      <a:pt x="146" y="1536"/>
                      <a:pt x="136" y="1515"/>
                    </a:cubicBezTo>
                    <a:lnTo>
                      <a:pt x="136" y="1526"/>
                    </a:lnTo>
                    <a:cubicBezTo>
                      <a:pt x="74" y="1225"/>
                      <a:pt x="42" y="925"/>
                      <a:pt x="63" y="634"/>
                    </a:cubicBezTo>
                    <a:cubicBezTo>
                      <a:pt x="63" y="530"/>
                      <a:pt x="74" y="427"/>
                      <a:pt x="84" y="333"/>
                    </a:cubicBezTo>
                    <a:cubicBezTo>
                      <a:pt x="105" y="229"/>
                      <a:pt x="125" y="125"/>
                      <a:pt x="157" y="33"/>
                    </a:cubicBezTo>
                    <a:lnTo>
                      <a:pt x="157" y="12"/>
                    </a:lnTo>
                    <a:cubicBezTo>
                      <a:pt x="146" y="12"/>
                      <a:pt x="146" y="1"/>
                      <a:pt x="136"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26"/>
              <p:cNvSpPr/>
              <p:nvPr/>
            </p:nvSpPr>
            <p:spPr>
              <a:xfrm>
                <a:off x="1729600" y="2477250"/>
                <a:ext cx="5975" cy="39175"/>
              </a:xfrm>
              <a:custGeom>
                <a:rect b="b" l="l" r="r" t="t"/>
                <a:pathLst>
                  <a:path extrusionOk="0" h="1567" w="239">
                    <a:moveTo>
                      <a:pt x="31" y="0"/>
                    </a:moveTo>
                    <a:cubicBezTo>
                      <a:pt x="21" y="0"/>
                      <a:pt x="10" y="10"/>
                      <a:pt x="10" y="10"/>
                    </a:cubicBezTo>
                    <a:cubicBezTo>
                      <a:pt x="0" y="21"/>
                      <a:pt x="0" y="21"/>
                      <a:pt x="0" y="31"/>
                    </a:cubicBezTo>
                    <a:cubicBezTo>
                      <a:pt x="0" y="291"/>
                      <a:pt x="10" y="550"/>
                      <a:pt x="31" y="810"/>
                    </a:cubicBezTo>
                    <a:cubicBezTo>
                      <a:pt x="63" y="1059"/>
                      <a:pt x="104" y="1307"/>
                      <a:pt x="176" y="1546"/>
                    </a:cubicBezTo>
                    <a:cubicBezTo>
                      <a:pt x="187" y="1566"/>
                      <a:pt x="197" y="1566"/>
                      <a:pt x="218" y="1566"/>
                    </a:cubicBezTo>
                    <a:cubicBezTo>
                      <a:pt x="229" y="1556"/>
                      <a:pt x="239" y="1546"/>
                      <a:pt x="229" y="1525"/>
                    </a:cubicBezTo>
                    <a:cubicBezTo>
                      <a:pt x="208" y="1432"/>
                      <a:pt x="176" y="1338"/>
                      <a:pt x="156" y="1245"/>
                    </a:cubicBezTo>
                    <a:lnTo>
                      <a:pt x="156" y="1255"/>
                    </a:lnTo>
                    <a:cubicBezTo>
                      <a:pt x="135" y="1151"/>
                      <a:pt x="125" y="1059"/>
                      <a:pt x="104" y="965"/>
                    </a:cubicBezTo>
                    <a:lnTo>
                      <a:pt x="73" y="654"/>
                    </a:lnTo>
                    <a:cubicBezTo>
                      <a:pt x="63" y="446"/>
                      <a:pt x="52" y="239"/>
                      <a:pt x="63" y="31"/>
                    </a:cubicBezTo>
                    <a:cubicBezTo>
                      <a:pt x="63" y="21"/>
                      <a:pt x="52" y="10"/>
                      <a:pt x="52" y="10"/>
                    </a:cubicBezTo>
                    <a:cubicBezTo>
                      <a:pt x="42" y="0"/>
                      <a:pt x="42" y="0"/>
                      <a:pt x="31"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26"/>
              <p:cNvSpPr/>
              <p:nvPr/>
            </p:nvSpPr>
            <p:spPr>
              <a:xfrm>
                <a:off x="1716350" y="2530400"/>
                <a:ext cx="6775" cy="18300"/>
              </a:xfrm>
              <a:custGeom>
                <a:rect b="b" l="l" r="r" t="t"/>
                <a:pathLst>
                  <a:path extrusionOk="0" h="732" w="271">
                    <a:moveTo>
                      <a:pt x="33" y="1"/>
                    </a:moveTo>
                    <a:cubicBezTo>
                      <a:pt x="12" y="1"/>
                      <a:pt x="1" y="11"/>
                      <a:pt x="1" y="32"/>
                    </a:cubicBezTo>
                    <a:cubicBezTo>
                      <a:pt x="12" y="53"/>
                      <a:pt x="12" y="84"/>
                      <a:pt x="12" y="115"/>
                    </a:cubicBezTo>
                    <a:cubicBezTo>
                      <a:pt x="12" y="146"/>
                      <a:pt x="22" y="177"/>
                      <a:pt x="33" y="208"/>
                    </a:cubicBezTo>
                    <a:cubicBezTo>
                      <a:pt x="42" y="260"/>
                      <a:pt x="53" y="312"/>
                      <a:pt x="74" y="364"/>
                    </a:cubicBezTo>
                    <a:cubicBezTo>
                      <a:pt x="116" y="488"/>
                      <a:pt x="167" y="602"/>
                      <a:pt x="219" y="717"/>
                    </a:cubicBezTo>
                    <a:cubicBezTo>
                      <a:pt x="219" y="724"/>
                      <a:pt x="230" y="731"/>
                      <a:pt x="239" y="731"/>
                    </a:cubicBezTo>
                    <a:cubicBezTo>
                      <a:pt x="243" y="731"/>
                      <a:pt x="247" y="730"/>
                      <a:pt x="250" y="727"/>
                    </a:cubicBezTo>
                    <a:cubicBezTo>
                      <a:pt x="261" y="727"/>
                      <a:pt x="271" y="706"/>
                      <a:pt x="271" y="696"/>
                    </a:cubicBezTo>
                    <a:cubicBezTo>
                      <a:pt x="229" y="613"/>
                      <a:pt x="198" y="540"/>
                      <a:pt x="167" y="457"/>
                    </a:cubicBezTo>
                    <a:cubicBezTo>
                      <a:pt x="136" y="374"/>
                      <a:pt x="105" y="281"/>
                      <a:pt x="84" y="198"/>
                    </a:cubicBezTo>
                    <a:lnTo>
                      <a:pt x="84" y="208"/>
                    </a:lnTo>
                    <a:cubicBezTo>
                      <a:pt x="84" y="177"/>
                      <a:pt x="74" y="157"/>
                      <a:pt x="74" y="125"/>
                    </a:cubicBezTo>
                    <a:cubicBezTo>
                      <a:pt x="63" y="94"/>
                      <a:pt x="63" y="63"/>
                      <a:pt x="63" y="21"/>
                    </a:cubicBezTo>
                    <a:cubicBezTo>
                      <a:pt x="63" y="11"/>
                      <a:pt x="42" y="1"/>
                      <a:pt x="33" y="1"/>
                    </a:cubicBezTo>
                    <a:close/>
                  </a:path>
                </a:pathLst>
              </a:custGeom>
              <a:solidFill>
                <a:srgbClr val="59AA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26"/>
              <p:cNvSpPr/>
              <p:nvPr/>
            </p:nvSpPr>
            <p:spPr>
              <a:xfrm>
                <a:off x="1766425" y="2446650"/>
                <a:ext cx="37375" cy="13500"/>
              </a:xfrm>
              <a:custGeom>
                <a:rect b="b" l="l" r="r" t="t"/>
                <a:pathLst>
                  <a:path extrusionOk="0" h="540" w="1495">
                    <a:moveTo>
                      <a:pt x="1473" y="0"/>
                    </a:moveTo>
                    <a:cubicBezTo>
                      <a:pt x="1463" y="0"/>
                      <a:pt x="1453" y="0"/>
                      <a:pt x="1453" y="10"/>
                    </a:cubicBezTo>
                    <a:cubicBezTo>
                      <a:pt x="1421" y="21"/>
                      <a:pt x="1390" y="42"/>
                      <a:pt x="1359" y="63"/>
                    </a:cubicBezTo>
                    <a:cubicBezTo>
                      <a:pt x="1255" y="125"/>
                      <a:pt x="1141" y="176"/>
                      <a:pt x="1027" y="218"/>
                    </a:cubicBezTo>
                    <a:cubicBezTo>
                      <a:pt x="902" y="270"/>
                      <a:pt x="778" y="301"/>
                      <a:pt x="653" y="342"/>
                    </a:cubicBezTo>
                    <a:lnTo>
                      <a:pt x="664" y="332"/>
                    </a:lnTo>
                    <a:lnTo>
                      <a:pt x="664" y="332"/>
                    </a:lnTo>
                    <a:cubicBezTo>
                      <a:pt x="446" y="395"/>
                      <a:pt x="239" y="436"/>
                      <a:pt x="31" y="488"/>
                    </a:cubicBezTo>
                    <a:cubicBezTo>
                      <a:pt x="21" y="488"/>
                      <a:pt x="10" y="488"/>
                      <a:pt x="10" y="498"/>
                    </a:cubicBezTo>
                    <a:cubicBezTo>
                      <a:pt x="0" y="498"/>
                      <a:pt x="0" y="508"/>
                      <a:pt x="0" y="519"/>
                    </a:cubicBezTo>
                    <a:cubicBezTo>
                      <a:pt x="0" y="529"/>
                      <a:pt x="21" y="540"/>
                      <a:pt x="31" y="540"/>
                    </a:cubicBezTo>
                    <a:cubicBezTo>
                      <a:pt x="280" y="488"/>
                      <a:pt x="540" y="436"/>
                      <a:pt x="789" y="363"/>
                    </a:cubicBezTo>
                    <a:cubicBezTo>
                      <a:pt x="913" y="322"/>
                      <a:pt x="1038" y="280"/>
                      <a:pt x="1151" y="229"/>
                    </a:cubicBezTo>
                    <a:cubicBezTo>
                      <a:pt x="1266" y="176"/>
                      <a:pt x="1380" y="114"/>
                      <a:pt x="1483" y="52"/>
                    </a:cubicBezTo>
                    <a:cubicBezTo>
                      <a:pt x="1494" y="42"/>
                      <a:pt x="1494" y="21"/>
                      <a:pt x="1494" y="10"/>
                    </a:cubicBezTo>
                    <a:cubicBezTo>
                      <a:pt x="1483" y="0"/>
                      <a:pt x="1473" y="0"/>
                      <a:pt x="1473"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26"/>
              <p:cNvSpPr/>
              <p:nvPr/>
            </p:nvSpPr>
            <p:spPr>
              <a:xfrm>
                <a:off x="1744650" y="2487625"/>
                <a:ext cx="34775" cy="9875"/>
              </a:xfrm>
              <a:custGeom>
                <a:rect b="b" l="l" r="r" t="t"/>
                <a:pathLst>
                  <a:path extrusionOk="0" h="395" w="1391">
                    <a:moveTo>
                      <a:pt x="1359" y="0"/>
                    </a:moveTo>
                    <a:cubicBezTo>
                      <a:pt x="1359" y="0"/>
                      <a:pt x="1349" y="0"/>
                      <a:pt x="1349" y="10"/>
                    </a:cubicBezTo>
                    <a:cubicBezTo>
                      <a:pt x="1172" y="73"/>
                      <a:pt x="985" y="135"/>
                      <a:pt x="809" y="187"/>
                    </a:cubicBezTo>
                    <a:cubicBezTo>
                      <a:pt x="685" y="218"/>
                      <a:pt x="560" y="249"/>
                      <a:pt x="436" y="270"/>
                    </a:cubicBezTo>
                    <a:cubicBezTo>
                      <a:pt x="300" y="301"/>
                      <a:pt x="166" y="322"/>
                      <a:pt x="31" y="332"/>
                    </a:cubicBezTo>
                    <a:cubicBezTo>
                      <a:pt x="10" y="332"/>
                      <a:pt x="0" y="353"/>
                      <a:pt x="0" y="363"/>
                    </a:cubicBezTo>
                    <a:cubicBezTo>
                      <a:pt x="10" y="384"/>
                      <a:pt x="21" y="395"/>
                      <a:pt x="31" y="395"/>
                    </a:cubicBezTo>
                    <a:cubicBezTo>
                      <a:pt x="270" y="363"/>
                      <a:pt x="498" y="322"/>
                      <a:pt x="715" y="259"/>
                    </a:cubicBezTo>
                    <a:cubicBezTo>
                      <a:pt x="944" y="208"/>
                      <a:pt x="1162" y="135"/>
                      <a:pt x="1369" y="52"/>
                    </a:cubicBezTo>
                    <a:cubicBezTo>
                      <a:pt x="1379" y="52"/>
                      <a:pt x="1390" y="31"/>
                      <a:pt x="1390" y="21"/>
                    </a:cubicBezTo>
                    <a:cubicBezTo>
                      <a:pt x="1379" y="10"/>
                      <a:pt x="1369" y="0"/>
                      <a:pt x="1359"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26"/>
              <p:cNvSpPr/>
              <p:nvPr/>
            </p:nvSpPr>
            <p:spPr>
              <a:xfrm>
                <a:off x="1728050" y="2522900"/>
                <a:ext cx="25675" cy="7125"/>
              </a:xfrm>
              <a:custGeom>
                <a:rect b="b" l="l" r="r" t="t"/>
                <a:pathLst>
                  <a:path extrusionOk="0" h="285" w="1027">
                    <a:moveTo>
                      <a:pt x="985" y="0"/>
                    </a:moveTo>
                    <a:cubicBezTo>
                      <a:pt x="872" y="42"/>
                      <a:pt x="757" y="72"/>
                      <a:pt x="643" y="104"/>
                    </a:cubicBezTo>
                    <a:lnTo>
                      <a:pt x="653" y="104"/>
                    </a:lnTo>
                    <a:cubicBezTo>
                      <a:pt x="446" y="155"/>
                      <a:pt x="238" y="197"/>
                      <a:pt x="31" y="228"/>
                    </a:cubicBezTo>
                    <a:cubicBezTo>
                      <a:pt x="10" y="228"/>
                      <a:pt x="0" y="249"/>
                      <a:pt x="10" y="259"/>
                    </a:cubicBezTo>
                    <a:cubicBezTo>
                      <a:pt x="10" y="274"/>
                      <a:pt x="16" y="284"/>
                      <a:pt x="27" y="284"/>
                    </a:cubicBezTo>
                    <a:cubicBezTo>
                      <a:pt x="31" y="284"/>
                      <a:pt x="36" y="283"/>
                      <a:pt x="42" y="280"/>
                    </a:cubicBezTo>
                    <a:cubicBezTo>
                      <a:pt x="208" y="259"/>
                      <a:pt x="374" y="228"/>
                      <a:pt x="540" y="187"/>
                    </a:cubicBezTo>
                    <a:cubicBezTo>
                      <a:pt x="695" y="155"/>
                      <a:pt x="851" y="104"/>
                      <a:pt x="1006" y="52"/>
                    </a:cubicBezTo>
                    <a:cubicBezTo>
                      <a:pt x="1027" y="42"/>
                      <a:pt x="1027" y="31"/>
                      <a:pt x="1027" y="10"/>
                    </a:cubicBezTo>
                    <a:cubicBezTo>
                      <a:pt x="1017" y="0"/>
                      <a:pt x="1006" y="0"/>
                      <a:pt x="99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26"/>
              <p:cNvSpPr/>
              <p:nvPr/>
            </p:nvSpPr>
            <p:spPr>
              <a:xfrm>
                <a:off x="1677975" y="2612625"/>
                <a:ext cx="114125" cy="124225"/>
              </a:xfrm>
              <a:custGeom>
                <a:rect b="b" l="l" r="r" t="t"/>
                <a:pathLst>
                  <a:path extrusionOk="0" h="4969" w="4565">
                    <a:moveTo>
                      <a:pt x="1" y="0"/>
                    </a:moveTo>
                    <a:cubicBezTo>
                      <a:pt x="22" y="2749"/>
                      <a:pt x="1038" y="4968"/>
                      <a:pt x="2283" y="4968"/>
                    </a:cubicBezTo>
                    <a:cubicBezTo>
                      <a:pt x="3528" y="4968"/>
                      <a:pt x="4544" y="2749"/>
                      <a:pt x="456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26"/>
              <p:cNvSpPr/>
              <p:nvPr/>
            </p:nvSpPr>
            <p:spPr>
              <a:xfrm>
                <a:off x="1679025" y="2635625"/>
                <a:ext cx="20000" cy="72975"/>
              </a:xfrm>
              <a:custGeom>
                <a:rect b="b" l="l" r="r" t="t"/>
                <a:pathLst>
                  <a:path extrusionOk="0" h="2919" w="800">
                    <a:moveTo>
                      <a:pt x="1" y="0"/>
                    </a:moveTo>
                    <a:lnTo>
                      <a:pt x="1" y="0"/>
                    </a:lnTo>
                    <a:cubicBezTo>
                      <a:pt x="105" y="1169"/>
                      <a:pt x="395" y="2194"/>
                      <a:pt x="799" y="2918"/>
                    </a:cubicBezTo>
                    <a:cubicBezTo>
                      <a:pt x="395" y="2183"/>
                      <a:pt x="105" y="1169"/>
                      <a:pt x="1" y="0"/>
                    </a:cubicBezTo>
                    <a:close/>
                  </a:path>
                </a:pathLst>
              </a:custGeom>
              <a:solidFill>
                <a:srgbClr val="2431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26"/>
              <p:cNvSpPr/>
              <p:nvPr/>
            </p:nvSpPr>
            <p:spPr>
              <a:xfrm>
                <a:off x="1677975" y="2612625"/>
                <a:ext cx="73950" cy="95975"/>
              </a:xfrm>
              <a:custGeom>
                <a:rect b="b" l="l" r="r" t="t"/>
                <a:pathLst>
                  <a:path extrusionOk="0" h="3839" w="2958">
                    <a:moveTo>
                      <a:pt x="1" y="0"/>
                    </a:moveTo>
                    <a:cubicBezTo>
                      <a:pt x="12" y="1545"/>
                      <a:pt x="333" y="2925"/>
                      <a:pt x="841" y="3838"/>
                    </a:cubicBezTo>
                    <a:cubicBezTo>
                      <a:pt x="934" y="3776"/>
                      <a:pt x="1028" y="3714"/>
                      <a:pt x="1121" y="3641"/>
                    </a:cubicBezTo>
                    <a:cubicBezTo>
                      <a:pt x="1402" y="3423"/>
                      <a:pt x="1640" y="3174"/>
                      <a:pt x="1858" y="2894"/>
                    </a:cubicBezTo>
                    <a:cubicBezTo>
                      <a:pt x="2138" y="2520"/>
                      <a:pt x="2377" y="2116"/>
                      <a:pt x="2553" y="1691"/>
                    </a:cubicBezTo>
                    <a:lnTo>
                      <a:pt x="2553" y="1701"/>
                    </a:lnTo>
                    <a:cubicBezTo>
                      <a:pt x="2729" y="1266"/>
                      <a:pt x="2864" y="819"/>
                      <a:pt x="2926" y="353"/>
                    </a:cubicBezTo>
                    <a:cubicBezTo>
                      <a:pt x="2937" y="238"/>
                      <a:pt x="2958" y="125"/>
                      <a:pt x="2958" y="0"/>
                    </a:cubicBezTo>
                    <a:close/>
                  </a:path>
                </a:pathLst>
              </a:custGeom>
              <a:solidFill>
                <a:srgbClr val="2A2A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26"/>
              <p:cNvSpPr/>
              <p:nvPr/>
            </p:nvSpPr>
            <p:spPr>
              <a:xfrm>
                <a:off x="2174850" y="2499550"/>
                <a:ext cx="12225" cy="6575"/>
              </a:xfrm>
              <a:custGeom>
                <a:rect b="b" l="l" r="r" t="t"/>
                <a:pathLst>
                  <a:path extrusionOk="0" h="263" w="489">
                    <a:moveTo>
                      <a:pt x="94" y="1"/>
                    </a:moveTo>
                    <a:cubicBezTo>
                      <a:pt x="53" y="1"/>
                      <a:pt x="21" y="21"/>
                      <a:pt x="11" y="63"/>
                    </a:cubicBezTo>
                    <a:cubicBezTo>
                      <a:pt x="1" y="104"/>
                      <a:pt x="21" y="146"/>
                      <a:pt x="63" y="167"/>
                    </a:cubicBezTo>
                    <a:cubicBezTo>
                      <a:pt x="167" y="197"/>
                      <a:pt x="270" y="229"/>
                      <a:pt x="364" y="259"/>
                    </a:cubicBezTo>
                    <a:cubicBezTo>
                      <a:pt x="371" y="261"/>
                      <a:pt x="379" y="262"/>
                      <a:pt x="387" y="262"/>
                    </a:cubicBezTo>
                    <a:cubicBezTo>
                      <a:pt x="422" y="262"/>
                      <a:pt x="459" y="242"/>
                      <a:pt x="468" y="208"/>
                    </a:cubicBezTo>
                    <a:cubicBezTo>
                      <a:pt x="488" y="156"/>
                      <a:pt x="457" y="114"/>
                      <a:pt x="415" y="104"/>
                    </a:cubicBezTo>
                    <a:cubicBezTo>
                      <a:pt x="312" y="63"/>
                      <a:pt x="219" y="31"/>
                      <a:pt x="115" y="1"/>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26"/>
              <p:cNvSpPr/>
              <p:nvPr/>
            </p:nvSpPr>
            <p:spPr>
              <a:xfrm>
                <a:off x="2174850" y="2500075"/>
                <a:ext cx="10925" cy="7025"/>
              </a:xfrm>
              <a:custGeom>
                <a:rect b="b" l="l" r="r" t="t"/>
                <a:pathLst>
                  <a:path extrusionOk="0" h="281" w="437">
                    <a:moveTo>
                      <a:pt x="94" y="0"/>
                    </a:moveTo>
                    <a:cubicBezTo>
                      <a:pt x="53" y="0"/>
                      <a:pt x="21" y="31"/>
                      <a:pt x="11" y="63"/>
                    </a:cubicBezTo>
                    <a:cubicBezTo>
                      <a:pt x="1" y="104"/>
                      <a:pt x="21" y="155"/>
                      <a:pt x="63" y="166"/>
                    </a:cubicBezTo>
                    <a:cubicBezTo>
                      <a:pt x="115" y="187"/>
                      <a:pt x="157" y="197"/>
                      <a:pt x="208" y="218"/>
                    </a:cubicBezTo>
                    <a:cubicBezTo>
                      <a:pt x="240" y="238"/>
                      <a:pt x="270" y="249"/>
                      <a:pt x="302" y="270"/>
                    </a:cubicBezTo>
                    <a:cubicBezTo>
                      <a:pt x="315" y="277"/>
                      <a:pt x="330" y="280"/>
                      <a:pt x="345" y="280"/>
                    </a:cubicBezTo>
                    <a:cubicBezTo>
                      <a:pt x="374" y="280"/>
                      <a:pt x="402" y="266"/>
                      <a:pt x="415" y="238"/>
                    </a:cubicBezTo>
                    <a:cubicBezTo>
                      <a:pt x="436" y="208"/>
                      <a:pt x="426" y="146"/>
                      <a:pt x="385" y="125"/>
                    </a:cubicBezTo>
                    <a:cubicBezTo>
                      <a:pt x="302" y="72"/>
                      <a:pt x="208" y="42"/>
                      <a:pt x="115" y="10"/>
                    </a:cubicBezTo>
                    <a:cubicBezTo>
                      <a:pt x="104" y="10"/>
                      <a:pt x="94" y="0"/>
                      <a:pt x="94" y="0"/>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26"/>
              <p:cNvSpPr/>
              <p:nvPr/>
            </p:nvSpPr>
            <p:spPr>
              <a:xfrm>
                <a:off x="2172775" y="2499025"/>
                <a:ext cx="13000" cy="7125"/>
              </a:xfrm>
              <a:custGeom>
                <a:rect b="b" l="l" r="r" t="t"/>
                <a:pathLst>
                  <a:path extrusionOk="0" h="285" w="520">
                    <a:moveTo>
                      <a:pt x="94" y="1"/>
                    </a:moveTo>
                    <a:cubicBezTo>
                      <a:pt x="63" y="1"/>
                      <a:pt x="32" y="22"/>
                      <a:pt x="11" y="52"/>
                    </a:cubicBezTo>
                    <a:cubicBezTo>
                      <a:pt x="1" y="94"/>
                      <a:pt x="32" y="146"/>
                      <a:pt x="74" y="156"/>
                    </a:cubicBezTo>
                    <a:cubicBezTo>
                      <a:pt x="167" y="188"/>
                      <a:pt x="250" y="208"/>
                      <a:pt x="343" y="250"/>
                    </a:cubicBezTo>
                    <a:cubicBezTo>
                      <a:pt x="353" y="260"/>
                      <a:pt x="374" y="260"/>
                      <a:pt x="385" y="271"/>
                    </a:cubicBezTo>
                    <a:cubicBezTo>
                      <a:pt x="399" y="278"/>
                      <a:pt x="414" y="285"/>
                      <a:pt x="429" y="285"/>
                    </a:cubicBezTo>
                    <a:cubicBezTo>
                      <a:pt x="435" y="285"/>
                      <a:pt x="441" y="284"/>
                      <a:pt x="447" y="280"/>
                    </a:cubicBezTo>
                    <a:cubicBezTo>
                      <a:pt x="468" y="280"/>
                      <a:pt x="489" y="260"/>
                      <a:pt x="498" y="250"/>
                    </a:cubicBezTo>
                    <a:cubicBezTo>
                      <a:pt x="519" y="208"/>
                      <a:pt x="519" y="156"/>
                      <a:pt x="478" y="135"/>
                    </a:cubicBezTo>
                    <a:cubicBezTo>
                      <a:pt x="364" y="73"/>
                      <a:pt x="240" y="32"/>
                      <a:pt x="115" y="1"/>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26"/>
              <p:cNvSpPr/>
              <p:nvPr/>
            </p:nvSpPr>
            <p:spPr>
              <a:xfrm>
                <a:off x="2172250" y="2498525"/>
                <a:ext cx="12475" cy="6825"/>
              </a:xfrm>
              <a:custGeom>
                <a:rect b="b" l="l" r="r" t="t"/>
                <a:pathLst>
                  <a:path extrusionOk="0" h="273" w="499">
                    <a:moveTo>
                      <a:pt x="84" y="0"/>
                    </a:moveTo>
                    <a:cubicBezTo>
                      <a:pt x="74" y="0"/>
                      <a:pt x="63" y="0"/>
                      <a:pt x="53" y="10"/>
                    </a:cubicBezTo>
                    <a:cubicBezTo>
                      <a:pt x="32" y="21"/>
                      <a:pt x="12" y="31"/>
                      <a:pt x="12" y="52"/>
                    </a:cubicBezTo>
                    <a:cubicBezTo>
                      <a:pt x="1" y="72"/>
                      <a:pt x="1" y="104"/>
                      <a:pt x="12" y="114"/>
                    </a:cubicBezTo>
                    <a:cubicBezTo>
                      <a:pt x="22" y="134"/>
                      <a:pt x="42" y="155"/>
                      <a:pt x="63" y="155"/>
                    </a:cubicBezTo>
                    <a:cubicBezTo>
                      <a:pt x="146" y="176"/>
                      <a:pt x="219" y="197"/>
                      <a:pt x="291" y="228"/>
                    </a:cubicBezTo>
                    <a:cubicBezTo>
                      <a:pt x="312" y="238"/>
                      <a:pt x="333" y="249"/>
                      <a:pt x="364" y="259"/>
                    </a:cubicBezTo>
                    <a:cubicBezTo>
                      <a:pt x="377" y="268"/>
                      <a:pt x="393" y="273"/>
                      <a:pt x="410" y="273"/>
                    </a:cubicBezTo>
                    <a:cubicBezTo>
                      <a:pt x="435" y="273"/>
                      <a:pt x="460" y="263"/>
                      <a:pt x="478" y="238"/>
                    </a:cubicBezTo>
                    <a:cubicBezTo>
                      <a:pt x="499" y="197"/>
                      <a:pt x="489" y="145"/>
                      <a:pt x="447" y="125"/>
                    </a:cubicBezTo>
                    <a:cubicBezTo>
                      <a:pt x="344" y="62"/>
                      <a:pt x="229" y="21"/>
                      <a:pt x="115" y="0"/>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26"/>
              <p:cNvSpPr/>
              <p:nvPr/>
            </p:nvSpPr>
            <p:spPr>
              <a:xfrm>
                <a:off x="2172250" y="2498525"/>
                <a:ext cx="11450" cy="6175"/>
              </a:xfrm>
              <a:custGeom>
                <a:rect b="b" l="l" r="r" t="t"/>
                <a:pathLst>
                  <a:path extrusionOk="0" h="247" w="458">
                    <a:moveTo>
                      <a:pt x="53" y="0"/>
                    </a:moveTo>
                    <a:cubicBezTo>
                      <a:pt x="32" y="10"/>
                      <a:pt x="22" y="31"/>
                      <a:pt x="12" y="52"/>
                    </a:cubicBezTo>
                    <a:cubicBezTo>
                      <a:pt x="1" y="93"/>
                      <a:pt x="22" y="145"/>
                      <a:pt x="63" y="155"/>
                    </a:cubicBezTo>
                    <a:cubicBezTo>
                      <a:pt x="167" y="176"/>
                      <a:pt x="261" y="208"/>
                      <a:pt x="344" y="238"/>
                    </a:cubicBezTo>
                    <a:cubicBezTo>
                      <a:pt x="354" y="244"/>
                      <a:pt x="364" y="246"/>
                      <a:pt x="375" y="246"/>
                    </a:cubicBezTo>
                    <a:cubicBezTo>
                      <a:pt x="385" y="246"/>
                      <a:pt x="395" y="244"/>
                      <a:pt x="406" y="238"/>
                    </a:cubicBezTo>
                    <a:cubicBezTo>
                      <a:pt x="427" y="228"/>
                      <a:pt x="436" y="208"/>
                      <a:pt x="447" y="187"/>
                    </a:cubicBezTo>
                    <a:cubicBezTo>
                      <a:pt x="457" y="166"/>
                      <a:pt x="447" y="145"/>
                      <a:pt x="447" y="125"/>
                    </a:cubicBezTo>
                    <a:cubicBezTo>
                      <a:pt x="427" y="104"/>
                      <a:pt x="416" y="93"/>
                      <a:pt x="395" y="83"/>
                    </a:cubicBezTo>
                    <a:cubicBezTo>
                      <a:pt x="302" y="42"/>
                      <a:pt x="208" y="21"/>
                      <a:pt x="115" y="0"/>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26"/>
              <p:cNvSpPr/>
              <p:nvPr/>
            </p:nvSpPr>
            <p:spPr>
              <a:xfrm>
                <a:off x="2172525" y="2498525"/>
                <a:ext cx="10125" cy="5900"/>
              </a:xfrm>
              <a:custGeom>
                <a:rect b="b" l="l" r="r" t="t"/>
                <a:pathLst>
                  <a:path extrusionOk="0" h="236" w="405">
                    <a:moveTo>
                      <a:pt x="94" y="0"/>
                    </a:moveTo>
                    <a:cubicBezTo>
                      <a:pt x="63" y="0"/>
                      <a:pt x="21" y="21"/>
                      <a:pt x="11" y="62"/>
                    </a:cubicBezTo>
                    <a:cubicBezTo>
                      <a:pt x="1" y="104"/>
                      <a:pt x="21" y="155"/>
                      <a:pt x="73" y="166"/>
                    </a:cubicBezTo>
                    <a:cubicBezTo>
                      <a:pt x="146" y="176"/>
                      <a:pt x="218" y="208"/>
                      <a:pt x="291" y="228"/>
                    </a:cubicBezTo>
                    <a:cubicBezTo>
                      <a:pt x="301" y="233"/>
                      <a:pt x="312" y="236"/>
                      <a:pt x="322" y="236"/>
                    </a:cubicBezTo>
                    <a:cubicBezTo>
                      <a:pt x="333" y="236"/>
                      <a:pt x="343" y="233"/>
                      <a:pt x="353" y="228"/>
                    </a:cubicBezTo>
                    <a:cubicBezTo>
                      <a:pt x="374" y="217"/>
                      <a:pt x="384" y="197"/>
                      <a:pt x="395" y="176"/>
                    </a:cubicBezTo>
                    <a:cubicBezTo>
                      <a:pt x="405" y="155"/>
                      <a:pt x="395" y="134"/>
                      <a:pt x="384" y="114"/>
                    </a:cubicBezTo>
                    <a:cubicBezTo>
                      <a:pt x="374" y="93"/>
                      <a:pt x="363" y="83"/>
                      <a:pt x="342" y="72"/>
                    </a:cubicBezTo>
                    <a:cubicBezTo>
                      <a:pt x="270" y="42"/>
                      <a:pt x="197" y="21"/>
                      <a:pt x="114" y="0"/>
                    </a:cubicBezTo>
                    <a:close/>
                  </a:path>
                </a:pathLst>
              </a:custGeom>
              <a:solidFill>
                <a:srgbClr val="9D20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26"/>
              <p:cNvSpPr/>
              <p:nvPr/>
            </p:nvSpPr>
            <p:spPr>
              <a:xfrm>
                <a:off x="1980625" y="2639825"/>
                <a:ext cx="89225" cy="52950"/>
              </a:xfrm>
              <a:custGeom>
                <a:rect b="b" l="l" r="r" t="t"/>
                <a:pathLst>
                  <a:path extrusionOk="0" h="2118" w="3569">
                    <a:moveTo>
                      <a:pt x="1836" y="1"/>
                    </a:moveTo>
                    <a:cubicBezTo>
                      <a:pt x="1795" y="1"/>
                      <a:pt x="1743" y="1"/>
                      <a:pt x="1702" y="12"/>
                    </a:cubicBezTo>
                    <a:cubicBezTo>
                      <a:pt x="1639" y="12"/>
                      <a:pt x="1566" y="32"/>
                      <a:pt x="1494" y="53"/>
                    </a:cubicBezTo>
                    <a:cubicBezTo>
                      <a:pt x="1411" y="74"/>
                      <a:pt x="1349" y="105"/>
                      <a:pt x="1287" y="125"/>
                    </a:cubicBezTo>
                    <a:cubicBezTo>
                      <a:pt x="1225" y="167"/>
                      <a:pt x="1152" y="208"/>
                      <a:pt x="1069" y="250"/>
                    </a:cubicBezTo>
                    <a:cubicBezTo>
                      <a:pt x="944" y="333"/>
                      <a:pt x="820" y="427"/>
                      <a:pt x="674" y="551"/>
                    </a:cubicBezTo>
                    <a:cubicBezTo>
                      <a:pt x="633" y="582"/>
                      <a:pt x="591" y="613"/>
                      <a:pt x="561" y="655"/>
                    </a:cubicBezTo>
                    <a:lnTo>
                      <a:pt x="519" y="686"/>
                    </a:lnTo>
                    <a:cubicBezTo>
                      <a:pt x="498" y="706"/>
                      <a:pt x="478" y="717"/>
                      <a:pt x="457" y="738"/>
                    </a:cubicBezTo>
                    <a:cubicBezTo>
                      <a:pt x="436" y="759"/>
                      <a:pt x="415" y="769"/>
                      <a:pt x="395" y="789"/>
                    </a:cubicBezTo>
                    <a:cubicBezTo>
                      <a:pt x="332" y="842"/>
                      <a:pt x="270" y="904"/>
                      <a:pt x="208" y="987"/>
                    </a:cubicBezTo>
                    <a:cubicBezTo>
                      <a:pt x="187" y="1018"/>
                      <a:pt x="167" y="1059"/>
                      <a:pt x="156" y="1091"/>
                    </a:cubicBezTo>
                    <a:cubicBezTo>
                      <a:pt x="135" y="1132"/>
                      <a:pt x="135" y="1163"/>
                      <a:pt x="135" y="1215"/>
                    </a:cubicBezTo>
                    <a:cubicBezTo>
                      <a:pt x="146" y="1257"/>
                      <a:pt x="156" y="1298"/>
                      <a:pt x="187" y="1340"/>
                    </a:cubicBezTo>
                    <a:cubicBezTo>
                      <a:pt x="187" y="1349"/>
                      <a:pt x="197" y="1349"/>
                      <a:pt x="197" y="1360"/>
                    </a:cubicBezTo>
                    <a:cubicBezTo>
                      <a:pt x="176" y="1381"/>
                      <a:pt x="156" y="1402"/>
                      <a:pt x="125" y="1422"/>
                    </a:cubicBezTo>
                    <a:cubicBezTo>
                      <a:pt x="52" y="1495"/>
                      <a:pt x="11" y="1557"/>
                      <a:pt x="1" y="1630"/>
                    </a:cubicBezTo>
                    <a:cubicBezTo>
                      <a:pt x="1" y="1661"/>
                      <a:pt x="1" y="1702"/>
                      <a:pt x="21" y="1734"/>
                    </a:cubicBezTo>
                    <a:cubicBezTo>
                      <a:pt x="42" y="1775"/>
                      <a:pt x="73" y="1806"/>
                      <a:pt x="104" y="1817"/>
                    </a:cubicBezTo>
                    <a:cubicBezTo>
                      <a:pt x="146" y="1837"/>
                      <a:pt x="187" y="1837"/>
                      <a:pt x="229" y="1837"/>
                    </a:cubicBezTo>
                    <a:cubicBezTo>
                      <a:pt x="280" y="1837"/>
                      <a:pt x="322" y="1827"/>
                      <a:pt x="363" y="1827"/>
                    </a:cubicBezTo>
                    <a:cubicBezTo>
                      <a:pt x="384" y="1817"/>
                      <a:pt x="405" y="1817"/>
                      <a:pt x="436" y="1806"/>
                    </a:cubicBezTo>
                    <a:lnTo>
                      <a:pt x="436" y="1806"/>
                    </a:lnTo>
                    <a:cubicBezTo>
                      <a:pt x="384" y="1868"/>
                      <a:pt x="363" y="1920"/>
                      <a:pt x="374" y="1972"/>
                    </a:cubicBezTo>
                    <a:cubicBezTo>
                      <a:pt x="384" y="2013"/>
                      <a:pt x="395" y="2045"/>
                      <a:pt x="436" y="2066"/>
                    </a:cubicBezTo>
                    <a:cubicBezTo>
                      <a:pt x="478" y="2096"/>
                      <a:pt x="529" y="2107"/>
                      <a:pt x="571" y="2117"/>
                    </a:cubicBezTo>
                    <a:lnTo>
                      <a:pt x="623" y="2117"/>
                    </a:lnTo>
                    <a:cubicBezTo>
                      <a:pt x="695" y="2117"/>
                      <a:pt x="778" y="2096"/>
                      <a:pt x="820" y="2076"/>
                    </a:cubicBezTo>
                    <a:cubicBezTo>
                      <a:pt x="923" y="2045"/>
                      <a:pt x="1017" y="1993"/>
                      <a:pt x="1100" y="1941"/>
                    </a:cubicBezTo>
                    <a:cubicBezTo>
                      <a:pt x="1193" y="1889"/>
                      <a:pt x="1276" y="1827"/>
                      <a:pt x="1370" y="1764"/>
                    </a:cubicBezTo>
                    <a:lnTo>
                      <a:pt x="1400" y="1744"/>
                    </a:lnTo>
                    <a:cubicBezTo>
                      <a:pt x="1453" y="1713"/>
                      <a:pt x="1504" y="1671"/>
                      <a:pt x="1556" y="1640"/>
                    </a:cubicBezTo>
                    <a:cubicBezTo>
                      <a:pt x="1608" y="1671"/>
                      <a:pt x="1660" y="1702"/>
                      <a:pt x="1712" y="1723"/>
                    </a:cubicBezTo>
                    <a:cubicBezTo>
                      <a:pt x="1774" y="1754"/>
                      <a:pt x="1836" y="1775"/>
                      <a:pt x="1909" y="1796"/>
                    </a:cubicBezTo>
                    <a:cubicBezTo>
                      <a:pt x="2044" y="1837"/>
                      <a:pt x="2179" y="1858"/>
                      <a:pt x="2324" y="1868"/>
                    </a:cubicBezTo>
                    <a:lnTo>
                      <a:pt x="2459" y="1868"/>
                    </a:lnTo>
                    <a:cubicBezTo>
                      <a:pt x="2625" y="1868"/>
                      <a:pt x="2781" y="1858"/>
                      <a:pt x="2956" y="1827"/>
                    </a:cubicBezTo>
                    <a:cubicBezTo>
                      <a:pt x="2956" y="1837"/>
                      <a:pt x="2967" y="1847"/>
                      <a:pt x="2977" y="1847"/>
                    </a:cubicBezTo>
                    <a:cubicBezTo>
                      <a:pt x="2988" y="1858"/>
                      <a:pt x="3009" y="1868"/>
                      <a:pt x="3029" y="1868"/>
                    </a:cubicBezTo>
                    <a:cubicBezTo>
                      <a:pt x="3060" y="1868"/>
                      <a:pt x="3071" y="1858"/>
                      <a:pt x="3092" y="1837"/>
                    </a:cubicBezTo>
                    <a:cubicBezTo>
                      <a:pt x="3112" y="1817"/>
                      <a:pt x="3133" y="1806"/>
                      <a:pt x="3154" y="1785"/>
                    </a:cubicBezTo>
                    <a:lnTo>
                      <a:pt x="3175" y="1775"/>
                    </a:lnTo>
                    <a:cubicBezTo>
                      <a:pt x="3195" y="1764"/>
                      <a:pt x="3216" y="1744"/>
                      <a:pt x="3226" y="1734"/>
                    </a:cubicBezTo>
                    <a:lnTo>
                      <a:pt x="3226" y="1692"/>
                    </a:lnTo>
                    <a:cubicBezTo>
                      <a:pt x="3258" y="1661"/>
                      <a:pt x="3278" y="1630"/>
                      <a:pt x="3299" y="1588"/>
                    </a:cubicBezTo>
                    <a:cubicBezTo>
                      <a:pt x="3371" y="1485"/>
                      <a:pt x="3434" y="1370"/>
                      <a:pt x="3465" y="1266"/>
                    </a:cubicBezTo>
                    <a:cubicBezTo>
                      <a:pt x="3507" y="1142"/>
                      <a:pt x="3517" y="1028"/>
                      <a:pt x="3507" y="925"/>
                    </a:cubicBezTo>
                    <a:cubicBezTo>
                      <a:pt x="3496" y="872"/>
                      <a:pt x="3486" y="821"/>
                      <a:pt x="3465" y="769"/>
                    </a:cubicBezTo>
                    <a:lnTo>
                      <a:pt x="3486" y="769"/>
                    </a:lnTo>
                    <a:cubicBezTo>
                      <a:pt x="3517" y="769"/>
                      <a:pt x="3548" y="748"/>
                      <a:pt x="3558" y="717"/>
                    </a:cubicBezTo>
                    <a:cubicBezTo>
                      <a:pt x="3569" y="706"/>
                      <a:pt x="3569" y="676"/>
                      <a:pt x="3569" y="655"/>
                    </a:cubicBezTo>
                    <a:cubicBezTo>
                      <a:pt x="3558" y="634"/>
                      <a:pt x="3537" y="623"/>
                      <a:pt x="3517" y="613"/>
                    </a:cubicBezTo>
                    <a:cubicBezTo>
                      <a:pt x="3403" y="551"/>
                      <a:pt x="3278" y="499"/>
                      <a:pt x="3164" y="437"/>
                    </a:cubicBezTo>
                    <a:cubicBezTo>
                      <a:pt x="3029" y="364"/>
                      <a:pt x="2884" y="302"/>
                      <a:pt x="2749" y="240"/>
                    </a:cubicBezTo>
                    <a:cubicBezTo>
                      <a:pt x="2604" y="178"/>
                      <a:pt x="2469" y="125"/>
                      <a:pt x="2324" y="84"/>
                    </a:cubicBezTo>
                    <a:cubicBezTo>
                      <a:pt x="2189" y="32"/>
                      <a:pt x="2044" y="12"/>
                      <a:pt x="1909" y="1"/>
                    </a:cubicBezTo>
                    <a:close/>
                  </a:path>
                </a:pathLst>
              </a:custGeom>
              <a:solidFill>
                <a:srgbClr val="FEA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26"/>
              <p:cNvSpPr/>
              <p:nvPr/>
            </p:nvSpPr>
            <p:spPr>
              <a:xfrm>
                <a:off x="1986850" y="2657475"/>
                <a:ext cx="22325" cy="15775"/>
              </a:xfrm>
              <a:custGeom>
                <a:rect b="b" l="l" r="r" t="t"/>
                <a:pathLst>
                  <a:path extrusionOk="0" h="631" w="893">
                    <a:moveTo>
                      <a:pt x="830" y="0"/>
                    </a:moveTo>
                    <a:cubicBezTo>
                      <a:pt x="820" y="0"/>
                      <a:pt x="810" y="11"/>
                      <a:pt x="799" y="11"/>
                    </a:cubicBezTo>
                    <a:cubicBezTo>
                      <a:pt x="727" y="53"/>
                      <a:pt x="664" y="94"/>
                      <a:pt x="602" y="146"/>
                    </a:cubicBezTo>
                    <a:cubicBezTo>
                      <a:pt x="540" y="187"/>
                      <a:pt x="478" y="239"/>
                      <a:pt x="415" y="281"/>
                    </a:cubicBezTo>
                    <a:cubicBezTo>
                      <a:pt x="353" y="332"/>
                      <a:pt x="291" y="374"/>
                      <a:pt x="229" y="426"/>
                    </a:cubicBezTo>
                    <a:cubicBezTo>
                      <a:pt x="156" y="477"/>
                      <a:pt x="93" y="530"/>
                      <a:pt x="21" y="581"/>
                    </a:cubicBezTo>
                    <a:cubicBezTo>
                      <a:pt x="10" y="592"/>
                      <a:pt x="0" y="602"/>
                      <a:pt x="10" y="623"/>
                    </a:cubicBezTo>
                    <a:cubicBezTo>
                      <a:pt x="16" y="628"/>
                      <a:pt x="24" y="631"/>
                      <a:pt x="32" y="631"/>
                    </a:cubicBezTo>
                    <a:cubicBezTo>
                      <a:pt x="39" y="631"/>
                      <a:pt x="47" y="628"/>
                      <a:pt x="52" y="623"/>
                    </a:cubicBezTo>
                    <a:cubicBezTo>
                      <a:pt x="176" y="530"/>
                      <a:pt x="312" y="447"/>
                      <a:pt x="446" y="364"/>
                    </a:cubicBezTo>
                    <a:cubicBezTo>
                      <a:pt x="508" y="322"/>
                      <a:pt x="581" y="281"/>
                      <a:pt x="644" y="239"/>
                    </a:cubicBezTo>
                    <a:cubicBezTo>
                      <a:pt x="716" y="198"/>
                      <a:pt x="789" y="156"/>
                      <a:pt x="861" y="104"/>
                    </a:cubicBezTo>
                    <a:cubicBezTo>
                      <a:pt x="882" y="83"/>
                      <a:pt x="893" y="53"/>
                      <a:pt x="872" y="21"/>
                    </a:cubicBezTo>
                    <a:cubicBezTo>
                      <a:pt x="861" y="11"/>
                      <a:pt x="851" y="11"/>
                      <a:pt x="840" y="0"/>
                    </a:cubicBezTo>
                    <a:close/>
                  </a:path>
                </a:pathLst>
              </a:custGeom>
              <a:solidFill>
                <a:srgbClr val="E69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26"/>
              <p:cNvSpPr/>
              <p:nvPr/>
            </p:nvSpPr>
            <p:spPr>
              <a:xfrm>
                <a:off x="1991525" y="2668625"/>
                <a:ext cx="22575" cy="15775"/>
              </a:xfrm>
              <a:custGeom>
                <a:rect b="b" l="l" r="r" t="t"/>
                <a:pathLst>
                  <a:path extrusionOk="0" h="631" w="903">
                    <a:moveTo>
                      <a:pt x="830" y="1"/>
                    </a:moveTo>
                    <a:cubicBezTo>
                      <a:pt x="819" y="1"/>
                      <a:pt x="809" y="1"/>
                      <a:pt x="799" y="11"/>
                    </a:cubicBezTo>
                    <a:cubicBezTo>
                      <a:pt x="736" y="52"/>
                      <a:pt x="674" y="105"/>
                      <a:pt x="602" y="146"/>
                    </a:cubicBezTo>
                    <a:cubicBezTo>
                      <a:pt x="540" y="197"/>
                      <a:pt x="477" y="239"/>
                      <a:pt x="415" y="280"/>
                    </a:cubicBezTo>
                    <a:cubicBezTo>
                      <a:pt x="342" y="322"/>
                      <a:pt x="280" y="374"/>
                      <a:pt x="218" y="416"/>
                    </a:cubicBezTo>
                    <a:cubicBezTo>
                      <a:pt x="145" y="467"/>
                      <a:pt x="83" y="519"/>
                      <a:pt x="21" y="582"/>
                    </a:cubicBezTo>
                    <a:cubicBezTo>
                      <a:pt x="10" y="592"/>
                      <a:pt x="0" y="602"/>
                      <a:pt x="10" y="623"/>
                    </a:cubicBezTo>
                    <a:cubicBezTo>
                      <a:pt x="16" y="628"/>
                      <a:pt x="23" y="631"/>
                      <a:pt x="31" y="631"/>
                    </a:cubicBezTo>
                    <a:cubicBezTo>
                      <a:pt x="39" y="631"/>
                      <a:pt x="47" y="628"/>
                      <a:pt x="52" y="623"/>
                    </a:cubicBezTo>
                    <a:cubicBezTo>
                      <a:pt x="176" y="519"/>
                      <a:pt x="301" y="436"/>
                      <a:pt x="436" y="353"/>
                    </a:cubicBezTo>
                    <a:cubicBezTo>
                      <a:pt x="508" y="312"/>
                      <a:pt x="570" y="270"/>
                      <a:pt x="643" y="239"/>
                    </a:cubicBezTo>
                    <a:cubicBezTo>
                      <a:pt x="716" y="197"/>
                      <a:pt x="799" y="156"/>
                      <a:pt x="861" y="105"/>
                    </a:cubicBezTo>
                    <a:cubicBezTo>
                      <a:pt x="892" y="94"/>
                      <a:pt x="902" y="52"/>
                      <a:pt x="882" y="22"/>
                    </a:cubicBezTo>
                    <a:cubicBezTo>
                      <a:pt x="872" y="11"/>
                      <a:pt x="851" y="1"/>
                      <a:pt x="830" y="1"/>
                    </a:cubicBezTo>
                    <a:close/>
                  </a:path>
                </a:pathLst>
              </a:custGeom>
              <a:solidFill>
                <a:srgbClr val="E69B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26"/>
              <p:cNvSpPr/>
              <p:nvPr/>
            </p:nvSpPr>
            <p:spPr>
              <a:xfrm>
                <a:off x="2053475" y="2498775"/>
                <a:ext cx="222300" cy="225625"/>
              </a:xfrm>
              <a:custGeom>
                <a:rect b="b" l="l" r="r" t="t"/>
                <a:pathLst>
                  <a:path extrusionOk="0" h="9025" w="8892">
                    <a:moveTo>
                      <a:pt x="4835" y="0"/>
                    </a:moveTo>
                    <a:cubicBezTo>
                      <a:pt x="4814" y="0"/>
                      <a:pt x="4793" y="11"/>
                      <a:pt x="4783" y="21"/>
                    </a:cubicBezTo>
                    <a:cubicBezTo>
                      <a:pt x="4773" y="42"/>
                      <a:pt x="4763" y="62"/>
                      <a:pt x="4763" y="83"/>
                    </a:cubicBezTo>
                    <a:lnTo>
                      <a:pt x="4763" y="104"/>
                    </a:lnTo>
                    <a:cubicBezTo>
                      <a:pt x="4680" y="166"/>
                      <a:pt x="4607" y="239"/>
                      <a:pt x="4534" y="301"/>
                    </a:cubicBezTo>
                    <a:cubicBezTo>
                      <a:pt x="4451" y="384"/>
                      <a:pt x="4368" y="488"/>
                      <a:pt x="4306" y="592"/>
                    </a:cubicBezTo>
                    <a:cubicBezTo>
                      <a:pt x="4182" y="768"/>
                      <a:pt x="4088" y="986"/>
                      <a:pt x="4036" y="1214"/>
                    </a:cubicBezTo>
                    <a:cubicBezTo>
                      <a:pt x="3943" y="1618"/>
                      <a:pt x="3953" y="2085"/>
                      <a:pt x="4078" y="2635"/>
                    </a:cubicBezTo>
                    <a:cubicBezTo>
                      <a:pt x="4161" y="3019"/>
                      <a:pt x="4306" y="3423"/>
                      <a:pt x="4503" y="3890"/>
                    </a:cubicBezTo>
                    <a:cubicBezTo>
                      <a:pt x="4555" y="4004"/>
                      <a:pt x="4607" y="4108"/>
                      <a:pt x="4659" y="4211"/>
                    </a:cubicBezTo>
                    <a:cubicBezTo>
                      <a:pt x="4731" y="4347"/>
                      <a:pt x="4804" y="4481"/>
                      <a:pt x="4876" y="4606"/>
                    </a:cubicBezTo>
                    <a:lnTo>
                      <a:pt x="4887" y="4626"/>
                    </a:lnTo>
                    <a:cubicBezTo>
                      <a:pt x="5032" y="4886"/>
                      <a:pt x="5178" y="5145"/>
                      <a:pt x="5302" y="5426"/>
                    </a:cubicBezTo>
                    <a:lnTo>
                      <a:pt x="5291" y="5405"/>
                    </a:lnTo>
                    <a:lnTo>
                      <a:pt x="5291" y="5405"/>
                    </a:lnTo>
                    <a:cubicBezTo>
                      <a:pt x="5353" y="5550"/>
                      <a:pt x="5395" y="5684"/>
                      <a:pt x="5426" y="5809"/>
                    </a:cubicBezTo>
                    <a:cubicBezTo>
                      <a:pt x="5364" y="5840"/>
                      <a:pt x="5291" y="5861"/>
                      <a:pt x="5219" y="5882"/>
                    </a:cubicBezTo>
                    <a:lnTo>
                      <a:pt x="5229" y="5882"/>
                    </a:lnTo>
                    <a:cubicBezTo>
                      <a:pt x="4752" y="6048"/>
                      <a:pt x="4233" y="6141"/>
                      <a:pt x="3632" y="6193"/>
                    </a:cubicBezTo>
                    <a:cubicBezTo>
                      <a:pt x="3383" y="6203"/>
                      <a:pt x="3124" y="6214"/>
                      <a:pt x="2854" y="6214"/>
                    </a:cubicBezTo>
                    <a:cubicBezTo>
                      <a:pt x="2076" y="6214"/>
                      <a:pt x="1298" y="6141"/>
                      <a:pt x="447" y="6058"/>
                    </a:cubicBezTo>
                    <a:lnTo>
                      <a:pt x="437" y="6048"/>
                    </a:lnTo>
                    <a:cubicBezTo>
                      <a:pt x="427" y="6048"/>
                      <a:pt x="416" y="6058"/>
                      <a:pt x="406" y="6058"/>
                    </a:cubicBezTo>
                    <a:cubicBezTo>
                      <a:pt x="374" y="6058"/>
                      <a:pt x="354" y="6079"/>
                      <a:pt x="333" y="6099"/>
                    </a:cubicBezTo>
                    <a:cubicBezTo>
                      <a:pt x="208" y="6318"/>
                      <a:pt x="115" y="6556"/>
                      <a:pt x="63" y="6784"/>
                    </a:cubicBezTo>
                    <a:cubicBezTo>
                      <a:pt x="1" y="7064"/>
                      <a:pt x="1" y="7313"/>
                      <a:pt x="74" y="7542"/>
                    </a:cubicBezTo>
                    <a:cubicBezTo>
                      <a:pt x="74" y="7562"/>
                      <a:pt x="95" y="7583"/>
                      <a:pt x="115" y="7593"/>
                    </a:cubicBezTo>
                    <a:cubicBezTo>
                      <a:pt x="115" y="7604"/>
                      <a:pt x="115" y="7604"/>
                      <a:pt x="125" y="7604"/>
                    </a:cubicBezTo>
                    <a:cubicBezTo>
                      <a:pt x="136" y="7625"/>
                      <a:pt x="146" y="7635"/>
                      <a:pt x="167" y="7645"/>
                    </a:cubicBezTo>
                    <a:cubicBezTo>
                      <a:pt x="416" y="7738"/>
                      <a:pt x="665" y="7811"/>
                      <a:pt x="914" y="7894"/>
                    </a:cubicBezTo>
                    <a:cubicBezTo>
                      <a:pt x="1008" y="7925"/>
                      <a:pt x="1091" y="7957"/>
                      <a:pt x="1183" y="7987"/>
                    </a:cubicBezTo>
                    <a:lnTo>
                      <a:pt x="1349" y="8040"/>
                    </a:lnTo>
                    <a:cubicBezTo>
                      <a:pt x="1609" y="8123"/>
                      <a:pt x="1879" y="8215"/>
                      <a:pt x="2138" y="8298"/>
                    </a:cubicBezTo>
                    <a:cubicBezTo>
                      <a:pt x="2895" y="8537"/>
                      <a:pt x="3528" y="8703"/>
                      <a:pt x="4119" y="8817"/>
                    </a:cubicBezTo>
                    <a:cubicBezTo>
                      <a:pt x="4804" y="8962"/>
                      <a:pt x="5426" y="9025"/>
                      <a:pt x="5997" y="9025"/>
                    </a:cubicBezTo>
                    <a:lnTo>
                      <a:pt x="6121" y="9025"/>
                    </a:lnTo>
                    <a:cubicBezTo>
                      <a:pt x="6713" y="9015"/>
                      <a:pt x="7179" y="8932"/>
                      <a:pt x="7573" y="8745"/>
                    </a:cubicBezTo>
                    <a:cubicBezTo>
                      <a:pt x="7781" y="8641"/>
                      <a:pt x="7967" y="8517"/>
                      <a:pt x="8123" y="8351"/>
                    </a:cubicBezTo>
                    <a:cubicBezTo>
                      <a:pt x="8289" y="8195"/>
                      <a:pt x="8435" y="7987"/>
                      <a:pt x="8538" y="7759"/>
                    </a:cubicBezTo>
                    <a:cubicBezTo>
                      <a:pt x="8601" y="7635"/>
                      <a:pt x="8652" y="7500"/>
                      <a:pt x="8704" y="7323"/>
                    </a:cubicBezTo>
                    <a:cubicBezTo>
                      <a:pt x="8756" y="7168"/>
                      <a:pt x="8787" y="7012"/>
                      <a:pt x="8818" y="6836"/>
                    </a:cubicBezTo>
                    <a:cubicBezTo>
                      <a:pt x="8880" y="6525"/>
                      <a:pt x="8891" y="6193"/>
                      <a:pt x="8870" y="5850"/>
                    </a:cubicBezTo>
                    <a:cubicBezTo>
                      <a:pt x="8839" y="5249"/>
                      <a:pt x="8673" y="4596"/>
                      <a:pt x="8393" y="3921"/>
                    </a:cubicBezTo>
                    <a:cubicBezTo>
                      <a:pt x="8269" y="3631"/>
                      <a:pt x="8133" y="3330"/>
                      <a:pt x="7967" y="3029"/>
                    </a:cubicBezTo>
                    <a:cubicBezTo>
                      <a:pt x="7801" y="2739"/>
                      <a:pt x="7626" y="2459"/>
                      <a:pt x="7449" y="2199"/>
                    </a:cubicBezTo>
                    <a:cubicBezTo>
                      <a:pt x="7262" y="1950"/>
                      <a:pt x="7055" y="1701"/>
                      <a:pt x="6837" y="1473"/>
                    </a:cubicBezTo>
                    <a:lnTo>
                      <a:pt x="6754" y="1380"/>
                    </a:lnTo>
                    <a:cubicBezTo>
                      <a:pt x="6619" y="1235"/>
                      <a:pt x="6485" y="1100"/>
                      <a:pt x="6349" y="954"/>
                    </a:cubicBezTo>
                    <a:cubicBezTo>
                      <a:pt x="6132" y="747"/>
                      <a:pt x="5934" y="571"/>
                      <a:pt x="5738" y="415"/>
                    </a:cubicBezTo>
                    <a:cubicBezTo>
                      <a:pt x="5499" y="239"/>
                      <a:pt x="5302" y="124"/>
                      <a:pt x="5095" y="52"/>
                    </a:cubicBezTo>
                    <a:cubicBezTo>
                      <a:pt x="5012" y="32"/>
                      <a:pt x="4929" y="11"/>
                      <a:pt x="4846"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26"/>
              <p:cNvSpPr/>
              <p:nvPr/>
            </p:nvSpPr>
            <p:spPr>
              <a:xfrm>
                <a:off x="2053750" y="2514600"/>
                <a:ext cx="222025" cy="209800"/>
              </a:xfrm>
              <a:custGeom>
                <a:rect b="b" l="l" r="r" t="t"/>
                <a:pathLst>
                  <a:path extrusionOk="0" h="8392" w="8881">
                    <a:moveTo>
                      <a:pt x="5996" y="0"/>
                    </a:moveTo>
                    <a:lnTo>
                      <a:pt x="5996" y="0"/>
                    </a:lnTo>
                    <a:cubicBezTo>
                      <a:pt x="6183" y="197"/>
                      <a:pt x="6370" y="415"/>
                      <a:pt x="6536" y="633"/>
                    </a:cubicBezTo>
                    <a:cubicBezTo>
                      <a:pt x="6712" y="851"/>
                      <a:pt x="6878" y="1079"/>
                      <a:pt x="7023" y="1317"/>
                    </a:cubicBezTo>
                    <a:cubicBezTo>
                      <a:pt x="7179" y="1556"/>
                      <a:pt x="7313" y="1794"/>
                      <a:pt x="7438" y="2043"/>
                    </a:cubicBezTo>
                    <a:cubicBezTo>
                      <a:pt x="7698" y="2541"/>
                      <a:pt x="7905" y="3071"/>
                      <a:pt x="8039" y="3610"/>
                    </a:cubicBezTo>
                    <a:cubicBezTo>
                      <a:pt x="8175" y="4118"/>
                      <a:pt x="8258" y="4647"/>
                      <a:pt x="8237" y="5176"/>
                    </a:cubicBezTo>
                    <a:lnTo>
                      <a:pt x="8205" y="5549"/>
                    </a:lnTo>
                    <a:cubicBezTo>
                      <a:pt x="8185" y="5674"/>
                      <a:pt x="8164" y="5798"/>
                      <a:pt x="8133" y="5913"/>
                    </a:cubicBezTo>
                    <a:cubicBezTo>
                      <a:pt x="8081" y="6120"/>
                      <a:pt x="8009" y="6317"/>
                      <a:pt x="7905" y="6504"/>
                    </a:cubicBezTo>
                    <a:cubicBezTo>
                      <a:pt x="7853" y="6587"/>
                      <a:pt x="7801" y="6670"/>
                      <a:pt x="7739" y="6753"/>
                    </a:cubicBezTo>
                    <a:cubicBezTo>
                      <a:pt x="7677" y="6826"/>
                      <a:pt x="7615" y="6898"/>
                      <a:pt x="7552" y="6960"/>
                    </a:cubicBezTo>
                    <a:cubicBezTo>
                      <a:pt x="7417" y="7095"/>
                      <a:pt x="7262" y="7209"/>
                      <a:pt x="7096" y="7303"/>
                    </a:cubicBezTo>
                    <a:cubicBezTo>
                      <a:pt x="6930" y="7396"/>
                      <a:pt x="6743" y="7479"/>
                      <a:pt x="6557" y="7531"/>
                    </a:cubicBezTo>
                    <a:cubicBezTo>
                      <a:pt x="6370" y="7593"/>
                      <a:pt x="6172" y="7635"/>
                      <a:pt x="5976" y="7665"/>
                    </a:cubicBezTo>
                    <a:cubicBezTo>
                      <a:pt x="5757" y="7697"/>
                      <a:pt x="5550" y="7718"/>
                      <a:pt x="5342" y="7728"/>
                    </a:cubicBezTo>
                    <a:cubicBezTo>
                      <a:pt x="5125" y="7728"/>
                      <a:pt x="4907" y="7728"/>
                      <a:pt x="4699" y="7707"/>
                    </a:cubicBezTo>
                    <a:cubicBezTo>
                      <a:pt x="4482" y="7697"/>
                      <a:pt x="4274" y="7676"/>
                      <a:pt x="4056" y="7645"/>
                    </a:cubicBezTo>
                    <a:cubicBezTo>
                      <a:pt x="3849" y="7614"/>
                      <a:pt x="3641" y="7582"/>
                      <a:pt x="3434" y="7541"/>
                    </a:cubicBezTo>
                    <a:cubicBezTo>
                      <a:pt x="2811" y="7417"/>
                      <a:pt x="2189" y="7292"/>
                      <a:pt x="1587" y="7126"/>
                    </a:cubicBezTo>
                    <a:cubicBezTo>
                      <a:pt x="1038" y="6971"/>
                      <a:pt x="509" y="6794"/>
                      <a:pt x="1" y="6535"/>
                    </a:cubicBezTo>
                    <a:lnTo>
                      <a:pt x="1" y="6535"/>
                    </a:lnTo>
                    <a:cubicBezTo>
                      <a:pt x="1" y="6660"/>
                      <a:pt x="21" y="6794"/>
                      <a:pt x="52" y="6909"/>
                    </a:cubicBezTo>
                    <a:cubicBezTo>
                      <a:pt x="63" y="6929"/>
                      <a:pt x="84" y="6950"/>
                      <a:pt x="104" y="6960"/>
                    </a:cubicBezTo>
                    <a:lnTo>
                      <a:pt x="104" y="6971"/>
                    </a:lnTo>
                    <a:cubicBezTo>
                      <a:pt x="114" y="6992"/>
                      <a:pt x="135" y="7002"/>
                      <a:pt x="156" y="7012"/>
                    </a:cubicBezTo>
                    <a:cubicBezTo>
                      <a:pt x="405" y="7105"/>
                      <a:pt x="654" y="7188"/>
                      <a:pt x="893" y="7261"/>
                    </a:cubicBezTo>
                    <a:lnTo>
                      <a:pt x="1172" y="7354"/>
                    </a:lnTo>
                    <a:lnTo>
                      <a:pt x="1338" y="7407"/>
                    </a:lnTo>
                    <a:cubicBezTo>
                      <a:pt x="1598" y="7499"/>
                      <a:pt x="1857" y="7582"/>
                      <a:pt x="2127" y="7665"/>
                    </a:cubicBezTo>
                    <a:cubicBezTo>
                      <a:pt x="2884" y="7904"/>
                      <a:pt x="3517" y="8070"/>
                      <a:pt x="4108" y="8195"/>
                    </a:cubicBezTo>
                    <a:cubicBezTo>
                      <a:pt x="4793" y="8329"/>
                      <a:pt x="5415" y="8392"/>
                      <a:pt x="5986" y="8392"/>
                    </a:cubicBezTo>
                    <a:lnTo>
                      <a:pt x="6110" y="8392"/>
                    </a:lnTo>
                    <a:cubicBezTo>
                      <a:pt x="6702" y="8382"/>
                      <a:pt x="7168" y="8299"/>
                      <a:pt x="7562" y="8112"/>
                    </a:cubicBezTo>
                    <a:cubicBezTo>
                      <a:pt x="7770" y="8018"/>
                      <a:pt x="7956" y="7884"/>
                      <a:pt x="8122" y="7728"/>
                    </a:cubicBezTo>
                    <a:cubicBezTo>
                      <a:pt x="8278" y="7562"/>
                      <a:pt x="8424" y="7354"/>
                      <a:pt x="8537" y="7126"/>
                    </a:cubicBezTo>
                    <a:cubicBezTo>
                      <a:pt x="8590" y="7002"/>
                      <a:pt x="8641" y="6867"/>
                      <a:pt x="8693" y="6690"/>
                    </a:cubicBezTo>
                    <a:cubicBezTo>
                      <a:pt x="8745" y="6535"/>
                      <a:pt x="8786" y="6369"/>
                      <a:pt x="8818" y="6203"/>
                    </a:cubicBezTo>
                    <a:cubicBezTo>
                      <a:pt x="8869" y="5892"/>
                      <a:pt x="8880" y="5560"/>
                      <a:pt x="8859" y="5217"/>
                    </a:cubicBezTo>
                    <a:cubicBezTo>
                      <a:pt x="8828" y="4606"/>
                      <a:pt x="8662" y="3963"/>
                      <a:pt x="8382" y="3288"/>
                    </a:cubicBezTo>
                    <a:cubicBezTo>
                      <a:pt x="8268" y="2998"/>
                      <a:pt x="8122" y="2697"/>
                      <a:pt x="7956" y="2396"/>
                    </a:cubicBezTo>
                    <a:cubicBezTo>
                      <a:pt x="7801" y="2106"/>
                      <a:pt x="7625" y="1826"/>
                      <a:pt x="7438" y="1566"/>
                    </a:cubicBezTo>
                    <a:cubicBezTo>
                      <a:pt x="7251" y="1317"/>
                      <a:pt x="7054" y="1068"/>
                      <a:pt x="6826" y="830"/>
                    </a:cubicBezTo>
                    <a:lnTo>
                      <a:pt x="6743" y="747"/>
                    </a:lnTo>
                    <a:lnTo>
                      <a:pt x="6712" y="716"/>
                    </a:lnTo>
                    <a:cubicBezTo>
                      <a:pt x="6587" y="581"/>
                      <a:pt x="6463" y="446"/>
                      <a:pt x="6338" y="321"/>
                    </a:cubicBezTo>
                    <a:cubicBezTo>
                      <a:pt x="6214" y="208"/>
                      <a:pt x="6100" y="104"/>
                      <a:pt x="5996"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26"/>
              <p:cNvSpPr/>
              <p:nvPr/>
            </p:nvSpPr>
            <p:spPr>
              <a:xfrm>
                <a:off x="2064125" y="2638550"/>
                <a:ext cx="174825" cy="17300"/>
              </a:xfrm>
              <a:custGeom>
                <a:rect b="b" l="l" r="r" t="t"/>
                <a:pathLst>
                  <a:path extrusionOk="0" h="692" w="6993">
                    <a:moveTo>
                      <a:pt x="6017" y="1"/>
                    </a:moveTo>
                    <a:cubicBezTo>
                      <a:pt x="5923" y="1"/>
                      <a:pt x="5830" y="1"/>
                      <a:pt x="5747" y="10"/>
                    </a:cubicBezTo>
                    <a:cubicBezTo>
                      <a:pt x="5612" y="21"/>
                      <a:pt x="5478" y="42"/>
                      <a:pt x="5342" y="63"/>
                    </a:cubicBezTo>
                    <a:cubicBezTo>
                      <a:pt x="4835" y="166"/>
                      <a:pt x="4347" y="353"/>
                      <a:pt x="3839" y="457"/>
                    </a:cubicBezTo>
                    <a:lnTo>
                      <a:pt x="3859" y="457"/>
                    </a:lnTo>
                    <a:cubicBezTo>
                      <a:pt x="3745" y="478"/>
                      <a:pt x="3631" y="498"/>
                      <a:pt x="3517" y="508"/>
                    </a:cubicBezTo>
                    <a:lnTo>
                      <a:pt x="3143" y="540"/>
                    </a:lnTo>
                    <a:cubicBezTo>
                      <a:pt x="2894" y="561"/>
                      <a:pt x="2635" y="571"/>
                      <a:pt x="2386" y="571"/>
                    </a:cubicBezTo>
                    <a:cubicBezTo>
                      <a:pt x="1878" y="571"/>
                      <a:pt x="1380" y="561"/>
                      <a:pt x="872" y="529"/>
                    </a:cubicBezTo>
                    <a:lnTo>
                      <a:pt x="882" y="529"/>
                    </a:lnTo>
                    <a:cubicBezTo>
                      <a:pt x="602" y="508"/>
                      <a:pt x="322" y="478"/>
                      <a:pt x="31" y="457"/>
                    </a:cubicBezTo>
                    <a:cubicBezTo>
                      <a:pt x="21" y="457"/>
                      <a:pt x="1" y="457"/>
                      <a:pt x="1" y="478"/>
                    </a:cubicBezTo>
                    <a:cubicBezTo>
                      <a:pt x="1" y="488"/>
                      <a:pt x="11" y="508"/>
                      <a:pt x="21" y="508"/>
                    </a:cubicBezTo>
                    <a:cubicBezTo>
                      <a:pt x="384" y="540"/>
                      <a:pt x="748" y="581"/>
                      <a:pt x="1110" y="612"/>
                    </a:cubicBezTo>
                    <a:cubicBezTo>
                      <a:pt x="1287" y="633"/>
                      <a:pt x="1463" y="644"/>
                      <a:pt x="1640" y="654"/>
                    </a:cubicBezTo>
                    <a:cubicBezTo>
                      <a:pt x="1826" y="674"/>
                      <a:pt x="2002" y="685"/>
                      <a:pt x="2179" y="685"/>
                    </a:cubicBezTo>
                    <a:cubicBezTo>
                      <a:pt x="2327" y="689"/>
                      <a:pt x="2476" y="692"/>
                      <a:pt x="2625" y="692"/>
                    </a:cubicBezTo>
                    <a:cubicBezTo>
                      <a:pt x="2839" y="692"/>
                      <a:pt x="3054" y="687"/>
                      <a:pt x="3268" y="674"/>
                    </a:cubicBezTo>
                    <a:cubicBezTo>
                      <a:pt x="3445" y="664"/>
                      <a:pt x="3620" y="644"/>
                      <a:pt x="3786" y="612"/>
                    </a:cubicBezTo>
                    <a:cubicBezTo>
                      <a:pt x="3952" y="591"/>
                      <a:pt x="4118" y="550"/>
                      <a:pt x="4284" y="519"/>
                    </a:cubicBezTo>
                    <a:cubicBezTo>
                      <a:pt x="4710" y="415"/>
                      <a:pt x="5114" y="291"/>
                      <a:pt x="5540" y="208"/>
                    </a:cubicBezTo>
                    <a:lnTo>
                      <a:pt x="5519" y="208"/>
                    </a:lnTo>
                    <a:cubicBezTo>
                      <a:pt x="5706" y="176"/>
                      <a:pt x="5893" y="146"/>
                      <a:pt x="6079" y="125"/>
                    </a:cubicBezTo>
                    <a:cubicBezTo>
                      <a:pt x="6172" y="114"/>
                      <a:pt x="6266" y="114"/>
                      <a:pt x="6359" y="104"/>
                    </a:cubicBezTo>
                    <a:cubicBezTo>
                      <a:pt x="6453" y="104"/>
                      <a:pt x="6556" y="104"/>
                      <a:pt x="6660" y="114"/>
                    </a:cubicBezTo>
                    <a:lnTo>
                      <a:pt x="6649" y="114"/>
                    </a:lnTo>
                    <a:cubicBezTo>
                      <a:pt x="6753" y="125"/>
                      <a:pt x="6847" y="135"/>
                      <a:pt x="6951" y="146"/>
                    </a:cubicBezTo>
                    <a:cubicBezTo>
                      <a:pt x="6956" y="148"/>
                      <a:pt x="6961" y="150"/>
                      <a:pt x="6965" y="150"/>
                    </a:cubicBezTo>
                    <a:cubicBezTo>
                      <a:pt x="6976" y="150"/>
                      <a:pt x="6981" y="140"/>
                      <a:pt x="6981" y="125"/>
                    </a:cubicBezTo>
                    <a:cubicBezTo>
                      <a:pt x="6992" y="104"/>
                      <a:pt x="6981" y="93"/>
                      <a:pt x="6961" y="83"/>
                    </a:cubicBezTo>
                    <a:cubicBezTo>
                      <a:pt x="6826" y="63"/>
                      <a:pt x="6691" y="42"/>
                      <a:pt x="6556" y="31"/>
                    </a:cubicBezTo>
                    <a:cubicBezTo>
                      <a:pt x="6494" y="21"/>
                      <a:pt x="6432" y="21"/>
                      <a:pt x="6359" y="10"/>
                    </a:cubicBezTo>
                    <a:cubicBezTo>
                      <a:pt x="6297" y="10"/>
                      <a:pt x="6224" y="1"/>
                      <a:pt x="6151"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26"/>
              <p:cNvSpPr/>
              <p:nvPr/>
            </p:nvSpPr>
            <p:spPr>
              <a:xfrm>
                <a:off x="2155400" y="2565425"/>
                <a:ext cx="35300" cy="80725"/>
              </a:xfrm>
              <a:custGeom>
                <a:rect b="b" l="l" r="r" t="t"/>
                <a:pathLst>
                  <a:path extrusionOk="0" h="3229" w="1412">
                    <a:moveTo>
                      <a:pt x="32" y="0"/>
                    </a:moveTo>
                    <a:cubicBezTo>
                      <a:pt x="11" y="10"/>
                      <a:pt x="1" y="21"/>
                      <a:pt x="11" y="31"/>
                    </a:cubicBezTo>
                    <a:cubicBezTo>
                      <a:pt x="94" y="570"/>
                      <a:pt x="322" y="1079"/>
                      <a:pt x="571" y="1556"/>
                    </a:cubicBezTo>
                    <a:cubicBezTo>
                      <a:pt x="633" y="1681"/>
                      <a:pt x="696" y="1794"/>
                      <a:pt x="758" y="1919"/>
                    </a:cubicBezTo>
                    <a:lnTo>
                      <a:pt x="945" y="2292"/>
                    </a:lnTo>
                    <a:cubicBezTo>
                      <a:pt x="1059" y="2552"/>
                      <a:pt x="1173" y="2811"/>
                      <a:pt x="1246" y="3091"/>
                    </a:cubicBezTo>
                    <a:lnTo>
                      <a:pt x="1276" y="3184"/>
                    </a:lnTo>
                    <a:cubicBezTo>
                      <a:pt x="1285" y="3210"/>
                      <a:pt x="1307" y="3229"/>
                      <a:pt x="1332" y="3229"/>
                    </a:cubicBezTo>
                    <a:cubicBezTo>
                      <a:pt x="1338" y="3229"/>
                      <a:pt x="1344" y="3228"/>
                      <a:pt x="1349" y="3226"/>
                    </a:cubicBezTo>
                    <a:cubicBezTo>
                      <a:pt x="1359" y="3226"/>
                      <a:pt x="1370" y="3226"/>
                      <a:pt x="1380" y="3216"/>
                    </a:cubicBezTo>
                    <a:cubicBezTo>
                      <a:pt x="1391" y="3205"/>
                      <a:pt x="1412" y="3184"/>
                      <a:pt x="1412" y="3174"/>
                    </a:cubicBezTo>
                    <a:lnTo>
                      <a:pt x="1412" y="3133"/>
                    </a:lnTo>
                    <a:cubicBezTo>
                      <a:pt x="1412" y="3112"/>
                      <a:pt x="1401" y="3091"/>
                      <a:pt x="1401" y="3071"/>
                    </a:cubicBezTo>
                    <a:cubicBezTo>
                      <a:pt x="1401" y="3039"/>
                      <a:pt x="1391" y="3008"/>
                      <a:pt x="1380" y="2977"/>
                    </a:cubicBezTo>
                    <a:cubicBezTo>
                      <a:pt x="1359" y="2905"/>
                      <a:pt x="1339" y="2843"/>
                      <a:pt x="1308" y="2770"/>
                    </a:cubicBezTo>
                    <a:cubicBezTo>
                      <a:pt x="1287" y="2718"/>
                      <a:pt x="1266" y="2656"/>
                      <a:pt x="1246" y="2604"/>
                    </a:cubicBezTo>
                    <a:cubicBezTo>
                      <a:pt x="1225" y="2541"/>
                      <a:pt x="1193" y="2479"/>
                      <a:pt x="1163" y="2417"/>
                    </a:cubicBezTo>
                    <a:cubicBezTo>
                      <a:pt x="1062" y="2185"/>
                      <a:pt x="930" y="1962"/>
                      <a:pt x="799" y="1739"/>
                    </a:cubicBezTo>
                    <a:lnTo>
                      <a:pt x="799" y="1739"/>
                    </a:lnTo>
                    <a:cubicBezTo>
                      <a:pt x="799" y="1740"/>
                      <a:pt x="799" y="1742"/>
                      <a:pt x="799" y="1743"/>
                    </a:cubicBezTo>
                    <a:cubicBezTo>
                      <a:pt x="798" y="1740"/>
                      <a:pt x="797" y="1737"/>
                      <a:pt x="796" y="1734"/>
                    </a:cubicBezTo>
                    <a:lnTo>
                      <a:pt x="796" y="1734"/>
                    </a:lnTo>
                    <a:cubicBezTo>
                      <a:pt x="797" y="1735"/>
                      <a:pt x="798" y="1737"/>
                      <a:pt x="799" y="1739"/>
                    </a:cubicBezTo>
                    <a:lnTo>
                      <a:pt x="799" y="1739"/>
                    </a:lnTo>
                    <a:cubicBezTo>
                      <a:pt x="799" y="1733"/>
                      <a:pt x="798" y="1731"/>
                      <a:pt x="793" y="1726"/>
                    </a:cubicBezTo>
                    <a:lnTo>
                      <a:pt x="793" y="1726"/>
                    </a:lnTo>
                    <a:cubicBezTo>
                      <a:pt x="794" y="1728"/>
                      <a:pt x="795" y="1731"/>
                      <a:pt x="796" y="1734"/>
                    </a:cubicBezTo>
                    <a:lnTo>
                      <a:pt x="796" y="1734"/>
                    </a:lnTo>
                    <a:cubicBezTo>
                      <a:pt x="794" y="1730"/>
                      <a:pt x="792" y="1726"/>
                      <a:pt x="789" y="1722"/>
                    </a:cubicBezTo>
                    <a:lnTo>
                      <a:pt x="789" y="1722"/>
                    </a:lnTo>
                    <a:cubicBezTo>
                      <a:pt x="791" y="1724"/>
                      <a:pt x="792" y="1725"/>
                      <a:pt x="793" y="1726"/>
                    </a:cubicBezTo>
                    <a:lnTo>
                      <a:pt x="793" y="1726"/>
                    </a:lnTo>
                    <a:cubicBezTo>
                      <a:pt x="782" y="1700"/>
                      <a:pt x="765" y="1675"/>
                      <a:pt x="748" y="1649"/>
                    </a:cubicBezTo>
                    <a:lnTo>
                      <a:pt x="748" y="1649"/>
                    </a:lnTo>
                    <a:lnTo>
                      <a:pt x="758" y="1660"/>
                    </a:lnTo>
                    <a:cubicBezTo>
                      <a:pt x="727" y="1608"/>
                      <a:pt x="706" y="1566"/>
                      <a:pt x="675" y="1515"/>
                    </a:cubicBezTo>
                    <a:lnTo>
                      <a:pt x="675" y="1515"/>
                    </a:lnTo>
                    <a:cubicBezTo>
                      <a:pt x="675" y="1516"/>
                      <a:pt x="675" y="1517"/>
                      <a:pt x="675" y="1518"/>
                    </a:cubicBezTo>
                    <a:lnTo>
                      <a:pt x="675" y="1518"/>
                    </a:lnTo>
                    <a:cubicBezTo>
                      <a:pt x="660" y="1493"/>
                      <a:pt x="650" y="1469"/>
                      <a:pt x="633" y="1453"/>
                    </a:cubicBezTo>
                    <a:cubicBezTo>
                      <a:pt x="530" y="1266"/>
                      <a:pt x="426" y="1079"/>
                      <a:pt x="333" y="882"/>
                    </a:cubicBezTo>
                    <a:cubicBezTo>
                      <a:pt x="239" y="685"/>
                      <a:pt x="167" y="477"/>
                      <a:pt x="115" y="270"/>
                    </a:cubicBezTo>
                    <a:lnTo>
                      <a:pt x="115" y="280"/>
                    </a:lnTo>
                    <a:cubicBezTo>
                      <a:pt x="94" y="197"/>
                      <a:pt x="73" y="114"/>
                      <a:pt x="63" y="31"/>
                    </a:cubicBezTo>
                    <a:cubicBezTo>
                      <a:pt x="63" y="10"/>
                      <a:pt x="52" y="0"/>
                      <a:pt x="32"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26"/>
              <p:cNvSpPr/>
              <p:nvPr/>
            </p:nvSpPr>
            <p:spPr>
              <a:xfrm>
                <a:off x="2055825" y="2687550"/>
                <a:ext cx="197375" cy="38950"/>
              </a:xfrm>
              <a:custGeom>
                <a:rect b="b" l="l" r="r" t="t"/>
                <a:pathLst>
                  <a:path extrusionOk="0" h="1558" w="7895">
                    <a:moveTo>
                      <a:pt x="42" y="1"/>
                    </a:moveTo>
                    <a:cubicBezTo>
                      <a:pt x="31" y="1"/>
                      <a:pt x="11" y="11"/>
                      <a:pt x="11" y="32"/>
                    </a:cubicBezTo>
                    <a:cubicBezTo>
                      <a:pt x="1" y="42"/>
                      <a:pt x="11" y="63"/>
                      <a:pt x="31" y="74"/>
                    </a:cubicBezTo>
                    <a:cubicBezTo>
                      <a:pt x="187" y="136"/>
                      <a:pt x="353" y="198"/>
                      <a:pt x="519" y="260"/>
                    </a:cubicBezTo>
                    <a:cubicBezTo>
                      <a:pt x="675" y="323"/>
                      <a:pt x="841" y="374"/>
                      <a:pt x="1006" y="436"/>
                    </a:cubicBezTo>
                    <a:cubicBezTo>
                      <a:pt x="1338" y="551"/>
                      <a:pt x="1670" y="655"/>
                      <a:pt x="2002" y="758"/>
                    </a:cubicBezTo>
                    <a:cubicBezTo>
                      <a:pt x="2179" y="810"/>
                      <a:pt x="2345" y="862"/>
                      <a:pt x="2511" y="913"/>
                    </a:cubicBezTo>
                    <a:cubicBezTo>
                      <a:pt x="2677" y="966"/>
                      <a:pt x="2843" y="1007"/>
                      <a:pt x="3009" y="1059"/>
                    </a:cubicBezTo>
                    <a:cubicBezTo>
                      <a:pt x="3341" y="1142"/>
                      <a:pt x="3673" y="1235"/>
                      <a:pt x="4005" y="1318"/>
                    </a:cubicBezTo>
                    <a:cubicBezTo>
                      <a:pt x="4643" y="1465"/>
                      <a:pt x="5301" y="1557"/>
                      <a:pt x="5951" y="1557"/>
                    </a:cubicBezTo>
                    <a:cubicBezTo>
                      <a:pt x="5987" y="1557"/>
                      <a:pt x="6023" y="1557"/>
                      <a:pt x="6059" y="1557"/>
                    </a:cubicBezTo>
                    <a:cubicBezTo>
                      <a:pt x="6235" y="1547"/>
                      <a:pt x="6400" y="1536"/>
                      <a:pt x="6577" y="1515"/>
                    </a:cubicBezTo>
                    <a:cubicBezTo>
                      <a:pt x="6712" y="1494"/>
                      <a:pt x="6847" y="1474"/>
                      <a:pt x="6981" y="1443"/>
                    </a:cubicBezTo>
                    <a:lnTo>
                      <a:pt x="7168" y="1381"/>
                    </a:lnTo>
                    <a:cubicBezTo>
                      <a:pt x="7272" y="1339"/>
                      <a:pt x="7376" y="1298"/>
                      <a:pt x="7479" y="1245"/>
                    </a:cubicBezTo>
                    <a:lnTo>
                      <a:pt x="7479" y="1235"/>
                    </a:lnTo>
                    <a:lnTo>
                      <a:pt x="7542" y="1204"/>
                    </a:lnTo>
                    <a:cubicBezTo>
                      <a:pt x="7594" y="1173"/>
                      <a:pt x="7635" y="1142"/>
                      <a:pt x="7687" y="1111"/>
                    </a:cubicBezTo>
                    <a:cubicBezTo>
                      <a:pt x="7687" y="1100"/>
                      <a:pt x="7698" y="1100"/>
                      <a:pt x="7698" y="1100"/>
                    </a:cubicBezTo>
                    <a:cubicBezTo>
                      <a:pt x="7760" y="1049"/>
                      <a:pt x="7811" y="996"/>
                      <a:pt x="7873" y="955"/>
                    </a:cubicBezTo>
                    <a:cubicBezTo>
                      <a:pt x="7873" y="945"/>
                      <a:pt x="7884" y="934"/>
                      <a:pt x="7894" y="924"/>
                    </a:cubicBezTo>
                    <a:lnTo>
                      <a:pt x="7894" y="913"/>
                    </a:lnTo>
                    <a:cubicBezTo>
                      <a:pt x="7873" y="924"/>
                      <a:pt x="7853" y="945"/>
                      <a:pt x="7832" y="955"/>
                    </a:cubicBezTo>
                    <a:cubicBezTo>
                      <a:pt x="7707" y="1038"/>
                      <a:pt x="7583" y="1111"/>
                      <a:pt x="7438" y="1162"/>
                    </a:cubicBezTo>
                    <a:cubicBezTo>
                      <a:pt x="7293" y="1215"/>
                      <a:pt x="7147" y="1256"/>
                      <a:pt x="7002" y="1287"/>
                    </a:cubicBezTo>
                    <a:cubicBezTo>
                      <a:pt x="6981" y="1287"/>
                      <a:pt x="6971" y="1298"/>
                      <a:pt x="6951" y="1298"/>
                    </a:cubicBezTo>
                    <a:cubicBezTo>
                      <a:pt x="6919" y="1308"/>
                      <a:pt x="6888" y="1318"/>
                      <a:pt x="6847" y="1318"/>
                    </a:cubicBezTo>
                    <a:cubicBezTo>
                      <a:pt x="6712" y="1349"/>
                      <a:pt x="6577" y="1370"/>
                      <a:pt x="6432" y="1391"/>
                    </a:cubicBezTo>
                    <a:cubicBezTo>
                      <a:pt x="6255" y="1406"/>
                      <a:pt x="6078" y="1413"/>
                      <a:pt x="5900" y="1413"/>
                    </a:cubicBezTo>
                    <a:cubicBezTo>
                      <a:pt x="5483" y="1413"/>
                      <a:pt x="5065" y="1373"/>
                      <a:pt x="4658" y="1308"/>
                    </a:cubicBezTo>
                    <a:lnTo>
                      <a:pt x="4637" y="1308"/>
                    </a:lnTo>
                    <a:cubicBezTo>
                      <a:pt x="4305" y="1245"/>
                      <a:pt x="3973" y="1173"/>
                      <a:pt x="3652" y="1090"/>
                    </a:cubicBezTo>
                    <a:cubicBezTo>
                      <a:pt x="3486" y="1049"/>
                      <a:pt x="3320" y="996"/>
                      <a:pt x="3154" y="955"/>
                    </a:cubicBezTo>
                    <a:cubicBezTo>
                      <a:pt x="2988" y="903"/>
                      <a:pt x="2822" y="862"/>
                      <a:pt x="2645" y="810"/>
                    </a:cubicBezTo>
                    <a:cubicBezTo>
                      <a:pt x="2314" y="727"/>
                      <a:pt x="1972" y="634"/>
                      <a:pt x="1640" y="540"/>
                    </a:cubicBezTo>
                    <a:cubicBezTo>
                      <a:pt x="1463" y="489"/>
                      <a:pt x="1297" y="436"/>
                      <a:pt x="1131" y="385"/>
                    </a:cubicBezTo>
                    <a:cubicBezTo>
                      <a:pt x="965" y="333"/>
                      <a:pt x="799" y="281"/>
                      <a:pt x="633" y="219"/>
                    </a:cubicBezTo>
                    <a:cubicBezTo>
                      <a:pt x="436" y="157"/>
                      <a:pt x="239" y="84"/>
                      <a:pt x="52" y="11"/>
                    </a:cubicBezTo>
                    <a:cubicBezTo>
                      <a:pt x="52" y="1"/>
                      <a:pt x="42" y="1"/>
                      <a:pt x="42" y="1"/>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26"/>
              <p:cNvSpPr/>
              <p:nvPr/>
            </p:nvSpPr>
            <p:spPr>
              <a:xfrm>
                <a:off x="2242800" y="2718425"/>
                <a:ext cx="25" cy="275"/>
              </a:xfrm>
              <a:custGeom>
                <a:rect b="b" l="l" r="r" t="t"/>
                <a:pathLst>
                  <a:path extrusionOk="0" h="11" w="1">
                    <a:moveTo>
                      <a:pt x="0" y="0"/>
                    </a:moveTo>
                    <a:lnTo>
                      <a:pt x="0" y="0"/>
                    </a:lnTo>
                    <a:lnTo>
                      <a:pt x="0" y="0"/>
                    </a:lnTo>
                    <a:lnTo>
                      <a:pt x="0" y="10"/>
                    </a:lnTo>
                    <a:lnTo>
                      <a:pt x="0" y="0"/>
                    </a:ln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26"/>
              <p:cNvSpPr/>
              <p:nvPr/>
            </p:nvSpPr>
            <p:spPr>
              <a:xfrm>
                <a:off x="2242800" y="2718675"/>
                <a:ext cx="25" cy="25"/>
              </a:xfrm>
              <a:custGeom>
                <a:rect b="b" l="l" r="r" t="t"/>
                <a:pathLst>
                  <a:path extrusionOk="0" h="1" w="1">
                    <a:moveTo>
                      <a:pt x="0" y="0"/>
                    </a:move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26"/>
              <p:cNvSpPr/>
              <p:nvPr/>
            </p:nvSpPr>
            <p:spPr>
              <a:xfrm>
                <a:off x="2171750" y="2720225"/>
                <a:ext cx="275" cy="25"/>
              </a:xfrm>
              <a:custGeom>
                <a:rect b="b" l="l" r="r" t="t"/>
                <a:pathLst>
                  <a:path extrusionOk="0" h="1" w="11">
                    <a:moveTo>
                      <a:pt x="11" y="1"/>
                    </a:moveTo>
                    <a:lnTo>
                      <a:pt x="11" y="1"/>
                    </a:lnTo>
                    <a:lnTo>
                      <a:pt x="0" y="1"/>
                    </a:ln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26"/>
              <p:cNvSpPr/>
              <p:nvPr/>
            </p:nvSpPr>
            <p:spPr>
              <a:xfrm>
                <a:off x="2247225" y="2711675"/>
                <a:ext cx="1575" cy="800"/>
              </a:xfrm>
              <a:custGeom>
                <a:rect b="b" l="l" r="r" t="t"/>
                <a:pathLst>
                  <a:path extrusionOk="0" h="32" w="63">
                    <a:moveTo>
                      <a:pt x="62" y="1"/>
                    </a:moveTo>
                    <a:cubicBezTo>
                      <a:pt x="51" y="1"/>
                      <a:pt x="42" y="11"/>
                      <a:pt x="31" y="11"/>
                    </a:cubicBezTo>
                    <a:cubicBezTo>
                      <a:pt x="27" y="15"/>
                      <a:pt x="23" y="19"/>
                      <a:pt x="19" y="22"/>
                    </a:cubicBezTo>
                    <a:lnTo>
                      <a:pt x="19" y="22"/>
                    </a:lnTo>
                    <a:lnTo>
                      <a:pt x="62" y="1"/>
                    </a:lnTo>
                    <a:close/>
                    <a:moveTo>
                      <a:pt x="19" y="22"/>
                    </a:moveTo>
                    <a:lnTo>
                      <a:pt x="0" y="31"/>
                    </a:lnTo>
                    <a:cubicBezTo>
                      <a:pt x="6" y="31"/>
                      <a:pt x="13" y="27"/>
                      <a:pt x="19" y="22"/>
                    </a:cubicBez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26"/>
              <p:cNvSpPr/>
              <p:nvPr/>
            </p:nvSpPr>
            <p:spPr>
              <a:xfrm>
                <a:off x="2247225" y="2712450"/>
                <a:ext cx="25" cy="25"/>
              </a:xfrm>
              <a:custGeom>
                <a:rect b="b" l="l" r="r" t="t"/>
                <a:pathLst>
                  <a:path extrusionOk="0" h="1" w="1">
                    <a:moveTo>
                      <a:pt x="0" y="0"/>
                    </a:moveTo>
                    <a:lnTo>
                      <a:pt x="0" y="0"/>
                    </a:ln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26"/>
              <p:cNvSpPr/>
              <p:nvPr/>
            </p:nvSpPr>
            <p:spPr>
              <a:xfrm>
                <a:off x="2172000" y="2720225"/>
                <a:ext cx="25" cy="25"/>
              </a:xfrm>
              <a:custGeom>
                <a:rect b="b" l="l" r="r" t="t"/>
                <a:pathLst>
                  <a:path extrusionOk="0" h="1" w="1">
                    <a:moveTo>
                      <a:pt x="1" y="1"/>
                    </a:moveTo>
                    <a:lnTo>
                      <a:pt x="1" y="1"/>
                    </a:lnTo>
                    <a:lnTo>
                      <a:pt x="1" y="1"/>
                    </a:ln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26"/>
              <p:cNvSpPr/>
              <p:nvPr/>
            </p:nvSpPr>
            <p:spPr>
              <a:xfrm>
                <a:off x="2216625" y="2722300"/>
                <a:ext cx="0" cy="25"/>
              </a:xfrm>
              <a:custGeom>
                <a:rect b="b" l="l" r="r" t="t"/>
                <a:pathLst>
                  <a:path extrusionOk="0" h="1" w="0">
                    <a:moveTo>
                      <a:pt x="0" y="1"/>
                    </a:move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26"/>
              <p:cNvSpPr/>
              <p:nvPr/>
            </p:nvSpPr>
            <p:spPr>
              <a:xfrm>
                <a:off x="2216350" y="2722300"/>
                <a:ext cx="275" cy="25"/>
              </a:xfrm>
              <a:custGeom>
                <a:rect b="b" l="l" r="r" t="t"/>
                <a:pathLst>
                  <a:path extrusionOk="0" h="1" w="11">
                    <a:moveTo>
                      <a:pt x="0" y="1"/>
                    </a:moveTo>
                    <a:lnTo>
                      <a:pt x="11" y="1"/>
                    </a:lnTo>
                    <a:close/>
                  </a:path>
                </a:pathLst>
              </a:custGeom>
              <a:solidFill>
                <a:srgbClr val="851B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26"/>
              <p:cNvSpPr/>
              <p:nvPr/>
            </p:nvSpPr>
            <p:spPr>
              <a:xfrm>
                <a:off x="1906450" y="3182375"/>
                <a:ext cx="94425" cy="42325"/>
              </a:xfrm>
              <a:custGeom>
                <a:rect b="b" l="l" r="r" t="t"/>
                <a:pathLst>
                  <a:path extrusionOk="0" h="1693" w="3777">
                    <a:moveTo>
                      <a:pt x="3049" y="0"/>
                    </a:moveTo>
                    <a:cubicBezTo>
                      <a:pt x="2976" y="0"/>
                      <a:pt x="2897" y="7"/>
                      <a:pt x="2812" y="20"/>
                    </a:cubicBezTo>
                    <a:cubicBezTo>
                      <a:pt x="2636" y="52"/>
                      <a:pt x="2449" y="103"/>
                      <a:pt x="2251" y="197"/>
                    </a:cubicBezTo>
                    <a:cubicBezTo>
                      <a:pt x="2096" y="259"/>
                      <a:pt x="1961" y="331"/>
                      <a:pt x="1836" y="414"/>
                    </a:cubicBezTo>
                    <a:lnTo>
                      <a:pt x="1827" y="425"/>
                    </a:lnTo>
                    <a:cubicBezTo>
                      <a:pt x="1795" y="446"/>
                      <a:pt x="1785" y="467"/>
                      <a:pt x="1785" y="497"/>
                    </a:cubicBezTo>
                    <a:cubicBezTo>
                      <a:pt x="1567" y="601"/>
                      <a:pt x="1339" y="663"/>
                      <a:pt x="1110" y="716"/>
                    </a:cubicBezTo>
                    <a:cubicBezTo>
                      <a:pt x="1038" y="736"/>
                      <a:pt x="955" y="757"/>
                      <a:pt x="882" y="778"/>
                    </a:cubicBezTo>
                    <a:cubicBezTo>
                      <a:pt x="706" y="829"/>
                      <a:pt x="550" y="892"/>
                      <a:pt x="416" y="954"/>
                    </a:cubicBezTo>
                    <a:cubicBezTo>
                      <a:pt x="343" y="995"/>
                      <a:pt x="271" y="1027"/>
                      <a:pt x="218" y="1068"/>
                    </a:cubicBezTo>
                    <a:cubicBezTo>
                      <a:pt x="177" y="1089"/>
                      <a:pt x="135" y="1120"/>
                      <a:pt x="105" y="1151"/>
                    </a:cubicBezTo>
                    <a:cubicBezTo>
                      <a:pt x="42" y="1213"/>
                      <a:pt x="1" y="1286"/>
                      <a:pt x="1" y="1348"/>
                    </a:cubicBezTo>
                    <a:cubicBezTo>
                      <a:pt x="1" y="1379"/>
                      <a:pt x="11" y="1410"/>
                      <a:pt x="32" y="1442"/>
                    </a:cubicBezTo>
                    <a:cubicBezTo>
                      <a:pt x="52" y="1472"/>
                      <a:pt x="84" y="1493"/>
                      <a:pt x="115" y="1514"/>
                    </a:cubicBezTo>
                    <a:cubicBezTo>
                      <a:pt x="135" y="1535"/>
                      <a:pt x="167" y="1545"/>
                      <a:pt x="198" y="1555"/>
                    </a:cubicBezTo>
                    <a:cubicBezTo>
                      <a:pt x="239" y="1576"/>
                      <a:pt x="281" y="1587"/>
                      <a:pt x="322" y="1597"/>
                    </a:cubicBezTo>
                    <a:cubicBezTo>
                      <a:pt x="416" y="1618"/>
                      <a:pt x="509" y="1638"/>
                      <a:pt x="592" y="1638"/>
                    </a:cubicBezTo>
                    <a:cubicBezTo>
                      <a:pt x="748" y="1659"/>
                      <a:pt x="903" y="1670"/>
                      <a:pt x="1080" y="1680"/>
                    </a:cubicBezTo>
                    <a:cubicBezTo>
                      <a:pt x="1401" y="1691"/>
                      <a:pt x="1670" y="1691"/>
                      <a:pt x="1930" y="1691"/>
                    </a:cubicBezTo>
                    <a:cubicBezTo>
                      <a:pt x="2009" y="1692"/>
                      <a:pt x="2086" y="1692"/>
                      <a:pt x="2161" y="1692"/>
                    </a:cubicBezTo>
                    <a:cubicBezTo>
                      <a:pt x="2712" y="1692"/>
                      <a:pt x="3181" y="1660"/>
                      <a:pt x="3611" y="1587"/>
                    </a:cubicBezTo>
                    <a:cubicBezTo>
                      <a:pt x="3621" y="1597"/>
                      <a:pt x="3641" y="1597"/>
                      <a:pt x="3652" y="1597"/>
                    </a:cubicBezTo>
                    <a:cubicBezTo>
                      <a:pt x="3655" y="1600"/>
                      <a:pt x="3659" y="1601"/>
                      <a:pt x="3664" y="1601"/>
                    </a:cubicBezTo>
                    <a:cubicBezTo>
                      <a:pt x="3674" y="1601"/>
                      <a:pt x="3689" y="1594"/>
                      <a:pt x="3704" y="1587"/>
                    </a:cubicBezTo>
                    <a:cubicBezTo>
                      <a:pt x="3724" y="1576"/>
                      <a:pt x="3735" y="1545"/>
                      <a:pt x="3745" y="1525"/>
                    </a:cubicBezTo>
                    <a:cubicBezTo>
                      <a:pt x="3777" y="1016"/>
                      <a:pt x="3756" y="633"/>
                      <a:pt x="3662" y="280"/>
                    </a:cubicBezTo>
                    <a:cubicBezTo>
                      <a:pt x="3652" y="259"/>
                      <a:pt x="3641" y="238"/>
                      <a:pt x="3631" y="228"/>
                    </a:cubicBezTo>
                    <a:cubicBezTo>
                      <a:pt x="3611" y="218"/>
                      <a:pt x="3590" y="207"/>
                      <a:pt x="3569" y="207"/>
                    </a:cubicBezTo>
                    <a:lnTo>
                      <a:pt x="3548" y="186"/>
                    </a:lnTo>
                    <a:cubicBezTo>
                      <a:pt x="3496" y="124"/>
                      <a:pt x="3424" y="82"/>
                      <a:pt x="3330" y="52"/>
                    </a:cubicBezTo>
                    <a:cubicBezTo>
                      <a:pt x="3245" y="15"/>
                      <a:pt x="3152" y="0"/>
                      <a:pt x="3049" y="0"/>
                    </a:cubicBezTo>
                    <a:close/>
                  </a:path>
                </a:pathLst>
              </a:custGeom>
              <a:solidFill>
                <a:srgbClr val="FEA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26"/>
              <p:cNvSpPr/>
              <p:nvPr/>
            </p:nvSpPr>
            <p:spPr>
              <a:xfrm>
                <a:off x="1870675" y="3179925"/>
                <a:ext cx="136425" cy="56500"/>
              </a:xfrm>
              <a:custGeom>
                <a:rect b="b" l="l" r="r" t="t"/>
                <a:pathLst>
                  <a:path extrusionOk="0" h="2260" w="5457">
                    <a:moveTo>
                      <a:pt x="1198" y="0"/>
                    </a:moveTo>
                    <a:cubicBezTo>
                      <a:pt x="1180" y="0"/>
                      <a:pt x="1161" y="2"/>
                      <a:pt x="1141" y="4"/>
                    </a:cubicBezTo>
                    <a:cubicBezTo>
                      <a:pt x="1079" y="4"/>
                      <a:pt x="1006" y="25"/>
                      <a:pt x="955" y="46"/>
                    </a:cubicBezTo>
                    <a:cubicBezTo>
                      <a:pt x="923" y="67"/>
                      <a:pt x="892" y="77"/>
                      <a:pt x="861" y="97"/>
                    </a:cubicBezTo>
                    <a:cubicBezTo>
                      <a:pt x="830" y="118"/>
                      <a:pt x="809" y="139"/>
                      <a:pt x="778" y="160"/>
                    </a:cubicBezTo>
                    <a:cubicBezTo>
                      <a:pt x="736" y="212"/>
                      <a:pt x="695" y="263"/>
                      <a:pt x="664" y="326"/>
                    </a:cubicBezTo>
                    <a:cubicBezTo>
                      <a:pt x="633" y="388"/>
                      <a:pt x="612" y="461"/>
                      <a:pt x="612" y="544"/>
                    </a:cubicBezTo>
                    <a:cubicBezTo>
                      <a:pt x="612" y="595"/>
                      <a:pt x="612" y="637"/>
                      <a:pt x="623" y="689"/>
                    </a:cubicBezTo>
                    <a:cubicBezTo>
                      <a:pt x="560" y="661"/>
                      <a:pt x="498" y="647"/>
                      <a:pt x="435" y="647"/>
                    </a:cubicBezTo>
                    <a:cubicBezTo>
                      <a:pt x="404" y="647"/>
                      <a:pt x="373" y="651"/>
                      <a:pt x="342" y="658"/>
                    </a:cubicBezTo>
                    <a:cubicBezTo>
                      <a:pt x="291" y="668"/>
                      <a:pt x="249" y="689"/>
                      <a:pt x="197" y="720"/>
                    </a:cubicBezTo>
                    <a:cubicBezTo>
                      <a:pt x="197" y="720"/>
                      <a:pt x="187" y="720"/>
                      <a:pt x="187" y="731"/>
                    </a:cubicBezTo>
                    <a:cubicBezTo>
                      <a:pt x="135" y="761"/>
                      <a:pt x="93" y="814"/>
                      <a:pt x="63" y="876"/>
                    </a:cubicBezTo>
                    <a:cubicBezTo>
                      <a:pt x="31" y="917"/>
                      <a:pt x="10" y="980"/>
                      <a:pt x="10" y="1052"/>
                    </a:cubicBezTo>
                    <a:cubicBezTo>
                      <a:pt x="0" y="1114"/>
                      <a:pt x="0" y="1187"/>
                      <a:pt x="21" y="1259"/>
                    </a:cubicBezTo>
                    <a:cubicBezTo>
                      <a:pt x="31" y="1321"/>
                      <a:pt x="63" y="1394"/>
                      <a:pt x="104" y="1457"/>
                    </a:cubicBezTo>
                    <a:cubicBezTo>
                      <a:pt x="125" y="1498"/>
                      <a:pt x="156" y="1529"/>
                      <a:pt x="187" y="1560"/>
                    </a:cubicBezTo>
                    <a:lnTo>
                      <a:pt x="176" y="1570"/>
                    </a:lnTo>
                    <a:cubicBezTo>
                      <a:pt x="135" y="1591"/>
                      <a:pt x="114" y="1623"/>
                      <a:pt x="83" y="1653"/>
                    </a:cubicBezTo>
                    <a:cubicBezTo>
                      <a:pt x="42" y="1716"/>
                      <a:pt x="10" y="1799"/>
                      <a:pt x="10" y="1892"/>
                    </a:cubicBezTo>
                    <a:cubicBezTo>
                      <a:pt x="10" y="1965"/>
                      <a:pt x="42" y="2058"/>
                      <a:pt x="83" y="2121"/>
                    </a:cubicBezTo>
                    <a:cubicBezTo>
                      <a:pt x="146" y="2183"/>
                      <a:pt x="218" y="2234"/>
                      <a:pt x="312" y="2255"/>
                    </a:cubicBezTo>
                    <a:lnTo>
                      <a:pt x="322" y="2255"/>
                    </a:lnTo>
                    <a:cubicBezTo>
                      <a:pt x="329" y="2255"/>
                      <a:pt x="336" y="2260"/>
                      <a:pt x="342" y="2260"/>
                    </a:cubicBezTo>
                    <a:cubicBezTo>
                      <a:pt x="346" y="2260"/>
                      <a:pt x="349" y="2259"/>
                      <a:pt x="353" y="2255"/>
                    </a:cubicBezTo>
                    <a:cubicBezTo>
                      <a:pt x="1390" y="2234"/>
                      <a:pt x="2417" y="2204"/>
                      <a:pt x="3444" y="2172"/>
                    </a:cubicBezTo>
                    <a:cubicBezTo>
                      <a:pt x="4046" y="2151"/>
                      <a:pt x="4647" y="2141"/>
                      <a:pt x="5249" y="2121"/>
                    </a:cubicBezTo>
                    <a:lnTo>
                      <a:pt x="5301" y="2121"/>
                    </a:lnTo>
                    <a:cubicBezTo>
                      <a:pt x="5311" y="2121"/>
                      <a:pt x="5321" y="2110"/>
                      <a:pt x="5332" y="2110"/>
                    </a:cubicBezTo>
                    <a:cubicBezTo>
                      <a:pt x="5342" y="2110"/>
                      <a:pt x="5353" y="2100"/>
                      <a:pt x="5353" y="2100"/>
                    </a:cubicBezTo>
                    <a:cubicBezTo>
                      <a:pt x="5363" y="2089"/>
                      <a:pt x="5363" y="2089"/>
                      <a:pt x="5374" y="2089"/>
                    </a:cubicBezTo>
                    <a:cubicBezTo>
                      <a:pt x="5404" y="2038"/>
                      <a:pt x="5425" y="2006"/>
                      <a:pt x="5436" y="1955"/>
                    </a:cubicBezTo>
                    <a:cubicBezTo>
                      <a:pt x="5457" y="1913"/>
                      <a:pt x="5457" y="1861"/>
                      <a:pt x="5457" y="1809"/>
                    </a:cubicBezTo>
                    <a:cubicBezTo>
                      <a:pt x="5457" y="1768"/>
                      <a:pt x="5446" y="1716"/>
                      <a:pt x="5436" y="1664"/>
                    </a:cubicBezTo>
                    <a:cubicBezTo>
                      <a:pt x="5415" y="1612"/>
                      <a:pt x="5394" y="1570"/>
                      <a:pt x="5363" y="1529"/>
                    </a:cubicBezTo>
                    <a:cubicBezTo>
                      <a:pt x="5353" y="1508"/>
                      <a:pt x="5342" y="1508"/>
                      <a:pt x="5342" y="1498"/>
                    </a:cubicBezTo>
                    <a:cubicBezTo>
                      <a:pt x="5321" y="1487"/>
                      <a:pt x="5301" y="1477"/>
                      <a:pt x="5280" y="1477"/>
                    </a:cubicBezTo>
                    <a:lnTo>
                      <a:pt x="5270" y="1477"/>
                    </a:lnTo>
                    <a:lnTo>
                      <a:pt x="4056" y="1508"/>
                    </a:lnTo>
                    <a:lnTo>
                      <a:pt x="3267" y="1529"/>
                    </a:lnTo>
                    <a:cubicBezTo>
                      <a:pt x="3009" y="1540"/>
                      <a:pt x="2760" y="1550"/>
                      <a:pt x="2511" y="1560"/>
                    </a:cubicBezTo>
                    <a:lnTo>
                      <a:pt x="2500" y="1498"/>
                    </a:lnTo>
                    <a:cubicBezTo>
                      <a:pt x="2469" y="1291"/>
                      <a:pt x="2438" y="1063"/>
                      <a:pt x="2334" y="876"/>
                    </a:cubicBezTo>
                    <a:cubicBezTo>
                      <a:pt x="2355" y="844"/>
                      <a:pt x="2375" y="824"/>
                      <a:pt x="2396" y="803"/>
                    </a:cubicBezTo>
                    <a:cubicBezTo>
                      <a:pt x="2407" y="772"/>
                      <a:pt x="2417" y="751"/>
                      <a:pt x="2428" y="720"/>
                    </a:cubicBezTo>
                    <a:cubicBezTo>
                      <a:pt x="2448" y="678"/>
                      <a:pt x="2448" y="627"/>
                      <a:pt x="2438" y="565"/>
                    </a:cubicBezTo>
                    <a:cubicBezTo>
                      <a:pt x="2428" y="512"/>
                      <a:pt x="2396" y="461"/>
                      <a:pt x="2375" y="429"/>
                    </a:cubicBezTo>
                    <a:cubicBezTo>
                      <a:pt x="2345" y="378"/>
                      <a:pt x="2303" y="346"/>
                      <a:pt x="2251" y="305"/>
                    </a:cubicBezTo>
                    <a:cubicBezTo>
                      <a:pt x="2209" y="274"/>
                      <a:pt x="2168" y="253"/>
                      <a:pt x="2116" y="243"/>
                    </a:cubicBezTo>
                    <a:cubicBezTo>
                      <a:pt x="2095" y="239"/>
                      <a:pt x="2072" y="236"/>
                      <a:pt x="2049" y="236"/>
                    </a:cubicBezTo>
                    <a:cubicBezTo>
                      <a:pt x="2015" y="236"/>
                      <a:pt x="1981" y="241"/>
                      <a:pt x="1950" y="253"/>
                    </a:cubicBezTo>
                    <a:cubicBezTo>
                      <a:pt x="1919" y="263"/>
                      <a:pt x="1888" y="274"/>
                      <a:pt x="1857" y="295"/>
                    </a:cubicBezTo>
                    <a:cubicBezTo>
                      <a:pt x="1836" y="305"/>
                      <a:pt x="1815" y="326"/>
                      <a:pt x="1794" y="346"/>
                    </a:cubicBezTo>
                    <a:cubicBezTo>
                      <a:pt x="1774" y="357"/>
                      <a:pt x="1764" y="378"/>
                      <a:pt x="1743" y="399"/>
                    </a:cubicBezTo>
                    <a:cubicBezTo>
                      <a:pt x="1691" y="284"/>
                      <a:pt x="1619" y="191"/>
                      <a:pt x="1536" y="118"/>
                    </a:cubicBezTo>
                    <a:cubicBezTo>
                      <a:pt x="1473" y="77"/>
                      <a:pt x="1411" y="46"/>
                      <a:pt x="1338" y="25"/>
                    </a:cubicBezTo>
                    <a:cubicBezTo>
                      <a:pt x="1293" y="10"/>
                      <a:pt x="1247" y="0"/>
                      <a:pt x="1198"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26"/>
              <p:cNvSpPr/>
              <p:nvPr/>
            </p:nvSpPr>
            <p:spPr>
              <a:xfrm>
                <a:off x="1870675" y="3179925"/>
                <a:ext cx="136425" cy="46525"/>
              </a:xfrm>
              <a:custGeom>
                <a:rect b="b" l="l" r="r" t="t"/>
                <a:pathLst>
                  <a:path extrusionOk="0" h="1861" w="5457">
                    <a:moveTo>
                      <a:pt x="1198" y="0"/>
                    </a:moveTo>
                    <a:cubicBezTo>
                      <a:pt x="1180" y="0"/>
                      <a:pt x="1161" y="2"/>
                      <a:pt x="1141" y="4"/>
                    </a:cubicBezTo>
                    <a:cubicBezTo>
                      <a:pt x="1079" y="4"/>
                      <a:pt x="1006" y="25"/>
                      <a:pt x="944" y="46"/>
                    </a:cubicBezTo>
                    <a:cubicBezTo>
                      <a:pt x="913" y="67"/>
                      <a:pt x="882" y="77"/>
                      <a:pt x="861" y="97"/>
                    </a:cubicBezTo>
                    <a:cubicBezTo>
                      <a:pt x="830" y="118"/>
                      <a:pt x="809" y="139"/>
                      <a:pt x="778" y="160"/>
                    </a:cubicBezTo>
                    <a:cubicBezTo>
                      <a:pt x="726" y="201"/>
                      <a:pt x="695" y="263"/>
                      <a:pt x="664" y="326"/>
                    </a:cubicBezTo>
                    <a:cubicBezTo>
                      <a:pt x="633" y="388"/>
                      <a:pt x="612" y="461"/>
                      <a:pt x="612" y="544"/>
                    </a:cubicBezTo>
                    <a:cubicBezTo>
                      <a:pt x="612" y="595"/>
                      <a:pt x="612" y="648"/>
                      <a:pt x="623" y="689"/>
                    </a:cubicBezTo>
                    <a:cubicBezTo>
                      <a:pt x="560" y="661"/>
                      <a:pt x="498" y="647"/>
                      <a:pt x="435" y="647"/>
                    </a:cubicBezTo>
                    <a:cubicBezTo>
                      <a:pt x="404" y="647"/>
                      <a:pt x="373" y="651"/>
                      <a:pt x="342" y="658"/>
                    </a:cubicBezTo>
                    <a:cubicBezTo>
                      <a:pt x="291" y="658"/>
                      <a:pt x="239" y="678"/>
                      <a:pt x="197" y="710"/>
                    </a:cubicBezTo>
                    <a:cubicBezTo>
                      <a:pt x="197" y="720"/>
                      <a:pt x="187" y="720"/>
                      <a:pt x="187" y="720"/>
                    </a:cubicBezTo>
                    <a:cubicBezTo>
                      <a:pt x="135" y="761"/>
                      <a:pt x="93" y="814"/>
                      <a:pt x="63" y="865"/>
                    </a:cubicBezTo>
                    <a:cubicBezTo>
                      <a:pt x="31" y="917"/>
                      <a:pt x="10" y="980"/>
                      <a:pt x="0" y="1052"/>
                    </a:cubicBezTo>
                    <a:cubicBezTo>
                      <a:pt x="0" y="1114"/>
                      <a:pt x="0" y="1187"/>
                      <a:pt x="10" y="1259"/>
                    </a:cubicBezTo>
                    <a:cubicBezTo>
                      <a:pt x="31" y="1321"/>
                      <a:pt x="63" y="1394"/>
                      <a:pt x="104" y="1457"/>
                    </a:cubicBezTo>
                    <a:cubicBezTo>
                      <a:pt x="125" y="1498"/>
                      <a:pt x="156" y="1529"/>
                      <a:pt x="187" y="1560"/>
                    </a:cubicBezTo>
                    <a:cubicBezTo>
                      <a:pt x="176" y="1570"/>
                      <a:pt x="166" y="1570"/>
                      <a:pt x="166" y="1581"/>
                    </a:cubicBezTo>
                    <a:cubicBezTo>
                      <a:pt x="125" y="1602"/>
                      <a:pt x="104" y="1623"/>
                      <a:pt x="83" y="1653"/>
                    </a:cubicBezTo>
                    <a:cubicBezTo>
                      <a:pt x="42" y="1716"/>
                      <a:pt x="21" y="1778"/>
                      <a:pt x="10" y="1861"/>
                    </a:cubicBezTo>
                    <a:cubicBezTo>
                      <a:pt x="975" y="1840"/>
                      <a:pt x="1940" y="1809"/>
                      <a:pt x="2905" y="1789"/>
                    </a:cubicBezTo>
                    <a:lnTo>
                      <a:pt x="5457" y="1726"/>
                    </a:lnTo>
                    <a:cubicBezTo>
                      <a:pt x="5446" y="1706"/>
                      <a:pt x="5446" y="1685"/>
                      <a:pt x="5436" y="1664"/>
                    </a:cubicBezTo>
                    <a:cubicBezTo>
                      <a:pt x="5415" y="1612"/>
                      <a:pt x="5394" y="1570"/>
                      <a:pt x="5363" y="1519"/>
                    </a:cubicBezTo>
                    <a:lnTo>
                      <a:pt x="5342" y="1498"/>
                    </a:lnTo>
                    <a:cubicBezTo>
                      <a:pt x="5321" y="1477"/>
                      <a:pt x="5301" y="1477"/>
                      <a:pt x="5280" y="1477"/>
                    </a:cubicBezTo>
                    <a:cubicBezTo>
                      <a:pt x="4865" y="1487"/>
                      <a:pt x="4461" y="1498"/>
                      <a:pt x="4056" y="1508"/>
                    </a:cubicBezTo>
                    <a:lnTo>
                      <a:pt x="3267" y="1529"/>
                    </a:lnTo>
                    <a:lnTo>
                      <a:pt x="3184" y="1529"/>
                    </a:lnTo>
                    <a:cubicBezTo>
                      <a:pt x="2956" y="1540"/>
                      <a:pt x="2739" y="1550"/>
                      <a:pt x="2511" y="1550"/>
                    </a:cubicBezTo>
                    <a:lnTo>
                      <a:pt x="2511" y="1498"/>
                    </a:lnTo>
                    <a:cubicBezTo>
                      <a:pt x="2469" y="1291"/>
                      <a:pt x="2438" y="1063"/>
                      <a:pt x="2334" y="876"/>
                    </a:cubicBezTo>
                    <a:cubicBezTo>
                      <a:pt x="2365" y="855"/>
                      <a:pt x="2375" y="834"/>
                      <a:pt x="2396" y="803"/>
                    </a:cubicBezTo>
                    <a:cubicBezTo>
                      <a:pt x="2417" y="772"/>
                      <a:pt x="2428" y="751"/>
                      <a:pt x="2428" y="720"/>
                    </a:cubicBezTo>
                    <a:cubicBezTo>
                      <a:pt x="2448" y="678"/>
                      <a:pt x="2448" y="627"/>
                      <a:pt x="2438" y="565"/>
                    </a:cubicBezTo>
                    <a:cubicBezTo>
                      <a:pt x="2428" y="502"/>
                      <a:pt x="2396" y="450"/>
                      <a:pt x="2375" y="429"/>
                    </a:cubicBezTo>
                    <a:cubicBezTo>
                      <a:pt x="2345" y="378"/>
                      <a:pt x="2313" y="336"/>
                      <a:pt x="2251" y="305"/>
                    </a:cubicBezTo>
                    <a:cubicBezTo>
                      <a:pt x="2209" y="274"/>
                      <a:pt x="2168" y="253"/>
                      <a:pt x="2116" y="243"/>
                    </a:cubicBezTo>
                    <a:cubicBezTo>
                      <a:pt x="2095" y="239"/>
                      <a:pt x="2072" y="236"/>
                      <a:pt x="2049" y="236"/>
                    </a:cubicBezTo>
                    <a:cubicBezTo>
                      <a:pt x="2015" y="236"/>
                      <a:pt x="1981" y="241"/>
                      <a:pt x="1950" y="253"/>
                    </a:cubicBezTo>
                    <a:cubicBezTo>
                      <a:pt x="1919" y="253"/>
                      <a:pt x="1888" y="274"/>
                      <a:pt x="1857" y="295"/>
                    </a:cubicBezTo>
                    <a:cubicBezTo>
                      <a:pt x="1826" y="305"/>
                      <a:pt x="1805" y="326"/>
                      <a:pt x="1794" y="336"/>
                    </a:cubicBezTo>
                    <a:cubicBezTo>
                      <a:pt x="1774" y="357"/>
                      <a:pt x="1753" y="378"/>
                      <a:pt x="1743" y="399"/>
                    </a:cubicBezTo>
                    <a:cubicBezTo>
                      <a:pt x="1691" y="284"/>
                      <a:pt x="1629" y="191"/>
                      <a:pt x="1536" y="118"/>
                    </a:cubicBezTo>
                    <a:cubicBezTo>
                      <a:pt x="1473" y="77"/>
                      <a:pt x="1411" y="46"/>
                      <a:pt x="1338" y="25"/>
                    </a:cubicBezTo>
                    <a:cubicBezTo>
                      <a:pt x="1293" y="10"/>
                      <a:pt x="1247" y="0"/>
                      <a:pt x="1198"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26"/>
              <p:cNvSpPr/>
              <p:nvPr/>
            </p:nvSpPr>
            <p:spPr>
              <a:xfrm>
                <a:off x="1891425" y="2775475"/>
                <a:ext cx="257000" cy="425050"/>
              </a:xfrm>
              <a:custGeom>
                <a:rect b="b" l="l" r="r" t="t"/>
                <a:pathLst>
                  <a:path extrusionOk="0" h="17002" w="10280">
                    <a:moveTo>
                      <a:pt x="4408" y="0"/>
                    </a:moveTo>
                    <a:cubicBezTo>
                      <a:pt x="3848" y="0"/>
                      <a:pt x="3320" y="73"/>
                      <a:pt x="2852" y="218"/>
                    </a:cubicBezTo>
                    <a:cubicBezTo>
                      <a:pt x="2603" y="291"/>
                      <a:pt x="2354" y="395"/>
                      <a:pt x="2137" y="508"/>
                    </a:cubicBezTo>
                    <a:cubicBezTo>
                      <a:pt x="1898" y="633"/>
                      <a:pt x="1681" y="778"/>
                      <a:pt x="1483" y="955"/>
                    </a:cubicBezTo>
                    <a:cubicBezTo>
                      <a:pt x="1276" y="1131"/>
                      <a:pt x="1089" y="1328"/>
                      <a:pt x="923" y="1566"/>
                    </a:cubicBezTo>
                    <a:cubicBezTo>
                      <a:pt x="840" y="1681"/>
                      <a:pt x="757" y="1815"/>
                      <a:pt x="664" y="1971"/>
                    </a:cubicBezTo>
                    <a:cubicBezTo>
                      <a:pt x="581" y="2127"/>
                      <a:pt x="498" y="2283"/>
                      <a:pt x="425" y="2449"/>
                    </a:cubicBezTo>
                    <a:cubicBezTo>
                      <a:pt x="176" y="3009"/>
                      <a:pt x="42" y="3652"/>
                      <a:pt x="21" y="4346"/>
                    </a:cubicBezTo>
                    <a:cubicBezTo>
                      <a:pt x="0" y="4834"/>
                      <a:pt x="42" y="5374"/>
                      <a:pt x="145" y="6027"/>
                    </a:cubicBezTo>
                    <a:cubicBezTo>
                      <a:pt x="166" y="6204"/>
                      <a:pt x="197" y="6400"/>
                      <a:pt x="249" y="6639"/>
                    </a:cubicBezTo>
                    <a:cubicBezTo>
                      <a:pt x="311" y="7521"/>
                      <a:pt x="446" y="8444"/>
                      <a:pt x="674" y="9554"/>
                    </a:cubicBezTo>
                    <a:cubicBezTo>
                      <a:pt x="830" y="10311"/>
                      <a:pt x="1006" y="11047"/>
                      <a:pt x="1172" y="11743"/>
                    </a:cubicBezTo>
                    <a:lnTo>
                      <a:pt x="1286" y="12220"/>
                    </a:lnTo>
                    <a:lnTo>
                      <a:pt x="1691" y="13900"/>
                    </a:lnTo>
                    <a:cubicBezTo>
                      <a:pt x="1877" y="14719"/>
                      <a:pt x="2096" y="15695"/>
                      <a:pt x="2292" y="16670"/>
                    </a:cubicBezTo>
                    <a:cubicBezTo>
                      <a:pt x="2292" y="16690"/>
                      <a:pt x="2324" y="16722"/>
                      <a:pt x="2345" y="16732"/>
                    </a:cubicBezTo>
                    <a:cubicBezTo>
                      <a:pt x="2354" y="16732"/>
                      <a:pt x="2354" y="16732"/>
                      <a:pt x="2365" y="16743"/>
                    </a:cubicBezTo>
                    <a:cubicBezTo>
                      <a:pt x="2479" y="16826"/>
                      <a:pt x="2624" y="16888"/>
                      <a:pt x="2801" y="16929"/>
                    </a:cubicBezTo>
                    <a:cubicBezTo>
                      <a:pt x="2956" y="16981"/>
                      <a:pt x="3122" y="17002"/>
                      <a:pt x="3320" y="17002"/>
                    </a:cubicBezTo>
                    <a:lnTo>
                      <a:pt x="3350" y="17002"/>
                    </a:lnTo>
                    <a:cubicBezTo>
                      <a:pt x="3506" y="17002"/>
                      <a:pt x="3672" y="16981"/>
                      <a:pt x="3838" y="16950"/>
                    </a:cubicBezTo>
                    <a:cubicBezTo>
                      <a:pt x="4004" y="16909"/>
                      <a:pt x="4149" y="16846"/>
                      <a:pt x="4284" y="16763"/>
                    </a:cubicBezTo>
                    <a:cubicBezTo>
                      <a:pt x="4284" y="16763"/>
                      <a:pt x="4295" y="16763"/>
                      <a:pt x="4295" y="16753"/>
                    </a:cubicBezTo>
                    <a:cubicBezTo>
                      <a:pt x="4325" y="16743"/>
                      <a:pt x="4346" y="16722"/>
                      <a:pt x="4346" y="16690"/>
                    </a:cubicBezTo>
                    <a:cubicBezTo>
                      <a:pt x="4388" y="16234"/>
                      <a:pt x="4388" y="15788"/>
                      <a:pt x="4388" y="15415"/>
                    </a:cubicBezTo>
                    <a:cubicBezTo>
                      <a:pt x="4388" y="15280"/>
                      <a:pt x="4378" y="15145"/>
                      <a:pt x="4378" y="15021"/>
                    </a:cubicBezTo>
                    <a:lnTo>
                      <a:pt x="4378" y="14772"/>
                    </a:lnTo>
                    <a:lnTo>
                      <a:pt x="4378" y="14388"/>
                    </a:lnTo>
                    <a:lnTo>
                      <a:pt x="4367" y="14129"/>
                    </a:lnTo>
                    <a:cubicBezTo>
                      <a:pt x="4367" y="13309"/>
                      <a:pt x="4357" y="12458"/>
                      <a:pt x="4336" y="11556"/>
                    </a:cubicBezTo>
                    <a:cubicBezTo>
                      <a:pt x="4325" y="10695"/>
                      <a:pt x="4305" y="9834"/>
                      <a:pt x="4284" y="8973"/>
                    </a:cubicBezTo>
                    <a:cubicBezTo>
                      <a:pt x="4284" y="8620"/>
                      <a:pt x="4274" y="8237"/>
                      <a:pt x="4274" y="7760"/>
                    </a:cubicBezTo>
                    <a:cubicBezTo>
                      <a:pt x="4274" y="7324"/>
                      <a:pt x="4274" y="6930"/>
                      <a:pt x="4263" y="6536"/>
                    </a:cubicBezTo>
                    <a:cubicBezTo>
                      <a:pt x="4253" y="6006"/>
                      <a:pt x="4222" y="5550"/>
                      <a:pt x="4180" y="5125"/>
                    </a:cubicBezTo>
                    <a:cubicBezTo>
                      <a:pt x="4129" y="4658"/>
                      <a:pt x="4056" y="4201"/>
                      <a:pt x="3952" y="3786"/>
                    </a:cubicBezTo>
                    <a:lnTo>
                      <a:pt x="3952" y="3786"/>
                    </a:lnTo>
                    <a:cubicBezTo>
                      <a:pt x="5104" y="3890"/>
                      <a:pt x="6328" y="3984"/>
                      <a:pt x="7573" y="3984"/>
                    </a:cubicBezTo>
                    <a:cubicBezTo>
                      <a:pt x="7728" y="3984"/>
                      <a:pt x="7884" y="3973"/>
                      <a:pt x="8029" y="3973"/>
                    </a:cubicBezTo>
                    <a:cubicBezTo>
                      <a:pt x="8402" y="3963"/>
                      <a:pt x="8734" y="3952"/>
                      <a:pt x="9066" y="3931"/>
                    </a:cubicBezTo>
                    <a:lnTo>
                      <a:pt x="9108" y="3922"/>
                    </a:lnTo>
                    <a:cubicBezTo>
                      <a:pt x="9357" y="3901"/>
                      <a:pt x="9616" y="3890"/>
                      <a:pt x="9855" y="3797"/>
                    </a:cubicBezTo>
                    <a:cubicBezTo>
                      <a:pt x="9968" y="3756"/>
                      <a:pt x="10176" y="3652"/>
                      <a:pt x="10228" y="3434"/>
                    </a:cubicBezTo>
                    <a:cubicBezTo>
                      <a:pt x="10279" y="3195"/>
                      <a:pt x="10145" y="2956"/>
                      <a:pt x="10031" y="2770"/>
                    </a:cubicBezTo>
                    <a:cubicBezTo>
                      <a:pt x="9948" y="2645"/>
                      <a:pt x="9855" y="2532"/>
                      <a:pt x="9761" y="2407"/>
                    </a:cubicBezTo>
                    <a:cubicBezTo>
                      <a:pt x="9668" y="2293"/>
                      <a:pt x="9585" y="2189"/>
                      <a:pt x="9481" y="2075"/>
                    </a:cubicBezTo>
                    <a:cubicBezTo>
                      <a:pt x="9294" y="1868"/>
                      <a:pt x="9087" y="1670"/>
                      <a:pt x="8880" y="1494"/>
                    </a:cubicBezTo>
                    <a:cubicBezTo>
                      <a:pt x="8485" y="1151"/>
                      <a:pt x="8039" y="872"/>
                      <a:pt x="7552" y="644"/>
                    </a:cubicBezTo>
                    <a:cubicBezTo>
                      <a:pt x="7085" y="436"/>
                      <a:pt x="6587" y="280"/>
                      <a:pt x="6027" y="166"/>
                    </a:cubicBezTo>
                    <a:cubicBezTo>
                      <a:pt x="5477" y="52"/>
                      <a:pt x="4948" y="0"/>
                      <a:pt x="4440" y="0"/>
                    </a:cubicBezTo>
                    <a:close/>
                  </a:path>
                </a:pathLst>
              </a:custGeom>
              <a:solidFill>
                <a:srgbClr val="2431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26"/>
              <p:cNvSpPr/>
              <p:nvPr/>
            </p:nvSpPr>
            <p:spPr>
              <a:xfrm>
                <a:off x="1742575" y="3076550"/>
                <a:ext cx="91550" cy="60450"/>
              </a:xfrm>
              <a:custGeom>
                <a:rect b="b" l="l" r="r" t="t"/>
                <a:pathLst>
                  <a:path extrusionOk="0" h="2418" w="3662">
                    <a:moveTo>
                      <a:pt x="353" y="0"/>
                    </a:moveTo>
                    <a:cubicBezTo>
                      <a:pt x="300" y="0"/>
                      <a:pt x="259" y="11"/>
                      <a:pt x="208" y="11"/>
                    </a:cubicBezTo>
                    <a:cubicBezTo>
                      <a:pt x="125" y="32"/>
                      <a:pt x="62" y="62"/>
                      <a:pt x="21" y="125"/>
                    </a:cubicBezTo>
                    <a:cubicBezTo>
                      <a:pt x="10" y="145"/>
                      <a:pt x="0" y="177"/>
                      <a:pt x="0" y="218"/>
                    </a:cubicBezTo>
                    <a:cubicBezTo>
                      <a:pt x="0" y="260"/>
                      <a:pt x="21" y="291"/>
                      <a:pt x="31" y="322"/>
                    </a:cubicBezTo>
                    <a:cubicBezTo>
                      <a:pt x="42" y="353"/>
                      <a:pt x="62" y="384"/>
                      <a:pt x="83" y="405"/>
                    </a:cubicBezTo>
                    <a:cubicBezTo>
                      <a:pt x="114" y="447"/>
                      <a:pt x="135" y="477"/>
                      <a:pt x="166" y="509"/>
                    </a:cubicBezTo>
                    <a:cubicBezTo>
                      <a:pt x="238" y="581"/>
                      <a:pt x="311" y="654"/>
                      <a:pt x="374" y="706"/>
                    </a:cubicBezTo>
                    <a:cubicBezTo>
                      <a:pt x="498" y="809"/>
                      <a:pt x="622" y="903"/>
                      <a:pt x="778" y="1007"/>
                    </a:cubicBezTo>
                    <a:cubicBezTo>
                      <a:pt x="1037" y="1203"/>
                      <a:pt x="1266" y="1359"/>
                      <a:pt x="1473" y="1505"/>
                    </a:cubicBezTo>
                    <a:cubicBezTo>
                      <a:pt x="2033" y="1878"/>
                      <a:pt x="2500" y="2148"/>
                      <a:pt x="2956" y="2365"/>
                    </a:cubicBezTo>
                    <a:cubicBezTo>
                      <a:pt x="2956" y="2376"/>
                      <a:pt x="2967" y="2386"/>
                      <a:pt x="2977" y="2397"/>
                    </a:cubicBezTo>
                    <a:cubicBezTo>
                      <a:pt x="2988" y="2407"/>
                      <a:pt x="3008" y="2418"/>
                      <a:pt x="3029" y="2418"/>
                    </a:cubicBezTo>
                    <a:cubicBezTo>
                      <a:pt x="3060" y="2418"/>
                      <a:pt x="3080" y="2397"/>
                      <a:pt x="3091" y="2376"/>
                    </a:cubicBezTo>
                    <a:cubicBezTo>
                      <a:pt x="3382" y="1971"/>
                      <a:pt x="3558" y="1629"/>
                      <a:pt x="3651" y="1286"/>
                    </a:cubicBezTo>
                    <a:cubicBezTo>
                      <a:pt x="3661" y="1256"/>
                      <a:pt x="3661" y="1245"/>
                      <a:pt x="3651" y="1224"/>
                    </a:cubicBezTo>
                    <a:cubicBezTo>
                      <a:pt x="3651" y="1203"/>
                      <a:pt x="3631" y="1183"/>
                      <a:pt x="3620" y="1173"/>
                    </a:cubicBezTo>
                    <a:cubicBezTo>
                      <a:pt x="3610" y="1162"/>
                      <a:pt x="3610" y="1152"/>
                      <a:pt x="3610" y="1141"/>
                    </a:cubicBezTo>
                    <a:cubicBezTo>
                      <a:pt x="3589" y="1058"/>
                      <a:pt x="3558" y="975"/>
                      <a:pt x="3495" y="903"/>
                    </a:cubicBezTo>
                    <a:cubicBezTo>
                      <a:pt x="3402" y="779"/>
                      <a:pt x="3267" y="675"/>
                      <a:pt x="3071" y="581"/>
                    </a:cubicBezTo>
                    <a:cubicBezTo>
                      <a:pt x="2905" y="509"/>
                      <a:pt x="2718" y="457"/>
                      <a:pt x="2510" y="415"/>
                    </a:cubicBezTo>
                    <a:cubicBezTo>
                      <a:pt x="2344" y="384"/>
                      <a:pt x="2188" y="374"/>
                      <a:pt x="2043" y="374"/>
                    </a:cubicBezTo>
                    <a:lnTo>
                      <a:pt x="2033" y="374"/>
                    </a:lnTo>
                    <a:cubicBezTo>
                      <a:pt x="2002" y="374"/>
                      <a:pt x="1971" y="384"/>
                      <a:pt x="1960" y="415"/>
                    </a:cubicBezTo>
                    <a:cubicBezTo>
                      <a:pt x="1722" y="374"/>
                      <a:pt x="1504" y="291"/>
                      <a:pt x="1276" y="218"/>
                    </a:cubicBezTo>
                    <a:cubicBezTo>
                      <a:pt x="1203" y="187"/>
                      <a:pt x="1130" y="166"/>
                      <a:pt x="1047" y="135"/>
                    </a:cubicBezTo>
                    <a:cubicBezTo>
                      <a:pt x="881" y="83"/>
                      <a:pt x="726" y="42"/>
                      <a:pt x="581" y="21"/>
                    </a:cubicBezTo>
                    <a:cubicBezTo>
                      <a:pt x="487" y="11"/>
                      <a:pt x="415" y="0"/>
                      <a:pt x="353" y="0"/>
                    </a:cubicBezTo>
                    <a:close/>
                  </a:path>
                </a:pathLst>
              </a:custGeom>
              <a:solidFill>
                <a:srgbClr val="FEABB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26"/>
              <p:cNvSpPr/>
              <p:nvPr/>
            </p:nvSpPr>
            <p:spPr>
              <a:xfrm>
                <a:off x="1706000" y="3043100"/>
                <a:ext cx="119300" cy="105550"/>
              </a:xfrm>
              <a:custGeom>
                <a:rect b="b" l="l" r="r" t="t"/>
                <a:pathLst>
                  <a:path extrusionOk="0" h="4222" w="4772">
                    <a:moveTo>
                      <a:pt x="1681" y="0"/>
                    </a:moveTo>
                    <a:cubicBezTo>
                      <a:pt x="1650" y="0"/>
                      <a:pt x="1618" y="0"/>
                      <a:pt x="1588" y="10"/>
                    </a:cubicBezTo>
                    <a:cubicBezTo>
                      <a:pt x="1525" y="21"/>
                      <a:pt x="1463" y="42"/>
                      <a:pt x="1401" y="73"/>
                    </a:cubicBezTo>
                    <a:cubicBezTo>
                      <a:pt x="1349" y="114"/>
                      <a:pt x="1297" y="166"/>
                      <a:pt x="1256" y="229"/>
                    </a:cubicBezTo>
                    <a:cubicBezTo>
                      <a:pt x="1224" y="270"/>
                      <a:pt x="1203" y="322"/>
                      <a:pt x="1193" y="363"/>
                    </a:cubicBezTo>
                    <a:cubicBezTo>
                      <a:pt x="1131" y="270"/>
                      <a:pt x="1058" y="208"/>
                      <a:pt x="965" y="176"/>
                    </a:cubicBezTo>
                    <a:cubicBezTo>
                      <a:pt x="924" y="156"/>
                      <a:pt x="871" y="146"/>
                      <a:pt x="820" y="146"/>
                    </a:cubicBezTo>
                    <a:lnTo>
                      <a:pt x="799" y="146"/>
                    </a:lnTo>
                    <a:cubicBezTo>
                      <a:pt x="737" y="146"/>
                      <a:pt x="675" y="166"/>
                      <a:pt x="622" y="197"/>
                    </a:cubicBezTo>
                    <a:cubicBezTo>
                      <a:pt x="571" y="229"/>
                      <a:pt x="530" y="270"/>
                      <a:pt x="488" y="322"/>
                    </a:cubicBezTo>
                    <a:cubicBezTo>
                      <a:pt x="447" y="374"/>
                      <a:pt x="415" y="425"/>
                      <a:pt x="384" y="498"/>
                    </a:cubicBezTo>
                    <a:cubicBezTo>
                      <a:pt x="364" y="561"/>
                      <a:pt x="353" y="633"/>
                      <a:pt x="364" y="716"/>
                    </a:cubicBezTo>
                    <a:cubicBezTo>
                      <a:pt x="364" y="757"/>
                      <a:pt x="364" y="810"/>
                      <a:pt x="373" y="851"/>
                    </a:cubicBezTo>
                    <a:lnTo>
                      <a:pt x="364" y="851"/>
                    </a:lnTo>
                    <a:cubicBezTo>
                      <a:pt x="322" y="851"/>
                      <a:pt x="281" y="861"/>
                      <a:pt x="249" y="872"/>
                    </a:cubicBezTo>
                    <a:cubicBezTo>
                      <a:pt x="177" y="903"/>
                      <a:pt x="115" y="955"/>
                      <a:pt x="62" y="1027"/>
                    </a:cubicBezTo>
                    <a:cubicBezTo>
                      <a:pt x="21" y="1100"/>
                      <a:pt x="0" y="1183"/>
                      <a:pt x="11" y="1266"/>
                    </a:cubicBezTo>
                    <a:cubicBezTo>
                      <a:pt x="21" y="1359"/>
                      <a:pt x="62" y="1442"/>
                      <a:pt x="125" y="1504"/>
                    </a:cubicBezTo>
                    <a:cubicBezTo>
                      <a:pt x="135" y="1504"/>
                      <a:pt x="135" y="1515"/>
                      <a:pt x="145" y="1515"/>
                    </a:cubicBezTo>
                    <a:cubicBezTo>
                      <a:pt x="145" y="1525"/>
                      <a:pt x="156" y="1536"/>
                      <a:pt x="166" y="1536"/>
                    </a:cubicBezTo>
                    <a:cubicBezTo>
                      <a:pt x="1048" y="2096"/>
                      <a:pt x="1940" y="2656"/>
                      <a:pt x="2822" y="3205"/>
                    </a:cubicBezTo>
                    <a:cubicBezTo>
                      <a:pt x="3340" y="3537"/>
                      <a:pt x="3859" y="3859"/>
                      <a:pt x="4368" y="4180"/>
                    </a:cubicBezTo>
                    <a:cubicBezTo>
                      <a:pt x="4388" y="4191"/>
                      <a:pt x="4398" y="4201"/>
                      <a:pt x="4419" y="4212"/>
                    </a:cubicBezTo>
                    <a:cubicBezTo>
                      <a:pt x="4430" y="4212"/>
                      <a:pt x="4440" y="4222"/>
                      <a:pt x="4451" y="4222"/>
                    </a:cubicBezTo>
                    <a:lnTo>
                      <a:pt x="4492" y="4222"/>
                    </a:lnTo>
                    <a:cubicBezTo>
                      <a:pt x="4534" y="4201"/>
                      <a:pt x="4575" y="4180"/>
                      <a:pt x="4616" y="4150"/>
                    </a:cubicBezTo>
                    <a:cubicBezTo>
                      <a:pt x="4647" y="4129"/>
                      <a:pt x="4679" y="4087"/>
                      <a:pt x="4709" y="4046"/>
                    </a:cubicBezTo>
                    <a:cubicBezTo>
                      <a:pt x="4730" y="4005"/>
                      <a:pt x="4751" y="3952"/>
                      <a:pt x="4762" y="3901"/>
                    </a:cubicBezTo>
                    <a:cubicBezTo>
                      <a:pt x="4772" y="3848"/>
                      <a:pt x="4772" y="3797"/>
                      <a:pt x="4772" y="3745"/>
                    </a:cubicBezTo>
                    <a:cubicBezTo>
                      <a:pt x="4772" y="3735"/>
                      <a:pt x="4762" y="3724"/>
                      <a:pt x="4762" y="3714"/>
                    </a:cubicBezTo>
                    <a:cubicBezTo>
                      <a:pt x="4751" y="3693"/>
                      <a:pt x="4741" y="3673"/>
                      <a:pt x="4720" y="3652"/>
                    </a:cubicBezTo>
                    <a:cubicBezTo>
                      <a:pt x="4368" y="3434"/>
                      <a:pt x="4015" y="3216"/>
                      <a:pt x="3672" y="2998"/>
                    </a:cubicBezTo>
                    <a:lnTo>
                      <a:pt x="2988" y="2562"/>
                    </a:lnTo>
                    <a:cubicBezTo>
                      <a:pt x="2770" y="2428"/>
                      <a:pt x="2563" y="2293"/>
                      <a:pt x="2344" y="2158"/>
                    </a:cubicBezTo>
                    <a:lnTo>
                      <a:pt x="2365" y="2106"/>
                    </a:lnTo>
                    <a:cubicBezTo>
                      <a:pt x="2448" y="1909"/>
                      <a:pt x="2531" y="1702"/>
                      <a:pt x="2542" y="1483"/>
                    </a:cubicBezTo>
                    <a:cubicBezTo>
                      <a:pt x="2573" y="1473"/>
                      <a:pt x="2604" y="1473"/>
                      <a:pt x="2625" y="1453"/>
                    </a:cubicBezTo>
                    <a:cubicBezTo>
                      <a:pt x="2656" y="1442"/>
                      <a:pt x="2676" y="1432"/>
                      <a:pt x="2697" y="1411"/>
                    </a:cubicBezTo>
                    <a:cubicBezTo>
                      <a:pt x="2729" y="1380"/>
                      <a:pt x="2759" y="1338"/>
                      <a:pt x="2780" y="1276"/>
                    </a:cubicBezTo>
                    <a:cubicBezTo>
                      <a:pt x="2801" y="1225"/>
                      <a:pt x="2801" y="1172"/>
                      <a:pt x="2801" y="1131"/>
                    </a:cubicBezTo>
                    <a:cubicBezTo>
                      <a:pt x="2801" y="1079"/>
                      <a:pt x="2780" y="1017"/>
                      <a:pt x="2759" y="955"/>
                    </a:cubicBezTo>
                    <a:cubicBezTo>
                      <a:pt x="2739" y="913"/>
                      <a:pt x="2708" y="872"/>
                      <a:pt x="2666" y="830"/>
                    </a:cubicBezTo>
                    <a:cubicBezTo>
                      <a:pt x="2635" y="789"/>
                      <a:pt x="2583" y="757"/>
                      <a:pt x="2531" y="737"/>
                    </a:cubicBezTo>
                    <a:cubicBezTo>
                      <a:pt x="2500" y="727"/>
                      <a:pt x="2469" y="727"/>
                      <a:pt x="2427" y="727"/>
                    </a:cubicBezTo>
                    <a:lnTo>
                      <a:pt x="2355" y="727"/>
                    </a:lnTo>
                    <a:cubicBezTo>
                      <a:pt x="2324" y="737"/>
                      <a:pt x="2303" y="737"/>
                      <a:pt x="2282" y="747"/>
                    </a:cubicBezTo>
                    <a:cubicBezTo>
                      <a:pt x="2293" y="623"/>
                      <a:pt x="2282" y="498"/>
                      <a:pt x="2241" y="395"/>
                    </a:cubicBezTo>
                    <a:cubicBezTo>
                      <a:pt x="2220" y="322"/>
                      <a:pt x="2178" y="259"/>
                      <a:pt x="2127" y="208"/>
                    </a:cubicBezTo>
                    <a:cubicBezTo>
                      <a:pt x="2085" y="156"/>
                      <a:pt x="2033" y="114"/>
                      <a:pt x="1971" y="73"/>
                    </a:cubicBezTo>
                    <a:cubicBezTo>
                      <a:pt x="1919" y="42"/>
                      <a:pt x="1846" y="21"/>
                      <a:pt x="1784" y="10"/>
                    </a:cubicBezTo>
                    <a:cubicBezTo>
                      <a:pt x="1754" y="0"/>
                      <a:pt x="1722" y="0"/>
                      <a:pt x="1681"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26"/>
              <p:cNvSpPr/>
              <p:nvPr/>
            </p:nvSpPr>
            <p:spPr>
              <a:xfrm>
                <a:off x="1708075" y="3042825"/>
                <a:ext cx="117225" cy="99600"/>
              </a:xfrm>
              <a:custGeom>
                <a:rect b="b" l="l" r="r" t="t"/>
                <a:pathLst>
                  <a:path extrusionOk="0" h="3984" w="4689">
                    <a:moveTo>
                      <a:pt x="1598" y="1"/>
                    </a:moveTo>
                    <a:cubicBezTo>
                      <a:pt x="1567" y="1"/>
                      <a:pt x="1535" y="11"/>
                      <a:pt x="1505" y="11"/>
                    </a:cubicBezTo>
                    <a:cubicBezTo>
                      <a:pt x="1442" y="21"/>
                      <a:pt x="1380" y="53"/>
                      <a:pt x="1318" y="84"/>
                    </a:cubicBezTo>
                    <a:cubicBezTo>
                      <a:pt x="1266" y="125"/>
                      <a:pt x="1214" y="177"/>
                      <a:pt x="1162" y="240"/>
                    </a:cubicBezTo>
                    <a:cubicBezTo>
                      <a:pt x="1141" y="281"/>
                      <a:pt x="1120" y="333"/>
                      <a:pt x="1100" y="374"/>
                    </a:cubicBezTo>
                    <a:cubicBezTo>
                      <a:pt x="1048" y="281"/>
                      <a:pt x="975" y="219"/>
                      <a:pt x="892" y="187"/>
                    </a:cubicBezTo>
                    <a:cubicBezTo>
                      <a:pt x="841" y="167"/>
                      <a:pt x="788" y="157"/>
                      <a:pt x="737" y="157"/>
                    </a:cubicBezTo>
                    <a:lnTo>
                      <a:pt x="716" y="157"/>
                    </a:lnTo>
                    <a:cubicBezTo>
                      <a:pt x="654" y="157"/>
                      <a:pt x="592" y="177"/>
                      <a:pt x="539" y="208"/>
                    </a:cubicBezTo>
                    <a:cubicBezTo>
                      <a:pt x="488" y="229"/>
                      <a:pt x="436" y="270"/>
                      <a:pt x="405" y="323"/>
                    </a:cubicBezTo>
                    <a:cubicBezTo>
                      <a:pt x="364" y="374"/>
                      <a:pt x="322" y="436"/>
                      <a:pt x="301" y="509"/>
                    </a:cubicBezTo>
                    <a:cubicBezTo>
                      <a:pt x="281" y="572"/>
                      <a:pt x="270" y="644"/>
                      <a:pt x="270" y="727"/>
                    </a:cubicBezTo>
                    <a:cubicBezTo>
                      <a:pt x="270" y="768"/>
                      <a:pt x="281" y="821"/>
                      <a:pt x="290" y="862"/>
                    </a:cubicBezTo>
                    <a:lnTo>
                      <a:pt x="270" y="862"/>
                    </a:lnTo>
                    <a:cubicBezTo>
                      <a:pt x="228" y="862"/>
                      <a:pt x="198" y="872"/>
                      <a:pt x="166" y="883"/>
                    </a:cubicBezTo>
                    <a:cubicBezTo>
                      <a:pt x="94" y="914"/>
                      <a:pt x="42" y="955"/>
                      <a:pt x="0" y="1017"/>
                    </a:cubicBezTo>
                    <a:cubicBezTo>
                      <a:pt x="820" y="1547"/>
                      <a:pt x="1650" y="2065"/>
                      <a:pt x="2480" y="2594"/>
                    </a:cubicBezTo>
                    <a:cubicBezTo>
                      <a:pt x="3206" y="3061"/>
                      <a:pt x="3932" y="3518"/>
                      <a:pt x="4658" y="3984"/>
                    </a:cubicBezTo>
                    <a:cubicBezTo>
                      <a:pt x="4668" y="3963"/>
                      <a:pt x="4668" y="3933"/>
                      <a:pt x="4679" y="3912"/>
                    </a:cubicBezTo>
                    <a:cubicBezTo>
                      <a:pt x="4689" y="3859"/>
                      <a:pt x="4689" y="3808"/>
                      <a:pt x="4689" y="3756"/>
                    </a:cubicBezTo>
                    <a:cubicBezTo>
                      <a:pt x="4689" y="3746"/>
                      <a:pt x="4679" y="3725"/>
                      <a:pt x="4679" y="3725"/>
                    </a:cubicBezTo>
                    <a:cubicBezTo>
                      <a:pt x="4679" y="3694"/>
                      <a:pt x="4658" y="3673"/>
                      <a:pt x="4637" y="3663"/>
                    </a:cubicBezTo>
                    <a:cubicBezTo>
                      <a:pt x="4285" y="3445"/>
                      <a:pt x="3932" y="3227"/>
                      <a:pt x="3589" y="2999"/>
                    </a:cubicBezTo>
                    <a:lnTo>
                      <a:pt x="2905" y="2573"/>
                    </a:lnTo>
                    <a:lnTo>
                      <a:pt x="2832" y="2532"/>
                    </a:lnTo>
                    <a:cubicBezTo>
                      <a:pt x="2646" y="2407"/>
                      <a:pt x="2448" y="2294"/>
                      <a:pt x="2261" y="2169"/>
                    </a:cubicBezTo>
                    <a:lnTo>
                      <a:pt x="2282" y="2128"/>
                    </a:lnTo>
                    <a:cubicBezTo>
                      <a:pt x="2365" y="1920"/>
                      <a:pt x="2448" y="1713"/>
                      <a:pt x="2459" y="1494"/>
                    </a:cubicBezTo>
                    <a:cubicBezTo>
                      <a:pt x="2490" y="1494"/>
                      <a:pt x="2510" y="1484"/>
                      <a:pt x="2542" y="1474"/>
                    </a:cubicBezTo>
                    <a:cubicBezTo>
                      <a:pt x="2573" y="1453"/>
                      <a:pt x="2593" y="1443"/>
                      <a:pt x="2614" y="1422"/>
                    </a:cubicBezTo>
                    <a:cubicBezTo>
                      <a:pt x="2646" y="1391"/>
                      <a:pt x="2676" y="1349"/>
                      <a:pt x="2697" y="1298"/>
                    </a:cubicBezTo>
                    <a:cubicBezTo>
                      <a:pt x="2718" y="1236"/>
                      <a:pt x="2718" y="1173"/>
                      <a:pt x="2718" y="1142"/>
                    </a:cubicBezTo>
                    <a:cubicBezTo>
                      <a:pt x="2718" y="1090"/>
                      <a:pt x="2708" y="1028"/>
                      <a:pt x="2676" y="966"/>
                    </a:cubicBezTo>
                    <a:cubicBezTo>
                      <a:pt x="2656" y="924"/>
                      <a:pt x="2625" y="872"/>
                      <a:pt x="2593" y="841"/>
                    </a:cubicBezTo>
                    <a:cubicBezTo>
                      <a:pt x="2552" y="800"/>
                      <a:pt x="2500" y="768"/>
                      <a:pt x="2448" y="748"/>
                    </a:cubicBezTo>
                    <a:cubicBezTo>
                      <a:pt x="2417" y="738"/>
                      <a:pt x="2386" y="727"/>
                      <a:pt x="2344" y="727"/>
                    </a:cubicBezTo>
                    <a:cubicBezTo>
                      <a:pt x="2314" y="727"/>
                      <a:pt x="2293" y="738"/>
                      <a:pt x="2272" y="738"/>
                    </a:cubicBezTo>
                    <a:cubicBezTo>
                      <a:pt x="2241" y="738"/>
                      <a:pt x="2220" y="748"/>
                      <a:pt x="2199" y="758"/>
                    </a:cubicBezTo>
                    <a:cubicBezTo>
                      <a:pt x="2220" y="634"/>
                      <a:pt x="2210" y="519"/>
                      <a:pt x="2168" y="406"/>
                    </a:cubicBezTo>
                    <a:cubicBezTo>
                      <a:pt x="2137" y="333"/>
                      <a:pt x="2095" y="270"/>
                      <a:pt x="2044" y="219"/>
                    </a:cubicBezTo>
                    <a:cubicBezTo>
                      <a:pt x="2002" y="167"/>
                      <a:pt x="1950" y="115"/>
                      <a:pt x="1888" y="84"/>
                    </a:cubicBezTo>
                    <a:cubicBezTo>
                      <a:pt x="1836" y="53"/>
                      <a:pt x="1763" y="32"/>
                      <a:pt x="1701" y="11"/>
                    </a:cubicBezTo>
                    <a:cubicBezTo>
                      <a:pt x="1671" y="11"/>
                      <a:pt x="1639" y="1"/>
                      <a:pt x="1598"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26"/>
              <p:cNvSpPr/>
              <p:nvPr/>
            </p:nvSpPr>
            <p:spPr>
              <a:xfrm>
                <a:off x="1787425" y="2739925"/>
                <a:ext cx="442950" cy="372175"/>
              </a:xfrm>
              <a:custGeom>
                <a:rect b="b" l="l" r="r" t="t"/>
                <a:pathLst>
                  <a:path extrusionOk="0" h="14887" w="17718">
                    <a:moveTo>
                      <a:pt x="9025" y="1"/>
                    </a:moveTo>
                    <a:cubicBezTo>
                      <a:pt x="8911" y="1"/>
                      <a:pt x="8797" y="1"/>
                      <a:pt x="8683" y="12"/>
                    </a:cubicBezTo>
                    <a:lnTo>
                      <a:pt x="8226" y="12"/>
                    </a:lnTo>
                    <a:cubicBezTo>
                      <a:pt x="8008" y="12"/>
                      <a:pt x="7791" y="22"/>
                      <a:pt x="7583" y="22"/>
                    </a:cubicBezTo>
                    <a:lnTo>
                      <a:pt x="7469" y="22"/>
                    </a:lnTo>
                    <a:cubicBezTo>
                      <a:pt x="7158" y="22"/>
                      <a:pt x="6878" y="22"/>
                      <a:pt x="6588" y="33"/>
                    </a:cubicBezTo>
                    <a:cubicBezTo>
                      <a:pt x="6214" y="53"/>
                      <a:pt x="5892" y="84"/>
                      <a:pt x="5602" y="146"/>
                    </a:cubicBezTo>
                    <a:cubicBezTo>
                      <a:pt x="5426" y="178"/>
                      <a:pt x="5280" y="219"/>
                      <a:pt x="5124" y="271"/>
                    </a:cubicBezTo>
                    <a:cubicBezTo>
                      <a:pt x="5062" y="291"/>
                      <a:pt x="4990" y="312"/>
                      <a:pt x="4928" y="344"/>
                    </a:cubicBezTo>
                    <a:cubicBezTo>
                      <a:pt x="4959" y="302"/>
                      <a:pt x="5000" y="261"/>
                      <a:pt x="5042" y="219"/>
                    </a:cubicBezTo>
                    <a:cubicBezTo>
                      <a:pt x="5073" y="188"/>
                      <a:pt x="5073" y="125"/>
                      <a:pt x="5042" y="95"/>
                    </a:cubicBezTo>
                    <a:cubicBezTo>
                      <a:pt x="5021" y="74"/>
                      <a:pt x="5000" y="63"/>
                      <a:pt x="4979" y="63"/>
                    </a:cubicBezTo>
                    <a:cubicBezTo>
                      <a:pt x="4959" y="63"/>
                      <a:pt x="4938" y="74"/>
                      <a:pt x="4917" y="95"/>
                    </a:cubicBezTo>
                    <a:cubicBezTo>
                      <a:pt x="4896" y="115"/>
                      <a:pt x="4886" y="136"/>
                      <a:pt x="4866" y="157"/>
                    </a:cubicBezTo>
                    <a:lnTo>
                      <a:pt x="4834" y="157"/>
                    </a:lnTo>
                    <a:cubicBezTo>
                      <a:pt x="4824" y="157"/>
                      <a:pt x="4813" y="157"/>
                      <a:pt x="4803" y="167"/>
                    </a:cubicBezTo>
                    <a:cubicBezTo>
                      <a:pt x="4793" y="157"/>
                      <a:pt x="4783" y="157"/>
                      <a:pt x="4762" y="157"/>
                    </a:cubicBezTo>
                    <a:cubicBezTo>
                      <a:pt x="4751" y="157"/>
                      <a:pt x="4720" y="167"/>
                      <a:pt x="4710" y="178"/>
                    </a:cubicBezTo>
                    <a:lnTo>
                      <a:pt x="4689" y="178"/>
                    </a:lnTo>
                    <a:cubicBezTo>
                      <a:pt x="4679" y="188"/>
                      <a:pt x="4668" y="188"/>
                      <a:pt x="4668" y="188"/>
                    </a:cubicBezTo>
                    <a:lnTo>
                      <a:pt x="4658" y="188"/>
                    </a:lnTo>
                    <a:cubicBezTo>
                      <a:pt x="4647" y="188"/>
                      <a:pt x="4637" y="178"/>
                      <a:pt x="4627" y="178"/>
                    </a:cubicBezTo>
                    <a:lnTo>
                      <a:pt x="4606" y="178"/>
                    </a:lnTo>
                    <a:cubicBezTo>
                      <a:pt x="4575" y="188"/>
                      <a:pt x="4564" y="198"/>
                      <a:pt x="4554" y="219"/>
                    </a:cubicBezTo>
                    <a:cubicBezTo>
                      <a:pt x="4544" y="229"/>
                      <a:pt x="4534" y="240"/>
                      <a:pt x="4534" y="250"/>
                    </a:cubicBezTo>
                    <a:cubicBezTo>
                      <a:pt x="4513" y="261"/>
                      <a:pt x="4492" y="271"/>
                      <a:pt x="4481" y="291"/>
                    </a:cubicBezTo>
                    <a:cubicBezTo>
                      <a:pt x="4451" y="344"/>
                      <a:pt x="4419" y="395"/>
                      <a:pt x="4388" y="457"/>
                    </a:cubicBezTo>
                    <a:cubicBezTo>
                      <a:pt x="4368" y="457"/>
                      <a:pt x="4347" y="468"/>
                      <a:pt x="4336" y="489"/>
                    </a:cubicBezTo>
                    <a:cubicBezTo>
                      <a:pt x="4232" y="696"/>
                      <a:pt x="4149" y="893"/>
                      <a:pt x="4056" y="1101"/>
                    </a:cubicBezTo>
                    <a:cubicBezTo>
                      <a:pt x="3994" y="1246"/>
                      <a:pt x="3932" y="1402"/>
                      <a:pt x="3870" y="1547"/>
                    </a:cubicBezTo>
                    <a:cubicBezTo>
                      <a:pt x="3755" y="1775"/>
                      <a:pt x="3642" y="2024"/>
                      <a:pt x="3527" y="2294"/>
                    </a:cubicBezTo>
                    <a:cubicBezTo>
                      <a:pt x="3268" y="2937"/>
                      <a:pt x="3050" y="3590"/>
                      <a:pt x="2801" y="4378"/>
                    </a:cubicBezTo>
                    <a:cubicBezTo>
                      <a:pt x="2749" y="4534"/>
                      <a:pt x="2697" y="4700"/>
                      <a:pt x="2646" y="4856"/>
                    </a:cubicBezTo>
                    <a:cubicBezTo>
                      <a:pt x="2584" y="5042"/>
                      <a:pt x="2531" y="5219"/>
                      <a:pt x="2469" y="5395"/>
                    </a:cubicBezTo>
                    <a:cubicBezTo>
                      <a:pt x="2407" y="5592"/>
                      <a:pt x="2345" y="5789"/>
                      <a:pt x="2282" y="5976"/>
                    </a:cubicBezTo>
                    <a:cubicBezTo>
                      <a:pt x="2220" y="6163"/>
                      <a:pt x="2169" y="6339"/>
                      <a:pt x="2106" y="6526"/>
                    </a:cubicBezTo>
                    <a:cubicBezTo>
                      <a:pt x="1867" y="7273"/>
                      <a:pt x="1618" y="8092"/>
                      <a:pt x="1349" y="9026"/>
                    </a:cubicBezTo>
                    <a:cubicBezTo>
                      <a:pt x="1100" y="9887"/>
                      <a:pt x="882" y="10675"/>
                      <a:pt x="685" y="11432"/>
                    </a:cubicBezTo>
                    <a:lnTo>
                      <a:pt x="643" y="11577"/>
                    </a:lnTo>
                    <a:cubicBezTo>
                      <a:pt x="447" y="12314"/>
                      <a:pt x="249" y="13082"/>
                      <a:pt x="11" y="13829"/>
                    </a:cubicBezTo>
                    <a:cubicBezTo>
                      <a:pt x="0" y="13849"/>
                      <a:pt x="11" y="13859"/>
                      <a:pt x="11" y="13870"/>
                    </a:cubicBezTo>
                    <a:cubicBezTo>
                      <a:pt x="11" y="13891"/>
                      <a:pt x="11" y="13901"/>
                      <a:pt x="21" y="13922"/>
                    </a:cubicBezTo>
                    <a:cubicBezTo>
                      <a:pt x="104" y="14057"/>
                      <a:pt x="218" y="14191"/>
                      <a:pt x="353" y="14316"/>
                    </a:cubicBezTo>
                    <a:cubicBezTo>
                      <a:pt x="488" y="14440"/>
                      <a:pt x="643" y="14555"/>
                      <a:pt x="820" y="14648"/>
                    </a:cubicBezTo>
                    <a:cubicBezTo>
                      <a:pt x="975" y="14731"/>
                      <a:pt x="1152" y="14804"/>
                      <a:pt x="1328" y="14845"/>
                    </a:cubicBezTo>
                    <a:cubicBezTo>
                      <a:pt x="1442" y="14866"/>
                      <a:pt x="1567" y="14887"/>
                      <a:pt x="1681" y="14887"/>
                    </a:cubicBezTo>
                    <a:cubicBezTo>
                      <a:pt x="1733" y="14887"/>
                      <a:pt x="1795" y="14887"/>
                      <a:pt x="1847" y="14876"/>
                    </a:cubicBezTo>
                    <a:lnTo>
                      <a:pt x="1867" y="14876"/>
                    </a:lnTo>
                    <a:cubicBezTo>
                      <a:pt x="1899" y="14876"/>
                      <a:pt x="1930" y="14855"/>
                      <a:pt x="1950" y="14834"/>
                    </a:cubicBezTo>
                    <a:cubicBezTo>
                      <a:pt x="2210" y="14389"/>
                      <a:pt x="2469" y="13942"/>
                      <a:pt x="2739" y="13497"/>
                    </a:cubicBezTo>
                    <a:cubicBezTo>
                      <a:pt x="3247" y="12635"/>
                      <a:pt x="3766" y="11754"/>
                      <a:pt x="4264" y="10872"/>
                    </a:cubicBezTo>
                    <a:cubicBezTo>
                      <a:pt x="5083" y="9389"/>
                      <a:pt x="5737" y="8050"/>
                      <a:pt x="6256" y="6764"/>
                    </a:cubicBezTo>
                    <a:cubicBezTo>
                      <a:pt x="6401" y="6412"/>
                      <a:pt x="6525" y="6059"/>
                      <a:pt x="6650" y="5717"/>
                    </a:cubicBezTo>
                    <a:lnTo>
                      <a:pt x="6753" y="5426"/>
                    </a:lnTo>
                    <a:cubicBezTo>
                      <a:pt x="6836" y="5198"/>
                      <a:pt x="6929" y="4970"/>
                      <a:pt x="7002" y="4742"/>
                    </a:cubicBezTo>
                    <a:cubicBezTo>
                      <a:pt x="7137" y="4348"/>
                      <a:pt x="7241" y="4016"/>
                      <a:pt x="7314" y="3705"/>
                    </a:cubicBezTo>
                    <a:cubicBezTo>
                      <a:pt x="7386" y="3373"/>
                      <a:pt x="7427" y="3071"/>
                      <a:pt x="7448" y="2792"/>
                    </a:cubicBezTo>
                    <a:cubicBezTo>
                      <a:pt x="8475" y="3590"/>
                      <a:pt x="9543" y="4223"/>
                      <a:pt x="10612" y="4669"/>
                    </a:cubicBezTo>
                    <a:cubicBezTo>
                      <a:pt x="11203" y="4908"/>
                      <a:pt x="11816" y="5095"/>
                      <a:pt x="12427" y="5219"/>
                    </a:cubicBezTo>
                    <a:cubicBezTo>
                      <a:pt x="12987" y="5333"/>
                      <a:pt x="13547" y="5395"/>
                      <a:pt x="14098" y="5395"/>
                    </a:cubicBezTo>
                    <a:cubicBezTo>
                      <a:pt x="14149" y="5395"/>
                      <a:pt x="14201" y="5395"/>
                      <a:pt x="14253" y="5385"/>
                    </a:cubicBezTo>
                    <a:cubicBezTo>
                      <a:pt x="14699" y="5385"/>
                      <a:pt x="15135" y="5323"/>
                      <a:pt x="15539" y="5229"/>
                    </a:cubicBezTo>
                    <a:cubicBezTo>
                      <a:pt x="16006" y="5105"/>
                      <a:pt x="16410" y="4939"/>
                      <a:pt x="16742" y="4710"/>
                    </a:cubicBezTo>
                    <a:cubicBezTo>
                      <a:pt x="16919" y="4586"/>
                      <a:pt x="17074" y="4451"/>
                      <a:pt x="17199" y="4295"/>
                    </a:cubicBezTo>
                    <a:cubicBezTo>
                      <a:pt x="17272" y="4212"/>
                      <a:pt x="17334" y="4129"/>
                      <a:pt x="17396" y="4037"/>
                    </a:cubicBezTo>
                    <a:cubicBezTo>
                      <a:pt x="17448" y="3954"/>
                      <a:pt x="17500" y="3860"/>
                      <a:pt x="17541" y="3746"/>
                    </a:cubicBezTo>
                    <a:cubicBezTo>
                      <a:pt x="17634" y="3549"/>
                      <a:pt x="17687" y="3320"/>
                      <a:pt x="17707" y="3082"/>
                    </a:cubicBezTo>
                    <a:cubicBezTo>
                      <a:pt x="17717" y="2958"/>
                      <a:pt x="17717" y="2833"/>
                      <a:pt x="17717" y="2667"/>
                    </a:cubicBezTo>
                    <a:cubicBezTo>
                      <a:pt x="17707" y="2491"/>
                      <a:pt x="17687" y="2304"/>
                      <a:pt x="17666" y="2107"/>
                    </a:cubicBezTo>
                    <a:cubicBezTo>
                      <a:pt x="17583" y="1536"/>
                      <a:pt x="17427" y="935"/>
                      <a:pt x="17157" y="157"/>
                    </a:cubicBezTo>
                    <a:cubicBezTo>
                      <a:pt x="17147" y="125"/>
                      <a:pt x="17116" y="105"/>
                      <a:pt x="17085" y="105"/>
                    </a:cubicBezTo>
                    <a:cubicBezTo>
                      <a:pt x="17074" y="105"/>
                      <a:pt x="17053" y="115"/>
                      <a:pt x="17044" y="115"/>
                    </a:cubicBezTo>
                    <a:cubicBezTo>
                      <a:pt x="17033" y="125"/>
                      <a:pt x="17012" y="146"/>
                      <a:pt x="17002" y="167"/>
                    </a:cubicBezTo>
                    <a:cubicBezTo>
                      <a:pt x="17002" y="188"/>
                      <a:pt x="17002" y="208"/>
                      <a:pt x="17012" y="240"/>
                    </a:cubicBezTo>
                    <a:cubicBezTo>
                      <a:pt x="17044" y="344"/>
                      <a:pt x="17085" y="447"/>
                      <a:pt x="17116" y="561"/>
                    </a:cubicBezTo>
                    <a:cubicBezTo>
                      <a:pt x="17064" y="510"/>
                      <a:pt x="17002" y="468"/>
                      <a:pt x="16940" y="427"/>
                    </a:cubicBezTo>
                    <a:cubicBezTo>
                      <a:pt x="16825" y="374"/>
                      <a:pt x="16701" y="323"/>
                      <a:pt x="16546" y="281"/>
                    </a:cubicBezTo>
                    <a:cubicBezTo>
                      <a:pt x="16234" y="188"/>
                      <a:pt x="15912" y="167"/>
                      <a:pt x="15633" y="146"/>
                    </a:cubicBezTo>
                    <a:lnTo>
                      <a:pt x="15259" y="146"/>
                    </a:lnTo>
                    <a:cubicBezTo>
                      <a:pt x="15062" y="146"/>
                      <a:pt x="14865" y="146"/>
                      <a:pt x="14678" y="157"/>
                    </a:cubicBezTo>
                    <a:lnTo>
                      <a:pt x="14616" y="157"/>
                    </a:lnTo>
                    <a:cubicBezTo>
                      <a:pt x="14492" y="157"/>
                      <a:pt x="14357" y="157"/>
                      <a:pt x="14232" y="167"/>
                    </a:cubicBezTo>
                    <a:lnTo>
                      <a:pt x="14201" y="167"/>
                    </a:lnTo>
                    <a:cubicBezTo>
                      <a:pt x="14056" y="167"/>
                      <a:pt x="13921" y="157"/>
                      <a:pt x="13786" y="146"/>
                    </a:cubicBezTo>
                    <a:cubicBezTo>
                      <a:pt x="12261" y="74"/>
                      <a:pt x="10622" y="1"/>
                      <a:pt x="9025" y="1"/>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26"/>
              <p:cNvSpPr/>
              <p:nvPr/>
            </p:nvSpPr>
            <p:spPr>
              <a:xfrm>
                <a:off x="2205450" y="2742000"/>
                <a:ext cx="14550" cy="26475"/>
              </a:xfrm>
              <a:custGeom>
                <a:rect b="b" l="l" r="r" t="t"/>
                <a:pathLst>
                  <a:path extrusionOk="0" h="1059" w="582">
                    <a:moveTo>
                      <a:pt x="84" y="1"/>
                    </a:moveTo>
                    <a:cubicBezTo>
                      <a:pt x="84" y="1"/>
                      <a:pt x="74" y="1"/>
                      <a:pt x="63" y="12"/>
                    </a:cubicBezTo>
                    <a:cubicBezTo>
                      <a:pt x="42" y="12"/>
                      <a:pt x="32" y="22"/>
                      <a:pt x="11" y="42"/>
                    </a:cubicBezTo>
                    <a:cubicBezTo>
                      <a:pt x="1" y="63"/>
                      <a:pt x="1" y="95"/>
                      <a:pt x="1" y="115"/>
                    </a:cubicBezTo>
                    <a:cubicBezTo>
                      <a:pt x="94" y="395"/>
                      <a:pt x="187" y="676"/>
                      <a:pt x="281" y="945"/>
                    </a:cubicBezTo>
                    <a:cubicBezTo>
                      <a:pt x="291" y="966"/>
                      <a:pt x="302" y="976"/>
                      <a:pt x="312" y="987"/>
                    </a:cubicBezTo>
                    <a:cubicBezTo>
                      <a:pt x="312" y="997"/>
                      <a:pt x="323" y="997"/>
                      <a:pt x="323" y="1008"/>
                    </a:cubicBezTo>
                    <a:cubicBezTo>
                      <a:pt x="332" y="1038"/>
                      <a:pt x="364" y="1049"/>
                      <a:pt x="395" y="1059"/>
                    </a:cubicBezTo>
                    <a:lnTo>
                      <a:pt x="447" y="1059"/>
                    </a:lnTo>
                    <a:cubicBezTo>
                      <a:pt x="468" y="1059"/>
                      <a:pt x="489" y="1038"/>
                      <a:pt x="498" y="1018"/>
                    </a:cubicBezTo>
                    <a:lnTo>
                      <a:pt x="509" y="1018"/>
                    </a:lnTo>
                    <a:cubicBezTo>
                      <a:pt x="530" y="1008"/>
                      <a:pt x="551" y="997"/>
                      <a:pt x="561" y="976"/>
                    </a:cubicBezTo>
                    <a:cubicBezTo>
                      <a:pt x="571" y="955"/>
                      <a:pt x="581" y="935"/>
                      <a:pt x="571" y="914"/>
                    </a:cubicBezTo>
                    <a:cubicBezTo>
                      <a:pt x="540" y="800"/>
                      <a:pt x="509" y="696"/>
                      <a:pt x="478" y="593"/>
                    </a:cubicBezTo>
                    <a:cubicBezTo>
                      <a:pt x="468" y="520"/>
                      <a:pt x="447" y="457"/>
                      <a:pt x="436" y="395"/>
                    </a:cubicBezTo>
                    <a:cubicBezTo>
                      <a:pt x="426" y="364"/>
                      <a:pt x="395" y="333"/>
                      <a:pt x="374" y="323"/>
                    </a:cubicBezTo>
                    <a:lnTo>
                      <a:pt x="343" y="291"/>
                    </a:lnTo>
                    <a:cubicBezTo>
                      <a:pt x="332" y="291"/>
                      <a:pt x="323" y="281"/>
                      <a:pt x="312" y="281"/>
                    </a:cubicBezTo>
                    <a:cubicBezTo>
                      <a:pt x="302" y="261"/>
                      <a:pt x="302" y="250"/>
                      <a:pt x="281" y="240"/>
                    </a:cubicBezTo>
                    <a:cubicBezTo>
                      <a:pt x="270" y="229"/>
                      <a:pt x="250" y="219"/>
                      <a:pt x="240" y="219"/>
                    </a:cubicBezTo>
                    <a:cubicBezTo>
                      <a:pt x="229" y="198"/>
                      <a:pt x="219" y="188"/>
                      <a:pt x="198" y="178"/>
                    </a:cubicBezTo>
                    <a:lnTo>
                      <a:pt x="198" y="167"/>
                    </a:lnTo>
                    <a:lnTo>
                      <a:pt x="167" y="74"/>
                    </a:lnTo>
                    <a:cubicBezTo>
                      <a:pt x="157" y="53"/>
                      <a:pt x="146" y="32"/>
                      <a:pt x="125" y="22"/>
                    </a:cubicBezTo>
                    <a:cubicBezTo>
                      <a:pt x="115" y="12"/>
                      <a:pt x="104" y="1"/>
                      <a:pt x="84" y="1"/>
                    </a:cubicBezTo>
                    <a:close/>
                  </a:path>
                </a:pathLst>
              </a:custGeom>
              <a:solidFill>
                <a:srgbClr val="2938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26"/>
              <p:cNvSpPr/>
              <p:nvPr/>
            </p:nvSpPr>
            <p:spPr>
              <a:xfrm>
                <a:off x="2541800" y="2875300"/>
                <a:ext cx="25" cy="25"/>
              </a:xfrm>
              <a:custGeom>
                <a:rect b="b" l="l" r="r" t="t"/>
                <a:pathLst>
                  <a:path extrusionOk="0" h="1" w="1">
                    <a:moveTo>
                      <a:pt x="1" y="1"/>
                    </a:moveTo>
                    <a:lnTo>
                      <a:pt x="1" y="1"/>
                    </a:lnTo>
                    <a:close/>
                  </a:path>
                </a:pathLst>
              </a:custGeom>
              <a:solidFill>
                <a:srgbClr val="5439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26"/>
              <p:cNvSpPr/>
              <p:nvPr/>
            </p:nvSpPr>
            <p:spPr>
              <a:xfrm>
                <a:off x="2559950" y="3142925"/>
                <a:ext cx="25" cy="25"/>
              </a:xfrm>
              <a:custGeom>
                <a:rect b="b" l="l" r="r" t="t"/>
                <a:pathLst>
                  <a:path extrusionOk="0" h="1" w="1">
                    <a:moveTo>
                      <a:pt x="1" y="1"/>
                    </a:moveTo>
                    <a:close/>
                  </a:path>
                </a:pathLst>
              </a:custGeom>
              <a:solidFill>
                <a:srgbClr val="F7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26"/>
              <p:cNvSpPr/>
              <p:nvPr/>
            </p:nvSpPr>
            <p:spPr>
              <a:xfrm>
                <a:off x="2543625" y="3143450"/>
                <a:ext cx="0" cy="25"/>
              </a:xfrm>
              <a:custGeom>
                <a:rect b="b" l="l" r="r" t="t"/>
                <a:pathLst>
                  <a:path extrusionOk="0" h="1" w="0">
                    <a:moveTo>
                      <a:pt x="0" y="0"/>
                    </a:moveTo>
                    <a:lnTo>
                      <a:pt x="0" y="0"/>
                    </a:lnTo>
                    <a:lnTo>
                      <a:pt x="0" y="0"/>
                    </a:lnTo>
                    <a:close/>
                  </a:path>
                </a:pathLst>
              </a:custGeom>
              <a:solidFill>
                <a:srgbClr val="F7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26"/>
              <p:cNvSpPr/>
              <p:nvPr/>
            </p:nvSpPr>
            <p:spPr>
              <a:xfrm>
                <a:off x="2543375" y="3143450"/>
                <a:ext cx="250" cy="25"/>
              </a:xfrm>
              <a:custGeom>
                <a:rect b="b" l="l" r="r" t="t"/>
                <a:pathLst>
                  <a:path extrusionOk="0" h="1" w="10">
                    <a:moveTo>
                      <a:pt x="0" y="0"/>
                    </a:moveTo>
                    <a:lnTo>
                      <a:pt x="10" y="0"/>
                    </a:lnTo>
                    <a:lnTo>
                      <a:pt x="10" y="0"/>
                    </a:lnTo>
                    <a:close/>
                  </a:path>
                </a:pathLst>
              </a:custGeom>
              <a:solidFill>
                <a:srgbClr val="F7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26"/>
              <p:cNvSpPr/>
              <p:nvPr/>
            </p:nvSpPr>
            <p:spPr>
              <a:xfrm>
                <a:off x="2543375" y="3143450"/>
                <a:ext cx="25" cy="25"/>
              </a:xfrm>
              <a:custGeom>
                <a:rect b="b" l="l" r="r" t="t"/>
                <a:pathLst>
                  <a:path extrusionOk="0" h="1" w="1">
                    <a:moveTo>
                      <a:pt x="0" y="0"/>
                    </a:moveTo>
                    <a:close/>
                  </a:path>
                </a:pathLst>
              </a:custGeom>
              <a:solidFill>
                <a:srgbClr val="F7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26"/>
              <p:cNvSpPr/>
              <p:nvPr/>
            </p:nvSpPr>
            <p:spPr>
              <a:xfrm>
                <a:off x="2205725" y="2626625"/>
                <a:ext cx="86875" cy="86625"/>
              </a:xfrm>
              <a:custGeom>
                <a:rect b="b" l="l" r="r" t="t"/>
                <a:pathLst>
                  <a:path extrusionOk="0" h="3465" w="3475">
                    <a:moveTo>
                      <a:pt x="1743" y="0"/>
                    </a:moveTo>
                    <a:cubicBezTo>
                      <a:pt x="778" y="0"/>
                      <a:pt x="0" y="778"/>
                      <a:pt x="0" y="1732"/>
                    </a:cubicBezTo>
                    <a:cubicBezTo>
                      <a:pt x="0" y="2687"/>
                      <a:pt x="778" y="3465"/>
                      <a:pt x="1743" y="3465"/>
                    </a:cubicBezTo>
                    <a:cubicBezTo>
                      <a:pt x="2697" y="3465"/>
                      <a:pt x="3475" y="2687"/>
                      <a:pt x="3475" y="1732"/>
                    </a:cubicBezTo>
                    <a:cubicBezTo>
                      <a:pt x="3475" y="778"/>
                      <a:pt x="2697" y="0"/>
                      <a:pt x="1743"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26"/>
              <p:cNvSpPr/>
              <p:nvPr/>
            </p:nvSpPr>
            <p:spPr>
              <a:xfrm>
                <a:off x="2222575" y="2629725"/>
                <a:ext cx="66150" cy="68500"/>
              </a:xfrm>
              <a:custGeom>
                <a:rect b="b" l="l" r="r" t="t"/>
                <a:pathLst>
                  <a:path extrusionOk="0" h="2740" w="2646">
                    <a:moveTo>
                      <a:pt x="415" y="1"/>
                    </a:moveTo>
                    <a:cubicBezTo>
                      <a:pt x="270" y="63"/>
                      <a:pt x="125" y="135"/>
                      <a:pt x="0" y="239"/>
                    </a:cubicBezTo>
                    <a:cubicBezTo>
                      <a:pt x="52" y="260"/>
                      <a:pt x="104" y="291"/>
                      <a:pt x="156" y="312"/>
                    </a:cubicBezTo>
                    <a:cubicBezTo>
                      <a:pt x="291" y="395"/>
                      <a:pt x="426" y="478"/>
                      <a:pt x="560" y="571"/>
                    </a:cubicBezTo>
                    <a:cubicBezTo>
                      <a:pt x="696" y="675"/>
                      <a:pt x="830" y="778"/>
                      <a:pt x="965" y="893"/>
                    </a:cubicBezTo>
                    <a:cubicBezTo>
                      <a:pt x="1214" y="1110"/>
                      <a:pt x="1452" y="1349"/>
                      <a:pt x="1660" y="1608"/>
                    </a:cubicBezTo>
                    <a:cubicBezTo>
                      <a:pt x="1774" y="1733"/>
                      <a:pt x="1878" y="1868"/>
                      <a:pt x="1982" y="2002"/>
                    </a:cubicBezTo>
                    <a:cubicBezTo>
                      <a:pt x="2075" y="2138"/>
                      <a:pt x="2158" y="2283"/>
                      <a:pt x="2241" y="2428"/>
                    </a:cubicBezTo>
                    <a:cubicBezTo>
                      <a:pt x="2282" y="2500"/>
                      <a:pt x="2314" y="2573"/>
                      <a:pt x="2355" y="2656"/>
                    </a:cubicBezTo>
                    <a:cubicBezTo>
                      <a:pt x="2365" y="2677"/>
                      <a:pt x="2376" y="2708"/>
                      <a:pt x="2386" y="2739"/>
                    </a:cubicBezTo>
                    <a:cubicBezTo>
                      <a:pt x="2490" y="2615"/>
                      <a:pt x="2583" y="2470"/>
                      <a:pt x="2646" y="2324"/>
                    </a:cubicBezTo>
                    <a:cubicBezTo>
                      <a:pt x="2625" y="2272"/>
                      <a:pt x="2604" y="2231"/>
                      <a:pt x="2583" y="2189"/>
                    </a:cubicBezTo>
                    <a:lnTo>
                      <a:pt x="2593" y="2189"/>
                    </a:lnTo>
                    <a:cubicBezTo>
                      <a:pt x="2490" y="2002"/>
                      <a:pt x="2376" y="1816"/>
                      <a:pt x="2241" y="1640"/>
                    </a:cubicBezTo>
                    <a:cubicBezTo>
                      <a:pt x="2116" y="1474"/>
                      <a:pt x="1992" y="1308"/>
                      <a:pt x="1847" y="1152"/>
                    </a:cubicBezTo>
                    <a:lnTo>
                      <a:pt x="1847" y="1163"/>
                    </a:lnTo>
                    <a:cubicBezTo>
                      <a:pt x="1681" y="976"/>
                      <a:pt x="1515" y="799"/>
                      <a:pt x="1328" y="644"/>
                    </a:cubicBezTo>
                    <a:cubicBezTo>
                      <a:pt x="1131" y="467"/>
                      <a:pt x="934" y="312"/>
                      <a:pt x="716" y="177"/>
                    </a:cubicBezTo>
                    <a:lnTo>
                      <a:pt x="726" y="177"/>
                    </a:lnTo>
                    <a:cubicBezTo>
                      <a:pt x="623" y="115"/>
                      <a:pt x="519" y="52"/>
                      <a:pt x="4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26"/>
              <p:cNvSpPr/>
              <p:nvPr/>
            </p:nvSpPr>
            <p:spPr>
              <a:xfrm>
                <a:off x="2206500" y="2651775"/>
                <a:ext cx="58900" cy="61225"/>
              </a:xfrm>
              <a:custGeom>
                <a:rect b="b" l="l" r="r" t="t"/>
                <a:pathLst>
                  <a:path extrusionOk="0" h="2449" w="2356">
                    <a:moveTo>
                      <a:pt x="135" y="0"/>
                    </a:moveTo>
                    <a:cubicBezTo>
                      <a:pt x="73" y="125"/>
                      <a:pt x="32" y="260"/>
                      <a:pt x="0" y="405"/>
                    </a:cubicBezTo>
                    <a:cubicBezTo>
                      <a:pt x="94" y="457"/>
                      <a:pt x="187" y="519"/>
                      <a:pt x="281" y="592"/>
                    </a:cubicBezTo>
                    <a:cubicBezTo>
                      <a:pt x="415" y="685"/>
                      <a:pt x="550" y="799"/>
                      <a:pt x="675" y="913"/>
                    </a:cubicBezTo>
                    <a:cubicBezTo>
                      <a:pt x="934" y="1131"/>
                      <a:pt x="1173" y="1369"/>
                      <a:pt x="1380" y="1629"/>
                    </a:cubicBezTo>
                    <a:cubicBezTo>
                      <a:pt x="1597" y="1888"/>
                      <a:pt x="1795" y="2158"/>
                      <a:pt x="1940" y="2448"/>
                    </a:cubicBezTo>
                    <a:cubicBezTo>
                      <a:pt x="2085" y="2427"/>
                      <a:pt x="2231" y="2397"/>
                      <a:pt x="2355" y="2344"/>
                    </a:cubicBezTo>
                    <a:cubicBezTo>
                      <a:pt x="2334" y="2282"/>
                      <a:pt x="2314" y="2241"/>
                      <a:pt x="2282" y="2189"/>
                    </a:cubicBezTo>
                    <a:lnTo>
                      <a:pt x="2293" y="2189"/>
                    </a:lnTo>
                    <a:cubicBezTo>
                      <a:pt x="2189" y="2003"/>
                      <a:pt x="2075" y="1816"/>
                      <a:pt x="1950" y="1650"/>
                    </a:cubicBezTo>
                    <a:cubicBezTo>
                      <a:pt x="1826" y="1473"/>
                      <a:pt x="1691" y="1307"/>
                      <a:pt x="1546" y="1152"/>
                    </a:cubicBezTo>
                    <a:lnTo>
                      <a:pt x="1546" y="1141"/>
                    </a:lnTo>
                    <a:cubicBezTo>
                      <a:pt x="1369" y="965"/>
                      <a:pt x="1193" y="788"/>
                      <a:pt x="1007" y="623"/>
                    </a:cubicBezTo>
                    <a:cubicBezTo>
                      <a:pt x="820" y="457"/>
                      <a:pt x="622" y="301"/>
                      <a:pt x="415" y="166"/>
                    </a:cubicBezTo>
                    <a:cubicBezTo>
                      <a:pt x="322" y="104"/>
                      <a:pt x="228" y="52"/>
                      <a:pt x="135"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26"/>
              <p:cNvSpPr/>
              <p:nvPr/>
            </p:nvSpPr>
            <p:spPr>
              <a:xfrm>
                <a:off x="2245150" y="2680550"/>
                <a:ext cx="25" cy="25"/>
              </a:xfrm>
              <a:custGeom>
                <a:rect b="b" l="l" r="r" t="t"/>
                <a:pathLst>
                  <a:path extrusionOk="0" h="1" w="1">
                    <a:moveTo>
                      <a:pt x="0" y="1"/>
                    </a:moveTo>
                    <a:lnTo>
                      <a:pt x="0" y="1"/>
                    </a:lnTo>
                    <a:close/>
                  </a:path>
                </a:pathLst>
              </a:custGeom>
              <a:solidFill>
                <a:srgbClr val="FEE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26"/>
              <p:cNvSpPr/>
              <p:nvPr/>
            </p:nvSpPr>
            <p:spPr>
              <a:xfrm>
                <a:off x="2245150" y="2680550"/>
                <a:ext cx="25" cy="25"/>
              </a:xfrm>
              <a:custGeom>
                <a:rect b="b" l="l" r="r" t="t"/>
                <a:pathLst>
                  <a:path extrusionOk="0" h="1" w="1">
                    <a:moveTo>
                      <a:pt x="0" y="1"/>
                    </a:moveTo>
                    <a:close/>
                  </a:path>
                </a:pathLst>
              </a:custGeom>
              <a:solidFill>
                <a:srgbClr val="FEE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26"/>
              <p:cNvSpPr/>
              <p:nvPr/>
            </p:nvSpPr>
            <p:spPr>
              <a:xfrm>
                <a:off x="2245150" y="2680300"/>
                <a:ext cx="25" cy="275"/>
              </a:xfrm>
              <a:custGeom>
                <a:rect b="b" l="l" r="r" t="t"/>
                <a:pathLst>
                  <a:path extrusionOk="0" h="11" w="1">
                    <a:moveTo>
                      <a:pt x="0" y="11"/>
                    </a:moveTo>
                    <a:lnTo>
                      <a:pt x="0" y="11"/>
                    </a:lnTo>
                    <a:lnTo>
                      <a:pt x="0" y="0"/>
                    </a:lnTo>
                    <a:close/>
                  </a:path>
                </a:pathLst>
              </a:custGeom>
              <a:solidFill>
                <a:srgbClr val="FEE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26"/>
              <p:cNvSpPr/>
              <p:nvPr/>
            </p:nvSpPr>
            <p:spPr>
              <a:xfrm>
                <a:off x="2245150" y="2680550"/>
                <a:ext cx="25" cy="25"/>
              </a:xfrm>
              <a:custGeom>
                <a:rect b="b" l="l" r="r" t="t"/>
                <a:pathLst>
                  <a:path extrusionOk="0" h="1" w="1">
                    <a:moveTo>
                      <a:pt x="0" y="1"/>
                    </a:moveTo>
                    <a:close/>
                  </a:path>
                </a:pathLst>
              </a:custGeom>
              <a:solidFill>
                <a:srgbClr val="FEE0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26"/>
              <p:cNvSpPr/>
              <p:nvPr/>
            </p:nvSpPr>
            <p:spPr>
              <a:xfrm>
                <a:off x="2409550" y="3232400"/>
                <a:ext cx="23875" cy="275"/>
              </a:xfrm>
              <a:custGeom>
                <a:rect b="b" l="l" r="r" t="t"/>
                <a:pathLst>
                  <a:path extrusionOk="0" h="11" w="955">
                    <a:moveTo>
                      <a:pt x="1" y="1"/>
                    </a:moveTo>
                    <a:lnTo>
                      <a:pt x="1" y="11"/>
                    </a:lnTo>
                    <a:lnTo>
                      <a:pt x="955" y="11"/>
                    </a:lnTo>
                    <a:lnTo>
                      <a:pt x="1" y="1"/>
                    </a:lnTo>
                    <a:close/>
                  </a:path>
                </a:pathLst>
              </a:custGeom>
              <a:solidFill>
                <a:srgbClr val="5375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26"/>
              <p:cNvSpPr/>
              <p:nvPr/>
            </p:nvSpPr>
            <p:spPr>
              <a:xfrm>
                <a:off x="2297000" y="2690675"/>
                <a:ext cx="69525" cy="41775"/>
              </a:xfrm>
              <a:custGeom>
                <a:rect b="b" l="l" r="r" t="t"/>
                <a:pathLst>
                  <a:path extrusionOk="0" h="1671" w="2781">
                    <a:moveTo>
                      <a:pt x="1225" y="0"/>
                    </a:moveTo>
                    <a:cubicBezTo>
                      <a:pt x="923" y="0"/>
                      <a:pt x="644" y="73"/>
                      <a:pt x="436" y="208"/>
                    </a:cubicBezTo>
                    <a:cubicBezTo>
                      <a:pt x="250" y="322"/>
                      <a:pt x="114" y="488"/>
                      <a:pt x="63" y="675"/>
                    </a:cubicBezTo>
                    <a:cubicBezTo>
                      <a:pt x="1" y="861"/>
                      <a:pt x="31" y="1058"/>
                      <a:pt x="135" y="1214"/>
                    </a:cubicBezTo>
                    <a:cubicBezTo>
                      <a:pt x="197" y="1297"/>
                      <a:pt x="270" y="1380"/>
                      <a:pt x="363" y="1442"/>
                    </a:cubicBezTo>
                    <a:cubicBezTo>
                      <a:pt x="457" y="1505"/>
                      <a:pt x="571" y="1556"/>
                      <a:pt x="685" y="1588"/>
                    </a:cubicBezTo>
                    <a:cubicBezTo>
                      <a:pt x="757" y="1608"/>
                      <a:pt x="831" y="1629"/>
                      <a:pt x="934" y="1639"/>
                    </a:cubicBezTo>
                    <a:cubicBezTo>
                      <a:pt x="1017" y="1650"/>
                      <a:pt x="1110" y="1660"/>
                      <a:pt x="1214" y="1660"/>
                    </a:cubicBezTo>
                    <a:cubicBezTo>
                      <a:pt x="1255" y="1671"/>
                      <a:pt x="1287" y="1671"/>
                      <a:pt x="1318" y="1671"/>
                    </a:cubicBezTo>
                    <a:cubicBezTo>
                      <a:pt x="1504" y="1671"/>
                      <a:pt x="1681" y="1650"/>
                      <a:pt x="1857" y="1618"/>
                    </a:cubicBezTo>
                    <a:cubicBezTo>
                      <a:pt x="1961" y="1598"/>
                      <a:pt x="2075" y="1577"/>
                      <a:pt x="2168" y="1535"/>
                    </a:cubicBezTo>
                    <a:cubicBezTo>
                      <a:pt x="2272" y="1505"/>
                      <a:pt x="2355" y="1463"/>
                      <a:pt x="2428" y="1422"/>
                    </a:cubicBezTo>
                    <a:cubicBezTo>
                      <a:pt x="2532" y="1359"/>
                      <a:pt x="2615" y="1286"/>
                      <a:pt x="2677" y="1203"/>
                    </a:cubicBezTo>
                    <a:cubicBezTo>
                      <a:pt x="2698" y="1162"/>
                      <a:pt x="2728" y="1110"/>
                      <a:pt x="2739" y="1058"/>
                    </a:cubicBezTo>
                    <a:cubicBezTo>
                      <a:pt x="2770" y="986"/>
                      <a:pt x="2781" y="903"/>
                      <a:pt x="2770" y="809"/>
                    </a:cubicBezTo>
                    <a:cubicBezTo>
                      <a:pt x="2760" y="737"/>
                      <a:pt x="2739" y="664"/>
                      <a:pt x="2698" y="581"/>
                    </a:cubicBezTo>
                    <a:cubicBezTo>
                      <a:pt x="2666" y="519"/>
                      <a:pt x="2615" y="447"/>
                      <a:pt x="2552" y="384"/>
                    </a:cubicBezTo>
                    <a:cubicBezTo>
                      <a:pt x="2490" y="332"/>
                      <a:pt x="2428" y="281"/>
                      <a:pt x="2355" y="239"/>
                    </a:cubicBezTo>
                    <a:cubicBezTo>
                      <a:pt x="2324" y="228"/>
                      <a:pt x="2293" y="208"/>
                      <a:pt x="2262" y="198"/>
                    </a:cubicBezTo>
                    <a:cubicBezTo>
                      <a:pt x="2262" y="187"/>
                      <a:pt x="2251" y="187"/>
                      <a:pt x="2230" y="177"/>
                    </a:cubicBezTo>
                    <a:cubicBezTo>
                      <a:pt x="1972" y="104"/>
                      <a:pt x="1629" y="11"/>
                      <a:pt x="1276"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26"/>
              <p:cNvSpPr/>
              <p:nvPr/>
            </p:nvSpPr>
            <p:spPr>
              <a:xfrm>
                <a:off x="2508625" y="3115200"/>
                <a:ext cx="61725" cy="109700"/>
              </a:xfrm>
              <a:custGeom>
                <a:rect b="b" l="l" r="r" t="t"/>
                <a:pathLst>
                  <a:path extrusionOk="0" h="4388" w="2469">
                    <a:moveTo>
                      <a:pt x="311" y="0"/>
                    </a:moveTo>
                    <a:cubicBezTo>
                      <a:pt x="270" y="0"/>
                      <a:pt x="238" y="31"/>
                      <a:pt x="228" y="72"/>
                    </a:cubicBezTo>
                    <a:cubicBezTo>
                      <a:pt x="208" y="104"/>
                      <a:pt x="197" y="135"/>
                      <a:pt x="208" y="166"/>
                    </a:cubicBezTo>
                    <a:cubicBezTo>
                      <a:pt x="249" y="321"/>
                      <a:pt x="280" y="487"/>
                      <a:pt x="311" y="674"/>
                    </a:cubicBezTo>
                    <a:cubicBezTo>
                      <a:pt x="363" y="1121"/>
                      <a:pt x="353" y="1608"/>
                      <a:pt x="280" y="2199"/>
                    </a:cubicBezTo>
                    <a:cubicBezTo>
                      <a:pt x="259" y="2354"/>
                      <a:pt x="228" y="2520"/>
                      <a:pt x="208" y="2686"/>
                    </a:cubicBezTo>
                    <a:cubicBezTo>
                      <a:pt x="187" y="2769"/>
                      <a:pt x="166" y="2852"/>
                      <a:pt x="145" y="2956"/>
                    </a:cubicBezTo>
                    <a:lnTo>
                      <a:pt x="134" y="2977"/>
                    </a:lnTo>
                    <a:lnTo>
                      <a:pt x="114" y="3060"/>
                    </a:lnTo>
                    <a:cubicBezTo>
                      <a:pt x="52" y="3320"/>
                      <a:pt x="0" y="3569"/>
                      <a:pt x="62" y="3817"/>
                    </a:cubicBezTo>
                    <a:cubicBezTo>
                      <a:pt x="93" y="3931"/>
                      <a:pt x="166" y="4046"/>
                      <a:pt x="259" y="4139"/>
                    </a:cubicBezTo>
                    <a:cubicBezTo>
                      <a:pt x="332" y="4201"/>
                      <a:pt x="415" y="4253"/>
                      <a:pt x="539" y="4295"/>
                    </a:cubicBezTo>
                    <a:cubicBezTo>
                      <a:pt x="653" y="4346"/>
                      <a:pt x="768" y="4357"/>
                      <a:pt x="871" y="4378"/>
                    </a:cubicBezTo>
                    <a:cubicBezTo>
                      <a:pt x="944" y="4388"/>
                      <a:pt x="1017" y="4388"/>
                      <a:pt x="1079" y="4388"/>
                    </a:cubicBezTo>
                    <a:cubicBezTo>
                      <a:pt x="1130" y="4388"/>
                      <a:pt x="1183" y="4388"/>
                      <a:pt x="1234" y="4378"/>
                    </a:cubicBezTo>
                    <a:cubicBezTo>
                      <a:pt x="1359" y="4367"/>
                      <a:pt x="1483" y="4346"/>
                      <a:pt x="1587" y="4315"/>
                    </a:cubicBezTo>
                    <a:cubicBezTo>
                      <a:pt x="1690" y="4284"/>
                      <a:pt x="1794" y="4242"/>
                      <a:pt x="1877" y="4191"/>
                    </a:cubicBezTo>
                    <a:cubicBezTo>
                      <a:pt x="1950" y="4139"/>
                      <a:pt x="2022" y="4076"/>
                      <a:pt x="2095" y="3983"/>
                    </a:cubicBezTo>
                    <a:cubicBezTo>
                      <a:pt x="2147" y="3910"/>
                      <a:pt x="2199" y="3817"/>
                      <a:pt x="2241" y="3714"/>
                    </a:cubicBezTo>
                    <a:cubicBezTo>
                      <a:pt x="2334" y="3527"/>
                      <a:pt x="2386" y="3299"/>
                      <a:pt x="2427" y="3039"/>
                    </a:cubicBezTo>
                    <a:cubicBezTo>
                      <a:pt x="2458" y="2811"/>
                      <a:pt x="2469" y="2562"/>
                      <a:pt x="2458" y="2313"/>
                    </a:cubicBezTo>
                    <a:cubicBezTo>
                      <a:pt x="2448" y="2096"/>
                      <a:pt x="2427" y="1877"/>
                      <a:pt x="2386" y="1681"/>
                    </a:cubicBezTo>
                    <a:cubicBezTo>
                      <a:pt x="2344" y="1442"/>
                      <a:pt x="2251" y="1224"/>
                      <a:pt x="2116" y="1038"/>
                    </a:cubicBezTo>
                    <a:cubicBezTo>
                      <a:pt x="1815" y="612"/>
                      <a:pt x="1317" y="374"/>
                      <a:pt x="913" y="218"/>
                    </a:cubicBezTo>
                    <a:cubicBezTo>
                      <a:pt x="736" y="145"/>
                      <a:pt x="549" y="83"/>
                      <a:pt x="353" y="10"/>
                    </a:cubicBezTo>
                    <a:lnTo>
                      <a:pt x="332" y="10"/>
                    </a:lnTo>
                    <a:cubicBezTo>
                      <a:pt x="321" y="0"/>
                      <a:pt x="321" y="0"/>
                      <a:pt x="311"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26"/>
              <p:cNvSpPr/>
              <p:nvPr/>
            </p:nvSpPr>
            <p:spPr>
              <a:xfrm>
                <a:off x="2639325" y="2905900"/>
                <a:ext cx="115925" cy="168075"/>
              </a:xfrm>
              <a:custGeom>
                <a:rect b="b" l="l" r="r" t="t"/>
                <a:pathLst>
                  <a:path extrusionOk="0" h="6723" w="4637">
                    <a:moveTo>
                      <a:pt x="3195" y="1"/>
                    </a:moveTo>
                    <a:cubicBezTo>
                      <a:pt x="3174" y="1"/>
                      <a:pt x="3153" y="12"/>
                      <a:pt x="3143" y="21"/>
                    </a:cubicBezTo>
                    <a:cubicBezTo>
                      <a:pt x="3112" y="42"/>
                      <a:pt x="3101" y="74"/>
                      <a:pt x="3112" y="104"/>
                    </a:cubicBezTo>
                    <a:lnTo>
                      <a:pt x="3112" y="115"/>
                    </a:lnTo>
                    <a:cubicBezTo>
                      <a:pt x="3112" y="125"/>
                      <a:pt x="3122" y="146"/>
                      <a:pt x="3133" y="157"/>
                    </a:cubicBezTo>
                    <a:cubicBezTo>
                      <a:pt x="3205" y="260"/>
                      <a:pt x="3278" y="364"/>
                      <a:pt x="3340" y="478"/>
                    </a:cubicBezTo>
                    <a:cubicBezTo>
                      <a:pt x="3465" y="717"/>
                      <a:pt x="3558" y="966"/>
                      <a:pt x="3620" y="1225"/>
                    </a:cubicBezTo>
                    <a:cubicBezTo>
                      <a:pt x="3682" y="1474"/>
                      <a:pt x="3714" y="1743"/>
                      <a:pt x="3714" y="2003"/>
                    </a:cubicBezTo>
                    <a:lnTo>
                      <a:pt x="3714" y="2013"/>
                    </a:lnTo>
                    <a:cubicBezTo>
                      <a:pt x="3703" y="2273"/>
                      <a:pt x="3661" y="2532"/>
                      <a:pt x="3589" y="2771"/>
                    </a:cubicBezTo>
                    <a:cubicBezTo>
                      <a:pt x="3527" y="3020"/>
                      <a:pt x="3423" y="3248"/>
                      <a:pt x="3288" y="3465"/>
                    </a:cubicBezTo>
                    <a:cubicBezTo>
                      <a:pt x="3163" y="3673"/>
                      <a:pt x="3008" y="3860"/>
                      <a:pt x="2842" y="4016"/>
                    </a:cubicBezTo>
                    <a:cubicBezTo>
                      <a:pt x="2676" y="4181"/>
                      <a:pt x="2479" y="4316"/>
                      <a:pt x="2261" y="4430"/>
                    </a:cubicBezTo>
                    <a:cubicBezTo>
                      <a:pt x="2064" y="4534"/>
                      <a:pt x="1856" y="4617"/>
                      <a:pt x="1639" y="4669"/>
                    </a:cubicBezTo>
                    <a:cubicBezTo>
                      <a:pt x="1432" y="4721"/>
                      <a:pt x="1224" y="4742"/>
                      <a:pt x="1006" y="4742"/>
                    </a:cubicBezTo>
                    <a:lnTo>
                      <a:pt x="964" y="4742"/>
                    </a:lnTo>
                    <a:cubicBezTo>
                      <a:pt x="768" y="4742"/>
                      <a:pt x="570" y="4710"/>
                      <a:pt x="383" y="4659"/>
                    </a:cubicBezTo>
                    <a:lnTo>
                      <a:pt x="353" y="4659"/>
                    </a:lnTo>
                    <a:cubicBezTo>
                      <a:pt x="332" y="4659"/>
                      <a:pt x="300" y="4669"/>
                      <a:pt x="280" y="4700"/>
                    </a:cubicBezTo>
                    <a:cubicBezTo>
                      <a:pt x="114" y="4938"/>
                      <a:pt x="21" y="5250"/>
                      <a:pt x="0" y="5623"/>
                    </a:cubicBezTo>
                    <a:cubicBezTo>
                      <a:pt x="0" y="5768"/>
                      <a:pt x="0" y="5934"/>
                      <a:pt x="31" y="6121"/>
                    </a:cubicBezTo>
                    <a:cubicBezTo>
                      <a:pt x="52" y="6277"/>
                      <a:pt x="83" y="6432"/>
                      <a:pt x="125" y="6588"/>
                    </a:cubicBezTo>
                    <a:cubicBezTo>
                      <a:pt x="135" y="6619"/>
                      <a:pt x="145" y="6630"/>
                      <a:pt x="166" y="6639"/>
                    </a:cubicBezTo>
                    <a:cubicBezTo>
                      <a:pt x="176" y="6650"/>
                      <a:pt x="187" y="6650"/>
                      <a:pt x="197" y="6660"/>
                    </a:cubicBezTo>
                    <a:cubicBezTo>
                      <a:pt x="197" y="6692"/>
                      <a:pt x="238" y="6722"/>
                      <a:pt x="280" y="6722"/>
                    </a:cubicBezTo>
                    <a:lnTo>
                      <a:pt x="332" y="6722"/>
                    </a:lnTo>
                    <a:cubicBezTo>
                      <a:pt x="819" y="6722"/>
                      <a:pt x="1307" y="6671"/>
                      <a:pt x="1784" y="6547"/>
                    </a:cubicBezTo>
                    <a:cubicBezTo>
                      <a:pt x="2313" y="6411"/>
                      <a:pt x="2780" y="6215"/>
                      <a:pt x="3184" y="5945"/>
                    </a:cubicBezTo>
                    <a:cubicBezTo>
                      <a:pt x="3402" y="5800"/>
                      <a:pt x="3589" y="5634"/>
                      <a:pt x="3755" y="5457"/>
                    </a:cubicBezTo>
                    <a:cubicBezTo>
                      <a:pt x="3931" y="5281"/>
                      <a:pt x="4087" y="5074"/>
                      <a:pt x="4201" y="4855"/>
                    </a:cubicBezTo>
                    <a:cubicBezTo>
                      <a:pt x="4419" y="4472"/>
                      <a:pt x="4543" y="4005"/>
                      <a:pt x="4595" y="3486"/>
                    </a:cubicBezTo>
                    <a:cubicBezTo>
                      <a:pt x="4636" y="3009"/>
                      <a:pt x="4606" y="2511"/>
                      <a:pt x="4481" y="2013"/>
                    </a:cubicBezTo>
                    <a:cubicBezTo>
                      <a:pt x="4419" y="1775"/>
                      <a:pt x="4346" y="1547"/>
                      <a:pt x="4242" y="1308"/>
                    </a:cubicBezTo>
                    <a:cubicBezTo>
                      <a:pt x="4149" y="1090"/>
                      <a:pt x="4025" y="883"/>
                      <a:pt x="3890" y="685"/>
                    </a:cubicBezTo>
                    <a:cubicBezTo>
                      <a:pt x="3797" y="561"/>
                      <a:pt x="3693" y="436"/>
                      <a:pt x="3589" y="323"/>
                    </a:cubicBezTo>
                    <a:cubicBezTo>
                      <a:pt x="3485" y="229"/>
                      <a:pt x="3382" y="125"/>
                      <a:pt x="3257" y="32"/>
                    </a:cubicBezTo>
                    <a:cubicBezTo>
                      <a:pt x="3236" y="21"/>
                      <a:pt x="3216" y="1"/>
                      <a:pt x="319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26"/>
              <p:cNvSpPr/>
              <p:nvPr/>
            </p:nvSpPr>
            <p:spPr>
              <a:xfrm>
                <a:off x="2295700" y="2536375"/>
                <a:ext cx="357125" cy="695800"/>
              </a:xfrm>
              <a:custGeom>
                <a:rect b="b" l="l" r="r" t="t"/>
                <a:pathLst>
                  <a:path extrusionOk="0" h="27832" w="14285">
                    <a:moveTo>
                      <a:pt x="6961" y="1"/>
                    </a:moveTo>
                    <a:cubicBezTo>
                      <a:pt x="6930" y="1"/>
                      <a:pt x="6899" y="10"/>
                      <a:pt x="6867" y="10"/>
                    </a:cubicBezTo>
                    <a:cubicBezTo>
                      <a:pt x="6816" y="21"/>
                      <a:pt x="6764" y="31"/>
                      <a:pt x="6722" y="52"/>
                    </a:cubicBezTo>
                    <a:cubicBezTo>
                      <a:pt x="6650" y="84"/>
                      <a:pt x="6588" y="135"/>
                      <a:pt x="6546" y="208"/>
                    </a:cubicBezTo>
                    <a:cubicBezTo>
                      <a:pt x="6505" y="270"/>
                      <a:pt x="6484" y="342"/>
                      <a:pt x="6484" y="436"/>
                    </a:cubicBezTo>
                    <a:cubicBezTo>
                      <a:pt x="6473" y="488"/>
                      <a:pt x="6484" y="540"/>
                      <a:pt x="6494" y="591"/>
                    </a:cubicBezTo>
                    <a:cubicBezTo>
                      <a:pt x="6494" y="633"/>
                      <a:pt x="6505" y="674"/>
                      <a:pt x="6525" y="727"/>
                    </a:cubicBezTo>
                    <a:cubicBezTo>
                      <a:pt x="6556" y="820"/>
                      <a:pt x="6598" y="923"/>
                      <a:pt x="6650" y="1027"/>
                    </a:cubicBezTo>
                    <a:cubicBezTo>
                      <a:pt x="6701" y="1110"/>
                      <a:pt x="6764" y="1204"/>
                      <a:pt x="6826" y="1276"/>
                    </a:cubicBezTo>
                    <a:cubicBezTo>
                      <a:pt x="6629" y="1287"/>
                      <a:pt x="6452" y="1297"/>
                      <a:pt x="6286" y="1328"/>
                    </a:cubicBezTo>
                    <a:cubicBezTo>
                      <a:pt x="6069" y="1359"/>
                      <a:pt x="5841" y="1421"/>
                      <a:pt x="5592" y="1515"/>
                    </a:cubicBezTo>
                    <a:cubicBezTo>
                      <a:pt x="5364" y="1598"/>
                      <a:pt x="5156" y="1691"/>
                      <a:pt x="4896" y="1815"/>
                    </a:cubicBezTo>
                    <a:cubicBezTo>
                      <a:pt x="4866" y="1836"/>
                      <a:pt x="4824" y="1857"/>
                      <a:pt x="4783" y="1878"/>
                    </a:cubicBezTo>
                    <a:cubicBezTo>
                      <a:pt x="4700" y="1919"/>
                      <a:pt x="4606" y="1961"/>
                      <a:pt x="4513" y="2002"/>
                    </a:cubicBezTo>
                    <a:cubicBezTo>
                      <a:pt x="4389" y="2064"/>
                      <a:pt x="4243" y="2106"/>
                      <a:pt x="4098" y="2147"/>
                    </a:cubicBezTo>
                    <a:cubicBezTo>
                      <a:pt x="3849" y="2220"/>
                      <a:pt x="3579" y="2251"/>
                      <a:pt x="3310" y="2251"/>
                    </a:cubicBezTo>
                    <a:cubicBezTo>
                      <a:pt x="3165" y="2251"/>
                      <a:pt x="3009" y="2241"/>
                      <a:pt x="2863" y="2220"/>
                    </a:cubicBezTo>
                    <a:lnTo>
                      <a:pt x="2646" y="2189"/>
                    </a:lnTo>
                    <a:cubicBezTo>
                      <a:pt x="2563" y="2168"/>
                      <a:pt x="2490" y="2158"/>
                      <a:pt x="2428" y="2137"/>
                    </a:cubicBezTo>
                    <a:cubicBezTo>
                      <a:pt x="2345" y="2117"/>
                      <a:pt x="2272" y="2096"/>
                      <a:pt x="2210" y="2054"/>
                    </a:cubicBezTo>
                    <a:cubicBezTo>
                      <a:pt x="2199" y="2034"/>
                      <a:pt x="2179" y="2013"/>
                      <a:pt x="2158" y="2002"/>
                    </a:cubicBezTo>
                    <a:cubicBezTo>
                      <a:pt x="2054" y="1971"/>
                      <a:pt x="1961" y="1961"/>
                      <a:pt x="1858" y="1961"/>
                    </a:cubicBezTo>
                    <a:cubicBezTo>
                      <a:pt x="1526" y="1961"/>
                      <a:pt x="1204" y="2106"/>
                      <a:pt x="996" y="2230"/>
                    </a:cubicBezTo>
                    <a:cubicBezTo>
                      <a:pt x="820" y="2334"/>
                      <a:pt x="654" y="2469"/>
                      <a:pt x="498" y="2615"/>
                    </a:cubicBezTo>
                    <a:cubicBezTo>
                      <a:pt x="353" y="2749"/>
                      <a:pt x="249" y="2894"/>
                      <a:pt x="177" y="3029"/>
                    </a:cubicBezTo>
                    <a:cubicBezTo>
                      <a:pt x="146" y="3039"/>
                      <a:pt x="125" y="3071"/>
                      <a:pt x="115" y="3092"/>
                    </a:cubicBezTo>
                    <a:cubicBezTo>
                      <a:pt x="21" y="3600"/>
                      <a:pt x="0" y="4108"/>
                      <a:pt x="73" y="4606"/>
                    </a:cubicBezTo>
                    <a:cubicBezTo>
                      <a:pt x="104" y="4844"/>
                      <a:pt x="156" y="5093"/>
                      <a:pt x="239" y="5321"/>
                    </a:cubicBezTo>
                    <a:cubicBezTo>
                      <a:pt x="312" y="5550"/>
                      <a:pt x="405" y="5768"/>
                      <a:pt x="530" y="5985"/>
                    </a:cubicBezTo>
                    <a:cubicBezTo>
                      <a:pt x="758" y="6411"/>
                      <a:pt x="1090" y="6785"/>
                      <a:pt x="1473" y="7064"/>
                    </a:cubicBezTo>
                    <a:cubicBezTo>
                      <a:pt x="1671" y="7209"/>
                      <a:pt x="1899" y="7324"/>
                      <a:pt x="2137" y="7428"/>
                    </a:cubicBezTo>
                    <a:cubicBezTo>
                      <a:pt x="2407" y="7531"/>
                      <a:pt x="2697" y="7604"/>
                      <a:pt x="2988" y="7677"/>
                    </a:cubicBezTo>
                    <a:lnTo>
                      <a:pt x="3071" y="7697"/>
                    </a:lnTo>
                    <a:cubicBezTo>
                      <a:pt x="3195" y="7728"/>
                      <a:pt x="3351" y="7770"/>
                      <a:pt x="3506" y="7811"/>
                    </a:cubicBezTo>
                    <a:cubicBezTo>
                      <a:pt x="3631" y="8973"/>
                      <a:pt x="3662" y="10155"/>
                      <a:pt x="3672" y="11307"/>
                    </a:cubicBezTo>
                    <a:lnTo>
                      <a:pt x="3683" y="11628"/>
                    </a:lnTo>
                    <a:cubicBezTo>
                      <a:pt x="3693" y="12241"/>
                      <a:pt x="3714" y="12894"/>
                      <a:pt x="3745" y="13537"/>
                    </a:cubicBezTo>
                    <a:cubicBezTo>
                      <a:pt x="3787" y="14222"/>
                      <a:pt x="3849" y="14834"/>
                      <a:pt x="3942" y="15425"/>
                    </a:cubicBezTo>
                    <a:cubicBezTo>
                      <a:pt x="4046" y="16079"/>
                      <a:pt x="4191" y="16711"/>
                      <a:pt x="4368" y="17303"/>
                    </a:cubicBezTo>
                    <a:cubicBezTo>
                      <a:pt x="4534" y="17811"/>
                      <a:pt x="4741" y="18340"/>
                      <a:pt x="4990" y="18869"/>
                    </a:cubicBezTo>
                    <a:cubicBezTo>
                      <a:pt x="5436" y="19834"/>
                      <a:pt x="6048" y="20798"/>
                      <a:pt x="6795" y="21732"/>
                    </a:cubicBezTo>
                    <a:cubicBezTo>
                      <a:pt x="7003" y="22001"/>
                      <a:pt x="7241" y="22282"/>
                      <a:pt x="7501" y="22562"/>
                    </a:cubicBezTo>
                    <a:cubicBezTo>
                      <a:pt x="7625" y="22707"/>
                      <a:pt x="7739" y="22821"/>
                      <a:pt x="7842" y="22935"/>
                    </a:cubicBezTo>
                    <a:lnTo>
                      <a:pt x="8185" y="23278"/>
                    </a:lnTo>
                    <a:lnTo>
                      <a:pt x="8361" y="23444"/>
                    </a:lnTo>
                    <a:cubicBezTo>
                      <a:pt x="8755" y="23827"/>
                      <a:pt x="9170" y="24221"/>
                      <a:pt x="9513" y="24668"/>
                    </a:cubicBezTo>
                    <a:cubicBezTo>
                      <a:pt x="9741" y="24968"/>
                      <a:pt x="9907" y="25249"/>
                      <a:pt x="10032" y="25528"/>
                    </a:cubicBezTo>
                    <a:cubicBezTo>
                      <a:pt x="10115" y="25736"/>
                      <a:pt x="10177" y="25954"/>
                      <a:pt x="10207" y="26161"/>
                    </a:cubicBezTo>
                    <a:cubicBezTo>
                      <a:pt x="10218" y="26254"/>
                      <a:pt x="10218" y="26358"/>
                      <a:pt x="10197" y="26483"/>
                    </a:cubicBezTo>
                    <a:lnTo>
                      <a:pt x="10197" y="26493"/>
                    </a:lnTo>
                    <a:lnTo>
                      <a:pt x="10166" y="26711"/>
                    </a:lnTo>
                    <a:cubicBezTo>
                      <a:pt x="10135" y="26867"/>
                      <a:pt x="10104" y="27033"/>
                      <a:pt x="10104" y="27188"/>
                    </a:cubicBezTo>
                    <a:cubicBezTo>
                      <a:pt x="10104" y="27240"/>
                      <a:pt x="10115" y="27292"/>
                      <a:pt x="10124" y="27344"/>
                    </a:cubicBezTo>
                    <a:cubicBezTo>
                      <a:pt x="10135" y="27395"/>
                      <a:pt x="10156" y="27437"/>
                      <a:pt x="10166" y="27478"/>
                    </a:cubicBezTo>
                    <a:cubicBezTo>
                      <a:pt x="10187" y="27520"/>
                      <a:pt x="10218" y="27561"/>
                      <a:pt x="10249" y="27603"/>
                    </a:cubicBezTo>
                    <a:cubicBezTo>
                      <a:pt x="10280" y="27644"/>
                      <a:pt x="10322" y="27676"/>
                      <a:pt x="10363" y="27697"/>
                    </a:cubicBezTo>
                    <a:cubicBezTo>
                      <a:pt x="10426" y="27738"/>
                      <a:pt x="10498" y="27769"/>
                      <a:pt x="10560" y="27780"/>
                    </a:cubicBezTo>
                    <a:cubicBezTo>
                      <a:pt x="10664" y="27810"/>
                      <a:pt x="10758" y="27821"/>
                      <a:pt x="10841" y="27831"/>
                    </a:cubicBezTo>
                    <a:lnTo>
                      <a:pt x="11007" y="27831"/>
                    </a:lnTo>
                    <a:cubicBezTo>
                      <a:pt x="11141" y="27831"/>
                      <a:pt x="11276" y="27821"/>
                      <a:pt x="11452" y="27800"/>
                    </a:cubicBezTo>
                    <a:cubicBezTo>
                      <a:pt x="11660" y="27769"/>
                      <a:pt x="11846" y="27727"/>
                      <a:pt x="12012" y="27665"/>
                    </a:cubicBezTo>
                    <a:cubicBezTo>
                      <a:pt x="12095" y="27634"/>
                      <a:pt x="12158" y="27603"/>
                      <a:pt x="12210" y="27572"/>
                    </a:cubicBezTo>
                    <a:cubicBezTo>
                      <a:pt x="12251" y="27551"/>
                      <a:pt x="12282" y="27531"/>
                      <a:pt x="12324" y="27489"/>
                    </a:cubicBezTo>
                    <a:cubicBezTo>
                      <a:pt x="12376" y="27458"/>
                      <a:pt x="12427" y="27416"/>
                      <a:pt x="12469" y="27365"/>
                    </a:cubicBezTo>
                    <a:cubicBezTo>
                      <a:pt x="12593" y="27219"/>
                      <a:pt x="12687" y="27022"/>
                      <a:pt x="12749" y="26784"/>
                    </a:cubicBezTo>
                    <a:cubicBezTo>
                      <a:pt x="12770" y="26680"/>
                      <a:pt x="12780" y="26566"/>
                      <a:pt x="12791" y="26462"/>
                    </a:cubicBezTo>
                    <a:cubicBezTo>
                      <a:pt x="12801" y="26337"/>
                      <a:pt x="12812" y="26213"/>
                      <a:pt x="12812" y="26099"/>
                    </a:cubicBezTo>
                    <a:cubicBezTo>
                      <a:pt x="12821" y="25933"/>
                      <a:pt x="12821" y="25777"/>
                      <a:pt x="12842" y="25622"/>
                    </a:cubicBezTo>
                    <a:cubicBezTo>
                      <a:pt x="12853" y="25415"/>
                      <a:pt x="12874" y="25217"/>
                      <a:pt x="12894" y="25020"/>
                    </a:cubicBezTo>
                    <a:lnTo>
                      <a:pt x="12904" y="25010"/>
                    </a:lnTo>
                    <a:cubicBezTo>
                      <a:pt x="12946" y="24719"/>
                      <a:pt x="12998" y="24449"/>
                      <a:pt x="13060" y="24191"/>
                    </a:cubicBezTo>
                    <a:cubicBezTo>
                      <a:pt x="13133" y="23931"/>
                      <a:pt x="13216" y="23661"/>
                      <a:pt x="13330" y="23391"/>
                    </a:cubicBezTo>
                    <a:lnTo>
                      <a:pt x="13340" y="23371"/>
                    </a:lnTo>
                    <a:cubicBezTo>
                      <a:pt x="13382" y="23278"/>
                      <a:pt x="13423" y="23174"/>
                      <a:pt x="13475" y="23070"/>
                    </a:cubicBezTo>
                    <a:lnTo>
                      <a:pt x="13506" y="22997"/>
                    </a:lnTo>
                    <a:cubicBezTo>
                      <a:pt x="13568" y="22852"/>
                      <a:pt x="13631" y="22718"/>
                      <a:pt x="13693" y="22582"/>
                    </a:cubicBezTo>
                    <a:cubicBezTo>
                      <a:pt x="13817" y="22282"/>
                      <a:pt x="13921" y="22043"/>
                      <a:pt x="14004" y="21815"/>
                    </a:cubicBezTo>
                    <a:cubicBezTo>
                      <a:pt x="14098" y="21545"/>
                      <a:pt x="14170" y="21286"/>
                      <a:pt x="14211" y="21026"/>
                    </a:cubicBezTo>
                    <a:cubicBezTo>
                      <a:pt x="14264" y="20767"/>
                      <a:pt x="14284" y="20498"/>
                      <a:pt x="14274" y="20238"/>
                    </a:cubicBezTo>
                    <a:cubicBezTo>
                      <a:pt x="14264" y="19958"/>
                      <a:pt x="14222" y="19678"/>
                      <a:pt x="14139" y="19387"/>
                    </a:cubicBezTo>
                    <a:cubicBezTo>
                      <a:pt x="14098" y="19232"/>
                      <a:pt x="14036" y="19087"/>
                      <a:pt x="13983" y="18952"/>
                    </a:cubicBezTo>
                    <a:cubicBezTo>
                      <a:pt x="13932" y="18806"/>
                      <a:pt x="13870" y="18651"/>
                      <a:pt x="13807" y="18506"/>
                    </a:cubicBezTo>
                    <a:cubicBezTo>
                      <a:pt x="13548" y="17884"/>
                      <a:pt x="13268" y="17282"/>
                      <a:pt x="13040" y="16826"/>
                    </a:cubicBezTo>
                    <a:cubicBezTo>
                      <a:pt x="12904" y="16556"/>
                      <a:pt x="12770" y="16275"/>
                      <a:pt x="12635" y="15996"/>
                    </a:cubicBezTo>
                    <a:cubicBezTo>
                      <a:pt x="12251" y="15249"/>
                      <a:pt x="11867" y="14461"/>
                      <a:pt x="11535" y="13672"/>
                    </a:cubicBezTo>
                    <a:cubicBezTo>
                      <a:pt x="11369" y="13288"/>
                      <a:pt x="11214" y="12884"/>
                      <a:pt x="11048" y="12417"/>
                    </a:cubicBezTo>
                    <a:cubicBezTo>
                      <a:pt x="10892" y="11992"/>
                      <a:pt x="10747" y="11545"/>
                      <a:pt x="10622" y="11100"/>
                    </a:cubicBezTo>
                    <a:cubicBezTo>
                      <a:pt x="10343" y="10176"/>
                      <a:pt x="10145" y="9274"/>
                      <a:pt x="10032" y="8423"/>
                    </a:cubicBezTo>
                    <a:lnTo>
                      <a:pt x="10032" y="8403"/>
                    </a:lnTo>
                    <a:cubicBezTo>
                      <a:pt x="10021" y="8320"/>
                      <a:pt x="10011" y="8247"/>
                      <a:pt x="10000" y="8164"/>
                    </a:cubicBezTo>
                    <a:cubicBezTo>
                      <a:pt x="10000" y="8122"/>
                      <a:pt x="9990" y="8071"/>
                      <a:pt x="9990" y="8029"/>
                    </a:cubicBezTo>
                    <a:cubicBezTo>
                      <a:pt x="9979" y="7998"/>
                      <a:pt x="9979" y="7977"/>
                      <a:pt x="9979" y="7956"/>
                    </a:cubicBezTo>
                    <a:lnTo>
                      <a:pt x="9979" y="7936"/>
                    </a:lnTo>
                    <a:cubicBezTo>
                      <a:pt x="10032" y="7656"/>
                      <a:pt x="10104" y="7375"/>
                      <a:pt x="10177" y="7106"/>
                    </a:cubicBezTo>
                    <a:lnTo>
                      <a:pt x="10218" y="6971"/>
                    </a:lnTo>
                    <a:cubicBezTo>
                      <a:pt x="10301" y="6649"/>
                      <a:pt x="10373" y="6338"/>
                      <a:pt x="10415" y="6027"/>
                    </a:cubicBezTo>
                    <a:cubicBezTo>
                      <a:pt x="10456" y="5706"/>
                      <a:pt x="10467" y="5395"/>
                      <a:pt x="10456" y="5093"/>
                    </a:cubicBezTo>
                    <a:cubicBezTo>
                      <a:pt x="10446" y="4793"/>
                      <a:pt x="10405" y="4482"/>
                      <a:pt x="10332" y="4180"/>
                    </a:cubicBezTo>
                    <a:cubicBezTo>
                      <a:pt x="10270" y="3932"/>
                      <a:pt x="10177" y="3662"/>
                      <a:pt x="10052" y="3403"/>
                    </a:cubicBezTo>
                    <a:cubicBezTo>
                      <a:pt x="9938" y="3175"/>
                      <a:pt x="9793" y="2936"/>
                      <a:pt x="9606" y="2677"/>
                    </a:cubicBezTo>
                    <a:cubicBezTo>
                      <a:pt x="9534" y="2573"/>
                      <a:pt x="9461" y="2479"/>
                      <a:pt x="9388" y="2386"/>
                    </a:cubicBezTo>
                    <a:cubicBezTo>
                      <a:pt x="9315" y="2293"/>
                      <a:pt x="9243" y="2189"/>
                      <a:pt x="9170" y="2096"/>
                    </a:cubicBezTo>
                    <a:cubicBezTo>
                      <a:pt x="9025" y="1898"/>
                      <a:pt x="8911" y="1712"/>
                      <a:pt x="8838" y="1525"/>
                    </a:cubicBezTo>
                    <a:lnTo>
                      <a:pt x="8828" y="1515"/>
                    </a:lnTo>
                    <a:cubicBezTo>
                      <a:pt x="8755" y="1328"/>
                      <a:pt x="8693" y="1142"/>
                      <a:pt x="8672" y="955"/>
                    </a:cubicBezTo>
                    <a:lnTo>
                      <a:pt x="8662" y="934"/>
                    </a:lnTo>
                    <a:lnTo>
                      <a:pt x="8672" y="934"/>
                    </a:lnTo>
                    <a:cubicBezTo>
                      <a:pt x="8662" y="903"/>
                      <a:pt x="8662" y="872"/>
                      <a:pt x="8651" y="830"/>
                    </a:cubicBezTo>
                    <a:cubicBezTo>
                      <a:pt x="8651" y="789"/>
                      <a:pt x="8642" y="737"/>
                      <a:pt x="8642" y="685"/>
                    </a:cubicBezTo>
                    <a:cubicBezTo>
                      <a:pt x="8631" y="602"/>
                      <a:pt x="8610" y="519"/>
                      <a:pt x="8579" y="436"/>
                    </a:cubicBezTo>
                    <a:cubicBezTo>
                      <a:pt x="8559" y="395"/>
                      <a:pt x="8548" y="353"/>
                      <a:pt x="8527" y="332"/>
                    </a:cubicBezTo>
                    <a:cubicBezTo>
                      <a:pt x="8496" y="291"/>
                      <a:pt x="8465" y="259"/>
                      <a:pt x="8434" y="239"/>
                    </a:cubicBezTo>
                    <a:cubicBezTo>
                      <a:pt x="8403" y="218"/>
                      <a:pt x="8361" y="208"/>
                      <a:pt x="8320" y="197"/>
                    </a:cubicBezTo>
                    <a:lnTo>
                      <a:pt x="8257" y="197"/>
                    </a:lnTo>
                    <a:cubicBezTo>
                      <a:pt x="8227" y="197"/>
                      <a:pt x="8185" y="197"/>
                      <a:pt x="8154" y="208"/>
                    </a:cubicBezTo>
                    <a:cubicBezTo>
                      <a:pt x="8040" y="229"/>
                      <a:pt x="7946" y="280"/>
                      <a:pt x="7874" y="353"/>
                    </a:cubicBezTo>
                    <a:cubicBezTo>
                      <a:pt x="7812" y="425"/>
                      <a:pt x="7770" y="519"/>
                      <a:pt x="7739" y="633"/>
                    </a:cubicBezTo>
                    <a:cubicBezTo>
                      <a:pt x="7729" y="685"/>
                      <a:pt x="7718" y="747"/>
                      <a:pt x="7718" y="810"/>
                    </a:cubicBezTo>
                    <a:lnTo>
                      <a:pt x="7687" y="737"/>
                    </a:lnTo>
                    <a:cubicBezTo>
                      <a:pt x="7666" y="695"/>
                      <a:pt x="7646" y="654"/>
                      <a:pt x="7614" y="612"/>
                    </a:cubicBezTo>
                    <a:cubicBezTo>
                      <a:pt x="7563" y="498"/>
                      <a:pt x="7510" y="415"/>
                      <a:pt x="7469" y="342"/>
                    </a:cubicBezTo>
                    <a:cubicBezTo>
                      <a:pt x="7407" y="249"/>
                      <a:pt x="7344" y="176"/>
                      <a:pt x="7272" y="125"/>
                    </a:cubicBezTo>
                    <a:cubicBezTo>
                      <a:pt x="7231" y="84"/>
                      <a:pt x="7199" y="63"/>
                      <a:pt x="7158" y="52"/>
                    </a:cubicBezTo>
                    <a:cubicBezTo>
                      <a:pt x="7106" y="31"/>
                      <a:pt x="7065" y="10"/>
                      <a:pt x="7013" y="10"/>
                    </a:cubicBezTo>
                    <a:cubicBezTo>
                      <a:pt x="6992" y="1"/>
                      <a:pt x="6971" y="1"/>
                      <a:pt x="696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26"/>
              <p:cNvSpPr/>
              <p:nvPr/>
            </p:nvSpPr>
            <p:spPr>
              <a:xfrm>
                <a:off x="2541025" y="2821125"/>
                <a:ext cx="99350" cy="176350"/>
              </a:xfrm>
              <a:custGeom>
                <a:rect b="b" l="l" r="r" t="t"/>
                <a:pathLst>
                  <a:path extrusionOk="0" h="7054" w="3974">
                    <a:moveTo>
                      <a:pt x="892" y="0"/>
                    </a:moveTo>
                    <a:cubicBezTo>
                      <a:pt x="809" y="125"/>
                      <a:pt x="737" y="238"/>
                      <a:pt x="664" y="363"/>
                    </a:cubicBezTo>
                    <a:cubicBezTo>
                      <a:pt x="550" y="550"/>
                      <a:pt x="457" y="747"/>
                      <a:pt x="374" y="944"/>
                    </a:cubicBezTo>
                    <a:lnTo>
                      <a:pt x="374" y="934"/>
                    </a:lnTo>
                    <a:cubicBezTo>
                      <a:pt x="291" y="1130"/>
                      <a:pt x="219" y="1338"/>
                      <a:pt x="166" y="1545"/>
                    </a:cubicBezTo>
                    <a:cubicBezTo>
                      <a:pt x="104" y="1753"/>
                      <a:pt x="63" y="1960"/>
                      <a:pt x="32" y="2168"/>
                    </a:cubicBezTo>
                    <a:lnTo>
                      <a:pt x="32" y="2178"/>
                    </a:lnTo>
                    <a:cubicBezTo>
                      <a:pt x="11" y="2365"/>
                      <a:pt x="0" y="2562"/>
                      <a:pt x="0" y="2759"/>
                    </a:cubicBezTo>
                    <a:cubicBezTo>
                      <a:pt x="0" y="2956"/>
                      <a:pt x="11" y="3154"/>
                      <a:pt x="32" y="3340"/>
                    </a:cubicBezTo>
                    <a:lnTo>
                      <a:pt x="32" y="3350"/>
                    </a:lnTo>
                    <a:cubicBezTo>
                      <a:pt x="94" y="3755"/>
                      <a:pt x="187" y="4149"/>
                      <a:pt x="353" y="4523"/>
                    </a:cubicBezTo>
                    <a:lnTo>
                      <a:pt x="343" y="4523"/>
                    </a:lnTo>
                    <a:cubicBezTo>
                      <a:pt x="415" y="4678"/>
                      <a:pt x="498" y="4844"/>
                      <a:pt x="581" y="4989"/>
                    </a:cubicBezTo>
                    <a:cubicBezTo>
                      <a:pt x="675" y="5145"/>
                      <a:pt x="768" y="5280"/>
                      <a:pt x="872" y="5415"/>
                    </a:cubicBezTo>
                    <a:cubicBezTo>
                      <a:pt x="975" y="5549"/>
                      <a:pt x="1090" y="5685"/>
                      <a:pt x="1214" y="5809"/>
                    </a:cubicBezTo>
                    <a:cubicBezTo>
                      <a:pt x="1328" y="5923"/>
                      <a:pt x="1453" y="6037"/>
                      <a:pt x="1588" y="6130"/>
                    </a:cubicBezTo>
                    <a:cubicBezTo>
                      <a:pt x="1733" y="6245"/>
                      <a:pt x="1888" y="6348"/>
                      <a:pt x="2044" y="6441"/>
                    </a:cubicBezTo>
                    <a:cubicBezTo>
                      <a:pt x="2210" y="6535"/>
                      <a:pt x="2376" y="6618"/>
                      <a:pt x="2552" y="6690"/>
                    </a:cubicBezTo>
                    <a:cubicBezTo>
                      <a:pt x="2750" y="6773"/>
                      <a:pt x="2967" y="6846"/>
                      <a:pt x="3185" y="6909"/>
                    </a:cubicBezTo>
                    <a:cubicBezTo>
                      <a:pt x="3403" y="6971"/>
                      <a:pt x="3631" y="7012"/>
                      <a:pt x="3849" y="7043"/>
                    </a:cubicBezTo>
                    <a:cubicBezTo>
                      <a:pt x="3891" y="7043"/>
                      <a:pt x="3932" y="7054"/>
                      <a:pt x="3974" y="7054"/>
                    </a:cubicBezTo>
                    <a:cubicBezTo>
                      <a:pt x="3714" y="6441"/>
                      <a:pt x="3434" y="5840"/>
                      <a:pt x="3237" y="5436"/>
                    </a:cubicBezTo>
                    <a:cubicBezTo>
                      <a:pt x="3102" y="5166"/>
                      <a:pt x="2957" y="4885"/>
                      <a:pt x="2822" y="4606"/>
                    </a:cubicBezTo>
                    <a:cubicBezTo>
                      <a:pt x="2459" y="3890"/>
                      <a:pt x="2054" y="3081"/>
                      <a:pt x="1722" y="2282"/>
                    </a:cubicBezTo>
                    <a:cubicBezTo>
                      <a:pt x="1556" y="1898"/>
                      <a:pt x="1401" y="1494"/>
                      <a:pt x="1235" y="1027"/>
                    </a:cubicBezTo>
                    <a:cubicBezTo>
                      <a:pt x="1121" y="695"/>
                      <a:pt x="1007" y="353"/>
                      <a:pt x="89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26"/>
              <p:cNvSpPr/>
              <p:nvPr/>
            </p:nvSpPr>
            <p:spPr>
              <a:xfrm>
                <a:off x="2537650" y="3137225"/>
                <a:ext cx="83525" cy="95200"/>
              </a:xfrm>
              <a:custGeom>
                <a:rect b="b" l="l" r="r" t="t"/>
                <a:pathLst>
                  <a:path extrusionOk="0" h="3808" w="3341">
                    <a:moveTo>
                      <a:pt x="2802" y="1"/>
                    </a:moveTo>
                    <a:cubicBezTo>
                      <a:pt x="2760" y="1"/>
                      <a:pt x="2729" y="11"/>
                      <a:pt x="2698" y="11"/>
                    </a:cubicBezTo>
                    <a:cubicBezTo>
                      <a:pt x="2666" y="21"/>
                      <a:pt x="2625" y="21"/>
                      <a:pt x="2594" y="32"/>
                    </a:cubicBezTo>
                    <a:cubicBezTo>
                      <a:pt x="2553" y="42"/>
                      <a:pt x="2521" y="53"/>
                      <a:pt x="2490" y="63"/>
                    </a:cubicBezTo>
                    <a:lnTo>
                      <a:pt x="2428" y="94"/>
                    </a:lnTo>
                    <a:cubicBezTo>
                      <a:pt x="2407" y="104"/>
                      <a:pt x="2397" y="125"/>
                      <a:pt x="2376" y="136"/>
                    </a:cubicBezTo>
                    <a:cubicBezTo>
                      <a:pt x="2262" y="229"/>
                      <a:pt x="2179" y="343"/>
                      <a:pt x="2085" y="447"/>
                    </a:cubicBezTo>
                    <a:cubicBezTo>
                      <a:pt x="2034" y="498"/>
                      <a:pt x="1992" y="540"/>
                      <a:pt x="1940" y="581"/>
                    </a:cubicBezTo>
                    <a:cubicBezTo>
                      <a:pt x="1909" y="602"/>
                      <a:pt x="1878" y="613"/>
                      <a:pt x="1847" y="634"/>
                    </a:cubicBezTo>
                    <a:cubicBezTo>
                      <a:pt x="1827" y="644"/>
                      <a:pt x="1795" y="654"/>
                      <a:pt x="1764" y="654"/>
                    </a:cubicBezTo>
                    <a:cubicBezTo>
                      <a:pt x="1722" y="660"/>
                      <a:pt x="1680" y="666"/>
                      <a:pt x="1638" y="666"/>
                    </a:cubicBezTo>
                    <a:cubicBezTo>
                      <a:pt x="1607" y="666"/>
                      <a:pt x="1577" y="663"/>
                      <a:pt x="1546" y="654"/>
                    </a:cubicBezTo>
                    <a:cubicBezTo>
                      <a:pt x="1495" y="644"/>
                      <a:pt x="1432" y="623"/>
                      <a:pt x="1380" y="581"/>
                    </a:cubicBezTo>
                    <a:cubicBezTo>
                      <a:pt x="1276" y="519"/>
                      <a:pt x="1193" y="426"/>
                      <a:pt x="1090" y="343"/>
                    </a:cubicBezTo>
                    <a:lnTo>
                      <a:pt x="997" y="281"/>
                    </a:lnTo>
                    <a:cubicBezTo>
                      <a:pt x="965" y="260"/>
                      <a:pt x="924" y="240"/>
                      <a:pt x="893" y="229"/>
                    </a:cubicBezTo>
                    <a:cubicBezTo>
                      <a:pt x="841" y="208"/>
                      <a:pt x="799" y="198"/>
                      <a:pt x="758" y="177"/>
                    </a:cubicBezTo>
                    <a:cubicBezTo>
                      <a:pt x="716" y="166"/>
                      <a:pt x="675" y="166"/>
                      <a:pt x="644" y="157"/>
                    </a:cubicBezTo>
                    <a:lnTo>
                      <a:pt x="478" y="157"/>
                    </a:lnTo>
                    <a:cubicBezTo>
                      <a:pt x="426" y="166"/>
                      <a:pt x="384" y="177"/>
                      <a:pt x="343" y="187"/>
                    </a:cubicBezTo>
                    <a:cubicBezTo>
                      <a:pt x="312" y="208"/>
                      <a:pt x="271" y="229"/>
                      <a:pt x="239" y="249"/>
                    </a:cubicBezTo>
                    <a:lnTo>
                      <a:pt x="229" y="249"/>
                    </a:lnTo>
                    <a:cubicBezTo>
                      <a:pt x="198" y="281"/>
                      <a:pt x="167" y="312"/>
                      <a:pt x="135" y="353"/>
                    </a:cubicBezTo>
                    <a:cubicBezTo>
                      <a:pt x="105" y="385"/>
                      <a:pt x="84" y="436"/>
                      <a:pt x="63" y="478"/>
                    </a:cubicBezTo>
                    <a:cubicBezTo>
                      <a:pt x="42" y="540"/>
                      <a:pt x="22" y="613"/>
                      <a:pt x="11" y="685"/>
                    </a:cubicBezTo>
                    <a:cubicBezTo>
                      <a:pt x="1" y="727"/>
                      <a:pt x="1" y="768"/>
                      <a:pt x="1" y="810"/>
                    </a:cubicBezTo>
                    <a:lnTo>
                      <a:pt x="1" y="883"/>
                    </a:lnTo>
                    <a:cubicBezTo>
                      <a:pt x="146" y="1090"/>
                      <a:pt x="260" y="1298"/>
                      <a:pt x="343" y="1494"/>
                    </a:cubicBezTo>
                    <a:cubicBezTo>
                      <a:pt x="437" y="1702"/>
                      <a:pt x="488" y="1920"/>
                      <a:pt x="529" y="2127"/>
                    </a:cubicBezTo>
                    <a:cubicBezTo>
                      <a:pt x="540" y="2220"/>
                      <a:pt x="540" y="2324"/>
                      <a:pt x="519" y="2449"/>
                    </a:cubicBezTo>
                    <a:cubicBezTo>
                      <a:pt x="509" y="2532"/>
                      <a:pt x="499" y="2605"/>
                      <a:pt x="478" y="2677"/>
                    </a:cubicBezTo>
                    <a:cubicBezTo>
                      <a:pt x="457" y="2833"/>
                      <a:pt x="426" y="2999"/>
                      <a:pt x="426" y="3154"/>
                    </a:cubicBezTo>
                    <a:cubicBezTo>
                      <a:pt x="426" y="3206"/>
                      <a:pt x="437" y="3258"/>
                      <a:pt x="437" y="3310"/>
                    </a:cubicBezTo>
                    <a:cubicBezTo>
                      <a:pt x="446" y="3361"/>
                      <a:pt x="467" y="3403"/>
                      <a:pt x="488" y="3444"/>
                    </a:cubicBezTo>
                    <a:cubicBezTo>
                      <a:pt x="509" y="3486"/>
                      <a:pt x="540" y="3527"/>
                      <a:pt x="571" y="3569"/>
                    </a:cubicBezTo>
                    <a:cubicBezTo>
                      <a:pt x="602" y="3610"/>
                      <a:pt x="654" y="3642"/>
                      <a:pt x="685" y="3663"/>
                    </a:cubicBezTo>
                    <a:cubicBezTo>
                      <a:pt x="748" y="3704"/>
                      <a:pt x="820" y="3735"/>
                      <a:pt x="882" y="3746"/>
                    </a:cubicBezTo>
                    <a:cubicBezTo>
                      <a:pt x="986" y="3776"/>
                      <a:pt x="1090" y="3787"/>
                      <a:pt x="1163" y="3797"/>
                    </a:cubicBezTo>
                    <a:cubicBezTo>
                      <a:pt x="1214" y="3797"/>
                      <a:pt x="1276" y="3808"/>
                      <a:pt x="1329" y="3808"/>
                    </a:cubicBezTo>
                    <a:cubicBezTo>
                      <a:pt x="1463" y="3808"/>
                      <a:pt x="1598" y="3797"/>
                      <a:pt x="1774" y="3766"/>
                    </a:cubicBezTo>
                    <a:cubicBezTo>
                      <a:pt x="1982" y="3735"/>
                      <a:pt x="2168" y="3693"/>
                      <a:pt x="2345" y="3631"/>
                    </a:cubicBezTo>
                    <a:cubicBezTo>
                      <a:pt x="2417" y="3600"/>
                      <a:pt x="2480" y="3569"/>
                      <a:pt x="2542" y="3538"/>
                    </a:cubicBezTo>
                    <a:cubicBezTo>
                      <a:pt x="2573" y="3517"/>
                      <a:pt x="2604" y="3497"/>
                      <a:pt x="2656" y="3465"/>
                    </a:cubicBezTo>
                    <a:cubicBezTo>
                      <a:pt x="2708" y="3424"/>
                      <a:pt x="2749" y="3382"/>
                      <a:pt x="2791" y="3331"/>
                    </a:cubicBezTo>
                    <a:cubicBezTo>
                      <a:pt x="2926" y="3185"/>
                      <a:pt x="3019" y="2988"/>
                      <a:pt x="3071" y="2750"/>
                    </a:cubicBezTo>
                    <a:cubicBezTo>
                      <a:pt x="3092" y="2646"/>
                      <a:pt x="3102" y="2532"/>
                      <a:pt x="3113" y="2428"/>
                    </a:cubicBezTo>
                    <a:cubicBezTo>
                      <a:pt x="3134" y="2314"/>
                      <a:pt x="3134" y="2190"/>
                      <a:pt x="3134" y="2075"/>
                    </a:cubicBezTo>
                    <a:cubicBezTo>
                      <a:pt x="3143" y="1899"/>
                      <a:pt x="3154" y="1743"/>
                      <a:pt x="3164" y="1588"/>
                    </a:cubicBezTo>
                    <a:cubicBezTo>
                      <a:pt x="3175" y="1390"/>
                      <a:pt x="3196" y="1183"/>
                      <a:pt x="3226" y="986"/>
                    </a:cubicBezTo>
                    <a:lnTo>
                      <a:pt x="3226" y="976"/>
                    </a:lnTo>
                    <a:cubicBezTo>
                      <a:pt x="3258" y="758"/>
                      <a:pt x="3289" y="551"/>
                      <a:pt x="3341" y="353"/>
                    </a:cubicBezTo>
                    <a:cubicBezTo>
                      <a:pt x="3320" y="312"/>
                      <a:pt x="3299" y="281"/>
                      <a:pt x="3268" y="249"/>
                    </a:cubicBezTo>
                    <a:cubicBezTo>
                      <a:pt x="3237" y="198"/>
                      <a:pt x="3196" y="157"/>
                      <a:pt x="3143" y="125"/>
                    </a:cubicBezTo>
                    <a:cubicBezTo>
                      <a:pt x="3102" y="94"/>
                      <a:pt x="3060" y="63"/>
                      <a:pt x="3019" y="42"/>
                    </a:cubicBezTo>
                    <a:lnTo>
                      <a:pt x="3019" y="53"/>
                    </a:lnTo>
                    <a:cubicBezTo>
                      <a:pt x="2977" y="32"/>
                      <a:pt x="2926" y="21"/>
                      <a:pt x="2874" y="11"/>
                    </a:cubicBezTo>
                    <a:lnTo>
                      <a:pt x="2885" y="11"/>
                    </a:lnTo>
                    <a:cubicBezTo>
                      <a:pt x="2853" y="11"/>
                      <a:pt x="2822" y="1"/>
                      <a:pt x="2802"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26"/>
              <p:cNvSpPr/>
              <p:nvPr/>
            </p:nvSpPr>
            <p:spPr>
              <a:xfrm>
                <a:off x="2291825" y="2566975"/>
                <a:ext cx="68200" cy="74450"/>
              </a:xfrm>
              <a:custGeom>
                <a:rect b="b" l="l" r="r" t="t"/>
                <a:pathLst>
                  <a:path extrusionOk="0" h="2978" w="2728">
                    <a:moveTo>
                      <a:pt x="1068" y="1"/>
                    </a:moveTo>
                    <a:cubicBezTo>
                      <a:pt x="913" y="1"/>
                      <a:pt x="757" y="31"/>
                      <a:pt x="623" y="104"/>
                    </a:cubicBezTo>
                    <a:cubicBezTo>
                      <a:pt x="291" y="270"/>
                      <a:pt x="145" y="644"/>
                      <a:pt x="72" y="913"/>
                    </a:cubicBezTo>
                    <a:cubicBezTo>
                      <a:pt x="31" y="1089"/>
                      <a:pt x="10" y="1276"/>
                      <a:pt x="0" y="1494"/>
                    </a:cubicBezTo>
                    <a:cubicBezTo>
                      <a:pt x="0" y="1670"/>
                      <a:pt x="0" y="1868"/>
                      <a:pt x="21" y="2075"/>
                    </a:cubicBezTo>
                    <a:cubicBezTo>
                      <a:pt x="31" y="2293"/>
                      <a:pt x="62" y="2511"/>
                      <a:pt x="93" y="2728"/>
                    </a:cubicBezTo>
                    <a:cubicBezTo>
                      <a:pt x="104" y="2739"/>
                      <a:pt x="104" y="2749"/>
                      <a:pt x="104" y="2770"/>
                    </a:cubicBezTo>
                    <a:cubicBezTo>
                      <a:pt x="125" y="2822"/>
                      <a:pt x="135" y="2873"/>
                      <a:pt x="155" y="2926"/>
                    </a:cubicBezTo>
                    <a:cubicBezTo>
                      <a:pt x="176" y="2946"/>
                      <a:pt x="197" y="2967"/>
                      <a:pt x="228" y="2967"/>
                    </a:cubicBezTo>
                    <a:lnTo>
                      <a:pt x="238" y="2967"/>
                    </a:lnTo>
                    <a:cubicBezTo>
                      <a:pt x="280" y="2977"/>
                      <a:pt x="311" y="2977"/>
                      <a:pt x="342" y="2977"/>
                    </a:cubicBezTo>
                    <a:lnTo>
                      <a:pt x="457" y="2977"/>
                    </a:lnTo>
                    <a:cubicBezTo>
                      <a:pt x="529" y="2967"/>
                      <a:pt x="602" y="2956"/>
                      <a:pt x="685" y="2946"/>
                    </a:cubicBezTo>
                    <a:cubicBezTo>
                      <a:pt x="819" y="2926"/>
                      <a:pt x="964" y="2894"/>
                      <a:pt x="1120" y="2843"/>
                    </a:cubicBezTo>
                    <a:cubicBezTo>
                      <a:pt x="1400" y="2749"/>
                      <a:pt x="1670" y="2615"/>
                      <a:pt x="1919" y="2438"/>
                    </a:cubicBezTo>
                    <a:cubicBezTo>
                      <a:pt x="2033" y="2355"/>
                      <a:pt x="2147" y="2251"/>
                      <a:pt x="2251" y="2147"/>
                    </a:cubicBezTo>
                    <a:cubicBezTo>
                      <a:pt x="2354" y="2034"/>
                      <a:pt x="2448" y="1919"/>
                      <a:pt x="2520" y="1795"/>
                    </a:cubicBezTo>
                    <a:cubicBezTo>
                      <a:pt x="2614" y="1639"/>
                      <a:pt x="2728" y="1400"/>
                      <a:pt x="2707" y="1131"/>
                    </a:cubicBezTo>
                    <a:cubicBezTo>
                      <a:pt x="2707" y="1027"/>
                      <a:pt x="2686" y="934"/>
                      <a:pt x="2645" y="830"/>
                    </a:cubicBezTo>
                    <a:cubicBezTo>
                      <a:pt x="2603" y="747"/>
                      <a:pt x="2552" y="654"/>
                      <a:pt x="2479" y="571"/>
                    </a:cubicBezTo>
                    <a:cubicBezTo>
                      <a:pt x="2417" y="488"/>
                      <a:pt x="2345" y="425"/>
                      <a:pt x="2241" y="353"/>
                    </a:cubicBezTo>
                    <a:cubicBezTo>
                      <a:pt x="2158" y="291"/>
                      <a:pt x="2054" y="229"/>
                      <a:pt x="1930" y="176"/>
                    </a:cubicBezTo>
                    <a:cubicBezTo>
                      <a:pt x="1711" y="84"/>
                      <a:pt x="1442" y="21"/>
                      <a:pt x="1151"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26"/>
              <p:cNvSpPr/>
              <p:nvPr/>
            </p:nvSpPr>
            <p:spPr>
              <a:xfrm>
                <a:off x="2293900" y="2572675"/>
                <a:ext cx="66125" cy="68750"/>
              </a:xfrm>
              <a:custGeom>
                <a:rect b="b" l="l" r="r" t="t"/>
                <a:pathLst>
                  <a:path extrusionOk="0" h="2750" w="2645">
                    <a:moveTo>
                      <a:pt x="1960" y="1"/>
                    </a:moveTo>
                    <a:lnTo>
                      <a:pt x="1960" y="1"/>
                    </a:lnTo>
                    <a:cubicBezTo>
                      <a:pt x="1981" y="31"/>
                      <a:pt x="1992" y="73"/>
                      <a:pt x="2013" y="114"/>
                    </a:cubicBezTo>
                    <a:cubicBezTo>
                      <a:pt x="2064" y="260"/>
                      <a:pt x="2096" y="416"/>
                      <a:pt x="2085" y="561"/>
                    </a:cubicBezTo>
                    <a:cubicBezTo>
                      <a:pt x="2085" y="644"/>
                      <a:pt x="2075" y="716"/>
                      <a:pt x="2054" y="789"/>
                    </a:cubicBezTo>
                    <a:cubicBezTo>
                      <a:pt x="2043" y="861"/>
                      <a:pt x="2013" y="934"/>
                      <a:pt x="1981" y="1007"/>
                    </a:cubicBezTo>
                    <a:cubicBezTo>
                      <a:pt x="1919" y="1163"/>
                      <a:pt x="1836" y="1308"/>
                      <a:pt x="1743" y="1442"/>
                    </a:cubicBezTo>
                    <a:cubicBezTo>
                      <a:pt x="1618" y="1608"/>
                      <a:pt x="1473" y="1753"/>
                      <a:pt x="1307" y="1889"/>
                    </a:cubicBezTo>
                    <a:cubicBezTo>
                      <a:pt x="1141" y="2013"/>
                      <a:pt x="964" y="2127"/>
                      <a:pt x="778" y="2210"/>
                    </a:cubicBezTo>
                    <a:cubicBezTo>
                      <a:pt x="602" y="2293"/>
                      <a:pt x="415" y="2355"/>
                      <a:pt x="218" y="2387"/>
                    </a:cubicBezTo>
                    <a:cubicBezTo>
                      <a:pt x="145" y="2397"/>
                      <a:pt x="72" y="2397"/>
                      <a:pt x="0" y="2397"/>
                    </a:cubicBezTo>
                    <a:cubicBezTo>
                      <a:pt x="0" y="2428"/>
                      <a:pt x="10" y="2470"/>
                      <a:pt x="10" y="2500"/>
                    </a:cubicBezTo>
                    <a:lnTo>
                      <a:pt x="21" y="2521"/>
                    </a:lnTo>
                    <a:lnTo>
                      <a:pt x="21" y="2542"/>
                    </a:lnTo>
                    <a:cubicBezTo>
                      <a:pt x="42" y="2594"/>
                      <a:pt x="52" y="2645"/>
                      <a:pt x="72" y="2698"/>
                    </a:cubicBezTo>
                    <a:cubicBezTo>
                      <a:pt x="83" y="2728"/>
                      <a:pt x="114" y="2739"/>
                      <a:pt x="145" y="2749"/>
                    </a:cubicBezTo>
                    <a:lnTo>
                      <a:pt x="374" y="2749"/>
                    </a:lnTo>
                    <a:cubicBezTo>
                      <a:pt x="446" y="2739"/>
                      <a:pt x="529" y="2739"/>
                      <a:pt x="602" y="2728"/>
                    </a:cubicBezTo>
                    <a:cubicBezTo>
                      <a:pt x="736" y="2708"/>
                      <a:pt x="892" y="2666"/>
                      <a:pt x="1037" y="2625"/>
                    </a:cubicBezTo>
                    <a:cubicBezTo>
                      <a:pt x="1317" y="2532"/>
                      <a:pt x="1587" y="2387"/>
                      <a:pt x="1836" y="2210"/>
                    </a:cubicBezTo>
                    <a:cubicBezTo>
                      <a:pt x="1950" y="2127"/>
                      <a:pt x="2064" y="2023"/>
                      <a:pt x="2168" y="1919"/>
                    </a:cubicBezTo>
                    <a:cubicBezTo>
                      <a:pt x="2271" y="1806"/>
                      <a:pt x="2365" y="1681"/>
                      <a:pt x="2437" y="1567"/>
                    </a:cubicBezTo>
                    <a:cubicBezTo>
                      <a:pt x="2531" y="1411"/>
                      <a:pt x="2645" y="1172"/>
                      <a:pt x="2624" y="903"/>
                    </a:cubicBezTo>
                    <a:cubicBezTo>
                      <a:pt x="2624" y="799"/>
                      <a:pt x="2603" y="706"/>
                      <a:pt x="2562" y="602"/>
                    </a:cubicBezTo>
                    <a:cubicBezTo>
                      <a:pt x="2531" y="519"/>
                      <a:pt x="2469" y="426"/>
                      <a:pt x="2396" y="343"/>
                    </a:cubicBezTo>
                    <a:cubicBezTo>
                      <a:pt x="2334" y="260"/>
                      <a:pt x="2262" y="187"/>
                      <a:pt x="2158" y="114"/>
                    </a:cubicBezTo>
                    <a:cubicBezTo>
                      <a:pt x="2096" y="73"/>
                      <a:pt x="2033" y="31"/>
                      <a:pt x="196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26"/>
              <p:cNvSpPr/>
              <p:nvPr/>
            </p:nvSpPr>
            <p:spPr>
              <a:xfrm>
                <a:off x="2396825" y="2605775"/>
                <a:ext cx="27275" cy="23600"/>
              </a:xfrm>
              <a:custGeom>
                <a:rect b="b" l="l" r="r" t="t"/>
                <a:pathLst>
                  <a:path extrusionOk="0" h="944" w="1091">
                    <a:moveTo>
                      <a:pt x="814" y="1"/>
                    </a:moveTo>
                    <a:cubicBezTo>
                      <a:pt x="671" y="1"/>
                      <a:pt x="482" y="94"/>
                      <a:pt x="323" y="253"/>
                    </a:cubicBezTo>
                    <a:cubicBezTo>
                      <a:pt x="95" y="482"/>
                      <a:pt x="1" y="761"/>
                      <a:pt x="125" y="886"/>
                    </a:cubicBezTo>
                    <a:cubicBezTo>
                      <a:pt x="165" y="925"/>
                      <a:pt x="219" y="944"/>
                      <a:pt x="283" y="944"/>
                    </a:cubicBezTo>
                    <a:cubicBezTo>
                      <a:pt x="422" y="944"/>
                      <a:pt x="605" y="855"/>
                      <a:pt x="768" y="699"/>
                    </a:cubicBezTo>
                    <a:cubicBezTo>
                      <a:pt x="997" y="471"/>
                      <a:pt x="1090" y="180"/>
                      <a:pt x="966" y="56"/>
                    </a:cubicBezTo>
                    <a:cubicBezTo>
                      <a:pt x="928" y="18"/>
                      <a:pt x="875" y="1"/>
                      <a:pt x="81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26"/>
              <p:cNvSpPr/>
              <p:nvPr/>
            </p:nvSpPr>
            <p:spPr>
              <a:xfrm>
                <a:off x="2429000" y="2569025"/>
                <a:ext cx="29575" cy="30725"/>
              </a:xfrm>
              <a:custGeom>
                <a:rect b="b" l="l" r="r" t="t"/>
                <a:pathLst>
                  <a:path extrusionOk="0" h="1229" w="1183">
                    <a:moveTo>
                      <a:pt x="306" y="0"/>
                    </a:moveTo>
                    <a:cubicBezTo>
                      <a:pt x="253" y="0"/>
                      <a:pt x="205" y="14"/>
                      <a:pt x="166" y="43"/>
                    </a:cubicBezTo>
                    <a:cubicBezTo>
                      <a:pt x="0" y="168"/>
                      <a:pt x="52" y="530"/>
                      <a:pt x="281" y="841"/>
                    </a:cubicBezTo>
                    <a:cubicBezTo>
                      <a:pt x="461" y="1086"/>
                      <a:pt x="691" y="1228"/>
                      <a:pt x="867" y="1228"/>
                    </a:cubicBezTo>
                    <a:cubicBezTo>
                      <a:pt x="924" y="1228"/>
                      <a:pt x="974" y="1214"/>
                      <a:pt x="1017" y="1184"/>
                    </a:cubicBezTo>
                    <a:cubicBezTo>
                      <a:pt x="1183" y="1060"/>
                      <a:pt x="1131" y="707"/>
                      <a:pt x="892" y="396"/>
                    </a:cubicBezTo>
                    <a:cubicBezTo>
                      <a:pt x="717" y="149"/>
                      <a:pt x="481" y="0"/>
                      <a:pt x="30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26"/>
              <p:cNvSpPr/>
              <p:nvPr/>
            </p:nvSpPr>
            <p:spPr>
              <a:xfrm>
                <a:off x="2321100" y="2654350"/>
                <a:ext cx="20775" cy="19775"/>
              </a:xfrm>
              <a:custGeom>
                <a:rect b="b" l="l" r="r" t="t"/>
                <a:pathLst>
                  <a:path extrusionOk="0" h="791" w="831">
                    <a:moveTo>
                      <a:pt x="748" y="1"/>
                    </a:moveTo>
                    <a:cubicBezTo>
                      <a:pt x="738" y="1"/>
                      <a:pt x="727" y="12"/>
                      <a:pt x="717" y="22"/>
                    </a:cubicBezTo>
                    <a:cubicBezTo>
                      <a:pt x="706" y="32"/>
                      <a:pt x="706" y="53"/>
                      <a:pt x="706" y="63"/>
                    </a:cubicBezTo>
                    <a:cubicBezTo>
                      <a:pt x="706" y="74"/>
                      <a:pt x="706" y="84"/>
                      <a:pt x="717" y="95"/>
                    </a:cubicBezTo>
                    <a:cubicBezTo>
                      <a:pt x="717" y="178"/>
                      <a:pt x="717" y="271"/>
                      <a:pt x="706" y="354"/>
                    </a:cubicBezTo>
                    <a:cubicBezTo>
                      <a:pt x="696" y="406"/>
                      <a:pt x="686" y="447"/>
                      <a:pt x="665" y="499"/>
                    </a:cubicBezTo>
                    <a:cubicBezTo>
                      <a:pt x="644" y="530"/>
                      <a:pt x="634" y="561"/>
                      <a:pt x="613" y="582"/>
                    </a:cubicBezTo>
                    <a:lnTo>
                      <a:pt x="561" y="634"/>
                    </a:lnTo>
                    <a:lnTo>
                      <a:pt x="499" y="665"/>
                    </a:lnTo>
                    <a:cubicBezTo>
                      <a:pt x="478" y="676"/>
                      <a:pt x="468" y="676"/>
                      <a:pt x="447" y="676"/>
                    </a:cubicBezTo>
                    <a:lnTo>
                      <a:pt x="385" y="676"/>
                    </a:lnTo>
                    <a:cubicBezTo>
                      <a:pt x="374" y="676"/>
                      <a:pt x="354" y="665"/>
                      <a:pt x="333" y="655"/>
                    </a:cubicBezTo>
                    <a:cubicBezTo>
                      <a:pt x="312" y="644"/>
                      <a:pt x="291" y="634"/>
                      <a:pt x="281" y="623"/>
                    </a:cubicBezTo>
                    <a:lnTo>
                      <a:pt x="219" y="561"/>
                    </a:lnTo>
                    <a:cubicBezTo>
                      <a:pt x="198" y="520"/>
                      <a:pt x="178" y="489"/>
                      <a:pt x="167" y="457"/>
                    </a:cubicBezTo>
                    <a:cubicBezTo>
                      <a:pt x="136" y="385"/>
                      <a:pt x="125" y="323"/>
                      <a:pt x="115" y="250"/>
                    </a:cubicBezTo>
                    <a:lnTo>
                      <a:pt x="115" y="125"/>
                    </a:lnTo>
                    <a:cubicBezTo>
                      <a:pt x="115" y="95"/>
                      <a:pt x="95" y="63"/>
                      <a:pt x="63" y="63"/>
                    </a:cubicBezTo>
                    <a:cubicBezTo>
                      <a:pt x="32" y="63"/>
                      <a:pt x="1" y="95"/>
                      <a:pt x="1" y="115"/>
                    </a:cubicBezTo>
                    <a:cubicBezTo>
                      <a:pt x="1" y="219"/>
                      <a:pt x="12" y="323"/>
                      <a:pt x="42" y="416"/>
                    </a:cubicBezTo>
                    <a:cubicBezTo>
                      <a:pt x="53" y="457"/>
                      <a:pt x="63" y="499"/>
                      <a:pt x="84" y="540"/>
                    </a:cubicBezTo>
                    <a:cubicBezTo>
                      <a:pt x="95" y="572"/>
                      <a:pt x="115" y="602"/>
                      <a:pt x="136" y="634"/>
                    </a:cubicBezTo>
                    <a:cubicBezTo>
                      <a:pt x="204" y="721"/>
                      <a:pt x="308" y="790"/>
                      <a:pt x="423" y="790"/>
                    </a:cubicBezTo>
                    <a:cubicBezTo>
                      <a:pt x="431" y="790"/>
                      <a:pt x="439" y="790"/>
                      <a:pt x="447" y="789"/>
                    </a:cubicBezTo>
                    <a:cubicBezTo>
                      <a:pt x="510" y="779"/>
                      <a:pt x="561" y="759"/>
                      <a:pt x="613" y="727"/>
                    </a:cubicBezTo>
                    <a:cubicBezTo>
                      <a:pt x="665" y="685"/>
                      <a:pt x="717" y="634"/>
                      <a:pt x="748" y="582"/>
                    </a:cubicBezTo>
                    <a:cubicBezTo>
                      <a:pt x="789" y="510"/>
                      <a:pt x="810" y="427"/>
                      <a:pt x="821" y="344"/>
                    </a:cubicBezTo>
                    <a:cubicBezTo>
                      <a:pt x="831" y="250"/>
                      <a:pt x="831" y="136"/>
                      <a:pt x="821" y="42"/>
                    </a:cubicBezTo>
                    <a:cubicBezTo>
                      <a:pt x="810" y="22"/>
                      <a:pt x="800" y="12"/>
                      <a:pt x="78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26"/>
              <p:cNvSpPr/>
              <p:nvPr/>
            </p:nvSpPr>
            <p:spPr>
              <a:xfrm>
                <a:off x="2552175" y="3202850"/>
                <a:ext cx="10125" cy="19800"/>
              </a:xfrm>
              <a:custGeom>
                <a:rect b="b" l="l" r="r" t="t"/>
                <a:pathLst>
                  <a:path extrusionOk="0" h="792" w="405">
                    <a:moveTo>
                      <a:pt x="343" y="0"/>
                    </a:moveTo>
                    <a:cubicBezTo>
                      <a:pt x="333" y="0"/>
                      <a:pt x="312" y="0"/>
                      <a:pt x="301" y="10"/>
                    </a:cubicBezTo>
                    <a:cubicBezTo>
                      <a:pt x="250" y="52"/>
                      <a:pt x="197" y="104"/>
                      <a:pt x="156" y="155"/>
                    </a:cubicBezTo>
                    <a:cubicBezTo>
                      <a:pt x="114" y="208"/>
                      <a:pt x="84" y="280"/>
                      <a:pt x="63" y="342"/>
                    </a:cubicBezTo>
                    <a:cubicBezTo>
                      <a:pt x="31" y="404"/>
                      <a:pt x="21" y="467"/>
                      <a:pt x="11" y="529"/>
                    </a:cubicBezTo>
                    <a:cubicBezTo>
                      <a:pt x="1" y="602"/>
                      <a:pt x="1" y="674"/>
                      <a:pt x="1" y="747"/>
                    </a:cubicBezTo>
                    <a:cubicBezTo>
                      <a:pt x="1" y="757"/>
                      <a:pt x="1" y="768"/>
                      <a:pt x="11" y="778"/>
                    </a:cubicBezTo>
                    <a:cubicBezTo>
                      <a:pt x="11" y="789"/>
                      <a:pt x="21" y="789"/>
                      <a:pt x="31" y="789"/>
                    </a:cubicBezTo>
                    <a:cubicBezTo>
                      <a:pt x="35" y="790"/>
                      <a:pt x="39" y="791"/>
                      <a:pt x="42" y="791"/>
                    </a:cubicBezTo>
                    <a:cubicBezTo>
                      <a:pt x="59" y="791"/>
                      <a:pt x="73" y="774"/>
                      <a:pt x="73" y="757"/>
                    </a:cubicBezTo>
                    <a:cubicBezTo>
                      <a:pt x="73" y="685"/>
                      <a:pt x="84" y="612"/>
                      <a:pt x="94" y="550"/>
                    </a:cubicBezTo>
                    <a:cubicBezTo>
                      <a:pt x="114" y="477"/>
                      <a:pt x="135" y="415"/>
                      <a:pt x="167" y="353"/>
                    </a:cubicBezTo>
                    <a:cubicBezTo>
                      <a:pt x="197" y="301"/>
                      <a:pt x="239" y="249"/>
                      <a:pt x="280" y="197"/>
                    </a:cubicBezTo>
                    <a:cubicBezTo>
                      <a:pt x="312" y="166"/>
                      <a:pt x="343" y="135"/>
                      <a:pt x="384" y="104"/>
                    </a:cubicBezTo>
                    <a:cubicBezTo>
                      <a:pt x="405" y="83"/>
                      <a:pt x="405" y="52"/>
                      <a:pt x="384" y="21"/>
                    </a:cubicBezTo>
                    <a:cubicBezTo>
                      <a:pt x="374" y="10"/>
                      <a:pt x="363" y="0"/>
                      <a:pt x="343"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26"/>
              <p:cNvSpPr/>
              <p:nvPr/>
            </p:nvSpPr>
            <p:spPr>
              <a:xfrm>
                <a:off x="2563850" y="3207525"/>
                <a:ext cx="13775" cy="20250"/>
              </a:xfrm>
              <a:custGeom>
                <a:rect b="b" l="l" r="r" t="t"/>
                <a:pathLst>
                  <a:path extrusionOk="0" h="810" w="551">
                    <a:moveTo>
                      <a:pt x="436" y="0"/>
                    </a:moveTo>
                    <a:cubicBezTo>
                      <a:pt x="364" y="42"/>
                      <a:pt x="301" y="83"/>
                      <a:pt x="249" y="134"/>
                    </a:cubicBezTo>
                    <a:cubicBezTo>
                      <a:pt x="228" y="166"/>
                      <a:pt x="198" y="187"/>
                      <a:pt x="177" y="217"/>
                    </a:cubicBezTo>
                    <a:cubicBezTo>
                      <a:pt x="156" y="249"/>
                      <a:pt x="145" y="280"/>
                      <a:pt x="125" y="311"/>
                    </a:cubicBezTo>
                    <a:cubicBezTo>
                      <a:pt x="94" y="383"/>
                      <a:pt x="62" y="446"/>
                      <a:pt x="52" y="519"/>
                    </a:cubicBezTo>
                    <a:cubicBezTo>
                      <a:pt x="32" y="591"/>
                      <a:pt x="11" y="674"/>
                      <a:pt x="11" y="747"/>
                    </a:cubicBezTo>
                    <a:cubicBezTo>
                      <a:pt x="0" y="778"/>
                      <a:pt x="21" y="798"/>
                      <a:pt x="52" y="809"/>
                    </a:cubicBezTo>
                    <a:cubicBezTo>
                      <a:pt x="83" y="809"/>
                      <a:pt x="104" y="788"/>
                      <a:pt x="104" y="757"/>
                    </a:cubicBezTo>
                    <a:cubicBezTo>
                      <a:pt x="115" y="726"/>
                      <a:pt x="115" y="685"/>
                      <a:pt x="125" y="643"/>
                    </a:cubicBezTo>
                    <a:cubicBezTo>
                      <a:pt x="145" y="570"/>
                      <a:pt x="166" y="498"/>
                      <a:pt x="208" y="425"/>
                    </a:cubicBezTo>
                    <a:cubicBezTo>
                      <a:pt x="239" y="373"/>
                      <a:pt x="270" y="332"/>
                      <a:pt x="311" y="280"/>
                    </a:cubicBezTo>
                    <a:cubicBezTo>
                      <a:pt x="343" y="249"/>
                      <a:pt x="384" y="217"/>
                      <a:pt x="426" y="187"/>
                    </a:cubicBezTo>
                    <a:cubicBezTo>
                      <a:pt x="447" y="176"/>
                      <a:pt x="467" y="155"/>
                      <a:pt x="498" y="145"/>
                    </a:cubicBezTo>
                    <a:cubicBezTo>
                      <a:pt x="540" y="134"/>
                      <a:pt x="550" y="83"/>
                      <a:pt x="540" y="42"/>
                    </a:cubicBezTo>
                    <a:cubicBezTo>
                      <a:pt x="519" y="10"/>
                      <a:pt x="498" y="0"/>
                      <a:pt x="467"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26"/>
              <p:cNvSpPr/>
              <p:nvPr/>
            </p:nvSpPr>
            <p:spPr>
              <a:xfrm>
                <a:off x="2477225" y="3042825"/>
                <a:ext cx="58625" cy="111800"/>
              </a:xfrm>
              <a:custGeom>
                <a:rect b="b" l="l" r="r" t="t"/>
                <a:pathLst>
                  <a:path extrusionOk="0" h="4472" w="2345">
                    <a:moveTo>
                      <a:pt x="53" y="1"/>
                    </a:moveTo>
                    <a:cubicBezTo>
                      <a:pt x="42" y="1"/>
                      <a:pt x="32" y="11"/>
                      <a:pt x="32" y="32"/>
                    </a:cubicBezTo>
                    <a:cubicBezTo>
                      <a:pt x="1" y="602"/>
                      <a:pt x="104" y="1204"/>
                      <a:pt x="322" y="1806"/>
                    </a:cubicBezTo>
                    <a:cubicBezTo>
                      <a:pt x="364" y="1941"/>
                      <a:pt x="426" y="2075"/>
                      <a:pt x="498" y="2231"/>
                    </a:cubicBezTo>
                    <a:cubicBezTo>
                      <a:pt x="561" y="2377"/>
                      <a:pt x="634" y="2511"/>
                      <a:pt x="706" y="2646"/>
                    </a:cubicBezTo>
                    <a:cubicBezTo>
                      <a:pt x="872" y="2916"/>
                      <a:pt x="1049" y="3165"/>
                      <a:pt x="1235" y="3382"/>
                    </a:cubicBezTo>
                    <a:cubicBezTo>
                      <a:pt x="1360" y="3518"/>
                      <a:pt x="1494" y="3652"/>
                      <a:pt x="1629" y="3777"/>
                    </a:cubicBezTo>
                    <a:cubicBezTo>
                      <a:pt x="1805" y="3942"/>
                      <a:pt x="1982" y="4108"/>
                      <a:pt x="2137" y="4306"/>
                    </a:cubicBezTo>
                    <a:cubicBezTo>
                      <a:pt x="2179" y="4357"/>
                      <a:pt x="2210" y="4399"/>
                      <a:pt x="2241" y="4451"/>
                    </a:cubicBezTo>
                    <a:cubicBezTo>
                      <a:pt x="2252" y="4472"/>
                      <a:pt x="2273" y="4472"/>
                      <a:pt x="2283" y="4472"/>
                    </a:cubicBezTo>
                    <a:lnTo>
                      <a:pt x="2314" y="4472"/>
                    </a:lnTo>
                    <a:cubicBezTo>
                      <a:pt x="2335" y="4451"/>
                      <a:pt x="2345" y="4420"/>
                      <a:pt x="2335" y="4399"/>
                    </a:cubicBezTo>
                    <a:cubicBezTo>
                      <a:pt x="2293" y="4337"/>
                      <a:pt x="2262" y="4274"/>
                      <a:pt x="2220" y="4212"/>
                    </a:cubicBezTo>
                    <a:cubicBezTo>
                      <a:pt x="2179" y="4150"/>
                      <a:pt x="2127" y="4098"/>
                      <a:pt x="2075" y="4025"/>
                    </a:cubicBezTo>
                    <a:cubicBezTo>
                      <a:pt x="1971" y="3901"/>
                      <a:pt x="1858" y="3777"/>
                      <a:pt x="1764" y="3684"/>
                    </a:cubicBezTo>
                    <a:lnTo>
                      <a:pt x="1692" y="3611"/>
                    </a:lnTo>
                    <a:cubicBezTo>
                      <a:pt x="1609" y="3528"/>
                      <a:pt x="1526" y="3435"/>
                      <a:pt x="1443" y="3352"/>
                    </a:cubicBezTo>
                    <a:cubicBezTo>
                      <a:pt x="1360" y="3258"/>
                      <a:pt x="1266" y="3154"/>
                      <a:pt x="1173" y="3020"/>
                    </a:cubicBezTo>
                    <a:cubicBezTo>
                      <a:pt x="1028" y="2833"/>
                      <a:pt x="893" y="2635"/>
                      <a:pt x="758" y="2418"/>
                    </a:cubicBezTo>
                    <a:cubicBezTo>
                      <a:pt x="696" y="2314"/>
                      <a:pt x="644" y="2211"/>
                      <a:pt x="581" y="2096"/>
                    </a:cubicBezTo>
                    <a:cubicBezTo>
                      <a:pt x="540" y="2003"/>
                      <a:pt x="488" y="1899"/>
                      <a:pt x="436" y="1775"/>
                    </a:cubicBezTo>
                    <a:lnTo>
                      <a:pt x="426" y="1764"/>
                    </a:lnTo>
                    <a:cubicBezTo>
                      <a:pt x="270" y="1381"/>
                      <a:pt x="166" y="1007"/>
                      <a:pt x="115" y="655"/>
                    </a:cubicBezTo>
                    <a:cubicBezTo>
                      <a:pt x="94" y="436"/>
                      <a:pt x="83" y="229"/>
                      <a:pt x="83" y="32"/>
                    </a:cubicBezTo>
                    <a:lnTo>
                      <a:pt x="83" y="11"/>
                    </a:lnTo>
                    <a:cubicBezTo>
                      <a:pt x="74" y="1"/>
                      <a:pt x="63" y="1"/>
                      <a:pt x="5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26"/>
              <p:cNvSpPr/>
              <p:nvPr/>
            </p:nvSpPr>
            <p:spPr>
              <a:xfrm>
                <a:off x="2440400" y="2777800"/>
                <a:ext cx="25" cy="25"/>
              </a:xfrm>
              <a:custGeom>
                <a:rect b="b" l="l" r="r" t="t"/>
                <a:pathLst>
                  <a:path extrusionOk="0" h="1" w="1">
                    <a:moveTo>
                      <a:pt x="1" y="0"/>
                    </a:moveTo>
                    <a:lnTo>
                      <a:pt x="1" y="0"/>
                    </a:lnTo>
                    <a:lnTo>
                      <a:pt x="1" y="0"/>
                    </a:lnTo>
                    <a:close/>
                  </a:path>
                </a:pathLst>
              </a:custGeom>
              <a:solidFill>
                <a:srgbClr val="F7F7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26"/>
              <p:cNvSpPr/>
              <p:nvPr/>
            </p:nvSpPr>
            <p:spPr>
              <a:xfrm>
                <a:off x="2342650" y="2674575"/>
                <a:ext cx="149650" cy="183650"/>
              </a:xfrm>
              <a:custGeom>
                <a:rect b="b" l="l" r="r" t="t"/>
                <a:pathLst>
                  <a:path extrusionOk="0" h="7346" w="5986">
                    <a:moveTo>
                      <a:pt x="2220" y="1"/>
                    </a:moveTo>
                    <a:cubicBezTo>
                      <a:pt x="2064" y="12"/>
                      <a:pt x="1898" y="32"/>
                      <a:pt x="1711" y="63"/>
                    </a:cubicBezTo>
                    <a:cubicBezTo>
                      <a:pt x="1536" y="95"/>
                      <a:pt x="1349" y="146"/>
                      <a:pt x="1172" y="198"/>
                    </a:cubicBezTo>
                    <a:cubicBezTo>
                      <a:pt x="985" y="271"/>
                      <a:pt x="809" y="344"/>
                      <a:pt x="653" y="427"/>
                    </a:cubicBezTo>
                    <a:cubicBezTo>
                      <a:pt x="487" y="520"/>
                      <a:pt x="353" y="634"/>
                      <a:pt x="249" y="748"/>
                    </a:cubicBezTo>
                    <a:cubicBezTo>
                      <a:pt x="135" y="872"/>
                      <a:pt x="52" y="1028"/>
                      <a:pt x="21" y="1174"/>
                    </a:cubicBezTo>
                    <a:cubicBezTo>
                      <a:pt x="0" y="1287"/>
                      <a:pt x="10" y="1412"/>
                      <a:pt x="31" y="1536"/>
                    </a:cubicBezTo>
                    <a:cubicBezTo>
                      <a:pt x="10" y="1557"/>
                      <a:pt x="0" y="1578"/>
                      <a:pt x="0" y="1598"/>
                    </a:cubicBezTo>
                    <a:cubicBezTo>
                      <a:pt x="0" y="1619"/>
                      <a:pt x="10" y="1640"/>
                      <a:pt x="21" y="1661"/>
                    </a:cubicBezTo>
                    <a:cubicBezTo>
                      <a:pt x="52" y="1681"/>
                      <a:pt x="73" y="1702"/>
                      <a:pt x="93" y="1713"/>
                    </a:cubicBezTo>
                    <a:lnTo>
                      <a:pt x="155" y="1837"/>
                    </a:lnTo>
                    <a:cubicBezTo>
                      <a:pt x="166" y="1868"/>
                      <a:pt x="197" y="1879"/>
                      <a:pt x="229" y="1879"/>
                    </a:cubicBezTo>
                    <a:cubicBezTo>
                      <a:pt x="238" y="1879"/>
                      <a:pt x="259" y="1879"/>
                      <a:pt x="270" y="1868"/>
                    </a:cubicBezTo>
                    <a:cubicBezTo>
                      <a:pt x="280" y="1858"/>
                      <a:pt x="291" y="1858"/>
                      <a:pt x="301" y="1837"/>
                    </a:cubicBezTo>
                    <a:cubicBezTo>
                      <a:pt x="519" y="1951"/>
                      <a:pt x="768" y="1983"/>
                      <a:pt x="965" y="2013"/>
                    </a:cubicBezTo>
                    <a:cubicBezTo>
                      <a:pt x="1141" y="2034"/>
                      <a:pt x="1328" y="2045"/>
                      <a:pt x="1494" y="2055"/>
                    </a:cubicBezTo>
                    <a:cubicBezTo>
                      <a:pt x="1691" y="2066"/>
                      <a:pt x="1877" y="2076"/>
                      <a:pt x="2075" y="2096"/>
                    </a:cubicBezTo>
                    <a:lnTo>
                      <a:pt x="2085" y="2096"/>
                    </a:lnTo>
                    <a:cubicBezTo>
                      <a:pt x="2272" y="2128"/>
                      <a:pt x="2417" y="2159"/>
                      <a:pt x="2541" y="2211"/>
                    </a:cubicBezTo>
                    <a:lnTo>
                      <a:pt x="2562" y="2221"/>
                    </a:lnTo>
                    <a:cubicBezTo>
                      <a:pt x="2635" y="2252"/>
                      <a:pt x="2697" y="2283"/>
                      <a:pt x="2760" y="2335"/>
                    </a:cubicBezTo>
                    <a:cubicBezTo>
                      <a:pt x="2811" y="2366"/>
                      <a:pt x="2852" y="2418"/>
                      <a:pt x="2884" y="2460"/>
                    </a:cubicBezTo>
                    <a:cubicBezTo>
                      <a:pt x="2915" y="2501"/>
                      <a:pt x="2946" y="2543"/>
                      <a:pt x="2967" y="2594"/>
                    </a:cubicBezTo>
                    <a:cubicBezTo>
                      <a:pt x="2988" y="2636"/>
                      <a:pt x="2998" y="2688"/>
                      <a:pt x="3008" y="2739"/>
                    </a:cubicBezTo>
                    <a:cubicBezTo>
                      <a:pt x="3018" y="2822"/>
                      <a:pt x="3018" y="2916"/>
                      <a:pt x="2998" y="3030"/>
                    </a:cubicBezTo>
                    <a:lnTo>
                      <a:pt x="2998" y="3020"/>
                    </a:lnTo>
                    <a:cubicBezTo>
                      <a:pt x="2977" y="3154"/>
                      <a:pt x="2946" y="3290"/>
                      <a:pt x="2915" y="3435"/>
                    </a:cubicBezTo>
                    <a:lnTo>
                      <a:pt x="2905" y="3456"/>
                    </a:lnTo>
                    <a:cubicBezTo>
                      <a:pt x="2894" y="3507"/>
                      <a:pt x="2873" y="3559"/>
                      <a:pt x="2863" y="3611"/>
                    </a:cubicBezTo>
                    <a:cubicBezTo>
                      <a:pt x="2843" y="3705"/>
                      <a:pt x="2832" y="3788"/>
                      <a:pt x="2811" y="3871"/>
                    </a:cubicBezTo>
                    <a:lnTo>
                      <a:pt x="2811" y="3880"/>
                    </a:lnTo>
                    <a:cubicBezTo>
                      <a:pt x="2822" y="3880"/>
                      <a:pt x="2822" y="3871"/>
                      <a:pt x="2832" y="3871"/>
                    </a:cubicBezTo>
                    <a:lnTo>
                      <a:pt x="2832" y="3880"/>
                    </a:lnTo>
                    <a:cubicBezTo>
                      <a:pt x="2852" y="3880"/>
                      <a:pt x="2863" y="3901"/>
                      <a:pt x="2852" y="3912"/>
                    </a:cubicBezTo>
                    <a:cubicBezTo>
                      <a:pt x="2822" y="4067"/>
                      <a:pt x="2790" y="4223"/>
                      <a:pt x="2770" y="4368"/>
                    </a:cubicBezTo>
                    <a:cubicBezTo>
                      <a:pt x="2728" y="4721"/>
                      <a:pt x="2728" y="5053"/>
                      <a:pt x="2770" y="5364"/>
                    </a:cubicBezTo>
                    <a:cubicBezTo>
                      <a:pt x="2801" y="5613"/>
                      <a:pt x="2863" y="5862"/>
                      <a:pt x="2956" y="6090"/>
                    </a:cubicBezTo>
                    <a:cubicBezTo>
                      <a:pt x="3008" y="6194"/>
                      <a:pt x="3050" y="6287"/>
                      <a:pt x="3101" y="6370"/>
                    </a:cubicBezTo>
                    <a:cubicBezTo>
                      <a:pt x="3154" y="6464"/>
                      <a:pt x="3216" y="6557"/>
                      <a:pt x="3278" y="6640"/>
                    </a:cubicBezTo>
                    <a:cubicBezTo>
                      <a:pt x="3340" y="6723"/>
                      <a:pt x="3392" y="6785"/>
                      <a:pt x="3444" y="6847"/>
                    </a:cubicBezTo>
                    <a:cubicBezTo>
                      <a:pt x="3516" y="6920"/>
                      <a:pt x="3579" y="6982"/>
                      <a:pt x="3641" y="7034"/>
                    </a:cubicBezTo>
                    <a:cubicBezTo>
                      <a:pt x="3703" y="7107"/>
                      <a:pt x="3776" y="7169"/>
                      <a:pt x="3838" y="7221"/>
                    </a:cubicBezTo>
                    <a:cubicBezTo>
                      <a:pt x="3880" y="7262"/>
                      <a:pt x="3931" y="7304"/>
                      <a:pt x="3984" y="7345"/>
                    </a:cubicBezTo>
                    <a:lnTo>
                      <a:pt x="4056" y="7345"/>
                    </a:lnTo>
                    <a:cubicBezTo>
                      <a:pt x="4201" y="7345"/>
                      <a:pt x="4367" y="7314"/>
                      <a:pt x="4533" y="7262"/>
                    </a:cubicBezTo>
                    <a:cubicBezTo>
                      <a:pt x="4740" y="7190"/>
                      <a:pt x="4948" y="7075"/>
                      <a:pt x="5145" y="6941"/>
                    </a:cubicBezTo>
                    <a:cubicBezTo>
                      <a:pt x="5342" y="6796"/>
                      <a:pt x="5519" y="6630"/>
                      <a:pt x="5653" y="6453"/>
                    </a:cubicBezTo>
                    <a:cubicBezTo>
                      <a:pt x="5798" y="6266"/>
                      <a:pt x="5892" y="6080"/>
                      <a:pt x="5944" y="5893"/>
                    </a:cubicBezTo>
                    <a:cubicBezTo>
                      <a:pt x="5944" y="5872"/>
                      <a:pt x="5944" y="5851"/>
                      <a:pt x="5934" y="5831"/>
                    </a:cubicBezTo>
                    <a:cubicBezTo>
                      <a:pt x="5944" y="5738"/>
                      <a:pt x="5954" y="5634"/>
                      <a:pt x="5954" y="5540"/>
                    </a:cubicBezTo>
                    <a:cubicBezTo>
                      <a:pt x="5923" y="5478"/>
                      <a:pt x="5881" y="5416"/>
                      <a:pt x="5851" y="5344"/>
                    </a:cubicBezTo>
                    <a:cubicBezTo>
                      <a:pt x="5747" y="5115"/>
                      <a:pt x="5674" y="4876"/>
                      <a:pt x="5643" y="4617"/>
                    </a:cubicBezTo>
                    <a:cubicBezTo>
                      <a:pt x="5643" y="4607"/>
                      <a:pt x="5643" y="4597"/>
                      <a:pt x="5653" y="4597"/>
                    </a:cubicBezTo>
                    <a:cubicBezTo>
                      <a:pt x="5653" y="4586"/>
                      <a:pt x="5664" y="4576"/>
                      <a:pt x="5674" y="4576"/>
                    </a:cubicBezTo>
                    <a:cubicBezTo>
                      <a:pt x="5695" y="4576"/>
                      <a:pt x="5705" y="4586"/>
                      <a:pt x="5705" y="4607"/>
                    </a:cubicBezTo>
                    <a:cubicBezTo>
                      <a:pt x="5715" y="4648"/>
                      <a:pt x="5726" y="4690"/>
                      <a:pt x="5726" y="4721"/>
                    </a:cubicBezTo>
                    <a:cubicBezTo>
                      <a:pt x="5757" y="4835"/>
                      <a:pt x="5798" y="4949"/>
                      <a:pt x="5861" y="5063"/>
                    </a:cubicBezTo>
                    <a:cubicBezTo>
                      <a:pt x="5892" y="5115"/>
                      <a:pt x="5934" y="5178"/>
                      <a:pt x="5975" y="5240"/>
                    </a:cubicBezTo>
                    <a:cubicBezTo>
                      <a:pt x="5985" y="4793"/>
                      <a:pt x="5964" y="4327"/>
                      <a:pt x="5902" y="3798"/>
                    </a:cubicBezTo>
                    <a:cubicBezTo>
                      <a:pt x="5861" y="3518"/>
                      <a:pt x="5819" y="3217"/>
                      <a:pt x="5747" y="2916"/>
                    </a:cubicBezTo>
                    <a:cubicBezTo>
                      <a:pt x="5695" y="2677"/>
                      <a:pt x="5612" y="2439"/>
                      <a:pt x="5508" y="2211"/>
                    </a:cubicBezTo>
                    <a:cubicBezTo>
                      <a:pt x="5311" y="1754"/>
                      <a:pt x="5042" y="1349"/>
                      <a:pt x="4710" y="1008"/>
                    </a:cubicBezTo>
                    <a:cubicBezTo>
                      <a:pt x="4554" y="852"/>
                      <a:pt x="4367" y="696"/>
                      <a:pt x="4170" y="561"/>
                    </a:cubicBezTo>
                    <a:cubicBezTo>
                      <a:pt x="3973" y="437"/>
                      <a:pt x="3755" y="323"/>
                      <a:pt x="3527" y="240"/>
                    </a:cubicBezTo>
                    <a:cubicBezTo>
                      <a:pt x="3299" y="146"/>
                      <a:pt x="3060" y="84"/>
                      <a:pt x="2811" y="42"/>
                    </a:cubicBezTo>
                    <a:cubicBezTo>
                      <a:pt x="2624" y="12"/>
                      <a:pt x="2469" y="1"/>
                      <a:pt x="231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26"/>
              <p:cNvSpPr/>
              <p:nvPr/>
            </p:nvSpPr>
            <p:spPr>
              <a:xfrm>
                <a:off x="2483725" y="2788950"/>
                <a:ext cx="22325" cy="34275"/>
              </a:xfrm>
              <a:custGeom>
                <a:rect b="b" l="l" r="r" t="t"/>
                <a:pathLst>
                  <a:path extrusionOk="0" h="1371" w="893">
                    <a:moveTo>
                      <a:pt x="31" y="1"/>
                    </a:moveTo>
                    <a:cubicBezTo>
                      <a:pt x="21" y="1"/>
                      <a:pt x="10" y="11"/>
                      <a:pt x="10" y="22"/>
                    </a:cubicBezTo>
                    <a:cubicBezTo>
                      <a:pt x="0" y="22"/>
                      <a:pt x="0" y="32"/>
                      <a:pt x="0" y="42"/>
                    </a:cubicBezTo>
                    <a:cubicBezTo>
                      <a:pt x="31" y="301"/>
                      <a:pt x="104" y="540"/>
                      <a:pt x="208" y="769"/>
                    </a:cubicBezTo>
                    <a:cubicBezTo>
                      <a:pt x="270" y="903"/>
                      <a:pt x="342" y="1007"/>
                      <a:pt x="415" y="1100"/>
                    </a:cubicBezTo>
                    <a:cubicBezTo>
                      <a:pt x="519" y="1225"/>
                      <a:pt x="623" y="1308"/>
                      <a:pt x="736" y="1359"/>
                    </a:cubicBezTo>
                    <a:cubicBezTo>
                      <a:pt x="747" y="1370"/>
                      <a:pt x="768" y="1370"/>
                      <a:pt x="778" y="1370"/>
                    </a:cubicBezTo>
                    <a:cubicBezTo>
                      <a:pt x="809" y="1370"/>
                      <a:pt x="840" y="1359"/>
                      <a:pt x="861" y="1339"/>
                    </a:cubicBezTo>
                    <a:cubicBezTo>
                      <a:pt x="892" y="1287"/>
                      <a:pt x="892" y="1225"/>
                      <a:pt x="840" y="1193"/>
                    </a:cubicBezTo>
                    <a:lnTo>
                      <a:pt x="799" y="1152"/>
                    </a:lnTo>
                    <a:cubicBezTo>
                      <a:pt x="757" y="1110"/>
                      <a:pt x="716" y="1080"/>
                      <a:pt x="674" y="1038"/>
                    </a:cubicBezTo>
                    <a:cubicBezTo>
                      <a:pt x="623" y="997"/>
                      <a:pt x="570" y="944"/>
                      <a:pt x="519" y="893"/>
                    </a:cubicBezTo>
                    <a:cubicBezTo>
                      <a:pt x="457" y="831"/>
                      <a:pt x="404" y="769"/>
                      <a:pt x="363" y="706"/>
                    </a:cubicBezTo>
                    <a:cubicBezTo>
                      <a:pt x="311" y="633"/>
                      <a:pt x="259" y="561"/>
                      <a:pt x="218" y="488"/>
                    </a:cubicBezTo>
                    <a:cubicBezTo>
                      <a:pt x="155" y="374"/>
                      <a:pt x="114" y="260"/>
                      <a:pt x="83" y="146"/>
                    </a:cubicBezTo>
                    <a:cubicBezTo>
                      <a:pt x="72" y="115"/>
                      <a:pt x="72" y="73"/>
                      <a:pt x="62" y="32"/>
                    </a:cubicBezTo>
                    <a:cubicBezTo>
                      <a:pt x="62" y="11"/>
                      <a:pt x="52" y="1"/>
                      <a:pt x="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26"/>
              <p:cNvSpPr/>
              <p:nvPr/>
            </p:nvSpPr>
            <p:spPr>
              <a:xfrm>
                <a:off x="2342650" y="2674575"/>
                <a:ext cx="146275" cy="110000"/>
              </a:xfrm>
              <a:custGeom>
                <a:rect b="b" l="l" r="r" t="t"/>
                <a:pathLst>
                  <a:path extrusionOk="0" h="4400" w="5851">
                    <a:moveTo>
                      <a:pt x="2220" y="1"/>
                    </a:moveTo>
                    <a:cubicBezTo>
                      <a:pt x="2075" y="12"/>
                      <a:pt x="1909" y="32"/>
                      <a:pt x="1711" y="63"/>
                    </a:cubicBezTo>
                    <a:cubicBezTo>
                      <a:pt x="1525" y="95"/>
                      <a:pt x="1349" y="146"/>
                      <a:pt x="1172" y="198"/>
                    </a:cubicBezTo>
                    <a:cubicBezTo>
                      <a:pt x="985" y="261"/>
                      <a:pt x="809" y="344"/>
                      <a:pt x="653" y="427"/>
                    </a:cubicBezTo>
                    <a:cubicBezTo>
                      <a:pt x="487" y="520"/>
                      <a:pt x="353" y="623"/>
                      <a:pt x="249" y="748"/>
                    </a:cubicBezTo>
                    <a:cubicBezTo>
                      <a:pt x="135" y="872"/>
                      <a:pt x="52" y="1028"/>
                      <a:pt x="21" y="1174"/>
                    </a:cubicBezTo>
                    <a:cubicBezTo>
                      <a:pt x="0" y="1287"/>
                      <a:pt x="0" y="1412"/>
                      <a:pt x="31" y="1536"/>
                    </a:cubicBezTo>
                    <a:cubicBezTo>
                      <a:pt x="10" y="1547"/>
                      <a:pt x="0" y="1578"/>
                      <a:pt x="0" y="1598"/>
                    </a:cubicBezTo>
                    <a:cubicBezTo>
                      <a:pt x="0" y="1619"/>
                      <a:pt x="10" y="1640"/>
                      <a:pt x="21" y="1661"/>
                    </a:cubicBezTo>
                    <a:cubicBezTo>
                      <a:pt x="42" y="1681"/>
                      <a:pt x="73" y="1702"/>
                      <a:pt x="93" y="1713"/>
                    </a:cubicBezTo>
                    <a:cubicBezTo>
                      <a:pt x="104" y="1754"/>
                      <a:pt x="125" y="1806"/>
                      <a:pt x="146" y="1837"/>
                    </a:cubicBezTo>
                    <a:cubicBezTo>
                      <a:pt x="166" y="1868"/>
                      <a:pt x="187" y="1889"/>
                      <a:pt x="229" y="1889"/>
                    </a:cubicBezTo>
                    <a:cubicBezTo>
                      <a:pt x="238" y="1889"/>
                      <a:pt x="259" y="1879"/>
                      <a:pt x="270" y="1868"/>
                    </a:cubicBezTo>
                    <a:cubicBezTo>
                      <a:pt x="280" y="1868"/>
                      <a:pt x="291" y="1858"/>
                      <a:pt x="301" y="1837"/>
                    </a:cubicBezTo>
                    <a:cubicBezTo>
                      <a:pt x="519" y="1951"/>
                      <a:pt x="768" y="1993"/>
                      <a:pt x="965" y="2013"/>
                    </a:cubicBezTo>
                    <a:cubicBezTo>
                      <a:pt x="1141" y="2034"/>
                      <a:pt x="1328" y="2045"/>
                      <a:pt x="1494" y="2055"/>
                    </a:cubicBezTo>
                    <a:lnTo>
                      <a:pt x="1525" y="2055"/>
                    </a:lnTo>
                    <a:cubicBezTo>
                      <a:pt x="1701" y="2066"/>
                      <a:pt x="1888" y="2076"/>
                      <a:pt x="2075" y="2096"/>
                    </a:cubicBezTo>
                    <a:lnTo>
                      <a:pt x="2085" y="2096"/>
                    </a:lnTo>
                    <a:cubicBezTo>
                      <a:pt x="2272" y="2128"/>
                      <a:pt x="2417" y="2159"/>
                      <a:pt x="2541" y="2211"/>
                    </a:cubicBezTo>
                    <a:lnTo>
                      <a:pt x="2562" y="2221"/>
                    </a:lnTo>
                    <a:cubicBezTo>
                      <a:pt x="2635" y="2252"/>
                      <a:pt x="2707" y="2294"/>
                      <a:pt x="2760" y="2335"/>
                    </a:cubicBezTo>
                    <a:cubicBezTo>
                      <a:pt x="2811" y="2377"/>
                      <a:pt x="2852" y="2418"/>
                      <a:pt x="2884" y="2460"/>
                    </a:cubicBezTo>
                    <a:cubicBezTo>
                      <a:pt x="2915" y="2501"/>
                      <a:pt x="2946" y="2553"/>
                      <a:pt x="2967" y="2594"/>
                    </a:cubicBezTo>
                    <a:cubicBezTo>
                      <a:pt x="2988" y="2636"/>
                      <a:pt x="2998" y="2688"/>
                      <a:pt x="3008" y="2739"/>
                    </a:cubicBezTo>
                    <a:cubicBezTo>
                      <a:pt x="3018" y="2822"/>
                      <a:pt x="3008" y="2916"/>
                      <a:pt x="2998" y="3030"/>
                    </a:cubicBezTo>
                    <a:cubicBezTo>
                      <a:pt x="2977" y="3154"/>
                      <a:pt x="2946" y="3290"/>
                      <a:pt x="2905" y="3424"/>
                    </a:cubicBezTo>
                    <a:lnTo>
                      <a:pt x="2905" y="3456"/>
                    </a:lnTo>
                    <a:lnTo>
                      <a:pt x="2894" y="3486"/>
                    </a:lnTo>
                    <a:cubicBezTo>
                      <a:pt x="2894" y="3507"/>
                      <a:pt x="2884" y="3528"/>
                      <a:pt x="2884" y="3549"/>
                    </a:cubicBezTo>
                    <a:lnTo>
                      <a:pt x="2884" y="3632"/>
                    </a:lnTo>
                    <a:cubicBezTo>
                      <a:pt x="2904" y="3753"/>
                      <a:pt x="2934" y="3874"/>
                      <a:pt x="2984" y="3995"/>
                    </a:cubicBezTo>
                    <a:lnTo>
                      <a:pt x="2984" y="3995"/>
                    </a:lnTo>
                    <a:cubicBezTo>
                      <a:pt x="2982" y="3995"/>
                      <a:pt x="2980" y="3995"/>
                      <a:pt x="2977" y="3995"/>
                    </a:cubicBezTo>
                    <a:cubicBezTo>
                      <a:pt x="3018" y="4067"/>
                      <a:pt x="3050" y="4140"/>
                      <a:pt x="3101" y="4202"/>
                    </a:cubicBezTo>
                    <a:cubicBezTo>
                      <a:pt x="3133" y="4244"/>
                      <a:pt x="3174" y="4285"/>
                      <a:pt x="3205" y="4316"/>
                    </a:cubicBezTo>
                    <a:lnTo>
                      <a:pt x="3216" y="4316"/>
                    </a:lnTo>
                    <a:cubicBezTo>
                      <a:pt x="3237" y="4337"/>
                      <a:pt x="3267" y="4358"/>
                      <a:pt x="3299" y="4368"/>
                    </a:cubicBezTo>
                    <a:cubicBezTo>
                      <a:pt x="3330" y="4378"/>
                      <a:pt x="3361" y="4389"/>
                      <a:pt x="3403" y="4399"/>
                    </a:cubicBezTo>
                    <a:lnTo>
                      <a:pt x="3486" y="4399"/>
                    </a:lnTo>
                    <a:cubicBezTo>
                      <a:pt x="3527" y="4389"/>
                      <a:pt x="3569" y="4378"/>
                      <a:pt x="3610" y="4358"/>
                    </a:cubicBezTo>
                    <a:lnTo>
                      <a:pt x="3610" y="4358"/>
                    </a:lnTo>
                    <a:lnTo>
                      <a:pt x="3599" y="4368"/>
                    </a:lnTo>
                    <a:cubicBezTo>
                      <a:pt x="3631" y="4348"/>
                      <a:pt x="3662" y="4337"/>
                      <a:pt x="3682" y="4316"/>
                    </a:cubicBezTo>
                    <a:cubicBezTo>
                      <a:pt x="3714" y="4306"/>
                      <a:pt x="3745" y="4285"/>
                      <a:pt x="3765" y="4265"/>
                    </a:cubicBezTo>
                    <a:cubicBezTo>
                      <a:pt x="3797" y="4244"/>
                      <a:pt x="3828" y="4212"/>
                      <a:pt x="3859" y="4192"/>
                    </a:cubicBezTo>
                    <a:cubicBezTo>
                      <a:pt x="3880" y="4171"/>
                      <a:pt x="3890" y="4150"/>
                      <a:pt x="3911" y="4129"/>
                    </a:cubicBezTo>
                    <a:cubicBezTo>
                      <a:pt x="3931" y="4099"/>
                      <a:pt x="3952" y="4067"/>
                      <a:pt x="3963" y="4046"/>
                    </a:cubicBezTo>
                    <a:cubicBezTo>
                      <a:pt x="3973" y="4016"/>
                      <a:pt x="3994" y="3984"/>
                      <a:pt x="4004" y="3963"/>
                    </a:cubicBezTo>
                    <a:cubicBezTo>
                      <a:pt x="4014" y="3922"/>
                      <a:pt x="4025" y="3891"/>
                      <a:pt x="4046" y="3860"/>
                    </a:cubicBezTo>
                    <a:lnTo>
                      <a:pt x="4108" y="3767"/>
                    </a:lnTo>
                    <a:cubicBezTo>
                      <a:pt x="4150" y="3735"/>
                      <a:pt x="4180" y="3715"/>
                      <a:pt x="4222" y="3694"/>
                    </a:cubicBezTo>
                    <a:lnTo>
                      <a:pt x="4284" y="3663"/>
                    </a:lnTo>
                    <a:cubicBezTo>
                      <a:pt x="4316" y="3663"/>
                      <a:pt x="4336" y="3652"/>
                      <a:pt x="4367" y="3642"/>
                    </a:cubicBezTo>
                    <a:lnTo>
                      <a:pt x="4544" y="3642"/>
                    </a:lnTo>
                    <a:cubicBezTo>
                      <a:pt x="4595" y="3652"/>
                      <a:pt x="4647" y="3663"/>
                      <a:pt x="4699" y="3684"/>
                    </a:cubicBezTo>
                    <a:cubicBezTo>
                      <a:pt x="4813" y="3715"/>
                      <a:pt x="4927" y="3756"/>
                      <a:pt x="5052" y="3777"/>
                    </a:cubicBezTo>
                    <a:lnTo>
                      <a:pt x="5208" y="3777"/>
                    </a:lnTo>
                    <a:cubicBezTo>
                      <a:pt x="5259" y="3767"/>
                      <a:pt x="5301" y="3756"/>
                      <a:pt x="5353" y="3746"/>
                    </a:cubicBezTo>
                    <a:cubicBezTo>
                      <a:pt x="5394" y="3735"/>
                      <a:pt x="5436" y="3715"/>
                      <a:pt x="5466" y="3705"/>
                    </a:cubicBezTo>
                    <a:lnTo>
                      <a:pt x="5591" y="3642"/>
                    </a:lnTo>
                    <a:cubicBezTo>
                      <a:pt x="5632" y="3611"/>
                      <a:pt x="5674" y="3590"/>
                      <a:pt x="5705" y="3559"/>
                    </a:cubicBezTo>
                    <a:cubicBezTo>
                      <a:pt x="5757" y="3528"/>
                      <a:pt x="5798" y="3486"/>
                      <a:pt x="5840" y="3445"/>
                    </a:cubicBezTo>
                    <a:lnTo>
                      <a:pt x="5851" y="3435"/>
                    </a:lnTo>
                    <a:cubicBezTo>
                      <a:pt x="5819" y="3258"/>
                      <a:pt x="5788" y="3092"/>
                      <a:pt x="5747" y="2916"/>
                    </a:cubicBezTo>
                    <a:cubicBezTo>
                      <a:pt x="5695" y="2677"/>
                      <a:pt x="5612" y="2439"/>
                      <a:pt x="5508" y="2211"/>
                    </a:cubicBezTo>
                    <a:cubicBezTo>
                      <a:pt x="5311" y="1754"/>
                      <a:pt x="5042" y="1349"/>
                      <a:pt x="4720" y="1008"/>
                    </a:cubicBezTo>
                    <a:cubicBezTo>
                      <a:pt x="4554" y="842"/>
                      <a:pt x="4367" y="696"/>
                      <a:pt x="4170" y="561"/>
                    </a:cubicBezTo>
                    <a:cubicBezTo>
                      <a:pt x="3973" y="437"/>
                      <a:pt x="3765" y="323"/>
                      <a:pt x="3527" y="229"/>
                    </a:cubicBezTo>
                    <a:cubicBezTo>
                      <a:pt x="3309" y="146"/>
                      <a:pt x="3060" y="84"/>
                      <a:pt x="2811" y="42"/>
                    </a:cubicBezTo>
                    <a:cubicBezTo>
                      <a:pt x="2624" y="12"/>
                      <a:pt x="2469" y="1"/>
                      <a:pt x="231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26"/>
              <p:cNvSpPr/>
              <p:nvPr/>
            </p:nvSpPr>
            <p:spPr>
              <a:xfrm>
                <a:off x="2409275" y="2771325"/>
                <a:ext cx="34775" cy="92350"/>
              </a:xfrm>
              <a:custGeom>
                <a:rect b="b" l="l" r="r" t="t"/>
                <a:pathLst>
                  <a:path extrusionOk="0" h="3694" w="1391">
                    <a:moveTo>
                      <a:pt x="167" y="1"/>
                    </a:moveTo>
                    <a:cubicBezTo>
                      <a:pt x="146" y="1"/>
                      <a:pt x="136" y="10"/>
                      <a:pt x="136" y="31"/>
                    </a:cubicBezTo>
                    <a:cubicBezTo>
                      <a:pt x="63" y="332"/>
                      <a:pt x="22" y="633"/>
                      <a:pt x="12" y="923"/>
                    </a:cubicBezTo>
                    <a:cubicBezTo>
                      <a:pt x="1" y="1225"/>
                      <a:pt x="22" y="1525"/>
                      <a:pt x="74" y="1815"/>
                    </a:cubicBezTo>
                    <a:cubicBezTo>
                      <a:pt x="136" y="2106"/>
                      <a:pt x="240" y="2396"/>
                      <a:pt x="385" y="2666"/>
                    </a:cubicBezTo>
                    <a:cubicBezTo>
                      <a:pt x="447" y="2781"/>
                      <a:pt x="530" y="2905"/>
                      <a:pt x="634" y="3060"/>
                    </a:cubicBezTo>
                    <a:cubicBezTo>
                      <a:pt x="675" y="3133"/>
                      <a:pt x="727" y="3195"/>
                      <a:pt x="779" y="3258"/>
                    </a:cubicBezTo>
                    <a:cubicBezTo>
                      <a:pt x="821" y="3309"/>
                      <a:pt x="872" y="3371"/>
                      <a:pt x="945" y="3444"/>
                    </a:cubicBezTo>
                    <a:cubicBezTo>
                      <a:pt x="1038" y="3537"/>
                      <a:pt x="1132" y="3610"/>
                      <a:pt x="1236" y="3673"/>
                    </a:cubicBezTo>
                    <a:cubicBezTo>
                      <a:pt x="1246" y="3683"/>
                      <a:pt x="1266" y="3693"/>
                      <a:pt x="1287" y="3693"/>
                    </a:cubicBezTo>
                    <a:cubicBezTo>
                      <a:pt x="1319" y="3693"/>
                      <a:pt x="1339" y="3673"/>
                      <a:pt x="1360" y="3662"/>
                    </a:cubicBezTo>
                    <a:cubicBezTo>
                      <a:pt x="1381" y="3641"/>
                      <a:pt x="1391" y="3610"/>
                      <a:pt x="1391" y="3579"/>
                    </a:cubicBezTo>
                    <a:cubicBezTo>
                      <a:pt x="1391" y="3558"/>
                      <a:pt x="1391" y="3517"/>
                      <a:pt x="1360" y="3507"/>
                    </a:cubicBezTo>
                    <a:lnTo>
                      <a:pt x="1173" y="3351"/>
                    </a:lnTo>
                    <a:cubicBezTo>
                      <a:pt x="1111" y="3299"/>
                      <a:pt x="1038" y="3237"/>
                      <a:pt x="976" y="3164"/>
                    </a:cubicBezTo>
                    <a:cubicBezTo>
                      <a:pt x="914" y="3112"/>
                      <a:pt x="851" y="3050"/>
                      <a:pt x="779" y="2977"/>
                    </a:cubicBezTo>
                    <a:cubicBezTo>
                      <a:pt x="727" y="2915"/>
                      <a:pt x="675" y="2853"/>
                      <a:pt x="613" y="2770"/>
                    </a:cubicBezTo>
                    <a:cubicBezTo>
                      <a:pt x="551" y="2687"/>
                      <a:pt x="489" y="2594"/>
                      <a:pt x="436" y="2500"/>
                    </a:cubicBezTo>
                    <a:cubicBezTo>
                      <a:pt x="385" y="2417"/>
                      <a:pt x="343" y="2324"/>
                      <a:pt x="291" y="2220"/>
                    </a:cubicBezTo>
                    <a:cubicBezTo>
                      <a:pt x="198" y="1992"/>
                      <a:pt x="136" y="1743"/>
                      <a:pt x="105" y="1494"/>
                    </a:cubicBezTo>
                    <a:cubicBezTo>
                      <a:pt x="63" y="1183"/>
                      <a:pt x="63" y="851"/>
                      <a:pt x="105" y="498"/>
                    </a:cubicBezTo>
                    <a:cubicBezTo>
                      <a:pt x="125" y="353"/>
                      <a:pt x="157" y="197"/>
                      <a:pt x="187" y="42"/>
                    </a:cubicBezTo>
                    <a:cubicBezTo>
                      <a:pt x="198" y="31"/>
                      <a:pt x="187" y="10"/>
                      <a:pt x="167" y="10"/>
                    </a:cubicBezTo>
                    <a:lnTo>
                      <a:pt x="167" y="1"/>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7" name="Google Shape;2827;p26"/>
              <p:cNvSpPr/>
              <p:nvPr/>
            </p:nvSpPr>
            <p:spPr>
              <a:xfrm>
                <a:off x="2345500" y="2694825"/>
                <a:ext cx="34250" cy="13425"/>
              </a:xfrm>
              <a:custGeom>
                <a:rect b="b" l="l" r="r" t="t"/>
                <a:pathLst>
                  <a:path extrusionOk="0" h="537" w="1370">
                    <a:moveTo>
                      <a:pt x="1100" y="0"/>
                    </a:moveTo>
                    <a:cubicBezTo>
                      <a:pt x="1058" y="0"/>
                      <a:pt x="1017" y="11"/>
                      <a:pt x="975" y="11"/>
                    </a:cubicBezTo>
                    <a:cubicBezTo>
                      <a:pt x="851" y="21"/>
                      <a:pt x="726" y="52"/>
                      <a:pt x="612" y="94"/>
                    </a:cubicBezTo>
                    <a:cubicBezTo>
                      <a:pt x="384" y="166"/>
                      <a:pt x="166" y="311"/>
                      <a:pt x="11" y="488"/>
                    </a:cubicBezTo>
                    <a:cubicBezTo>
                      <a:pt x="0" y="498"/>
                      <a:pt x="0" y="519"/>
                      <a:pt x="11" y="529"/>
                    </a:cubicBezTo>
                    <a:cubicBezTo>
                      <a:pt x="16" y="534"/>
                      <a:pt x="21" y="537"/>
                      <a:pt x="26" y="537"/>
                    </a:cubicBezTo>
                    <a:cubicBezTo>
                      <a:pt x="31" y="537"/>
                      <a:pt x="37" y="534"/>
                      <a:pt x="41" y="529"/>
                    </a:cubicBezTo>
                    <a:cubicBezTo>
                      <a:pt x="94" y="477"/>
                      <a:pt x="135" y="436"/>
                      <a:pt x="187" y="394"/>
                    </a:cubicBezTo>
                    <a:cubicBezTo>
                      <a:pt x="290" y="311"/>
                      <a:pt x="394" y="249"/>
                      <a:pt x="509" y="198"/>
                    </a:cubicBezTo>
                    <a:cubicBezTo>
                      <a:pt x="622" y="145"/>
                      <a:pt x="737" y="115"/>
                      <a:pt x="851" y="94"/>
                    </a:cubicBezTo>
                    <a:cubicBezTo>
                      <a:pt x="903" y="94"/>
                      <a:pt x="944" y="83"/>
                      <a:pt x="996" y="83"/>
                    </a:cubicBezTo>
                    <a:lnTo>
                      <a:pt x="1131" y="83"/>
                    </a:lnTo>
                    <a:cubicBezTo>
                      <a:pt x="1193" y="94"/>
                      <a:pt x="1245" y="104"/>
                      <a:pt x="1307" y="125"/>
                    </a:cubicBezTo>
                    <a:cubicBezTo>
                      <a:pt x="1311" y="126"/>
                      <a:pt x="1315" y="127"/>
                      <a:pt x="1319" y="127"/>
                    </a:cubicBezTo>
                    <a:cubicBezTo>
                      <a:pt x="1339" y="127"/>
                      <a:pt x="1361" y="109"/>
                      <a:pt x="1369" y="83"/>
                    </a:cubicBezTo>
                    <a:cubicBezTo>
                      <a:pt x="1369" y="73"/>
                      <a:pt x="1369" y="52"/>
                      <a:pt x="1359" y="42"/>
                    </a:cubicBezTo>
                    <a:cubicBezTo>
                      <a:pt x="1348" y="32"/>
                      <a:pt x="1339" y="21"/>
                      <a:pt x="1328" y="21"/>
                    </a:cubicBezTo>
                    <a:cubicBezTo>
                      <a:pt x="1266" y="11"/>
                      <a:pt x="1214" y="11"/>
                      <a:pt x="1152" y="11"/>
                    </a:cubicBezTo>
                    <a:cubicBezTo>
                      <a:pt x="1141" y="0"/>
                      <a:pt x="1120" y="0"/>
                      <a:pt x="1100"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26"/>
              <p:cNvSpPr/>
              <p:nvPr/>
            </p:nvSpPr>
            <p:spPr>
              <a:xfrm>
                <a:off x="2348075" y="2682375"/>
                <a:ext cx="28300" cy="14475"/>
              </a:xfrm>
              <a:custGeom>
                <a:rect b="b" l="l" r="r" t="t"/>
                <a:pathLst>
                  <a:path extrusionOk="0" h="579" w="1132">
                    <a:moveTo>
                      <a:pt x="1059" y="0"/>
                    </a:moveTo>
                    <a:cubicBezTo>
                      <a:pt x="1007" y="0"/>
                      <a:pt x="955" y="11"/>
                      <a:pt x="914" y="21"/>
                    </a:cubicBezTo>
                    <a:cubicBezTo>
                      <a:pt x="862" y="32"/>
                      <a:pt x="810" y="42"/>
                      <a:pt x="758" y="62"/>
                    </a:cubicBezTo>
                    <a:cubicBezTo>
                      <a:pt x="665" y="83"/>
                      <a:pt x="572" y="125"/>
                      <a:pt x="478" y="177"/>
                    </a:cubicBezTo>
                    <a:cubicBezTo>
                      <a:pt x="395" y="218"/>
                      <a:pt x="312" y="281"/>
                      <a:pt x="229" y="343"/>
                    </a:cubicBezTo>
                    <a:cubicBezTo>
                      <a:pt x="157" y="405"/>
                      <a:pt x="84" y="467"/>
                      <a:pt x="12" y="540"/>
                    </a:cubicBezTo>
                    <a:cubicBezTo>
                      <a:pt x="1" y="550"/>
                      <a:pt x="1" y="560"/>
                      <a:pt x="12" y="571"/>
                    </a:cubicBezTo>
                    <a:cubicBezTo>
                      <a:pt x="17" y="576"/>
                      <a:pt x="22" y="579"/>
                      <a:pt x="27" y="579"/>
                    </a:cubicBezTo>
                    <a:cubicBezTo>
                      <a:pt x="32" y="579"/>
                      <a:pt x="37" y="576"/>
                      <a:pt x="42" y="571"/>
                    </a:cubicBezTo>
                    <a:cubicBezTo>
                      <a:pt x="71" y="542"/>
                      <a:pt x="100" y="522"/>
                      <a:pt x="136" y="495"/>
                    </a:cubicBezTo>
                    <a:lnTo>
                      <a:pt x="136" y="495"/>
                    </a:lnTo>
                    <a:cubicBezTo>
                      <a:pt x="136" y="497"/>
                      <a:pt x="136" y="498"/>
                      <a:pt x="136" y="498"/>
                    </a:cubicBezTo>
                    <a:cubicBezTo>
                      <a:pt x="250" y="405"/>
                      <a:pt x="385" y="322"/>
                      <a:pt x="519" y="260"/>
                    </a:cubicBezTo>
                    <a:cubicBezTo>
                      <a:pt x="634" y="218"/>
                      <a:pt x="738" y="187"/>
                      <a:pt x="851" y="166"/>
                    </a:cubicBezTo>
                    <a:cubicBezTo>
                      <a:pt x="903" y="159"/>
                      <a:pt x="949" y="152"/>
                      <a:pt x="997" y="152"/>
                    </a:cubicBezTo>
                    <a:cubicBezTo>
                      <a:pt x="1017" y="152"/>
                      <a:pt x="1037" y="153"/>
                      <a:pt x="1059" y="156"/>
                    </a:cubicBezTo>
                    <a:cubicBezTo>
                      <a:pt x="1100" y="156"/>
                      <a:pt x="1132" y="115"/>
                      <a:pt x="1132" y="73"/>
                    </a:cubicBezTo>
                    <a:cubicBezTo>
                      <a:pt x="1132" y="52"/>
                      <a:pt x="1121" y="32"/>
                      <a:pt x="1111" y="21"/>
                    </a:cubicBezTo>
                    <a:cubicBezTo>
                      <a:pt x="1100" y="11"/>
                      <a:pt x="1080" y="0"/>
                      <a:pt x="1059" y="0"/>
                    </a:cubicBezTo>
                    <a:close/>
                  </a:path>
                </a:pathLst>
              </a:custGeom>
              <a:solidFill>
                <a:srgbClr val="DADA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26"/>
              <p:cNvSpPr/>
              <p:nvPr/>
            </p:nvSpPr>
            <p:spPr>
              <a:xfrm>
                <a:off x="2453125" y="2581750"/>
                <a:ext cx="127600" cy="237825"/>
              </a:xfrm>
              <a:custGeom>
                <a:rect b="b" l="l" r="r" t="t"/>
                <a:pathLst>
                  <a:path extrusionOk="0" h="9513" w="5104">
                    <a:moveTo>
                      <a:pt x="1919" y="0"/>
                    </a:moveTo>
                    <a:cubicBezTo>
                      <a:pt x="1836" y="0"/>
                      <a:pt x="1753" y="11"/>
                      <a:pt x="1670" y="42"/>
                    </a:cubicBezTo>
                    <a:cubicBezTo>
                      <a:pt x="1515" y="94"/>
                      <a:pt x="1369" y="198"/>
                      <a:pt x="1224" y="364"/>
                    </a:cubicBezTo>
                    <a:cubicBezTo>
                      <a:pt x="1151" y="447"/>
                      <a:pt x="1079" y="561"/>
                      <a:pt x="1006" y="675"/>
                    </a:cubicBezTo>
                    <a:cubicBezTo>
                      <a:pt x="872" y="862"/>
                      <a:pt x="768" y="1069"/>
                      <a:pt x="685" y="1287"/>
                    </a:cubicBezTo>
                    <a:cubicBezTo>
                      <a:pt x="664" y="1339"/>
                      <a:pt x="633" y="1401"/>
                      <a:pt x="612" y="1463"/>
                    </a:cubicBezTo>
                    <a:cubicBezTo>
                      <a:pt x="425" y="1899"/>
                      <a:pt x="280" y="2376"/>
                      <a:pt x="176" y="2926"/>
                    </a:cubicBezTo>
                    <a:cubicBezTo>
                      <a:pt x="83" y="3424"/>
                      <a:pt x="21" y="3963"/>
                      <a:pt x="10" y="4502"/>
                    </a:cubicBezTo>
                    <a:cubicBezTo>
                      <a:pt x="0" y="5021"/>
                      <a:pt x="31" y="5540"/>
                      <a:pt x="93" y="6058"/>
                    </a:cubicBezTo>
                    <a:cubicBezTo>
                      <a:pt x="155" y="6556"/>
                      <a:pt x="259" y="7013"/>
                      <a:pt x="394" y="7438"/>
                    </a:cubicBezTo>
                    <a:cubicBezTo>
                      <a:pt x="477" y="7697"/>
                      <a:pt x="570" y="7925"/>
                      <a:pt x="685" y="8133"/>
                    </a:cubicBezTo>
                    <a:cubicBezTo>
                      <a:pt x="799" y="8351"/>
                      <a:pt x="944" y="8559"/>
                      <a:pt x="1110" y="8735"/>
                    </a:cubicBezTo>
                    <a:cubicBezTo>
                      <a:pt x="1266" y="8911"/>
                      <a:pt x="1452" y="9066"/>
                      <a:pt x="1649" y="9191"/>
                    </a:cubicBezTo>
                    <a:cubicBezTo>
                      <a:pt x="1857" y="9315"/>
                      <a:pt x="2085" y="9398"/>
                      <a:pt x="2324" y="9461"/>
                    </a:cubicBezTo>
                    <a:cubicBezTo>
                      <a:pt x="2490" y="9492"/>
                      <a:pt x="2676" y="9513"/>
                      <a:pt x="2863" y="9513"/>
                    </a:cubicBezTo>
                    <a:cubicBezTo>
                      <a:pt x="2946" y="9513"/>
                      <a:pt x="3029" y="9513"/>
                      <a:pt x="3112" y="9502"/>
                    </a:cubicBezTo>
                    <a:cubicBezTo>
                      <a:pt x="3247" y="9492"/>
                      <a:pt x="3392" y="9471"/>
                      <a:pt x="3516" y="9440"/>
                    </a:cubicBezTo>
                    <a:cubicBezTo>
                      <a:pt x="3641" y="9409"/>
                      <a:pt x="3765" y="9368"/>
                      <a:pt x="3900" y="9315"/>
                    </a:cubicBezTo>
                    <a:cubicBezTo>
                      <a:pt x="4139" y="9202"/>
                      <a:pt x="4357" y="9046"/>
                      <a:pt x="4533" y="8849"/>
                    </a:cubicBezTo>
                    <a:cubicBezTo>
                      <a:pt x="4699" y="8662"/>
                      <a:pt x="4834" y="8444"/>
                      <a:pt x="4938" y="8195"/>
                    </a:cubicBezTo>
                    <a:cubicBezTo>
                      <a:pt x="5010" y="7988"/>
                      <a:pt x="5062" y="7749"/>
                      <a:pt x="5083" y="7480"/>
                    </a:cubicBezTo>
                    <a:cubicBezTo>
                      <a:pt x="5104" y="7252"/>
                      <a:pt x="5093" y="7003"/>
                      <a:pt x="5051" y="6722"/>
                    </a:cubicBezTo>
                    <a:cubicBezTo>
                      <a:pt x="4979" y="6131"/>
                      <a:pt x="4793" y="5581"/>
                      <a:pt x="4647" y="5156"/>
                    </a:cubicBezTo>
                    <a:cubicBezTo>
                      <a:pt x="4502" y="4772"/>
                      <a:pt x="4346" y="4389"/>
                      <a:pt x="4191" y="4015"/>
                    </a:cubicBezTo>
                    <a:lnTo>
                      <a:pt x="4076" y="3735"/>
                    </a:lnTo>
                    <a:cubicBezTo>
                      <a:pt x="4014" y="3600"/>
                      <a:pt x="3963" y="3465"/>
                      <a:pt x="3910" y="3320"/>
                    </a:cubicBezTo>
                    <a:cubicBezTo>
                      <a:pt x="3807" y="3071"/>
                      <a:pt x="3714" y="2812"/>
                      <a:pt x="3620" y="2552"/>
                    </a:cubicBezTo>
                    <a:cubicBezTo>
                      <a:pt x="3475" y="2137"/>
                      <a:pt x="3309" y="1712"/>
                      <a:pt x="3143" y="1297"/>
                    </a:cubicBezTo>
                    <a:cubicBezTo>
                      <a:pt x="3039" y="1058"/>
                      <a:pt x="2946" y="809"/>
                      <a:pt x="2801" y="581"/>
                    </a:cubicBezTo>
                    <a:cubicBezTo>
                      <a:pt x="2728" y="457"/>
                      <a:pt x="2645" y="353"/>
                      <a:pt x="2552" y="270"/>
                    </a:cubicBezTo>
                    <a:cubicBezTo>
                      <a:pt x="2511" y="229"/>
                      <a:pt x="2458" y="187"/>
                      <a:pt x="2407" y="156"/>
                    </a:cubicBezTo>
                    <a:cubicBezTo>
                      <a:pt x="2354" y="115"/>
                      <a:pt x="2292" y="83"/>
                      <a:pt x="2209" y="53"/>
                    </a:cubicBezTo>
                    <a:cubicBezTo>
                      <a:pt x="2116" y="21"/>
                      <a:pt x="2013" y="0"/>
                      <a:pt x="191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26"/>
              <p:cNvSpPr/>
              <p:nvPr/>
            </p:nvSpPr>
            <p:spPr>
              <a:xfrm>
                <a:off x="2499000" y="2581750"/>
                <a:ext cx="81725" cy="237825"/>
              </a:xfrm>
              <a:custGeom>
                <a:rect b="b" l="l" r="r" t="t"/>
                <a:pathLst>
                  <a:path extrusionOk="0" h="9513" w="3269">
                    <a:moveTo>
                      <a:pt x="1" y="0"/>
                    </a:moveTo>
                    <a:cubicBezTo>
                      <a:pt x="22" y="11"/>
                      <a:pt x="32" y="21"/>
                      <a:pt x="53" y="42"/>
                    </a:cubicBezTo>
                    <a:cubicBezTo>
                      <a:pt x="157" y="136"/>
                      <a:pt x="240" y="260"/>
                      <a:pt x="302" y="395"/>
                    </a:cubicBezTo>
                    <a:cubicBezTo>
                      <a:pt x="385" y="561"/>
                      <a:pt x="437" y="747"/>
                      <a:pt x="478" y="934"/>
                    </a:cubicBezTo>
                    <a:cubicBezTo>
                      <a:pt x="530" y="1131"/>
                      <a:pt x="561" y="1339"/>
                      <a:pt x="582" y="1546"/>
                    </a:cubicBezTo>
                    <a:cubicBezTo>
                      <a:pt x="602" y="1743"/>
                      <a:pt x="623" y="1941"/>
                      <a:pt x="634" y="2137"/>
                    </a:cubicBezTo>
                    <a:cubicBezTo>
                      <a:pt x="644" y="2293"/>
                      <a:pt x="655" y="2459"/>
                      <a:pt x="676" y="2614"/>
                    </a:cubicBezTo>
                    <a:cubicBezTo>
                      <a:pt x="685" y="2687"/>
                      <a:pt x="706" y="2760"/>
                      <a:pt x="717" y="2843"/>
                    </a:cubicBezTo>
                    <a:cubicBezTo>
                      <a:pt x="738" y="2936"/>
                      <a:pt x="758" y="3029"/>
                      <a:pt x="789" y="3133"/>
                    </a:cubicBezTo>
                    <a:cubicBezTo>
                      <a:pt x="841" y="3320"/>
                      <a:pt x="914" y="3506"/>
                      <a:pt x="987" y="3683"/>
                    </a:cubicBezTo>
                    <a:cubicBezTo>
                      <a:pt x="1142" y="4057"/>
                      <a:pt x="1339" y="4409"/>
                      <a:pt x="1536" y="4762"/>
                    </a:cubicBezTo>
                    <a:cubicBezTo>
                      <a:pt x="1723" y="5115"/>
                      <a:pt x="1920" y="5477"/>
                      <a:pt x="2086" y="5841"/>
                    </a:cubicBezTo>
                    <a:cubicBezTo>
                      <a:pt x="2200" y="6111"/>
                      <a:pt x="2304" y="6380"/>
                      <a:pt x="2366" y="6650"/>
                    </a:cubicBezTo>
                    <a:cubicBezTo>
                      <a:pt x="2397" y="6784"/>
                      <a:pt x="2428" y="6909"/>
                      <a:pt x="2439" y="7033"/>
                    </a:cubicBezTo>
                    <a:cubicBezTo>
                      <a:pt x="2449" y="7158"/>
                      <a:pt x="2460" y="7282"/>
                      <a:pt x="2449" y="7407"/>
                    </a:cubicBezTo>
                    <a:cubicBezTo>
                      <a:pt x="2439" y="7635"/>
                      <a:pt x="2397" y="7874"/>
                      <a:pt x="2324" y="8091"/>
                    </a:cubicBezTo>
                    <a:cubicBezTo>
                      <a:pt x="2252" y="8310"/>
                      <a:pt x="2148" y="8506"/>
                      <a:pt x="2013" y="8693"/>
                    </a:cubicBezTo>
                    <a:cubicBezTo>
                      <a:pt x="1951" y="8776"/>
                      <a:pt x="1879" y="8859"/>
                      <a:pt x="1806" y="8942"/>
                    </a:cubicBezTo>
                    <a:cubicBezTo>
                      <a:pt x="1734" y="9015"/>
                      <a:pt x="1651" y="9087"/>
                      <a:pt x="1557" y="9160"/>
                    </a:cubicBezTo>
                    <a:cubicBezTo>
                      <a:pt x="1381" y="9285"/>
                      <a:pt x="1183" y="9398"/>
                      <a:pt x="976" y="9461"/>
                    </a:cubicBezTo>
                    <a:cubicBezTo>
                      <a:pt x="924" y="9481"/>
                      <a:pt x="883" y="9492"/>
                      <a:pt x="831" y="9513"/>
                    </a:cubicBezTo>
                    <a:lnTo>
                      <a:pt x="1028" y="9513"/>
                    </a:lnTo>
                    <a:cubicBezTo>
                      <a:pt x="1111" y="9513"/>
                      <a:pt x="1194" y="9513"/>
                      <a:pt x="1277" y="9502"/>
                    </a:cubicBezTo>
                    <a:cubicBezTo>
                      <a:pt x="1422" y="9492"/>
                      <a:pt x="1557" y="9471"/>
                      <a:pt x="1681" y="9440"/>
                    </a:cubicBezTo>
                    <a:cubicBezTo>
                      <a:pt x="1806" y="9409"/>
                      <a:pt x="1930" y="9368"/>
                      <a:pt x="2065" y="9315"/>
                    </a:cubicBezTo>
                    <a:cubicBezTo>
                      <a:pt x="2304" y="9212"/>
                      <a:pt x="2522" y="9046"/>
                      <a:pt x="2698" y="8849"/>
                    </a:cubicBezTo>
                    <a:cubicBezTo>
                      <a:pt x="2875" y="8662"/>
                      <a:pt x="3009" y="8444"/>
                      <a:pt x="3103" y="8195"/>
                    </a:cubicBezTo>
                    <a:cubicBezTo>
                      <a:pt x="3175" y="7988"/>
                      <a:pt x="3227" y="7749"/>
                      <a:pt x="3248" y="7480"/>
                    </a:cubicBezTo>
                    <a:cubicBezTo>
                      <a:pt x="3269" y="7252"/>
                      <a:pt x="3258" y="7003"/>
                      <a:pt x="3216" y="6722"/>
                    </a:cubicBezTo>
                    <a:cubicBezTo>
                      <a:pt x="3144" y="6131"/>
                      <a:pt x="2958" y="5581"/>
                      <a:pt x="2812" y="5156"/>
                    </a:cubicBezTo>
                    <a:cubicBezTo>
                      <a:pt x="2677" y="4783"/>
                      <a:pt x="2522" y="4419"/>
                      <a:pt x="2377" y="4057"/>
                    </a:cubicBezTo>
                    <a:lnTo>
                      <a:pt x="2356" y="4015"/>
                    </a:lnTo>
                    <a:lnTo>
                      <a:pt x="2241" y="3735"/>
                    </a:lnTo>
                    <a:cubicBezTo>
                      <a:pt x="2179" y="3600"/>
                      <a:pt x="2128" y="3465"/>
                      <a:pt x="2075" y="3320"/>
                    </a:cubicBezTo>
                    <a:cubicBezTo>
                      <a:pt x="1983" y="3071"/>
                      <a:pt x="1879" y="2812"/>
                      <a:pt x="1785" y="2552"/>
                    </a:cubicBezTo>
                    <a:lnTo>
                      <a:pt x="1775" y="2521"/>
                    </a:lnTo>
                    <a:cubicBezTo>
                      <a:pt x="1630" y="2117"/>
                      <a:pt x="1474" y="1702"/>
                      <a:pt x="1308" y="1297"/>
                    </a:cubicBezTo>
                    <a:cubicBezTo>
                      <a:pt x="1215" y="1048"/>
                      <a:pt x="1111" y="800"/>
                      <a:pt x="966" y="581"/>
                    </a:cubicBezTo>
                    <a:cubicBezTo>
                      <a:pt x="893" y="457"/>
                      <a:pt x="810" y="353"/>
                      <a:pt x="717" y="270"/>
                    </a:cubicBezTo>
                    <a:cubicBezTo>
                      <a:pt x="676" y="229"/>
                      <a:pt x="623" y="187"/>
                      <a:pt x="572" y="156"/>
                    </a:cubicBezTo>
                    <a:cubicBezTo>
                      <a:pt x="519" y="115"/>
                      <a:pt x="457" y="83"/>
                      <a:pt x="374" y="53"/>
                    </a:cubicBezTo>
                    <a:cubicBezTo>
                      <a:pt x="281" y="11"/>
                      <a:pt x="178" y="0"/>
                      <a:pt x="8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26"/>
              <p:cNvSpPr/>
              <p:nvPr/>
            </p:nvSpPr>
            <p:spPr>
              <a:xfrm>
                <a:off x="1995675" y="2690925"/>
                <a:ext cx="121100" cy="31925"/>
              </a:xfrm>
              <a:custGeom>
                <a:rect b="b" l="l" r="r" t="t"/>
                <a:pathLst>
                  <a:path extrusionOk="0" h="1277" w="4844">
                    <a:moveTo>
                      <a:pt x="726" y="1"/>
                    </a:moveTo>
                    <a:cubicBezTo>
                      <a:pt x="695" y="1"/>
                      <a:pt x="664" y="11"/>
                      <a:pt x="643" y="11"/>
                    </a:cubicBezTo>
                    <a:lnTo>
                      <a:pt x="72" y="11"/>
                    </a:lnTo>
                    <a:cubicBezTo>
                      <a:pt x="31" y="11"/>
                      <a:pt x="0" y="52"/>
                      <a:pt x="0" y="94"/>
                    </a:cubicBezTo>
                    <a:cubicBezTo>
                      <a:pt x="0" y="135"/>
                      <a:pt x="31" y="167"/>
                      <a:pt x="72" y="167"/>
                    </a:cubicBezTo>
                    <a:lnTo>
                      <a:pt x="467" y="167"/>
                    </a:lnTo>
                    <a:cubicBezTo>
                      <a:pt x="467" y="177"/>
                      <a:pt x="467" y="177"/>
                      <a:pt x="457" y="188"/>
                    </a:cubicBezTo>
                    <a:cubicBezTo>
                      <a:pt x="404" y="291"/>
                      <a:pt x="384" y="426"/>
                      <a:pt x="394" y="571"/>
                    </a:cubicBezTo>
                    <a:cubicBezTo>
                      <a:pt x="394" y="644"/>
                      <a:pt x="404" y="706"/>
                      <a:pt x="415" y="758"/>
                    </a:cubicBezTo>
                    <a:cubicBezTo>
                      <a:pt x="425" y="789"/>
                      <a:pt x="436" y="820"/>
                      <a:pt x="446" y="841"/>
                    </a:cubicBezTo>
                    <a:lnTo>
                      <a:pt x="477" y="903"/>
                    </a:lnTo>
                    <a:cubicBezTo>
                      <a:pt x="508" y="944"/>
                      <a:pt x="540" y="986"/>
                      <a:pt x="581" y="1027"/>
                    </a:cubicBezTo>
                    <a:cubicBezTo>
                      <a:pt x="560" y="1038"/>
                      <a:pt x="540" y="1059"/>
                      <a:pt x="540" y="1090"/>
                    </a:cubicBezTo>
                    <a:cubicBezTo>
                      <a:pt x="540" y="1131"/>
                      <a:pt x="581" y="1163"/>
                      <a:pt x="623" y="1163"/>
                    </a:cubicBezTo>
                    <a:lnTo>
                      <a:pt x="757" y="1163"/>
                    </a:lnTo>
                    <a:cubicBezTo>
                      <a:pt x="819" y="1204"/>
                      <a:pt x="881" y="1235"/>
                      <a:pt x="934" y="1266"/>
                    </a:cubicBezTo>
                    <a:cubicBezTo>
                      <a:pt x="944" y="1276"/>
                      <a:pt x="964" y="1276"/>
                      <a:pt x="975" y="1276"/>
                    </a:cubicBezTo>
                    <a:cubicBezTo>
                      <a:pt x="1006" y="1276"/>
                      <a:pt x="1027" y="1266"/>
                      <a:pt x="1037" y="1235"/>
                    </a:cubicBezTo>
                    <a:cubicBezTo>
                      <a:pt x="1058" y="1214"/>
                      <a:pt x="1058" y="1183"/>
                      <a:pt x="1037" y="1163"/>
                    </a:cubicBezTo>
                    <a:lnTo>
                      <a:pt x="1960" y="1163"/>
                    </a:lnTo>
                    <a:lnTo>
                      <a:pt x="4533" y="1173"/>
                    </a:lnTo>
                    <a:cubicBezTo>
                      <a:pt x="4544" y="1183"/>
                      <a:pt x="4564" y="1193"/>
                      <a:pt x="4585" y="1193"/>
                    </a:cubicBezTo>
                    <a:cubicBezTo>
                      <a:pt x="4595" y="1193"/>
                      <a:pt x="4627" y="1183"/>
                      <a:pt x="4637" y="1173"/>
                    </a:cubicBezTo>
                    <a:cubicBezTo>
                      <a:pt x="4678" y="1121"/>
                      <a:pt x="4699" y="1080"/>
                      <a:pt x="4720" y="1038"/>
                    </a:cubicBezTo>
                    <a:cubicBezTo>
                      <a:pt x="4751" y="997"/>
                      <a:pt x="4772" y="944"/>
                      <a:pt x="4782" y="903"/>
                    </a:cubicBezTo>
                    <a:cubicBezTo>
                      <a:pt x="4813" y="810"/>
                      <a:pt x="4834" y="706"/>
                      <a:pt x="4834" y="612"/>
                    </a:cubicBezTo>
                    <a:cubicBezTo>
                      <a:pt x="4844" y="416"/>
                      <a:pt x="4782" y="208"/>
                      <a:pt x="4689" y="52"/>
                    </a:cubicBezTo>
                    <a:cubicBezTo>
                      <a:pt x="4668" y="32"/>
                      <a:pt x="4647" y="22"/>
                      <a:pt x="4616" y="11"/>
                    </a:cubicBezTo>
                    <a:lnTo>
                      <a:pt x="798" y="11"/>
                    </a:lnTo>
                    <a:cubicBezTo>
                      <a:pt x="778" y="11"/>
                      <a:pt x="768" y="11"/>
                      <a:pt x="757"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26"/>
              <p:cNvSpPr/>
              <p:nvPr/>
            </p:nvSpPr>
            <p:spPr>
              <a:xfrm>
                <a:off x="1667100" y="2529625"/>
                <a:ext cx="364625" cy="194000"/>
              </a:xfrm>
              <a:custGeom>
                <a:rect b="b" l="l" r="r" t="t"/>
                <a:pathLst>
                  <a:path extrusionOk="0" h="7760" w="14585">
                    <a:moveTo>
                      <a:pt x="228" y="1"/>
                    </a:moveTo>
                    <a:lnTo>
                      <a:pt x="228" y="11"/>
                    </a:lnTo>
                    <a:lnTo>
                      <a:pt x="166" y="11"/>
                    </a:lnTo>
                    <a:cubicBezTo>
                      <a:pt x="145" y="22"/>
                      <a:pt x="125" y="22"/>
                      <a:pt x="104" y="32"/>
                    </a:cubicBezTo>
                    <a:cubicBezTo>
                      <a:pt x="94" y="42"/>
                      <a:pt x="83" y="42"/>
                      <a:pt x="62" y="52"/>
                    </a:cubicBezTo>
                    <a:lnTo>
                      <a:pt x="62" y="63"/>
                    </a:lnTo>
                    <a:lnTo>
                      <a:pt x="52" y="63"/>
                    </a:lnTo>
                    <a:lnTo>
                      <a:pt x="32" y="84"/>
                    </a:lnTo>
                    <a:cubicBezTo>
                      <a:pt x="32" y="94"/>
                      <a:pt x="21" y="94"/>
                      <a:pt x="21" y="105"/>
                    </a:cubicBezTo>
                    <a:lnTo>
                      <a:pt x="21" y="115"/>
                    </a:lnTo>
                    <a:lnTo>
                      <a:pt x="11" y="115"/>
                    </a:lnTo>
                    <a:lnTo>
                      <a:pt x="11" y="135"/>
                    </a:lnTo>
                    <a:cubicBezTo>
                      <a:pt x="0" y="146"/>
                      <a:pt x="0" y="156"/>
                      <a:pt x="0" y="156"/>
                    </a:cubicBezTo>
                    <a:lnTo>
                      <a:pt x="0" y="167"/>
                    </a:lnTo>
                    <a:lnTo>
                      <a:pt x="0" y="177"/>
                    </a:lnTo>
                    <a:lnTo>
                      <a:pt x="0" y="188"/>
                    </a:lnTo>
                    <a:lnTo>
                      <a:pt x="0" y="229"/>
                    </a:lnTo>
                    <a:lnTo>
                      <a:pt x="0" y="239"/>
                    </a:lnTo>
                    <a:cubicBezTo>
                      <a:pt x="0" y="239"/>
                      <a:pt x="0" y="250"/>
                      <a:pt x="11" y="250"/>
                    </a:cubicBezTo>
                    <a:lnTo>
                      <a:pt x="11" y="260"/>
                    </a:lnTo>
                    <a:cubicBezTo>
                      <a:pt x="11" y="271"/>
                      <a:pt x="11" y="280"/>
                      <a:pt x="21" y="291"/>
                    </a:cubicBezTo>
                    <a:cubicBezTo>
                      <a:pt x="21" y="301"/>
                      <a:pt x="21" y="312"/>
                      <a:pt x="32" y="322"/>
                    </a:cubicBezTo>
                    <a:cubicBezTo>
                      <a:pt x="32" y="333"/>
                      <a:pt x="32" y="343"/>
                      <a:pt x="42" y="354"/>
                    </a:cubicBezTo>
                    <a:lnTo>
                      <a:pt x="73" y="436"/>
                    </a:lnTo>
                    <a:lnTo>
                      <a:pt x="882" y="2117"/>
                    </a:lnTo>
                    <a:lnTo>
                      <a:pt x="1276" y="2957"/>
                    </a:lnTo>
                    <a:cubicBezTo>
                      <a:pt x="1681" y="3818"/>
                      <a:pt x="2086" y="4669"/>
                      <a:pt x="2490" y="5529"/>
                    </a:cubicBezTo>
                    <a:lnTo>
                      <a:pt x="2500" y="5540"/>
                    </a:lnTo>
                    <a:cubicBezTo>
                      <a:pt x="2770" y="6110"/>
                      <a:pt x="3050" y="6691"/>
                      <a:pt x="3319" y="7272"/>
                    </a:cubicBezTo>
                    <a:lnTo>
                      <a:pt x="3310" y="7272"/>
                    </a:lnTo>
                    <a:cubicBezTo>
                      <a:pt x="3268" y="7272"/>
                      <a:pt x="3227" y="7303"/>
                      <a:pt x="3227" y="7345"/>
                    </a:cubicBezTo>
                    <a:cubicBezTo>
                      <a:pt x="3227" y="7386"/>
                      <a:pt x="3268" y="7428"/>
                      <a:pt x="3310" y="7428"/>
                    </a:cubicBezTo>
                    <a:lnTo>
                      <a:pt x="3393" y="7428"/>
                    </a:lnTo>
                    <a:cubicBezTo>
                      <a:pt x="3444" y="7521"/>
                      <a:pt x="3485" y="7625"/>
                      <a:pt x="3538" y="7718"/>
                    </a:cubicBezTo>
                    <a:cubicBezTo>
                      <a:pt x="3548" y="7739"/>
                      <a:pt x="3568" y="7760"/>
                      <a:pt x="3600" y="7760"/>
                    </a:cubicBezTo>
                    <a:cubicBezTo>
                      <a:pt x="3610" y="7760"/>
                      <a:pt x="3631" y="7749"/>
                      <a:pt x="3641" y="7749"/>
                    </a:cubicBezTo>
                    <a:cubicBezTo>
                      <a:pt x="3651" y="7739"/>
                      <a:pt x="3672" y="7718"/>
                      <a:pt x="3672" y="7698"/>
                    </a:cubicBezTo>
                    <a:cubicBezTo>
                      <a:pt x="3683" y="7687"/>
                      <a:pt x="3683" y="7666"/>
                      <a:pt x="3662" y="7645"/>
                    </a:cubicBezTo>
                    <a:cubicBezTo>
                      <a:pt x="3631" y="7573"/>
                      <a:pt x="3600" y="7500"/>
                      <a:pt x="3558" y="7428"/>
                    </a:cubicBezTo>
                    <a:lnTo>
                      <a:pt x="14326" y="7428"/>
                    </a:lnTo>
                    <a:cubicBezTo>
                      <a:pt x="14346" y="7428"/>
                      <a:pt x="14356" y="7417"/>
                      <a:pt x="14377" y="7407"/>
                    </a:cubicBezTo>
                    <a:lnTo>
                      <a:pt x="14409" y="7469"/>
                    </a:lnTo>
                    <a:lnTo>
                      <a:pt x="14439" y="7542"/>
                    </a:lnTo>
                    <a:cubicBezTo>
                      <a:pt x="14450" y="7562"/>
                      <a:pt x="14471" y="7573"/>
                      <a:pt x="14502" y="7573"/>
                    </a:cubicBezTo>
                    <a:cubicBezTo>
                      <a:pt x="14512" y="7573"/>
                      <a:pt x="14533" y="7573"/>
                      <a:pt x="14543" y="7562"/>
                    </a:cubicBezTo>
                    <a:cubicBezTo>
                      <a:pt x="14564" y="7552"/>
                      <a:pt x="14575" y="7542"/>
                      <a:pt x="14575" y="7521"/>
                    </a:cubicBezTo>
                    <a:cubicBezTo>
                      <a:pt x="14585" y="7500"/>
                      <a:pt x="14575" y="7479"/>
                      <a:pt x="14575" y="7459"/>
                    </a:cubicBezTo>
                    <a:lnTo>
                      <a:pt x="14554" y="7417"/>
                    </a:lnTo>
                    <a:lnTo>
                      <a:pt x="14492" y="7303"/>
                    </a:lnTo>
                    <a:lnTo>
                      <a:pt x="14222" y="6723"/>
                    </a:lnTo>
                    <a:lnTo>
                      <a:pt x="13361" y="4918"/>
                    </a:lnTo>
                    <a:cubicBezTo>
                      <a:pt x="12966" y="4077"/>
                      <a:pt x="12562" y="3237"/>
                      <a:pt x="12168" y="2397"/>
                    </a:cubicBezTo>
                    <a:lnTo>
                      <a:pt x="11546" y="1100"/>
                    </a:lnTo>
                    <a:lnTo>
                      <a:pt x="11058" y="63"/>
                    </a:lnTo>
                    <a:cubicBezTo>
                      <a:pt x="11058" y="63"/>
                      <a:pt x="11058" y="52"/>
                      <a:pt x="11048" y="52"/>
                    </a:cubicBezTo>
                    <a:cubicBezTo>
                      <a:pt x="11048" y="42"/>
                      <a:pt x="11048" y="42"/>
                      <a:pt x="11037" y="32"/>
                    </a:cubicBezTo>
                    <a:cubicBezTo>
                      <a:pt x="11027" y="22"/>
                      <a:pt x="11016" y="22"/>
                      <a:pt x="11016" y="11"/>
                    </a:cubicBezTo>
                    <a:lnTo>
                      <a:pt x="11016" y="22"/>
                    </a:lnTo>
                    <a:cubicBezTo>
                      <a:pt x="11016" y="11"/>
                      <a:pt x="11006" y="11"/>
                      <a:pt x="10996" y="11"/>
                    </a:cubicBezTo>
                    <a:cubicBezTo>
                      <a:pt x="10996" y="1"/>
                      <a:pt x="10986" y="1"/>
                      <a:pt x="10975" y="1"/>
                    </a:cubicBezTo>
                    <a:close/>
                  </a:path>
                </a:pathLst>
              </a:custGeom>
              <a:solidFill>
                <a:srgbClr val="CDD6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26"/>
              <p:cNvSpPr/>
              <p:nvPr/>
            </p:nvSpPr>
            <p:spPr>
              <a:xfrm>
                <a:off x="1932400" y="2529625"/>
                <a:ext cx="99325" cy="189350"/>
              </a:xfrm>
              <a:custGeom>
                <a:rect b="b" l="l" r="r" t="t"/>
                <a:pathLst>
                  <a:path extrusionOk="0" h="7574" w="3973">
                    <a:moveTo>
                      <a:pt x="0" y="1"/>
                    </a:moveTo>
                    <a:cubicBezTo>
                      <a:pt x="457" y="944"/>
                      <a:pt x="902" y="1899"/>
                      <a:pt x="1349" y="2853"/>
                    </a:cubicBezTo>
                    <a:lnTo>
                      <a:pt x="2967" y="6276"/>
                    </a:lnTo>
                    <a:cubicBezTo>
                      <a:pt x="3143" y="6660"/>
                      <a:pt x="3329" y="7044"/>
                      <a:pt x="3506" y="7428"/>
                    </a:cubicBezTo>
                    <a:lnTo>
                      <a:pt x="3714" y="7428"/>
                    </a:lnTo>
                    <a:cubicBezTo>
                      <a:pt x="3734" y="7428"/>
                      <a:pt x="3744" y="7417"/>
                      <a:pt x="3755" y="7407"/>
                    </a:cubicBezTo>
                    <a:lnTo>
                      <a:pt x="3797" y="7469"/>
                    </a:lnTo>
                    <a:lnTo>
                      <a:pt x="3827" y="7542"/>
                    </a:lnTo>
                    <a:cubicBezTo>
                      <a:pt x="3838" y="7562"/>
                      <a:pt x="3859" y="7573"/>
                      <a:pt x="3890" y="7573"/>
                    </a:cubicBezTo>
                    <a:cubicBezTo>
                      <a:pt x="3900" y="7573"/>
                      <a:pt x="3921" y="7573"/>
                      <a:pt x="3931" y="7562"/>
                    </a:cubicBezTo>
                    <a:cubicBezTo>
                      <a:pt x="3952" y="7552"/>
                      <a:pt x="3963" y="7542"/>
                      <a:pt x="3963" y="7521"/>
                    </a:cubicBezTo>
                    <a:cubicBezTo>
                      <a:pt x="3973" y="7500"/>
                      <a:pt x="3973" y="7479"/>
                      <a:pt x="3963" y="7459"/>
                    </a:cubicBezTo>
                    <a:lnTo>
                      <a:pt x="3942" y="7417"/>
                    </a:lnTo>
                    <a:lnTo>
                      <a:pt x="3880" y="7303"/>
                    </a:lnTo>
                    <a:lnTo>
                      <a:pt x="3610" y="6723"/>
                    </a:lnTo>
                    <a:lnTo>
                      <a:pt x="2749" y="4918"/>
                    </a:lnTo>
                    <a:cubicBezTo>
                      <a:pt x="2354" y="4077"/>
                      <a:pt x="1950" y="3237"/>
                      <a:pt x="1556" y="2397"/>
                    </a:cubicBezTo>
                    <a:lnTo>
                      <a:pt x="934" y="1090"/>
                    </a:lnTo>
                    <a:lnTo>
                      <a:pt x="457" y="73"/>
                    </a:lnTo>
                    <a:cubicBezTo>
                      <a:pt x="446" y="63"/>
                      <a:pt x="446" y="52"/>
                      <a:pt x="436" y="42"/>
                    </a:cubicBezTo>
                    <a:lnTo>
                      <a:pt x="415" y="22"/>
                    </a:lnTo>
                    <a:lnTo>
                      <a:pt x="425" y="32"/>
                    </a:lnTo>
                    <a:cubicBezTo>
                      <a:pt x="415" y="22"/>
                      <a:pt x="404" y="22"/>
                      <a:pt x="404" y="11"/>
                    </a:cubicBezTo>
                    <a:lnTo>
                      <a:pt x="404" y="22"/>
                    </a:lnTo>
                    <a:cubicBezTo>
                      <a:pt x="404" y="11"/>
                      <a:pt x="394" y="11"/>
                      <a:pt x="384" y="11"/>
                    </a:cubicBezTo>
                    <a:cubicBezTo>
                      <a:pt x="384" y="1"/>
                      <a:pt x="374" y="1"/>
                      <a:pt x="363"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26"/>
              <p:cNvSpPr/>
              <p:nvPr/>
            </p:nvSpPr>
            <p:spPr>
              <a:xfrm>
                <a:off x="1746200" y="2529375"/>
                <a:ext cx="273875" cy="194250"/>
              </a:xfrm>
              <a:custGeom>
                <a:rect b="b" l="l" r="r" t="t"/>
                <a:pathLst>
                  <a:path extrusionOk="0" h="7770" w="10955">
                    <a:moveTo>
                      <a:pt x="6483" y="0"/>
                    </a:moveTo>
                    <a:lnTo>
                      <a:pt x="6483" y="11"/>
                    </a:lnTo>
                    <a:cubicBezTo>
                      <a:pt x="6452" y="177"/>
                      <a:pt x="6421" y="343"/>
                      <a:pt x="6379" y="509"/>
                    </a:cubicBezTo>
                    <a:cubicBezTo>
                      <a:pt x="6286" y="882"/>
                      <a:pt x="6162" y="1256"/>
                      <a:pt x="6006" y="1629"/>
                    </a:cubicBezTo>
                    <a:cubicBezTo>
                      <a:pt x="5715" y="2355"/>
                      <a:pt x="5311" y="3050"/>
                      <a:pt x="4803" y="3693"/>
                    </a:cubicBezTo>
                    <a:cubicBezTo>
                      <a:pt x="4305" y="4336"/>
                      <a:pt x="3735" y="4907"/>
                      <a:pt x="3091" y="5405"/>
                    </a:cubicBezTo>
                    <a:cubicBezTo>
                      <a:pt x="2448" y="5903"/>
                      <a:pt x="1753" y="6307"/>
                      <a:pt x="1027" y="6608"/>
                    </a:cubicBezTo>
                    <a:cubicBezTo>
                      <a:pt x="716" y="6743"/>
                      <a:pt x="384" y="6846"/>
                      <a:pt x="63" y="6940"/>
                    </a:cubicBezTo>
                    <a:lnTo>
                      <a:pt x="21" y="6950"/>
                    </a:lnTo>
                    <a:lnTo>
                      <a:pt x="0" y="6961"/>
                    </a:lnTo>
                    <a:lnTo>
                      <a:pt x="31" y="7023"/>
                    </a:lnTo>
                    <a:lnTo>
                      <a:pt x="52" y="7054"/>
                    </a:lnTo>
                    <a:cubicBezTo>
                      <a:pt x="83" y="7127"/>
                      <a:pt x="114" y="7189"/>
                      <a:pt x="146" y="7251"/>
                    </a:cubicBezTo>
                    <a:lnTo>
                      <a:pt x="146" y="7261"/>
                    </a:lnTo>
                    <a:lnTo>
                      <a:pt x="155" y="7282"/>
                    </a:lnTo>
                    <a:lnTo>
                      <a:pt x="146" y="7282"/>
                    </a:lnTo>
                    <a:cubicBezTo>
                      <a:pt x="93" y="7282"/>
                      <a:pt x="63" y="7313"/>
                      <a:pt x="63" y="7355"/>
                    </a:cubicBezTo>
                    <a:cubicBezTo>
                      <a:pt x="63" y="7406"/>
                      <a:pt x="93" y="7438"/>
                      <a:pt x="146" y="7438"/>
                    </a:cubicBezTo>
                    <a:lnTo>
                      <a:pt x="229" y="7438"/>
                    </a:lnTo>
                    <a:cubicBezTo>
                      <a:pt x="280" y="7531"/>
                      <a:pt x="321" y="7635"/>
                      <a:pt x="374" y="7728"/>
                    </a:cubicBezTo>
                    <a:cubicBezTo>
                      <a:pt x="384" y="7759"/>
                      <a:pt x="404" y="7770"/>
                      <a:pt x="436" y="7770"/>
                    </a:cubicBezTo>
                    <a:cubicBezTo>
                      <a:pt x="457" y="7770"/>
                      <a:pt x="467" y="7770"/>
                      <a:pt x="477" y="7759"/>
                    </a:cubicBezTo>
                    <a:cubicBezTo>
                      <a:pt x="498" y="7749"/>
                      <a:pt x="508" y="7728"/>
                      <a:pt x="519" y="7718"/>
                    </a:cubicBezTo>
                    <a:cubicBezTo>
                      <a:pt x="519" y="7697"/>
                      <a:pt x="519" y="7676"/>
                      <a:pt x="508" y="7655"/>
                    </a:cubicBezTo>
                    <a:lnTo>
                      <a:pt x="415" y="7469"/>
                    </a:lnTo>
                    <a:lnTo>
                      <a:pt x="404" y="7438"/>
                    </a:lnTo>
                    <a:lnTo>
                      <a:pt x="10954" y="7438"/>
                    </a:lnTo>
                    <a:lnTo>
                      <a:pt x="10415" y="6297"/>
                    </a:lnTo>
                    <a:lnTo>
                      <a:pt x="10415" y="6286"/>
                    </a:lnTo>
                    <a:lnTo>
                      <a:pt x="9606" y="4564"/>
                    </a:lnTo>
                    <a:lnTo>
                      <a:pt x="8797" y="2863"/>
                    </a:lnTo>
                    <a:cubicBezTo>
                      <a:pt x="8350" y="1909"/>
                      <a:pt x="7905" y="965"/>
                      <a:pt x="7448" y="11"/>
                    </a:cubicBezTo>
                    <a:lnTo>
                      <a:pt x="7448" y="0"/>
                    </a:ln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26"/>
              <p:cNvSpPr/>
              <p:nvPr/>
            </p:nvSpPr>
            <p:spPr>
              <a:xfrm>
                <a:off x="1804275" y="2605400"/>
                <a:ext cx="35300" cy="31550"/>
              </a:xfrm>
              <a:custGeom>
                <a:rect b="b" l="l" r="r" t="t"/>
                <a:pathLst>
                  <a:path extrusionOk="0" h="1262" w="1412">
                    <a:moveTo>
                      <a:pt x="706" y="1"/>
                    </a:moveTo>
                    <a:cubicBezTo>
                      <a:pt x="438" y="1"/>
                      <a:pt x="189" y="175"/>
                      <a:pt x="105" y="444"/>
                    </a:cubicBezTo>
                    <a:cubicBezTo>
                      <a:pt x="1" y="776"/>
                      <a:pt x="188" y="1129"/>
                      <a:pt x="520" y="1233"/>
                    </a:cubicBezTo>
                    <a:cubicBezTo>
                      <a:pt x="582" y="1252"/>
                      <a:pt x="645" y="1261"/>
                      <a:pt x="706" y="1261"/>
                    </a:cubicBezTo>
                    <a:cubicBezTo>
                      <a:pt x="975" y="1261"/>
                      <a:pt x="1224" y="1088"/>
                      <a:pt x="1308" y="818"/>
                    </a:cubicBezTo>
                    <a:cubicBezTo>
                      <a:pt x="1412" y="486"/>
                      <a:pt x="1225" y="133"/>
                      <a:pt x="893" y="29"/>
                    </a:cubicBezTo>
                    <a:cubicBezTo>
                      <a:pt x="831" y="10"/>
                      <a:pt x="768" y="1"/>
                      <a:pt x="706"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26"/>
              <p:cNvSpPr/>
              <p:nvPr/>
            </p:nvSpPr>
            <p:spPr>
              <a:xfrm>
                <a:off x="1794675" y="2600925"/>
                <a:ext cx="13775" cy="12250"/>
              </a:xfrm>
              <a:custGeom>
                <a:rect b="b" l="l" r="r" t="t"/>
                <a:pathLst>
                  <a:path extrusionOk="0" h="490" w="551">
                    <a:moveTo>
                      <a:pt x="272" y="0"/>
                    </a:moveTo>
                    <a:cubicBezTo>
                      <a:pt x="171" y="0"/>
                      <a:pt x="76" y="68"/>
                      <a:pt x="42" y="178"/>
                    </a:cubicBezTo>
                    <a:cubicBezTo>
                      <a:pt x="1" y="302"/>
                      <a:pt x="74" y="437"/>
                      <a:pt x="198" y="478"/>
                    </a:cubicBezTo>
                    <a:cubicBezTo>
                      <a:pt x="224" y="486"/>
                      <a:pt x="249" y="490"/>
                      <a:pt x="274" y="490"/>
                    </a:cubicBezTo>
                    <a:cubicBezTo>
                      <a:pt x="381" y="490"/>
                      <a:pt x="476" y="422"/>
                      <a:pt x="509" y="312"/>
                    </a:cubicBezTo>
                    <a:cubicBezTo>
                      <a:pt x="551" y="188"/>
                      <a:pt x="478" y="53"/>
                      <a:pt x="343" y="12"/>
                    </a:cubicBezTo>
                    <a:cubicBezTo>
                      <a:pt x="320" y="4"/>
                      <a:pt x="296" y="0"/>
                      <a:pt x="272"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26"/>
              <p:cNvSpPr/>
              <p:nvPr/>
            </p:nvSpPr>
            <p:spPr>
              <a:xfrm>
                <a:off x="1711450" y="2729825"/>
                <a:ext cx="98050" cy="502850"/>
              </a:xfrm>
              <a:custGeom>
                <a:rect b="b" l="l" r="r" t="t"/>
                <a:pathLst>
                  <a:path extrusionOk="0" h="20114" w="3922">
                    <a:moveTo>
                      <a:pt x="1909" y="1"/>
                    </a:moveTo>
                    <a:cubicBezTo>
                      <a:pt x="1877" y="1"/>
                      <a:pt x="1857" y="11"/>
                      <a:pt x="1847" y="22"/>
                    </a:cubicBezTo>
                    <a:cubicBezTo>
                      <a:pt x="1826" y="42"/>
                      <a:pt x="1815" y="63"/>
                      <a:pt x="1815" y="84"/>
                    </a:cubicBezTo>
                    <a:lnTo>
                      <a:pt x="1784" y="395"/>
                    </a:lnTo>
                    <a:lnTo>
                      <a:pt x="1764" y="716"/>
                    </a:lnTo>
                    <a:cubicBezTo>
                      <a:pt x="1753" y="716"/>
                      <a:pt x="1753" y="727"/>
                      <a:pt x="1753" y="737"/>
                    </a:cubicBezTo>
                    <a:lnTo>
                      <a:pt x="1753" y="768"/>
                    </a:lnTo>
                    <a:lnTo>
                      <a:pt x="1473" y="3901"/>
                    </a:lnTo>
                    <a:lnTo>
                      <a:pt x="1183" y="7055"/>
                    </a:lnTo>
                    <a:lnTo>
                      <a:pt x="985" y="9274"/>
                    </a:lnTo>
                    <a:lnTo>
                      <a:pt x="985" y="9305"/>
                    </a:lnTo>
                    <a:cubicBezTo>
                      <a:pt x="840" y="10840"/>
                      <a:pt x="706" y="12375"/>
                      <a:pt x="560" y="13901"/>
                    </a:cubicBezTo>
                    <a:lnTo>
                      <a:pt x="291" y="16960"/>
                    </a:lnTo>
                    <a:lnTo>
                      <a:pt x="10" y="20021"/>
                    </a:lnTo>
                    <a:lnTo>
                      <a:pt x="0" y="20114"/>
                    </a:lnTo>
                    <a:lnTo>
                      <a:pt x="1380" y="20114"/>
                    </a:lnTo>
                    <a:lnTo>
                      <a:pt x="1515" y="19046"/>
                    </a:lnTo>
                    <a:lnTo>
                      <a:pt x="1619" y="18278"/>
                    </a:lnTo>
                    <a:lnTo>
                      <a:pt x="1826" y="16608"/>
                    </a:lnTo>
                    <a:lnTo>
                      <a:pt x="2023" y="15125"/>
                    </a:lnTo>
                    <a:lnTo>
                      <a:pt x="2469" y="11660"/>
                    </a:lnTo>
                    <a:lnTo>
                      <a:pt x="2915" y="8196"/>
                    </a:lnTo>
                    <a:lnTo>
                      <a:pt x="3350" y="4782"/>
                    </a:lnTo>
                    <a:lnTo>
                      <a:pt x="3859" y="841"/>
                    </a:lnTo>
                    <a:lnTo>
                      <a:pt x="3921" y="333"/>
                    </a:lnTo>
                    <a:cubicBezTo>
                      <a:pt x="3921" y="312"/>
                      <a:pt x="3911" y="280"/>
                      <a:pt x="3901" y="271"/>
                    </a:cubicBezTo>
                    <a:cubicBezTo>
                      <a:pt x="3880" y="250"/>
                      <a:pt x="3859" y="239"/>
                      <a:pt x="3838" y="239"/>
                    </a:cubicBezTo>
                    <a:cubicBezTo>
                      <a:pt x="3818" y="239"/>
                      <a:pt x="3786" y="250"/>
                      <a:pt x="3776" y="271"/>
                    </a:cubicBezTo>
                    <a:cubicBezTo>
                      <a:pt x="3755" y="280"/>
                      <a:pt x="3755" y="301"/>
                      <a:pt x="3745" y="333"/>
                    </a:cubicBezTo>
                    <a:lnTo>
                      <a:pt x="3714" y="582"/>
                    </a:lnTo>
                    <a:lnTo>
                      <a:pt x="3714" y="633"/>
                    </a:lnTo>
                    <a:cubicBezTo>
                      <a:pt x="3599" y="571"/>
                      <a:pt x="3454" y="519"/>
                      <a:pt x="3288" y="478"/>
                    </a:cubicBezTo>
                    <a:cubicBezTo>
                      <a:pt x="3143" y="446"/>
                      <a:pt x="2988" y="437"/>
                      <a:pt x="2811" y="437"/>
                    </a:cubicBezTo>
                    <a:lnTo>
                      <a:pt x="2760" y="437"/>
                    </a:lnTo>
                    <a:cubicBezTo>
                      <a:pt x="2594" y="437"/>
                      <a:pt x="2417" y="457"/>
                      <a:pt x="2241" y="509"/>
                    </a:cubicBezTo>
                    <a:cubicBezTo>
                      <a:pt x="2137" y="529"/>
                      <a:pt x="2033" y="561"/>
                      <a:pt x="1940" y="602"/>
                    </a:cubicBezTo>
                    <a:lnTo>
                      <a:pt x="1971" y="343"/>
                    </a:lnTo>
                    <a:lnTo>
                      <a:pt x="1992" y="84"/>
                    </a:lnTo>
                    <a:cubicBezTo>
                      <a:pt x="1992" y="63"/>
                      <a:pt x="1981" y="42"/>
                      <a:pt x="1971" y="32"/>
                    </a:cubicBezTo>
                    <a:cubicBezTo>
                      <a:pt x="1950" y="11"/>
                      <a:pt x="1930" y="1"/>
                      <a:pt x="1909" y="1"/>
                    </a:cubicBez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26"/>
              <p:cNvSpPr/>
              <p:nvPr/>
            </p:nvSpPr>
            <p:spPr>
              <a:xfrm>
                <a:off x="2345250" y="2725425"/>
                <a:ext cx="98550" cy="507250"/>
              </a:xfrm>
              <a:custGeom>
                <a:rect b="b" l="l" r="r" t="t"/>
                <a:pathLst>
                  <a:path extrusionOk="0" h="20290" w="3942">
                    <a:moveTo>
                      <a:pt x="2022" y="0"/>
                    </a:moveTo>
                    <a:cubicBezTo>
                      <a:pt x="2002" y="0"/>
                      <a:pt x="1981" y="11"/>
                      <a:pt x="1960" y="21"/>
                    </a:cubicBezTo>
                    <a:cubicBezTo>
                      <a:pt x="1939" y="42"/>
                      <a:pt x="1939" y="62"/>
                      <a:pt x="1939" y="83"/>
                    </a:cubicBezTo>
                    <a:lnTo>
                      <a:pt x="1960" y="343"/>
                    </a:lnTo>
                    <a:lnTo>
                      <a:pt x="1992" y="602"/>
                    </a:lnTo>
                    <a:cubicBezTo>
                      <a:pt x="1898" y="560"/>
                      <a:pt x="1794" y="530"/>
                      <a:pt x="1690" y="498"/>
                    </a:cubicBezTo>
                    <a:cubicBezTo>
                      <a:pt x="1515" y="456"/>
                      <a:pt x="1338" y="436"/>
                      <a:pt x="1172" y="426"/>
                    </a:cubicBezTo>
                    <a:lnTo>
                      <a:pt x="1120" y="426"/>
                    </a:lnTo>
                    <a:cubicBezTo>
                      <a:pt x="944" y="426"/>
                      <a:pt x="788" y="447"/>
                      <a:pt x="643" y="477"/>
                    </a:cubicBezTo>
                    <a:cubicBezTo>
                      <a:pt x="477" y="509"/>
                      <a:pt x="342" y="560"/>
                      <a:pt x="217" y="633"/>
                    </a:cubicBezTo>
                    <a:lnTo>
                      <a:pt x="217" y="571"/>
                    </a:lnTo>
                    <a:lnTo>
                      <a:pt x="176" y="322"/>
                    </a:lnTo>
                    <a:cubicBezTo>
                      <a:pt x="176" y="301"/>
                      <a:pt x="176" y="281"/>
                      <a:pt x="155" y="260"/>
                    </a:cubicBezTo>
                    <a:cubicBezTo>
                      <a:pt x="134" y="249"/>
                      <a:pt x="114" y="239"/>
                      <a:pt x="93" y="239"/>
                    </a:cubicBezTo>
                    <a:cubicBezTo>
                      <a:pt x="72" y="239"/>
                      <a:pt x="51" y="249"/>
                      <a:pt x="31" y="260"/>
                    </a:cubicBezTo>
                    <a:cubicBezTo>
                      <a:pt x="21" y="281"/>
                      <a:pt x="0" y="301"/>
                      <a:pt x="10" y="322"/>
                    </a:cubicBezTo>
                    <a:lnTo>
                      <a:pt x="72" y="841"/>
                    </a:lnTo>
                    <a:lnTo>
                      <a:pt x="581" y="4782"/>
                    </a:lnTo>
                    <a:lnTo>
                      <a:pt x="1017" y="8195"/>
                    </a:lnTo>
                    <a:lnTo>
                      <a:pt x="1462" y="11659"/>
                    </a:lnTo>
                    <a:lnTo>
                      <a:pt x="1909" y="15124"/>
                    </a:lnTo>
                    <a:lnTo>
                      <a:pt x="2095" y="16597"/>
                    </a:lnTo>
                    <a:lnTo>
                      <a:pt x="2313" y="18277"/>
                    </a:lnTo>
                    <a:lnTo>
                      <a:pt x="2417" y="19045"/>
                    </a:lnTo>
                    <a:cubicBezTo>
                      <a:pt x="2469" y="19439"/>
                      <a:pt x="2520" y="19844"/>
                      <a:pt x="2573" y="20248"/>
                    </a:cubicBezTo>
                    <a:lnTo>
                      <a:pt x="2573" y="20259"/>
                    </a:lnTo>
                    <a:lnTo>
                      <a:pt x="2573" y="20280"/>
                    </a:lnTo>
                    <a:lnTo>
                      <a:pt x="3942" y="20290"/>
                    </a:lnTo>
                    <a:lnTo>
                      <a:pt x="3931" y="20207"/>
                    </a:lnTo>
                    <a:lnTo>
                      <a:pt x="3931" y="20103"/>
                    </a:lnTo>
                    <a:lnTo>
                      <a:pt x="3921" y="20020"/>
                    </a:lnTo>
                    <a:lnTo>
                      <a:pt x="3641" y="16960"/>
                    </a:lnTo>
                    <a:lnTo>
                      <a:pt x="3361" y="13900"/>
                    </a:lnTo>
                    <a:cubicBezTo>
                      <a:pt x="3226" y="12365"/>
                      <a:pt x="3091" y="10840"/>
                      <a:pt x="2946" y="9305"/>
                    </a:cubicBezTo>
                    <a:lnTo>
                      <a:pt x="2946" y="9274"/>
                    </a:lnTo>
                    <a:lnTo>
                      <a:pt x="2748" y="7054"/>
                    </a:lnTo>
                    <a:lnTo>
                      <a:pt x="2458" y="3900"/>
                    </a:lnTo>
                    <a:lnTo>
                      <a:pt x="2178" y="768"/>
                    </a:lnTo>
                    <a:lnTo>
                      <a:pt x="2178" y="737"/>
                    </a:lnTo>
                    <a:cubicBezTo>
                      <a:pt x="2178" y="726"/>
                      <a:pt x="2168" y="716"/>
                      <a:pt x="2168" y="705"/>
                    </a:cubicBezTo>
                    <a:lnTo>
                      <a:pt x="2137" y="394"/>
                    </a:lnTo>
                    <a:lnTo>
                      <a:pt x="2116" y="83"/>
                    </a:lnTo>
                    <a:cubicBezTo>
                      <a:pt x="2105" y="52"/>
                      <a:pt x="2105" y="32"/>
                      <a:pt x="2085" y="21"/>
                    </a:cubicBezTo>
                    <a:cubicBezTo>
                      <a:pt x="2075" y="0"/>
                      <a:pt x="2043" y="0"/>
                      <a:pt x="2022" y="0"/>
                    </a:cubicBezTo>
                    <a:close/>
                  </a:path>
                </a:pathLst>
              </a:custGeom>
              <a:solidFill>
                <a:srgbClr val="7F7F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26"/>
              <p:cNvSpPr/>
              <p:nvPr/>
            </p:nvSpPr>
            <p:spPr>
              <a:xfrm>
                <a:off x="1678775" y="2710900"/>
                <a:ext cx="764250" cy="39950"/>
              </a:xfrm>
              <a:custGeom>
                <a:rect b="b" l="l" r="r" t="t"/>
                <a:pathLst>
                  <a:path extrusionOk="0" h="1598" w="30570">
                    <a:moveTo>
                      <a:pt x="312" y="0"/>
                    </a:moveTo>
                    <a:cubicBezTo>
                      <a:pt x="291" y="0"/>
                      <a:pt x="270" y="0"/>
                      <a:pt x="259" y="21"/>
                    </a:cubicBezTo>
                    <a:cubicBezTo>
                      <a:pt x="229" y="42"/>
                      <a:pt x="208" y="62"/>
                      <a:pt x="187" y="83"/>
                    </a:cubicBezTo>
                    <a:cubicBezTo>
                      <a:pt x="155" y="104"/>
                      <a:pt x="135" y="135"/>
                      <a:pt x="125" y="156"/>
                    </a:cubicBezTo>
                    <a:cubicBezTo>
                      <a:pt x="93" y="208"/>
                      <a:pt x="63" y="260"/>
                      <a:pt x="42" y="332"/>
                    </a:cubicBezTo>
                    <a:cubicBezTo>
                      <a:pt x="21" y="415"/>
                      <a:pt x="10" y="488"/>
                      <a:pt x="0" y="550"/>
                    </a:cubicBezTo>
                    <a:lnTo>
                      <a:pt x="0" y="779"/>
                    </a:lnTo>
                    <a:cubicBezTo>
                      <a:pt x="10" y="934"/>
                      <a:pt x="42" y="1079"/>
                      <a:pt x="83" y="1224"/>
                    </a:cubicBezTo>
                    <a:cubicBezTo>
                      <a:pt x="135" y="1369"/>
                      <a:pt x="197" y="1473"/>
                      <a:pt x="280" y="1556"/>
                    </a:cubicBezTo>
                    <a:cubicBezTo>
                      <a:pt x="280" y="1567"/>
                      <a:pt x="291" y="1567"/>
                      <a:pt x="301" y="1567"/>
                    </a:cubicBezTo>
                    <a:cubicBezTo>
                      <a:pt x="312" y="1588"/>
                      <a:pt x="332" y="1598"/>
                      <a:pt x="353" y="1598"/>
                    </a:cubicBezTo>
                    <a:lnTo>
                      <a:pt x="30248" y="1598"/>
                    </a:lnTo>
                    <a:cubicBezTo>
                      <a:pt x="30269" y="1598"/>
                      <a:pt x="30290" y="1588"/>
                      <a:pt x="30310" y="1567"/>
                    </a:cubicBezTo>
                    <a:cubicBezTo>
                      <a:pt x="30310" y="1556"/>
                      <a:pt x="30320" y="1556"/>
                      <a:pt x="30331" y="1546"/>
                    </a:cubicBezTo>
                    <a:cubicBezTo>
                      <a:pt x="30403" y="1442"/>
                      <a:pt x="30466" y="1318"/>
                      <a:pt x="30507" y="1183"/>
                    </a:cubicBezTo>
                    <a:cubicBezTo>
                      <a:pt x="30549" y="1048"/>
                      <a:pt x="30569" y="892"/>
                      <a:pt x="30569" y="747"/>
                    </a:cubicBezTo>
                    <a:cubicBezTo>
                      <a:pt x="30569" y="675"/>
                      <a:pt x="30559" y="602"/>
                      <a:pt x="30539" y="540"/>
                    </a:cubicBezTo>
                    <a:cubicBezTo>
                      <a:pt x="30528" y="477"/>
                      <a:pt x="30507" y="415"/>
                      <a:pt x="30476" y="343"/>
                    </a:cubicBezTo>
                    <a:cubicBezTo>
                      <a:pt x="30414" y="208"/>
                      <a:pt x="30320" y="104"/>
                      <a:pt x="30196" y="21"/>
                    </a:cubicBezTo>
                    <a:cubicBezTo>
                      <a:pt x="30186" y="11"/>
                      <a:pt x="30165" y="0"/>
                      <a:pt x="3015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40" name="Google Shape;2840;p26"/>
          <p:cNvGrpSpPr/>
          <p:nvPr/>
        </p:nvGrpSpPr>
        <p:grpSpPr>
          <a:xfrm rot="400711">
            <a:off x="304802" y="3908393"/>
            <a:ext cx="193588" cy="136680"/>
            <a:chOff x="-1165325" y="1368300"/>
            <a:chExt cx="157550" cy="120525"/>
          </a:xfrm>
        </p:grpSpPr>
        <p:sp>
          <p:nvSpPr>
            <p:cNvPr id="2841" name="Google Shape;2841;p2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2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2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2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2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46" name="Google Shape;2846;p26"/>
          <p:cNvGrpSpPr/>
          <p:nvPr/>
        </p:nvGrpSpPr>
        <p:grpSpPr>
          <a:xfrm rot="2557619">
            <a:off x="2326220" y="4674851"/>
            <a:ext cx="186997" cy="143052"/>
            <a:chOff x="-1165325" y="1368300"/>
            <a:chExt cx="157550" cy="120525"/>
          </a:xfrm>
        </p:grpSpPr>
        <p:sp>
          <p:nvSpPr>
            <p:cNvPr id="2847" name="Google Shape;2847;p2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2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2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2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2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2" name="Google Shape;2852;p26"/>
          <p:cNvGrpSpPr/>
          <p:nvPr/>
        </p:nvGrpSpPr>
        <p:grpSpPr>
          <a:xfrm rot="-2557619">
            <a:off x="1514625" y="2092322"/>
            <a:ext cx="186997" cy="143052"/>
            <a:chOff x="-1165325" y="1368300"/>
            <a:chExt cx="157550" cy="120525"/>
          </a:xfrm>
        </p:grpSpPr>
        <p:sp>
          <p:nvSpPr>
            <p:cNvPr id="2853" name="Google Shape;2853;p2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2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2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2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2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61" name="Shape 2861"/>
        <p:cNvGrpSpPr/>
        <p:nvPr/>
      </p:nvGrpSpPr>
      <p:grpSpPr>
        <a:xfrm>
          <a:off x="0" y="0"/>
          <a:ext cx="0" cy="0"/>
          <a:chOff x="0" y="0"/>
          <a:chExt cx="0" cy="0"/>
        </a:xfrm>
      </p:grpSpPr>
      <p:pic>
        <p:nvPicPr>
          <p:cNvPr id="2862" name="Google Shape;2862;p2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863" name="Google Shape;2863;p27"/>
          <p:cNvSpPr/>
          <p:nvPr/>
        </p:nvSpPr>
        <p:spPr>
          <a:xfrm>
            <a:off x="0" y="0"/>
            <a:ext cx="9144000" cy="2569200"/>
          </a:xfrm>
          <a:prstGeom prst="rect">
            <a:avLst/>
          </a:pr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2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27"/>
          <p:cNvSpPr/>
          <p:nvPr/>
        </p:nvSpPr>
        <p:spPr>
          <a:xfrm rot="5190464">
            <a:off x="2382940" y="1686875"/>
            <a:ext cx="4196092" cy="2030284"/>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66" name="Google Shape;2866;p27"/>
          <p:cNvPicPr preferRelativeResize="0"/>
          <p:nvPr/>
        </p:nvPicPr>
        <p:blipFill rotWithShape="1">
          <a:blip r:embed="rId4">
            <a:alphaModFix/>
          </a:blip>
          <a:srcRect b="0" l="29" r="19" t="0"/>
          <a:stretch/>
        </p:blipFill>
        <p:spPr>
          <a:xfrm rot="-209772">
            <a:off x="3681209" y="1069408"/>
            <a:ext cx="1620203" cy="3600737"/>
          </a:xfrm>
          <a:prstGeom prst="rect">
            <a:avLst/>
          </a:prstGeom>
          <a:noFill/>
          <a:ln>
            <a:noFill/>
          </a:ln>
        </p:spPr>
      </p:pic>
      <p:sp>
        <p:nvSpPr>
          <p:cNvPr id="2867" name="Google Shape;2867;p27"/>
          <p:cNvSpPr txBox="1"/>
          <p:nvPr/>
        </p:nvSpPr>
        <p:spPr>
          <a:xfrm rot="-211246">
            <a:off x="3791397" y="607652"/>
            <a:ext cx="1157785" cy="55755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Adăugare</a:t>
            </a:r>
            <a:endParaRPr b="1" sz="1600">
              <a:solidFill>
                <a:srgbClr val="434343"/>
              </a:solidFill>
              <a:latin typeface="Lato"/>
              <a:ea typeface="Lato"/>
              <a:cs typeface="Lato"/>
              <a:sym typeface="Lato"/>
            </a:endParaRPr>
          </a:p>
        </p:txBody>
      </p:sp>
      <p:sp>
        <p:nvSpPr>
          <p:cNvPr id="2868" name="Google Shape;2868;p27"/>
          <p:cNvSpPr/>
          <p:nvPr/>
        </p:nvSpPr>
        <p:spPr>
          <a:xfrm rot="5580238">
            <a:off x="4782304" y="1407567"/>
            <a:ext cx="4196166"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69" name="Google Shape;2869;p27"/>
          <p:cNvPicPr preferRelativeResize="0"/>
          <p:nvPr/>
        </p:nvPicPr>
        <p:blipFill rotWithShape="1">
          <a:blip r:embed="rId5">
            <a:alphaModFix/>
          </a:blip>
          <a:srcRect b="0" l="29" r="19" t="0"/>
          <a:stretch/>
        </p:blipFill>
        <p:spPr>
          <a:xfrm rot="179998">
            <a:off x="6061515" y="790119"/>
            <a:ext cx="1620204" cy="3600736"/>
          </a:xfrm>
          <a:prstGeom prst="rect">
            <a:avLst/>
          </a:prstGeom>
          <a:noFill/>
          <a:ln>
            <a:noFill/>
          </a:ln>
        </p:spPr>
      </p:pic>
      <p:sp>
        <p:nvSpPr>
          <p:cNvPr id="2870" name="Google Shape;2870;p27"/>
          <p:cNvSpPr txBox="1"/>
          <p:nvPr/>
        </p:nvSpPr>
        <p:spPr>
          <a:xfrm rot="178667">
            <a:off x="6147475" y="328695"/>
            <a:ext cx="1703600" cy="55756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Vizualizare</a:t>
            </a:r>
            <a:endParaRPr b="1" sz="1600">
              <a:solidFill>
                <a:srgbClr val="434343"/>
              </a:solidFill>
              <a:latin typeface="Lato"/>
              <a:ea typeface="Lato"/>
              <a:cs typeface="Lato"/>
              <a:sym typeface="Lato"/>
            </a:endParaRPr>
          </a:p>
        </p:txBody>
      </p:sp>
      <p:sp>
        <p:nvSpPr>
          <p:cNvPr id="2871" name="Google Shape;2871;p27"/>
          <p:cNvSpPr/>
          <p:nvPr/>
        </p:nvSpPr>
        <p:spPr>
          <a:xfrm rot="5452109">
            <a:off x="2382949" y="1686757"/>
            <a:ext cx="4195982" cy="203033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72" name="Google Shape;2872;p27"/>
          <p:cNvPicPr preferRelativeResize="0"/>
          <p:nvPr/>
        </p:nvPicPr>
        <p:blipFill rotWithShape="1">
          <a:blip r:embed="rId6">
            <a:alphaModFix/>
          </a:blip>
          <a:srcRect b="0" l="29" r="19" t="0"/>
          <a:stretch/>
        </p:blipFill>
        <p:spPr>
          <a:xfrm rot="51562">
            <a:off x="3668420" y="1069644"/>
            <a:ext cx="1620182" cy="3600709"/>
          </a:xfrm>
          <a:prstGeom prst="rect">
            <a:avLst/>
          </a:prstGeom>
          <a:noFill/>
          <a:ln>
            <a:noFill/>
          </a:ln>
          <a:effectLst>
            <a:outerShdw blurRad="57150" rotWithShape="0" algn="bl" dir="5400000" dist="19050">
              <a:srgbClr val="000000">
                <a:alpha val="50000"/>
              </a:srgbClr>
            </a:outerShdw>
          </a:effectLst>
        </p:spPr>
      </p:pic>
      <p:sp>
        <p:nvSpPr>
          <p:cNvPr id="2873" name="Google Shape;2873;p27"/>
          <p:cNvSpPr txBox="1"/>
          <p:nvPr/>
        </p:nvSpPr>
        <p:spPr>
          <a:xfrm rot="50774">
            <a:off x="3929798" y="604562"/>
            <a:ext cx="1157826" cy="557459"/>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Meniu</a:t>
            </a:r>
            <a:endParaRPr b="1" sz="1600">
              <a:solidFill>
                <a:srgbClr val="434343"/>
              </a:solidFill>
              <a:latin typeface="Lato"/>
              <a:ea typeface="Lato"/>
              <a:cs typeface="Lato"/>
              <a:sym typeface="Lato"/>
            </a:endParaRPr>
          </a:p>
        </p:txBody>
      </p:sp>
      <p:sp>
        <p:nvSpPr>
          <p:cNvPr id="2874" name="Google Shape;2874;p27"/>
          <p:cNvSpPr/>
          <p:nvPr/>
        </p:nvSpPr>
        <p:spPr>
          <a:xfrm rot="5220253">
            <a:off x="4782379" y="1407531"/>
            <a:ext cx="4196134"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75" name="Google Shape;2875;p27"/>
          <p:cNvPicPr preferRelativeResize="0"/>
          <p:nvPr/>
        </p:nvPicPr>
        <p:blipFill rotWithShape="1">
          <a:blip r:embed="rId7">
            <a:alphaModFix/>
          </a:blip>
          <a:srcRect b="0" l="29" r="19" t="0"/>
          <a:stretch/>
        </p:blipFill>
        <p:spPr>
          <a:xfrm rot="-179890">
            <a:off x="6079104" y="790117"/>
            <a:ext cx="1620203" cy="3600735"/>
          </a:xfrm>
          <a:prstGeom prst="rect">
            <a:avLst/>
          </a:prstGeom>
          <a:noFill/>
          <a:ln>
            <a:noFill/>
          </a:ln>
          <a:effectLst>
            <a:outerShdw blurRad="57150" rotWithShape="0" algn="bl" dir="5400000" dist="19050">
              <a:srgbClr val="000000">
                <a:alpha val="50000"/>
              </a:srgbClr>
            </a:outerShdw>
          </a:effectLst>
        </p:spPr>
      </p:pic>
      <p:sp>
        <p:nvSpPr>
          <p:cNvPr id="2876" name="Google Shape;2876;p27"/>
          <p:cNvSpPr txBox="1"/>
          <p:nvPr/>
        </p:nvSpPr>
        <p:spPr>
          <a:xfrm rot="-181085">
            <a:off x="5957077" y="326246"/>
            <a:ext cx="1703663" cy="55756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Adăugare</a:t>
            </a:r>
            <a:endParaRPr b="1" sz="1600">
              <a:solidFill>
                <a:srgbClr val="434343"/>
              </a:solidFill>
              <a:latin typeface="Lato"/>
              <a:ea typeface="Lato"/>
              <a:cs typeface="Lato"/>
              <a:sym typeface="Lato"/>
            </a:endParaRPr>
          </a:p>
        </p:txBody>
      </p:sp>
      <p:sp>
        <p:nvSpPr>
          <p:cNvPr id="2877" name="Google Shape;2877;p27"/>
          <p:cNvSpPr/>
          <p:nvPr/>
        </p:nvSpPr>
        <p:spPr>
          <a:xfrm rot="5432445">
            <a:off x="4791239" y="1471096"/>
            <a:ext cx="4195987" cy="203019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78" name="Google Shape;2878;p27"/>
          <p:cNvPicPr preferRelativeResize="0"/>
          <p:nvPr/>
        </p:nvPicPr>
        <p:blipFill rotWithShape="1">
          <a:blip r:embed="rId8">
            <a:alphaModFix/>
          </a:blip>
          <a:srcRect b="0" l="426" r="426" t="0"/>
          <a:stretch/>
        </p:blipFill>
        <p:spPr>
          <a:xfrm rot="32347">
            <a:off x="6077493" y="854038"/>
            <a:ext cx="1620203" cy="3600738"/>
          </a:xfrm>
          <a:prstGeom prst="rect">
            <a:avLst/>
          </a:prstGeom>
          <a:noFill/>
          <a:ln>
            <a:noFill/>
          </a:ln>
          <a:effectLst>
            <a:outerShdw blurRad="57150" rotWithShape="0" algn="bl" dir="5400000" dist="19050">
              <a:srgbClr val="000000">
                <a:alpha val="50000"/>
              </a:srgbClr>
            </a:outerShdw>
          </a:effectLst>
        </p:spPr>
      </p:pic>
      <p:sp>
        <p:nvSpPr>
          <p:cNvPr id="2879" name="Google Shape;2879;p27"/>
          <p:cNvSpPr txBox="1"/>
          <p:nvPr/>
        </p:nvSpPr>
        <p:spPr>
          <a:xfrm rot="30872">
            <a:off x="6078073" y="388926"/>
            <a:ext cx="1703769" cy="557426"/>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Disponibile</a:t>
            </a:r>
            <a:endParaRPr b="1" sz="1600">
              <a:solidFill>
                <a:srgbClr val="434343"/>
              </a:solidFill>
              <a:latin typeface="Lato"/>
              <a:ea typeface="Lato"/>
              <a:cs typeface="Lato"/>
              <a:sym typeface="Lato"/>
            </a:endParaRPr>
          </a:p>
        </p:txBody>
      </p:sp>
      <p:sp>
        <p:nvSpPr>
          <p:cNvPr id="2880" name="Google Shape;2880;p27"/>
          <p:cNvSpPr/>
          <p:nvPr/>
        </p:nvSpPr>
        <p:spPr>
          <a:xfrm rot="5609045">
            <a:off x="2380269" y="1639301"/>
            <a:ext cx="4196056" cy="203024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81" name="Google Shape;2881;p27"/>
          <p:cNvPicPr preferRelativeResize="0"/>
          <p:nvPr/>
        </p:nvPicPr>
        <p:blipFill rotWithShape="1">
          <a:blip r:embed="rId9">
            <a:alphaModFix/>
          </a:blip>
          <a:srcRect b="0" l="59" r="49" t="0"/>
          <a:stretch/>
        </p:blipFill>
        <p:spPr>
          <a:xfrm rot="208267">
            <a:off x="3657985" y="1021775"/>
            <a:ext cx="1620272" cy="3600648"/>
          </a:xfrm>
          <a:prstGeom prst="rect">
            <a:avLst/>
          </a:prstGeom>
          <a:noFill/>
          <a:ln>
            <a:noFill/>
          </a:ln>
          <a:effectLst>
            <a:outerShdw blurRad="57150" rotWithShape="0" algn="bl" dir="5400000" dist="19050">
              <a:srgbClr val="000000">
                <a:alpha val="50000"/>
              </a:srgbClr>
            </a:outerShdw>
          </a:effectLst>
        </p:spPr>
      </p:pic>
      <p:sp>
        <p:nvSpPr>
          <p:cNvPr id="2882" name="Google Shape;2882;p27"/>
          <p:cNvSpPr txBox="1"/>
          <p:nvPr/>
        </p:nvSpPr>
        <p:spPr>
          <a:xfrm rot="207690">
            <a:off x="4010044" y="560194"/>
            <a:ext cx="1157712" cy="557513"/>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Filtrare</a:t>
            </a:r>
            <a:endParaRPr b="1" sz="1600">
              <a:solidFill>
                <a:srgbClr val="434343"/>
              </a:solidFill>
              <a:latin typeface="Lato"/>
              <a:ea typeface="Lato"/>
              <a:cs typeface="Lato"/>
              <a:sym typeface="Lato"/>
            </a:endParaRPr>
          </a:p>
        </p:txBody>
      </p:sp>
      <p:sp>
        <p:nvSpPr>
          <p:cNvPr id="2883" name="Google Shape;2883;p27"/>
          <p:cNvSpPr/>
          <p:nvPr/>
        </p:nvSpPr>
        <p:spPr>
          <a:xfrm rot="5580238">
            <a:off x="-234196" y="1624092"/>
            <a:ext cx="4196166"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884" name="Google Shape;2884;p27"/>
          <p:cNvSpPr/>
          <p:nvPr/>
        </p:nvSpPr>
        <p:spPr>
          <a:xfrm rot="5220253">
            <a:off x="-234121" y="1624056"/>
            <a:ext cx="4196134" cy="203018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885" name="Google Shape;2885;p27"/>
          <p:cNvSpPr/>
          <p:nvPr/>
        </p:nvSpPr>
        <p:spPr>
          <a:xfrm rot="5580987">
            <a:off x="-225172" y="1687645"/>
            <a:ext cx="4195914" cy="203021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pic>
        <p:nvPicPr>
          <p:cNvPr id="2886" name="Google Shape;2886;p27"/>
          <p:cNvPicPr preferRelativeResize="0"/>
          <p:nvPr/>
        </p:nvPicPr>
        <p:blipFill rotWithShape="1">
          <a:blip r:embed="rId10">
            <a:alphaModFix/>
          </a:blip>
          <a:srcRect b="0" l="79" r="89" t="0"/>
          <a:stretch/>
        </p:blipFill>
        <p:spPr>
          <a:xfrm rot="180993">
            <a:off x="1053723" y="1070335"/>
            <a:ext cx="1620203" cy="3600740"/>
          </a:xfrm>
          <a:prstGeom prst="rect">
            <a:avLst/>
          </a:prstGeom>
          <a:noFill/>
          <a:ln>
            <a:noFill/>
          </a:ln>
          <a:effectLst>
            <a:outerShdw blurRad="57150" rotWithShape="0" algn="bl" dir="5400000" dist="19050">
              <a:srgbClr val="000000">
                <a:alpha val="50000"/>
              </a:srgbClr>
            </a:outerShdw>
          </a:effectLst>
        </p:spPr>
      </p:pic>
      <p:sp>
        <p:nvSpPr>
          <p:cNvPr id="2887" name="Google Shape;2887;p27"/>
          <p:cNvSpPr txBox="1"/>
          <p:nvPr/>
        </p:nvSpPr>
        <p:spPr>
          <a:xfrm rot="179272">
            <a:off x="1140192" y="608848"/>
            <a:ext cx="1703616" cy="557276"/>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ro" sz="1600">
                <a:solidFill>
                  <a:srgbClr val="666666"/>
                </a:solidFill>
              </a:rPr>
              <a:t>Disponibile</a:t>
            </a:r>
            <a:endParaRPr b="1" sz="1600">
              <a:solidFill>
                <a:srgbClr val="434343"/>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91" name="Shape 2891"/>
        <p:cNvGrpSpPr/>
        <p:nvPr/>
      </p:nvGrpSpPr>
      <p:grpSpPr>
        <a:xfrm>
          <a:off x="0" y="0"/>
          <a:ext cx="0" cy="0"/>
          <a:chOff x="0" y="0"/>
          <a:chExt cx="0" cy="0"/>
        </a:xfrm>
      </p:grpSpPr>
      <p:pic>
        <p:nvPicPr>
          <p:cNvPr id="2892" name="Google Shape;2892;p28"/>
          <p:cNvPicPr preferRelativeResize="0"/>
          <p:nvPr/>
        </p:nvPicPr>
        <p:blipFill rotWithShape="1">
          <a:blip r:embed="rId3">
            <a:alphaModFix/>
          </a:blip>
          <a:srcRect b="0" l="0" r="0" t="60663"/>
          <a:stretch/>
        </p:blipFill>
        <p:spPr>
          <a:xfrm>
            <a:off x="0" y="2569199"/>
            <a:ext cx="9143999" cy="2569200"/>
          </a:xfrm>
          <a:prstGeom prst="rect">
            <a:avLst/>
          </a:prstGeom>
          <a:noFill/>
          <a:ln>
            <a:noFill/>
          </a:ln>
        </p:spPr>
      </p:pic>
      <p:sp>
        <p:nvSpPr>
          <p:cNvPr id="2893" name="Google Shape;2893;p28"/>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28"/>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28"/>
          <p:cNvSpPr/>
          <p:nvPr/>
        </p:nvSpPr>
        <p:spPr>
          <a:xfrm rot="5639220">
            <a:off x="4112483" y="-851688"/>
            <a:ext cx="919024" cy="296343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896" name="Google Shape;2896;p28"/>
          <p:cNvSpPr txBox="1"/>
          <p:nvPr/>
        </p:nvSpPr>
        <p:spPr>
          <a:xfrm rot="239094">
            <a:off x="3190300" y="147789"/>
            <a:ext cx="2784432" cy="101796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Complexitatea Aplicației</a:t>
            </a:r>
            <a:endParaRPr b="1" sz="1800">
              <a:solidFill>
                <a:srgbClr val="434343"/>
              </a:solidFill>
              <a:latin typeface="Lato"/>
              <a:ea typeface="Lato"/>
              <a:cs typeface="Lato"/>
              <a:sym typeface="Lato"/>
            </a:endParaRPr>
          </a:p>
        </p:txBody>
      </p:sp>
      <p:sp>
        <p:nvSpPr>
          <p:cNvPr id="2897" name="Google Shape;2897;p28"/>
          <p:cNvSpPr/>
          <p:nvPr/>
        </p:nvSpPr>
        <p:spPr>
          <a:xfrm rot="5160106">
            <a:off x="274859" y="1214265"/>
            <a:ext cx="3321584" cy="296341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898" name="Google Shape;2898;p28"/>
          <p:cNvSpPr txBox="1"/>
          <p:nvPr/>
        </p:nvSpPr>
        <p:spPr>
          <a:xfrm rot="-239312">
            <a:off x="611711" y="1524307"/>
            <a:ext cx="2674077" cy="2723429"/>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Dezvoltarea unui server durabil și scalabil folosind “Clean Architecture”  și pachete precum: AutoMapper, FluentValidation, MediatR. </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Generarea unei agende personalizate în funcție de preferințe și parametrii dați de utilizator. Pentru ca două programări să fie selectate ele nu trebuie să se suprapună iar utilizatorul trebuie să aibă timpul necesar pentru a se deplasa între ele</a:t>
            </a:r>
            <a:endParaRPr sz="1200">
              <a:solidFill>
                <a:srgbClr val="666666"/>
              </a:solidFill>
              <a:latin typeface="Lato"/>
              <a:ea typeface="Lato"/>
              <a:cs typeface="Lato"/>
              <a:sym typeface="Lato"/>
            </a:endParaRPr>
          </a:p>
        </p:txBody>
      </p:sp>
      <p:sp>
        <p:nvSpPr>
          <p:cNvPr id="2899" name="Google Shape;2899;p28"/>
          <p:cNvSpPr txBox="1"/>
          <p:nvPr/>
        </p:nvSpPr>
        <p:spPr>
          <a:xfrm rot="-240572">
            <a:off x="444537" y="1039021"/>
            <a:ext cx="2784515" cy="48869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Server</a:t>
            </a:r>
            <a:endParaRPr b="1" sz="1800">
              <a:solidFill>
                <a:srgbClr val="434343"/>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03" name="Shape 2903"/>
        <p:cNvGrpSpPr/>
        <p:nvPr/>
      </p:nvGrpSpPr>
      <p:grpSpPr>
        <a:xfrm>
          <a:off x="0" y="0"/>
          <a:ext cx="0" cy="0"/>
          <a:chOff x="0" y="0"/>
          <a:chExt cx="0" cy="0"/>
        </a:xfrm>
      </p:grpSpPr>
      <p:pic>
        <p:nvPicPr>
          <p:cNvPr id="2904" name="Google Shape;2904;p29"/>
          <p:cNvPicPr preferRelativeResize="0"/>
          <p:nvPr/>
        </p:nvPicPr>
        <p:blipFill rotWithShape="1">
          <a:blip r:embed="rId3">
            <a:alphaModFix/>
          </a:blip>
          <a:srcRect b="0" l="0" r="0" t="60663"/>
          <a:stretch/>
        </p:blipFill>
        <p:spPr>
          <a:xfrm>
            <a:off x="0" y="2569199"/>
            <a:ext cx="9143999" cy="2569200"/>
          </a:xfrm>
          <a:prstGeom prst="rect">
            <a:avLst/>
          </a:prstGeom>
          <a:noFill/>
          <a:ln>
            <a:noFill/>
          </a:ln>
        </p:spPr>
      </p:pic>
      <p:sp>
        <p:nvSpPr>
          <p:cNvPr id="2905" name="Google Shape;2905;p29"/>
          <p:cNvSpPr/>
          <p:nvPr/>
        </p:nvSpPr>
        <p:spPr>
          <a:xfrm>
            <a:off x="0" y="0"/>
            <a:ext cx="9144000" cy="2569200"/>
          </a:xfrm>
          <a:prstGeom prst="rect">
            <a:avLst/>
          </a:prstGeom>
          <a:solidFill>
            <a:srgbClr val="C5D2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2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29"/>
          <p:cNvSpPr/>
          <p:nvPr/>
        </p:nvSpPr>
        <p:spPr>
          <a:xfrm rot="5639220">
            <a:off x="4112483" y="-851688"/>
            <a:ext cx="919024" cy="296343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08" name="Google Shape;2908;p29"/>
          <p:cNvSpPr txBox="1"/>
          <p:nvPr/>
        </p:nvSpPr>
        <p:spPr>
          <a:xfrm rot="239094">
            <a:off x="3190300" y="147789"/>
            <a:ext cx="2784432" cy="101796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Complexitatea Aplicației</a:t>
            </a:r>
            <a:endParaRPr b="1" sz="1800">
              <a:solidFill>
                <a:srgbClr val="434343"/>
              </a:solidFill>
              <a:latin typeface="Lato"/>
              <a:ea typeface="Lato"/>
              <a:cs typeface="Lato"/>
              <a:sym typeface="Lato"/>
            </a:endParaRPr>
          </a:p>
        </p:txBody>
      </p:sp>
      <p:sp>
        <p:nvSpPr>
          <p:cNvPr id="2909" name="Google Shape;2909;p29"/>
          <p:cNvSpPr/>
          <p:nvPr/>
        </p:nvSpPr>
        <p:spPr>
          <a:xfrm rot="5160106">
            <a:off x="274859" y="1214265"/>
            <a:ext cx="3321584" cy="296341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10" name="Google Shape;2910;p29"/>
          <p:cNvSpPr txBox="1"/>
          <p:nvPr/>
        </p:nvSpPr>
        <p:spPr>
          <a:xfrm rot="-239312">
            <a:off x="611711" y="1524307"/>
            <a:ext cx="2674077" cy="2723429"/>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Dezvoltarea unui server durabil și scalabil folosind “Clean Architecture”  și pachete precum: AutoMapper, FluentValidation, MediatR. </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Generarea unei agende personalizate în funcție de preferințe și parametrii dați de utilizator. Pentru ca două programări să fie selectate ele nu trebuie să se suprapună iar utilizatorul trebuie să aibă timpul necesar pentru a se deplasa între ele</a:t>
            </a:r>
            <a:endParaRPr sz="1200">
              <a:solidFill>
                <a:srgbClr val="666666"/>
              </a:solidFill>
              <a:latin typeface="Lato"/>
              <a:ea typeface="Lato"/>
              <a:cs typeface="Lato"/>
              <a:sym typeface="Lato"/>
            </a:endParaRPr>
          </a:p>
        </p:txBody>
      </p:sp>
      <p:sp>
        <p:nvSpPr>
          <p:cNvPr id="2911" name="Google Shape;2911;p29"/>
          <p:cNvSpPr txBox="1"/>
          <p:nvPr/>
        </p:nvSpPr>
        <p:spPr>
          <a:xfrm rot="-240572">
            <a:off x="444537" y="1039021"/>
            <a:ext cx="2784515" cy="48869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Server</a:t>
            </a:r>
            <a:endParaRPr b="1" sz="1800">
              <a:solidFill>
                <a:srgbClr val="434343"/>
              </a:solidFill>
              <a:latin typeface="Lato"/>
              <a:ea typeface="Lato"/>
              <a:cs typeface="Lato"/>
              <a:sym typeface="Lato"/>
            </a:endParaRPr>
          </a:p>
        </p:txBody>
      </p:sp>
      <p:sp>
        <p:nvSpPr>
          <p:cNvPr id="2912" name="Google Shape;2912;p29"/>
          <p:cNvSpPr/>
          <p:nvPr/>
        </p:nvSpPr>
        <p:spPr>
          <a:xfrm rot="5506992">
            <a:off x="2973229" y="1745104"/>
            <a:ext cx="3596041" cy="296334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13" name="Google Shape;2913;p29"/>
          <p:cNvSpPr txBox="1"/>
          <p:nvPr/>
        </p:nvSpPr>
        <p:spPr>
          <a:xfrm rot="107624">
            <a:off x="3434251" y="2230413"/>
            <a:ext cx="2674010" cy="272352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Grafurile de planificare</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FF9900"/>
              </a:buClr>
              <a:buSzPts val="1200"/>
              <a:buFont typeface="Lato"/>
              <a:buChar char="●"/>
            </a:pPr>
            <a:r>
              <a:rPr b="1" lang="ro" sz="1200">
                <a:solidFill>
                  <a:srgbClr val="666666"/>
                </a:solidFill>
                <a:latin typeface="Lato"/>
                <a:ea typeface="Lato"/>
                <a:cs typeface="Lato"/>
                <a:sym typeface="Lato"/>
              </a:rPr>
              <a:t>noduri</a:t>
            </a:r>
            <a:r>
              <a:rPr lang="ro" sz="1200">
                <a:solidFill>
                  <a:srgbClr val="666666"/>
                </a:solidFill>
                <a:latin typeface="Lato"/>
                <a:ea typeface="Lato"/>
                <a:cs typeface="Lato"/>
                <a:sym typeface="Lato"/>
              </a:rPr>
              <a:t>: planificari</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FF9900"/>
              </a:buClr>
              <a:buSzPts val="1200"/>
              <a:buFont typeface="Lato"/>
              <a:buChar char="●"/>
            </a:pPr>
            <a:r>
              <a:rPr b="1" lang="ro" sz="1200">
                <a:solidFill>
                  <a:srgbClr val="666666"/>
                </a:solidFill>
                <a:latin typeface="Lato"/>
                <a:ea typeface="Lato"/>
                <a:cs typeface="Lato"/>
                <a:sym typeface="Lato"/>
              </a:rPr>
              <a:t>muchii</a:t>
            </a:r>
            <a:r>
              <a:rPr lang="ro" sz="1200">
                <a:solidFill>
                  <a:srgbClr val="666666"/>
                </a:solidFill>
                <a:latin typeface="Lato"/>
                <a:ea typeface="Lato"/>
                <a:cs typeface="Lato"/>
                <a:sym typeface="Lato"/>
              </a:rPr>
              <a:t>: timpii de parcurgere</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Pentru o extindere la o scala mai mare ar fi utilă implementarea unui algoritm </a:t>
            </a:r>
            <a:r>
              <a:rPr b="1" lang="ro" sz="1200">
                <a:solidFill>
                  <a:srgbClr val="666666"/>
                </a:solidFill>
                <a:latin typeface="Lato"/>
                <a:ea typeface="Lato"/>
                <a:cs typeface="Lato"/>
                <a:sym typeface="Lato"/>
              </a:rPr>
              <a:t>MDVR </a:t>
            </a: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M</a:t>
            </a:r>
            <a:r>
              <a:rPr lang="ro" sz="1200">
                <a:solidFill>
                  <a:srgbClr val="666666"/>
                </a:solidFill>
                <a:latin typeface="Lato"/>
                <a:ea typeface="Lato"/>
                <a:cs typeface="Lato"/>
                <a:sym typeface="Lato"/>
              </a:rPr>
              <a:t>ulti-</a:t>
            </a:r>
            <a:r>
              <a:rPr b="1" lang="ro" sz="1200">
                <a:solidFill>
                  <a:srgbClr val="666666"/>
                </a:solidFill>
                <a:latin typeface="Lato"/>
                <a:ea typeface="Lato"/>
                <a:cs typeface="Lato"/>
                <a:sym typeface="Lato"/>
              </a:rPr>
              <a:t>D</a:t>
            </a:r>
            <a:r>
              <a:rPr lang="ro" sz="1200">
                <a:solidFill>
                  <a:srgbClr val="666666"/>
                </a:solidFill>
                <a:latin typeface="Lato"/>
                <a:ea typeface="Lato"/>
                <a:cs typeface="Lato"/>
                <a:sym typeface="Lato"/>
              </a:rPr>
              <a:t>epot </a:t>
            </a:r>
            <a:r>
              <a:rPr b="1" lang="ro" sz="1200">
                <a:solidFill>
                  <a:srgbClr val="666666"/>
                </a:solidFill>
                <a:latin typeface="Lato"/>
                <a:ea typeface="Lato"/>
                <a:cs typeface="Lato"/>
                <a:sym typeface="Lato"/>
              </a:rPr>
              <a:t>V</a:t>
            </a:r>
            <a:r>
              <a:rPr lang="ro" sz="1200">
                <a:solidFill>
                  <a:srgbClr val="666666"/>
                </a:solidFill>
                <a:latin typeface="Lato"/>
                <a:ea typeface="Lato"/>
                <a:cs typeface="Lato"/>
                <a:sym typeface="Lato"/>
              </a:rPr>
              <a:t>ehicle </a:t>
            </a:r>
            <a:r>
              <a:rPr b="1" lang="ro" sz="1200">
                <a:solidFill>
                  <a:srgbClr val="666666"/>
                </a:solidFill>
                <a:latin typeface="Lato"/>
                <a:ea typeface="Lato"/>
                <a:cs typeface="Lato"/>
                <a:sym typeface="Lato"/>
              </a:rPr>
              <a:t>R</a:t>
            </a:r>
            <a:r>
              <a:rPr lang="ro" sz="1200">
                <a:solidFill>
                  <a:srgbClr val="666666"/>
                </a:solidFill>
                <a:latin typeface="Lato"/>
                <a:ea typeface="Lato"/>
                <a:cs typeface="Lato"/>
                <a:sym typeface="Lato"/>
              </a:rPr>
              <a:t>outing). Astfel generarea agendei să se producă automat la intervale de timp pentru mai mulți utilizatori simultan pentru o mai bună optimizarea a timpilor și programărilor satisfăcute</a:t>
            </a:r>
            <a:endParaRPr sz="1200">
              <a:solidFill>
                <a:srgbClr val="666666"/>
              </a:solidFill>
              <a:latin typeface="Lato"/>
              <a:ea typeface="Lato"/>
              <a:cs typeface="Lato"/>
              <a:sym typeface="Lato"/>
            </a:endParaRPr>
          </a:p>
        </p:txBody>
      </p:sp>
      <p:sp>
        <p:nvSpPr>
          <p:cNvPr id="2914" name="Google Shape;2914;p29"/>
          <p:cNvSpPr txBox="1"/>
          <p:nvPr/>
        </p:nvSpPr>
        <p:spPr>
          <a:xfrm rot="106689">
            <a:off x="3438830" y="1605343"/>
            <a:ext cx="2784441" cy="61978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Extinderea algoritmul de generare</a:t>
            </a:r>
            <a:endParaRPr b="1" sz="1800">
              <a:solidFill>
                <a:srgbClr val="434343"/>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918" name="Shape 2918"/>
        <p:cNvGrpSpPr/>
        <p:nvPr/>
      </p:nvGrpSpPr>
      <p:grpSpPr>
        <a:xfrm>
          <a:off x="0" y="0"/>
          <a:ext cx="0" cy="0"/>
          <a:chOff x="0" y="0"/>
          <a:chExt cx="0" cy="0"/>
        </a:xfrm>
      </p:grpSpPr>
      <p:pic>
        <p:nvPicPr>
          <p:cNvPr id="2919" name="Google Shape;2919;p30"/>
          <p:cNvPicPr preferRelativeResize="0"/>
          <p:nvPr/>
        </p:nvPicPr>
        <p:blipFill rotWithShape="1">
          <a:blip r:embed="rId3">
            <a:alphaModFix/>
          </a:blip>
          <a:srcRect b="0" l="0" r="0" t="60663"/>
          <a:stretch/>
        </p:blipFill>
        <p:spPr>
          <a:xfrm>
            <a:off x="0" y="2569199"/>
            <a:ext cx="9143999" cy="2569200"/>
          </a:xfrm>
          <a:prstGeom prst="rect">
            <a:avLst/>
          </a:prstGeom>
          <a:noFill/>
          <a:ln>
            <a:noFill/>
          </a:ln>
        </p:spPr>
      </p:pic>
      <p:sp>
        <p:nvSpPr>
          <p:cNvPr id="2920" name="Google Shape;2920;p30"/>
          <p:cNvSpPr/>
          <p:nvPr/>
        </p:nvSpPr>
        <p:spPr>
          <a:xfrm>
            <a:off x="0" y="0"/>
            <a:ext cx="9144000" cy="2569200"/>
          </a:xfrm>
          <a:prstGeom prst="rect">
            <a:avLst/>
          </a:pr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3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30"/>
          <p:cNvSpPr/>
          <p:nvPr/>
        </p:nvSpPr>
        <p:spPr>
          <a:xfrm rot="5639220">
            <a:off x="4112483" y="-851688"/>
            <a:ext cx="919024" cy="296343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23" name="Google Shape;2923;p30"/>
          <p:cNvSpPr txBox="1"/>
          <p:nvPr/>
        </p:nvSpPr>
        <p:spPr>
          <a:xfrm rot="239094">
            <a:off x="3190300" y="147789"/>
            <a:ext cx="2784432" cy="101796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Complexitatea Aplicației</a:t>
            </a:r>
            <a:endParaRPr b="1" sz="1800">
              <a:solidFill>
                <a:srgbClr val="434343"/>
              </a:solidFill>
              <a:latin typeface="Lato"/>
              <a:ea typeface="Lato"/>
              <a:cs typeface="Lato"/>
              <a:sym typeface="Lato"/>
            </a:endParaRPr>
          </a:p>
        </p:txBody>
      </p:sp>
      <p:sp>
        <p:nvSpPr>
          <p:cNvPr id="2924" name="Google Shape;2924;p30"/>
          <p:cNvSpPr/>
          <p:nvPr/>
        </p:nvSpPr>
        <p:spPr>
          <a:xfrm rot="5160106">
            <a:off x="274859" y="1214265"/>
            <a:ext cx="3321584" cy="296341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25" name="Google Shape;2925;p30"/>
          <p:cNvSpPr txBox="1"/>
          <p:nvPr/>
        </p:nvSpPr>
        <p:spPr>
          <a:xfrm rot="-239312">
            <a:off x="611711" y="1524307"/>
            <a:ext cx="2674077" cy="2723429"/>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Dezvoltarea unui server durabil și scalabil folosind “Clean Architecture”  și pachete precum: AutoMapper, FluentValidation, MediatR. </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97B8A5"/>
              </a:buClr>
              <a:buSzPts val="1200"/>
              <a:buFont typeface="Lato"/>
              <a:buChar char="●"/>
            </a:pPr>
            <a:r>
              <a:rPr lang="ro" sz="1200">
                <a:solidFill>
                  <a:srgbClr val="666666"/>
                </a:solidFill>
                <a:latin typeface="Lato"/>
                <a:ea typeface="Lato"/>
                <a:cs typeface="Lato"/>
                <a:sym typeface="Lato"/>
              </a:rPr>
              <a:t>Generarea unei agende personalizate în funcție de preferințe și parametrii dați de utilizator. Pentru ca două programări să fie selectate ele nu trebuie să se suprapună iar utilizatorul trebuie să aibă timpul necesar pentru a se deplasa între ele</a:t>
            </a:r>
            <a:endParaRPr sz="1200">
              <a:solidFill>
                <a:srgbClr val="666666"/>
              </a:solidFill>
              <a:latin typeface="Lato"/>
              <a:ea typeface="Lato"/>
              <a:cs typeface="Lato"/>
              <a:sym typeface="Lato"/>
            </a:endParaRPr>
          </a:p>
        </p:txBody>
      </p:sp>
      <p:sp>
        <p:nvSpPr>
          <p:cNvPr id="2926" name="Google Shape;2926;p30"/>
          <p:cNvSpPr txBox="1"/>
          <p:nvPr/>
        </p:nvSpPr>
        <p:spPr>
          <a:xfrm rot="-240572">
            <a:off x="444537" y="1039021"/>
            <a:ext cx="2784515" cy="48869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Server</a:t>
            </a:r>
            <a:endParaRPr b="1" sz="1800">
              <a:solidFill>
                <a:srgbClr val="434343"/>
              </a:solidFill>
              <a:latin typeface="Lato"/>
              <a:ea typeface="Lato"/>
              <a:cs typeface="Lato"/>
              <a:sym typeface="Lato"/>
            </a:endParaRPr>
          </a:p>
        </p:txBody>
      </p:sp>
      <p:sp>
        <p:nvSpPr>
          <p:cNvPr id="2927" name="Google Shape;2927;p30"/>
          <p:cNvSpPr/>
          <p:nvPr/>
        </p:nvSpPr>
        <p:spPr>
          <a:xfrm rot="5506992">
            <a:off x="2973229" y="1745104"/>
            <a:ext cx="3596041" cy="296334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28" name="Google Shape;2928;p30"/>
          <p:cNvSpPr txBox="1"/>
          <p:nvPr/>
        </p:nvSpPr>
        <p:spPr>
          <a:xfrm rot="107624">
            <a:off x="3434251" y="2230413"/>
            <a:ext cx="2674010" cy="2723524"/>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Grafurile de planificare</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FF9900"/>
              </a:buClr>
              <a:buSzPts val="1200"/>
              <a:buFont typeface="Lato"/>
              <a:buChar char="●"/>
            </a:pPr>
            <a:r>
              <a:rPr b="1" lang="ro" sz="1200">
                <a:solidFill>
                  <a:srgbClr val="666666"/>
                </a:solidFill>
                <a:latin typeface="Lato"/>
                <a:ea typeface="Lato"/>
                <a:cs typeface="Lato"/>
                <a:sym typeface="Lato"/>
              </a:rPr>
              <a:t>noduri</a:t>
            </a:r>
            <a:r>
              <a:rPr lang="ro" sz="1200">
                <a:solidFill>
                  <a:srgbClr val="666666"/>
                </a:solidFill>
                <a:latin typeface="Lato"/>
                <a:ea typeface="Lato"/>
                <a:cs typeface="Lato"/>
                <a:sym typeface="Lato"/>
              </a:rPr>
              <a:t>: planificari</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FF9900"/>
              </a:buClr>
              <a:buSzPts val="1200"/>
              <a:buFont typeface="Lato"/>
              <a:buChar char="●"/>
            </a:pPr>
            <a:r>
              <a:rPr b="1" lang="ro" sz="1200">
                <a:solidFill>
                  <a:srgbClr val="666666"/>
                </a:solidFill>
                <a:latin typeface="Lato"/>
                <a:ea typeface="Lato"/>
                <a:cs typeface="Lato"/>
                <a:sym typeface="Lato"/>
              </a:rPr>
              <a:t>muchii</a:t>
            </a:r>
            <a:r>
              <a:rPr lang="ro" sz="1200">
                <a:solidFill>
                  <a:srgbClr val="666666"/>
                </a:solidFill>
                <a:latin typeface="Lato"/>
                <a:ea typeface="Lato"/>
                <a:cs typeface="Lato"/>
                <a:sym typeface="Lato"/>
              </a:rPr>
              <a:t>: timpii de parcurgere</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Pentru o extindere la o scala mai mare ar fi utilă implementarea unui algoritm </a:t>
            </a:r>
            <a:r>
              <a:rPr b="1" lang="ro" sz="1200">
                <a:solidFill>
                  <a:srgbClr val="666666"/>
                </a:solidFill>
                <a:latin typeface="Lato"/>
                <a:ea typeface="Lato"/>
                <a:cs typeface="Lato"/>
                <a:sym typeface="Lato"/>
              </a:rPr>
              <a:t>MDVR </a:t>
            </a: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M</a:t>
            </a:r>
            <a:r>
              <a:rPr lang="ro" sz="1200">
                <a:solidFill>
                  <a:srgbClr val="666666"/>
                </a:solidFill>
                <a:latin typeface="Lato"/>
                <a:ea typeface="Lato"/>
                <a:cs typeface="Lato"/>
                <a:sym typeface="Lato"/>
              </a:rPr>
              <a:t>ulti-</a:t>
            </a:r>
            <a:r>
              <a:rPr b="1" lang="ro" sz="1200">
                <a:solidFill>
                  <a:srgbClr val="666666"/>
                </a:solidFill>
                <a:latin typeface="Lato"/>
                <a:ea typeface="Lato"/>
                <a:cs typeface="Lato"/>
                <a:sym typeface="Lato"/>
              </a:rPr>
              <a:t>D</a:t>
            </a:r>
            <a:r>
              <a:rPr lang="ro" sz="1200">
                <a:solidFill>
                  <a:srgbClr val="666666"/>
                </a:solidFill>
                <a:latin typeface="Lato"/>
                <a:ea typeface="Lato"/>
                <a:cs typeface="Lato"/>
                <a:sym typeface="Lato"/>
              </a:rPr>
              <a:t>epot </a:t>
            </a:r>
            <a:r>
              <a:rPr b="1" lang="ro" sz="1200">
                <a:solidFill>
                  <a:srgbClr val="666666"/>
                </a:solidFill>
                <a:latin typeface="Lato"/>
                <a:ea typeface="Lato"/>
                <a:cs typeface="Lato"/>
                <a:sym typeface="Lato"/>
              </a:rPr>
              <a:t>V</a:t>
            </a:r>
            <a:r>
              <a:rPr lang="ro" sz="1200">
                <a:solidFill>
                  <a:srgbClr val="666666"/>
                </a:solidFill>
                <a:latin typeface="Lato"/>
                <a:ea typeface="Lato"/>
                <a:cs typeface="Lato"/>
                <a:sym typeface="Lato"/>
              </a:rPr>
              <a:t>ehicle </a:t>
            </a:r>
            <a:r>
              <a:rPr b="1" lang="ro" sz="1200">
                <a:solidFill>
                  <a:srgbClr val="666666"/>
                </a:solidFill>
                <a:latin typeface="Lato"/>
                <a:ea typeface="Lato"/>
                <a:cs typeface="Lato"/>
                <a:sym typeface="Lato"/>
              </a:rPr>
              <a:t>R</a:t>
            </a:r>
            <a:r>
              <a:rPr lang="ro" sz="1200">
                <a:solidFill>
                  <a:srgbClr val="666666"/>
                </a:solidFill>
                <a:latin typeface="Lato"/>
                <a:ea typeface="Lato"/>
                <a:cs typeface="Lato"/>
                <a:sym typeface="Lato"/>
              </a:rPr>
              <a:t>outing). Astfel generarea agendei să se producă automat la intervale de timp pentru mai mulți utilizatori simultan pentru o mai bună optimizarea a timpilor și program</a:t>
            </a:r>
            <a:r>
              <a:rPr lang="ro" sz="1200">
                <a:solidFill>
                  <a:srgbClr val="666666"/>
                </a:solidFill>
                <a:latin typeface="Lato"/>
                <a:ea typeface="Lato"/>
                <a:cs typeface="Lato"/>
                <a:sym typeface="Lato"/>
              </a:rPr>
              <a:t>ă</a:t>
            </a:r>
            <a:r>
              <a:rPr lang="ro" sz="1200">
                <a:solidFill>
                  <a:srgbClr val="666666"/>
                </a:solidFill>
                <a:latin typeface="Lato"/>
                <a:ea typeface="Lato"/>
                <a:cs typeface="Lato"/>
                <a:sym typeface="Lato"/>
              </a:rPr>
              <a:t>rilor satisfăcute</a:t>
            </a:r>
            <a:endParaRPr sz="1200">
              <a:solidFill>
                <a:srgbClr val="666666"/>
              </a:solidFill>
              <a:latin typeface="Lato"/>
              <a:ea typeface="Lato"/>
              <a:cs typeface="Lato"/>
              <a:sym typeface="Lato"/>
            </a:endParaRPr>
          </a:p>
        </p:txBody>
      </p:sp>
      <p:sp>
        <p:nvSpPr>
          <p:cNvPr id="2929" name="Google Shape;2929;p30"/>
          <p:cNvSpPr txBox="1"/>
          <p:nvPr/>
        </p:nvSpPr>
        <p:spPr>
          <a:xfrm rot="106689">
            <a:off x="3438830" y="1605343"/>
            <a:ext cx="2784441" cy="619788"/>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Extinderea algoritmul de generare</a:t>
            </a:r>
            <a:endParaRPr b="1" sz="1800">
              <a:solidFill>
                <a:srgbClr val="434343"/>
              </a:solidFill>
              <a:latin typeface="Lato"/>
              <a:ea typeface="Lato"/>
              <a:cs typeface="Lato"/>
              <a:sym typeface="Lato"/>
            </a:endParaRPr>
          </a:p>
        </p:txBody>
      </p:sp>
      <p:sp>
        <p:nvSpPr>
          <p:cNvPr id="2930" name="Google Shape;2930;p30"/>
          <p:cNvSpPr/>
          <p:nvPr/>
        </p:nvSpPr>
        <p:spPr>
          <a:xfrm rot="5153453">
            <a:off x="5650976" y="1360407"/>
            <a:ext cx="3596345" cy="296322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2931" name="Google Shape;2931;p30"/>
          <p:cNvSpPr txBox="1"/>
          <p:nvPr/>
        </p:nvSpPr>
        <p:spPr>
          <a:xfrm rot="-247275">
            <a:off x="5981640" y="1221005"/>
            <a:ext cx="2784300" cy="619614"/>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434343"/>
                </a:solidFill>
                <a:latin typeface="Lato"/>
                <a:ea typeface="Lato"/>
                <a:cs typeface="Lato"/>
                <a:sym typeface="Lato"/>
              </a:rPr>
              <a:t>Aplicația mobilă</a:t>
            </a:r>
            <a:endParaRPr b="1" sz="1800">
              <a:solidFill>
                <a:srgbClr val="434343"/>
              </a:solidFill>
              <a:latin typeface="Lato"/>
              <a:ea typeface="Lato"/>
              <a:cs typeface="Lato"/>
              <a:sym typeface="Lato"/>
            </a:endParaRPr>
          </a:p>
        </p:txBody>
      </p:sp>
      <p:sp>
        <p:nvSpPr>
          <p:cNvPr id="2932" name="Google Shape;2932;p30"/>
          <p:cNvSpPr txBox="1"/>
          <p:nvPr/>
        </p:nvSpPr>
        <p:spPr>
          <a:xfrm rot="-245906">
            <a:off x="6149602" y="1843524"/>
            <a:ext cx="2673838" cy="272349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Implementarea unei interfețe intuitive, compacte și ușor de folosit de către cele 2 grupuri de utilizatori.</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00000"/>
              </a:lnSpc>
              <a:spcBef>
                <a:spcPts val="0"/>
              </a:spcBef>
              <a:spcAft>
                <a:spcPts val="0"/>
              </a:spcAft>
              <a:buNone/>
            </a:pPr>
            <a:r>
              <a:rPr lang="ro" sz="1200">
                <a:solidFill>
                  <a:srgbClr val="666666"/>
                </a:solidFill>
                <a:latin typeface="Lato"/>
                <a:ea typeface="Lato"/>
                <a:cs typeface="Lato"/>
                <a:sym typeface="Lato"/>
              </a:rPr>
              <a:t>Implementarea unor funcționalități, oferite adesea în practică de către aplicațiile mari, intuitive și practice:</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C5D2D5"/>
              </a:buClr>
              <a:buSzPts val="1200"/>
              <a:buFont typeface="Lato"/>
              <a:buChar char="●"/>
            </a:pPr>
            <a:r>
              <a:rPr lang="ro" sz="1200">
                <a:solidFill>
                  <a:srgbClr val="666666"/>
                </a:solidFill>
                <a:latin typeface="Lato"/>
                <a:ea typeface="Lato"/>
                <a:cs typeface="Lato"/>
                <a:sym typeface="Lato"/>
              </a:rPr>
              <a:t>Alegerea unei locații de pe folosind harta</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C5D2D5"/>
              </a:buClr>
              <a:buSzPts val="1200"/>
              <a:buFont typeface="Lato"/>
              <a:buChar char="●"/>
            </a:pPr>
            <a:r>
              <a:rPr lang="ro" sz="1200">
                <a:solidFill>
                  <a:srgbClr val="666666"/>
                </a:solidFill>
                <a:latin typeface="Lato"/>
                <a:ea typeface="Lato"/>
                <a:cs typeface="Lato"/>
                <a:sym typeface="Lato"/>
              </a:rPr>
              <a:t>Afișarea rutelor pe care un Walker trebuie să le parcurgă</a:t>
            </a: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C5D2D5"/>
              </a:buClr>
              <a:buSzPts val="1200"/>
              <a:buFont typeface="Lato"/>
              <a:buChar char="●"/>
            </a:pPr>
            <a:r>
              <a:rPr lang="ro" sz="1200">
                <a:solidFill>
                  <a:srgbClr val="666666"/>
                </a:solidFill>
                <a:latin typeface="Lato"/>
                <a:ea typeface="Lato"/>
                <a:cs typeface="Lato"/>
                <a:sym typeface="Lato"/>
              </a:rPr>
              <a:t>Urmărirea în timp real a unui utilizator</a:t>
            </a:r>
            <a:endParaRPr sz="1200">
              <a:solidFill>
                <a:srgbClr val="666666"/>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2" name="Shape 82"/>
        <p:cNvGrpSpPr/>
        <p:nvPr/>
      </p:nvGrpSpPr>
      <p:grpSpPr>
        <a:xfrm>
          <a:off x="0" y="0"/>
          <a:ext cx="0" cy="0"/>
          <a:chOff x="0" y="0"/>
          <a:chExt cx="0" cy="0"/>
        </a:xfrm>
      </p:grpSpPr>
      <p:pic>
        <p:nvPicPr>
          <p:cNvPr id="83" name="Google Shape;83;p14"/>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4" name="Google Shape;84;p14"/>
          <p:cNvSpPr/>
          <p:nvPr/>
        </p:nvSpPr>
        <p:spPr>
          <a:xfrm rot="-5639218">
            <a:off x="1421429" y="3058906"/>
            <a:ext cx="2023597" cy="147718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0" y="0"/>
            <a:ext cx="9144000" cy="2569200"/>
          </a:xfrm>
          <a:prstGeom prst="rect">
            <a:avLst/>
          </a:prstGeom>
          <a:solidFill>
            <a:srgbClr val="F4C7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 name="Google Shape;86;p14"/>
          <p:cNvGrpSpPr/>
          <p:nvPr/>
        </p:nvGrpSpPr>
        <p:grpSpPr>
          <a:xfrm>
            <a:off x="1624868" y="2728831"/>
            <a:ext cx="1608000" cy="2133300"/>
            <a:chOff x="1454311" y="2323460"/>
            <a:chExt cx="1608000" cy="2133300"/>
          </a:xfrm>
        </p:grpSpPr>
        <p:sp>
          <p:nvSpPr>
            <p:cNvPr id="87" name="Google Shape;87;p14"/>
            <p:cNvSpPr/>
            <p:nvPr/>
          </p:nvSpPr>
          <p:spPr>
            <a:xfrm rot="-237893">
              <a:off x="1522901" y="2371877"/>
              <a:ext cx="1470820" cy="2036466"/>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8" name="Google Shape;88;p14"/>
            <p:cNvSpPr txBox="1"/>
            <p:nvPr/>
          </p:nvSpPr>
          <p:spPr>
            <a:xfrm rot="-236931">
              <a:off x="1626338" y="2566171"/>
              <a:ext cx="1289461" cy="1679817"/>
            </a:xfrm>
            <a:prstGeom prst="rect">
              <a:avLst/>
            </a:prstGeom>
            <a:solidFill>
              <a:srgbClr val="B7E1CD"/>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a:solidFill>
                    <a:srgbClr val="666666"/>
                  </a:solidFill>
                  <a:latin typeface="Lato"/>
                  <a:ea typeface="Lato"/>
                  <a:cs typeface="Lato"/>
                  <a:sym typeface="Lato"/>
                </a:rPr>
                <a:t>•  </a:t>
              </a:r>
              <a:r>
                <a:rPr b="1" lang="ro">
                  <a:solidFill>
                    <a:srgbClr val="666666"/>
                  </a:solidFill>
                  <a:latin typeface="Lato"/>
                  <a:ea typeface="Lato"/>
                  <a:cs typeface="Lato"/>
                  <a:sym typeface="Lato"/>
                </a:rPr>
                <a:t>Ce este Dogo?</a:t>
              </a:r>
              <a:endParaRPr>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rPr>
                <a:t>Motivație</a:t>
              </a:r>
              <a:endParaRPr b="1">
                <a:solidFill>
                  <a:srgbClr val="666666"/>
                </a:solidFill>
              </a:endParaRPr>
            </a:p>
            <a:p>
              <a:pPr indent="0" lvl="0" marL="0" rtl="0" algn="l">
                <a:spcBef>
                  <a:spcPts val="0"/>
                </a:spcBef>
                <a:spcAft>
                  <a:spcPts val="0"/>
                </a:spcAft>
                <a:buNone/>
              </a:pPr>
              <a:r>
                <a:t/>
              </a:r>
              <a:endParaRPr b="1">
                <a:solidFill>
                  <a:srgbClr val="666666"/>
                </a:solidFill>
              </a:endParaRPr>
            </a:p>
            <a:p>
              <a:pPr indent="0" lvl="0" marL="0" rtl="0" algn="l">
                <a:spcBef>
                  <a:spcPts val="0"/>
                </a:spcBef>
                <a:spcAft>
                  <a:spcPts val="0"/>
                </a:spcAft>
                <a:buNone/>
              </a:pPr>
              <a:r>
                <a:rPr lang="ro">
                  <a:solidFill>
                    <a:srgbClr val="666666"/>
                  </a:solidFill>
                  <a:latin typeface="Lato"/>
                  <a:ea typeface="Lato"/>
                  <a:cs typeface="Lato"/>
                  <a:sym typeface="Lato"/>
                </a:rPr>
                <a:t>•</a:t>
              </a:r>
              <a:r>
                <a:rPr b="1" lang="ro">
                  <a:solidFill>
                    <a:srgbClr val="666666"/>
                  </a:solidFill>
                  <a:latin typeface="Lato"/>
                  <a:ea typeface="Lato"/>
                  <a:cs typeface="Lato"/>
                  <a:sym typeface="Lato"/>
                </a:rPr>
                <a:t> Cerințe funcționale</a:t>
              </a:r>
              <a:endParaRPr b="1">
                <a:solidFill>
                  <a:srgbClr val="666666"/>
                </a:solidFill>
                <a:latin typeface="Lato"/>
                <a:ea typeface="Lato"/>
                <a:cs typeface="Lato"/>
                <a:sym typeface="Lato"/>
              </a:endParaRPr>
            </a:p>
          </p:txBody>
        </p:sp>
      </p:grpSp>
      <p:sp>
        <p:nvSpPr>
          <p:cNvPr id="89" name="Google Shape;89;p14"/>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639341">
            <a:off x="2474194" y="1079657"/>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nvSpPr>
        <p:spPr>
          <a:xfrm rot="-239480">
            <a:off x="3162849" y="3112433"/>
            <a:ext cx="2818737" cy="55784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500">
                <a:solidFill>
                  <a:srgbClr val="434343"/>
                </a:solidFill>
                <a:latin typeface="Lato"/>
                <a:ea typeface="Lato"/>
                <a:cs typeface="Lato"/>
                <a:sym typeface="Lato"/>
              </a:rPr>
              <a:t>Introducere</a:t>
            </a:r>
            <a:endParaRPr b="1" sz="3500">
              <a:solidFill>
                <a:srgbClr val="434343"/>
              </a:solidFill>
              <a:latin typeface="Lato"/>
              <a:ea typeface="Lato"/>
              <a:cs typeface="Lato"/>
              <a:sym typeface="Lato"/>
            </a:endParaRPr>
          </a:p>
        </p:txBody>
      </p:sp>
      <p:grpSp>
        <p:nvGrpSpPr>
          <p:cNvPr id="92" name="Google Shape;92;p14"/>
          <p:cNvGrpSpPr/>
          <p:nvPr/>
        </p:nvGrpSpPr>
        <p:grpSpPr>
          <a:xfrm rot="-274254">
            <a:off x="3462630" y="1089675"/>
            <a:ext cx="2218744" cy="1848946"/>
            <a:chOff x="1230025" y="1063275"/>
            <a:chExt cx="217675" cy="176500"/>
          </a:xfrm>
        </p:grpSpPr>
        <p:sp>
          <p:nvSpPr>
            <p:cNvPr id="93" name="Google Shape;93;p14"/>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DEEAE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 name="Google Shape;96;p14"/>
          <p:cNvGrpSpPr/>
          <p:nvPr/>
        </p:nvGrpSpPr>
        <p:grpSpPr>
          <a:xfrm rot="-274318">
            <a:off x="3499380" y="1242617"/>
            <a:ext cx="2164867" cy="1511635"/>
            <a:chOff x="3025725" y="1616175"/>
            <a:chExt cx="3092546" cy="2101577"/>
          </a:xfrm>
        </p:grpSpPr>
        <p:sp>
          <p:nvSpPr>
            <p:cNvPr id="97" name="Google Shape;97;p14"/>
            <p:cNvSpPr/>
            <p:nvPr/>
          </p:nvSpPr>
          <p:spPr>
            <a:xfrm>
              <a:off x="3025737" y="1616475"/>
              <a:ext cx="3092524" cy="2100981"/>
            </a:xfrm>
            <a:custGeom>
              <a:rect b="b" l="l" r="r" t="t"/>
              <a:pathLst>
                <a:path extrusionOk="0" h="19585" w="28828">
                  <a:moveTo>
                    <a:pt x="3413" y="10311"/>
                  </a:moveTo>
                  <a:cubicBezTo>
                    <a:pt x="3403" y="10332"/>
                    <a:pt x="3403" y="10342"/>
                    <a:pt x="3392" y="10363"/>
                  </a:cubicBezTo>
                  <a:cubicBezTo>
                    <a:pt x="3392" y="10374"/>
                    <a:pt x="3382" y="10394"/>
                    <a:pt x="3372" y="10404"/>
                  </a:cubicBezTo>
                  <a:cubicBezTo>
                    <a:pt x="3351" y="10394"/>
                    <a:pt x="3330" y="10394"/>
                    <a:pt x="3299" y="10383"/>
                  </a:cubicBezTo>
                  <a:cubicBezTo>
                    <a:pt x="3341" y="10363"/>
                    <a:pt x="3372" y="10342"/>
                    <a:pt x="3413" y="10311"/>
                  </a:cubicBezTo>
                  <a:close/>
                  <a:moveTo>
                    <a:pt x="25363" y="10321"/>
                  </a:moveTo>
                  <a:lnTo>
                    <a:pt x="25456" y="10383"/>
                  </a:lnTo>
                  <a:cubicBezTo>
                    <a:pt x="25436" y="10394"/>
                    <a:pt x="25404" y="10394"/>
                    <a:pt x="25383" y="10404"/>
                  </a:cubicBezTo>
                  <a:cubicBezTo>
                    <a:pt x="25373" y="10383"/>
                    <a:pt x="25363" y="10353"/>
                    <a:pt x="25363" y="10321"/>
                  </a:cubicBezTo>
                  <a:close/>
                  <a:moveTo>
                    <a:pt x="24751" y="17718"/>
                  </a:moveTo>
                  <a:cubicBezTo>
                    <a:pt x="24772" y="17769"/>
                    <a:pt x="24792" y="17811"/>
                    <a:pt x="24823" y="17852"/>
                  </a:cubicBezTo>
                  <a:cubicBezTo>
                    <a:pt x="24740" y="17842"/>
                    <a:pt x="24657" y="17842"/>
                    <a:pt x="24564" y="17831"/>
                  </a:cubicBezTo>
                  <a:cubicBezTo>
                    <a:pt x="24564" y="17811"/>
                    <a:pt x="24564" y="17790"/>
                    <a:pt x="24553" y="17769"/>
                  </a:cubicBezTo>
                  <a:cubicBezTo>
                    <a:pt x="24626" y="17748"/>
                    <a:pt x="24689" y="17728"/>
                    <a:pt x="24751" y="17718"/>
                  </a:cubicBezTo>
                  <a:close/>
                  <a:moveTo>
                    <a:pt x="4015" y="17707"/>
                  </a:moveTo>
                  <a:lnTo>
                    <a:pt x="4202" y="17769"/>
                  </a:lnTo>
                  <a:cubicBezTo>
                    <a:pt x="4192" y="17790"/>
                    <a:pt x="4192" y="17821"/>
                    <a:pt x="4192" y="17852"/>
                  </a:cubicBezTo>
                  <a:lnTo>
                    <a:pt x="4192" y="17863"/>
                  </a:lnTo>
                  <a:cubicBezTo>
                    <a:pt x="4098" y="17873"/>
                    <a:pt x="4005" y="17884"/>
                    <a:pt x="3911" y="17884"/>
                  </a:cubicBezTo>
                  <a:cubicBezTo>
                    <a:pt x="3953" y="17842"/>
                    <a:pt x="3984" y="17780"/>
                    <a:pt x="4015" y="17707"/>
                  </a:cubicBezTo>
                  <a:close/>
                  <a:moveTo>
                    <a:pt x="25456" y="17469"/>
                  </a:moveTo>
                  <a:cubicBezTo>
                    <a:pt x="25487" y="17603"/>
                    <a:pt x="25487" y="17759"/>
                    <a:pt x="25508" y="17904"/>
                  </a:cubicBezTo>
                  <a:cubicBezTo>
                    <a:pt x="25404" y="17894"/>
                    <a:pt x="25300" y="17884"/>
                    <a:pt x="25197" y="17884"/>
                  </a:cubicBezTo>
                  <a:cubicBezTo>
                    <a:pt x="25207" y="17831"/>
                    <a:pt x="25217" y="17769"/>
                    <a:pt x="25207" y="17686"/>
                  </a:cubicBezTo>
                  <a:cubicBezTo>
                    <a:pt x="25197" y="17645"/>
                    <a:pt x="25187" y="17614"/>
                    <a:pt x="25176" y="17572"/>
                  </a:cubicBezTo>
                  <a:cubicBezTo>
                    <a:pt x="25270" y="17541"/>
                    <a:pt x="25363" y="17499"/>
                    <a:pt x="25456" y="17469"/>
                  </a:cubicBezTo>
                  <a:close/>
                  <a:moveTo>
                    <a:pt x="3299" y="17469"/>
                  </a:moveTo>
                  <a:cubicBezTo>
                    <a:pt x="3392" y="17510"/>
                    <a:pt x="3486" y="17541"/>
                    <a:pt x="3579" y="17572"/>
                  </a:cubicBezTo>
                  <a:cubicBezTo>
                    <a:pt x="3569" y="17614"/>
                    <a:pt x="3569" y="17645"/>
                    <a:pt x="3558" y="17686"/>
                  </a:cubicBezTo>
                  <a:cubicBezTo>
                    <a:pt x="3548" y="17790"/>
                    <a:pt x="3558" y="17863"/>
                    <a:pt x="3579" y="17914"/>
                  </a:cubicBezTo>
                  <a:cubicBezTo>
                    <a:pt x="3465" y="17925"/>
                    <a:pt x="3351" y="17935"/>
                    <a:pt x="3247" y="17946"/>
                  </a:cubicBezTo>
                  <a:cubicBezTo>
                    <a:pt x="3268" y="17790"/>
                    <a:pt x="3268" y="17614"/>
                    <a:pt x="3299" y="17469"/>
                  </a:cubicBezTo>
                  <a:close/>
                  <a:moveTo>
                    <a:pt x="14326" y="0"/>
                  </a:moveTo>
                  <a:cubicBezTo>
                    <a:pt x="12946" y="0"/>
                    <a:pt x="11525" y="363"/>
                    <a:pt x="10706" y="1307"/>
                  </a:cubicBezTo>
                  <a:cubicBezTo>
                    <a:pt x="9865" y="2283"/>
                    <a:pt x="9731" y="3776"/>
                    <a:pt x="8496" y="4367"/>
                  </a:cubicBezTo>
                  <a:cubicBezTo>
                    <a:pt x="7635" y="4772"/>
                    <a:pt x="6567" y="4565"/>
                    <a:pt x="5602" y="4731"/>
                  </a:cubicBezTo>
                  <a:cubicBezTo>
                    <a:pt x="4150" y="4980"/>
                    <a:pt x="3279" y="5965"/>
                    <a:pt x="3113" y="7116"/>
                  </a:cubicBezTo>
                  <a:cubicBezTo>
                    <a:pt x="3092" y="7158"/>
                    <a:pt x="3092" y="7209"/>
                    <a:pt x="3092" y="7272"/>
                  </a:cubicBezTo>
                  <a:cubicBezTo>
                    <a:pt x="3071" y="7614"/>
                    <a:pt x="3102" y="7956"/>
                    <a:pt x="3206" y="8299"/>
                  </a:cubicBezTo>
                  <a:lnTo>
                    <a:pt x="3206" y="8309"/>
                  </a:lnTo>
                  <a:cubicBezTo>
                    <a:pt x="3009" y="8174"/>
                    <a:pt x="2812" y="8029"/>
                    <a:pt x="2687" y="7935"/>
                  </a:cubicBezTo>
                  <a:cubicBezTo>
                    <a:pt x="2407" y="7739"/>
                    <a:pt x="2127" y="7023"/>
                    <a:pt x="1744" y="7023"/>
                  </a:cubicBezTo>
                  <a:cubicBezTo>
                    <a:pt x="1723" y="7023"/>
                    <a:pt x="1702" y="7023"/>
                    <a:pt x="1681" y="7033"/>
                  </a:cubicBezTo>
                  <a:cubicBezTo>
                    <a:pt x="1266" y="7106"/>
                    <a:pt x="1712" y="7531"/>
                    <a:pt x="1992" y="7749"/>
                  </a:cubicBezTo>
                  <a:cubicBezTo>
                    <a:pt x="2055" y="7801"/>
                    <a:pt x="2117" y="7832"/>
                    <a:pt x="2148" y="7863"/>
                  </a:cubicBezTo>
                  <a:cubicBezTo>
                    <a:pt x="2283" y="7946"/>
                    <a:pt x="2625" y="8091"/>
                    <a:pt x="2874" y="8257"/>
                  </a:cubicBezTo>
                  <a:cubicBezTo>
                    <a:pt x="2977" y="8320"/>
                    <a:pt x="2926" y="8475"/>
                    <a:pt x="2812" y="8475"/>
                  </a:cubicBezTo>
                  <a:lnTo>
                    <a:pt x="2781" y="8475"/>
                  </a:lnTo>
                  <a:cubicBezTo>
                    <a:pt x="2470" y="8382"/>
                    <a:pt x="2158" y="8278"/>
                    <a:pt x="1868" y="8143"/>
                  </a:cubicBezTo>
                  <a:cubicBezTo>
                    <a:pt x="1598" y="8018"/>
                    <a:pt x="1017" y="7375"/>
                    <a:pt x="737" y="7375"/>
                  </a:cubicBezTo>
                  <a:lnTo>
                    <a:pt x="706" y="7375"/>
                  </a:lnTo>
                  <a:cubicBezTo>
                    <a:pt x="135" y="7448"/>
                    <a:pt x="861" y="8403"/>
                    <a:pt x="1048" y="8548"/>
                  </a:cubicBezTo>
                  <a:cubicBezTo>
                    <a:pt x="1422" y="8838"/>
                    <a:pt x="1744" y="8973"/>
                    <a:pt x="2231" y="8973"/>
                  </a:cubicBezTo>
                  <a:lnTo>
                    <a:pt x="2241" y="8973"/>
                  </a:lnTo>
                  <a:cubicBezTo>
                    <a:pt x="2397" y="8973"/>
                    <a:pt x="2542" y="8942"/>
                    <a:pt x="2677" y="8911"/>
                  </a:cubicBezTo>
                  <a:cubicBezTo>
                    <a:pt x="2822" y="8880"/>
                    <a:pt x="2957" y="8848"/>
                    <a:pt x="3092" y="8848"/>
                  </a:cubicBezTo>
                  <a:lnTo>
                    <a:pt x="3175" y="8848"/>
                  </a:lnTo>
                  <a:cubicBezTo>
                    <a:pt x="3299" y="8869"/>
                    <a:pt x="3320" y="9046"/>
                    <a:pt x="3196" y="9087"/>
                  </a:cubicBezTo>
                  <a:cubicBezTo>
                    <a:pt x="3040" y="9139"/>
                    <a:pt x="2853" y="9159"/>
                    <a:pt x="2698" y="9159"/>
                  </a:cubicBezTo>
                  <a:cubicBezTo>
                    <a:pt x="2490" y="9170"/>
                    <a:pt x="1982" y="9150"/>
                    <a:pt x="2262" y="9533"/>
                  </a:cubicBezTo>
                  <a:cubicBezTo>
                    <a:pt x="2345" y="9647"/>
                    <a:pt x="2459" y="9689"/>
                    <a:pt x="2583" y="9689"/>
                  </a:cubicBezTo>
                  <a:cubicBezTo>
                    <a:pt x="2853" y="9689"/>
                    <a:pt x="3185" y="9512"/>
                    <a:pt x="3475" y="9388"/>
                  </a:cubicBezTo>
                  <a:lnTo>
                    <a:pt x="3507" y="9637"/>
                  </a:lnTo>
                  <a:cubicBezTo>
                    <a:pt x="3133" y="9761"/>
                    <a:pt x="2687" y="9876"/>
                    <a:pt x="2666" y="10197"/>
                  </a:cubicBezTo>
                  <a:cubicBezTo>
                    <a:pt x="2656" y="10197"/>
                    <a:pt x="2646" y="10197"/>
                    <a:pt x="2625" y="10187"/>
                  </a:cubicBezTo>
                  <a:lnTo>
                    <a:pt x="2625" y="10187"/>
                  </a:lnTo>
                  <a:lnTo>
                    <a:pt x="2832" y="11120"/>
                  </a:lnTo>
                  <a:cubicBezTo>
                    <a:pt x="2802" y="11162"/>
                    <a:pt x="2760" y="11193"/>
                    <a:pt x="2719" y="11224"/>
                  </a:cubicBezTo>
                  <a:cubicBezTo>
                    <a:pt x="2511" y="10923"/>
                    <a:pt x="2314" y="10446"/>
                    <a:pt x="2179" y="10114"/>
                  </a:cubicBezTo>
                  <a:cubicBezTo>
                    <a:pt x="2044" y="10104"/>
                    <a:pt x="1919" y="10093"/>
                    <a:pt x="1785" y="10093"/>
                  </a:cubicBezTo>
                  <a:cubicBezTo>
                    <a:pt x="1391" y="10093"/>
                    <a:pt x="1007" y="10166"/>
                    <a:pt x="644" y="10311"/>
                  </a:cubicBezTo>
                  <a:cubicBezTo>
                    <a:pt x="571" y="10342"/>
                    <a:pt x="519" y="10404"/>
                    <a:pt x="509" y="10477"/>
                  </a:cubicBezTo>
                  <a:cubicBezTo>
                    <a:pt x="499" y="10498"/>
                    <a:pt x="499" y="10519"/>
                    <a:pt x="509" y="10540"/>
                  </a:cubicBezTo>
                  <a:cubicBezTo>
                    <a:pt x="582" y="11141"/>
                    <a:pt x="851" y="11784"/>
                    <a:pt x="1204" y="12407"/>
                  </a:cubicBezTo>
                  <a:cubicBezTo>
                    <a:pt x="1163" y="12448"/>
                    <a:pt x="1121" y="12490"/>
                    <a:pt x="1090" y="12531"/>
                  </a:cubicBezTo>
                  <a:cubicBezTo>
                    <a:pt x="1048" y="12583"/>
                    <a:pt x="1007" y="12624"/>
                    <a:pt x="976" y="12676"/>
                  </a:cubicBezTo>
                  <a:cubicBezTo>
                    <a:pt x="831" y="12593"/>
                    <a:pt x="519" y="12469"/>
                    <a:pt x="301" y="12469"/>
                  </a:cubicBezTo>
                  <a:cubicBezTo>
                    <a:pt x="167" y="12469"/>
                    <a:pt x="63" y="12520"/>
                    <a:pt x="84" y="12686"/>
                  </a:cubicBezTo>
                  <a:cubicBezTo>
                    <a:pt x="94" y="12842"/>
                    <a:pt x="426" y="13050"/>
                    <a:pt x="665" y="13226"/>
                  </a:cubicBezTo>
                  <a:cubicBezTo>
                    <a:pt x="623" y="13329"/>
                    <a:pt x="592" y="13444"/>
                    <a:pt x="571" y="13548"/>
                  </a:cubicBezTo>
                  <a:cubicBezTo>
                    <a:pt x="426" y="13444"/>
                    <a:pt x="239" y="13329"/>
                    <a:pt x="115" y="13329"/>
                  </a:cubicBezTo>
                  <a:cubicBezTo>
                    <a:pt x="42" y="13329"/>
                    <a:pt x="1" y="13371"/>
                    <a:pt x="11" y="13485"/>
                  </a:cubicBezTo>
                  <a:cubicBezTo>
                    <a:pt x="22" y="13693"/>
                    <a:pt x="280" y="13797"/>
                    <a:pt x="519" y="13890"/>
                  </a:cubicBezTo>
                  <a:cubicBezTo>
                    <a:pt x="499" y="14087"/>
                    <a:pt x="499" y="14295"/>
                    <a:pt x="529" y="14491"/>
                  </a:cubicBezTo>
                  <a:cubicBezTo>
                    <a:pt x="343" y="14502"/>
                    <a:pt x="198" y="14585"/>
                    <a:pt x="426" y="14772"/>
                  </a:cubicBezTo>
                  <a:cubicBezTo>
                    <a:pt x="478" y="14823"/>
                    <a:pt x="540" y="14855"/>
                    <a:pt x="612" y="14875"/>
                  </a:cubicBezTo>
                  <a:cubicBezTo>
                    <a:pt x="654" y="15021"/>
                    <a:pt x="695" y="15166"/>
                    <a:pt x="758" y="15300"/>
                  </a:cubicBezTo>
                  <a:cubicBezTo>
                    <a:pt x="665" y="15332"/>
                    <a:pt x="602" y="15383"/>
                    <a:pt x="592" y="15466"/>
                  </a:cubicBezTo>
                  <a:cubicBezTo>
                    <a:pt x="561" y="15674"/>
                    <a:pt x="706" y="15736"/>
                    <a:pt x="914" y="15736"/>
                  </a:cubicBezTo>
                  <a:lnTo>
                    <a:pt x="997" y="15736"/>
                  </a:lnTo>
                  <a:lnTo>
                    <a:pt x="1121" y="15923"/>
                  </a:lnTo>
                  <a:cubicBezTo>
                    <a:pt x="1163" y="15975"/>
                    <a:pt x="1204" y="16026"/>
                    <a:pt x="1246" y="16068"/>
                  </a:cubicBezTo>
                  <a:cubicBezTo>
                    <a:pt x="1204" y="16109"/>
                    <a:pt x="1163" y="16151"/>
                    <a:pt x="1131" y="16192"/>
                  </a:cubicBezTo>
                  <a:cubicBezTo>
                    <a:pt x="965" y="16421"/>
                    <a:pt x="1090" y="16514"/>
                    <a:pt x="1276" y="16514"/>
                  </a:cubicBezTo>
                  <a:cubicBezTo>
                    <a:pt x="1329" y="16514"/>
                    <a:pt x="1391" y="16504"/>
                    <a:pt x="1442" y="16494"/>
                  </a:cubicBezTo>
                  <a:cubicBezTo>
                    <a:pt x="1505" y="16473"/>
                    <a:pt x="1557" y="16462"/>
                    <a:pt x="1598" y="16431"/>
                  </a:cubicBezTo>
                  <a:cubicBezTo>
                    <a:pt x="1640" y="16473"/>
                    <a:pt x="1681" y="16504"/>
                    <a:pt x="1712" y="16545"/>
                  </a:cubicBezTo>
                  <a:cubicBezTo>
                    <a:pt x="1536" y="16639"/>
                    <a:pt x="1359" y="16732"/>
                    <a:pt x="1297" y="16856"/>
                  </a:cubicBezTo>
                  <a:cubicBezTo>
                    <a:pt x="1214" y="17033"/>
                    <a:pt x="1287" y="17095"/>
                    <a:pt x="1412" y="17095"/>
                  </a:cubicBezTo>
                  <a:cubicBezTo>
                    <a:pt x="1619" y="17095"/>
                    <a:pt x="1951" y="16950"/>
                    <a:pt x="2055" y="16877"/>
                  </a:cubicBezTo>
                  <a:cubicBezTo>
                    <a:pt x="2075" y="16867"/>
                    <a:pt x="2085" y="16856"/>
                    <a:pt x="2106" y="16836"/>
                  </a:cubicBezTo>
                  <a:cubicBezTo>
                    <a:pt x="2168" y="16888"/>
                    <a:pt x="2241" y="16929"/>
                    <a:pt x="2314" y="16971"/>
                  </a:cubicBezTo>
                  <a:cubicBezTo>
                    <a:pt x="2283" y="17002"/>
                    <a:pt x="2251" y="17022"/>
                    <a:pt x="2221" y="17054"/>
                  </a:cubicBezTo>
                  <a:cubicBezTo>
                    <a:pt x="1972" y="17282"/>
                    <a:pt x="1951" y="17665"/>
                    <a:pt x="2210" y="17665"/>
                  </a:cubicBezTo>
                  <a:cubicBezTo>
                    <a:pt x="2283" y="17665"/>
                    <a:pt x="2366" y="17635"/>
                    <a:pt x="2480" y="17572"/>
                  </a:cubicBezTo>
                  <a:cubicBezTo>
                    <a:pt x="2604" y="17499"/>
                    <a:pt x="2708" y="17375"/>
                    <a:pt x="2791" y="17241"/>
                  </a:cubicBezTo>
                  <a:cubicBezTo>
                    <a:pt x="2843" y="17271"/>
                    <a:pt x="2905" y="17292"/>
                    <a:pt x="2957" y="17323"/>
                  </a:cubicBezTo>
                  <a:cubicBezTo>
                    <a:pt x="2864" y="17520"/>
                    <a:pt x="2749" y="17790"/>
                    <a:pt x="2698" y="17997"/>
                  </a:cubicBezTo>
                  <a:cubicBezTo>
                    <a:pt x="1225" y="18163"/>
                    <a:pt x="363" y="18350"/>
                    <a:pt x="363" y="18568"/>
                  </a:cubicBezTo>
                  <a:cubicBezTo>
                    <a:pt x="363" y="19128"/>
                    <a:pt x="6733" y="19585"/>
                    <a:pt x="14595" y="19585"/>
                  </a:cubicBezTo>
                  <a:cubicBezTo>
                    <a:pt x="22458" y="19585"/>
                    <a:pt x="28827" y="19128"/>
                    <a:pt x="28827" y="18568"/>
                  </a:cubicBezTo>
                  <a:cubicBezTo>
                    <a:pt x="28827" y="18340"/>
                    <a:pt x="27790" y="18122"/>
                    <a:pt x="26047" y="17956"/>
                  </a:cubicBezTo>
                  <a:cubicBezTo>
                    <a:pt x="25996" y="17748"/>
                    <a:pt x="25892" y="17510"/>
                    <a:pt x="25798" y="17313"/>
                  </a:cubicBezTo>
                  <a:cubicBezTo>
                    <a:pt x="25860" y="17292"/>
                    <a:pt x="25913" y="17261"/>
                    <a:pt x="25964" y="17230"/>
                  </a:cubicBezTo>
                  <a:cubicBezTo>
                    <a:pt x="26058" y="17375"/>
                    <a:pt x="26151" y="17499"/>
                    <a:pt x="26286" y="17572"/>
                  </a:cubicBezTo>
                  <a:cubicBezTo>
                    <a:pt x="26390" y="17635"/>
                    <a:pt x="26483" y="17665"/>
                    <a:pt x="26545" y="17665"/>
                  </a:cubicBezTo>
                  <a:cubicBezTo>
                    <a:pt x="26805" y="17665"/>
                    <a:pt x="26794" y="17282"/>
                    <a:pt x="26535" y="17054"/>
                  </a:cubicBezTo>
                  <a:cubicBezTo>
                    <a:pt x="26504" y="17022"/>
                    <a:pt x="26473" y="16992"/>
                    <a:pt x="26441" y="16971"/>
                  </a:cubicBezTo>
                  <a:cubicBezTo>
                    <a:pt x="26514" y="16919"/>
                    <a:pt x="26577" y="16877"/>
                    <a:pt x="26649" y="16836"/>
                  </a:cubicBezTo>
                  <a:cubicBezTo>
                    <a:pt x="26670" y="16846"/>
                    <a:pt x="26690" y="16867"/>
                    <a:pt x="26711" y="16877"/>
                  </a:cubicBezTo>
                  <a:cubicBezTo>
                    <a:pt x="26805" y="16950"/>
                    <a:pt x="27147" y="17095"/>
                    <a:pt x="27344" y="17095"/>
                  </a:cubicBezTo>
                  <a:cubicBezTo>
                    <a:pt x="27479" y="17095"/>
                    <a:pt x="27552" y="17033"/>
                    <a:pt x="27469" y="16856"/>
                  </a:cubicBezTo>
                  <a:cubicBezTo>
                    <a:pt x="27406" y="16732"/>
                    <a:pt x="27220" y="16628"/>
                    <a:pt x="27033" y="16535"/>
                  </a:cubicBezTo>
                  <a:cubicBezTo>
                    <a:pt x="27074" y="16504"/>
                    <a:pt x="27116" y="16462"/>
                    <a:pt x="27157" y="16431"/>
                  </a:cubicBezTo>
                  <a:cubicBezTo>
                    <a:pt x="27199" y="16452"/>
                    <a:pt x="27250" y="16473"/>
                    <a:pt x="27313" y="16494"/>
                  </a:cubicBezTo>
                  <a:cubicBezTo>
                    <a:pt x="27375" y="16504"/>
                    <a:pt x="27427" y="16514"/>
                    <a:pt x="27479" y="16514"/>
                  </a:cubicBezTo>
                  <a:cubicBezTo>
                    <a:pt x="27676" y="16514"/>
                    <a:pt x="27801" y="16421"/>
                    <a:pt x="27635" y="16192"/>
                  </a:cubicBezTo>
                  <a:cubicBezTo>
                    <a:pt x="27603" y="16151"/>
                    <a:pt x="27552" y="16099"/>
                    <a:pt x="27499" y="16068"/>
                  </a:cubicBezTo>
                  <a:cubicBezTo>
                    <a:pt x="27593" y="15964"/>
                    <a:pt x="27676" y="15851"/>
                    <a:pt x="27748" y="15736"/>
                  </a:cubicBezTo>
                  <a:lnTo>
                    <a:pt x="27852" y="15736"/>
                  </a:lnTo>
                  <a:cubicBezTo>
                    <a:pt x="28050" y="15736"/>
                    <a:pt x="28195" y="15674"/>
                    <a:pt x="28163" y="15466"/>
                  </a:cubicBezTo>
                  <a:cubicBezTo>
                    <a:pt x="28153" y="15383"/>
                    <a:pt x="28091" y="15332"/>
                    <a:pt x="27997" y="15300"/>
                  </a:cubicBezTo>
                  <a:cubicBezTo>
                    <a:pt x="28060" y="15166"/>
                    <a:pt x="28112" y="15021"/>
                    <a:pt x="28153" y="14875"/>
                  </a:cubicBezTo>
                  <a:cubicBezTo>
                    <a:pt x="28225" y="14855"/>
                    <a:pt x="28288" y="14823"/>
                    <a:pt x="28340" y="14772"/>
                  </a:cubicBezTo>
                  <a:cubicBezTo>
                    <a:pt x="28568" y="14585"/>
                    <a:pt x="28412" y="14502"/>
                    <a:pt x="28225" y="14491"/>
                  </a:cubicBezTo>
                  <a:cubicBezTo>
                    <a:pt x="28257" y="14295"/>
                    <a:pt x="28267" y="14087"/>
                    <a:pt x="28246" y="13890"/>
                  </a:cubicBezTo>
                  <a:cubicBezTo>
                    <a:pt x="28485" y="13797"/>
                    <a:pt x="28734" y="13693"/>
                    <a:pt x="28755" y="13485"/>
                  </a:cubicBezTo>
                  <a:cubicBezTo>
                    <a:pt x="28765" y="13371"/>
                    <a:pt x="28713" y="13329"/>
                    <a:pt x="28640" y="13329"/>
                  </a:cubicBezTo>
                  <a:cubicBezTo>
                    <a:pt x="28527" y="13329"/>
                    <a:pt x="28340" y="13444"/>
                    <a:pt x="28195" y="13548"/>
                  </a:cubicBezTo>
                  <a:cubicBezTo>
                    <a:pt x="28174" y="13433"/>
                    <a:pt x="28142" y="13329"/>
                    <a:pt x="28101" y="13216"/>
                  </a:cubicBezTo>
                  <a:cubicBezTo>
                    <a:pt x="28340" y="13050"/>
                    <a:pt x="28661" y="12842"/>
                    <a:pt x="28682" y="12686"/>
                  </a:cubicBezTo>
                  <a:cubicBezTo>
                    <a:pt x="28703" y="12520"/>
                    <a:pt x="28599" y="12469"/>
                    <a:pt x="28454" y="12469"/>
                  </a:cubicBezTo>
                  <a:cubicBezTo>
                    <a:pt x="28257" y="12469"/>
                    <a:pt x="27977" y="12583"/>
                    <a:pt x="27821" y="12656"/>
                  </a:cubicBezTo>
                  <a:cubicBezTo>
                    <a:pt x="27748" y="12552"/>
                    <a:pt x="27676" y="12458"/>
                    <a:pt x="27582" y="12365"/>
                  </a:cubicBezTo>
                  <a:cubicBezTo>
                    <a:pt x="27914" y="11753"/>
                    <a:pt x="28174" y="11120"/>
                    <a:pt x="28257" y="10540"/>
                  </a:cubicBezTo>
                  <a:lnTo>
                    <a:pt x="28257" y="10477"/>
                  </a:lnTo>
                  <a:cubicBezTo>
                    <a:pt x="28246" y="10404"/>
                    <a:pt x="28195" y="10342"/>
                    <a:pt x="28112" y="10311"/>
                  </a:cubicBezTo>
                  <a:cubicBezTo>
                    <a:pt x="27759" y="10166"/>
                    <a:pt x="27375" y="10093"/>
                    <a:pt x="26981" y="10093"/>
                  </a:cubicBezTo>
                  <a:cubicBezTo>
                    <a:pt x="26846" y="10093"/>
                    <a:pt x="26711" y="10104"/>
                    <a:pt x="26587" y="10114"/>
                  </a:cubicBezTo>
                  <a:cubicBezTo>
                    <a:pt x="26441" y="10466"/>
                    <a:pt x="26224" y="10975"/>
                    <a:pt x="26016" y="11276"/>
                  </a:cubicBezTo>
                  <a:cubicBezTo>
                    <a:pt x="25985" y="11245"/>
                    <a:pt x="25943" y="11213"/>
                    <a:pt x="25913" y="11183"/>
                  </a:cubicBezTo>
                  <a:lnTo>
                    <a:pt x="26130" y="10187"/>
                  </a:lnTo>
                  <a:lnTo>
                    <a:pt x="26130" y="10187"/>
                  </a:lnTo>
                  <a:cubicBezTo>
                    <a:pt x="26120" y="10197"/>
                    <a:pt x="26109" y="10197"/>
                    <a:pt x="26089" y="10197"/>
                  </a:cubicBezTo>
                  <a:cubicBezTo>
                    <a:pt x="26068" y="9886"/>
                    <a:pt x="25684" y="9772"/>
                    <a:pt x="25332" y="9657"/>
                  </a:cubicBezTo>
                  <a:cubicBezTo>
                    <a:pt x="25332" y="9574"/>
                    <a:pt x="25342" y="9502"/>
                    <a:pt x="25363" y="9419"/>
                  </a:cubicBezTo>
                  <a:cubicBezTo>
                    <a:pt x="25632" y="9544"/>
                    <a:pt x="25933" y="9689"/>
                    <a:pt x="26172" y="9689"/>
                  </a:cubicBezTo>
                  <a:cubicBezTo>
                    <a:pt x="26307" y="9689"/>
                    <a:pt x="26411" y="9647"/>
                    <a:pt x="26494" y="9533"/>
                  </a:cubicBezTo>
                  <a:cubicBezTo>
                    <a:pt x="26784" y="9150"/>
                    <a:pt x="26275" y="9170"/>
                    <a:pt x="26068" y="9159"/>
                  </a:cubicBezTo>
                  <a:cubicBezTo>
                    <a:pt x="25902" y="9159"/>
                    <a:pt x="25726" y="9139"/>
                    <a:pt x="25560" y="9087"/>
                  </a:cubicBezTo>
                  <a:cubicBezTo>
                    <a:pt x="25436" y="9046"/>
                    <a:pt x="25466" y="8869"/>
                    <a:pt x="25591" y="8848"/>
                  </a:cubicBezTo>
                  <a:lnTo>
                    <a:pt x="25674" y="8848"/>
                  </a:lnTo>
                  <a:cubicBezTo>
                    <a:pt x="25809" y="8848"/>
                    <a:pt x="25943" y="8880"/>
                    <a:pt x="26079" y="8911"/>
                  </a:cubicBezTo>
                  <a:cubicBezTo>
                    <a:pt x="26224" y="8942"/>
                    <a:pt x="26358" y="8973"/>
                    <a:pt x="26514" y="8973"/>
                  </a:cubicBezTo>
                  <a:lnTo>
                    <a:pt x="26535" y="8973"/>
                  </a:lnTo>
                  <a:cubicBezTo>
                    <a:pt x="27012" y="8973"/>
                    <a:pt x="27344" y="8838"/>
                    <a:pt x="27718" y="8548"/>
                  </a:cubicBezTo>
                  <a:cubicBezTo>
                    <a:pt x="27904" y="8403"/>
                    <a:pt x="28620" y="7448"/>
                    <a:pt x="28050" y="7375"/>
                  </a:cubicBezTo>
                  <a:lnTo>
                    <a:pt x="28029" y="7375"/>
                  </a:lnTo>
                  <a:cubicBezTo>
                    <a:pt x="27738" y="7375"/>
                    <a:pt x="27167" y="8018"/>
                    <a:pt x="26898" y="8143"/>
                  </a:cubicBezTo>
                  <a:cubicBezTo>
                    <a:pt x="26597" y="8278"/>
                    <a:pt x="26296" y="8382"/>
                    <a:pt x="25985" y="8475"/>
                  </a:cubicBezTo>
                  <a:lnTo>
                    <a:pt x="25954" y="8475"/>
                  </a:lnTo>
                  <a:cubicBezTo>
                    <a:pt x="25840" y="8475"/>
                    <a:pt x="25788" y="8320"/>
                    <a:pt x="25892" y="8257"/>
                  </a:cubicBezTo>
                  <a:cubicBezTo>
                    <a:pt x="26141" y="8091"/>
                    <a:pt x="26483" y="7946"/>
                    <a:pt x="26618" y="7863"/>
                  </a:cubicBezTo>
                  <a:cubicBezTo>
                    <a:pt x="26649" y="7832"/>
                    <a:pt x="26701" y="7801"/>
                    <a:pt x="26763" y="7749"/>
                  </a:cubicBezTo>
                  <a:cubicBezTo>
                    <a:pt x="27054" y="7531"/>
                    <a:pt x="27499" y="7106"/>
                    <a:pt x="27074" y="7033"/>
                  </a:cubicBezTo>
                  <a:cubicBezTo>
                    <a:pt x="27054" y="7023"/>
                    <a:pt x="27033" y="7023"/>
                    <a:pt x="27022" y="7023"/>
                  </a:cubicBezTo>
                  <a:cubicBezTo>
                    <a:pt x="26628" y="7023"/>
                    <a:pt x="26358" y="7739"/>
                    <a:pt x="26079" y="7935"/>
                  </a:cubicBezTo>
                  <a:cubicBezTo>
                    <a:pt x="25964" y="8029"/>
                    <a:pt x="25788" y="8154"/>
                    <a:pt x="25602" y="8278"/>
                  </a:cubicBezTo>
                  <a:cubicBezTo>
                    <a:pt x="25611" y="8247"/>
                    <a:pt x="25611" y="8226"/>
                    <a:pt x="25611" y="8205"/>
                  </a:cubicBezTo>
                  <a:cubicBezTo>
                    <a:pt x="25664" y="7925"/>
                    <a:pt x="25684" y="7624"/>
                    <a:pt x="25664" y="7334"/>
                  </a:cubicBezTo>
                  <a:cubicBezTo>
                    <a:pt x="25674" y="7230"/>
                    <a:pt x="25674" y="7137"/>
                    <a:pt x="25632" y="7085"/>
                  </a:cubicBezTo>
                  <a:cubicBezTo>
                    <a:pt x="25487" y="6172"/>
                    <a:pt x="24968" y="5311"/>
                    <a:pt x="24025" y="4948"/>
                  </a:cubicBezTo>
                  <a:cubicBezTo>
                    <a:pt x="22852" y="4512"/>
                    <a:pt x="21400" y="4938"/>
                    <a:pt x="20300" y="4388"/>
                  </a:cubicBezTo>
                  <a:cubicBezTo>
                    <a:pt x="19014" y="3745"/>
                    <a:pt x="18890" y="2168"/>
                    <a:pt x="17935" y="1183"/>
                  </a:cubicBezTo>
                  <a:cubicBezTo>
                    <a:pt x="17168" y="405"/>
                    <a:pt x="15934" y="83"/>
                    <a:pt x="14803" y="10"/>
                  </a:cubicBezTo>
                  <a:cubicBezTo>
                    <a:pt x="14637" y="0"/>
                    <a:pt x="14482" y="0"/>
                    <a:pt x="14326" y="0"/>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 name="Google Shape;98;p14"/>
            <p:cNvGrpSpPr/>
            <p:nvPr/>
          </p:nvGrpSpPr>
          <p:grpSpPr>
            <a:xfrm>
              <a:off x="3025725" y="1616175"/>
              <a:ext cx="3092546" cy="2101577"/>
              <a:chOff x="3025725" y="1616175"/>
              <a:chExt cx="3092546" cy="2101577"/>
            </a:xfrm>
          </p:grpSpPr>
          <p:sp>
            <p:nvSpPr>
              <p:cNvPr id="99" name="Google Shape;99;p14"/>
              <p:cNvSpPr/>
              <p:nvPr/>
            </p:nvSpPr>
            <p:spPr>
              <a:xfrm>
                <a:off x="3064712" y="3529711"/>
                <a:ext cx="3053559" cy="188042"/>
              </a:xfrm>
              <a:custGeom>
                <a:rect b="b" l="l" r="r" t="t"/>
                <a:pathLst>
                  <a:path extrusionOk="0" h="3217" w="52240">
                    <a:moveTo>
                      <a:pt x="44429" y="1"/>
                    </a:moveTo>
                    <a:lnTo>
                      <a:pt x="44429" y="12"/>
                    </a:lnTo>
                    <a:lnTo>
                      <a:pt x="44429" y="32"/>
                    </a:lnTo>
                    <a:cubicBezTo>
                      <a:pt x="44418" y="125"/>
                      <a:pt x="44346" y="198"/>
                      <a:pt x="44252" y="198"/>
                    </a:cubicBezTo>
                    <a:cubicBezTo>
                      <a:pt x="44242" y="198"/>
                      <a:pt x="44222" y="198"/>
                      <a:pt x="44211" y="188"/>
                    </a:cubicBezTo>
                    <a:cubicBezTo>
                      <a:pt x="44086" y="157"/>
                      <a:pt x="43973" y="95"/>
                      <a:pt x="43869" y="12"/>
                    </a:cubicBezTo>
                    <a:cubicBezTo>
                      <a:pt x="43433" y="115"/>
                      <a:pt x="42987" y="198"/>
                      <a:pt x="42541" y="271"/>
                    </a:cubicBezTo>
                    <a:cubicBezTo>
                      <a:pt x="42500" y="364"/>
                      <a:pt x="42406" y="437"/>
                      <a:pt x="42261" y="437"/>
                    </a:cubicBezTo>
                    <a:cubicBezTo>
                      <a:pt x="42230" y="437"/>
                      <a:pt x="42198" y="427"/>
                      <a:pt x="42157" y="427"/>
                    </a:cubicBezTo>
                    <a:cubicBezTo>
                      <a:pt x="42085" y="406"/>
                      <a:pt x="42022" y="385"/>
                      <a:pt x="41970" y="344"/>
                    </a:cubicBezTo>
                    <a:cubicBezTo>
                      <a:pt x="40197" y="582"/>
                      <a:pt x="38371" y="602"/>
                      <a:pt x="36555" y="602"/>
                    </a:cubicBezTo>
                    <a:lnTo>
                      <a:pt x="35933" y="602"/>
                    </a:lnTo>
                    <a:cubicBezTo>
                      <a:pt x="34896" y="602"/>
                      <a:pt x="33848" y="602"/>
                      <a:pt x="32811" y="593"/>
                    </a:cubicBezTo>
                    <a:cubicBezTo>
                      <a:pt x="32790" y="644"/>
                      <a:pt x="32759" y="676"/>
                      <a:pt x="32738" y="717"/>
                    </a:cubicBezTo>
                    <a:cubicBezTo>
                      <a:pt x="32604" y="893"/>
                      <a:pt x="32406" y="987"/>
                      <a:pt x="32199" y="1070"/>
                    </a:cubicBezTo>
                    <a:cubicBezTo>
                      <a:pt x="32064" y="1121"/>
                      <a:pt x="31929" y="1173"/>
                      <a:pt x="31784" y="1215"/>
                    </a:cubicBezTo>
                    <a:cubicBezTo>
                      <a:pt x="31763" y="1225"/>
                      <a:pt x="31742" y="1236"/>
                      <a:pt x="31712" y="1236"/>
                    </a:cubicBezTo>
                    <a:lnTo>
                      <a:pt x="31691" y="1236"/>
                    </a:lnTo>
                    <a:cubicBezTo>
                      <a:pt x="31400" y="1308"/>
                      <a:pt x="31099" y="1339"/>
                      <a:pt x="30799" y="1339"/>
                    </a:cubicBezTo>
                    <a:cubicBezTo>
                      <a:pt x="30249" y="1339"/>
                      <a:pt x="29688" y="1225"/>
                      <a:pt x="29191" y="987"/>
                    </a:cubicBezTo>
                    <a:cubicBezTo>
                      <a:pt x="28983" y="893"/>
                      <a:pt x="28786" y="768"/>
                      <a:pt x="28651" y="593"/>
                    </a:cubicBezTo>
                    <a:cubicBezTo>
                      <a:pt x="26577" y="582"/>
                      <a:pt x="24502" y="582"/>
                      <a:pt x="22427" y="582"/>
                    </a:cubicBezTo>
                    <a:cubicBezTo>
                      <a:pt x="22210" y="665"/>
                      <a:pt x="21982" y="748"/>
                      <a:pt x="21763" y="821"/>
                    </a:cubicBezTo>
                    <a:cubicBezTo>
                      <a:pt x="21546" y="883"/>
                      <a:pt x="21328" y="945"/>
                      <a:pt x="21100" y="997"/>
                    </a:cubicBezTo>
                    <a:cubicBezTo>
                      <a:pt x="20239" y="1215"/>
                      <a:pt x="19347" y="1329"/>
                      <a:pt x="18444" y="1339"/>
                    </a:cubicBezTo>
                    <a:lnTo>
                      <a:pt x="18299" y="1339"/>
                    </a:lnTo>
                    <a:cubicBezTo>
                      <a:pt x="18123" y="1339"/>
                      <a:pt x="17936" y="1339"/>
                      <a:pt x="17750" y="1329"/>
                    </a:cubicBezTo>
                    <a:cubicBezTo>
                      <a:pt x="17023" y="1287"/>
                      <a:pt x="16286" y="1194"/>
                      <a:pt x="15571" y="1017"/>
                    </a:cubicBezTo>
                    <a:cubicBezTo>
                      <a:pt x="15364" y="976"/>
                      <a:pt x="15145" y="914"/>
                      <a:pt x="14938" y="862"/>
                    </a:cubicBezTo>
                    <a:cubicBezTo>
                      <a:pt x="14731" y="800"/>
                      <a:pt x="14523" y="738"/>
                      <a:pt x="14316" y="665"/>
                    </a:cubicBezTo>
                    <a:cubicBezTo>
                      <a:pt x="14181" y="810"/>
                      <a:pt x="14015" y="934"/>
                      <a:pt x="13818" y="1007"/>
                    </a:cubicBezTo>
                    <a:cubicBezTo>
                      <a:pt x="13610" y="1090"/>
                      <a:pt x="13393" y="1132"/>
                      <a:pt x="13175" y="1132"/>
                    </a:cubicBezTo>
                    <a:cubicBezTo>
                      <a:pt x="12687" y="1132"/>
                      <a:pt x="12190" y="976"/>
                      <a:pt x="11702" y="893"/>
                    </a:cubicBezTo>
                    <a:cubicBezTo>
                      <a:pt x="11443" y="851"/>
                      <a:pt x="11194" y="831"/>
                      <a:pt x="10934" y="831"/>
                    </a:cubicBezTo>
                    <a:cubicBezTo>
                      <a:pt x="10519" y="831"/>
                      <a:pt x="10094" y="883"/>
                      <a:pt x="9689" y="997"/>
                    </a:cubicBezTo>
                    <a:cubicBezTo>
                      <a:pt x="9327" y="1100"/>
                      <a:pt x="8974" y="1246"/>
                      <a:pt x="8600" y="1246"/>
                    </a:cubicBezTo>
                    <a:cubicBezTo>
                      <a:pt x="8569" y="1246"/>
                      <a:pt x="8538" y="1236"/>
                      <a:pt x="8507" y="1236"/>
                    </a:cubicBezTo>
                    <a:cubicBezTo>
                      <a:pt x="7967" y="1204"/>
                      <a:pt x="7490" y="810"/>
                      <a:pt x="7252" y="333"/>
                    </a:cubicBezTo>
                    <a:cubicBezTo>
                      <a:pt x="7231" y="281"/>
                      <a:pt x="7210" y="240"/>
                      <a:pt x="7190" y="198"/>
                    </a:cubicBezTo>
                    <a:cubicBezTo>
                      <a:pt x="7107" y="198"/>
                      <a:pt x="7045" y="136"/>
                      <a:pt x="7024" y="53"/>
                    </a:cubicBezTo>
                    <a:cubicBezTo>
                      <a:pt x="6847" y="63"/>
                      <a:pt x="6681" y="84"/>
                      <a:pt x="6505" y="95"/>
                    </a:cubicBezTo>
                    <a:cubicBezTo>
                      <a:pt x="6381" y="229"/>
                      <a:pt x="6245" y="312"/>
                      <a:pt x="6121" y="312"/>
                    </a:cubicBezTo>
                    <a:cubicBezTo>
                      <a:pt x="6017" y="312"/>
                      <a:pt x="5934" y="261"/>
                      <a:pt x="5893" y="146"/>
                    </a:cubicBezTo>
                    <a:cubicBezTo>
                      <a:pt x="5685" y="167"/>
                      <a:pt x="5489" y="188"/>
                      <a:pt x="5291" y="198"/>
                    </a:cubicBezTo>
                    <a:cubicBezTo>
                      <a:pt x="5240" y="551"/>
                      <a:pt x="5115" y="862"/>
                      <a:pt x="4721" y="1007"/>
                    </a:cubicBezTo>
                    <a:cubicBezTo>
                      <a:pt x="4627" y="1038"/>
                      <a:pt x="4544" y="1059"/>
                      <a:pt x="4482" y="1059"/>
                    </a:cubicBezTo>
                    <a:cubicBezTo>
                      <a:pt x="4295" y="1059"/>
                      <a:pt x="4223" y="924"/>
                      <a:pt x="4223" y="706"/>
                    </a:cubicBezTo>
                    <a:cubicBezTo>
                      <a:pt x="4223" y="593"/>
                      <a:pt x="4244" y="457"/>
                      <a:pt x="4285" y="302"/>
                    </a:cubicBezTo>
                    <a:lnTo>
                      <a:pt x="4285" y="302"/>
                    </a:lnTo>
                    <a:cubicBezTo>
                      <a:pt x="1578" y="602"/>
                      <a:pt x="1" y="955"/>
                      <a:pt x="1" y="1339"/>
                    </a:cubicBezTo>
                    <a:cubicBezTo>
                      <a:pt x="1" y="2377"/>
                      <a:pt x="11692" y="3217"/>
                      <a:pt x="26120" y="3217"/>
                    </a:cubicBezTo>
                    <a:cubicBezTo>
                      <a:pt x="40539" y="3217"/>
                      <a:pt x="52239" y="2377"/>
                      <a:pt x="52239" y="1339"/>
                    </a:cubicBezTo>
                    <a:cubicBezTo>
                      <a:pt x="52239" y="924"/>
                      <a:pt x="50342" y="530"/>
                      <a:pt x="47147" y="219"/>
                    </a:cubicBezTo>
                    <a:lnTo>
                      <a:pt x="47147" y="219"/>
                    </a:lnTo>
                    <a:cubicBezTo>
                      <a:pt x="47198" y="406"/>
                      <a:pt x="47230" y="572"/>
                      <a:pt x="47230" y="706"/>
                    </a:cubicBezTo>
                    <a:cubicBezTo>
                      <a:pt x="47230" y="924"/>
                      <a:pt x="47157" y="1059"/>
                      <a:pt x="46960" y="1059"/>
                    </a:cubicBezTo>
                    <a:cubicBezTo>
                      <a:pt x="46898" y="1059"/>
                      <a:pt x="46825" y="1038"/>
                      <a:pt x="46732" y="1007"/>
                    </a:cubicBezTo>
                    <a:cubicBezTo>
                      <a:pt x="46306" y="851"/>
                      <a:pt x="46192" y="510"/>
                      <a:pt x="46151" y="136"/>
                    </a:cubicBezTo>
                    <a:cubicBezTo>
                      <a:pt x="45964" y="115"/>
                      <a:pt x="45777" y="105"/>
                      <a:pt x="45580" y="84"/>
                    </a:cubicBezTo>
                    <a:cubicBezTo>
                      <a:pt x="45538" y="240"/>
                      <a:pt x="45446" y="312"/>
                      <a:pt x="45331" y="312"/>
                    </a:cubicBezTo>
                    <a:cubicBezTo>
                      <a:pt x="45186" y="312"/>
                      <a:pt x="45020" y="208"/>
                      <a:pt x="44895" y="32"/>
                    </a:cubicBezTo>
                    <a:lnTo>
                      <a:pt x="44429" y="1"/>
                    </a:ln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3078682" y="1616175"/>
                <a:ext cx="2978973" cy="1911221"/>
              </a:xfrm>
              <a:custGeom>
                <a:rect b="b" l="l" r="r" t="t"/>
                <a:pathLst>
                  <a:path extrusionOk="0" h="32697" w="50964">
                    <a:moveTo>
                      <a:pt x="36203" y="11712"/>
                    </a:moveTo>
                    <a:lnTo>
                      <a:pt x="36203" y="11712"/>
                    </a:lnTo>
                    <a:cubicBezTo>
                      <a:pt x="36254" y="11764"/>
                      <a:pt x="36306" y="11805"/>
                      <a:pt x="36358" y="11857"/>
                    </a:cubicBezTo>
                    <a:lnTo>
                      <a:pt x="36399" y="11857"/>
                    </a:lnTo>
                    <a:cubicBezTo>
                      <a:pt x="36462" y="11857"/>
                      <a:pt x="36524" y="11857"/>
                      <a:pt x="36586" y="11867"/>
                    </a:cubicBezTo>
                    <a:cubicBezTo>
                      <a:pt x="36462" y="11816"/>
                      <a:pt x="36327" y="11764"/>
                      <a:pt x="36203" y="11712"/>
                    </a:cubicBezTo>
                    <a:close/>
                    <a:moveTo>
                      <a:pt x="11297" y="14481"/>
                    </a:moveTo>
                    <a:lnTo>
                      <a:pt x="11297" y="14481"/>
                    </a:lnTo>
                    <a:cubicBezTo>
                      <a:pt x="11307" y="14626"/>
                      <a:pt x="11297" y="14782"/>
                      <a:pt x="11276" y="14928"/>
                    </a:cubicBezTo>
                    <a:cubicBezTo>
                      <a:pt x="11338" y="14845"/>
                      <a:pt x="11390" y="14751"/>
                      <a:pt x="11453" y="14668"/>
                    </a:cubicBezTo>
                    <a:lnTo>
                      <a:pt x="11297" y="14481"/>
                    </a:lnTo>
                    <a:close/>
                    <a:moveTo>
                      <a:pt x="4772" y="13361"/>
                    </a:moveTo>
                    <a:cubicBezTo>
                      <a:pt x="4720" y="13973"/>
                      <a:pt x="4782" y="14617"/>
                      <a:pt x="4969" y="15239"/>
                    </a:cubicBezTo>
                    <a:lnTo>
                      <a:pt x="4969" y="15249"/>
                    </a:lnTo>
                    <a:cubicBezTo>
                      <a:pt x="5208" y="15394"/>
                      <a:pt x="5446" y="15529"/>
                      <a:pt x="5654" y="15622"/>
                    </a:cubicBezTo>
                    <a:cubicBezTo>
                      <a:pt x="5685" y="15633"/>
                      <a:pt x="5716" y="15643"/>
                      <a:pt x="5747" y="15643"/>
                    </a:cubicBezTo>
                    <a:cubicBezTo>
                      <a:pt x="5893" y="15643"/>
                      <a:pt x="6017" y="15488"/>
                      <a:pt x="5944" y="15332"/>
                    </a:cubicBezTo>
                    <a:cubicBezTo>
                      <a:pt x="5757" y="14896"/>
                      <a:pt x="5114" y="14357"/>
                      <a:pt x="4948" y="14004"/>
                    </a:cubicBezTo>
                    <a:cubicBezTo>
                      <a:pt x="4865" y="13828"/>
                      <a:pt x="4793" y="13568"/>
                      <a:pt x="4772" y="13361"/>
                    </a:cubicBezTo>
                    <a:close/>
                    <a:moveTo>
                      <a:pt x="42789" y="16203"/>
                    </a:moveTo>
                    <a:cubicBezTo>
                      <a:pt x="42779" y="16245"/>
                      <a:pt x="42759" y="16276"/>
                      <a:pt x="42738" y="16318"/>
                    </a:cubicBezTo>
                    <a:cubicBezTo>
                      <a:pt x="42738" y="16546"/>
                      <a:pt x="42706" y="16763"/>
                      <a:pt x="42655" y="16982"/>
                    </a:cubicBezTo>
                    <a:cubicBezTo>
                      <a:pt x="42665" y="17023"/>
                      <a:pt x="42685" y="17065"/>
                      <a:pt x="42706" y="17095"/>
                    </a:cubicBezTo>
                    <a:cubicBezTo>
                      <a:pt x="42800" y="17240"/>
                      <a:pt x="42872" y="17303"/>
                      <a:pt x="42924" y="17303"/>
                    </a:cubicBezTo>
                    <a:cubicBezTo>
                      <a:pt x="43070" y="17303"/>
                      <a:pt x="43090" y="16867"/>
                      <a:pt x="43080" y="16514"/>
                    </a:cubicBezTo>
                    <a:lnTo>
                      <a:pt x="43080" y="16514"/>
                    </a:lnTo>
                    <a:cubicBezTo>
                      <a:pt x="43028" y="16587"/>
                      <a:pt x="42966" y="16650"/>
                      <a:pt x="42893" y="16722"/>
                    </a:cubicBezTo>
                    <a:cubicBezTo>
                      <a:pt x="42862" y="16546"/>
                      <a:pt x="42821" y="16369"/>
                      <a:pt x="42789" y="16203"/>
                    </a:cubicBezTo>
                    <a:close/>
                    <a:moveTo>
                      <a:pt x="5820" y="17106"/>
                    </a:moveTo>
                    <a:cubicBezTo>
                      <a:pt x="5789" y="17106"/>
                      <a:pt x="5768" y="17116"/>
                      <a:pt x="5737" y="17127"/>
                    </a:cubicBezTo>
                    <a:cubicBezTo>
                      <a:pt x="5654" y="17158"/>
                      <a:pt x="5561" y="17189"/>
                      <a:pt x="5467" y="17231"/>
                    </a:cubicBezTo>
                    <a:cubicBezTo>
                      <a:pt x="5499" y="17386"/>
                      <a:pt x="5508" y="17531"/>
                      <a:pt x="5519" y="17687"/>
                    </a:cubicBezTo>
                    <a:cubicBezTo>
                      <a:pt x="5654" y="17635"/>
                      <a:pt x="5789" y="17583"/>
                      <a:pt x="5903" y="17531"/>
                    </a:cubicBezTo>
                    <a:cubicBezTo>
                      <a:pt x="6142" y="17427"/>
                      <a:pt x="6027" y="17106"/>
                      <a:pt x="5820" y="17106"/>
                    </a:cubicBezTo>
                    <a:close/>
                    <a:moveTo>
                      <a:pt x="10727" y="16888"/>
                    </a:moveTo>
                    <a:cubicBezTo>
                      <a:pt x="10591" y="17168"/>
                      <a:pt x="10591" y="17531"/>
                      <a:pt x="10591" y="17531"/>
                    </a:cubicBezTo>
                    <a:cubicBezTo>
                      <a:pt x="10508" y="17406"/>
                      <a:pt x="10478" y="17240"/>
                      <a:pt x="10457" y="17085"/>
                    </a:cubicBezTo>
                    <a:cubicBezTo>
                      <a:pt x="10384" y="17261"/>
                      <a:pt x="10322" y="17448"/>
                      <a:pt x="10280" y="17645"/>
                    </a:cubicBezTo>
                    <a:cubicBezTo>
                      <a:pt x="10229" y="17842"/>
                      <a:pt x="9980" y="18485"/>
                      <a:pt x="10093" y="18683"/>
                    </a:cubicBezTo>
                    <a:cubicBezTo>
                      <a:pt x="10146" y="18766"/>
                      <a:pt x="10197" y="18807"/>
                      <a:pt x="10249" y="18807"/>
                    </a:cubicBezTo>
                    <a:cubicBezTo>
                      <a:pt x="10457" y="18807"/>
                      <a:pt x="10654" y="18236"/>
                      <a:pt x="10727" y="18060"/>
                    </a:cubicBezTo>
                    <a:cubicBezTo>
                      <a:pt x="10778" y="17915"/>
                      <a:pt x="10830" y="17770"/>
                      <a:pt x="10893" y="17635"/>
                    </a:cubicBezTo>
                    <a:cubicBezTo>
                      <a:pt x="10736" y="17293"/>
                      <a:pt x="10727" y="16888"/>
                      <a:pt x="10727" y="16888"/>
                    </a:cubicBezTo>
                    <a:close/>
                    <a:moveTo>
                      <a:pt x="7376" y="17572"/>
                    </a:moveTo>
                    <a:cubicBezTo>
                      <a:pt x="7064" y="17572"/>
                      <a:pt x="6474" y="18112"/>
                      <a:pt x="6297" y="18257"/>
                    </a:cubicBezTo>
                    <a:cubicBezTo>
                      <a:pt x="6142" y="18372"/>
                      <a:pt x="5768" y="18683"/>
                      <a:pt x="5353" y="18932"/>
                    </a:cubicBezTo>
                    <a:cubicBezTo>
                      <a:pt x="5343" y="18962"/>
                      <a:pt x="5333" y="18994"/>
                      <a:pt x="5322" y="19015"/>
                    </a:cubicBezTo>
                    <a:lnTo>
                      <a:pt x="5291" y="19108"/>
                    </a:lnTo>
                    <a:cubicBezTo>
                      <a:pt x="5312" y="19118"/>
                      <a:pt x="5333" y="19128"/>
                      <a:pt x="5363" y="19128"/>
                    </a:cubicBezTo>
                    <a:cubicBezTo>
                      <a:pt x="5664" y="19025"/>
                      <a:pt x="6059" y="18962"/>
                      <a:pt x="6266" y="18869"/>
                    </a:cubicBezTo>
                    <a:cubicBezTo>
                      <a:pt x="6598" y="18724"/>
                      <a:pt x="7542" y="18330"/>
                      <a:pt x="7562" y="17884"/>
                    </a:cubicBezTo>
                    <a:cubicBezTo>
                      <a:pt x="7573" y="17655"/>
                      <a:pt x="7490" y="17572"/>
                      <a:pt x="7376" y="17572"/>
                    </a:cubicBezTo>
                    <a:close/>
                    <a:moveTo>
                      <a:pt x="11307" y="18112"/>
                    </a:moveTo>
                    <a:cubicBezTo>
                      <a:pt x="11245" y="18185"/>
                      <a:pt x="11183" y="18247"/>
                      <a:pt x="11131" y="18319"/>
                    </a:cubicBezTo>
                    <a:cubicBezTo>
                      <a:pt x="10902" y="18610"/>
                      <a:pt x="10540" y="19004"/>
                      <a:pt x="10654" y="19430"/>
                    </a:cubicBezTo>
                    <a:cubicBezTo>
                      <a:pt x="10727" y="19699"/>
                      <a:pt x="10840" y="19803"/>
                      <a:pt x="10965" y="19803"/>
                    </a:cubicBezTo>
                    <a:cubicBezTo>
                      <a:pt x="11151" y="19803"/>
                      <a:pt x="11349" y="19564"/>
                      <a:pt x="11473" y="19284"/>
                    </a:cubicBezTo>
                    <a:cubicBezTo>
                      <a:pt x="11577" y="19045"/>
                      <a:pt x="11639" y="18776"/>
                      <a:pt x="11743" y="18517"/>
                    </a:cubicBezTo>
                    <a:cubicBezTo>
                      <a:pt x="11536" y="18413"/>
                      <a:pt x="11400" y="18257"/>
                      <a:pt x="11307" y="18112"/>
                    </a:cubicBezTo>
                    <a:close/>
                    <a:moveTo>
                      <a:pt x="40154" y="19741"/>
                    </a:moveTo>
                    <a:lnTo>
                      <a:pt x="40154" y="19741"/>
                    </a:lnTo>
                    <a:cubicBezTo>
                      <a:pt x="40082" y="19762"/>
                      <a:pt x="39999" y="19772"/>
                      <a:pt x="39916" y="19782"/>
                    </a:cubicBezTo>
                    <a:cubicBezTo>
                      <a:pt x="39947" y="19792"/>
                      <a:pt x="39979" y="19803"/>
                      <a:pt x="40009" y="19803"/>
                    </a:cubicBezTo>
                    <a:cubicBezTo>
                      <a:pt x="40062" y="19803"/>
                      <a:pt x="40113" y="19782"/>
                      <a:pt x="40154" y="19741"/>
                    </a:cubicBezTo>
                    <a:close/>
                    <a:moveTo>
                      <a:pt x="8050" y="18372"/>
                    </a:moveTo>
                    <a:cubicBezTo>
                      <a:pt x="8030" y="18372"/>
                      <a:pt x="8019" y="18382"/>
                      <a:pt x="7998" y="18382"/>
                    </a:cubicBezTo>
                    <a:cubicBezTo>
                      <a:pt x="7428" y="18517"/>
                      <a:pt x="6961" y="19181"/>
                      <a:pt x="6453" y="19606"/>
                    </a:cubicBezTo>
                    <a:lnTo>
                      <a:pt x="6857" y="19824"/>
                    </a:lnTo>
                    <a:cubicBezTo>
                      <a:pt x="7096" y="19730"/>
                      <a:pt x="7345" y="19658"/>
                      <a:pt x="7573" y="19481"/>
                    </a:cubicBezTo>
                    <a:cubicBezTo>
                      <a:pt x="7874" y="19243"/>
                      <a:pt x="8071" y="19004"/>
                      <a:pt x="8237" y="18713"/>
                    </a:cubicBezTo>
                    <a:cubicBezTo>
                      <a:pt x="8330" y="18558"/>
                      <a:pt x="8216" y="18372"/>
                      <a:pt x="8050" y="18372"/>
                    </a:cubicBezTo>
                    <a:close/>
                    <a:moveTo>
                      <a:pt x="42924" y="18372"/>
                    </a:moveTo>
                    <a:cubicBezTo>
                      <a:pt x="42759" y="18372"/>
                      <a:pt x="42644" y="18558"/>
                      <a:pt x="42738" y="18713"/>
                    </a:cubicBezTo>
                    <a:cubicBezTo>
                      <a:pt x="42904" y="19004"/>
                      <a:pt x="43100" y="19243"/>
                      <a:pt x="43391" y="19481"/>
                    </a:cubicBezTo>
                    <a:cubicBezTo>
                      <a:pt x="43619" y="19658"/>
                      <a:pt x="43879" y="19730"/>
                      <a:pt x="44117" y="19824"/>
                    </a:cubicBezTo>
                    <a:lnTo>
                      <a:pt x="44522" y="19606"/>
                    </a:lnTo>
                    <a:cubicBezTo>
                      <a:pt x="44003" y="19181"/>
                      <a:pt x="43547" y="18517"/>
                      <a:pt x="42976" y="18382"/>
                    </a:cubicBezTo>
                    <a:cubicBezTo>
                      <a:pt x="42955" y="18382"/>
                      <a:pt x="42934" y="18372"/>
                      <a:pt x="42924" y="18372"/>
                    </a:cubicBezTo>
                    <a:close/>
                    <a:moveTo>
                      <a:pt x="9201" y="18828"/>
                    </a:moveTo>
                    <a:cubicBezTo>
                      <a:pt x="8610" y="18828"/>
                      <a:pt x="7832" y="20020"/>
                      <a:pt x="7604" y="20249"/>
                    </a:cubicBezTo>
                    <a:cubicBezTo>
                      <a:pt x="7770" y="20352"/>
                      <a:pt x="7936" y="20467"/>
                      <a:pt x="8092" y="20571"/>
                    </a:cubicBezTo>
                    <a:cubicBezTo>
                      <a:pt x="8890" y="20052"/>
                      <a:pt x="9782" y="19347"/>
                      <a:pt x="9523" y="18994"/>
                    </a:cubicBezTo>
                    <a:lnTo>
                      <a:pt x="9512" y="18983"/>
                    </a:lnTo>
                    <a:cubicBezTo>
                      <a:pt x="9503" y="18973"/>
                      <a:pt x="9492" y="18962"/>
                      <a:pt x="9482" y="18942"/>
                    </a:cubicBezTo>
                    <a:cubicBezTo>
                      <a:pt x="9388" y="18859"/>
                      <a:pt x="9295" y="18828"/>
                      <a:pt x="9201" y="18828"/>
                    </a:cubicBezTo>
                    <a:close/>
                    <a:moveTo>
                      <a:pt x="41773" y="18828"/>
                    </a:moveTo>
                    <a:cubicBezTo>
                      <a:pt x="41669" y="18828"/>
                      <a:pt x="41576" y="18859"/>
                      <a:pt x="41493" y="18942"/>
                    </a:cubicBezTo>
                    <a:cubicBezTo>
                      <a:pt x="41482" y="18962"/>
                      <a:pt x="41472" y="18973"/>
                      <a:pt x="41461" y="18983"/>
                    </a:cubicBezTo>
                    <a:cubicBezTo>
                      <a:pt x="41452" y="18983"/>
                      <a:pt x="41452" y="18994"/>
                      <a:pt x="41452" y="18994"/>
                    </a:cubicBezTo>
                    <a:lnTo>
                      <a:pt x="41441" y="18994"/>
                    </a:lnTo>
                    <a:cubicBezTo>
                      <a:pt x="41192" y="19347"/>
                      <a:pt x="42084" y="20052"/>
                      <a:pt x="42872" y="20571"/>
                    </a:cubicBezTo>
                    <a:cubicBezTo>
                      <a:pt x="43038" y="20467"/>
                      <a:pt x="43204" y="20352"/>
                      <a:pt x="43370" y="20249"/>
                    </a:cubicBezTo>
                    <a:cubicBezTo>
                      <a:pt x="43132" y="20020"/>
                      <a:pt x="42354" y="18828"/>
                      <a:pt x="41773" y="18828"/>
                    </a:cubicBezTo>
                    <a:close/>
                    <a:moveTo>
                      <a:pt x="12801" y="18683"/>
                    </a:moveTo>
                    <a:cubicBezTo>
                      <a:pt x="12697" y="18693"/>
                      <a:pt x="12604" y="18693"/>
                      <a:pt x="12511" y="18693"/>
                    </a:cubicBezTo>
                    <a:lnTo>
                      <a:pt x="12458" y="18693"/>
                    </a:lnTo>
                    <a:cubicBezTo>
                      <a:pt x="12200" y="18932"/>
                      <a:pt x="11981" y="19211"/>
                      <a:pt x="11847" y="19513"/>
                    </a:cubicBezTo>
                    <a:cubicBezTo>
                      <a:pt x="11660" y="19928"/>
                      <a:pt x="11463" y="20695"/>
                      <a:pt x="11722" y="20695"/>
                    </a:cubicBezTo>
                    <a:cubicBezTo>
                      <a:pt x="11815" y="20695"/>
                      <a:pt x="11951" y="20612"/>
                      <a:pt x="12158" y="20394"/>
                    </a:cubicBezTo>
                    <a:cubicBezTo>
                      <a:pt x="12168" y="20384"/>
                      <a:pt x="12179" y="20384"/>
                      <a:pt x="12179" y="20373"/>
                    </a:cubicBezTo>
                    <a:cubicBezTo>
                      <a:pt x="12230" y="19679"/>
                      <a:pt x="12656" y="19191"/>
                      <a:pt x="12936" y="18942"/>
                    </a:cubicBezTo>
                    <a:lnTo>
                      <a:pt x="12801" y="18683"/>
                    </a:lnTo>
                    <a:close/>
                    <a:moveTo>
                      <a:pt x="39325" y="20114"/>
                    </a:moveTo>
                    <a:lnTo>
                      <a:pt x="39325" y="20114"/>
                    </a:lnTo>
                    <a:cubicBezTo>
                      <a:pt x="39283" y="20218"/>
                      <a:pt x="39221" y="20311"/>
                      <a:pt x="39169" y="20394"/>
                    </a:cubicBezTo>
                    <a:cubicBezTo>
                      <a:pt x="39128" y="20446"/>
                      <a:pt x="39096" y="20498"/>
                      <a:pt x="39055" y="20550"/>
                    </a:cubicBezTo>
                    <a:cubicBezTo>
                      <a:pt x="39045" y="20560"/>
                      <a:pt x="39034" y="20581"/>
                      <a:pt x="39024" y="20591"/>
                    </a:cubicBezTo>
                    <a:cubicBezTo>
                      <a:pt x="39117" y="20664"/>
                      <a:pt x="39190" y="20695"/>
                      <a:pt x="39252" y="20695"/>
                    </a:cubicBezTo>
                    <a:cubicBezTo>
                      <a:pt x="39408" y="20695"/>
                      <a:pt x="39398" y="20425"/>
                      <a:pt x="39325" y="20114"/>
                    </a:cubicBezTo>
                    <a:close/>
                    <a:moveTo>
                      <a:pt x="4295" y="20415"/>
                    </a:moveTo>
                    <a:cubicBezTo>
                      <a:pt x="4222" y="20488"/>
                      <a:pt x="4150" y="20550"/>
                      <a:pt x="4077" y="20612"/>
                    </a:cubicBezTo>
                    <a:cubicBezTo>
                      <a:pt x="4160" y="20737"/>
                      <a:pt x="4243" y="20850"/>
                      <a:pt x="4316" y="20933"/>
                    </a:cubicBezTo>
                    <a:cubicBezTo>
                      <a:pt x="4357" y="20954"/>
                      <a:pt x="4388" y="20975"/>
                      <a:pt x="4430" y="20996"/>
                    </a:cubicBezTo>
                    <a:lnTo>
                      <a:pt x="4295" y="20415"/>
                    </a:lnTo>
                    <a:close/>
                    <a:moveTo>
                      <a:pt x="46648" y="20529"/>
                    </a:moveTo>
                    <a:lnTo>
                      <a:pt x="46544" y="20996"/>
                    </a:lnTo>
                    <a:cubicBezTo>
                      <a:pt x="46576" y="20975"/>
                      <a:pt x="46617" y="20954"/>
                      <a:pt x="46648" y="20933"/>
                    </a:cubicBezTo>
                    <a:cubicBezTo>
                      <a:pt x="46710" y="20871"/>
                      <a:pt x="46783" y="20788"/>
                      <a:pt x="46845" y="20695"/>
                    </a:cubicBezTo>
                    <a:cubicBezTo>
                      <a:pt x="46772" y="20643"/>
                      <a:pt x="46710" y="20591"/>
                      <a:pt x="46648" y="20529"/>
                    </a:cubicBezTo>
                    <a:close/>
                    <a:moveTo>
                      <a:pt x="3195" y="21401"/>
                    </a:moveTo>
                    <a:cubicBezTo>
                      <a:pt x="3164" y="21410"/>
                      <a:pt x="3133" y="21410"/>
                      <a:pt x="3092" y="21410"/>
                    </a:cubicBezTo>
                    <a:lnTo>
                      <a:pt x="3102" y="21410"/>
                    </a:lnTo>
                    <a:cubicBezTo>
                      <a:pt x="3133" y="21410"/>
                      <a:pt x="3164" y="21410"/>
                      <a:pt x="3195" y="21401"/>
                    </a:cubicBezTo>
                    <a:close/>
                    <a:moveTo>
                      <a:pt x="10083" y="20166"/>
                    </a:moveTo>
                    <a:cubicBezTo>
                      <a:pt x="9907" y="20166"/>
                      <a:pt x="9699" y="20207"/>
                      <a:pt x="9533" y="20269"/>
                    </a:cubicBezTo>
                    <a:cubicBezTo>
                      <a:pt x="9201" y="20384"/>
                      <a:pt x="8869" y="20654"/>
                      <a:pt x="8569" y="20913"/>
                    </a:cubicBezTo>
                    <a:cubicBezTo>
                      <a:pt x="8869" y="21131"/>
                      <a:pt x="9150" y="21348"/>
                      <a:pt x="9420" y="21587"/>
                    </a:cubicBezTo>
                    <a:cubicBezTo>
                      <a:pt x="9803" y="21318"/>
                      <a:pt x="10291" y="20944"/>
                      <a:pt x="10436" y="20695"/>
                    </a:cubicBezTo>
                    <a:cubicBezTo>
                      <a:pt x="10674" y="20301"/>
                      <a:pt x="10415" y="20166"/>
                      <a:pt x="10083" y="20166"/>
                    </a:cubicBezTo>
                    <a:close/>
                    <a:moveTo>
                      <a:pt x="40891" y="20166"/>
                    </a:moveTo>
                    <a:cubicBezTo>
                      <a:pt x="40549" y="20166"/>
                      <a:pt x="40300" y="20301"/>
                      <a:pt x="40528" y="20695"/>
                    </a:cubicBezTo>
                    <a:cubicBezTo>
                      <a:pt x="40684" y="20944"/>
                      <a:pt x="41161" y="21318"/>
                      <a:pt x="41555" y="21587"/>
                    </a:cubicBezTo>
                    <a:cubicBezTo>
                      <a:pt x="41825" y="21348"/>
                      <a:pt x="42105" y="21131"/>
                      <a:pt x="42395" y="20913"/>
                    </a:cubicBezTo>
                    <a:cubicBezTo>
                      <a:pt x="42105" y="20654"/>
                      <a:pt x="41773" y="20384"/>
                      <a:pt x="41441" y="20269"/>
                    </a:cubicBezTo>
                    <a:cubicBezTo>
                      <a:pt x="41275" y="20207"/>
                      <a:pt x="41067" y="20166"/>
                      <a:pt x="40891" y="20166"/>
                    </a:cubicBezTo>
                    <a:close/>
                    <a:moveTo>
                      <a:pt x="38619" y="22220"/>
                    </a:moveTo>
                    <a:lnTo>
                      <a:pt x="38619" y="22220"/>
                    </a:lnTo>
                    <a:cubicBezTo>
                      <a:pt x="38589" y="22230"/>
                      <a:pt x="38557" y="22230"/>
                      <a:pt x="38516" y="22230"/>
                    </a:cubicBezTo>
                    <a:cubicBezTo>
                      <a:pt x="38516" y="22261"/>
                      <a:pt x="38516" y="22282"/>
                      <a:pt x="38506" y="22303"/>
                    </a:cubicBezTo>
                    <a:cubicBezTo>
                      <a:pt x="38547" y="22282"/>
                      <a:pt x="38589" y="22251"/>
                      <a:pt x="38619" y="22220"/>
                    </a:cubicBezTo>
                    <a:close/>
                    <a:moveTo>
                      <a:pt x="12428" y="20674"/>
                    </a:moveTo>
                    <a:cubicBezTo>
                      <a:pt x="12386" y="20716"/>
                      <a:pt x="12355" y="20767"/>
                      <a:pt x="12324" y="20820"/>
                    </a:cubicBezTo>
                    <a:lnTo>
                      <a:pt x="12241" y="21048"/>
                    </a:lnTo>
                    <a:cubicBezTo>
                      <a:pt x="12230" y="21027"/>
                      <a:pt x="12230" y="21016"/>
                      <a:pt x="12230" y="21006"/>
                    </a:cubicBezTo>
                    <a:cubicBezTo>
                      <a:pt x="12200" y="21079"/>
                      <a:pt x="12179" y="21141"/>
                      <a:pt x="12168" y="21224"/>
                    </a:cubicBezTo>
                    <a:cubicBezTo>
                      <a:pt x="12106" y="21556"/>
                      <a:pt x="12168" y="22313"/>
                      <a:pt x="12583" y="22334"/>
                    </a:cubicBezTo>
                    <a:cubicBezTo>
                      <a:pt x="12573" y="22023"/>
                      <a:pt x="12583" y="21722"/>
                      <a:pt x="12594" y="21452"/>
                    </a:cubicBezTo>
                    <a:cubicBezTo>
                      <a:pt x="12479" y="21152"/>
                      <a:pt x="12438" y="20830"/>
                      <a:pt x="12428" y="20674"/>
                    </a:cubicBezTo>
                    <a:close/>
                    <a:moveTo>
                      <a:pt x="5363" y="22355"/>
                    </a:moveTo>
                    <a:cubicBezTo>
                      <a:pt x="5353" y="22365"/>
                      <a:pt x="5333" y="22376"/>
                      <a:pt x="5322" y="22386"/>
                    </a:cubicBezTo>
                    <a:cubicBezTo>
                      <a:pt x="5343" y="22386"/>
                      <a:pt x="5374" y="22386"/>
                      <a:pt x="5405" y="22396"/>
                    </a:cubicBezTo>
                    <a:lnTo>
                      <a:pt x="5363" y="22355"/>
                    </a:lnTo>
                    <a:close/>
                    <a:moveTo>
                      <a:pt x="45611" y="22355"/>
                    </a:moveTo>
                    <a:cubicBezTo>
                      <a:pt x="45590" y="22365"/>
                      <a:pt x="45580" y="22386"/>
                      <a:pt x="45569" y="22396"/>
                    </a:cubicBezTo>
                    <a:cubicBezTo>
                      <a:pt x="45590" y="22386"/>
                      <a:pt x="45621" y="22386"/>
                      <a:pt x="45652" y="22386"/>
                    </a:cubicBezTo>
                    <a:cubicBezTo>
                      <a:pt x="45642" y="22376"/>
                      <a:pt x="45621" y="22365"/>
                      <a:pt x="45611" y="22355"/>
                    </a:cubicBezTo>
                    <a:close/>
                    <a:moveTo>
                      <a:pt x="5425" y="22406"/>
                    </a:moveTo>
                    <a:cubicBezTo>
                      <a:pt x="5425" y="22417"/>
                      <a:pt x="5436" y="22417"/>
                      <a:pt x="5446" y="22427"/>
                    </a:cubicBezTo>
                    <a:lnTo>
                      <a:pt x="5425" y="22406"/>
                    </a:lnTo>
                    <a:close/>
                    <a:moveTo>
                      <a:pt x="11048" y="21162"/>
                    </a:moveTo>
                    <a:cubicBezTo>
                      <a:pt x="10561" y="21162"/>
                      <a:pt x="10156" y="21493"/>
                      <a:pt x="9772" y="21898"/>
                    </a:cubicBezTo>
                    <a:cubicBezTo>
                      <a:pt x="9980" y="22085"/>
                      <a:pt x="10176" y="22282"/>
                      <a:pt x="10374" y="22479"/>
                    </a:cubicBezTo>
                    <a:cubicBezTo>
                      <a:pt x="10799" y="22168"/>
                      <a:pt x="11172" y="21815"/>
                      <a:pt x="11287" y="21442"/>
                    </a:cubicBezTo>
                    <a:cubicBezTo>
                      <a:pt x="11328" y="21307"/>
                      <a:pt x="11224" y="21172"/>
                      <a:pt x="11079" y="21162"/>
                    </a:cubicBezTo>
                    <a:close/>
                    <a:moveTo>
                      <a:pt x="39896" y="21162"/>
                    </a:moveTo>
                    <a:cubicBezTo>
                      <a:pt x="39750" y="21172"/>
                      <a:pt x="39636" y="21307"/>
                      <a:pt x="39677" y="21442"/>
                    </a:cubicBezTo>
                    <a:cubicBezTo>
                      <a:pt x="39792" y="21815"/>
                      <a:pt x="40165" y="22168"/>
                      <a:pt x="40601" y="22479"/>
                    </a:cubicBezTo>
                    <a:cubicBezTo>
                      <a:pt x="40788" y="22282"/>
                      <a:pt x="40995" y="22085"/>
                      <a:pt x="41203" y="21898"/>
                    </a:cubicBezTo>
                    <a:cubicBezTo>
                      <a:pt x="40818" y="21493"/>
                      <a:pt x="40414" y="21162"/>
                      <a:pt x="39926" y="21162"/>
                    </a:cubicBezTo>
                    <a:close/>
                    <a:moveTo>
                      <a:pt x="25373" y="0"/>
                    </a:moveTo>
                    <a:cubicBezTo>
                      <a:pt x="22852" y="0"/>
                      <a:pt x="20249" y="675"/>
                      <a:pt x="18744" y="2407"/>
                    </a:cubicBezTo>
                    <a:cubicBezTo>
                      <a:pt x="17189" y="4202"/>
                      <a:pt x="16950" y="6940"/>
                      <a:pt x="14689" y="8019"/>
                    </a:cubicBezTo>
                    <a:cubicBezTo>
                      <a:pt x="13102" y="8766"/>
                      <a:pt x="11151" y="8382"/>
                      <a:pt x="9378" y="8683"/>
                    </a:cubicBezTo>
                    <a:cubicBezTo>
                      <a:pt x="6702" y="9140"/>
                      <a:pt x="5094" y="10965"/>
                      <a:pt x="4803" y="13061"/>
                    </a:cubicBezTo>
                    <a:cubicBezTo>
                      <a:pt x="4835" y="12978"/>
                      <a:pt x="4897" y="12936"/>
                      <a:pt x="4990" y="12936"/>
                    </a:cubicBezTo>
                    <a:cubicBezTo>
                      <a:pt x="5084" y="12936"/>
                      <a:pt x="5208" y="12988"/>
                      <a:pt x="5374" y="13102"/>
                    </a:cubicBezTo>
                    <a:cubicBezTo>
                      <a:pt x="6162" y="13651"/>
                      <a:pt x="6110" y="15177"/>
                      <a:pt x="6857" y="15924"/>
                    </a:cubicBezTo>
                    <a:cubicBezTo>
                      <a:pt x="6909" y="15965"/>
                      <a:pt x="6961" y="15986"/>
                      <a:pt x="7013" y="15986"/>
                    </a:cubicBezTo>
                    <a:cubicBezTo>
                      <a:pt x="7147" y="15986"/>
                      <a:pt x="7272" y="15861"/>
                      <a:pt x="7230" y="15705"/>
                    </a:cubicBezTo>
                    <a:cubicBezTo>
                      <a:pt x="7013" y="14845"/>
                      <a:pt x="6432" y="13351"/>
                      <a:pt x="7054" y="13091"/>
                    </a:cubicBezTo>
                    <a:cubicBezTo>
                      <a:pt x="7147" y="13050"/>
                      <a:pt x="7241" y="13040"/>
                      <a:pt x="7313" y="13040"/>
                    </a:cubicBezTo>
                    <a:cubicBezTo>
                      <a:pt x="8247" y="13040"/>
                      <a:pt x="7926" y="15685"/>
                      <a:pt x="7905" y="16120"/>
                    </a:cubicBezTo>
                    <a:cubicBezTo>
                      <a:pt x="7894" y="16359"/>
                      <a:pt x="7832" y="17303"/>
                      <a:pt x="8050" y="17303"/>
                    </a:cubicBezTo>
                    <a:cubicBezTo>
                      <a:pt x="8102" y="17303"/>
                      <a:pt x="8175" y="17240"/>
                      <a:pt x="8268" y="17095"/>
                    </a:cubicBezTo>
                    <a:cubicBezTo>
                      <a:pt x="8444" y="16816"/>
                      <a:pt x="8371" y="15944"/>
                      <a:pt x="8454" y="15602"/>
                    </a:cubicBezTo>
                    <a:cubicBezTo>
                      <a:pt x="8579" y="15073"/>
                      <a:pt x="8683" y="14326"/>
                      <a:pt x="9035" y="13900"/>
                    </a:cubicBezTo>
                    <a:cubicBezTo>
                      <a:pt x="9201" y="13693"/>
                      <a:pt x="9347" y="13610"/>
                      <a:pt x="9471" y="13610"/>
                    </a:cubicBezTo>
                    <a:cubicBezTo>
                      <a:pt x="9731" y="13610"/>
                      <a:pt x="9876" y="14004"/>
                      <a:pt x="9897" y="14451"/>
                    </a:cubicBezTo>
                    <a:cubicBezTo>
                      <a:pt x="9927" y="15280"/>
                      <a:pt x="9284" y="15322"/>
                      <a:pt x="9035" y="16016"/>
                    </a:cubicBezTo>
                    <a:cubicBezTo>
                      <a:pt x="8869" y="16494"/>
                      <a:pt x="8942" y="16961"/>
                      <a:pt x="9088" y="17427"/>
                    </a:cubicBezTo>
                    <a:cubicBezTo>
                      <a:pt x="9118" y="17531"/>
                      <a:pt x="9212" y="17583"/>
                      <a:pt x="9305" y="17583"/>
                    </a:cubicBezTo>
                    <a:cubicBezTo>
                      <a:pt x="9388" y="17583"/>
                      <a:pt x="9482" y="17531"/>
                      <a:pt x="9512" y="17427"/>
                    </a:cubicBezTo>
                    <a:cubicBezTo>
                      <a:pt x="9668" y="16940"/>
                      <a:pt x="9814" y="16224"/>
                      <a:pt x="9917" y="15986"/>
                    </a:cubicBezTo>
                    <a:cubicBezTo>
                      <a:pt x="10146" y="15467"/>
                      <a:pt x="10208" y="14264"/>
                      <a:pt x="10654" y="13890"/>
                    </a:cubicBezTo>
                    <a:cubicBezTo>
                      <a:pt x="10695" y="13859"/>
                      <a:pt x="10727" y="13828"/>
                      <a:pt x="10768" y="13807"/>
                    </a:cubicBezTo>
                    <a:cubicBezTo>
                      <a:pt x="10612" y="13600"/>
                      <a:pt x="10467" y="13393"/>
                      <a:pt x="10332" y="13174"/>
                    </a:cubicBezTo>
                    <a:cubicBezTo>
                      <a:pt x="10135" y="12863"/>
                      <a:pt x="9948" y="12521"/>
                      <a:pt x="9938" y="12148"/>
                    </a:cubicBezTo>
                    <a:cubicBezTo>
                      <a:pt x="9938" y="12003"/>
                      <a:pt x="9969" y="11847"/>
                      <a:pt x="10073" y="11754"/>
                    </a:cubicBezTo>
                    <a:cubicBezTo>
                      <a:pt x="10176" y="11660"/>
                      <a:pt x="10322" y="11650"/>
                      <a:pt x="10467" y="11639"/>
                    </a:cubicBezTo>
                    <a:cubicBezTo>
                      <a:pt x="10736" y="11618"/>
                      <a:pt x="11006" y="11618"/>
                      <a:pt x="11276" y="11618"/>
                    </a:cubicBezTo>
                    <a:cubicBezTo>
                      <a:pt x="11774" y="11618"/>
                      <a:pt x="12272" y="11650"/>
                      <a:pt x="12770" y="11733"/>
                    </a:cubicBezTo>
                    <a:cubicBezTo>
                      <a:pt x="13341" y="11837"/>
                      <a:pt x="13901" y="12012"/>
                      <a:pt x="14409" y="12282"/>
                    </a:cubicBezTo>
                    <a:cubicBezTo>
                      <a:pt x="14689" y="12189"/>
                      <a:pt x="14989" y="12116"/>
                      <a:pt x="15280" y="12075"/>
                    </a:cubicBezTo>
                    <a:cubicBezTo>
                      <a:pt x="15332" y="11639"/>
                      <a:pt x="15384" y="11214"/>
                      <a:pt x="15477" y="10788"/>
                    </a:cubicBezTo>
                    <a:cubicBezTo>
                      <a:pt x="15560" y="10426"/>
                      <a:pt x="15674" y="10052"/>
                      <a:pt x="15934" y="9783"/>
                    </a:cubicBezTo>
                    <a:cubicBezTo>
                      <a:pt x="16027" y="9679"/>
                      <a:pt x="16151" y="9596"/>
                      <a:pt x="16286" y="9596"/>
                    </a:cubicBezTo>
                    <a:lnTo>
                      <a:pt x="16296" y="9596"/>
                    </a:lnTo>
                    <a:cubicBezTo>
                      <a:pt x="16442" y="9596"/>
                      <a:pt x="16556" y="9700"/>
                      <a:pt x="16660" y="9793"/>
                    </a:cubicBezTo>
                    <a:cubicBezTo>
                      <a:pt x="17241" y="10301"/>
                      <a:pt x="17780" y="10851"/>
                      <a:pt x="18226" y="11484"/>
                    </a:cubicBezTo>
                    <a:cubicBezTo>
                      <a:pt x="18589" y="11992"/>
                      <a:pt x="18880" y="12552"/>
                      <a:pt x="19035" y="13154"/>
                    </a:cubicBezTo>
                    <a:cubicBezTo>
                      <a:pt x="19274" y="13361"/>
                      <a:pt x="19481" y="13579"/>
                      <a:pt x="19657" y="13817"/>
                    </a:cubicBezTo>
                    <a:cubicBezTo>
                      <a:pt x="19896" y="14139"/>
                      <a:pt x="20176" y="14451"/>
                      <a:pt x="20477" y="14720"/>
                    </a:cubicBezTo>
                    <a:cubicBezTo>
                      <a:pt x="20685" y="14917"/>
                      <a:pt x="20840" y="15104"/>
                      <a:pt x="20954" y="15280"/>
                    </a:cubicBezTo>
                    <a:cubicBezTo>
                      <a:pt x="21255" y="15758"/>
                      <a:pt x="21234" y="16120"/>
                      <a:pt x="21234" y="16120"/>
                    </a:cubicBezTo>
                    <a:lnTo>
                      <a:pt x="21037" y="16058"/>
                    </a:lnTo>
                    <a:lnTo>
                      <a:pt x="21037" y="16058"/>
                    </a:lnTo>
                    <a:cubicBezTo>
                      <a:pt x="21203" y="16971"/>
                      <a:pt x="20622" y="17406"/>
                      <a:pt x="20622" y="17406"/>
                    </a:cubicBezTo>
                    <a:lnTo>
                      <a:pt x="20622" y="17085"/>
                    </a:lnTo>
                    <a:cubicBezTo>
                      <a:pt x="20415" y="17874"/>
                      <a:pt x="20072" y="18060"/>
                      <a:pt x="20072" y="18060"/>
                    </a:cubicBezTo>
                    <a:lnTo>
                      <a:pt x="20072" y="17583"/>
                    </a:lnTo>
                    <a:lnTo>
                      <a:pt x="19865" y="18123"/>
                    </a:lnTo>
                    <a:cubicBezTo>
                      <a:pt x="20529" y="18361"/>
                      <a:pt x="20477" y="19128"/>
                      <a:pt x="20477" y="19128"/>
                    </a:cubicBezTo>
                    <a:lnTo>
                      <a:pt x="20187" y="18900"/>
                    </a:lnTo>
                    <a:lnTo>
                      <a:pt x="20187" y="18900"/>
                    </a:lnTo>
                    <a:cubicBezTo>
                      <a:pt x="20197" y="19004"/>
                      <a:pt x="20176" y="19098"/>
                      <a:pt x="20145" y="19170"/>
                    </a:cubicBezTo>
                    <a:cubicBezTo>
                      <a:pt x="20383" y="19326"/>
                      <a:pt x="20622" y="19481"/>
                      <a:pt x="20840" y="19637"/>
                    </a:cubicBezTo>
                    <a:cubicBezTo>
                      <a:pt x="20975" y="19741"/>
                      <a:pt x="21110" y="19834"/>
                      <a:pt x="21234" y="19937"/>
                    </a:cubicBezTo>
                    <a:cubicBezTo>
                      <a:pt x="21784" y="20373"/>
                      <a:pt x="22292" y="20850"/>
                      <a:pt x="22739" y="21369"/>
                    </a:cubicBezTo>
                    <a:cubicBezTo>
                      <a:pt x="22842" y="21483"/>
                      <a:pt x="22935" y="21597"/>
                      <a:pt x="23029" y="21712"/>
                    </a:cubicBezTo>
                    <a:cubicBezTo>
                      <a:pt x="23267" y="22012"/>
                      <a:pt x="23495" y="22323"/>
                      <a:pt x="23714" y="22645"/>
                    </a:cubicBezTo>
                    <a:cubicBezTo>
                      <a:pt x="23880" y="21006"/>
                      <a:pt x="24772" y="19440"/>
                      <a:pt x="26213" y="18641"/>
                    </a:cubicBezTo>
                    <a:cubicBezTo>
                      <a:pt x="27313" y="18029"/>
                      <a:pt x="28599" y="17894"/>
                      <a:pt x="29864" y="17894"/>
                    </a:cubicBezTo>
                    <a:cubicBezTo>
                      <a:pt x="30051" y="17894"/>
                      <a:pt x="30238" y="17904"/>
                      <a:pt x="30425" y="17904"/>
                    </a:cubicBezTo>
                    <a:cubicBezTo>
                      <a:pt x="31068" y="17925"/>
                      <a:pt x="31701" y="17957"/>
                      <a:pt x="32344" y="17957"/>
                    </a:cubicBezTo>
                    <a:cubicBezTo>
                      <a:pt x="32800" y="17957"/>
                      <a:pt x="33246" y="17936"/>
                      <a:pt x="33692" y="17884"/>
                    </a:cubicBezTo>
                    <a:cubicBezTo>
                      <a:pt x="33755" y="17884"/>
                      <a:pt x="33806" y="17874"/>
                      <a:pt x="33858" y="17863"/>
                    </a:cubicBezTo>
                    <a:cubicBezTo>
                      <a:pt x="34200" y="17821"/>
                      <a:pt x="34512" y="17635"/>
                      <a:pt x="34719" y="17355"/>
                    </a:cubicBezTo>
                    <a:cubicBezTo>
                      <a:pt x="34730" y="17334"/>
                      <a:pt x="34730" y="17314"/>
                      <a:pt x="34740" y="17282"/>
                    </a:cubicBezTo>
                    <a:lnTo>
                      <a:pt x="34802" y="17002"/>
                    </a:lnTo>
                    <a:cubicBezTo>
                      <a:pt x="34751" y="16961"/>
                      <a:pt x="34688" y="16919"/>
                      <a:pt x="34636" y="16867"/>
                    </a:cubicBezTo>
                    <a:cubicBezTo>
                      <a:pt x="34585" y="16961"/>
                      <a:pt x="34553" y="17065"/>
                      <a:pt x="34522" y="17178"/>
                    </a:cubicBezTo>
                    <a:cubicBezTo>
                      <a:pt x="34502" y="17240"/>
                      <a:pt x="34491" y="17314"/>
                      <a:pt x="34481" y="17386"/>
                    </a:cubicBezTo>
                    <a:cubicBezTo>
                      <a:pt x="34460" y="17344"/>
                      <a:pt x="34449" y="17293"/>
                      <a:pt x="34439" y="17240"/>
                    </a:cubicBezTo>
                    <a:cubicBezTo>
                      <a:pt x="34387" y="17023"/>
                      <a:pt x="34356" y="16805"/>
                      <a:pt x="34346" y="16577"/>
                    </a:cubicBezTo>
                    <a:cubicBezTo>
                      <a:pt x="34170" y="16380"/>
                      <a:pt x="34024" y="16152"/>
                      <a:pt x="33921" y="15903"/>
                    </a:cubicBezTo>
                    <a:lnTo>
                      <a:pt x="33827" y="16369"/>
                    </a:lnTo>
                    <a:cubicBezTo>
                      <a:pt x="33474" y="15944"/>
                      <a:pt x="33184" y="15467"/>
                      <a:pt x="32966" y="14958"/>
                    </a:cubicBezTo>
                    <a:cubicBezTo>
                      <a:pt x="32873" y="15041"/>
                      <a:pt x="32821" y="15156"/>
                      <a:pt x="32810" y="15280"/>
                    </a:cubicBezTo>
                    <a:cubicBezTo>
                      <a:pt x="32676" y="15011"/>
                      <a:pt x="32531" y="14709"/>
                      <a:pt x="32531" y="14419"/>
                    </a:cubicBezTo>
                    <a:cubicBezTo>
                      <a:pt x="32531" y="14357"/>
                      <a:pt x="32541" y="14295"/>
                      <a:pt x="32551" y="14232"/>
                    </a:cubicBezTo>
                    <a:cubicBezTo>
                      <a:pt x="32603" y="13983"/>
                      <a:pt x="32780" y="13776"/>
                      <a:pt x="32956" y="13589"/>
                    </a:cubicBezTo>
                    <a:cubicBezTo>
                      <a:pt x="33661" y="12812"/>
                      <a:pt x="34460" y="12116"/>
                      <a:pt x="35248" y="11432"/>
                    </a:cubicBezTo>
                    <a:cubicBezTo>
                      <a:pt x="35341" y="11359"/>
                      <a:pt x="35456" y="11318"/>
                      <a:pt x="35570" y="11318"/>
                    </a:cubicBezTo>
                    <a:cubicBezTo>
                      <a:pt x="35684" y="11318"/>
                      <a:pt x="35788" y="11359"/>
                      <a:pt x="35881" y="11432"/>
                    </a:cubicBezTo>
                    <a:lnTo>
                      <a:pt x="36099" y="11618"/>
                    </a:lnTo>
                    <a:cubicBezTo>
                      <a:pt x="36296" y="11556"/>
                      <a:pt x="36514" y="11525"/>
                      <a:pt x="36731" y="11525"/>
                    </a:cubicBezTo>
                    <a:cubicBezTo>
                      <a:pt x="37033" y="11525"/>
                      <a:pt x="37344" y="11588"/>
                      <a:pt x="37623" y="11722"/>
                    </a:cubicBezTo>
                    <a:lnTo>
                      <a:pt x="37655" y="11629"/>
                    </a:lnTo>
                    <a:cubicBezTo>
                      <a:pt x="37976" y="11432"/>
                      <a:pt x="38350" y="11328"/>
                      <a:pt x="38723" y="11328"/>
                    </a:cubicBezTo>
                    <a:cubicBezTo>
                      <a:pt x="38858" y="11328"/>
                      <a:pt x="38993" y="11339"/>
                      <a:pt x="39128" y="11369"/>
                    </a:cubicBezTo>
                    <a:cubicBezTo>
                      <a:pt x="38993" y="11452"/>
                      <a:pt x="38858" y="11525"/>
                      <a:pt x="38723" y="11608"/>
                    </a:cubicBezTo>
                    <a:cubicBezTo>
                      <a:pt x="38930" y="11567"/>
                      <a:pt x="39138" y="11546"/>
                      <a:pt x="39356" y="11546"/>
                    </a:cubicBezTo>
                    <a:cubicBezTo>
                      <a:pt x="39740" y="11546"/>
                      <a:pt x="40124" y="11608"/>
                      <a:pt x="40466" y="11754"/>
                    </a:cubicBezTo>
                    <a:cubicBezTo>
                      <a:pt x="40559" y="11629"/>
                      <a:pt x="40642" y="11505"/>
                      <a:pt x="40735" y="11380"/>
                    </a:cubicBezTo>
                    <a:cubicBezTo>
                      <a:pt x="40829" y="11256"/>
                      <a:pt x="40974" y="11183"/>
                      <a:pt x="41130" y="11183"/>
                    </a:cubicBezTo>
                    <a:cubicBezTo>
                      <a:pt x="41203" y="11183"/>
                      <a:pt x="41275" y="11203"/>
                      <a:pt x="41348" y="11235"/>
                    </a:cubicBezTo>
                    <a:cubicBezTo>
                      <a:pt x="42281" y="11722"/>
                      <a:pt x="43204" y="12231"/>
                      <a:pt x="44075" y="12822"/>
                    </a:cubicBezTo>
                    <a:cubicBezTo>
                      <a:pt x="44283" y="12967"/>
                      <a:pt x="44501" y="13123"/>
                      <a:pt x="44615" y="13351"/>
                    </a:cubicBezTo>
                    <a:cubicBezTo>
                      <a:pt x="44677" y="13485"/>
                      <a:pt x="44709" y="13631"/>
                      <a:pt x="44709" y="13787"/>
                    </a:cubicBezTo>
                    <a:cubicBezTo>
                      <a:pt x="44698" y="13994"/>
                      <a:pt x="44646" y="14222"/>
                      <a:pt x="44594" y="14430"/>
                    </a:cubicBezTo>
                    <a:cubicBezTo>
                      <a:pt x="44563" y="14315"/>
                      <a:pt x="44480" y="14222"/>
                      <a:pt x="44377" y="14160"/>
                    </a:cubicBezTo>
                    <a:cubicBezTo>
                      <a:pt x="44283" y="14709"/>
                      <a:pt x="44107" y="15228"/>
                      <a:pt x="43858" y="15726"/>
                    </a:cubicBezTo>
                    <a:cubicBezTo>
                      <a:pt x="43827" y="15675"/>
                      <a:pt x="43806" y="15612"/>
                      <a:pt x="43775" y="15560"/>
                    </a:cubicBezTo>
                    <a:cubicBezTo>
                      <a:pt x="43764" y="15612"/>
                      <a:pt x="43754" y="15654"/>
                      <a:pt x="43744" y="15705"/>
                    </a:cubicBezTo>
                    <a:cubicBezTo>
                      <a:pt x="43702" y="15861"/>
                      <a:pt x="43827" y="15986"/>
                      <a:pt x="43962" y="15986"/>
                    </a:cubicBezTo>
                    <a:cubicBezTo>
                      <a:pt x="44013" y="15986"/>
                      <a:pt x="44066" y="15965"/>
                      <a:pt x="44107" y="15924"/>
                    </a:cubicBezTo>
                    <a:cubicBezTo>
                      <a:pt x="44854" y="15177"/>
                      <a:pt x="44802" y="13651"/>
                      <a:pt x="45601" y="13102"/>
                    </a:cubicBezTo>
                    <a:cubicBezTo>
                      <a:pt x="45767" y="12988"/>
                      <a:pt x="45891" y="12936"/>
                      <a:pt x="45984" y="12936"/>
                    </a:cubicBezTo>
                    <a:cubicBezTo>
                      <a:pt x="46046" y="12936"/>
                      <a:pt x="46099" y="12957"/>
                      <a:pt x="46140" y="13008"/>
                    </a:cubicBezTo>
                    <a:cubicBezTo>
                      <a:pt x="45880" y="11328"/>
                      <a:pt x="44926" y="9751"/>
                      <a:pt x="43183" y="9098"/>
                    </a:cubicBezTo>
                    <a:cubicBezTo>
                      <a:pt x="41037" y="8289"/>
                      <a:pt x="38370" y="9067"/>
                      <a:pt x="36348" y="8061"/>
                    </a:cubicBezTo>
                    <a:cubicBezTo>
                      <a:pt x="33983" y="6888"/>
                      <a:pt x="33765" y="3974"/>
                      <a:pt x="32001" y="2169"/>
                    </a:cubicBezTo>
                    <a:cubicBezTo>
                      <a:pt x="30601" y="737"/>
                      <a:pt x="28340" y="156"/>
                      <a:pt x="26255" y="21"/>
                    </a:cubicBezTo>
                    <a:cubicBezTo>
                      <a:pt x="25964" y="0"/>
                      <a:pt x="25674" y="0"/>
                      <a:pt x="25373" y="0"/>
                    </a:cubicBezTo>
                    <a:close/>
                    <a:moveTo>
                      <a:pt x="45175" y="22728"/>
                    </a:moveTo>
                    <a:lnTo>
                      <a:pt x="45175" y="22728"/>
                    </a:lnTo>
                    <a:cubicBezTo>
                      <a:pt x="45113" y="22791"/>
                      <a:pt x="45041" y="22853"/>
                      <a:pt x="44978" y="22915"/>
                    </a:cubicBezTo>
                    <a:cubicBezTo>
                      <a:pt x="45050" y="22853"/>
                      <a:pt x="45113" y="22791"/>
                      <a:pt x="45175" y="22728"/>
                    </a:cubicBezTo>
                    <a:close/>
                    <a:moveTo>
                      <a:pt x="11297" y="21971"/>
                    </a:moveTo>
                    <a:cubicBezTo>
                      <a:pt x="11006" y="21971"/>
                      <a:pt x="10644" y="22386"/>
                      <a:pt x="10384" y="22770"/>
                    </a:cubicBezTo>
                    <a:cubicBezTo>
                      <a:pt x="10374" y="23070"/>
                      <a:pt x="10374" y="23413"/>
                      <a:pt x="10363" y="23776"/>
                    </a:cubicBezTo>
                    <a:cubicBezTo>
                      <a:pt x="10955" y="23413"/>
                      <a:pt x="12044" y="23298"/>
                      <a:pt x="11691" y="22344"/>
                    </a:cubicBezTo>
                    <a:cubicBezTo>
                      <a:pt x="11587" y="22074"/>
                      <a:pt x="11453" y="21971"/>
                      <a:pt x="11297" y="21971"/>
                    </a:cubicBezTo>
                    <a:close/>
                    <a:moveTo>
                      <a:pt x="39667" y="21971"/>
                    </a:moveTo>
                    <a:cubicBezTo>
                      <a:pt x="39522" y="21971"/>
                      <a:pt x="39387" y="22074"/>
                      <a:pt x="39283" y="22344"/>
                    </a:cubicBezTo>
                    <a:cubicBezTo>
                      <a:pt x="38930" y="23298"/>
                      <a:pt x="40020" y="23413"/>
                      <a:pt x="40611" y="23776"/>
                    </a:cubicBezTo>
                    <a:cubicBezTo>
                      <a:pt x="40601" y="23413"/>
                      <a:pt x="40601" y="23070"/>
                      <a:pt x="40590" y="22770"/>
                    </a:cubicBezTo>
                    <a:cubicBezTo>
                      <a:pt x="40331" y="22386"/>
                      <a:pt x="39968" y="21971"/>
                      <a:pt x="39667" y="21971"/>
                    </a:cubicBezTo>
                    <a:close/>
                    <a:moveTo>
                      <a:pt x="43941" y="23932"/>
                    </a:moveTo>
                    <a:cubicBezTo>
                      <a:pt x="43920" y="23962"/>
                      <a:pt x="43900" y="23983"/>
                      <a:pt x="43879" y="24004"/>
                    </a:cubicBezTo>
                    <a:lnTo>
                      <a:pt x="43879" y="24004"/>
                    </a:lnTo>
                    <a:lnTo>
                      <a:pt x="43941" y="23941"/>
                    </a:lnTo>
                    <a:lnTo>
                      <a:pt x="43941" y="23932"/>
                    </a:lnTo>
                    <a:close/>
                    <a:moveTo>
                      <a:pt x="7023" y="23932"/>
                    </a:moveTo>
                    <a:lnTo>
                      <a:pt x="7023" y="23941"/>
                    </a:lnTo>
                    <a:lnTo>
                      <a:pt x="7085" y="24004"/>
                    </a:lnTo>
                    <a:cubicBezTo>
                      <a:pt x="7096" y="24004"/>
                      <a:pt x="7096" y="24004"/>
                      <a:pt x="7096" y="24015"/>
                    </a:cubicBezTo>
                    <a:lnTo>
                      <a:pt x="7096" y="24004"/>
                    </a:lnTo>
                    <a:cubicBezTo>
                      <a:pt x="7064" y="23983"/>
                      <a:pt x="7044" y="23962"/>
                      <a:pt x="7023" y="23932"/>
                    </a:cubicBezTo>
                    <a:close/>
                    <a:moveTo>
                      <a:pt x="11608" y="24035"/>
                    </a:moveTo>
                    <a:cubicBezTo>
                      <a:pt x="11702" y="24201"/>
                      <a:pt x="11795" y="24377"/>
                      <a:pt x="11868" y="24543"/>
                    </a:cubicBezTo>
                    <a:cubicBezTo>
                      <a:pt x="11909" y="24419"/>
                      <a:pt x="11909" y="24305"/>
                      <a:pt x="11868" y="24232"/>
                    </a:cubicBezTo>
                    <a:cubicBezTo>
                      <a:pt x="11815" y="24118"/>
                      <a:pt x="11722" y="24056"/>
                      <a:pt x="11608" y="24035"/>
                    </a:cubicBezTo>
                    <a:close/>
                    <a:moveTo>
                      <a:pt x="39366" y="24035"/>
                    </a:moveTo>
                    <a:cubicBezTo>
                      <a:pt x="39252" y="24056"/>
                      <a:pt x="39159" y="24118"/>
                      <a:pt x="39096" y="24232"/>
                    </a:cubicBezTo>
                    <a:cubicBezTo>
                      <a:pt x="39055" y="24305"/>
                      <a:pt x="39066" y="24419"/>
                      <a:pt x="39096" y="24543"/>
                    </a:cubicBezTo>
                    <a:cubicBezTo>
                      <a:pt x="39179" y="24377"/>
                      <a:pt x="39262" y="24201"/>
                      <a:pt x="39366" y="24035"/>
                    </a:cubicBezTo>
                    <a:close/>
                    <a:moveTo>
                      <a:pt x="11328" y="24045"/>
                    </a:moveTo>
                    <a:lnTo>
                      <a:pt x="11328" y="24045"/>
                    </a:lnTo>
                    <a:cubicBezTo>
                      <a:pt x="11121" y="24087"/>
                      <a:pt x="10902" y="24211"/>
                      <a:pt x="10778" y="24315"/>
                    </a:cubicBezTo>
                    <a:cubicBezTo>
                      <a:pt x="10944" y="24388"/>
                      <a:pt x="11110" y="24471"/>
                      <a:pt x="11266" y="24564"/>
                    </a:cubicBezTo>
                    <a:cubicBezTo>
                      <a:pt x="11297" y="24398"/>
                      <a:pt x="11317" y="24222"/>
                      <a:pt x="11328" y="24045"/>
                    </a:cubicBezTo>
                    <a:close/>
                    <a:moveTo>
                      <a:pt x="12822" y="24668"/>
                    </a:moveTo>
                    <a:lnTo>
                      <a:pt x="12822" y="24668"/>
                    </a:lnTo>
                    <a:cubicBezTo>
                      <a:pt x="12718" y="24958"/>
                      <a:pt x="12739" y="25239"/>
                      <a:pt x="12967" y="25322"/>
                    </a:cubicBezTo>
                    <a:cubicBezTo>
                      <a:pt x="12915" y="25103"/>
                      <a:pt x="12863" y="24886"/>
                      <a:pt x="12822" y="24668"/>
                    </a:cubicBezTo>
                    <a:close/>
                    <a:moveTo>
                      <a:pt x="38028" y="24409"/>
                    </a:moveTo>
                    <a:lnTo>
                      <a:pt x="38028" y="24409"/>
                    </a:lnTo>
                    <a:cubicBezTo>
                      <a:pt x="37935" y="24741"/>
                      <a:pt x="37831" y="25031"/>
                      <a:pt x="37727" y="25331"/>
                    </a:cubicBezTo>
                    <a:cubicBezTo>
                      <a:pt x="37779" y="25331"/>
                      <a:pt x="37821" y="25342"/>
                      <a:pt x="37862" y="25342"/>
                    </a:cubicBezTo>
                    <a:cubicBezTo>
                      <a:pt x="38319" y="25342"/>
                      <a:pt x="38267" y="24803"/>
                      <a:pt x="38028" y="24409"/>
                    </a:cubicBezTo>
                    <a:close/>
                    <a:moveTo>
                      <a:pt x="12117" y="25166"/>
                    </a:moveTo>
                    <a:cubicBezTo>
                      <a:pt x="12126" y="25186"/>
                      <a:pt x="12137" y="25218"/>
                      <a:pt x="12147" y="25239"/>
                    </a:cubicBezTo>
                    <a:cubicBezTo>
                      <a:pt x="12209" y="25311"/>
                      <a:pt x="12282" y="25373"/>
                      <a:pt x="12355" y="25435"/>
                    </a:cubicBezTo>
                    <a:cubicBezTo>
                      <a:pt x="12355" y="25435"/>
                      <a:pt x="12365" y="25435"/>
                      <a:pt x="12365" y="25446"/>
                    </a:cubicBezTo>
                    <a:cubicBezTo>
                      <a:pt x="12438" y="25508"/>
                      <a:pt x="12511" y="25570"/>
                      <a:pt x="12583" y="25643"/>
                    </a:cubicBezTo>
                    <a:cubicBezTo>
                      <a:pt x="12562" y="25414"/>
                      <a:pt x="12438" y="25218"/>
                      <a:pt x="12158" y="25166"/>
                    </a:cubicBezTo>
                    <a:close/>
                    <a:moveTo>
                      <a:pt x="312" y="24284"/>
                    </a:moveTo>
                    <a:cubicBezTo>
                      <a:pt x="239" y="24471"/>
                      <a:pt x="177" y="24678"/>
                      <a:pt x="135" y="24875"/>
                    </a:cubicBezTo>
                    <a:cubicBezTo>
                      <a:pt x="156" y="24896"/>
                      <a:pt x="188" y="24917"/>
                      <a:pt x="208" y="24927"/>
                    </a:cubicBezTo>
                    <a:cubicBezTo>
                      <a:pt x="301" y="25000"/>
                      <a:pt x="374" y="25062"/>
                      <a:pt x="416" y="25103"/>
                    </a:cubicBezTo>
                    <a:cubicBezTo>
                      <a:pt x="582" y="25259"/>
                      <a:pt x="903" y="25674"/>
                      <a:pt x="1214" y="25965"/>
                    </a:cubicBezTo>
                    <a:cubicBezTo>
                      <a:pt x="1246" y="25995"/>
                      <a:pt x="1287" y="26016"/>
                      <a:pt x="1329" y="26016"/>
                    </a:cubicBezTo>
                    <a:cubicBezTo>
                      <a:pt x="1422" y="26016"/>
                      <a:pt x="1504" y="25944"/>
                      <a:pt x="1504" y="25840"/>
                    </a:cubicBezTo>
                    <a:cubicBezTo>
                      <a:pt x="1504" y="25819"/>
                      <a:pt x="1495" y="25788"/>
                      <a:pt x="1484" y="25757"/>
                    </a:cubicBezTo>
                    <a:cubicBezTo>
                      <a:pt x="1256" y="25363"/>
                      <a:pt x="997" y="24979"/>
                      <a:pt x="706" y="24616"/>
                    </a:cubicBezTo>
                    <a:cubicBezTo>
                      <a:pt x="633" y="24522"/>
                      <a:pt x="488" y="24409"/>
                      <a:pt x="312" y="24284"/>
                    </a:cubicBezTo>
                    <a:close/>
                    <a:moveTo>
                      <a:pt x="50673" y="24263"/>
                    </a:moveTo>
                    <a:cubicBezTo>
                      <a:pt x="50497" y="24398"/>
                      <a:pt x="50341" y="24512"/>
                      <a:pt x="50258" y="24616"/>
                    </a:cubicBezTo>
                    <a:cubicBezTo>
                      <a:pt x="49967" y="24979"/>
                      <a:pt x="49718" y="25363"/>
                      <a:pt x="49490" y="25757"/>
                    </a:cubicBezTo>
                    <a:cubicBezTo>
                      <a:pt x="49469" y="25788"/>
                      <a:pt x="49469" y="25819"/>
                      <a:pt x="49469" y="25840"/>
                    </a:cubicBezTo>
                    <a:cubicBezTo>
                      <a:pt x="49469" y="25944"/>
                      <a:pt x="49552" y="26016"/>
                      <a:pt x="49646" y="26016"/>
                    </a:cubicBezTo>
                    <a:cubicBezTo>
                      <a:pt x="49677" y="26016"/>
                      <a:pt x="49718" y="25995"/>
                      <a:pt x="49760" y="25965"/>
                    </a:cubicBezTo>
                    <a:cubicBezTo>
                      <a:pt x="50061" y="25674"/>
                      <a:pt x="50382" y="25259"/>
                      <a:pt x="50559" y="25103"/>
                    </a:cubicBezTo>
                    <a:cubicBezTo>
                      <a:pt x="50601" y="25062"/>
                      <a:pt x="50673" y="25000"/>
                      <a:pt x="50767" y="24927"/>
                    </a:cubicBezTo>
                    <a:cubicBezTo>
                      <a:pt x="50787" y="24907"/>
                      <a:pt x="50818" y="24886"/>
                      <a:pt x="50849" y="24865"/>
                    </a:cubicBezTo>
                    <a:cubicBezTo>
                      <a:pt x="50808" y="24668"/>
                      <a:pt x="50746" y="24460"/>
                      <a:pt x="50673" y="24263"/>
                    </a:cubicBezTo>
                    <a:close/>
                    <a:moveTo>
                      <a:pt x="33029" y="25487"/>
                    </a:moveTo>
                    <a:cubicBezTo>
                      <a:pt x="32946" y="25539"/>
                      <a:pt x="32863" y="25580"/>
                      <a:pt x="32769" y="25633"/>
                    </a:cubicBezTo>
                    <a:cubicBezTo>
                      <a:pt x="32738" y="25819"/>
                      <a:pt x="32697" y="26016"/>
                      <a:pt x="32655" y="26203"/>
                    </a:cubicBezTo>
                    <a:cubicBezTo>
                      <a:pt x="32842" y="26006"/>
                      <a:pt x="32966" y="25757"/>
                      <a:pt x="33029" y="25487"/>
                    </a:cubicBezTo>
                    <a:close/>
                    <a:moveTo>
                      <a:pt x="1297" y="22780"/>
                    </a:moveTo>
                    <a:cubicBezTo>
                      <a:pt x="1225" y="22853"/>
                      <a:pt x="1152" y="22925"/>
                      <a:pt x="1090" y="23008"/>
                    </a:cubicBezTo>
                    <a:cubicBezTo>
                      <a:pt x="1007" y="23091"/>
                      <a:pt x="934" y="23185"/>
                      <a:pt x="872" y="23268"/>
                    </a:cubicBezTo>
                    <a:cubicBezTo>
                      <a:pt x="914" y="23298"/>
                      <a:pt x="944" y="23319"/>
                      <a:pt x="976" y="23340"/>
                    </a:cubicBezTo>
                    <a:cubicBezTo>
                      <a:pt x="1515" y="23755"/>
                      <a:pt x="1806" y="24160"/>
                      <a:pt x="1992" y="24824"/>
                    </a:cubicBezTo>
                    <a:cubicBezTo>
                      <a:pt x="2117" y="25301"/>
                      <a:pt x="2002" y="25746"/>
                      <a:pt x="2148" y="26172"/>
                    </a:cubicBezTo>
                    <a:cubicBezTo>
                      <a:pt x="2179" y="26244"/>
                      <a:pt x="2241" y="26286"/>
                      <a:pt x="2314" y="26286"/>
                    </a:cubicBezTo>
                    <a:cubicBezTo>
                      <a:pt x="2397" y="26286"/>
                      <a:pt x="2480" y="26224"/>
                      <a:pt x="2480" y="26131"/>
                    </a:cubicBezTo>
                    <a:cubicBezTo>
                      <a:pt x="2490" y="26089"/>
                      <a:pt x="2490" y="26048"/>
                      <a:pt x="2490" y="26006"/>
                    </a:cubicBezTo>
                    <a:cubicBezTo>
                      <a:pt x="2490" y="25799"/>
                      <a:pt x="2449" y="25591"/>
                      <a:pt x="2407" y="25405"/>
                    </a:cubicBezTo>
                    <a:cubicBezTo>
                      <a:pt x="2376" y="25269"/>
                      <a:pt x="2324" y="25062"/>
                      <a:pt x="2324" y="24896"/>
                    </a:cubicBezTo>
                    <a:cubicBezTo>
                      <a:pt x="2324" y="24771"/>
                      <a:pt x="2355" y="24668"/>
                      <a:pt x="2459" y="24626"/>
                    </a:cubicBezTo>
                    <a:cubicBezTo>
                      <a:pt x="2044" y="24045"/>
                      <a:pt x="1650" y="23413"/>
                      <a:pt x="1297" y="22780"/>
                    </a:cubicBezTo>
                    <a:close/>
                    <a:moveTo>
                      <a:pt x="49718" y="22697"/>
                    </a:moveTo>
                    <a:cubicBezTo>
                      <a:pt x="49356" y="23361"/>
                      <a:pt x="48941" y="24015"/>
                      <a:pt x="48515" y="24626"/>
                    </a:cubicBezTo>
                    <a:cubicBezTo>
                      <a:pt x="48619" y="24668"/>
                      <a:pt x="48650" y="24771"/>
                      <a:pt x="48650" y="24896"/>
                    </a:cubicBezTo>
                    <a:cubicBezTo>
                      <a:pt x="48650" y="25062"/>
                      <a:pt x="48588" y="25269"/>
                      <a:pt x="48567" y="25405"/>
                    </a:cubicBezTo>
                    <a:cubicBezTo>
                      <a:pt x="48515" y="25591"/>
                      <a:pt x="48484" y="25799"/>
                      <a:pt x="48484" y="26006"/>
                    </a:cubicBezTo>
                    <a:lnTo>
                      <a:pt x="48484" y="26131"/>
                    </a:lnTo>
                    <a:cubicBezTo>
                      <a:pt x="48494" y="26224"/>
                      <a:pt x="48577" y="26286"/>
                      <a:pt x="48660" y="26286"/>
                    </a:cubicBezTo>
                    <a:cubicBezTo>
                      <a:pt x="48723" y="26286"/>
                      <a:pt x="48796" y="26244"/>
                      <a:pt x="48826" y="26172"/>
                    </a:cubicBezTo>
                    <a:cubicBezTo>
                      <a:pt x="48972" y="25746"/>
                      <a:pt x="48858" y="25301"/>
                      <a:pt x="48982" y="24824"/>
                    </a:cubicBezTo>
                    <a:cubicBezTo>
                      <a:pt x="49158" y="24160"/>
                      <a:pt x="49459" y="23755"/>
                      <a:pt x="49999" y="23340"/>
                    </a:cubicBezTo>
                    <a:cubicBezTo>
                      <a:pt x="50030" y="23309"/>
                      <a:pt x="50092" y="23278"/>
                      <a:pt x="50154" y="23236"/>
                    </a:cubicBezTo>
                    <a:cubicBezTo>
                      <a:pt x="50030" y="23049"/>
                      <a:pt x="49884" y="22873"/>
                      <a:pt x="49718" y="22697"/>
                    </a:cubicBezTo>
                    <a:close/>
                    <a:moveTo>
                      <a:pt x="38817" y="25166"/>
                    </a:moveTo>
                    <a:cubicBezTo>
                      <a:pt x="38215" y="25280"/>
                      <a:pt x="38340" y="26016"/>
                      <a:pt x="38589" y="26359"/>
                    </a:cubicBezTo>
                    <a:cubicBezTo>
                      <a:pt x="38640" y="25954"/>
                      <a:pt x="38723" y="25550"/>
                      <a:pt x="38858" y="25166"/>
                    </a:cubicBezTo>
                    <a:close/>
                    <a:moveTo>
                      <a:pt x="37478" y="26265"/>
                    </a:moveTo>
                    <a:cubicBezTo>
                      <a:pt x="37468" y="26338"/>
                      <a:pt x="37448" y="26421"/>
                      <a:pt x="37437" y="26504"/>
                    </a:cubicBezTo>
                    <a:cubicBezTo>
                      <a:pt x="37478" y="26410"/>
                      <a:pt x="37489" y="26327"/>
                      <a:pt x="37478" y="26265"/>
                    </a:cubicBezTo>
                    <a:close/>
                    <a:moveTo>
                      <a:pt x="39636" y="24045"/>
                    </a:moveTo>
                    <a:lnTo>
                      <a:pt x="39636" y="24045"/>
                    </a:lnTo>
                    <a:cubicBezTo>
                      <a:pt x="39719" y="24854"/>
                      <a:pt x="39896" y="25560"/>
                      <a:pt x="40092" y="26110"/>
                    </a:cubicBezTo>
                    <a:cubicBezTo>
                      <a:pt x="40134" y="26161"/>
                      <a:pt x="40175" y="26203"/>
                      <a:pt x="40196" y="26234"/>
                    </a:cubicBezTo>
                    <a:cubicBezTo>
                      <a:pt x="40383" y="26452"/>
                      <a:pt x="40549" y="26629"/>
                      <a:pt x="40715" y="26774"/>
                    </a:cubicBezTo>
                    <a:cubicBezTo>
                      <a:pt x="40684" y="26307"/>
                      <a:pt x="40652" y="25695"/>
                      <a:pt x="40642" y="25073"/>
                    </a:cubicBezTo>
                    <a:cubicBezTo>
                      <a:pt x="40539" y="24803"/>
                      <a:pt x="40435" y="24554"/>
                      <a:pt x="40237" y="24356"/>
                    </a:cubicBezTo>
                    <a:cubicBezTo>
                      <a:pt x="40113" y="24243"/>
                      <a:pt x="39875" y="24098"/>
                      <a:pt x="39636" y="24045"/>
                    </a:cubicBezTo>
                    <a:close/>
                    <a:moveTo>
                      <a:pt x="5571" y="24792"/>
                    </a:moveTo>
                    <a:cubicBezTo>
                      <a:pt x="4720" y="24792"/>
                      <a:pt x="3797" y="24886"/>
                      <a:pt x="3071" y="24990"/>
                    </a:cubicBezTo>
                    <a:cubicBezTo>
                      <a:pt x="3113" y="25103"/>
                      <a:pt x="3123" y="25228"/>
                      <a:pt x="3123" y="25373"/>
                    </a:cubicBezTo>
                    <a:cubicBezTo>
                      <a:pt x="3123" y="25757"/>
                      <a:pt x="2998" y="26234"/>
                      <a:pt x="2968" y="26629"/>
                    </a:cubicBezTo>
                    <a:lnTo>
                      <a:pt x="2968" y="26649"/>
                    </a:lnTo>
                    <a:cubicBezTo>
                      <a:pt x="2968" y="26753"/>
                      <a:pt x="3050" y="26815"/>
                      <a:pt x="3143" y="26815"/>
                    </a:cubicBezTo>
                    <a:cubicBezTo>
                      <a:pt x="3216" y="26815"/>
                      <a:pt x="3289" y="26774"/>
                      <a:pt x="3309" y="26680"/>
                    </a:cubicBezTo>
                    <a:cubicBezTo>
                      <a:pt x="3341" y="26442"/>
                      <a:pt x="3351" y="26161"/>
                      <a:pt x="3382" y="25892"/>
                    </a:cubicBezTo>
                    <a:lnTo>
                      <a:pt x="3258" y="25736"/>
                    </a:lnTo>
                    <a:lnTo>
                      <a:pt x="3403" y="25716"/>
                    </a:lnTo>
                    <a:cubicBezTo>
                      <a:pt x="3455" y="25322"/>
                      <a:pt x="3590" y="25000"/>
                      <a:pt x="3984" y="24969"/>
                    </a:cubicBezTo>
                    <a:lnTo>
                      <a:pt x="4026" y="24969"/>
                    </a:lnTo>
                    <a:cubicBezTo>
                      <a:pt x="4284" y="24969"/>
                      <a:pt x="4367" y="25145"/>
                      <a:pt x="4367" y="25384"/>
                    </a:cubicBezTo>
                    <a:cubicBezTo>
                      <a:pt x="4367" y="25446"/>
                      <a:pt x="4367" y="25497"/>
                      <a:pt x="4357" y="25570"/>
                    </a:cubicBezTo>
                    <a:lnTo>
                      <a:pt x="4669" y="25518"/>
                    </a:lnTo>
                    <a:cubicBezTo>
                      <a:pt x="4699" y="25508"/>
                      <a:pt x="4731" y="25497"/>
                      <a:pt x="4762" y="25497"/>
                    </a:cubicBezTo>
                    <a:lnTo>
                      <a:pt x="4782" y="25497"/>
                    </a:lnTo>
                    <a:lnTo>
                      <a:pt x="7490" y="25083"/>
                    </a:lnTo>
                    <a:cubicBezTo>
                      <a:pt x="7034" y="24865"/>
                      <a:pt x="6328" y="24792"/>
                      <a:pt x="5571" y="24792"/>
                    </a:cubicBezTo>
                    <a:close/>
                    <a:moveTo>
                      <a:pt x="45393" y="24792"/>
                    </a:moveTo>
                    <a:cubicBezTo>
                      <a:pt x="44636" y="24792"/>
                      <a:pt x="43941" y="24865"/>
                      <a:pt x="43485" y="25083"/>
                    </a:cubicBezTo>
                    <a:lnTo>
                      <a:pt x="46192" y="25497"/>
                    </a:lnTo>
                    <a:lnTo>
                      <a:pt x="46212" y="25497"/>
                    </a:lnTo>
                    <a:cubicBezTo>
                      <a:pt x="46244" y="25497"/>
                      <a:pt x="46275" y="25508"/>
                      <a:pt x="46306" y="25518"/>
                    </a:cubicBezTo>
                    <a:lnTo>
                      <a:pt x="46617" y="25570"/>
                    </a:lnTo>
                    <a:cubicBezTo>
                      <a:pt x="46606" y="25497"/>
                      <a:pt x="46606" y="25446"/>
                      <a:pt x="46606" y="25384"/>
                    </a:cubicBezTo>
                    <a:cubicBezTo>
                      <a:pt x="46606" y="25145"/>
                      <a:pt x="46689" y="24969"/>
                      <a:pt x="46949" y="24969"/>
                    </a:cubicBezTo>
                    <a:lnTo>
                      <a:pt x="46991" y="24969"/>
                    </a:lnTo>
                    <a:cubicBezTo>
                      <a:pt x="47374" y="25000"/>
                      <a:pt x="47509" y="25322"/>
                      <a:pt x="47572" y="25716"/>
                    </a:cubicBezTo>
                    <a:lnTo>
                      <a:pt x="47717" y="25736"/>
                    </a:lnTo>
                    <a:lnTo>
                      <a:pt x="47592" y="25892"/>
                    </a:lnTo>
                    <a:cubicBezTo>
                      <a:pt x="47623" y="26161"/>
                      <a:pt x="47623" y="26442"/>
                      <a:pt x="47665" y="26680"/>
                    </a:cubicBezTo>
                    <a:cubicBezTo>
                      <a:pt x="47685" y="26774"/>
                      <a:pt x="47758" y="26815"/>
                      <a:pt x="47831" y="26815"/>
                    </a:cubicBezTo>
                    <a:cubicBezTo>
                      <a:pt x="47924" y="26815"/>
                      <a:pt x="48007" y="26753"/>
                      <a:pt x="48007" y="26649"/>
                    </a:cubicBezTo>
                    <a:lnTo>
                      <a:pt x="48007" y="26629"/>
                    </a:lnTo>
                    <a:cubicBezTo>
                      <a:pt x="47966" y="26234"/>
                      <a:pt x="47841" y="25757"/>
                      <a:pt x="47841" y="25373"/>
                    </a:cubicBezTo>
                    <a:cubicBezTo>
                      <a:pt x="47841" y="25228"/>
                      <a:pt x="47862" y="25103"/>
                      <a:pt x="47904" y="24990"/>
                    </a:cubicBezTo>
                    <a:cubicBezTo>
                      <a:pt x="47177" y="24886"/>
                      <a:pt x="46244" y="24792"/>
                      <a:pt x="45393" y="24792"/>
                    </a:cubicBezTo>
                    <a:close/>
                    <a:moveTo>
                      <a:pt x="32" y="25487"/>
                    </a:moveTo>
                    <a:cubicBezTo>
                      <a:pt x="1" y="25861"/>
                      <a:pt x="11" y="26234"/>
                      <a:pt x="63" y="26608"/>
                    </a:cubicBezTo>
                    <a:lnTo>
                      <a:pt x="167" y="26608"/>
                    </a:lnTo>
                    <a:cubicBezTo>
                      <a:pt x="271" y="26608"/>
                      <a:pt x="374" y="26608"/>
                      <a:pt x="467" y="26629"/>
                    </a:cubicBezTo>
                    <a:cubicBezTo>
                      <a:pt x="758" y="26691"/>
                      <a:pt x="1287" y="27074"/>
                      <a:pt x="1660" y="27126"/>
                    </a:cubicBezTo>
                    <a:lnTo>
                      <a:pt x="1681" y="27126"/>
                    </a:lnTo>
                    <a:cubicBezTo>
                      <a:pt x="1785" y="27126"/>
                      <a:pt x="1847" y="27043"/>
                      <a:pt x="1847" y="26960"/>
                    </a:cubicBezTo>
                    <a:cubicBezTo>
                      <a:pt x="1847" y="26919"/>
                      <a:pt x="1836" y="26887"/>
                      <a:pt x="1816" y="26857"/>
                    </a:cubicBezTo>
                    <a:cubicBezTo>
                      <a:pt x="1536" y="26483"/>
                      <a:pt x="997" y="26048"/>
                      <a:pt x="716" y="25809"/>
                    </a:cubicBezTo>
                    <a:cubicBezTo>
                      <a:pt x="561" y="25684"/>
                      <a:pt x="301" y="25591"/>
                      <a:pt x="32" y="25487"/>
                    </a:cubicBezTo>
                    <a:close/>
                    <a:moveTo>
                      <a:pt x="50942" y="25487"/>
                    </a:moveTo>
                    <a:cubicBezTo>
                      <a:pt x="50673" y="25591"/>
                      <a:pt x="50403" y="25684"/>
                      <a:pt x="50258" y="25809"/>
                    </a:cubicBezTo>
                    <a:cubicBezTo>
                      <a:pt x="49967" y="26048"/>
                      <a:pt x="49428" y="26483"/>
                      <a:pt x="49158" y="26857"/>
                    </a:cubicBezTo>
                    <a:cubicBezTo>
                      <a:pt x="49128" y="26887"/>
                      <a:pt x="49117" y="26919"/>
                      <a:pt x="49117" y="26960"/>
                    </a:cubicBezTo>
                    <a:cubicBezTo>
                      <a:pt x="49117" y="27043"/>
                      <a:pt x="49190" y="27126"/>
                      <a:pt x="49294" y="27126"/>
                    </a:cubicBezTo>
                    <a:lnTo>
                      <a:pt x="49314" y="27126"/>
                    </a:lnTo>
                    <a:cubicBezTo>
                      <a:pt x="49688" y="27074"/>
                      <a:pt x="50216" y="26691"/>
                      <a:pt x="50507" y="26629"/>
                    </a:cubicBezTo>
                    <a:cubicBezTo>
                      <a:pt x="50601" y="26608"/>
                      <a:pt x="50704" y="26608"/>
                      <a:pt x="50808" y="26608"/>
                    </a:cubicBezTo>
                    <a:lnTo>
                      <a:pt x="50901" y="26608"/>
                    </a:lnTo>
                    <a:cubicBezTo>
                      <a:pt x="50953" y="26234"/>
                      <a:pt x="50963" y="25861"/>
                      <a:pt x="50942" y="25487"/>
                    </a:cubicBezTo>
                    <a:close/>
                    <a:moveTo>
                      <a:pt x="14108" y="26099"/>
                    </a:moveTo>
                    <a:lnTo>
                      <a:pt x="14108" y="26099"/>
                    </a:lnTo>
                    <a:cubicBezTo>
                      <a:pt x="14025" y="26348"/>
                      <a:pt x="13869" y="26691"/>
                      <a:pt x="13755" y="26970"/>
                    </a:cubicBezTo>
                    <a:lnTo>
                      <a:pt x="13973" y="27344"/>
                    </a:lnTo>
                    <a:cubicBezTo>
                      <a:pt x="14046" y="27458"/>
                      <a:pt x="14108" y="27572"/>
                      <a:pt x="14180" y="27687"/>
                    </a:cubicBezTo>
                    <a:cubicBezTo>
                      <a:pt x="14233" y="27385"/>
                      <a:pt x="14243" y="27189"/>
                      <a:pt x="14243" y="27189"/>
                    </a:cubicBezTo>
                    <a:cubicBezTo>
                      <a:pt x="14253" y="27106"/>
                      <a:pt x="14253" y="27033"/>
                      <a:pt x="14253" y="26950"/>
                    </a:cubicBezTo>
                    <a:cubicBezTo>
                      <a:pt x="14139" y="26691"/>
                      <a:pt x="14087" y="26390"/>
                      <a:pt x="14108" y="26099"/>
                    </a:cubicBezTo>
                    <a:close/>
                    <a:moveTo>
                      <a:pt x="3994" y="26670"/>
                    </a:moveTo>
                    <a:cubicBezTo>
                      <a:pt x="3963" y="26742"/>
                      <a:pt x="3943" y="26795"/>
                      <a:pt x="3922" y="26836"/>
                    </a:cubicBezTo>
                    <a:cubicBezTo>
                      <a:pt x="3860" y="26981"/>
                      <a:pt x="3611" y="27448"/>
                      <a:pt x="3611" y="27707"/>
                    </a:cubicBezTo>
                    <a:cubicBezTo>
                      <a:pt x="3611" y="27811"/>
                      <a:pt x="3652" y="27873"/>
                      <a:pt x="3756" y="27873"/>
                    </a:cubicBezTo>
                    <a:cubicBezTo>
                      <a:pt x="3797" y="27873"/>
                      <a:pt x="3839" y="27873"/>
                      <a:pt x="3880" y="27853"/>
                    </a:cubicBezTo>
                    <a:cubicBezTo>
                      <a:pt x="4118" y="27780"/>
                      <a:pt x="4243" y="27385"/>
                      <a:pt x="4316" y="27053"/>
                    </a:cubicBezTo>
                    <a:cubicBezTo>
                      <a:pt x="4212" y="26929"/>
                      <a:pt x="4109" y="26804"/>
                      <a:pt x="3994" y="26670"/>
                    </a:cubicBezTo>
                    <a:close/>
                    <a:moveTo>
                      <a:pt x="46980" y="26670"/>
                    </a:moveTo>
                    <a:cubicBezTo>
                      <a:pt x="46866" y="26804"/>
                      <a:pt x="46763" y="26929"/>
                      <a:pt x="46659" y="27053"/>
                    </a:cubicBezTo>
                    <a:cubicBezTo>
                      <a:pt x="46731" y="27385"/>
                      <a:pt x="46855" y="27780"/>
                      <a:pt x="47084" y="27853"/>
                    </a:cubicBezTo>
                    <a:cubicBezTo>
                      <a:pt x="47136" y="27873"/>
                      <a:pt x="47177" y="27873"/>
                      <a:pt x="47208" y="27873"/>
                    </a:cubicBezTo>
                    <a:cubicBezTo>
                      <a:pt x="47323" y="27873"/>
                      <a:pt x="47364" y="27811"/>
                      <a:pt x="47364" y="27707"/>
                    </a:cubicBezTo>
                    <a:cubicBezTo>
                      <a:pt x="47364" y="27448"/>
                      <a:pt x="47115" y="26981"/>
                      <a:pt x="47053" y="26836"/>
                    </a:cubicBezTo>
                    <a:cubicBezTo>
                      <a:pt x="47032" y="26795"/>
                      <a:pt x="47011" y="26742"/>
                      <a:pt x="46980" y="26670"/>
                    </a:cubicBezTo>
                    <a:close/>
                    <a:moveTo>
                      <a:pt x="208" y="27313"/>
                    </a:moveTo>
                    <a:lnTo>
                      <a:pt x="208" y="27313"/>
                    </a:lnTo>
                    <a:cubicBezTo>
                      <a:pt x="280" y="27583"/>
                      <a:pt x="374" y="27842"/>
                      <a:pt x="488" y="28091"/>
                    </a:cubicBezTo>
                    <a:cubicBezTo>
                      <a:pt x="695" y="28019"/>
                      <a:pt x="976" y="28008"/>
                      <a:pt x="1276" y="28008"/>
                    </a:cubicBezTo>
                    <a:lnTo>
                      <a:pt x="1733" y="28008"/>
                    </a:lnTo>
                    <a:cubicBezTo>
                      <a:pt x="1878" y="28019"/>
                      <a:pt x="2023" y="28019"/>
                      <a:pt x="2148" y="28019"/>
                    </a:cubicBezTo>
                    <a:lnTo>
                      <a:pt x="2179" y="28019"/>
                    </a:lnTo>
                    <a:cubicBezTo>
                      <a:pt x="2283" y="28019"/>
                      <a:pt x="2355" y="27936"/>
                      <a:pt x="2355" y="27853"/>
                    </a:cubicBezTo>
                    <a:cubicBezTo>
                      <a:pt x="2355" y="27790"/>
                      <a:pt x="2324" y="27738"/>
                      <a:pt x="2272" y="27707"/>
                    </a:cubicBezTo>
                    <a:cubicBezTo>
                      <a:pt x="1691" y="27355"/>
                      <a:pt x="820" y="27521"/>
                      <a:pt x="208" y="27313"/>
                    </a:cubicBezTo>
                    <a:close/>
                    <a:moveTo>
                      <a:pt x="50756" y="27313"/>
                    </a:moveTo>
                    <a:lnTo>
                      <a:pt x="50756" y="27313"/>
                    </a:lnTo>
                    <a:cubicBezTo>
                      <a:pt x="50154" y="27521"/>
                      <a:pt x="49273" y="27355"/>
                      <a:pt x="48702" y="27707"/>
                    </a:cubicBezTo>
                    <a:cubicBezTo>
                      <a:pt x="48640" y="27738"/>
                      <a:pt x="48619" y="27790"/>
                      <a:pt x="48619" y="27853"/>
                    </a:cubicBezTo>
                    <a:cubicBezTo>
                      <a:pt x="48619" y="27936"/>
                      <a:pt x="48681" y="28019"/>
                      <a:pt x="48796" y="28019"/>
                    </a:cubicBezTo>
                    <a:lnTo>
                      <a:pt x="48816" y="28019"/>
                    </a:lnTo>
                    <a:cubicBezTo>
                      <a:pt x="48951" y="28019"/>
                      <a:pt x="49086" y="28019"/>
                      <a:pt x="49241" y="28008"/>
                    </a:cubicBezTo>
                    <a:lnTo>
                      <a:pt x="49698" y="28008"/>
                    </a:lnTo>
                    <a:cubicBezTo>
                      <a:pt x="49988" y="28008"/>
                      <a:pt x="50269" y="28019"/>
                      <a:pt x="50476" y="28091"/>
                    </a:cubicBezTo>
                    <a:cubicBezTo>
                      <a:pt x="50590" y="27842"/>
                      <a:pt x="50684" y="27583"/>
                      <a:pt x="50756" y="27313"/>
                    </a:cubicBezTo>
                    <a:close/>
                    <a:moveTo>
                      <a:pt x="4586" y="27375"/>
                    </a:moveTo>
                    <a:cubicBezTo>
                      <a:pt x="4450" y="27614"/>
                      <a:pt x="4347" y="27853"/>
                      <a:pt x="4347" y="28081"/>
                    </a:cubicBezTo>
                    <a:lnTo>
                      <a:pt x="4347" y="28091"/>
                    </a:lnTo>
                    <a:cubicBezTo>
                      <a:pt x="4347" y="28194"/>
                      <a:pt x="4430" y="28257"/>
                      <a:pt x="4513" y="28257"/>
                    </a:cubicBezTo>
                    <a:cubicBezTo>
                      <a:pt x="4565" y="28257"/>
                      <a:pt x="4606" y="28247"/>
                      <a:pt x="4637" y="28205"/>
                    </a:cubicBezTo>
                    <a:cubicBezTo>
                      <a:pt x="4772" y="28081"/>
                      <a:pt x="4876" y="27946"/>
                      <a:pt x="4969" y="27790"/>
                    </a:cubicBezTo>
                    <a:cubicBezTo>
                      <a:pt x="4845" y="27655"/>
                      <a:pt x="4710" y="27510"/>
                      <a:pt x="4586" y="27375"/>
                    </a:cubicBezTo>
                    <a:close/>
                    <a:moveTo>
                      <a:pt x="46389" y="27375"/>
                    </a:moveTo>
                    <a:cubicBezTo>
                      <a:pt x="46265" y="27510"/>
                      <a:pt x="46129" y="27655"/>
                      <a:pt x="45995" y="27790"/>
                    </a:cubicBezTo>
                    <a:cubicBezTo>
                      <a:pt x="46088" y="27946"/>
                      <a:pt x="46202" y="28081"/>
                      <a:pt x="46327" y="28205"/>
                    </a:cubicBezTo>
                    <a:cubicBezTo>
                      <a:pt x="46368" y="28247"/>
                      <a:pt x="46410" y="28257"/>
                      <a:pt x="46451" y="28257"/>
                    </a:cubicBezTo>
                    <a:cubicBezTo>
                      <a:pt x="46544" y="28257"/>
                      <a:pt x="46627" y="28194"/>
                      <a:pt x="46627" y="28091"/>
                    </a:cubicBezTo>
                    <a:lnTo>
                      <a:pt x="46627" y="28081"/>
                    </a:lnTo>
                    <a:cubicBezTo>
                      <a:pt x="46627" y="27853"/>
                      <a:pt x="46524" y="27614"/>
                      <a:pt x="46389" y="27375"/>
                    </a:cubicBezTo>
                    <a:close/>
                    <a:moveTo>
                      <a:pt x="13164" y="26970"/>
                    </a:moveTo>
                    <a:lnTo>
                      <a:pt x="13164" y="26970"/>
                    </a:lnTo>
                    <a:cubicBezTo>
                      <a:pt x="13205" y="27427"/>
                      <a:pt x="13309" y="27873"/>
                      <a:pt x="13465" y="28309"/>
                    </a:cubicBezTo>
                    <a:cubicBezTo>
                      <a:pt x="13475" y="28330"/>
                      <a:pt x="13486" y="28360"/>
                      <a:pt x="13496" y="28392"/>
                    </a:cubicBezTo>
                    <a:cubicBezTo>
                      <a:pt x="13548" y="28526"/>
                      <a:pt x="13599" y="28662"/>
                      <a:pt x="13662" y="28796"/>
                    </a:cubicBezTo>
                    <a:cubicBezTo>
                      <a:pt x="13703" y="28869"/>
                      <a:pt x="13735" y="28952"/>
                      <a:pt x="13776" y="29035"/>
                    </a:cubicBezTo>
                    <a:cubicBezTo>
                      <a:pt x="13818" y="28941"/>
                      <a:pt x="13848" y="28858"/>
                      <a:pt x="13890" y="28765"/>
                    </a:cubicBezTo>
                    <a:cubicBezTo>
                      <a:pt x="13880" y="28765"/>
                      <a:pt x="13869" y="28765"/>
                      <a:pt x="13859" y="28775"/>
                    </a:cubicBezTo>
                    <a:lnTo>
                      <a:pt x="13807" y="28775"/>
                    </a:lnTo>
                    <a:cubicBezTo>
                      <a:pt x="13693" y="28775"/>
                      <a:pt x="13589" y="28682"/>
                      <a:pt x="13589" y="28568"/>
                    </a:cubicBezTo>
                    <a:cubicBezTo>
                      <a:pt x="13569" y="28060"/>
                      <a:pt x="13496" y="27355"/>
                      <a:pt x="13226" y="27033"/>
                    </a:cubicBezTo>
                    <a:lnTo>
                      <a:pt x="13164" y="26970"/>
                    </a:lnTo>
                    <a:close/>
                    <a:moveTo>
                      <a:pt x="5239" y="28039"/>
                    </a:moveTo>
                    <a:cubicBezTo>
                      <a:pt x="5063" y="28298"/>
                      <a:pt x="4897" y="28589"/>
                      <a:pt x="4897" y="28817"/>
                    </a:cubicBezTo>
                    <a:cubicBezTo>
                      <a:pt x="4897" y="28931"/>
                      <a:pt x="4938" y="29024"/>
                      <a:pt x="5052" y="29097"/>
                    </a:cubicBezTo>
                    <a:cubicBezTo>
                      <a:pt x="5063" y="29107"/>
                      <a:pt x="5073" y="29107"/>
                      <a:pt x="5084" y="29118"/>
                    </a:cubicBezTo>
                    <a:lnTo>
                      <a:pt x="5104" y="29118"/>
                    </a:lnTo>
                    <a:cubicBezTo>
                      <a:pt x="5125" y="29128"/>
                      <a:pt x="5146" y="29139"/>
                      <a:pt x="5167" y="29139"/>
                    </a:cubicBezTo>
                    <a:cubicBezTo>
                      <a:pt x="5353" y="29139"/>
                      <a:pt x="5550" y="28838"/>
                      <a:pt x="5727" y="28454"/>
                    </a:cubicBezTo>
                    <a:cubicBezTo>
                      <a:pt x="5561" y="28330"/>
                      <a:pt x="5395" y="28184"/>
                      <a:pt x="5239" y="28039"/>
                    </a:cubicBezTo>
                    <a:close/>
                    <a:moveTo>
                      <a:pt x="45735" y="28039"/>
                    </a:moveTo>
                    <a:cubicBezTo>
                      <a:pt x="45580" y="28184"/>
                      <a:pt x="45414" y="28330"/>
                      <a:pt x="45248" y="28454"/>
                    </a:cubicBezTo>
                    <a:cubicBezTo>
                      <a:pt x="45424" y="28838"/>
                      <a:pt x="45621" y="29139"/>
                      <a:pt x="45808" y="29139"/>
                    </a:cubicBezTo>
                    <a:cubicBezTo>
                      <a:pt x="45829" y="29139"/>
                      <a:pt x="45850" y="29128"/>
                      <a:pt x="45870" y="29118"/>
                    </a:cubicBezTo>
                    <a:lnTo>
                      <a:pt x="45880" y="29118"/>
                    </a:lnTo>
                    <a:cubicBezTo>
                      <a:pt x="45901" y="29107"/>
                      <a:pt x="45912" y="29107"/>
                      <a:pt x="45922" y="29097"/>
                    </a:cubicBezTo>
                    <a:cubicBezTo>
                      <a:pt x="46026" y="29024"/>
                      <a:pt x="46078" y="28931"/>
                      <a:pt x="46078" y="28817"/>
                    </a:cubicBezTo>
                    <a:cubicBezTo>
                      <a:pt x="46078" y="28589"/>
                      <a:pt x="45912" y="28298"/>
                      <a:pt x="45735" y="28039"/>
                    </a:cubicBezTo>
                    <a:close/>
                    <a:moveTo>
                      <a:pt x="47572" y="28277"/>
                    </a:moveTo>
                    <a:cubicBezTo>
                      <a:pt x="47489" y="28277"/>
                      <a:pt x="47436" y="28298"/>
                      <a:pt x="47436" y="28350"/>
                    </a:cubicBezTo>
                    <a:cubicBezTo>
                      <a:pt x="47436" y="28392"/>
                      <a:pt x="47468" y="28454"/>
                      <a:pt x="47540" y="28537"/>
                    </a:cubicBezTo>
                    <a:cubicBezTo>
                      <a:pt x="47717" y="28724"/>
                      <a:pt x="48391" y="28838"/>
                      <a:pt x="48640" y="28962"/>
                    </a:cubicBezTo>
                    <a:cubicBezTo>
                      <a:pt x="48909" y="29107"/>
                      <a:pt x="49294" y="29273"/>
                      <a:pt x="49573" y="29492"/>
                    </a:cubicBezTo>
                    <a:cubicBezTo>
                      <a:pt x="49739" y="29294"/>
                      <a:pt x="49895" y="29097"/>
                      <a:pt x="50030" y="28890"/>
                    </a:cubicBezTo>
                    <a:cubicBezTo>
                      <a:pt x="49386" y="28828"/>
                      <a:pt x="48547" y="28506"/>
                      <a:pt x="48349" y="28443"/>
                    </a:cubicBezTo>
                    <a:cubicBezTo>
                      <a:pt x="48215" y="28413"/>
                      <a:pt x="47800" y="28277"/>
                      <a:pt x="47572" y="28277"/>
                    </a:cubicBezTo>
                    <a:close/>
                    <a:moveTo>
                      <a:pt x="3392" y="28277"/>
                    </a:moveTo>
                    <a:cubicBezTo>
                      <a:pt x="3175" y="28277"/>
                      <a:pt x="2749" y="28413"/>
                      <a:pt x="2625" y="28443"/>
                    </a:cubicBezTo>
                    <a:cubicBezTo>
                      <a:pt x="2417" y="28516"/>
                      <a:pt x="1567" y="28838"/>
                      <a:pt x="924" y="28890"/>
                    </a:cubicBezTo>
                    <a:cubicBezTo>
                      <a:pt x="997" y="29004"/>
                      <a:pt x="1069" y="29118"/>
                      <a:pt x="1152" y="29222"/>
                    </a:cubicBezTo>
                    <a:cubicBezTo>
                      <a:pt x="1225" y="29315"/>
                      <a:pt x="1297" y="29409"/>
                      <a:pt x="1380" y="29501"/>
                    </a:cubicBezTo>
                    <a:cubicBezTo>
                      <a:pt x="1660" y="29284"/>
                      <a:pt x="2055" y="29118"/>
                      <a:pt x="2334" y="28962"/>
                    </a:cubicBezTo>
                    <a:cubicBezTo>
                      <a:pt x="2573" y="28838"/>
                      <a:pt x="3247" y="28724"/>
                      <a:pt x="3424" y="28537"/>
                    </a:cubicBezTo>
                    <a:cubicBezTo>
                      <a:pt x="3507" y="28454"/>
                      <a:pt x="3538" y="28392"/>
                      <a:pt x="3538" y="28350"/>
                    </a:cubicBezTo>
                    <a:cubicBezTo>
                      <a:pt x="3538" y="28298"/>
                      <a:pt x="3486" y="28277"/>
                      <a:pt x="3392" y="28277"/>
                    </a:cubicBezTo>
                    <a:close/>
                    <a:moveTo>
                      <a:pt x="6079" y="28724"/>
                    </a:moveTo>
                    <a:cubicBezTo>
                      <a:pt x="6069" y="28786"/>
                      <a:pt x="6059" y="28838"/>
                      <a:pt x="6059" y="28890"/>
                    </a:cubicBezTo>
                    <a:cubicBezTo>
                      <a:pt x="6059" y="28921"/>
                      <a:pt x="6048" y="28962"/>
                      <a:pt x="6048" y="28994"/>
                    </a:cubicBezTo>
                    <a:cubicBezTo>
                      <a:pt x="6048" y="29273"/>
                      <a:pt x="6131" y="29616"/>
                      <a:pt x="6328" y="29616"/>
                    </a:cubicBezTo>
                    <a:cubicBezTo>
                      <a:pt x="6391" y="29616"/>
                      <a:pt x="6463" y="29574"/>
                      <a:pt x="6557" y="29481"/>
                    </a:cubicBezTo>
                    <a:cubicBezTo>
                      <a:pt x="6619" y="29418"/>
                      <a:pt x="6691" y="29305"/>
                      <a:pt x="6764" y="29170"/>
                    </a:cubicBezTo>
                    <a:cubicBezTo>
                      <a:pt x="6525" y="29035"/>
                      <a:pt x="6297" y="28890"/>
                      <a:pt x="6079" y="28724"/>
                    </a:cubicBezTo>
                    <a:close/>
                    <a:moveTo>
                      <a:pt x="44885" y="28724"/>
                    </a:moveTo>
                    <a:cubicBezTo>
                      <a:pt x="44667" y="28890"/>
                      <a:pt x="44439" y="29035"/>
                      <a:pt x="44211" y="29170"/>
                    </a:cubicBezTo>
                    <a:cubicBezTo>
                      <a:pt x="44283" y="29305"/>
                      <a:pt x="44345" y="29418"/>
                      <a:pt x="44418" y="29481"/>
                    </a:cubicBezTo>
                    <a:cubicBezTo>
                      <a:pt x="44501" y="29574"/>
                      <a:pt x="44584" y="29616"/>
                      <a:pt x="44646" y="29616"/>
                    </a:cubicBezTo>
                    <a:cubicBezTo>
                      <a:pt x="44833" y="29616"/>
                      <a:pt x="44916" y="29273"/>
                      <a:pt x="44916" y="28994"/>
                    </a:cubicBezTo>
                    <a:lnTo>
                      <a:pt x="44916" y="28890"/>
                    </a:lnTo>
                    <a:cubicBezTo>
                      <a:pt x="44905" y="28838"/>
                      <a:pt x="44905" y="28786"/>
                      <a:pt x="44885" y="28724"/>
                    </a:cubicBezTo>
                    <a:close/>
                    <a:moveTo>
                      <a:pt x="40269" y="29605"/>
                    </a:moveTo>
                    <a:lnTo>
                      <a:pt x="40269" y="29605"/>
                    </a:lnTo>
                    <a:cubicBezTo>
                      <a:pt x="40258" y="29626"/>
                      <a:pt x="40248" y="29637"/>
                      <a:pt x="40248" y="29657"/>
                    </a:cubicBezTo>
                    <a:cubicBezTo>
                      <a:pt x="40248" y="29647"/>
                      <a:pt x="40258" y="29626"/>
                      <a:pt x="40269" y="29605"/>
                    </a:cubicBezTo>
                    <a:close/>
                    <a:moveTo>
                      <a:pt x="7044" y="29335"/>
                    </a:moveTo>
                    <a:cubicBezTo>
                      <a:pt x="7013" y="29439"/>
                      <a:pt x="7002" y="29543"/>
                      <a:pt x="7002" y="29647"/>
                    </a:cubicBezTo>
                    <a:cubicBezTo>
                      <a:pt x="7002" y="29720"/>
                      <a:pt x="7013" y="29803"/>
                      <a:pt x="7034" y="29875"/>
                    </a:cubicBezTo>
                    <a:cubicBezTo>
                      <a:pt x="7054" y="29958"/>
                      <a:pt x="7127" y="30010"/>
                      <a:pt x="7200" y="30010"/>
                    </a:cubicBezTo>
                    <a:cubicBezTo>
                      <a:pt x="7230" y="30010"/>
                      <a:pt x="7251" y="29999"/>
                      <a:pt x="7283" y="29979"/>
                    </a:cubicBezTo>
                    <a:cubicBezTo>
                      <a:pt x="7293" y="29979"/>
                      <a:pt x="7303" y="29969"/>
                      <a:pt x="7303" y="29969"/>
                    </a:cubicBezTo>
                    <a:cubicBezTo>
                      <a:pt x="7386" y="29803"/>
                      <a:pt x="7459" y="29678"/>
                      <a:pt x="7532" y="29574"/>
                    </a:cubicBezTo>
                    <a:cubicBezTo>
                      <a:pt x="7366" y="29501"/>
                      <a:pt x="7210" y="29418"/>
                      <a:pt x="7044" y="29335"/>
                    </a:cubicBezTo>
                    <a:close/>
                    <a:moveTo>
                      <a:pt x="43920" y="29335"/>
                    </a:moveTo>
                    <a:cubicBezTo>
                      <a:pt x="43734" y="29439"/>
                      <a:pt x="43547" y="29533"/>
                      <a:pt x="43349" y="29616"/>
                    </a:cubicBezTo>
                    <a:cubicBezTo>
                      <a:pt x="43443" y="29771"/>
                      <a:pt x="43557" y="29906"/>
                      <a:pt x="43692" y="29979"/>
                    </a:cubicBezTo>
                    <a:cubicBezTo>
                      <a:pt x="43713" y="29999"/>
                      <a:pt x="43744" y="30010"/>
                      <a:pt x="43775" y="30010"/>
                    </a:cubicBezTo>
                    <a:cubicBezTo>
                      <a:pt x="43847" y="30010"/>
                      <a:pt x="43920" y="29958"/>
                      <a:pt x="43941" y="29875"/>
                    </a:cubicBezTo>
                    <a:cubicBezTo>
                      <a:pt x="43962" y="29803"/>
                      <a:pt x="43972" y="29720"/>
                      <a:pt x="43972" y="29647"/>
                    </a:cubicBezTo>
                    <a:cubicBezTo>
                      <a:pt x="43972" y="29543"/>
                      <a:pt x="43951" y="29439"/>
                      <a:pt x="43920" y="29335"/>
                    </a:cubicBezTo>
                    <a:close/>
                    <a:moveTo>
                      <a:pt x="43266" y="29657"/>
                    </a:moveTo>
                    <a:cubicBezTo>
                      <a:pt x="42997" y="29771"/>
                      <a:pt x="42727" y="29886"/>
                      <a:pt x="42447" y="29969"/>
                    </a:cubicBezTo>
                    <a:cubicBezTo>
                      <a:pt x="42530" y="30062"/>
                      <a:pt x="42655" y="30114"/>
                      <a:pt x="42831" y="30114"/>
                    </a:cubicBezTo>
                    <a:lnTo>
                      <a:pt x="42934" y="30114"/>
                    </a:lnTo>
                    <a:cubicBezTo>
                      <a:pt x="43204" y="30082"/>
                      <a:pt x="43298" y="29969"/>
                      <a:pt x="43298" y="29823"/>
                    </a:cubicBezTo>
                    <a:cubicBezTo>
                      <a:pt x="43298" y="29771"/>
                      <a:pt x="43287" y="29709"/>
                      <a:pt x="43266" y="29657"/>
                    </a:cubicBezTo>
                    <a:close/>
                    <a:moveTo>
                      <a:pt x="47312" y="29087"/>
                    </a:moveTo>
                    <a:cubicBezTo>
                      <a:pt x="47250" y="29087"/>
                      <a:pt x="47198" y="29087"/>
                      <a:pt x="47146" y="29097"/>
                    </a:cubicBezTo>
                    <a:cubicBezTo>
                      <a:pt x="47042" y="29097"/>
                      <a:pt x="46980" y="29180"/>
                      <a:pt x="46980" y="29263"/>
                    </a:cubicBezTo>
                    <a:cubicBezTo>
                      <a:pt x="46980" y="29326"/>
                      <a:pt x="47001" y="29377"/>
                      <a:pt x="47063" y="29409"/>
                    </a:cubicBezTo>
                    <a:cubicBezTo>
                      <a:pt x="47395" y="29626"/>
                      <a:pt x="47904" y="29865"/>
                      <a:pt x="48070" y="29989"/>
                    </a:cubicBezTo>
                    <a:cubicBezTo>
                      <a:pt x="48215" y="30103"/>
                      <a:pt x="48464" y="30228"/>
                      <a:pt x="48713" y="30352"/>
                    </a:cubicBezTo>
                    <a:cubicBezTo>
                      <a:pt x="48785" y="30290"/>
                      <a:pt x="48858" y="30228"/>
                      <a:pt x="48930" y="30155"/>
                    </a:cubicBezTo>
                    <a:cubicBezTo>
                      <a:pt x="48609" y="29948"/>
                      <a:pt x="48598" y="29584"/>
                      <a:pt x="48215" y="29326"/>
                    </a:cubicBezTo>
                    <a:cubicBezTo>
                      <a:pt x="47934" y="29139"/>
                      <a:pt x="47623" y="29087"/>
                      <a:pt x="47312" y="29087"/>
                    </a:cubicBezTo>
                    <a:close/>
                    <a:moveTo>
                      <a:pt x="3662" y="29087"/>
                    </a:moveTo>
                    <a:cubicBezTo>
                      <a:pt x="3351" y="29087"/>
                      <a:pt x="3040" y="29139"/>
                      <a:pt x="2760" y="29326"/>
                    </a:cubicBezTo>
                    <a:cubicBezTo>
                      <a:pt x="2366" y="29584"/>
                      <a:pt x="2366" y="29969"/>
                      <a:pt x="2023" y="30165"/>
                    </a:cubicBezTo>
                    <a:cubicBezTo>
                      <a:pt x="2096" y="30238"/>
                      <a:pt x="2168" y="30301"/>
                      <a:pt x="2241" y="30363"/>
                    </a:cubicBezTo>
                    <a:cubicBezTo>
                      <a:pt x="2500" y="30228"/>
                      <a:pt x="2749" y="30114"/>
                      <a:pt x="2905" y="29989"/>
                    </a:cubicBezTo>
                    <a:cubicBezTo>
                      <a:pt x="3060" y="29865"/>
                      <a:pt x="3579" y="29626"/>
                      <a:pt x="3911" y="29409"/>
                    </a:cubicBezTo>
                    <a:cubicBezTo>
                      <a:pt x="3973" y="29377"/>
                      <a:pt x="3994" y="29326"/>
                      <a:pt x="3994" y="29263"/>
                    </a:cubicBezTo>
                    <a:cubicBezTo>
                      <a:pt x="3994" y="29180"/>
                      <a:pt x="3932" y="29097"/>
                      <a:pt x="3828" y="29097"/>
                    </a:cubicBezTo>
                    <a:cubicBezTo>
                      <a:pt x="3777" y="29087"/>
                      <a:pt x="3714" y="29087"/>
                      <a:pt x="3662" y="29087"/>
                    </a:cubicBezTo>
                    <a:close/>
                    <a:moveTo>
                      <a:pt x="16649" y="30435"/>
                    </a:moveTo>
                    <a:lnTo>
                      <a:pt x="16649" y="30435"/>
                    </a:lnTo>
                    <a:cubicBezTo>
                      <a:pt x="16628" y="30487"/>
                      <a:pt x="16608" y="30539"/>
                      <a:pt x="16577" y="30580"/>
                    </a:cubicBezTo>
                    <a:cubicBezTo>
                      <a:pt x="16598" y="30591"/>
                      <a:pt x="16608" y="30601"/>
                      <a:pt x="16618" y="30601"/>
                    </a:cubicBezTo>
                    <a:cubicBezTo>
                      <a:pt x="16628" y="30550"/>
                      <a:pt x="16639" y="30497"/>
                      <a:pt x="16649" y="30435"/>
                    </a:cubicBezTo>
                    <a:close/>
                    <a:moveTo>
                      <a:pt x="38236" y="26774"/>
                    </a:moveTo>
                    <a:cubicBezTo>
                      <a:pt x="38080" y="26774"/>
                      <a:pt x="37914" y="26846"/>
                      <a:pt x="37748" y="27033"/>
                    </a:cubicBezTo>
                    <a:cubicBezTo>
                      <a:pt x="37468" y="27355"/>
                      <a:pt x="37406" y="28060"/>
                      <a:pt x="37385" y="28568"/>
                    </a:cubicBezTo>
                    <a:cubicBezTo>
                      <a:pt x="37385" y="28599"/>
                      <a:pt x="37374" y="28630"/>
                      <a:pt x="37354" y="28662"/>
                    </a:cubicBezTo>
                    <a:cubicBezTo>
                      <a:pt x="37385" y="29222"/>
                      <a:pt x="37448" y="29865"/>
                      <a:pt x="37540" y="30633"/>
                    </a:cubicBezTo>
                    <a:cubicBezTo>
                      <a:pt x="37582" y="30622"/>
                      <a:pt x="37634" y="30622"/>
                      <a:pt x="37676" y="30612"/>
                    </a:cubicBezTo>
                    <a:lnTo>
                      <a:pt x="37676" y="30518"/>
                    </a:lnTo>
                    <a:cubicBezTo>
                      <a:pt x="37676" y="30425"/>
                      <a:pt x="37759" y="30342"/>
                      <a:pt x="37852" y="30342"/>
                    </a:cubicBezTo>
                    <a:cubicBezTo>
                      <a:pt x="37862" y="30342"/>
                      <a:pt x="37872" y="30352"/>
                      <a:pt x="37883" y="30352"/>
                    </a:cubicBezTo>
                    <a:cubicBezTo>
                      <a:pt x="38111" y="30404"/>
                      <a:pt x="38402" y="30446"/>
                      <a:pt x="38661" y="30446"/>
                    </a:cubicBezTo>
                    <a:cubicBezTo>
                      <a:pt x="38827" y="30446"/>
                      <a:pt x="38993" y="30425"/>
                      <a:pt x="39107" y="30373"/>
                    </a:cubicBezTo>
                    <a:cubicBezTo>
                      <a:pt x="39294" y="30280"/>
                      <a:pt x="39387" y="30155"/>
                      <a:pt x="39408" y="30020"/>
                    </a:cubicBezTo>
                    <a:cubicBezTo>
                      <a:pt x="39273" y="29813"/>
                      <a:pt x="39149" y="29584"/>
                      <a:pt x="39045" y="29356"/>
                    </a:cubicBezTo>
                    <a:cubicBezTo>
                      <a:pt x="38993" y="29315"/>
                      <a:pt x="38941" y="29284"/>
                      <a:pt x="38879" y="29253"/>
                    </a:cubicBezTo>
                    <a:cubicBezTo>
                      <a:pt x="38506" y="29077"/>
                      <a:pt x="38038" y="29087"/>
                      <a:pt x="37717" y="28807"/>
                    </a:cubicBezTo>
                    <a:cubicBezTo>
                      <a:pt x="37551" y="28672"/>
                      <a:pt x="37478" y="28537"/>
                      <a:pt x="37478" y="28423"/>
                    </a:cubicBezTo>
                    <a:cubicBezTo>
                      <a:pt x="37478" y="28267"/>
                      <a:pt x="37634" y="28153"/>
                      <a:pt x="37893" y="28153"/>
                    </a:cubicBezTo>
                    <a:cubicBezTo>
                      <a:pt x="37925" y="28153"/>
                      <a:pt x="37966" y="28153"/>
                      <a:pt x="38008" y="28164"/>
                    </a:cubicBezTo>
                    <a:cubicBezTo>
                      <a:pt x="38257" y="28184"/>
                      <a:pt x="38506" y="28309"/>
                      <a:pt x="38734" y="28443"/>
                    </a:cubicBezTo>
                    <a:cubicBezTo>
                      <a:pt x="38609" y="27977"/>
                      <a:pt x="38547" y="27500"/>
                      <a:pt x="38547" y="27023"/>
                    </a:cubicBezTo>
                    <a:cubicBezTo>
                      <a:pt x="38547" y="26970"/>
                      <a:pt x="38547" y="26919"/>
                      <a:pt x="38557" y="26867"/>
                    </a:cubicBezTo>
                    <a:cubicBezTo>
                      <a:pt x="38453" y="26804"/>
                      <a:pt x="38350" y="26774"/>
                      <a:pt x="38236" y="26774"/>
                    </a:cubicBezTo>
                    <a:close/>
                    <a:moveTo>
                      <a:pt x="45995" y="29605"/>
                    </a:moveTo>
                    <a:cubicBezTo>
                      <a:pt x="45912" y="29637"/>
                      <a:pt x="45870" y="29678"/>
                      <a:pt x="45870" y="29730"/>
                    </a:cubicBezTo>
                    <a:cubicBezTo>
                      <a:pt x="45870" y="29886"/>
                      <a:pt x="46233" y="30124"/>
                      <a:pt x="46348" y="30207"/>
                    </a:cubicBezTo>
                    <a:cubicBezTo>
                      <a:pt x="46772" y="30508"/>
                      <a:pt x="47219" y="30799"/>
                      <a:pt x="47623" y="31140"/>
                    </a:cubicBezTo>
                    <a:cubicBezTo>
                      <a:pt x="47758" y="31068"/>
                      <a:pt x="47883" y="30985"/>
                      <a:pt x="47996" y="30902"/>
                    </a:cubicBezTo>
                    <a:cubicBezTo>
                      <a:pt x="47582" y="30570"/>
                      <a:pt x="47229" y="30207"/>
                      <a:pt x="46752" y="29948"/>
                    </a:cubicBezTo>
                    <a:cubicBezTo>
                      <a:pt x="46617" y="29875"/>
                      <a:pt x="46233" y="29605"/>
                      <a:pt x="46046" y="29605"/>
                    </a:cubicBezTo>
                    <a:close/>
                    <a:moveTo>
                      <a:pt x="4928" y="29605"/>
                    </a:moveTo>
                    <a:cubicBezTo>
                      <a:pt x="4741" y="29605"/>
                      <a:pt x="4347" y="29875"/>
                      <a:pt x="4222" y="29948"/>
                    </a:cubicBezTo>
                    <a:cubicBezTo>
                      <a:pt x="3735" y="30218"/>
                      <a:pt x="3382" y="30580"/>
                      <a:pt x="2957" y="30912"/>
                    </a:cubicBezTo>
                    <a:lnTo>
                      <a:pt x="3330" y="31161"/>
                    </a:lnTo>
                    <a:cubicBezTo>
                      <a:pt x="3735" y="30808"/>
                      <a:pt x="4192" y="30518"/>
                      <a:pt x="4627" y="30207"/>
                    </a:cubicBezTo>
                    <a:cubicBezTo>
                      <a:pt x="4741" y="30124"/>
                      <a:pt x="5094" y="29886"/>
                      <a:pt x="5094" y="29730"/>
                    </a:cubicBezTo>
                    <a:cubicBezTo>
                      <a:pt x="5094" y="29678"/>
                      <a:pt x="5063" y="29637"/>
                      <a:pt x="4969" y="29605"/>
                    </a:cubicBezTo>
                    <a:close/>
                    <a:moveTo>
                      <a:pt x="45331" y="29896"/>
                    </a:moveTo>
                    <a:cubicBezTo>
                      <a:pt x="45082" y="29896"/>
                      <a:pt x="44988" y="29979"/>
                      <a:pt x="44988" y="30093"/>
                    </a:cubicBezTo>
                    <a:cubicBezTo>
                      <a:pt x="44988" y="30228"/>
                      <a:pt x="45113" y="30404"/>
                      <a:pt x="45279" y="30529"/>
                    </a:cubicBezTo>
                    <a:cubicBezTo>
                      <a:pt x="45559" y="30757"/>
                      <a:pt x="45922" y="30891"/>
                      <a:pt x="46140" y="31203"/>
                    </a:cubicBezTo>
                    <a:cubicBezTo>
                      <a:pt x="46192" y="31286"/>
                      <a:pt x="46316" y="31514"/>
                      <a:pt x="46451" y="31784"/>
                    </a:cubicBezTo>
                    <a:cubicBezTo>
                      <a:pt x="46555" y="31742"/>
                      <a:pt x="46659" y="31691"/>
                      <a:pt x="46752" y="31638"/>
                    </a:cubicBezTo>
                    <a:cubicBezTo>
                      <a:pt x="46514" y="31244"/>
                      <a:pt x="46327" y="30788"/>
                      <a:pt x="46078" y="30467"/>
                    </a:cubicBezTo>
                    <a:cubicBezTo>
                      <a:pt x="45901" y="30238"/>
                      <a:pt x="45673" y="29896"/>
                      <a:pt x="45341" y="29896"/>
                    </a:cubicBezTo>
                    <a:close/>
                    <a:moveTo>
                      <a:pt x="5633" y="29896"/>
                    </a:moveTo>
                    <a:cubicBezTo>
                      <a:pt x="5301" y="29896"/>
                      <a:pt x="5073" y="30238"/>
                      <a:pt x="4897" y="30467"/>
                    </a:cubicBezTo>
                    <a:cubicBezTo>
                      <a:pt x="4637" y="30788"/>
                      <a:pt x="4450" y="31255"/>
                      <a:pt x="4212" y="31649"/>
                    </a:cubicBezTo>
                    <a:cubicBezTo>
                      <a:pt x="4316" y="31701"/>
                      <a:pt x="4420" y="31753"/>
                      <a:pt x="4523" y="31794"/>
                    </a:cubicBezTo>
                    <a:cubicBezTo>
                      <a:pt x="4658" y="31514"/>
                      <a:pt x="4772" y="31286"/>
                      <a:pt x="4835" y="31203"/>
                    </a:cubicBezTo>
                    <a:cubicBezTo>
                      <a:pt x="5042" y="30891"/>
                      <a:pt x="5405" y="30757"/>
                      <a:pt x="5695" y="30529"/>
                    </a:cubicBezTo>
                    <a:cubicBezTo>
                      <a:pt x="5861" y="30404"/>
                      <a:pt x="5986" y="30228"/>
                      <a:pt x="5986" y="30093"/>
                    </a:cubicBezTo>
                    <a:cubicBezTo>
                      <a:pt x="5986" y="29979"/>
                      <a:pt x="5893" y="29896"/>
                      <a:pt x="5644" y="29896"/>
                    </a:cubicBezTo>
                    <a:close/>
                    <a:moveTo>
                      <a:pt x="26888" y="25819"/>
                    </a:moveTo>
                    <a:lnTo>
                      <a:pt x="26888" y="25819"/>
                    </a:lnTo>
                    <a:cubicBezTo>
                      <a:pt x="26462" y="26068"/>
                      <a:pt x="26047" y="26338"/>
                      <a:pt x="25726" y="26701"/>
                    </a:cubicBezTo>
                    <a:cubicBezTo>
                      <a:pt x="25664" y="26774"/>
                      <a:pt x="25611" y="26846"/>
                      <a:pt x="25549" y="26908"/>
                    </a:cubicBezTo>
                    <a:cubicBezTo>
                      <a:pt x="25632" y="27230"/>
                      <a:pt x="25705" y="27551"/>
                      <a:pt x="25777" y="27883"/>
                    </a:cubicBezTo>
                    <a:cubicBezTo>
                      <a:pt x="25809" y="28028"/>
                      <a:pt x="25830" y="28174"/>
                      <a:pt x="25860" y="28319"/>
                    </a:cubicBezTo>
                    <a:cubicBezTo>
                      <a:pt x="25871" y="28381"/>
                      <a:pt x="25881" y="28454"/>
                      <a:pt x="25892" y="28516"/>
                    </a:cubicBezTo>
                    <a:cubicBezTo>
                      <a:pt x="25996" y="28941"/>
                      <a:pt x="26192" y="29865"/>
                      <a:pt x="26079" y="30238"/>
                    </a:cubicBezTo>
                    <a:cubicBezTo>
                      <a:pt x="26006" y="30518"/>
                      <a:pt x="25860" y="30767"/>
                      <a:pt x="25674" y="30995"/>
                    </a:cubicBezTo>
                    <a:cubicBezTo>
                      <a:pt x="25528" y="31182"/>
                      <a:pt x="25362" y="31359"/>
                      <a:pt x="25176" y="31514"/>
                    </a:cubicBezTo>
                    <a:cubicBezTo>
                      <a:pt x="25145" y="31545"/>
                      <a:pt x="25104" y="31576"/>
                      <a:pt x="25062" y="31608"/>
                    </a:cubicBezTo>
                    <a:cubicBezTo>
                      <a:pt x="24813" y="31825"/>
                      <a:pt x="24553" y="32012"/>
                      <a:pt x="24294" y="32198"/>
                    </a:cubicBezTo>
                    <a:lnTo>
                      <a:pt x="28236" y="32198"/>
                    </a:lnTo>
                    <a:lnTo>
                      <a:pt x="28236" y="31908"/>
                    </a:lnTo>
                    <a:cubicBezTo>
                      <a:pt x="28153" y="31887"/>
                      <a:pt x="28059" y="31877"/>
                      <a:pt x="27977" y="31846"/>
                    </a:cubicBezTo>
                    <a:cubicBezTo>
                      <a:pt x="27801" y="31804"/>
                      <a:pt x="27603" y="31742"/>
                      <a:pt x="27479" y="31587"/>
                    </a:cubicBezTo>
                    <a:cubicBezTo>
                      <a:pt x="27313" y="31379"/>
                      <a:pt x="27282" y="31068"/>
                      <a:pt x="27261" y="30778"/>
                    </a:cubicBezTo>
                    <a:cubicBezTo>
                      <a:pt x="27188" y="29647"/>
                      <a:pt x="27001" y="28526"/>
                      <a:pt x="26711" y="27438"/>
                    </a:cubicBezTo>
                    <a:cubicBezTo>
                      <a:pt x="26660" y="27240"/>
                      <a:pt x="26597" y="27033"/>
                      <a:pt x="26597" y="26815"/>
                    </a:cubicBezTo>
                    <a:lnTo>
                      <a:pt x="26597" y="26804"/>
                    </a:lnTo>
                    <a:cubicBezTo>
                      <a:pt x="26607" y="26452"/>
                      <a:pt x="26773" y="26141"/>
                      <a:pt x="26888" y="25819"/>
                    </a:cubicBezTo>
                    <a:close/>
                    <a:moveTo>
                      <a:pt x="6702" y="30384"/>
                    </a:moveTo>
                    <a:cubicBezTo>
                      <a:pt x="6515" y="30384"/>
                      <a:pt x="6142" y="30601"/>
                      <a:pt x="5934" y="30767"/>
                    </a:cubicBezTo>
                    <a:cubicBezTo>
                      <a:pt x="5591" y="31047"/>
                      <a:pt x="5353" y="31472"/>
                      <a:pt x="5197" y="31887"/>
                    </a:cubicBezTo>
                    <a:cubicBezTo>
                      <a:pt x="5177" y="31940"/>
                      <a:pt x="5156" y="32002"/>
                      <a:pt x="5146" y="32064"/>
                    </a:cubicBezTo>
                    <a:cubicBezTo>
                      <a:pt x="5322" y="32136"/>
                      <a:pt x="5488" y="32198"/>
                      <a:pt x="5664" y="32261"/>
                    </a:cubicBezTo>
                    <a:cubicBezTo>
                      <a:pt x="5840" y="31721"/>
                      <a:pt x="6370" y="31306"/>
                      <a:pt x="6660" y="30840"/>
                    </a:cubicBezTo>
                    <a:cubicBezTo>
                      <a:pt x="6764" y="30674"/>
                      <a:pt x="6806" y="30560"/>
                      <a:pt x="6806" y="30487"/>
                    </a:cubicBezTo>
                    <a:cubicBezTo>
                      <a:pt x="6806" y="30414"/>
                      <a:pt x="6764" y="30384"/>
                      <a:pt x="6702" y="30384"/>
                    </a:cubicBezTo>
                    <a:close/>
                    <a:moveTo>
                      <a:pt x="44273" y="30384"/>
                    </a:moveTo>
                    <a:cubicBezTo>
                      <a:pt x="44211" y="30384"/>
                      <a:pt x="44169" y="30414"/>
                      <a:pt x="44169" y="30487"/>
                    </a:cubicBezTo>
                    <a:cubicBezTo>
                      <a:pt x="44169" y="30560"/>
                      <a:pt x="44211" y="30674"/>
                      <a:pt x="44314" y="30840"/>
                    </a:cubicBezTo>
                    <a:cubicBezTo>
                      <a:pt x="44605" y="31306"/>
                      <a:pt x="45134" y="31721"/>
                      <a:pt x="45299" y="32261"/>
                    </a:cubicBezTo>
                    <a:cubicBezTo>
                      <a:pt x="45476" y="32198"/>
                      <a:pt x="45652" y="32126"/>
                      <a:pt x="45818" y="32064"/>
                    </a:cubicBezTo>
                    <a:cubicBezTo>
                      <a:pt x="45808" y="32002"/>
                      <a:pt x="45787" y="31940"/>
                      <a:pt x="45767" y="31887"/>
                    </a:cubicBezTo>
                    <a:cubicBezTo>
                      <a:pt x="45611" y="31472"/>
                      <a:pt x="45382" y="31047"/>
                      <a:pt x="45041" y="30767"/>
                    </a:cubicBezTo>
                    <a:cubicBezTo>
                      <a:pt x="44833" y="30601"/>
                      <a:pt x="44460" y="30384"/>
                      <a:pt x="44273" y="30384"/>
                    </a:cubicBezTo>
                    <a:close/>
                    <a:moveTo>
                      <a:pt x="33796" y="25975"/>
                    </a:moveTo>
                    <a:cubicBezTo>
                      <a:pt x="33423" y="26141"/>
                      <a:pt x="33029" y="26265"/>
                      <a:pt x="32634" y="26338"/>
                    </a:cubicBezTo>
                    <a:cubicBezTo>
                      <a:pt x="32282" y="27946"/>
                      <a:pt x="31701" y="29492"/>
                      <a:pt x="30902" y="30923"/>
                    </a:cubicBezTo>
                    <a:cubicBezTo>
                      <a:pt x="30902" y="30964"/>
                      <a:pt x="30912" y="31006"/>
                      <a:pt x="30912" y="31047"/>
                    </a:cubicBezTo>
                    <a:cubicBezTo>
                      <a:pt x="30912" y="31110"/>
                      <a:pt x="30902" y="31172"/>
                      <a:pt x="30892" y="31223"/>
                    </a:cubicBezTo>
                    <a:cubicBezTo>
                      <a:pt x="30881" y="31276"/>
                      <a:pt x="30871" y="31317"/>
                      <a:pt x="30850" y="31359"/>
                    </a:cubicBezTo>
                    <a:cubicBezTo>
                      <a:pt x="30943" y="31431"/>
                      <a:pt x="31088" y="31452"/>
                      <a:pt x="31213" y="31472"/>
                    </a:cubicBezTo>
                    <a:cubicBezTo>
                      <a:pt x="31711" y="31545"/>
                      <a:pt x="32167" y="31836"/>
                      <a:pt x="32448" y="32251"/>
                    </a:cubicBezTo>
                    <a:cubicBezTo>
                      <a:pt x="33412" y="32271"/>
                      <a:pt x="34366" y="32292"/>
                      <a:pt x="35290" y="32323"/>
                    </a:cubicBezTo>
                    <a:cubicBezTo>
                      <a:pt x="35269" y="32188"/>
                      <a:pt x="35258" y="32053"/>
                      <a:pt x="35258" y="31908"/>
                    </a:cubicBezTo>
                    <a:cubicBezTo>
                      <a:pt x="35258" y="31794"/>
                      <a:pt x="35269" y="31670"/>
                      <a:pt x="35269" y="31555"/>
                    </a:cubicBezTo>
                    <a:cubicBezTo>
                      <a:pt x="35269" y="31535"/>
                      <a:pt x="35269" y="31514"/>
                      <a:pt x="35258" y="31493"/>
                    </a:cubicBezTo>
                    <a:cubicBezTo>
                      <a:pt x="35258" y="31140"/>
                      <a:pt x="35145" y="30757"/>
                      <a:pt x="34926" y="30497"/>
                    </a:cubicBezTo>
                    <a:cubicBezTo>
                      <a:pt x="34605" y="30114"/>
                      <a:pt x="34419" y="29626"/>
                      <a:pt x="34366" y="29128"/>
                    </a:cubicBezTo>
                    <a:cubicBezTo>
                      <a:pt x="34253" y="28070"/>
                      <a:pt x="34066" y="27012"/>
                      <a:pt x="33796" y="25975"/>
                    </a:cubicBezTo>
                    <a:close/>
                    <a:moveTo>
                      <a:pt x="40652" y="30404"/>
                    </a:moveTo>
                    <a:cubicBezTo>
                      <a:pt x="40497" y="30404"/>
                      <a:pt x="40383" y="30508"/>
                      <a:pt x="40383" y="30767"/>
                    </a:cubicBezTo>
                    <a:lnTo>
                      <a:pt x="40383" y="30788"/>
                    </a:lnTo>
                    <a:cubicBezTo>
                      <a:pt x="40383" y="30799"/>
                      <a:pt x="40383" y="30819"/>
                      <a:pt x="40393" y="30829"/>
                    </a:cubicBezTo>
                    <a:cubicBezTo>
                      <a:pt x="40403" y="31130"/>
                      <a:pt x="40850" y="31545"/>
                      <a:pt x="40839" y="31908"/>
                    </a:cubicBezTo>
                    <a:cubicBezTo>
                      <a:pt x="40839" y="32002"/>
                      <a:pt x="40818" y="32085"/>
                      <a:pt x="40746" y="32157"/>
                    </a:cubicBezTo>
                    <a:cubicBezTo>
                      <a:pt x="40663" y="32261"/>
                      <a:pt x="40580" y="32313"/>
                      <a:pt x="40507" y="32313"/>
                    </a:cubicBezTo>
                    <a:cubicBezTo>
                      <a:pt x="40165" y="32313"/>
                      <a:pt x="39958" y="31338"/>
                      <a:pt x="39885" y="31120"/>
                    </a:cubicBezTo>
                    <a:cubicBezTo>
                      <a:pt x="39843" y="30995"/>
                      <a:pt x="39813" y="30891"/>
                      <a:pt x="39771" y="30829"/>
                    </a:cubicBezTo>
                    <a:cubicBezTo>
                      <a:pt x="39709" y="30736"/>
                      <a:pt x="39636" y="30695"/>
                      <a:pt x="39522" y="30695"/>
                    </a:cubicBezTo>
                    <a:cubicBezTo>
                      <a:pt x="39439" y="30695"/>
                      <a:pt x="39325" y="30725"/>
                      <a:pt x="39169" y="30757"/>
                    </a:cubicBezTo>
                    <a:lnTo>
                      <a:pt x="39159" y="30757"/>
                    </a:lnTo>
                    <a:cubicBezTo>
                      <a:pt x="39013" y="30788"/>
                      <a:pt x="38868" y="30829"/>
                      <a:pt x="38734" y="30871"/>
                    </a:cubicBezTo>
                    <a:cubicBezTo>
                      <a:pt x="38692" y="30891"/>
                      <a:pt x="38651" y="30902"/>
                      <a:pt x="38599" y="30912"/>
                    </a:cubicBezTo>
                    <a:cubicBezTo>
                      <a:pt x="38951" y="31182"/>
                      <a:pt x="39169" y="31608"/>
                      <a:pt x="39252" y="32032"/>
                    </a:cubicBezTo>
                    <a:cubicBezTo>
                      <a:pt x="39273" y="32106"/>
                      <a:pt x="39283" y="32188"/>
                      <a:pt x="39283" y="32271"/>
                    </a:cubicBezTo>
                    <a:cubicBezTo>
                      <a:pt x="39283" y="32334"/>
                      <a:pt x="39273" y="32396"/>
                      <a:pt x="39262" y="32458"/>
                    </a:cubicBezTo>
                    <a:cubicBezTo>
                      <a:pt x="40051" y="32489"/>
                      <a:pt x="40808" y="32530"/>
                      <a:pt x="41534" y="32572"/>
                    </a:cubicBezTo>
                    <a:lnTo>
                      <a:pt x="41534" y="32479"/>
                    </a:lnTo>
                    <a:cubicBezTo>
                      <a:pt x="41534" y="32354"/>
                      <a:pt x="41544" y="32240"/>
                      <a:pt x="41544" y="32147"/>
                    </a:cubicBezTo>
                    <a:lnTo>
                      <a:pt x="41544" y="32064"/>
                    </a:lnTo>
                    <a:cubicBezTo>
                      <a:pt x="41544" y="31608"/>
                      <a:pt x="41503" y="31130"/>
                      <a:pt x="41223" y="30757"/>
                    </a:cubicBezTo>
                    <a:cubicBezTo>
                      <a:pt x="41203" y="30725"/>
                      <a:pt x="41171" y="30695"/>
                      <a:pt x="41150" y="30663"/>
                    </a:cubicBezTo>
                    <a:cubicBezTo>
                      <a:pt x="41005" y="30518"/>
                      <a:pt x="40808" y="30404"/>
                      <a:pt x="40652" y="30404"/>
                    </a:cubicBezTo>
                    <a:close/>
                    <a:moveTo>
                      <a:pt x="6961" y="30923"/>
                    </a:moveTo>
                    <a:cubicBezTo>
                      <a:pt x="6640" y="31306"/>
                      <a:pt x="6608" y="31908"/>
                      <a:pt x="6494" y="32375"/>
                    </a:cubicBezTo>
                    <a:cubicBezTo>
                      <a:pt x="6484" y="32427"/>
                      <a:pt x="6474" y="32468"/>
                      <a:pt x="6453" y="32510"/>
                    </a:cubicBezTo>
                    <a:cubicBezTo>
                      <a:pt x="6577" y="32551"/>
                      <a:pt x="6691" y="32583"/>
                      <a:pt x="6806" y="32613"/>
                    </a:cubicBezTo>
                    <a:cubicBezTo>
                      <a:pt x="6815" y="32583"/>
                      <a:pt x="6826" y="32562"/>
                      <a:pt x="6836" y="32541"/>
                    </a:cubicBezTo>
                    <a:cubicBezTo>
                      <a:pt x="6806" y="32375"/>
                      <a:pt x="6785" y="32209"/>
                      <a:pt x="6785" y="32043"/>
                    </a:cubicBezTo>
                    <a:cubicBezTo>
                      <a:pt x="6785" y="31857"/>
                      <a:pt x="6806" y="31670"/>
                      <a:pt x="6836" y="31483"/>
                    </a:cubicBezTo>
                    <a:cubicBezTo>
                      <a:pt x="6878" y="31276"/>
                      <a:pt x="6919" y="31099"/>
                      <a:pt x="6961" y="30923"/>
                    </a:cubicBezTo>
                    <a:close/>
                    <a:moveTo>
                      <a:pt x="43183" y="30580"/>
                    </a:moveTo>
                    <a:cubicBezTo>
                      <a:pt x="42976" y="30580"/>
                      <a:pt x="42789" y="30642"/>
                      <a:pt x="42768" y="30819"/>
                    </a:cubicBezTo>
                    <a:lnTo>
                      <a:pt x="42768" y="30829"/>
                    </a:lnTo>
                    <a:cubicBezTo>
                      <a:pt x="42768" y="31027"/>
                      <a:pt x="43443" y="31753"/>
                      <a:pt x="43588" y="31919"/>
                    </a:cubicBezTo>
                    <a:cubicBezTo>
                      <a:pt x="43764" y="32126"/>
                      <a:pt x="44086" y="32344"/>
                      <a:pt x="44169" y="32613"/>
                    </a:cubicBezTo>
                    <a:cubicBezTo>
                      <a:pt x="44283" y="32583"/>
                      <a:pt x="44397" y="32551"/>
                      <a:pt x="44522" y="32520"/>
                    </a:cubicBezTo>
                    <a:cubicBezTo>
                      <a:pt x="44501" y="32468"/>
                      <a:pt x="44480" y="32427"/>
                      <a:pt x="44470" y="32375"/>
                    </a:cubicBezTo>
                    <a:cubicBezTo>
                      <a:pt x="44324" y="31784"/>
                      <a:pt x="44324" y="30985"/>
                      <a:pt x="43692" y="30684"/>
                    </a:cubicBezTo>
                    <a:cubicBezTo>
                      <a:pt x="43568" y="30633"/>
                      <a:pt x="43370" y="30580"/>
                      <a:pt x="43183" y="30580"/>
                    </a:cubicBezTo>
                    <a:close/>
                    <a:moveTo>
                      <a:pt x="41773" y="30778"/>
                    </a:moveTo>
                    <a:cubicBezTo>
                      <a:pt x="41576" y="30778"/>
                      <a:pt x="41514" y="30850"/>
                      <a:pt x="41514" y="30954"/>
                    </a:cubicBezTo>
                    <a:cubicBezTo>
                      <a:pt x="41514" y="31213"/>
                      <a:pt x="41991" y="31732"/>
                      <a:pt x="42125" y="31981"/>
                    </a:cubicBezTo>
                    <a:cubicBezTo>
                      <a:pt x="42188" y="32106"/>
                      <a:pt x="42291" y="32375"/>
                      <a:pt x="42323" y="32613"/>
                    </a:cubicBezTo>
                    <a:cubicBezTo>
                      <a:pt x="42748" y="32634"/>
                      <a:pt x="43163" y="32666"/>
                      <a:pt x="43568" y="32696"/>
                    </a:cubicBezTo>
                    <a:cubicBezTo>
                      <a:pt x="42934" y="32106"/>
                      <a:pt x="42717" y="30778"/>
                      <a:pt x="41783" y="30778"/>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4375607" y="3498205"/>
                <a:ext cx="1253339" cy="66753"/>
              </a:xfrm>
              <a:custGeom>
                <a:rect b="b" l="l" r="r" t="t"/>
                <a:pathLst>
                  <a:path extrusionOk="0" h="1142" w="21442">
                    <a:moveTo>
                      <a:pt x="20135" y="415"/>
                    </a:moveTo>
                    <a:cubicBezTo>
                      <a:pt x="20145" y="478"/>
                      <a:pt x="20156" y="530"/>
                      <a:pt x="20156" y="581"/>
                    </a:cubicBezTo>
                    <a:cubicBezTo>
                      <a:pt x="20156" y="664"/>
                      <a:pt x="20135" y="747"/>
                      <a:pt x="20114" y="810"/>
                    </a:cubicBezTo>
                    <a:cubicBezTo>
                      <a:pt x="20560" y="737"/>
                      <a:pt x="21006" y="654"/>
                      <a:pt x="21442" y="551"/>
                    </a:cubicBezTo>
                    <a:cubicBezTo>
                      <a:pt x="21421" y="530"/>
                      <a:pt x="21400" y="509"/>
                      <a:pt x="21380" y="498"/>
                    </a:cubicBezTo>
                    <a:cubicBezTo>
                      <a:pt x="20975" y="468"/>
                      <a:pt x="20560" y="436"/>
                      <a:pt x="20135" y="415"/>
                    </a:cubicBezTo>
                    <a:close/>
                    <a:moveTo>
                      <a:pt x="2106" y="0"/>
                    </a:moveTo>
                    <a:cubicBezTo>
                      <a:pt x="2003" y="73"/>
                      <a:pt x="1888" y="146"/>
                      <a:pt x="1785" y="219"/>
                    </a:cubicBezTo>
                    <a:cubicBezTo>
                      <a:pt x="1577" y="343"/>
                      <a:pt x="1360" y="468"/>
                      <a:pt x="1152" y="581"/>
                    </a:cubicBezTo>
                    <a:cubicBezTo>
                      <a:pt x="779" y="789"/>
                      <a:pt x="395" y="966"/>
                      <a:pt x="0" y="1121"/>
                    </a:cubicBezTo>
                    <a:cubicBezTo>
                      <a:pt x="2075" y="1121"/>
                      <a:pt x="4150" y="1121"/>
                      <a:pt x="6224" y="1132"/>
                    </a:cubicBezTo>
                    <a:cubicBezTo>
                      <a:pt x="6193" y="1090"/>
                      <a:pt x="6173" y="1049"/>
                      <a:pt x="6141" y="1007"/>
                    </a:cubicBezTo>
                    <a:cubicBezTo>
                      <a:pt x="6037" y="789"/>
                      <a:pt x="6037" y="540"/>
                      <a:pt x="6037" y="291"/>
                    </a:cubicBezTo>
                    <a:cubicBezTo>
                      <a:pt x="6048" y="198"/>
                      <a:pt x="6048" y="104"/>
                      <a:pt x="6048" y="0"/>
                    </a:cubicBezTo>
                    <a:close/>
                    <a:moveTo>
                      <a:pt x="10260" y="53"/>
                    </a:moveTo>
                    <a:lnTo>
                      <a:pt x="10260" y="53"/>
                    </a:lnTo>
                    <a:cubicBezTo>
                      <a:pt x="10467" y="374"/>
                      <a:pt x="10550" y="810"/>
                      <a:pt x="10384" y="1132"/>
                    </a:cubicBezTo>
                    <a:cubicBezTo>
                      <a:pt x="11421" y="1141"/>
                      <a:pt x="12469" y="1141"/>
                      <a:pt x="13506" y="1141"/>
                    </a:cubicBezTo>
                    <a:lnTo>
                      <a:pt x="14128" y="1141"/>
                    </a:lnTo>
                    <a:cubicBezTo>
                      <a:pt x="15944" y="1141"/>
                      <a:pt x="17770" y="1121"/>
                      <a:pt x="19543" y="883"/>
                    </a:cubicBezTo>
                    <a:cubicBezTo>
                      <a:pt x="19398" y="779"/>
                      <a:pt x="19356" y="571"/>
                      <a:pt x="19346" y="374"/>
                    </a:cubicBezTo>
                    <a:cubicBezTo>
                      <a:pt x="18620" y="332"/>
                      <a:pt x="17863" y="291"/>
                      <a:pt x="17074" y="260"/>
                    </a:cubicBezTo>
                    <a:cubicBezTo>
                      <a:pt x="17074" y="270"/>
                      <a:pt x="17074" y="291"/>
                      <a:pt x="17064" y="302"/>
                    </a:cubicBezTo>
                    <a:cubicBezTo>
                      <a:pt x="17044" y="405"/>
                      <a:pt x="17002" y="488"/>
                      <a:pt x="16961" y="551"/>
                    </a:cubicBezTo>
                    <a:cubicBezTo>
                      <a:pt x="16961" y="581"/>
                      <a:pt x="16950" y="602"/>
                      <a:pt x="16950" y="623"/>
                    </a:cubicBezTo>
                    <a:cubicBezTo>
                      <a:pt x="16929" y="685"/>
                      <a:pt x="16888" y="706"/>
                      <a:pt x="16836" y="706"/>
                    </a:cubicBezTo>
                    <a:lnTo>
                      <a:pt x="16825" y="706"/>
                    </a:lnTo>
                    <a:cubicBezTo>
                      <a:pt x="16701" y="810"/>
                      <a:pt x="16546" y="862"/>
                      <a:pt x="16390" y="893"/>
                    </a:cubicBezTo>
                    <a:cubicBezTo>
                      <a:pt x="16359" y="913"/>
                      <a:pt x="16328" y="924"/>
                      <a:pt x="16297" y="924"/>
                    </a:cubicBezTo>
                    <a:cubicBezTo>
                      <a:pt x="16276" y="924"/>
                      <a:pt x="16255" y="924"/>
                      <a:pt x="16235" y="913"/>
                    </a:cubicBezTo>
                    <a:cubicBezTo>
                      <a:pt x="16172" y="924"/>
                      <a:pt x="16110" y="924"/>
                      <a:pt x="16048" y="924"/>
                    </a:cubicBezTo>
                    <a:cubicBezTo>
                      <a:pt x="15892" y="934"/>
                      <a:pt x="15726" y="934"/>
                      <a:pt x="15571" y="934"/>
                    </a:cubicBezTo>
                    <a:cubicBezTo>
                      <a:pt x="15031" y="934"/>
                      <a:pt x="14492" y="893"/>
                      <a:pt x="13962" y="810"/>
                    </a:cubicBezTo>
                    <a:cubicBezTo>
                      <a:pt x="13745" y="779"/>
                      <a:pt x="13506" y="727"/>
                      <a:pt x="13340" y="581"/>
                    </a:cubicBezTo>
                    <a:cubicBezTo>
                      <a:pt x="13206" y="457"/>
                      <a:pt x="13133" y="302"/>
                      <a:pt x="13102" y="125"/>
                    </a:cubicBezTo>
                    <a:cubicBezTo>
                      <a:pt x="12178" y="94"/>
                      <a:pt x="11224" y="73"/>
                      <a:pt x="10260" y="53"/>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5615541" y="2402585"/>
                <a:ext cx="165596" cy="331718"/>
              </a:xfrm>
              <a:custGeom>
                <a:rect b="b" l="l" r="r" t="t"/>
                <a:pathLst>
                  <a:path extrusionOk="0" h="5675" w="2833">
                    <a:moveTo>
                      <a:pt x="2791" y="1"/>
                    </a:moveTo>
                    <a:lnTo>
                      <a:pt x="2791" y="1"/>
                    </a:lnTo>
                    <a:cubicBezTo>
                      <a:pt x="2760" y="197"/>
                      <a:pt x="2698" y="395"/>
                      <a:pt x="2615" y="550"/>
                    </a:cubicBezTo>
                    <a:cubicBezTo>
                      <a:pt x="2449" y="903"/>
                      <a:pt x="1806" y="1442"/>
                      <a:pt x="1619" y="1878"/>
                    </a:cubicBezTo>
                    <a:cubicBezTo>
                      <a:pt x="1557" y="2034"/>
                      <a:pt x="1681" y="2189"/>
                      <a:pt x="1826" y="2189"/>
                    </a:cubicBezTo>
                    <a:cubicBezTo>
                      <a:pt x="1857" y="2189"/>
                      <a:pt x="1889" y="2179"/>
                      <a:pt x="1909" y="2168"/>
                    </a:cubicBezTo>
                    <a:cubicBezTo>
                      <a:pt x="2147" y="2065"/>
                      <a:pt x="2417" y="1909"/>
                      <a:pt x="2687" y="1743"/>
                    </a:cubicBezTo>
                    <a:cubicBezTo>
                      <a:pt x="2698" y="1691"/>
                      <a:pt x="2698" y="1650"/>
                      <a:pt x="2708" y="1608"/>
                    </a:cubicBezTo>
                    <a:cubicBezTo>
                      <a:pt x="2801" y="1090"/>
                      <a:pt x="2832" y="540"/>
                      <a:pt x="2791" y="1"/>
                    </a:cubicBezTo>
                    <a:close/>
                    <a:moveTo>
                      <a:pt x="1753" y="3652"/>
                    </a:moveTo>
                    <a:cubicBezTo>
                      <a:pt x="1536" y="3652"/>
                      <a:pt x="1432" y="3973"/>
                      <a:pt x="1660" y="4077"/>
                    </a:cubicBezTo>
                    <a:cubicBezTo>
                      <a:pt x="1816" y="4150"/>
                      <a:pt x="1992" y="4212"/>
                      <a:pt x="2179" y="4274"/>
                    </a:cubicBezTo>
                    <a:cubicBezTo>
                      <a:pt x="2189" y="4129"/>
                      <a:pt x="2210" y="3984"/>
                      <a:pt x="2241" y="3839"/>
                    </a:cubicBezTo>
                    <a:cubicBezTo>
                      <a:pt x="2096" y="3777"/>
                      <a:pt x="1961" y="3714"/>
                      <a:pt x="1836" y="3673"/>
                    </a:cubicBezTo>
                    <a:cubicBezTo>
                      <a:pt x="1806" y="3662"/>
                      <a:pt x="1774" y="3652"/>
                      <a:pt x="1753" y="3652"/>
                    </a:cubicBezTo>
                    <a:close/>
                    <a:moveTo>
                      <a:pt x="197" y="4118"/>
                    </a:moveTo>
                    <a:cubicBezTo>
                      <a:pt x="73" y="4118"/>
                      <a:pt x="1" y="4201"/>
                      <a:pt x="11" y="4430"/>
                    </a:cubicBezTo>
                    <a:cubicBezTo>
                      <a:pt x="31" y="4876"/>
                      <a:pt x="976" y="5270"/>
                      <a:pt x="1297" y="5415"/>
                    </a:cubicBezTo>
                    <a:cubicBezTo>
                      <a:pt x="1504" y="5508"/>
                      <a:pt x="1898" y="5571"/>
                      <a:pt x="2210" y="5674"/>
                    </a:cubicBezTo>
                    <a:cubicBezTo>
                      <a:pt x="2230" y="5674"/>
                      <a:pt x="2251" y="5664"/>
                      <a:pt x="2283" y="5654"/>
                    </a:cubicBezTo>
                    <a:cubicBezTo>
                      <a:pt x="2262" y="5602"/>
                      <a:pt x="2251" y="5550"/>
                      <a:pt x="2241" y="5498"/>
                    </a:cubicBezTo>
                    <a:cubicBezTo>
                      <a:pt x="1816" y="5239"/>
                      <a:pt x="1432" y="4928"/>
                      <a:pt x="1266" y="4803"/>
                    </a:cubicBezTo>
                    <a:cubicBezTo>
                      <a:pt x="1100" y="4658"/>
                      <a:pt x="509" y="4118"/>
                      <a:pt x="197" y="4118"/>
                    </a:cubicBezTo>
                    <a:close/>
                  </a:path>
                </a:pathLst>
              </a:custGeom>
              <a:solidFill>
                <a:srgbClr val="FFE0E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5131094" y="2369911"/>
                <a:ext cx="965343" cy="982002"/>
              </a:xfrm>
              <a:custGeom>
                <a:rect b="b" l="l" r="r" t="t"/>
                <a:pathLst>
                  <a:path extrusionOk="0" h="16800" w="16515">
                    <a:moveTo>
                      <a:pt x="13570" y="1"/>
                    </a:moveTo>
                    <a:cubicBezTo>
                      <a:pt x="12858" y="1"/>
                      <a:pt x="12361" y="1313"/>
                      <a:pt x="11846" y="1680"/>
                    </a:cubicBezTo>
                    <a:cubicBezTo>
                      <a:pt x="11463" y="1960"/>
                      <a:pt x="10747" y="2499"/>
                      <a:pt x="10197" y="2727"/>
                    </a:cubicBezTo>
                    <a:cubicBezTo>
                      <a:pt x="10169" y="2739"/>
                      <a:pt x="10141" y="2744"/>
                      <a:pt x="10114" y="2744"/>
                    </a:cubicBezTo>
                    <a:cubicBezTo>
                      <a:pt x="9968" y="2744"/>
                      <a:pt x="9845" y="2594"/>
                      <a:pt x="9907" y="2437"/>
                    </a:cubicBezTo>
                    <a:cubicBezTo>
                      <a:pt x="10094" y="2001"/>
                      <a:pt x="10737" y="1462"/>
                      <a:pt x="10903" y="1109"/>
                    </a:cubicBezTo>
                    <a:cubicBezTo>
                      <a:pt x="11090" y="725"/>
                      <a:pt x="11214" y="39"/>
                      <a:pt x="10872" y="39"/>
                    </a:cubicBezTo>
                    <a:cubicBezTo>
                      <a:pt x="10781" y="39"/>
                      <a:pt x="10655" y="88"/>
                      <a:pt x="10488" y="207"/>
                    </a:cubicBezTo>
                    <a:cubicBezTo>
                      <a:pt x="9689" y="756"/>
                      <a:pt x="9741" y="2282"/>
                      <a:pt x="8994" y="3029"/>
                    </a:cubicBezTo>
                    <a:cubicBezTo>
                      <a:pt x="8950" y="3072"/>
                      <a:pt x="8898" y="3091"/>
                      <a:pt x="8847" y="3091"/>
                    </a:cubicBezTo>
                    <a:cubicBezTo>
                      <a:pt x="8717" y="3091"/>
                      <a:pt x="8594" y="2967"/>
                      <a:pt x="8631" y="2810"/>
                    </a:cubicBezTo>
                    <a:cubicBezTo>
                      <a:pt x="8838" y="1950"/>
                      <a:pt x="9430" y="456"/>
                      <a:pt x="8807" y="196"/>
                    </a:cubicBezTo>
                    <a:cubicBezTo>
                      <a:pt x="8710" y="156"/>
                      <a:pt x="8623" y="138"/>
                      <a:pt x="8545" y="138"/>
                    </a:cubicBezTo>
                    <a:cubicBezTo>
                      <a:pt x="7609" y="138"/>
                      <a:pt x="7938" y="2795"/>
                      <a:pt x="7957" y="3225"/>
                    </a:cubicBezTo>
                    <a:cubicBezTo>
                      <a:pt x="7965" y="3458"/>
                      <a:pt x="8026" y="4402"/>
                      <a:pt x="7811" y="4402"/>
                    </a:cubicBezTo>
                    <a:cubicBezTo>
                      <a:pt x="7757" y="4402"/>
                      <a:pt x="7686" y="4343"/>
                      <a:pt x="7593" y="4200"/>
                    </a:cubicBezTo>
                    <a:cubicBezTo>
                      <a:pt x="7417" y="3921"/>
                      <a:pt x="7489" y="3049"/>
                      <a:pt x="7407" y="2707"/>
                    </a:cubicBezTo>
                    <a:cubicBezTo>
                      <a:pt x="7282" y="2178"/>
                      <a:pt x="7178" y="1431"/>
                      <a:pt x="6826" y="1005"/>
                    </a:cubicBezTo>
                    <a:cubicBezTo>
                      <a:pt x="6658" y="798"/>
                      <a:pt x="6512" y="712"/>
                      <a:pt x="6390" y="712"/>
                    </a:cubicBezTo>
                    <a:cubicBezTo>
                      <a:pt x="6129" y="712"/>
                      <a:pt x="5979" y="1109"/>
                      <a:pt x="5965" y="1556"/>
                    </a:cubicBezTo>
                    <a:cubicBezTo>
                      <a:pt x="5934" y="2385"/>
                      <a:pt x="6577" y="2427"/>
                      <a:pt x="6816" y="3121"/>
                    </a:cubicBezTo>
                    <a:cubicBezTo>
                      <a:pt x="6982" y="3599"/>
                      <a:pt x="6909" y="4066"/>
                      <a:pt x="6774" y="4532"/>
                    </a:cubicBezTo>
                    <a:cubicBezTo>
                      <a:pt x="6743" y="4636"/>
                      <a:pt x="6652" y="4688"/>
                      <a:pt x="6561" y="4688"/>
                    </a:cubicBezTo>
                    <a:cubicBezTo>
                      <a:pt x="6470" y="4688"/>
                      <a:pt x="6380" y="4636"/>
                      <a:pt x="6348" y="4532"/>
                    </a:cubicBezTo>
                    <a:cubicBezTo>
                      <a:pt x="6193" y="4045"/>
                      <a:pt x="6048" y="3329"/>
                      <a:pt x="5944" y="3091"/>
                    </a:cubicBezTo>
                    <a:cubicBezTo>
                      <a:pt x="5716" y="2572"/>
                      <a:pt x="5643" y="1369"/>
                      <a:pt x="5207" y="995"/>
                    </a:cubicBezTo>
                    <a:cubicBezTo>
                      <a:pt x="5072" y="881"/>
                      <a:pt x="4962" y="831"/>
                      <a:pt x="4874" y="831"/>
                    </a:cubicBezTo>
                    <a:cubicBezTo>
                      <a:pt x="4389" y="831"/>
                      <a:pt x="4562" y="2333"/>
                      <a:pt x="4720" y="2727"/>
                    </a:cubicBezTo>
                    <a:cubicBezTo>
                      <a:pt x="5011" y="3423"/>
                      <a:pt x="5394" y="4004"/>
                      <a:pt x="5581" y="4750"/>
                    </a:cubicBezTo>
                    <a:cubicBezTo>
                      <a:pt x="5633" y="4947"/>
                      <a:pt x="5882" y="5590"/>
                      <a:pt x="5768" y="5788"/>
                    </a:cubicBezTo>
                    <a:cubicBezTo>
                      <a:pt x="5716" y="5872"/>
                      <a:pt x="5663" y="5907"/>
                      <a:pt x="5611" y="5907"/>
                    </a:cubicBezTo>
                    <a:cubicBezTo>
                      <a:pt x="5401" y="5907"/>
                      <a:pt x="5202" y="5340"/>
                      <a:pt x="5135" y="5165"/>
                    </a:cubicBezTo>
                    <a:cubicBezTo>
                      <a:pt x="4855" y="4439"/>
                      <a:pt x="4606" y="3692"/>
                      <a:pt x="4232" y="3008"/>
                    </a:cubicBezTo>
                    <a:cubicBezTo>
                      <a:pt x="3994" y="2562"/>
                      <a:pt x="3573" y="2294"/>
                      <a:pt x="3250" y="2294"/>
                    </a:cubicBezTo>
                    <a:cubicBezTo>
                      <a:pt x="2912" y="2294"/>
                      <a:pt x="2682" y="2588"/>
                      <a:pt x="2884" y="3277"/>
                    </a:cubicBezTo>
                    <a:cubicBezTo>
                      <a:pt x="3133" y="4149"/>
                      <a:pt x="4191" y="4740"/>
                      <a:pt x="4730" y="5424"/>
                    </a:cubicBezTo>
                    <a:cubicBezTo>
                      <a:pt x="4949" y="5715"/>
                      <a:pt x="5322" y="6109"/>
                      <a:pt x="5207" y="6535"/>
                    </a:cubicBezTo>
                    <a:cubicBezTo>
                      <a:pt x="5133" y="6802"/>
                      <a:pt x="5020" y="6906"/>
                      <a:pt x="4898" y="6906"/>
                    </a:cubicBezTo>
                    <a:cubicBezTo>
                      <a:pt x="4713" y="6906"/>
                      <a:pt x="4507" y="6665"/>
                      <a:pt x="4388" y="6389"/>
                    </a:cubicBezTo>
                    <a:cubicBezTo>
                      <a:pt x="4202" y="5974"/>
                      <a:pt x="4149" y="5477"/>
                      <a:pt x="3817" y="5103"/>
                    </a:cubicBezTo>
                    <a:cubicBezTo>
                      <a:pt x="3551" y="4812"/>
                      <a:pt x="1845" y="3315"/>
                      <a:pt x="1104" y="3315"/>
                    </a:cubicBezTo>
                    <a:cubicBezTo>
                      <a:pt x="866" y="3315"/>
                      <a:pt x="727" y="3470"/>
                      <a:pt x="768" y="3868"/>
                    </a:cubicBezTo>
                    <a:cubicBezTo>
                      <a:pt x="882" y="4958"/>
                      <a:pt x="2158" y="4864"/>
                      <a:pt x="2863" y="5352"/>
                    </a:cubicBezTo>
                    <a:cubicBezTo>
                      <a:pt x="3320" y="5673"/>
                      <a:pt x="3787" y="6109"/>
                      <a:pt x="4015" y="6618"/>
                    </a:cubicBezTo>
                    <a:cubicBezTo>
                      <a:pt x="4201" y="7029"/>
                      <a:pt x="4399" y="7806"/>
                      <a:pt x="4135" y="7806"/>
                    </a:cubicBezTo>
                    <a:cubicBezTo>
                      <a:pt x="4046" y="7806"/>
                      <a:pt x="3905" y="7718"/>
                      <a:pt x="3693" y="7499"/>
                    </a:cubicBezTo>
                    <a:cubicBezTo>
                      <a:pt x="3144" y="6929"/>
                      <a:pt x="2770" y="6005"/>
                      <a:pt x="1992" y="5694"/>
                    </a:cubicBezTo>
                    <a:cubicBezTo>
                      <a:pt x="1814" y="5624"/>
                      <a:pt x="1667" y="5594"/>
                      <a:pt x="1550" y="5594"/>
                    </a:cubicBezTo>
                    <a:cubicBezTo>
                      <a:pt x="932" y="5594"/>
                      <a:pt x="1113" y="6431"/>
                      <a:pt x="1837" y="6814"/>
                    </a:cubicBezTo>
                    <a:cubicBezTo>
                      <a:pt x="2521" y="7178"/>
                      <a:pt x="3517" y="7437"/>
                      <a:pt x="3693" y="8329"/>
                    </a:cubicBezTo>
                    <a:cubicBezTo>
                      <a:pt x="3754" y="8663"/>
                      <a:pt x="3687" y="9441"/>
                      <a:pt x="3260" y="9441"/>
                    </a:cubicBezTo>
                    <a:cubicBezTo>
                      <a:pt x="3249" y="9441"/>
                      <a:pt x="3238" y="9440"/>
                      <a:pt x="3227" y="9439"/>
                    </a:cubicBezTo>
                    <a:cubicBezTo>
                      <a:pt x="2998" y="9418"/>
                      <a:pt x="2293" y="8298"/>
                      <a:pt x="2127" y="8059"/>
                    </a:cubicBezTo>
                    <a:cubicBezTo>
                      <a:pt x="1888" y="7717"/>
                      <a:pt x="1691" y="7136"/>
                      <a:pt x="1245" y="7042"/>
                    </a:cubicBezTo>
                    <a:cubicBezTo>
                      <a:pt x="1233" y="7041"/>
                      <a:pt x="1222" y="7040"/>
                      <a:pt x="1210" y="7040"/>
                    </a:cubicBezTo>
                    <a:cubicBezTo>
                      <a:pt x="1090" y="7040"/>
                      <a:pt x="986" y="7137"/>
                      <a:pt x="986" y="7261"/>
                    </a:cubicBezTo>
                    <a:cubicBezTo>
                      <a:pt x="1007" y="8578"/>
                      <a:pt x="3340" y="9294"/>
                      <a:pt x="2967" y="10694"/>
                    </a:cubicBezTo>
                    <a:cubicBezTo>
                      <a:pt x="2914" y="10890"/>
                      <a:pt x="2830" y="10968"/>
                      <a:pt x="2729" y="10968"/>
                    </a:cubicBezTo>
                    <a:cubicBezTo>
                      <a:pt x="2397" y="10968"/>
                      <a:pt x="1874" y="10129"/>
                      <a:pt x="1588" y="9875"/>
                    </a:cubicBezTo>
                    <a:cubicBezTo>
                      <a:pt x="1375" y="9681"/>
                      <a:pt x="828" y="9317"/>
                      <a:pt x="445" y="9317"/>
                    </a:cubicBezTo>
                    <a:cubicBezTo>
                      <a:pt x="231" y="9317"/>
                      <a:pt x="68" y="9431"/>
                      <a:pt x="42" y="9750"/>
                    </a:cubicBezTo>
                    <a:cubicBezTo>
                      <a:pt x="0" y="10373"/>
                      <a:pt x="789" y="10445"/>
                      <a:pt x="1193" y="10539"/>
                    </a:cubicBezTo>
                    <a:cubicBezTo>
                      <a:pt x="1784" y="10684"/>
                      <a:pt x="2427" y="10881"/>
                      <a:pt x="2822" y="11378"/>
                    </a:cubicBezTo>
                    <a:cubicBezTo>
                      <a:pt x="2853" y="11420"/>
                      <a:pt x="2884" y="11461"/>
                      <a:pt x="2905" y="11503"/>
                    </a:cubicBezTo>
                    <a:cubicBezTo>
                      <a:pt x="3153" y="11898"/>
                      <a:pt x="3214" y="12446"/>
                      <a:pt x="2752" y="12446"/>
                    </a:cubicBezTo>
                    <a:cubicBezTo>
                      <a:pt x="2691" y="12446"/>
                      <a:pt x="2621" y="12436"/>
                      <a:pt x="2542" y="12416"/>
                    </a:cubicBezTo>
                    <a:cubicBezTo>
                      <a:pt x="2510" y="12416"/>
                      <a:pt x="2490" y="12406"/>
                      <a:pt x="2459" y="12395"/>
                    </a:cubicBezTo>
                    <a:cubicBezTo>
                      <a:pt x="2068" y="12268"/>
                      <a:pt x="1646" y="11472"/>
                      <a:pt x="1142" y="11472"/>
                    </a:cubicBezTo>
                    <a:cubicBezTo>
                      <a:pt x="1071" y="11472"/>
                      <a:pt x="998" y="11488"/>
                      <a:pt x="924" y="11524"/>
                    </a:cubicBezTo>
                    <a:cubicBezTo>
                      <a:pt x="32" y="11959"/>
                      <a:pt x="1639" y="12738"/>
                      <a:pt x="1940" y="12924"/>
                    </a:cubicBezTo>
                    <a:cubicBezTo>
                      <a:pt x="2096" y="13017"/>
                      <a:pt x="2199" y="13100"/>
                      <a:pt x="2272" y="13173"/>
                    </a:cubicBezTo>
                    <a:cubicBezTo>
                      <a:pt x="2438" y="13349"/>
                      <a:pt x="2386" y="13526"/>
                      <a:pt x="2169" y="13941"/>
                    </a:cubicBezTo>
                    <a:lnTo>
                      <a:pt x="2169" y="13951"/>
                    </a:lnTo>
                    <a:cubicBezTo>
                      <a:pt x="2075" y="14128"/>
                      <a:pt x="1982" y="14283"/>
                      <a:pt x="1888" y="14449"/>
                    </a:cubicBezTo>
                    <a:cubicBezTo>
                      <a:pt x="1691" y="14781"/>
                      <a:pt x="1494" y="15092"/>
                      <a:pt x="1328" y="15445"/>
                    </a:cubicBezTo>
                    <a:cubicBezTo>
                      <a:pt x="1266" y="15580"/>
                      <a:pt x="1339" y="15735"/>
                      <a:pt x="1484" y="15756"/>
                    </a:cubicBezTo>
                    <a:cubicBezTo>
                      <a:pt x="1515" y="15767"/>
                      <a:pt x="1546" y="15777"/>
                      <a:pt x="1577" y="15777"/>
                    </a:cubicBezTo>
                    <a:cubicBezTo>
                      <a:pt x="1722" y="15808"/>
                      <a:pt x="1867" y="15850"/>
                      <a:pt x="2003" y="15880"/>
                    </a:cubicBezTo>
                    <a:cubicBezTo>
                      <a:pt x="2019" y="15884"/>
                      <a:pt x="2035" y="15886"/>
                      <a:pt x="2052" y="15886"/>
                    </a:cubicBezTo>
                    <a:cubicBezTo>
                      <a:pt x="2168" y="15886"/>
                      <a:pt x="2272" y="15792"/>
                      <a:pt x="2272" y="15673"/>
                    </a:cubicBezTo>
                    <a:cubicBezTo>
                      <a:pt x="2293" y="15165"/>
                      <a:pt x="2355" y="14460"/>
                      <a:pt x="2635" y="14138"/>
                    </a:cubicBezTo>
                    <a:cubicBezTo>
                      <a:pt x="2797" y="13948"/>
                      <a:pt x="2966" y="13870"/>
                      <a:pt x="3127" y="13870"/>
                    </a:cubicBezTo>
                    <a:cubicBezTo>
                      <a:pt x="3520" y="13870"/>
                      <a:pt x="3864" y="14336"/>
                      <a:pt x="3953" y="14771"/>
                    </a:cubicBezTo>
                    <a:cubicBezTo>
                      <a:pt x="4056" y="15310"/>
                      <a:pt x="3890" y="15880"/>
                      <a:pt x="4139" y="16368"/>
                    </a:cubicBezTo>
                    <a:cubicBezTo>
                      <a:pt x="4286" y="16665"/>
                      <a:pt x="4460" y="16799"/>
                      <a:pt x="4618" y="16799"/>
                    </a:cubicBezTo>
                    <a:cubicBezTo>
                      <a:pt x="4817" y="16799"/>
                      <a:pt x="4989" y="16584"/>
                      <a:pt x="5041" y="16212"/>
                    </a:cubicBezTo>
                    <a:cubicBezTo>
                      <a:pt x="5114" y="15704"/>
                      <a:pt x="4886" y="15113"/>
                      <a:pt x="4720" y="14646"/>
                    </a:cubicBezTo>
                    <a:cubicBezTo>
                      <a:pt x="4461" y="13920"/>
                      <a:pt x="4108" y="13972"/>
                      <a:pt x="3589" y="13578"/>
                    </a:cubicBezTo>
                    <a:cubicBezTo>
                      <a:pt x="3278" y="13349"/>
                      <a:pt x="3019" y="12395"/>
                      <a:pt x="3704" y="12271"/>
                    </a:cubicBezTo>
                    <a:cubicBezTo>
                      <a:pt x="3721" y="12268"/>
                      <a:pt x="3739" y="12266"/>
                      <a:pt x="3756" y="12266"/>
                    </a:cubicBezTo>
                    <a:cubicBezTo>
                      <a:pt x="4218" y="12266"/>
                      <a:pt x="4581" y="13311"/>
                      <a:pt x="4741" y="13661"/>
                    </a:cubicBezTo>
                    <a:cubicBezTo>
                      <a:pt x="5032" y="14241"/>
                      <a:pt x="5353" y="14833"/>
                      <a:pt x="5944" y="15165"/>
                    </a:cubicBezTo>
                    <a:cubicBezTo>
                      <a:pt x="6132" y="15269"/>
                      <a:pt x="6367" y="15330"/>
                      <a:pt x="6583" y="15330"/>
                    </a:cubicBezTo>
                    <a:cubicBezTo>
                      <a:pt x="6950" y="15330"/>
                      <a:pt x="7261" y="15153"/>
                      <a:pt x="7189" y="14709"/>
                    </a:cubicBezTo>
                    <a:cubicBezTo>
                      <a:pt x="7178" y="14615"/>
                      <a:pt x="7116" y="14543"/>
                      <a:pt x="7023" y="14522"/>
                    </a:cubicBezTo>
                    <a:cubicBezTo>
                      <a:pt x="6162" y="14314"/>
                      <a:pt x="5716" y="14107"/>
                      <a:pt x="5083" y="13339"/>
                    </a:cubicBezTo>
                    <a:cubicBezTo>
                      <a:pt x="4834" y="13049"/>
                      <a:pt x="3766" y="11752"/>
                      <a:pt x="3983" y="11337"/>
                    </a:cubicBezTo>
                    <a:cubicBezTo>
                      <a:pt x="4065" y="11189"/>
                      <a:pt x="4204" y="11133"/>
                      <a:pt x="4360" y="11133"/>
                    </a:cubicBezTo>
                    <a:cubicBezTo>
                      <a:pt x="4642" y="11133"/>
                      <a:pt x="4978" y="11315"/>
                      <a:pt x="5124" y="11461"/>
                    </a:cubicBezTo>
                    <a:cubicBezTo>
                      <a:pt x="5477" y="11814"/>
                      <a:pt x="5550" y="12374"/>
                      <a:pt x="5799" y="12800"/>
                    </a:cubicBezTo>
                    <a:cubicBezTo>
                      <a:pt x="5996" y="13142"/>
                      <a:pt x="6297" y="13640"/>
                      <a:pt x="6743" y="13702"/>
                    </a:cubicBezTo>
                    <a:cubicBezTo>
                      <a:pt x="6789" y="13709"/>
                      <a:pt x="6833" y="13712"/>
                      <a:pt x="6873" y="13712"/>
                    </a:cubicBezTo>
                    <a:cubicBezTo>
                      <a:pt x="7257" y="13712"/>
                      <a:pt x="7371" y="13409"/>
                      <a:pt x="7231" y="12997"/>
                    </a:cubicBezTo>
                    <a:cubicBezTo>
                      <a:pt x="7085" y="12540"/>
                      <a:pt x="6639" y="12478"/>
                      <a:pt x="6359" y="12178"/>
                    </a:cubicBezTo>
                    <a:cubicBezTo>
                      <a:pt x="6017" y="11825"/>
                      <a:pt x="6027" y="11348"/>
                      <a:pt x="5675" y="11016"/>
                    </a:cubicBezTo>
                    <a:cubicBezTo>
                      <a:pt x="5177" y="10539"/>
                      <a:pt x="3776" y="10507"/>
                      <a:pt x="4170" y="9449"/>
                    </a:cubicBezTo>
                    <a:cubicBezTo>
                      <a:pt x="4269" y="9180"/>
                      <a:pt x="4404" y="9075"/>
                      <a:pt x="4554" y="9075"/>
                    </a:cubicBezTo>
                    <a:cubicBezTo>
                      <a:pt x="5021" y="9075"/>
                      <a:pt x="5639" y="10087"/>
                      <a:pt x="5820" y="10424"/>
                    </a:cubicBezTo>
                    <a:cubicBezTo>
                      <a:pt x="6215" y="11196"/>
                      <a:pt x="6789" y="11899"/>
                      <a:pt x="7706" y="11899"/>
                    </a:cubicBezTo>
                    <a:cubicBezTo>
                      <a:pt x="7800" y="11899"/>
                      <a:pt x="7897" y="11892"/>
                      <a:pt x="7998" y="11876"/>
                    </a:cubicBezTo>
                    <a:cubicBezTo>
                      <a:pt x="8517" y="11804"/>
                      <a:pt x="9108" y="11306"/>
                      <a:pt x="8392" y="10912"/>
                    </a:cubicBezTo>
                    <a:cubicBezTo>
                      <a:pt x="8278" y="10850"/>
                      <a:pt x="8128" y="10845"/>
                      <a:pt x="7975" y="10845"/>
                    </a:cubicBezTo>
                    <a:cubicBezTo>
                      <a:pt x="7944" y="10845"/>
                      <a:pt x="7914" y="10845"/>
                      <a:pt x="7883" y="10845"/>
                    </a:cubicBezTo>
                    <a:cubicBezTo>
                      <a:pt x="7761" y="10845"/>
                      <a:pt x="7641" y="10842"/>
                      <a:pt x="7542" y="10808"/>
                    </a:cubicBezTo>
                    <a:cubicBezTo>
                      <a:pt x="7293" y="10725"/>
                      <a:pt x="7044" y="10590"/>
                      <a:pt x="6836" y="10445"/>
                    </a:cubicBezTo>
                    <a:cubicBezTo>
                      <a:pt x="6265" y="10061"/>
                      <a:pt x="4813" y="9335"/>
                      <a:pt x="4564" y="8547"/>
                    </a:cubicBezTo>
                    <a:cubicBezTo>
                      <a:pt x="4523" y="8412"/>
                      <a:pt x="4637" y="8277"/>
                      <a:pt x="4783" y="8267"/>
                    </a:cubicBezTo>
                    <a:cubicBezTo>
                      <a:pt x="4793" y="8266"/>
                      <a:pt x="4803" y="8266"/>
                      <a:pt x="4814" y="8266"/>
                    </a:cubicBezTo>
                    <a:cubicBezTo>
                      <a:pt x="5844" y="8266"/>
                      <a:pt x="6534" y="9775"/>
                      <a:pt x="7365" y="10217"/>
                    </a:cubicBezTo>
                    <a:cubicBezTo>
                      <a:pt x="7586" y="10335"/>
                      <a:pt x="8084" y="10579"/>
                      <a:pt x="8428" y="10579"/>
                    </a:cubicBezTo>
                    <a:cubicBezTo>
                      <a:pt x="8505" y="10579"/>
                      <a:pt x="8574" y="10567"/>
                      <a:pt x="8631" y="10539"/>
                    </a:cubicBezTo>
                    <a:cubicBezTo>
                      <a:pt x="9253" y="10217"/>
                      <a:pt x="8527" y="9709"/>
                      <a:pt x="8153" y="9543"/>
                    </a:cubicBezTo>
                    <a:cubicBezTo>
                      <a:pt x="7687" y="9335"/>
                      <a:pt x="7231" y="9242"/>
                      <a:pt x="6805" y="8941"/>
                    </a:cubicBezTo>
                    <a:cubicBezTo>
                      <a:pt x="6463" y="8713"/>
                      <a:pt x="5622" y="8142"/>
                      <a:pt x="5415" y="7800"/>
                    </a:cubicBezTo>
                    <a:cubicBezTo>
                      <a:pt x="5182" y="7406"/>
                      <a:pt x="5433" y="7274"/>
                      <a:pt x="5766" y="7274"/>
                    </a:cubicBezTo>
                    <a:cubicBezTo>
                      <a:pt x="5951" y="7274"/>
                      <a:pt x="6161" y="7315"/>
                      <a:pt x="6328" y="7374"/>
                    </a:cubicBezTo>
                    <a:cubicBezTo>
                      <a:pt x="6795" y="7530"/>
                      <a:pt x="7251" y="7987"/>
                      <a:pt x="7625" y="8319"/>
                    </a:cubicBezTo>
                    <a:cubicBezTo>
                      <a:pt x="7909" y="8575"/>
                      <a:pt x="8893" y="9258"/>
                      <a:pt x="9459" y="9258"/>
                    </a:cubicBezTo>
                    <a:cubicBezTo>
                      <a:pt x="9739" y="9258"/>
                      <a:pt x="9916" y="9090"/>
                      <a:pt x="9855" y="8619"/>
                    </a:cubicBezTo>
                    <a:cubicBezTo>
                      <a:pt x="9845" y="8515"/>
                      <a:pt x="9762" y="8432"/>
                      <a:pt x="9668" y="8423"/>
                    </a:cubicBezTo>
                    <a:cubicBezTo>
                      <a:pt x="9564" y="8412"/>
                      <a:pt x="9460" y="8412"/>
                      <a:pt x="9367" y="8412"/>
                    </a:cubicBezTo>
                    <a:cubicBezTo>
                      <a:pt x="9322" y="8414"/>
                      <a:pt x="9276" y="8416"/>
                      <a:pt x="9231" y="8416"/>
                    </a:cubicBezTo>
                    <a:cubicBezTo>
                      <a:pt x="9090" y="8416"/>
                      <a:pt x="8951" y="8397"/>
                      <a:pt x="8817" y="8319"/>
                    </a:cubicBezTo>
                    <a:cubicBezTo>
                      <a:pt x="8455" y="8121"/>
                      <a:pt x="5924" y="6669"/>
                      <a:pt x="6328" y="6099"/>
                    </a:cubicBezTo>
                    <a:lnTo>
                      <a:pt x="6339" y="6099"/>
                    </a:lnTo>
                    <a:cubicBezTo>
                      <a:pt x="6339" y="6099"/>
                      <a:pt x="6339" y="6088"/>
                      <a:pt x="6348" y="6088"/>
                    </a:cubicBezTo>
                    <a:cubicBezTo>
                      <a:pt x="6359" y="6078"/>
                      <a:pt x="6369" y="6067"/>
                      <a:pt x="6380" y="6047"/>
                    </a:cubicBezTo>
                    <a:cubicBezTo>
                      <a:pt x="6465" y="5965"/>
                      <a:pt x="6559" y="5930"/>
                      <a:pt x="6659" y="5930"/>
                    </a:cubicBezTo>
                    <a:cubicBezTo>
                      <a:pt x="7247" y="5930"/>
                      <a:pt x="8036" y="7143"/>
                      <a:pt x="8257" y="7364"/>
                    </a:cubicBezTo>
                    <a:cubicBezTo>
                      <a:pt x="8512" y="7602"/>
                      <a:pt x="8938" y="7712"/>
                      <a:pt x="9272" y="7712"/>
                    </a:cubicBezTo>
                    <a:cubicBezTo>
                      <a:pt x="9726" y="7712"/>
                      <a:pt x="10011" y="7507"/>
                      <a:pt x="9460" y="7136"/>
                    </a:cubicBezTo>
                    <a:cubicBezTo>
                      <a:pt x="9108" y="6897"/>
                      <a:pt x="8662" y="6877"/>
                      <a:pt x="8278" y="6586"/>
                    </a:cubicBezTo>
                    <a:cubicBezTo>
                      <a:pt x="7987" y="6348"/>
                      <a:pt x="7791" y="6109"/>
                      <a:pt x="7625" y="5818"/>
                    </a:cubicBezTo>
                    <a:cubicBezTo>
                      <a:pt x="7530" y="5667"/>
                      <a:pt x="7643" y="5481"/>
                      <a:pt x="7812" y="5481"/>
                    </a:cubicBezTo>
                    <a:cubicBezTo>
                      <a:pt x="7829" y="5481"/>
                      <a:pt x="7846" y="5483"/>
                      <a:pt x="7863" y="5487"/>
                    </a:cubicBezTo>
                    <a:cubicBezTo>
                      <a:pt x="8683" y="5684"/>
                      <a:pt x="9284" y="6960"/>
                      <a:pt x="10124" y="7084"/>
                    </a:cubicBezTo>
                    <a:cubicBezTo>
                      <a:pt x="10194" y="7096"/>
                      <a:pt x="10274" y="7102"/>
                      <a:pt x="10358" y="7102"/>
                    </a:cubicBezTo>
                    <a:cubicBezTo>
                      <a:pt x="10722" y="7102"/>
                      <a:pt x="11137" y="6970"/>
                      <a:pt x="10892" y="6514"/>
                    </a:cubicBezTo>
                    <a:cubicBezTo>
                      <a:pt x="10726" y="6182"/>
                      <a:pt x="9917" y="6120"/>
                      <a:pt x="9585" y="5974"/>
                    </a:cubicBezTo>
                    <a:cubicBezTo>
                      <a:pt x="9264" y="5829"/>
                      <a:pt x="8319" y="5435"/>
                      <a:pt x="8299" y="4989"/>
                    </a:cubicBezTo>
                    <a:cubicBezTo>
                      <a:pt x="8290" y="4763"/>
                      <a:pt x="8367" y="4679"/>
                      <a:pt x="8488" y="4679"/>
                    </a:cubicBezTo>
                    <a:cubicBezTo>
                      <a:pt x="8795" y="4679"/>
                      <a:pt x="9383" y="5221"/>
                      <a:pt x="9554" y="5362"/>
                    </a:cubicBezTo>
                    <a:cubicBezTo>
                      <a:pt x="9837" y="5584"/>
                      <a:pt x="10851" y="6408"/>
                      <a:pt x="11440" y="6408"/>
                    </a:cubicBezTo>
                    <a:cubicBezTo>
                      <a:pt x="11651" y="6408"/>
                      <a:pt x="11808" y="6302"/>
                      <a:pt x="11857" y="6026"/>
                    </a:cubicBezTo>
                    <a:cubicBezTo>
                      <a:pt x="12023" y="5124"/>
                      <a:pt x="10705" y="4979"/>
                      <a:pt x="9948" y="4636"/>
                    </a:cubicBezTo>
                    <a:cubicBezTo>
                      <a:pt x="9716" y="4534"/>
                      <a:pt x="9824" y="4217"/>
                      <a:pt x="10042" y="4217"/>
                    </a:cubicBezTo>
                    <a:cubicBezTo>
                      <a:pt x="10068" y="4217"/>
                      <a:pt x="10095" y="4222"/>
                      <a:pt x="10124" y="4232"/>
                    </a:cubicBezTo>
                    <a:cubicBezTo>
                      <a:pt x="10730" y="4451"/>
                      <a:pt x="11464" y="4885"/>
                      <a:pt x="12023" y="4885"/>
                    </a:cubicBezTo>
                    <a:cubicBezTo>
                      <a:pt x="12259" y="4885"/>
                      <a:pt x="12463" y="4808"/>
                      <a:pt x="12614" y="4605"/>
                    </a:cubicBezTo>
                    <a:cubicBezTo>
                      <a:pt x="13088" y="3963"/>
                      <a:pt x="12379" y="3930"/>
                      <a:pt x="11958" y="3930"/>
                    </a:cubicBezTo>
                    <a:cubicBezTo>
                      <a:pt x="11909" y="3930"/>
                      <a:pt x="11864" y="3931"/>
                      <a:pt x="11825" y="3931"/>
                    </a:cubicBezTo>
                    <a:cubicBezTo>
                      <a:pt x="11525" y="3921"/>
                      <a:pt x="11193" y="3889"/>
                      <a:pt x="10892" y="3785"/>
                    </a:cubicBezTo>
                    <a:cubicBezTo>
                      <a:pt x="10674" y="3713"/>
                      <a:pt x="10716" y="3381"/>
                      <a:pt x="10954" y="3360"/>
                    </a:cubicBezTo>
                    <a:cubicBezTo>
                      <a:pt x="11004" y="3355"/>
                      <a:pt x="11054" y="3353"/>
                      <a:pt x="11103" y="3353"/>
                    </a:cubicBezTo>
                    <a:cubicBezTo>
                      <a:pt x="11352" y="3353"/>
                      <a:pt x="11596" y="3412"/>
                      <a:pt x="11846" y="3464"/>
                    </a:cubicBezTo>
                    <a:cubicBezTo>
                      <a:pt x="12106" y="3526"/>
                      <a:pt x="12386" y="3589"/>
                      <a:pt x="12676" y="3589"/>
                    </a:cubicBezTo>
                    <a:cubicBezTo>
                      <a:pt x="13568" y="3568"/>
                      <a:pt x="14160" y="3340"/>
                      <a:pt x="14854" y="2790"/>
                    </a:cubicBezTo>
                    <a:cubicBezTo>
                      <a:pt x="15197" y="2520"/>
                      <a:pt x="16514" y="788"/>
                      <a:pt x="15467" y="643"/>
                    </a:cubicBezTo>
                    <a:cubicBezTo>
                      <a:pt x="15452" y="641"/>
                      <a:pt x="15438" y="640"/>
                      <a:pt x="15422" y="640"/>
                    </a:cubicBezTo>
                    <a:cubicBezTo>
                      <a:pt x="14896" y="640"/>
                      <a:pt x="13834" y="1832"/>
                      <a:pt x="13340" y="2063"/>
                    </a:cubicBezTo>
                    <a:cubicBezTo>
                      <a:pt x="12800" y="2302"/>
                      <a:pt x="12240" y="2499"/>
                      <a:pt x="11670" y="2655"/>
                    </a:cubicBezTo>
                    <a:cubicBezTo>
                      <a:pt x="11647" y="2662"/>
                      <a:pt x="11625" y="2665"/>
                      <a:pt x="11604" y="2665"/>
                    </a:cubicBezTo>
                    <a:cubicBezTo>
                      <a:pt x="11407" y="2665"/>
                      <a:pt x="11306" y="2381"/>
                      <a:pt x="11493" y="2250"/>
                    </a:cubicBezTo>
                    <a:cubicBezTo>
                      <a:pt x="11961" y="1970"/>
                      <a:pt x="12583" y="1701"/>
                      <a:pt x="12821" y="1535"/>
                    </a:cubicBezTo>
                    <a:cubicBezTo>
                      <a:pt x="12894" y="1493"/>
                      <a:pt x="12987" y="1420"/>
                      <a:pt x="13102" y="1327"/>
                    </a:cubicBezTo>
                    <a:cubicBezTo>
                      <a:pt x="13630" y="922"/>
                      <a:pt x="14450" y="155"/>
                      <a:pt x="13672" y="10"/>
                    </a:cubicBezTo>
                    <a:cubicBezTo>
                      <a:pt x="13637" y="4"/>
                      <a:pt x="13603" y="1"/>
                      <a:pt x="1357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5741037" y="2922806"/>
                <a:ext cx="3683" cy="3098"/>
              </a:xfrm>
              <a:custGeom>
                <a:rect b="b" l="l" r="r" t="t"/>
                <a:pathLst>
                  <a:path extrusionOk="0" h="53" w="63">
                    <a:moveTo>
                      <a:pt x="63" y="1"/>
                    </a:moveTo>
                    <a:lnTo>
                      <a:pt x="63" y="1"/>
                    </a:lnTo>
                    <a:cubicBezTo>
                      <a:pt x="42" y="22"/>
                      <a:pt x="21" y="42"/>
                      <a:pt x="0" y="52"/>
                    </a:cubicBezTo>
                    <a:cubicBezTo>
                      <a:pt x="21" y="42"/>
                      <a:pt x="42" y="22"/>
                      <a:pt x="63"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5480927" y="3242946"/>
                <a:ext cx="1286" cy="2513"/>
              </a:xfrm>
              <a:custGeom>
                <a:rect b="b" l="l" r="r" t="t"/>
                <a:pathLst>
                  <a:path extrusionOk="0" h="43" w="22">
                    <a:moveTo>
                      <a:pt x="22" y="1"/>
                    </a:moveTo>
                    <a:lnTo>
                      <a:pt x="22" y="1"/>
                    </a:lnTo>
                    <a:cubicBezTo>
                      <a:pt x="22" y="11"/>
                      <a:pt x="11" y="32"/>
                      <a:pt x="1" y="42"/>
                    </a:cubicBezTo>
                    <a:cubicBezTo>
                      <a:pt x="11" y="32"/>
                      <a:pt x="22" y="11"/>
                      <a:pt x="22"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5399679" y="3352076"/>
                <a:ext cx="643" cy="1286"/>
              </a:xfrm>
              <a:custGeom>
                <a:rect b="b" l="l" r="r" t="t"/>
                <a:pathLst>
                  <a:path extrusionOk="0" h="22" w="11">
                    <a:moveTo>
                      <a:pt x="11" y="1"/>
                    </a:moveTo>
                    <a:cubicBezTo>
                      <a:pt x="11" y="1"/>
                      <a:pt x="11" y="11"/>
                      <a:pt x="1" y="22"/>
                    </a:cubicBezTo>
                    <a:cubicBezTo>
                      <a:pt x="11" y="11"/>
                      <a:pt x="11" y="1"/>
                      <a:pt x="11"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5400264" y="3327234"/>
                <a:ext cx="11632" cy="24901"/>
              </a:xfrm>
              <a:custGeom>
                <a:rect b="b" l="l" r="r" t="t"/>
                <a:pathLst>
                  <a:path extrusionOk="0" h="426" w="199">
                    <a:moveTo>
                      <a:pt x="198" y="0"/>
                    </a:moveTo>
                    <a:lnTo>
                      <a:pt x="198" y="0"/>
                    </a:lnTo>
                    <a:cubicBezTo>
                      <a:pt x="137" y="134"/>
                      <a:pt x="75" y="278"/>
                      <a:pt x="3" y="422"/>
                    </a:cubicBezTo>
                    <a:lnTo>
                      <a:pt x="3" y="422"/>
                    </a:lnTo>
                    <a:lnTo>
                      <a:pt x="95" y="239"/>
                    </a:lnTo>
                    <a:cubicBezTo>
                      <a:pt x="125" y="156"/>
                      <a:pt x="167" y="73"/>
                      <a:pt x="198" y="0"/>
                    </a:cubicBezTo>
                    <a:close/>
                    <a:moveTo>
                      <a:pt x="3" y="422"/>
                    </a:moveTo>
                    <a:lnTo>
                      <a:pt x="1" y="426"/>
                    </a:lnTo>
                    <a:cubicBezTo>
                      <a:pt x="1" y="425"/>
                      <a:pt x="2" y="423"/>
                      <a:pt x="3" y="422"/>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5734373" y="2884578"/>
                <a:ext cx="5495" cy="4325"/>
              </a:xfrm>
              <a:custGeom>
                <a:rect b="b" l="l" r="r" t="t"/>
                <a:pathLst>
                  <a:path extrusionOk="0" h="74" w="94">
                    <a:moveTo>
                      <a:pt x="94" y="1"/>
                    </a:moveTo>
                    <a:cubicBezTo>
                      <a:pt x="63" y="22"/>
                      <a:pt x="31" y="53"/>
                      <a:pt x="1" y="74"/>
                    </a:cubicBezTo>
                    <a:cubicBezTo>
                      <a:pt x="31" y="53"/>
                      <a:pt x="63" y="22"/>
                      <a:pt x="94"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5556154" y="3064084"/>
                <a:ext cx="9762" cy="13386"/>
              </a:xfrm>
              <a:custGeom>
                <a:rect b="b" l="l" r="r" t="t"/>
                <a:pathLst>
                  <a:path extrusionOk="0" h="229" w="167">
                    <a:moveTo>
                      <a:pt x="166" y="0"/>
                    </a:moveTo>
                    <a:cubicBezTo>
                      <a:pt x="114" y="83"/>
                      <a:pt x="52" y="156"/>
                      <a:pt x="0" y="229"/>
                    </a:cubicBezTo>
                    <a:cubicBezTo>
                      <a:pt x="52" y="156"/>
                      <a:pt x="114" y="83"/>
                      <a:pt x="166"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5565857" y="3059875"/>
                <a:ext cx="3040" cy="4267"/>
              </a:xfrm>
              <a:custGeom>
                <a:rect b="b" l="l" r="r" t="t"/>
                <a:pathLst>
                  <a:path extrusionOk="0" h="73" w="52">
                    <a:moveTo>
                      <a:pt x="51" y="0"/>
                    </a:moveTo>
                    <a:cubicBezTo>
                      <a:pt x="42" y="31"/>
                      <a:pt x="21" y="52"/>
                      <a:pt x="0" y="72"/>
                    </a:cubicBezTo>
                    <a:lnTo>
                      <a:pt x="0" y="72"/>
                    </a:lnTo>
                    <a:cubicBezTo>
                      <a:pt x="21" y="52"/>
                      <a:pt x="42" y="31"/>
                      <a:pt x="5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955671" y="2768201"/>
                <a:ext cx="14029" cy="3683"/>
              </a:xfrm>
              <a:custGeom>
                <a:rect b="b" l="l" r="r" t="t"/>
                <a:pathLst>
                  <a:path extrusionOk="0" h="63" w="240">
                    <a:moveTo>
                      <a:pt x="239" y="0"/>
                    </a:moveTo>
                    <a:lnTo>
                      <a:pt x="239" y="0"/>
                    </a:lnTo>
                    <a:cubicBezTo>
                      <a:pt x="229" y="3"/>
                      <a:pt x="218" y="6"/>
                      <a:pt x="208" y="8"/>
                    </a:cubicBezTo>
                    <a:lnTo>
                      <a:pt x="208" y="8"/>
                    </a:lnTo>
                    <a:cubicBezTo>
                      <a:pt x="218" y="6"/>
                      <a:pt x="229" y="4"/>
                      <a:pt x="239" y="0"/>
                    </a:cubicBezTo>
                    <a:close/>
                    <a:moveTo>
                      <a:pt x="208" y="8"/>
                    </a:moveTo>
                    <a:cubicBezTo>
                      <a:pt x="187" y="12"/>
                      <a:pt x="167" y="14"/>
                      <a:pt x="146" y="21"/>
                    </a:cubicBezTo>
                    <a:cubicBezTo>
                      <a:pt x="140" y="24"/>
                      <a:pt x="133" y="27"/>
                      <a:pt x="127" y="30"/>
                    </a:cubicBezTo>
                    <a:lnTo>
                      <a:pt x="127" y="30"/>
                    </a:lnTo>
                    <a:cubicBezTo>
                      <a:pt x="153" y="23"/>
                      <a:pt x="180" y="15"/>
                      <a:pt x="208" y="8"/>
                    </a:cubicBezTo>
                    <a:close/>
                    <a:moveTo>
                      <a:pt x="127" y="30"/>
                    </a:moveTo>
                    <a:cubicBezTo>
                      <a:pt x="85" y="41"/>
                      <a:pt x="44" y="52"/>
                      <a:pt x="1" y="63"/>
                    </a:cubicBezTo>
                    <a:cubicBezTo>
                      <a:pt x="45" y="54"/>
                      <a:pt x="89" y="45"/>
                      <a:pt x="127" y="3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848354" y="2803330"/>
                <a:ext cx="26128" cy="12860"/>
              </a:xfrm>
              <a:custGeom>
                <a:rect b="b" l="l" r="r" t="t"/>
                <a:pathLst>
                  <a:path extrusionOk="0" h="220" w="447">
                    <a:moveTo>
                      <a:pt x="447" y="1"/>
                    </a:moveTo>
                    <a:lnTo>
                      <a:pt x="447" y="1"/>
                    </a:lnTo>
                    <a:cubicBezTo>
                      <a:pt x="442" y="3"/>
                      <a:pt x="438" y="5"/>
                      <a:pt x="434" y="7"/>
                    </a:cubicBezTo>
                    <a:lnTo>
                      <a:pt x="434" y="7"/>
                    </a:lnTo>
                    <a:cubicBezTo>
                      <a:pt x="438" y="5"/>
                      <a:pt x="442" y="3"/>
                      <a:pt x="447" y="1"/>
                    </a:cubicBezTo>
                    <a:close/>
                    <a:moveTo>
                      <a:pt x="434" y="7"/>
                    </a:moveTo>
                    <a:lnTo>
                      <a:pt x="434" y="7"/>
                    </a:lnTo>
                    <a:cubicBezTo>
                      <a:pt x="423" y="12"/>
                      <a:pt x="415" y="13"/>
                      <a:pt x="408" y="19"/>
                    </a:cubicBezTo>
                    <a:lnTo>
                      <a:pt x="408" y="19"/>
                    </a:lnTo>
                    <a:cubicBezTo>
                      <a:pt x="417" y="15"/>
                      <a:pt x="425" y="11"/>
                      <a:pt x="434" y="7"/>
                    </a:cubicBezTo>
                    <a:close/>
                    <a:moveTo>
                      <a:pt x="408" y="19"/>
                    </a:moveTo>
                    <a:lnTo>
                      <a:pt x="408" y="19"/>
                    </a:lnTo>
                    <a:cubicBezTo>
                      <a:pt x="382" y="31"/>
                      <a:pt x="356" y="44"/>
                      <a:pt x="331" y="56"/>
                    </a:cubicBezTo>
                    <a:lnTo>
                      <a:pt x="331" y="56"/>
                    </a:lnTo>
                    <a:cubicBezTo>
                      <a:pt x="356" y="45"/>
                      <a:pt x="380" y="33"/>
                      <a:pt x="405" y="22"/>
                    </a:cubicBezTo>
                    <a:cubicBezTo>
                      <a:pt x="406" y="21"/>
                      <a:pt x="407" y="20"/>
                      <a:pt x="408" y="19"/>
                    </a:cubicBezTo>
                    <a:close/>
                    <a:moveTo>
                      <a:pt x="331" y="56"/>
                    </a:moveTo>
                    <a:lnTo>
                      <a:pt x="331" y="56"/>
                    </a:lnTo>
                    <a:cubicBezTo>
                      <a:pt x="221" y="107"/>
                      <a:pt x="111" y="160"/>
                      <a:pt x="1" y="219"/>
                    </a:cubicBezTo>
                    <a:cubicBezTo>
                      <a:pt x="109" y="165"/>
                      <a:pt x="218" y="110"/>
                      <a:pt x="331" y="56"/>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5613729" y="2987687"/>
                <a:ext cx="14613" cy="17010"/>
              </a:xfrm>
              <a:custGeom>
                <a:rect b="b" l="l" r="r" t="t"/>
                <a:pathLst>
                  <a:path extrusionOk="0" h="291" w="250">
                    <a:moveTo>
                      <a:pt x="249" y="0"/>
                    </a:moveTo>
                    <a:lnTo>
                      <a:pt x="249" y="0"/>
                    </a:lnTo>
                    <a:cubicBezTo>
                      <a:pt x="166" y="94"/>
                      <a:pt x="83" y="187"/>
                      <a:pt x="0" y="291"/>
                    </a:cubicBezTo>
                    <a:cubicBezTo>
                      <a:pt x="83" y="187"/>
                      <a:pt x="166" y="94"/>
                      <a:pt x="249"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p:nvPr/>
            </p:nvSpPr>
            <p:spPr>
              <a:xfrm>
                <a:off x="5628284" y="2979212"/>
                <a:ext cx="7950" cy="8534"/>
              </a:xfrm>
              <a:custGeom>
                <a:rect b="b" l="l" r="r" t="t"/>
                <a:pathLst>
                  <a:path extrusionOk="0" h="146" w="136">
                    <a:moveTo>
                      <a:pt x="135" y="0"/>
                    </a:moveTo>
                    <a:cubicBezTo>
                      <a:pt x="94" y="52"/>
                      <a:pt x="52" y="94"/>
                      <a:pt x="0" y="145"/>
                    </a:cubicBezTo>
                    <a:lnTo>
                      <a:pt x="0" y="145"/>
                    </a:lnTo>
                    <a:cubicBezTo>
                      <a:pt x="52" y="94"/>
                      <a:pt x="94" y="52"/>
                      <a:pt x="135"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5613729" y="3004638"/>
                <a:ext cx="58" cy="58"/>
              </a:xfrm>
              <a:custGeom>
                <a:rect b="b" l="l" r="r" t="t"/>
                <a:pathLst>
                  <a:path extrusionOk="0" h="1" w="1">
                    <a:moveTo>
                      <a:pt x="0" y="1"/>
                    </a:moveTo>
                    <a:lnTo>
                      <a:pt x="0" y="1"/>
                    </a:lnTo>
                    <a:lnTo>
                      <a:pt x="0" y="1"/>
                    </a:ln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5604611" y="3004638"/>
                <a:ext cx="9177" cy="10405"/>
              </a:xfrm>
              <a:custGeom>
                <a:rect b="b" l="l" r="r" t="t"/>
                <a:pathLst>
                  <a:path extrusionOk="0" h="178" w="157">
                    <a:moveTo>
                      <a:pt x="156" y="1"/>
                    </a:moveTo>
                    <a:cubicBezTo>
                      <a:pt x="105" y="63"/>
                      <a:pt x="52" y="115"/>
                      <a:pt x="1" y="178"/>
                    </a:cubicBezTo>
                    <a:lnTo>
                      <a:pt x="1" y="178"/>
                    </a:lnTo>
                    <a:cubicBezTo>
                      <a:pt x="52" y="115"/>
                      <a:pt x="105" y="63"/>
                      <a:pt x="156"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5491857" y="3159886"/>
                <a:ext cx="9762" cy="15782"/>
              </a:xfrm>
              <a:custGeom>
                <a:rect b="b" l="l" r="r" t="t"/>
                <a:pathLst>
                  <a:path extrusionOk="0" h="270" w="167">
                    <a:moveTo>
                      <a:pt x="167" y="0"/>
                    </a:moveTo>
                    <a:cubicBezTo>
                      <a:pt x="114" y="94"/>
                      <a:pt x="52" y="177"/>
                      <a:pt x="1" y="270"/>
                    </a:cubicBezTo>
                    <a:cubicBezTo>
                      <a:pt x="52" y="177"/>
                      <a:pt x="114" y="94"/>
                      <a:pt x="167"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5501560" y="3146559"/>
                <a:ext cx="8534" cy="13386"/>
              </a:xfrm>
              <a:custGeom>
                <a:rect b="b" l="l" r="r" t="t"/>
                <a:pathLst>
                  <a:path extrusionOk="0" h="229" w="146">
                    <a:moveTo>
                      <a:pt x="146" y="0"/>
                    </a:moveTo>
                    <a:lnTo>
                      <a:pt x="146" y="0"/>
                    </a:lnTo>
                    <a:cubicBezTo>
                      <a:pt x="93" y="73"/>
                      <a:pt x="42" y="156"/>
                      <a:pt x="1" y="228"/>
                    </a:cubicBezTo>
                    <a:cubicBezTo>
                      <a:pt x="52" y="156"/>
                      <a:pt x="93" y="73"/>
                      <a:pt x="146"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5536105" y="3077411"/>
                <a:ext cx="20108" cy="28583"/>
              </a:xfrm>
              <a:custGeom>
                <a:rect b="b" l="l" r="r" t="t"/>
                <a:pathLst>
                  <a:path extrusionOk="0" h="489" w="344">
                    <a:moveTo>
                      <a:pt x="343" y="1"/>
                    </a:moveTo>
                    <a:cubicBezTo>
                      <a:pt x="229" y="167"/>
                      <a:pt x="115" y="323"/>
                      <a:pt x="0" y="488"/>
                    </a:cubicBezTo>
                    <a:lnTo>
                      <a:pt x="0" y="488"/>
                    </a:lnTo>
                    <a:cubicBezTo>
                      <a:pt x="115" y="323"/>
                      <a:pt x="229" y="167"/>
                      <a:pt x="343"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5526402" y="3105935"/>
                <a:ext cx="9762" cy="14613"/>
              </a:xfrm>
              <a:custGeom>
                <a:rect b="b" l="l" r="r" t="t"/>
                <a:pathLst>
                  <a:path extrusionOk="0" h="250" w="167">
                    <a:moveTo>
                      <a:pt x="166" y="0"/>
                    </a:moveTo>
                    <a:cubicBezTo>
                      <a:pt x="115" y="83"/>
                      <a:pt x="63" y="166"/>
                      <a:pt x="0" y="249"/>
                    </a:cubicBezTo>
                    <a:lnTo>
                      <a:pt x="0" y="249"/>
                    </a:lnTo>
                    <a:cubicBezTo>
                      <a:pt x="63" y="166"/>
                      <a:pt x="115" y="83"/>
                      <a:pt x="166"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5428145" y="3289649"/>
                <a:ext cx="1929" cy="4325"/>
              </a:xfrm>
              <a:custGeom>
                <a:rect b="b" l="l" r="r" t="t"/>
                <a:pathLst>
                  <a:path extrusionOk="0" h="74" w="33">
                    <a:moveTo>
                      <a:pt x="32" y="0"/>
                    </a:moveTo>
                    <a:cubicBezTo>
                      <a:pt x="22" y="21"/>
                      <a:pt x="12" y="52"/>
                      <a:pt x="1" y="73"/>
                    </a:cubicBezTo>
                    <a:lnTo>
                      <a:pt x="1" y="73"/>
                    </a:lnTo>
                    <a:cubicBezTo>
                      <a:pt x="12" y="52"/>
                      <a:pt x="22" y="21"/>
                      <a:pt x="32"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5479758" y="3175610"/>
                <a:ext cx="12158" cy="20692"/>
              </a:xfrm>
              <a:custGeom>
                <a:rect b="b" l="l" r="r" t="t"/>
                <a:pathLst>
                  <a:path extrusionOk="0" h="354" w="208">
                    <a:moveTo>
                      <a:pt x="208" y="1"/>
                    </a:moveTo>
                    <a:cubicBezTo>
                      <a:pt x="135" y="116"/>
                      <a:pt x="72" y="240"/>
                      <a:pt x="0" y="354"/>
                    </a:cubicBezTo>
                    <a:lnTo>
                      <a:pt x="0" y="354"/>
                    </a:lnTo>
                    <a:cubicBezTo>
                      <a:pt x="72" y="240"/>
                      <a:pt x="135" y="116"/>
                      <a:pt x="208"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473679" y="3196243"/>
                <a:ext cx="6138" cy="10989"/>
              </a:xfrm>
              <a:custGeom>
                <a:rect b="b" l="l" r="r" t="t"/>
                <a:pathLst>
                  <a:path extrusionOk="0" h="188" w="105">
                    <a:moveTo>
                      <a:pt x="104" y="1"/>
                    </a:moveTo>
                    <a:cubicBezTo>
                      <a:pt x="73" y="63"/>
                      <a:pt x="31" y="125"/>
                      <a:pt x="0" y="187"/>
                    </a:cubicBezTo>
                    <a:lnTo>
                      <a:pt x="0" y="187"/>
                    </a:lnTo>
                    <a:cubicBezTo>
                      <a:pt x="31" y="125"/>
                      <a:pt x="73" y="63"/>
                      <a:pt x="104"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5312411" y="2998033"/>
                <a:ext cx="150398" cy="381403"/>
              </a:xfrm>
              <a:custGeom>
                <a:rect b="b" l="l" r="r" t="t"/>
                <a:pathLst>
                  <a:path extrusionOk="0" h="6525" w="2573">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51" y="4440"/>
                      <a:pt x="996" y="3631"/>
                    </a:cubicBezTo>
                    <a:cubicBezTo>
                      <a:pt x="972" y="3522"/>
                      <a:pt x="1056" y="3456"/>
                      <a:pt x="1141" y="3456"/>
                    </a:cubicBezTo>
                    <a:cubicBezTo>
                      <a:pt x="1203" y="3456"/>
                      <a:pt x="1264" y="3490"/>
                      <a:pt x="1286" y="3568"/>
                    </a:cubicBezTo>
                    <a:cubicBezTo>
                      <a:pt x="1411" y="4076"/>
                      <a:pt x="1618" y="464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5413591" y="2699812"/>
                <a:ext cx="644030" cy="694182"/>
              </a:xfrm>
              <a:custGeom>
                <a:rect b="b" l="l" r="r" t="t"/>
                <a:pathLst>
                  <a:path extrusionOk="0" h="11876" w="11018">
                    <a:moveTo>
                      <a:pt x="8673" y="0"/>
                    </a:moveTo>
                    <a:cubicBezTo>
                      <a:pt x="8430" y="0"/>
                      <a:pt x="8184" y="14"/>
                      <a:pt x="7937" y="40"/>
                    </a:cubicBezTo>
                    <a:cubicBezTo>
                      <a:pt x="7646" y="776"/>
                      <a:pt x="7138" y="1938"/>
                      <a:pt x="6702" y="2394"/>
                    </a:cubicBezTo>
                    <a:lnTo>
                      <a:pt x="6858" y="2301"/>
                    </a:lnTo>
                    <a:cubicBezTo>
                      <a:pt x="6899" y="2281"/>
                      <a:pt x="6951" y="2249"/>
                      <a:pt x="6992" y="2228"/>
                    </a:cubicBezTo>
                    <a:cubicBezTo>
                      <a:pt x="7045" y="2198"/>
                      <a:pt x="7086" y="2177"/>
                      <a:pt x="7138" y="2145"/>
                    </a:cubicBezTo>
                    <a:cubicBezTo>
                      <a:pt x="7190" y="2115"/>
                      <a:pt x="7231" y="2094"/>
                      <a:pt x="7283" y="2062"/>
                    </a:cubicBezTo>
                    <a:cubicBezTo>
                      <a:pt x="7335" y="2042"/>
                      <a:pt x="7387" y="2011"/>
                      <a:pt x="7428" y="1990"/>
                    </a:cubicBezTo>
                    <a:cubicBezTo>
                      <a:pt x="7584" y="1917"/>
                      <a:pt x="7729" y="1845"/>
                      <a:pt x="7885" y="1772"/>
                    </a:cubicBezTo>
                    <a:cubicBezTo>
                      <a:pt x="7875" y="1575"/>
                      <a:pt x="7895" y="1253"/>
                      <a:pt x="8061" y="932"/>
                    </a:cubicBezTo>
                    <a:cubicBezTo>
                      <a:pt x="8088" y="874"/>
                      <a:pt x="8138" y="849"/>
                      <a:pt x="8188" y="849"/>
                    </a:cubicBezTo>
                    <a:cubicBezTo>
                      <a:pt x="8274" y="849"/>
                      <a:pt x="8361" y="921"/>
                      <a:pt x="8341" y="1025"/>
                    </a:cubicBezTo>
                    <a:cubicBezTo>
                      <a:pt x="8299" y="1212"/>
                      <a:pt x="8299" y="1409"/>
                      <a:pt x="8382" y="1555"/>
                    </a:cubicBezTo>
                    <a:cubicBezTo>
                      <a:pt x="8559" y="1481"/>
                      <a:pt x="8746" y="1419"/>
                      <a:pt x="8933" y="1347"/>
                    </a:cubicBezTo>
                    <a:cubicBezTo>
                      <a:pt x="8974" y="1336"/>
                      <a:pt x="9016" y="1326"/>
                      <a:pt x="9046" y="1316"/>
                    </a:cubicBezTo>
                    <a:cubicBezTo>
                      <a:pt x="9129" y="1285"/>
                      <a:pt x="9202" y="1264"/>
                      <a:pt x="9275" y="1233"/>
                    </a:cubicBezTo>
                    <a:cubicBezTo>
                      <a:pt x="9357" y="1212"/>
                      <a:pt x="9431" y="1191"/>
                      <a:pt x="9513" y="1170"/>
                    </a:cubicBezTo>
                    <a:cubicBezTo>
                      <a:pt x="9565" y="1150"/>
                      <a:pt x="9617" y="1140"/>
                      <a:pt x="9669" y="1119"/>
                    </a:cubicBezTo>
                    <a:cubicBezTo>
                      <a:pt x="9721" y="1108"/>
                      <a:pt x="9772" y="1098"/>
                      <a:pt x="9825" y="1077"/>
                    </a:cubicBezTo>
                    <a:cubicBezTo>
                      <a:pt x="9959" y="1046"/>
                      <a:pt x="10094" y="1015"/>
                      <a:pt x="10219" y="984"/>
                    </a:cubicBezTo>
                    <a:lnTo>
                      <a:pt x="10219" y="984"/>
                    </a:lnTo>
                    <a:cubicBezTo>
                      <a:pt x="10198" y="994"/>
                      <a:pt x="10157" y="1004"/>
                      <a:pt x="10084" y="1036"/>
                    </a:cubicBezTo>
                    <a:cubicBezTo>
                      <a:pt x="10074" y="1036"/>
                      <a:pt x="10063" y="1046"/>
                      <a:pt x="10063" y="1046"/>
                    </a:cubicBezTo>
                    <a:cubicBezTo>
                      <a:pt x="10021" y="1067"/>
                      <a:pt x="9970" y="1077"/>
                      <a:pt x="9918" y="1108"/>
                    </a:cubicBezTo>
                    <a:cubicBezTo>
                      <a:pt x="9908" y="1108"/>
                      <a:pt x="9897" y="1108"/>
                      <a:pt x="9887" y="1119"/>
                    </a:cubicBezTo>
                    <a:cubicBezTo>
                      <a:pt x="9855" y="1129"/>
                      <a:pt x="9835" y="1140"/>
                      <a:pt x="9793" y="1160"/>
                    </a:cubicBezTo>
                    <a:cubicBezTo>
                      <a:pt x="9783" y="1160"/>
                      <a:pt x="9772" y="1170"/>
                      <a:pt x="9762" y="1170"/>
                    </a:cubicBezTo>
                    <a:cubicBezTo>
                      <a:pt x="9627" y="1233"/>
                      <a:pt x="9472" y="1306"/>
                      <a:pt x="9295" y="1398"/>
                    </a:cubicBezTo>
                    <a:cubicBezTo>
                      <a:pt x="9265" y="1409"/>
                      <a:pt x="9233" y="1430"/>
                      <a:pt x="9202" y="1440"/>
                    </a:cubicBezTo>
                    <a:cubicBezTo>
                      <a:pt x="9099" y="1492"/>
                      <a:pt x="9005" y="1544"/>
                      <a:pt x="8891" y="1606"/>
                    </a:cubicBezTo>
                    <a:cubicBezTo>
                      <a:pt x="8870" y="1617"/>
                      <a:pt x="8860" y="1627"/>
                      <a:pt x="8839" y="1637"/>
                    </a:cubicBezTo>
                    <a:cubicBezTo>
                      <a:pt x="8684" y="1720"/>
                      <a:pt x="8518" y="1813"/>
                      <a:pt x="8352" y="1907"/>
                    </a:cubicBezTo>
                    <a:lnTo>
                      <a:pt x="8258" y="1969"/>
                    </a:lnTo>
                    <a:cubicBezTo>
                      <a:pt x="8237" y="1979"/>
                      <a:pt x="8216" y="1990"/>
                      <a:pt x="8186" y="2000"/>
                    </a:cubicBezTo>
                    <a:cubicBezTo>
                      <a:pt x="8133" y="2042"/>
                      <a:pt x="8071" y="2073"/>
                      <a:pt x="8009" y="2115"/>
                    </a:cubicBezTo>
                    <a:cubicBezTo>
                      <a:pt x="7916" y="2166"/>
                      <a:pt x="7822" y="2228"/>
                      <a:pt x="7729" y="2291"/>
                    </a:cubicBezTo>
                    <a:cubicBezTo>
                      <a:pt x="7709" y="2301"/>
                      <a:pt x="7688" y="2311"/>
                      <a:pt x="7667" y="2332"/>
                    </a:cubicBezTo>
                    <a:cubicBezTo>
                      <a:pt x="7646" y="2343"/>
                      <a:pt x="7615" y="2364"/>
                      <a:pt x="7594" y="2384"/>
                    </a:cubicBezTo>
                    <a:cubicBezTo>
                      <a:pt x="7719" y="2436"/>
                      <a:pt x="7854" y="2477"/>
                      <a:pt x="7988" y="2509"/>
                    </a:cubicBezTo>
                    <a:cubicBezTo>
                      <a:pt x="8206" y="2558"/>
                      <a:pt x="8159" y="2874"/>
                      <a:pt x="7955" y="2874"/>
                    </a:cubicBezTo>
                    <a:cubicBezTo>
                      <a:pt x="7946" y="2874"/>
                      <a:pt x="7936" y="2873"/>
                      <a:pt x="7926" y="2871"/>
                    </a:cubicBezTo>
                    <a:cubicBezTo>
                      <a:pt x="7615" y="2841"/>
                      <a:pt x="7345" y="2758"/>
                      <a:pt x="7148" y="2675"/>
                    </a:cubicBezTo>
                    <a:cubicBezTo>
                      <a:pt x="6982" y="2788"/>
                      <a:pt x="6817" y="2913"/>
                      <a:pt x="6651" y="3037"/>
                    </a:cubicBezTo>
                    <a:cubicBezTo>
                      <a:pt x="6609" y="3069"/>
                      <a:pt x="6568" y="3100"/>
                      <a:pt x="6515" y="3131"/>
                    </a:cubicBezTo>
                    <a:lnTo>
                      <a:pt x="6360" y="3256"/>
                    </a:lnTo>
                    <a:cubicBezTo>
                      <a:pt x="6329" y="3276"/>
                      <a:pt x="6298" y="3307"/>
                      <a:pt x="6266" y="3328"/>
                    </a:cubicBezTo>
                    <a:cubicBezTo>
                      <a:pt x="6215" y="3369"/>
                      <a:pt x="6173" y="3401"/>
                      <a:pt x="6132" y="3432"/>
                    </a:cubicBezTo>
                    <a:cubicBezTo>
                      <a:pt x="6485" y="3650"/>
                      <a:pt x="6909" y="3774"/>
                      <a:pt x="7304" y="3857"/>
                    </a:cubicBezTo>
                    <a:cubicBezTo>
                      <a:pt x="7532" y="3899"/>
                      <a:pt x="7501" y="4220"/>
                      <a:pt x="7273" y="4231"/>
                    </a:cubicBezTo>
                    <a:cubicBezTo>
                      <a:pt x="7258" y="4231"/>
                      <a:pt x="7244" y="4231"/>
                      <a:pt x="7230" y="4231"/>
                    </a:cubicBezTo>
                    <a:cubicBezTo>
                      <a:pt x="6565" y="4231"/>
                      <a:pt x="6031" y="4009"/>
                      <a:pt x="5706" y="3847"/>
                    </a:cubicBezTo>
                    <a:cubicBezTo>
                      <a:pt x="5675" y="3847"/>
                      <a:pt x="5644" y="3847"/>
                      <a:pt x="5623" y="3857"/>
                    </a:cubicBezTo>
                    <a:cubicBezTo>
                      <a:pt x="5572" y="3899"/>
                      <a:pt x="5519" y="3940"/>
                      <a:pt x="5478" y="3971"/>
                    </a:cubicBezTo>
                    <a:cubicBezTo>
                      <a:pt x="5447" y="4003"/>
                      <a:pt x="5427" y="4023"/>
                      <a:pt x="5395" y="4044"/>
                    </a:cubicBezTo>
                    <a:cubicBezTo>
                      <a:pt x="5240" y="4178"/>
                      <a:pt x="5084" y="4324"/>
                      <a:pt x="4918" y="4480"/>
                    </a:cubicBezTo>
                    <a:cubicBezTo>
                      <a:pt x="5281" y="4697"/>
                      <a:pt x="5717" y="4832"/>
                      <a:pt x="6111" y="4905"/>
                    </a:cubicBezTo>
                    <a:cubicBezTo>
                      <a:pt x="6339" y="4946"/>
                      <a:pt x="6308" y="5278"/>
                      <a:pt x="6080" y="5278"/>
                    </a:cubicBezTo>
                    <a:cubicBezTo>
                      <a:pt x="6062" y="5278"/>
                      <a:pt x="6045" y="5278"/>
                      <a:pt x="6028" y="5278"/>
                    </a:cubicBezTo>
                    <a:cubicBezTo>
                      <a:pt x="5428" y="5278"/>
                      <a:pt x="4919" y="5097"/>
                      <a:pt x="4597" y="4936"/>
                    </a:cubicBezTo>
                    <a:lnTo>
                      <a:pt x="4410" y="4967"/>
                    </a:lnTo>
                    <a:cubicBezTo>
                      <a:pt x="4316" y="5071"/>
                      <a:pt x="4212" y="5164"/>
                      <a:pt x="4120" y="5268"/>
                    </a:cubicBezTo>
                    <a:cubicBezTo>
                      <a:pt x="4088" y="5310"/>
                      <a:pt x="4057" y="5340"/>
                      <a:pt x="4026" y="5372"/>
                    </a:cubicBezTo>
                    <a:lnTo>
                      <a:pt x="3995" y="5402"/>
                    </a:lnTo>
                    <a:lnTo>
                      <a:pt x="3933" y="5465"/>
                    </a:lnTo>
                    <a:lnTo>
                      <a:pt x="3901" y="5496"/>
                    </a:lnTo>
                    <a:cubicBezTo>
                      <a:pt x="3881" y="5527"/>
                      <a:pt x="3860" y="5548"/>
                      <a:pt x="3839" y="5568"/>
                    </a:cubicBezTo>
                    <a:cubicBezTo>
                      <a:pt x="3798" y="5621"/>
                      <a:pt x="3756" y="5662"/>
                      <a:pt x="3715" y="5714"/>
                    </a:cubicBezTo>
                    <a:cubicBezTo>
                      <a:pt x="3684" y="5734"/>
                      <a:pt x="3663" y="5766"/>
                      <a:pt x="3632" y="5797"/>
                    </a:cubicBezTo>
                    <a:cubicBezTo>
                      <a:pt x="3622" y="5817"/>
                      <a:pt x="3611" y="5828"/>
                      <a:pt x="3601" y="5838"/>
                    </a:cubicBezTo>
                    <a:cubicBezTo>
                      <a:pt x="3559" y="5880"/>
                      <a:pt x="3528" y="5921"/>
                      <a:pt x="3497" y="5963"/>
                    </a:cubicBezTo>
                    <a:cubicBezTo>
                      <a:pt x="3486" y="5963"/>
                      <a:pt x="3486" y="5963"/>
                      <a:pt x="3486" y="5973"/>
                    </a:cubicBezTo>
                    <a:cubicBezTo>
                      <a:pt x="3445" y="6015"/>
                      <a:pt x="3403" y="6066"/>
                      <a:pt x="3362" y="6108"/>
                    </a:cubicBezTo>
                    <a:cubicBezTo>
                      <a:pt x="3331" y="6139"/>
                      <a:pt x="3310" y="6181"/>
                      <a:pt x="3279" y="6212"/>
                    </a:cubicBezTo>
                    <a:cubicBezTo>
                      <a:pt x="3248" y="6243"/>
                      <a:pt x="3227" y="6274"/>
                      <a:pt x="3207" y="6305"/>
                    </a:cubicBezTo>
                    <a:cubicBezTo>
                      <a:pt x="3175" y="6336"/>
                      <a:pt x="3134" y="6378"/>
                      <a:pt x="3103" y="6419"/>
                    </a:cubicBezTo>
                    <a:lnTo>
                      <a:pt x="3009" y="6544"/>
                    </a:lnTo>
                    <a:lnTo>
                      <a:pt x="2792" y="6824"/>
                    </a:lnTo>
                    <a:cubicBezTo>
                      <a:pt x="2771" y="6845"/>
                      <a:pt x="2750" y="6866"/>
                      <a:pt x="2739" y="6886"/>
                    </a:cubicBezTo>
                    <a:cubicBezTo>
                      <a:pt x="2730" y="6896"/>
                      <a:pt x="2730" y="6896"/>
                      <a:pt x="2730" y="6907"/>
                    </a:cubicBezTo>
                    <a:cubicBezTo>
                      <a:pt x="2698" y="6938"/>
                      <a:pt x="2667" y="6979"/>
                      <a:pt x="2647" y="7011"/>
                    </a:cubicBezTo>
                    <a:cubicBezTo>
                      <a:pt x="2636" y="7031"/>
                      <a:pt x="2626" y="7041"/>
                      <a:pt x="2615" y="7052"/>
                    </a:cubicBezTo>
                    <a:cubicBezTo>
                      <a:pt x="2584" y="7094"/>
                      <a:pt x="2543" y="7145"/>
                      <a:pt x="2511" y="7187"/>
                    </a:cubicBezTo>
                    <a:cubicBezTo>
                      <a:pt x="2481" y="7228"/>
                      <a:pt x="2449" y="7280"/>
                      <a:pt x="2418" y="7322"/>
                    </a:cubicBezTo>
                    <a:cubicBezTo>
                      <a:pt x="2387" y="7363"/>
                      <a:pt x="2356" y="7405"/>
                      <a:pt x="2335" y="7446"/>
                    </a:cubicBezTo>
                    <a:cubicBezTo>
                      <a:pt x="2366" y="7426"/>
                      <a:pt x="2377" y="7415"/>
                      <a:pt x="2377" y="7415"/>
                    </a:cubicBezTo>
                    <a:cubicBezTo>
                      <a:pt x="2377" y="7415"/>
                      <a:pt x="2688" y="7529"/>
                      <a:pt x="3144" y="7633"/>
                    </a:cubicBezTo>
                    <a:cubicBezTo>
                      <a:pt x="3373" y="7682"/>
                      <a:pt x="3316" y="8008"/>
                      <a:pt x="3100" y="8008"/>
                    </a:cubicBezTo>
                    <a:cubicBezTo>
                      <a:pt x="3091" y="8008"/>
                      <a:pt x="3081" y="8008"/>
                      <a:pt x="3071" y="8007"/>
                    </a:cubicBezTo>
                    <a:cubicBezTo>
                      <a:pt x="2771" y="7954"/>
                      <a:pt x="2449" y="7871"/>
                      <a:pt x="2117" y="7747"/>
                    </a:cubicBezTo>
                    <a:cubicBezTo>
                      <a:pt x="2086" y="7799"/>
                      <a:pt x="2055" y="7841"/>
                      <a:pt x="2034" y="7882"/>
                    </a:cubicBezTo>
                    <a:lnTo>
                      <a:pt x="1972" y="7975"/>
                    </a:lnTo>
                    <a:lnTo>
                      <a:pt x="1910" y="8069"/>
                    </a:lnTo>
                    <a:cubicBezTo>
                      <a:pt x="1879" y="8110"/>
                      <a:pt x="1858" y="8141"/>
                      <a:pt x="1837" y="8182"/>
                    </a:cubicBezTo>
                    <a:cubicBezTo>
                      <a:pt x="1806" y="8224"/>
                      <a:pt x="1785" y="8256"/>
                      <a:pt x="1764" y="8297"/>
                    </a:cubicBezTo>
                    <a:cubicBezTo>
                      <a:pt x="1723" y="8359"/>
                      <a:pt x="1692" y="8421"/>
                      <a:pt x="1651" y="8473"/>
                    </a:cubicBezTo>
                    <a:cubicBezTo>
                      <a:pt x="1619" y="8514"/>
                      <a:pt x="1598" y="8567"/>
                      <a:pt x="1568" y="8608"/>
                    </a:cubicBezTo>
                    <a:cubicBezTo>
                      <a:pt x="1506" y="8712"/>
                      <a:pt x="1443" y="8826"/>
                      <a:pt x="1381" y="8929"/>
                    </a:cubicBezTo>
                    <a:cubicBezTo>
                      <a:pt x="1515" y="8971"/>
                      <a:pt x="1713" y="9033"/>
                      <a:pt x="1951" y="9085"/>
                    </a:cubicBezTo>
                    <a:cubicBezTo>
                      <a:pt x="2177" y="9144"/>
                      <a:pt x="2134" y="9462"/>
                      <a:pt x="1918" y="9462"/>
                    </a:cubicBezTo>
                    <a:cubicBezTo>
                      <a:pt x="1906" y="9462"/>
                      <a:pt x="1893" y="9461"/>
                      <a:pt x="1879" y="9459"/>
                    </a:cubicBezTo>
                    <a:cubicBezTo>
                      <a:pt x="1661" y="9417"/>
                      <a:pt x="1423" y="9365"/>
                      <a:pt x="1174" y="9293"/>
                    </a:cubicBezTo>
                    <a:cubicBezTo>
                      <a:pt x="1142" y="9344"/>
                      <a:pt x="1111" y="9407"/>
                      <a:pt x="1080" y="9459"/>
                    </a:cubicBezTo>
                    <a:cubicBezTo>
                      <a:pt x="1070" y="9500"/>
                      <a:pt x="1049" y="9531"/>
                      <a:pt x="1028" y="9572"/>
                    </a:cubicBezTo>
                    <a:cubicBezTo>
                      <a:pt x="935" y="9749"/>
                      <a:pt x="842" y="9925"/>
                      <a:pt x="759" y="10112"/>
                    </a:cubicBezTo>
                    <a:cubicBezTo>
                      <a:pt x="727" y="10164"/>
                      <a:pt x="706" y="10206"/>
                      <a:pt x="686" y="10257"/>
                    </a:cubicBezTo>
                    <a:lnTo>
                      <a:pt x="530" y="10600"/>
                    </a:lnTo>
                    <a:cubicBezTo>
                      <a:pt x="665" y="10589"/>
                      <a:pt x="842" y="10579"/>
                      <a:pt x="1049" y="10558"/>
                    </a:cubicBezTo>
                    <a:cubicBezTo>
                      <a:pt x="1059" y="10557"/>
                      <a:pt x="1069" y="10556"/>
                      <a:pt x="1078" y="10556"/>
                    </a:cubicBezTo>
                    <a:cubicBezTo>
                      <a:pt x="1291" y="10556"/>
                      <a:pt x="1330" y="10892"/>
                      <a:pt x="1101" y="10932"/>
                    </a:cubicBezTo>
                    <a:cubicBezTo>
                      <a:pt x="872" y="10973"/>
                      <a:pt x="613" y="10994"/>
                      <a:pt x="344" y="11004"/>
                    </a:cubicBezTo>
                    <a:cubicBezTo>
                      <a:pt x="291" y="11128"/>
                      <a:pt x="240" y="11253"/>
                      <a:pt x="188" y="11388"/>
                    </a:cubicBezTo>
                    <a:cubicBezTo>
                      <a:pt x="167" y="11440"/>
                      <a:pt x="146" y="11481"/>
                      <a:pt x="136" y="11533"/>
                    </a:cubicBezTo>
                    <a:cubicBezTo>
                      <a:pt x="116" y="11585"/>
                      <a:pt x="95" y="11647"/>
                      <a:pt x="63" y="11699"/>
                    </a:cubicBezTo>
                    <a:lnTo>
                      <a:pt x="63" y="11709"/>
                    </a:lnTo>
                    <a:cubicBezTo>
                      <a:pt x="42" y="11762"/>
                      <a:pt x="22" y="11813"/>
                      <a:pt x="1" y="11875"/>
                    </a:cubicBezTo>
                    <a:cubicBezTo>
                      <a:pt x="105" y="11875"/>
                      <a:pt x="229" y="11865"/>
                      <a:pt x="385" y="11855"/>
                    </a:cubicBezTo>
                    <a:cubicBezTo>
                      <a:pt x="2771" y="11679"/>
                      <a:pt x="4991" y="10538"/>
                      <a:pt x="6547" y="8712"/>
                    </a:cubicBezTo>
                    <a:cubicBezTo>
                      <a:pt x="6899" y="8297"/>
                      <a:pt x="7324" y="7778"/>
                      <a:pt x="7771" y="7197"/>
                    </a:cubicBezTo>
                    <a:lnTo>
                      <a:pt x="3539" y="6544"/>
                    </a:lnTo>
                    <a:cubicBezTo>
                      <a:pt x="3993" y="6327"/>
                      <a:pt x="4692" y="6252"/>
                      <a:pt x="5449" y="6252"/>
                    </a:cubicBezTo>
                    <a:cubicBezTo>
                      <a:pt x="6435" y="6252"/>
                      <a:pt x="7520" y="6380"/>
                      <a:pt x="8289" y="6492"/>
                    </a:cubicBezTo>
                    <a:cubicBezTo>
                      <a:pt x="9523" y="4770"/>
                      <a:pt x="10758" y="2654"/>
                      <a:pt x="11007" y="818"/>
                    </a:cubicBezTo>
                    <a:cubicBezTo>
                      <a:pt x="11017" y="776"/>
                      <a:pt x="11017" y="735"/>
                      <a:pt x="11007" y="704"/>
                    </a:cubicBezTo>
                    <a:cubicBezTo>
                      <a:pt x="10986" y="559"/>
                      <a:pt x="10893" y="434"/>
                      <a:pt x="10747" y="382"/>
                    </a:cubicBezTo>
                    <a:cubicBezTo>
                      <a:pt x="10090" y="119"/>
                      <a:pt x="9391" y="0"/>
                      <a:pt x="8673"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5451234" y="2709398"/>
                <a:ext cx="377779" cy="516662"/>
              </a:xfrm>
              <a:custGeom>
                <a:rect b="b" l="l" r="r" t="t"/>
                <a:pathLst>
                  <a:path extrusionOk="0" h="8839" w="6463">
                    <a:moveTo>
                      <a:pt x="6463" y="1"/>
                    </a:moveTo>
                    <a:lnTo>
                      <a:pt x="6463" y="1"/>
                    </a:lnTo>
                    <a:cubicBezTo>
                      <a:pt x="4087" y="508"/>
                      <a:pt x="1681" y="2054"/>
                      <a:pt x="0" y="3786"/>
                    </a:cubicBezTo>
                    <a:cubicBezTo>
                      <a:pt x="11" y="5332"/>
                      <a:pt x="62" y="8184"/>
                      <a:pt x="208" y="8838"/>
                    </a:cubicBezTo>
                    <a:cubicBezTo>
                      <a:pt x="239" y="8776"/>
                      <a:pt x="281" y="8714"/>
                      <a:pt x="311" y="8641"/>
                    </a:cubicBezTo>
                    <a:cubicBezTo>
                      <a:pt x="436" y="8423"/>
                      <a:pt x="571" y="8195"/>
                      <a:pt x="696" y="7977"/>
                    </a:cubicBezTo>
                    <a:lnTo>
                      <a:pt x="1007" y="7479"/>
                    </a:lnTo>
                    <a:cubicBezTo>
                      <a:pt x="788" y="6836"/>
                      <a:pt x="726" y="6245"/>
                      <a:pt x="747" y="5747"/>
                    </a:cubicBezTo>
                    <a:cubicBezTo>
                      <a:pt x="753" y="5651"/>
                      <a:pt x="827" y="5602"/>
                      <a:pt x="899" y="5602"/>
                    </a:cubicBezTo>
                    <a:cubicBezTo>
                      <a:pt x="967" y="5602"/>
                      <a:pt x="1033" y="5646"/>
                      <a:pt x="1037" y="5736"/>
                    </a:cubicBezTo>
                    <a:cubicBezTo>
                      <a:pt x="1090" y="6287"/>
                      <a:pt x="1214" y="6753"/>
                      <a:pt x="1286" y="7033"/>
                    </a:cubicBezTo>
                    <a:cubicBezTo>
                      <a:pt x="1452" y="6784"/>
                      <a:pt x="1618" y="6536"/>
                      <a:pt x="1795" y="6297"/>
                    </a:cubicBezTo>
                    <a:cubicBezTo>
                      <a:pt x="1867" y="6204"/>
                      <a:pt x="1940" y="6100"/>
                      <a:pt x="2012" y="5996"/>
                    </a:cubicBezTo>
                    <a:lnTo>
                      <a:pt x="2065" y="5944"/>
                    </a:lnTo>
                    <a:cubicBezTo>
                      <a:pt x="2075" y="5923"/>
                      <a:pt x="2095" y="5892"/>
                      <a:pt x="2106" y="5872"/>
                    </a:cubicBezTo>
                    <a:cubicBezTo>
                      <a:pt x="2127" y="5861"/>
                      <a:pt x="2137" y="5851"/>
                      <a:pt x="2148" y="5830"/>
                    </a:cubicBezTo>
                    <a:cubicBezTo>
                      <a:pt x="2169" y="5799"/>
                      <a:pt x="2189" y="5778"/>
                      <a:pt x="2210" y="5747"/>
                    </a:cubicBezTo>
                    <a:cubicBezTo>
                      <a:pt x="2095" y="5395"/>
                      <a:pt x="1940" y="4678"/>
                      <a:pt x="2106" y="3849"/>
                    </a:cubicBezTo>
                    <a:cubicBezTo>
                      <a:pt x="2121" y="3766"/>
                      <a:pt x="2186" y="3726"/>
                      <a:pt x="2251" y="3726"/>
                    </a:cubicBezTo>
                    <a:cubicBezTo>
                      <a:pt x="2324" y="3726"/>
                      <a:pt x="2397" y="3776"/>
                      <a:pt x="2397" y="3869"/>
                    </a:cubicBezTo>
                    <a:cubicBezTo>
                      <a:pt x="2397" y="4367"/>
                      <a:pt x="2469" y="4824"/>
                      <a:pt x="2625" y="5229"/>
                    </a:cubicBezTo>
                    <a:cubicBezTo>
                      <a:pt x="2676" y="5166"/>
                      <a:pt x="2729" y="5104"/>
                      <a:pt x="2780" y="5052"/>
                    </a:cubicBezTo>
                    <a:cubicBezTo>
                      <a:pt x="2905" y="4907"/>
                      <a:pt x="3040" y="4761"/>
                      <a:pt x="3164" y="4616"/>
                    </a:cubicBezTo>
                    <a:cubicBezTo>
                      <a:pt x="3216" y="4565"/>
                      <a:pt x="3268" y="4502"/>
                      <a:pt x="3320" y="4450"/>
                    </a:cubicBezTo>
                    <a:lnTo>
                      <a:pt x="3402" y="4367"/>
                    </a:lnTo>
                    <a:lnTo>
                      <a:pt x="3485" y="4284"/>
                    </a:lnTo>
                    <a:lnTo>
                      <a:pt x="3568" y="4201"/>
                    </a:lnTo>
                    <a:lnTo>
                      <a:pt x="3704" y="4067"/>
                    </a:lnTo>
                    <a:lnTo>
                      <a:pt x="3734" y="4035"/>
                    </a:lnTo>
                    <a:lnTo>
                      <a:pt x="3797" y="3973"/>
                    </a:lnTo>
                    <a:cubicBezTo>
                      <a:pt x="3807" y="3963"/>
                      <a:pt x="3817" y="3963"/>
                      <a:pt x="3817" y="3952"/>
                    </a:cubicBezTo>
                    <a:cubicBezTo>
                      <a:pt x="3849" y="3931"/>
                      <a:pt x="3870" y="3911"/>
                      <a:pt x="3890" y="3890"/>
                    </a:cubicBezTo>
                    <a:cubicBezTo>
                      <a:pt x="3828" y="3652"/>
                      <a:pt x="3755" y="3268"/>
                      <a:pt x="3828" y="2843"/>
                    </a:cubicBezTo>
                    <a:cubicBezTo>
                      <a:pt x="3843" y="2755"/>
                      <a:pt x="3908" y="2713"/>
                      <a:pt x="3973" y="2713"/>
                    </a:cubicBezTo>
                    <a:cubicBezTo>
                      <a:pt x="4046" y="2713"/>
                      <a:pt x="4119" y="2765"/>
                      <a:pt x="4119" y="2863"/>
                    </a:cubicBezTo>
                    <a:cubicBezTo>
                      <a:pt x="4129" y="3102"/>
                      <a:pt x="4149" y="3351"/>
                      <a:pt x="4222" y="3579"/>
                    </a:cubicBezTo>
                    <a:cubicBezTo>
                      <a:pt x="4285" y="3527"/>
                      <a:pt x="4336" y="3486"/>
                      <a:pt x="4398" y="3434"/>
                    </a:cubicBezTo>
                    <a:cubicBezTo>
                      <a:pt x="4430" y="3403"/>
                      <a:pt x="4461" y="3382"/>
                      <a:pt x="4492" y="3361"/>
                    </a:cubicBezTo>
                    <a:cubicBezTo>
                      <a:pt x="4513" y="3330"/>
                      <a:pt x="4544" y="3309"/>
                      <a:pt x="4575" y="3288"/>
                    </a:cubicBezTo>
                    <a:cubicBezTo>
                      <a:pt x="4606" y="3258"/>
                      <a:pt x="4637" y="3237"/>
                      <a:pt x="4668" y="3216"/>
                    </a:cubicBezTo>
                    <a:cubicBezTo>
                      <a:pt x="4689" y="3185"/>
                      <a:pt x="4720" y="3164"/>
                      <a:pt x="4751" y="3143"/>
                    </a:cubicBezTo>
                    <a:cubicBezTo>
                      <a:pt x="4783" y="3112"/>
                      <a:pt x="4813" y="3092"/>
                      <a:pt x="4845" y="3071"/>
                    </a:cubicBezTo>
                    <a:cubicBezTo>
                      <a:pt x="4875" y="3050"/>
                      <a:pt x="4907" y="3019"/>
                      <a:pt x="4938" y="2998"/>
                    </a:cubicBezTo>
                    <a:cubicBezTo>
                      <a:pt x="4928" y="2760"/>
                      <a:pt x="4958" y="2417"/>
                      <a:pt x="5094" y="2064"/>
                    </a:cubicBezTo>
                    <a:cubicBezTo>
                      <a:pt x="5118" y="1999"/>
                      <a:pt x="5172" y="1971"/>
                      <a:pt x="5227" y="1971"/>
                    </a:cubicBezTo>
                    <a:cubicBezTo>
                      <a:pt x="5312" y="1971"/>
                      <a:pt x="5399" y="2040"/>
                      <a:pt x="5373" y="2147"/>
                    </a:cubicBezTo>
                    <a:cubicBezTo>
                      <a:pt x="5343" y="2334"/>
                      <a:pt x="5322" y="2521"/>
                      <a:pt x="5322" y="2718"/>
                    </a:cubicBezTo>
                    <a:cubicBezTo>
                      <a:pt x="5353" y="2698"/>
                      <a:pt x="5373" y="2677"/>
                      <a:pt x="5394" y="2666"/>
                    </a:cubicBezTo>
                    <a:lnTo>
                      <a:pt x="5488" y="2604"/>
                    </a:lnTo>
                    <a:cubicBezTo>
                      <a:pt x="5509" y="2583"/>
                      <a:pt x="5529" y="2573"/>
                      <a:pt x="5550" y="2552"/>
                    </a:cubicBezTo>
                    <a:cubicBezTo>
                      <a:pt x="5592" y="2532"/>
                      <a:pt x="5633" y="2500"/>
                      <a:pt x="5675" y="2479"/>
                    </a:cubicBezTo>
                    <a:lnTo>
                      <a:pt x="5768" y="2417"/>
                    </a:lnTo>
                    <a:cubicBezTo>
                      <a:pt x="5778" y="2407"/>
                      <a:pt x="5788" y="2407"/>
                      <a:pt x="5788" y="2396"/>
                    </a:cubicBezTo>
                    <a:cubicBezTo>
                      <a:pt x="5809" y="2386"/>
                      <a:pt x="5820" y="2376"/>
                      <a:pt x="5841" y="2366"/>
                    </a:cubicBezTo>
                    <a:cubicBezTo>
                      <a:pt x="5882" y="2345"/>
                      <a:pt x="5913" y="2324"/>
                      <a:pt x="5954" y="2293"/>
                    </a:cubicBezTo>
                    <a:lnTo>
                      <a:pt x="6463" y="1"/>
                    </a:ln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5312411" y="2998033"/>
                <a:ext cx="150398" cy="381403"/>
              </a:xfrm>
              <a:custGeom>
                <a:rect b="b" l="l" r="r" t="t"/>
                <a:pathLst>
                  <a:path extrusionOk="0" h="6525" w="2573">
                    <a:moveTo>
                      <a:pt x="1400" y="0"/>
                    </a:moveTo>
                    <a:cubicBezTo>
                      <a:pt x="249" y="1670"/>
                      <a:pt x="0" y="3807"/>
                      <a:pt x="819" y="5674"/>
                    </a:cubicBezTo>
                    <a:cubicBezTo>
                      <a:pt x="944" y="5975"/>
                      <a:pt x="1100" y="6265"/>
                      <a:pt x="1296" y="6524"/>
                    </a:cubicBezTo>
                    <a:cubicBezTo>
                      <a:pt x="1328" y="6452"/>
                      <a:pt x="1359" y="6379"/>
                      <a:pt x="1400" y="6296"/>
                    </a:cubicBezTo>
                    <a:lnTo>
                      <a:pt x="1494" y="6079"/>
                    </a:lnTo>
                    <a:cubicBezTo>
                      <a:pt x="1566" y="5923"/>
                      <a:pt x="1639" y="5777"/>
                      <a:pt x="1701" y="5632"/>
                    </a:cubicBezTo>
                    <a:cubicBezTo>
                      <a:pt x="1525" y="5259"/>
                      <a:pt x="1130" y="4470"/>
                      <a:pt x="964" y="3693"/>
                    </a:cubicBezTo>
                    <a:cubicBezTo>
                      <a:pt x="940" y="3577"/>
                      <a:pt x="1031" y="3504"/>
                      <a:pt x="1122" y="3504"/>
                    </a:cubicBezTo>
                    <a:cubicBezTo>
                      <a:pt x="1186" y="3504"/>
                      <a:pt x="1250" y="3539"/>
                      <a:pt x="1276" y="3620"/>
                    </a:cubicBezTo>
                    <a:cubicBezTo>
                      <a:pt x="1411" y="4108"/>
                      <a:pt x="1618" y="4657"/>
                      <a:pt x="1939" y="5145"/>
                    </a:cubicBezTo>
                    <a:cubicBezTo>
                      <a:pt x="1960" y="5093"/>
                      <a:pt x="1992" y="5041"/>
                      <a:pt x="2012" y="4989"/>
                    </a:cubicBezTo>
                    <a:lnTo>
                      <a:pt x="2168" y="4678"/>
                    </a:lnTo>
                    <a:cubicBezTo>
                      <a:pt x="2199" y="4626"/>
                      <a:pt x="2220" y="4574"/>
                      <a:pt x="2251" y="4523"/>
                    </a:cubicBezTo>
                    <a:cubicBezTo>
                      <a:pt x="2271" y="4470"/>
                      <a:pt x="2303" y="4419"/>
                      <a:pt x="2334" y="4367"/>
                    </a:cubicBezTo>
                    <a:cubicBezTo>
                      <a:pt x="2354" y="4325"/>
                      <a:pt x="2386" y="4274"/>
                      <a:pt x="2407" y="4222"/>
                    </a:cubicBezTo>
                    <a:cubicBezTo>
                      <a:pt x="2437" y="4170"/>
                      <a:pt x="2469" y="4118"/>
                      <a:pt x="2490" y="4066"/>
                    </a:cubicBezTo>
                    <a:cubicBezTo>
                      <a:pt x="2520" y="4014"/>
                      <a:pt x="2541" y="3973"/>
                      <a:pt x="2573" y="3921"/>
                    </a:cubicBezTo>
                    <a:cubicBezTo>
                      <a:pt x="2437" y="3724"/>
                      <a:pt x="1504" y="2230"/>
                      <a:pt x="14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5365134" y="2739034"/>
                <a:ext cx="645783" cy="654960"/>
              </a:xfrm>
              <a:custGeom>
                <a:rect b="b" l="l" r="r" t="t"/>
                <a:pathLst>
                  <a:path extrusionOk="0" h="11205" w="11048">
                    <a:moveTo>
                      <a:pt x="9110" y="1"/>
                    </a:moveTo>
                    <a:cubicBezTo>
                      <a:pt x="9079" y="1"/>
                      <a:pt x="9048" y="14"/>
                      <a:pt x="9025" y="43"/>
                    </a:cubicBezTo>
                    <a:cubicBezTo>
                      <a:pt x="8734" y="427"/>
                      <a:pt x="8704" y="863"/>
                      <a:pt x="8714" y="1101"/>
                    </a:cubicBezTo>
                    <a:cubicBezTo>
                      <a:pt x="8558" y="1174"/>
                      <a:pt x="8413" y="1246"/>
                      <a:pt x="8257" y="1319"/>
                    </a:cubicBezTo>
                    <a:cubicBezTo>
                      <a:pt x="8216" y="1340"/>
                      <a:pt x="8164" y="1371"/>
                      <a:pt x="8112" y="1391"/>
                    </a:cubicBezTo>
                    <a:cubicBezTo>
                      <a:pt x="8060" y="1423"/>
                      <a:pt x="8019" y="1444"/>
                      <a:pt x="7967" y="1474"/>
                    </a:cubicBezTo>
                    <a:cubicBezTo>
                      <a:pt x="7915" y="1506"/>
                      <a:pt x="7874" y="1527"/>
                      <a:pt x="7821" y="1557"/>
                    </a:cubicBezTo>
                    <a:cubicBezTo>
                      <a:pt x="7780" y="1578"/>
                      <a:pt x="7728" y="1610"/>
                      <a:pt x="7687" y="1630"/>
                    </a:cubicBezTo>
                    <a:lnTo>
                      <a:pt x="7531" y="1723"/>
                    </a:lnTo>
                    <a:cubicBezTo>
                      <a:pt x="7500" y="1744"/>
                      <a:pt x="7459" y="1765"/>
                      <a:pt x="7427" y="1786"/>
                    </a:cubicBezTo>
                    <a:cubicBezTo>
                      <a:pt x="7386" y="1817"/>
                      <a:pt x="7355" y="1838"/>
                      <a:pt x="7314" y="1859"/>
                    </a:cubicBezTo>
                    <a:cubicBezTo>
                      <a:pt x="7293" y="1869"/>
                      <a:pt x="7282" y="1879"/>
                      <a:pt x="7261" y="1889"/>
                    </a:cubicBezTo>
                    <a:cubicBezTo>
                      <a:pt x="7261" y="1900"/>
                      <a:pt x="7251" y="1900"/>
                      <a:pt x="7241" y="1910"/>
                    </a:cubicBezTo>
                    <a:lnTo>
                      <a:pt x="7148" y="1972"/>
                    </a:lnTo>
                    <a:cubicBezTo>
                      <a:pt x="7106" y="1993"/>
                      <a:pt x="7065" y="2025"/>
                      <a:pt x="7023" y="2045"/>
                    </a:cubicBezTo>
                    <a:cubicBezTo>
                      <a:pt x="7002" y="2066"/>
                      <a:pt x="6982" y="2076"/>
                      <a:pt x="6961" y="2097"/>
                    </a:cubicBezTo>
                    <a:lnTo>
                      <a:pt x="6867" y="2159"/>
                    </a:lnTo>
                    <a:cubicBezTo>
                      <a:pt x="6846" y="2170"/>
                      <a:pt x="6826" y="2191"/>
                      <a:pt x="6795" y="2211"/>
                    </a:cubicBezTo>
                    <a:cubicBezTo>
                      <a:pt x="6784" y="1900"/>
                      <a:pt x="6846" y="1589"/>
                      <a:pt x="6929" y="1319"/>
                    </a:cubicBezTo>
                    <a:cubicBezTo>
                      <a:pt x="6950" y="1238"/>
                      <a:pt x="6882" y="1179"/>
                      <a:pt x="6815" y="1179"/>
                    </a:cubicBezTo>
                    <a:cubicBezTo>
                      <a:pt x="6779" y="1179"/>
                      <a:pt x="6744" y="1196"/>
                      <a:pt x="6722" y="1236"/>
                    </a:cubicBezTo>
                    <a:cubicBezTo>
                      <a:pt x="6442" y="1703"/>
                      <a:pt x="6401" y="2180"/>
                      <a:pt x="6411" y="2491"/>
                    </a:cubicBezTo>
                    <a:cubicBezTo>
                      <a:pt x="6380" y="2512"/>
                      <a:pt x="6348" y="2543"/>
                      <a:pt x="6318" y="2564"/>
                    </a:cubicBezTo>
                    <a:cubicBezTo>
                      <a:pt x="6286" y="2585"/>
                      <a:pt x="6256" y="2605"/>
                      <a:pt x="6224" y="2636"/>
                    </a:cubicBezTo>
                    <a:cubicBezTo>
                      <a:pt x="6193" y="2657"/>
                      <a:pt x="6162" y="2678"/>
                      <a:pt x="6141" y="2709"/>
                    </a:cubicBezTo>
                    <a:cubicBezTo>
                      <a:pt x="6110" y="2730"/>
                      <a:pt x="6079" y="2751"/>
                      <a:pt x="6048" y="2781"/>
                    </a:cubicBezTo>
                    <a:cubicBezTo>
                      <a:pt x="6017" y="2802"/>
                      <a:pt x="5986" y="2823"/>
                      <a:pt x="5965" y="2854"/>
                    </a:cubicBezTo>
                    <a:cubicBezTo>
                      <a:pt x="5934" y="2875"/>
                      <a:pt x="5903" y="2896"/>
                      <a:pt x="5871" y="2927"/>
                    </a:cubicBezTo>
                    <a:cubicBezTo>
                      <a:pt x="5861" y="2937"/>
                      <a:pt x="5851" y="2947"/>
                      <a:pt x="5830" y="2958"/>
                    </a:cubicBezTo>
                    <a:cubicBezTo>
                      <a:pt x="5809" y="2975"/>
                      <a:pt x="5784" y="2983"/>
                      <a:pt x="5759" y="2983"/>
                    </a:cubicBezTo>
                    <a:cubicBezTo>
                      <a:pt x="5709" y="2983"/>
                      <a:pt x="5661" y="2951"/>
                      <a:pt x="5654" y="2896"/>
                    </a:cubicBezTo>
                    <a:cubicBezTo>
                      <a:pt x="5592" y="2605"/>
                      <a:pt x="5592" y="2283"/>
                      <a:pt x="5602" y="2025"/>
                    </a:cubicBezTo>
                    <a:cubicBezTo>
                      <a:pt x="5608" y="1948"/>
                      <a:pt x="5553" y="1905"/>
                      <a:pt x="5496" y="1905"/>
                    </a:cubicBezTo>
                    <a:cubicBezTo>
                      <a:pt x="5452" y="1905"/>
                      <a:pt x="5406" y="1929"/>
                      <a:pt x="5384" y="1983"/>
                    </a:cubicBezTo>
                    <a:cubicBezTo>
                      <a:pt x="5207" y="2512"/>
                      <a:pt x="5270" y="3010"/>
                      <a:pt x="5343" y="3321"/>
                    </a:cubicBezTo>
                    <a:cubicBezTo>
                      <a:pt x="5353" y="3362"/>
                      <a:pt x="5343" y="3394"/>
                      <a:pt x="5311" y="3424"/>
                    </a:cubicBezTo>
                    <a:cubicBezTo>
                      <a:pt x="5311" y="3435"/>
                      <a:pt x="5301" y="3435"/>
                      <a:pt x="5290" y="3445"/>
                    </a:cubicBezTo>
                    <a:cubicBezTo>
                      <a:pt x="5290" y="3456"/>
                      <a:pt x="5280" y="3456"/>
                      <a:pt x="5270" y="3466"/>
                    </a:cubicBezTo>
                    <a:lnTo>
                      <a:pt x="5207" y="3528"/>
                    </a:lnTo>
                    <a:lnTo>
                      <a:pt x="5177" y="3560"/>
                    </a:lnTo>
                    <a:lnTo>
                      <a:pt x="5041" y="3694"/>
                    </a:lnTo>
                    <a:lnTo>
                      <a:pt x="4958" y="3777"/>
                    </a:lnTo>
                    <a:lnTo>
                      <a:pt x="4875" y="3860"/>
                    </a:lnTo>
                    <a:lnTo>
                      <a:pt x="4793" y="3943"/>
                    </a:lnTo>
                    <a:cubicBezTo>
                      <a:pt x="4741" y="3995"/>
                      <a:pt x="4689" y="4058"/>
                      <a:pt x="4637" y="4109"/>
                    </a:cubicBezTo>
                    <a:cubicBezTo>
                      <a:pt x="4513" y="4254"/>
                      <a:pt x="4378" y="4400"/>
                      <a:pt x="4253" y="4545"/>
                    </a:cubicBezTo>
                    <a:cubicBezTo>
                      <a:pt x="4202" y="4597"/>
                      <a:pt x="4149" y="4659"/>
                      <a:pt x="4098" y="4722"/>
                    </a:cubicBezTo>
                    <a:cubicBezTo>
                      <a:pt x="3911" y="4234"/>
                      <a:pt x="3849" y="3653"/>
                      <a:pt x="3880" y="3030"/>
                    </a:cubicBezTo>
                    <a:cubicBezTo>
                      <a:pt x="3886" y="2954"/>
                      <a:pt x="3828" y="2911"/>
                      <a:pt x="3769" y="2911"/>
                    </a:cubicBezTo>
                    <a:cubicBezTo>
                      <a:pt x="3725" y="2911"/>
                      <a:pt x="3680" y="2935"/>
                      <a:pt x="3662" y="2989"/>
                    </a:cubicBezTo>
                    <a:cubicBezTo>
                      <a:pt x="3382" y="3933"/>
                      <a:pt x="3548" y="4763"/>
                      <a:pt x="3662" y="5188"/>
                    </a:cubicBezTo>
                    <a:cubicBezTo>
                      <a:pt x="3672" y="5219"/>
                      <a:pt x="3672" y="5261"/>
                      <a:pt x="3642" y="5282"/>
                    </a:cubicBezTo>
                    <a:cubicBezTo>
                      <a:pt x="3642" y="5302"/>
                      <a:pt x="3631" y="5312"/>
                      <a:pt x="3621" y="5323"/>
                    </a:cubicBezTo>
                    <a:cubicBezTo>
                      <a:pt x="3610" y="5344"/>
                      <a:pt x="3600" y="5354"/>
                      <a:pt x="3579" y="5365"/>
                    </a:cubicBezTo>
                    <a:cubicBezTo>
                      <a:pt x="3568" y="5385"/>
                      <a:pt x="3548" y="5416"/>
                      <a:pt x="3538" y="5437"/>
                    </a:cubicBezTo>
                    <a:lnTo>
                      <a:pt x="3485" y="5489"/>
                    </a:lnTo>
                    <a:cubicBezTo>
                      <a:pt x="3413" y="5593"/>
                      <a:pt x="3340" y="5697"/>
                      <a:pt x="3268" y="5790"/>
                    </a:cubicBezTo>
                    <a:cubicBezTo>
                      <a:pt x="3091" y="6029"/>
                      <a:pt x="2925" y="6277"/>
                      <a:pt x="2759" y="6526"/>
                    </a:cubicBezTo>
                    <a:cubicBezTo>
                      <a:pt x="2656" y="6163"/>
                      <a:pt x="2490" y="5468"/>
                      <a:pt x="2490" y="4711"/>
                    </a:cubicBezTo>
                    <a:cubicBezTo>
                      <a:pt x="2490" y="4641"/>
                      <a:pt x="2437" y="4604"/>
                      <a:pt x="2383" y="4604"/>
                    </a:cubicBezTo>
                    <a:cubicBezTo>
                      <a:pt x="2333" y="4604"/>
                      <a:pt x="2282" y="4636"/>
                      <a:pt x="2272" y="4701"/>
                    </a:cubicBezTo>
                    <a:cubicBezTo>
                      <a:pt x="2178" y="5302"/>
                      <a:pt x="2178" y="6080"/>
                      <a:pt x="2480" y="6972"/>
                    </a:cubicBezTo>
                    <a:lnTo>
                      <a:pt x="2169" y="7470"/>
                    </a:lnTo>
                    <a:cubicBezTo>
                      <a:pt x="2044" y="7688"/>
                      <a:pt x="1909" y="7916"/>
                      <a:pt x="1784" y="8134"/>
                    </a:cubicBezTo>
                    <a:cubicBezTo>
                      <a:pt x="1754" y="8207"/>
                      <a:pt x="1712" y="8269"/>
                      <a:pt x="1681" y="8331"/>
                    </a:cubicBezTo>
                    <a:cubicBezTo>
                      <a:pt x="1671" y="8341"/>
                      <a:pt x="1671" y="8341"/>
                      <a:pt x="1671" y="8352"/>
                    </a:cubicBezTo>
                    <a:cubicBezTo>
                      <a:pt x="1639" y="8404"/>
                      <a:pt x="1618" y="8445"/>
                      <a:pt x="1588" y="8497"/>
                    </a:cubicBezTo>
                    <a:cubicBezTo>
                      <a:pt x="1567" y="8549"/>
                      <a:pt x="1535" y="8601"/>
                      <a:pt x="1505" y="8653"/>
                    </a:cubicBezTo>
                    <a:cubicBezTo>
                      <a:pt x="1484" y="8705"/>
                      <a:pt x="1452" y="8756"/>
                      <a:pt x="1432" y="8798"/>
                    </a:cubicBezTo>
                    <a:cubicBezTo>
                      <a:pt x="1401" y="8850"/>
                      <a:pt x="1369" y="8901"/>
                      <a:pt x="1349" y="8954"/>
                    </a:cubicBezTo>
                    <a:cubicBezTo>
                      <a:pt x="1318" y="9005"/>
                      <a:pt x="1297" y="9057"/>
                      <a:pt x="1266" y="9109"/>
                    </a:cubicBezTo>
                    <a:lnTo>
                      <a:pt x="1110" y="9420"/>
                    </a:lnTo>
                    <a:cubicBezTo>
                      <a:pt x="1090" y="9472"/>
                      <a:pt x="1058" y="9524"/>
                      <a:pt x="1037" y="9576"/>
                    </a:cubicBezTo>
                    <a:cubicBezTo>
                      <a:pt x="560" y="8839"/>
                      <a:pt x="343" y="7926"/>
                      <a:pt x="239" y="7325"/>
                    </a:cubicBezTo>
                    <a:cubicBezTo>
                      <a:pt x="229" y="7261"/>
                      <a:pt x="180" y="7230"/>
                      <a:pt x="131" y="7230"/>
                    </a:cubicBezTo>
                    <a:cubicBezTo>
                      <a:pt x="76" y="7230"/>
                      <a:pt x="21" y="7269"/>
                      <a:pt x="21" y="7346"/>
                    </a:cubicBezTo>
                    <a:cubicBezTo>
                      <a:pt x="0" y="8321"/>
                      <a:pt x="571" y="9576"/>
                      <a:pt x="799" y="10063"/>
                    </a:cubicBezTo>
                    <a:cubicBezTo>
                      <a:pt x="737" y="10208"/>
                      <a:pt x="664" y="10354"/>
                      <a:pt x="592" y="10510"/>
                    </a:cubicBezTo>
                    <a:lnTo>
                      <a:pt x="498" y="10727"/>
                    </a:lnTo>
                    <a:cubicBezTo>
                      <a:pt x="467" y="10789"/>
                      <a:pt x="447" y="10842"/>
                      <a:pt x="415" y="10893"/>
                    </a:cubicBezTo>
                    <a:cubicBezTo>
                      <a:pt x="405" y="10935"/>
                      <a:pt x="405" y="10976"/>
                      <a:pt x="426" y="11008"/>
                    </a:cubicBezTo>
                    <a:cubicBezTo>
                      <a:pt x="467" y="11059"/>
                      <a:pt x="509" y="11111"/>
                      <a:pt x="560" y="11163"/>
                    </a:cubicBezTo>
                    <a:cubicBezTo>
                      <a:pt x="581" y="11194"/>
                      <a:pt x="602" y="11204"/>
                      <a:pt x="643" y="11204"/>
                    </a:cubicBezTo>
                    <a:lnTo>
                      <a:pt x="758" y="11204"/>
                    </a:lnTo>
                    <a:cubicBezTo>
                      <a:pt x="799" y="11204"/>
                      <a:pt x="841" y="11174"/>
                      <a:pt x="862" y="11132"/>
                    </a:cubicBezTo>
                    <a:lnTo>
                      <a:pt x="892" y="11038"/>
                    </a:lnTo>
                    <a:lnTo>
                      <a:pt x="892" y="11028"/>
                    </a:lnTo>
                    <a:cubicBezTo>
                      <a:pt x="924" y="10976"/>
                      <a:pt x="945" y="10914"/>
                      <a:pt x="965" y="10862"/>
                    </a:cubicBezTo>
                    <a:cubicBezTo>
                      <a:pt x="975" y="10810"/>
                      <a:pt x="996" y="10769"/>
                      <a:pt x="1017" y="10717"/>
                    </a:cubicBezTo>
                    <a:cubicBezTo>
                      <a:pt x="1058" y="10613"/>
                      <a:pt x="1110" y="10499"/>
                      <a:pt x="1152" y="10395"/>
                    </a:cubicBezTo>
                    <a:cubicBezTo>
                      <a:pt x="1162" y="10364"/>
                      <a:pt x="1203" y="10333"/>
                      <a:pt x="1245" y="10333"/>
                    </a:cubicBezTo>
                    <a:cubicBezTo>
                      <a:pt x="2075" y="10302"/>
                      <a:pt x="2739" y="10084"/>
                      <a:pt x="3237" y="9825"/>
                    </a:cubicBezTo>
                    <a:cubicBezTo>
                      <a:pt x="3349" y="9769"/>
                      <a:pt x="3292" y="9612"/>
                      <a:pt x="3182" y="9612"/>
                    </a:cubicBezTo>
                    <a:cubicBezTo>
                      <a:pt x="3170" y="9612"/>
                      <a:pt x="3157" y="9614"/>
                      <a:pt x="3144" y="9618"/>
                    </a:cubicBezTo>
                    <a:cubicBezTo>
                      <a:pt x="2542" y="9814"/>
                      <a:pt x="1940" y="9887"/>
                      <a:pt x="1535" y="9918"/>
                    </a:cubicBezTo>
                    <a:cubicBezTo>
                      <a:pt x="1452" y="9918"/>
                      <a:pt x="1401" y="9835"/>
                      <a:pt x="1432" y="9763"/>
                    </a:cubicBezTo>
                    <a:cubicBezTo>
                      <a:pt x="1463" y="9701"/>
                      <a:pt x="1484" y="9648"/>
                      <a:pt x="1515" y="9586"/>
                    </a:cubicBezTo>
                    <a:cubicBezTo>
                      <a:pt x="1535" y="9535"/>
                      <a:pt x="1556" y="9493"/>
                      <a:pt x="1588" y="9441"/>
                    </a:cubicBezTo>
                    <a:cubicBezTo>
                      <a:pt x="1671" y="9254"/>
                      <a:pt x="1764" y="9078"/>
                      <a:pt x="1857" y="8901"/>
                    </a:cubicBezTo>
                    <a:cubicBezTo>
                      <a:pt x="1878" y="8860"/>
                      <a:pt x="1899" y="8829"/>
                      <a:pt x="1909" y="8788"/>
                    </a:cubicBezTo>
                    <a:cubicBezTo>
                      <a:pt x="1940" y="8746"/>
                      <a:pt x="1961" y="8705"/>
                      <a:pt x="1982" y="8663"/>
                    </a:cubicBezTo>
                    <a:cubicBezTo>
                      <a:pt x="1992" y="8653"/>
                      <a:pt x="2003" y="8632"/>
                      <a:pt x="2003" y="8622"/>
                    </a:cubicBezTo>
                    <a:cubicBezTo>
                      <a:pt x="2528" y="8784"/>
                      <a:pt x="3015" y="8844"/>
                      <a:pt x="3444" y="8844"/>
                    </a:cubicBezTo>
                    <a:cubicBezTo>
                      <a:pt x="3676" y="8844"/>
                      <a:pt x="3891" y="8827"/>
                      <a:pt x="4087" y="8798"/>
                    </a:cubicBezTo>
                    <a:cubicBezTo>
                      <a:pt x="4222" y="8788"/>
                      <a:pt x="4212" y="8580"/>
                      <a:pt x="4077" y="8580"/>
                    </a:cubicBezTo>
                    <a:cubicBezTo>
                      <a:pt x="3372" y="8570"/>
                      <a:pt x="2718" y="8414"/>
                      <a:pt x="2344" y="8300"/>
                    </a:cubicBezTo>
                    <a:cubicBezTo>
                      <a:pt x="2272" y="8279"/>
                      <a:pt x="2241" y="8196"/>
                      <a:pt x="2282" y="8134"/>
                    </a:cubicBezTo>
                    <a:cubicBezTo>
                      <a:pt x="2324" y="8072"/>
                      <a:pt x="2355" y="7999"/>
                      <a:pt x="2397" y="7937"/>
                    </a:cubicBezTo>
                    <a:cubicBezTo>
                      <a:pt x="2427" y="7896"/>
                      <a:pt x="2448" y="7843"/>
                      <a:pt x="2480" y="7802"/>
                    </a:cubicBezTo>
                    <a:cubicBezTo>
                      <a:pt x="2521" y="7750"/>
                      <a:pt x="2552" y="7688"/>
                      <a:pt x="2593" y="7626"/>
                    </a:cubicBezTo>
                    <a:cubicBezTo>
                      <a:pt x="2614" y="7585"/>
                      <a:pt x="2635" y="7553"/>
                      <a:pt x="2666" y="7511"/>
                    </a:cubicBezTo>
                    <a:cubicBezTo>
                      <a:pt x="2687" y="7470"/>
                      <a:pt x="2708" y="7439"/>
                      <a:pt x="2739" y="7398"/>
                    </a:cubicBezTo>
                    <a:lnTo>
                      <a:pt x="2801" y="7304"/>
                    </a:lnTo>
                    <a:lnTo>
                      <a:pt x="2863" y="7211"/>
                    </a:lnTo>
                    <a:lnTo>
                      <a:pt x="2895" y="7149"/>
                    </a:lnTo>
                    <a:cubicBezTo>
                      <a:pt x="2946" y="7138"/>
                      <a:pt x="2978" y="7128"/>
                      <a:pt x="3029" y="7107"/>
                    </a:cubicBezTo>
                    <a:cubicBezTo>
                      <a:pt x="3623" y="7317"/>
                      <a:pt x="4164" y="7395"/>
                      <a:pt x="4638" y="7395"/>
                    </a:cubicBezTo>
                    <a:cubicBezTo>
                      <a:pt x="4869" y="7395"/>
                      <a:pt x="5084" y="7376"/>
                      <a:pt x="5280" y="7346"/>
                    </a:cubicBezTo>
                    <a:cubicBezTo>
                      <a:pt x="5415" y="7336"/>
                      <a:pt x="5405" y="7128"/>
                      <a:pt x="5270" y="7128"/>
                    </a:cubicBezTo>
                    <a:cubicBezTo>
                      <a:pt x="4181" y="7107"/>
                      <a:pt x="3206" y="6744"/>
                      <a:pt x="3206" y="6744"/>
                    </a:cubicBezTo>
                    <a:cubicBezTo>
                      <a:pt x="3206" y="6744"/>
                      <a:pt x="3195" y="6755"/>
                      <a:pt x="3164" y="6775"/>
                    </a:cubicBezTo>
                    <a:cubicBezTo>
                      <a:pt x="3185" y="6734"/>
                      <a:pt x="3216" y="6692"/>
                      <a:pt x="3247" y="6651"/>
                    </a:cubicBezTo>
                    <a:cubicBezTo>
                      <a:pt x="3278" y="6609"/>
                      <a:pt x="3310" y="6557"/>
                      <a:pt x="3340" y="6516"/>
                    </a:cubicBezTo>
                    <a:cubicBezTo>
                      <a:pt x="3372" y="6474"/>
                      <a:pt x="3413" y="6423"/>
                      <a:pt x="3444" y="6381"/>
                    </a:cubicBezTo>
                    <a:cubicBezTo>
                      <a:pt x="3455" y="6370"/>
                      <a:pt x="3465" y="6360"/>
                      <a:pt x="3476" y="6340"/>
                    </a:cubicBezTo>
                    <a:cubicBezTo>
                      <a:pt x="3496" y="6308"/>
                      <a:pt x="3527" y="6267"/>
                      <a:pt x="3559" y="6236"/>
                    </a:cubicBezTo>
                    <a:cubicBezTo>
                      <a:pt x="3559" y="6225"/>
                      <a:pt x="3559" y="6225"/>
                      <a:pt x="3568" y="6215"/>
                    </a:cubicBezTo>
                    <a:cubicBezTo>
                      <a:pt x="3579" y="6195"/>
                      <a:pt x="3600" y="6174"/>
                      <a:pt x="3621" y="6153"/>
                    </a:cubicBezTo>
                    <a:lnTo>
                      <a:pt x="3838" y="5873"/>
                    </a:lnTo>
                    <a:lnTo>
                      <a:pt x="3932" y="5748"/>
                    </a:lnTo>
                    <a:cubicBezTo>
                      <a:pt x="3963" y="5707"/>
                      <a:pt x="4004" y="5665"/>
                      <a:pt x="4036" y="5634"/>
                    </a:cubicBezTo>
                    <a:cubicBezTo>
                      <a:pt x="4056" y="5603"/>
                      <a:pt x="4077" y="5572"/>
                      <a:pt x="4108" y="5541"/>
                    </a:cubicBezTo>
                    <a:cubicBezTo>
                      <a:pt x="4139" y="5510"/>
                      <a:pt x="4160" y="5468"/>
                      <a:pt x="4191" y="5437"/>
                    </a:cubicBezTo>
                    <a:cubicBezTo>
                      <a:pt x="4232" y="5395"/>
                      <a:pt x="4274" y="5344"/>
                      <a:pt x="4315" y="5302"/>
                    </a:cubicBezTo>
                    <a:cubicBezTo>
                      <a:pt x="4315" y="5292"/>
                      <a:pt x="4315" y="5292"/>
                      <a:pt x="4326" y="5292"/>
                    </a:cubicBezTo>
                    <a:cubicBezTo>
                      <a:pt x="4357" y="5250"/>
                      <a:pt x="4388" y="5209"/>
                      <a:pt x="4430" y="5167"/>
                    </a:cubicBezTo>
                    <a:cubicBezTo>
                      <a:pt x="4440" y="5157"/>
                      <a:pt x="4451" y="5146"/>
                      <a:pt x="4461" y="5126"/>
                    </a:cubicBezTo>
                    <a:cubicBezTo>
                      <a:pt x="4492" y="5095"/>
                      <a:pt x="4513" y="5063"/>
                      <a:pt x="4544" y="5043"/>
                    </a:cubicBezTo>
                    <a:cubicBezTo>
                      <a:pt x="4585" y="4991"/>
                      <a:pt x="4627" y="4950"/>
                      <a:pt x="4668" y="4897"/>
                    </a:cubicBezTo>
                    <a:cubicBezTo>
                      <a:pt x="4689" y="4877"/>
                      <a:pt x="4710" y="4856"/>
                      <a:pt x="4730" y="4825"/>
                    </a:cubicBezTo>
                    <a:lnTo>
                      <a:pt x="4762" y="4794"/>
                    </a:lnTo>
                    <a:lnTo>
                      <a:pt x="4834" y="4722"/>
                    </a:lnTo>
                    <a:lnTo>
                      <a:pt x="4855" y="4701"/>
                    </a:lnTo>
                    <a:cubicBezTo>
                      <a:pt x="4886" y="4669"/>
                      <a:pt x="4917" y="4639"/>
                      <a:pt x="4949" y="4597"/>
                    </a:cubicBezTo>
                    <a:cubicBezTo>
                      <a:pt x="5021" y="4514"/>
                      <a:pt x="5104" y="4431"/>
                      <a:pt x="5187" y="4358"/>
                    </a:cubicBezTo>
                    <a:cubicBezTo>
                      <a:pt x="5290" y="4337"/>
                      <a:pt x="5384" y="4317"/>
                      <a:pt x="5488" y="4296"/>
                    </a:cubicBezTo>
                    <a:cubicBezTo>
                      <a:pt x="5813" y="4447"/>
                      <a:pt x="6294" y="4610"/>
                      <a:pt x="6865" y="4610"/>
                    </a:cubicBezTo>
                    <a:cubicBezTo>
                      <a:pt x="7076" y="4610"/>
                      <a:pt x="7299" y="4588"/>
                      <a:pt x="7531" y="4535"/>
                    </a:cubicBezTo>
                    <a:cubicBezTo>
                      <a:pt x="7646" y="4503"/>
                      <a:pt x="7635" y="4327"/>
                      <a:pt x="7510" y="4317"/>
                    </a:cubicBezTo>
                    <a:cubicBezTo>
                      <a:pt x="7054" y="4275"/>
                      <a:pt x="6401" y="4161"/>
                      <a:pt x="5882" y="3881"/>
                    </a:cubicBezTo>
                    <a:cubicBezTo>
                      <a:pt x="5820" y="3850"/>
                      <a:pt x="5809" y="3756"/>
                      <a:pt x="5861" y="3705"/>
                    </a:cubicBezTo>
                    <a:cubicBezTo>
                      <a:pt x="5986" y="3590"/>
                      <a:pt x="6110" y="3477"/>
                      <a:pt x="6224" y="3373"/>
                    </a:cubicBezTo>
                    <a:cubicBezTo>
                      <a:pt x="6256" y="3352"/>
                      <a:pt x="6276" y="3332"/>
                      <a:pt x="6307" y="3300"/>
                    </a:cubicBezTo>
                    <a:cubicBezTo>
                      <a:pt x="6348" y="3269"/>
                      <a:pt x="6390" y="3238"/>
                      <a:pt x="6431" y="3196"/>
                    </a:cubicBezTo>
                    <a:cubicBezTo>
                      <a:pt x="6452" y="3186"/>
                      <a:pt x="6473" y="3166"/>
                      <a:pt x="6494" y="3145"/>
                    </a:cubicBezTo>
                    <a:cubicBezTo>
                      <a:pt x="6803" y="3319"/>
                      <a:pt x="7359" y="3553"/>
                      <a:pt x="8048" y="3553"/>
                    </a:cubicBezTo>
                    <a:cubicBezTo>
                      <a:pt x="8262" y="3553"/>
                      <a:pt x="8488" y="3531"/>
                      <a:pt x="8724" y="3477"/>
                    </a:cubicBezTo>
                    <a:cubicBezTo>
                      <a:pt x="8838" y="3456"/>
                      <a:pt x="8828" y="3269"/>
                      <a:pt x="8704" y="3259"/>
                    </a:cubicBezTo>
                    <a:cubicBezTo>
                      <a:pt x="8247" y="3217"/>
                      <a:pt x="7625" y="3113"/>
                      <a:pt x="7106" y="2844"/>
                    </a:cubicBezTo>
                    <a:lnTo>
                      <a:pt x="7085" y="2657"/>
                    </a:lnTo>
                    <a:lnTo>
                      <a:pt x="7095" y="2657"/>
                    </a:lnTo>
                    <a:cubicBezTo>
                      <a:pt x="7127" y="2636"/>
                      <a:pt x="7158" y="2605"/>
                      <a:pt x="7189" y="2585"/>
                    </a:cubicBezTo>
                    <a:lnTo>
                      <a:pt x="7344" y="2460"/>
                    </a:lnTo>
                    <a:cubicBezTo>
                      <a:pt x="7397" y="2429"/>
                      <a:pt x="7438" y="2398"/>
                      <a:pt x="7480" y="2366"/>
                    </a:cubicBezTo>
                    <a:cubicBezTo>
                      <a:pt x="7646" y="2242"/>
                      <a:pt x="7811" y="2117"/>
                      <a:pt x="7977" y="2004"/>
                    </a:cubicBezTo>
                    <a:cubicBezTo>
                      <a:pt x="8228" y="2114"/>
                      <a:pt x="8582" y="2219"/>
                      <a:pt x="9000" y="2219"/>
                    </a:cubicBezTo>
                    <a:cubicBezTo>
                      <a:pt x="9171" y="2219"/>
                      <a:pt x="9353" y="2201"/>
                      <a:pt x="9543" y="2159"/>
                    </a:cubicBezTo>
                    <a:cubicBezTo>
                      <a:pt x="9668" y="2128"/>
                      <a:pt x="9658" y="1952"/>
                      <a:pt x="9523" y="1942"/>
                    </a:cubicBezTo>
                    <a:cubicBezTo>
                      <a:pt x="9201" y="1921"/>
                      <a:pt x="8787" y="1859"/>
                      <a:pt x="8423" y="1713"/>
                    </a:cubicBezTo>
                    <a:cubicBezTo>
                      <a:pt x="8444" y="1693"/>
                      <a:pt x="8475" y="1672"/>
                      <a:pt x="8496" y="1661"/>
                    </a:cubicBezTo>
                    <a:cubicBezTo>
                      <a:pt x="8517" y="1640"/>
                      <a:pt x="8538" y="1630"/>
                      <a:pt x="8558" y="1620"/>
                    </a:cubicBezTo>
                    <a:cubicBezTo>
                      <a:pt x="8651" y="1557"/>
                      <a:pt x="8745" y="1495"/>
                      <a:pt x="8838" y="1444"/>
                    </a:cubicBezTo>
                    <a:cubicBezTo>
                      <a:pt x="8900" y="1402"/>
                      <a:pt x="8962" y="1371"/>
                      <a:pt x="9015" y="1329"/>
                    </a:cubicBezTo>
                    <a:cubicBezTo>
                      <a:pt x="9045" y="1319"/>
                      <a:pt x="9066" y="1308"/>
                      <a:pt x="9087" y="1298"/>
                    </a:cubicBezTo>
                    <a:lnTo>
                      <a:pt x="9181" y="1236"/>
                    </a:lnTo>
                    <a:cubicBezTo>
                      <a:pt x="9347" y="1142"/>
                      <a:pt x="9513" y="1049"/>
                      <a:pt x="9668" y="966"/>
                    </a:cubicBezTo>
                    <a:cubicBezTo>
                      <a:pt x="9689" y="956"/>
                      <a:pt x="9699" y="946"/>
                      <a:pt x="9720" y="935"/>
                    </a:cubicBezTo>
                    <a:cubicBezTo>
                      <a:pt x="9834" y="873"/>
                      <a:pt x="9928" y="821"/>
                      <a:pt x="10031" y="769"/>
                    </a:cubicBezTo>
                    <a:cubicBezTo>
                      <a:pt x="10062" y="759"/>
                      <a:pt x="10094" y="738"/>
                      <a:pt x="10124" y="727"/>
                    </a:cubicBezTo>
                    <a:cubicBezTo>
                      <a:pt x="10301" y="635"/>
                      <a:pt x="10456" y="562"/>
                      <a:pt x="10591" y="499"/>
                    </a:cubicBezTo>
                    <a:cubicBezTo>
                      <a:pt x="10601" y="499"/>
                      <a:pt x="10612" y="489"/>
                      <a:pt x="10622" y="489"/>
                    </a:cubicBezTo>
                    <a:cubicBezTo>
                      <a:pt x="10664" y="469"/>
                      <a:pt x="10684" y="458"/>
                      <a:pt x="10716" y="448"/>
                    </a:cubicBezTo>
                    <a:cubicBezTo>
                      <a:pt x="10726" y="437"/>
                      <a:pt x="10737" y="437"/>
                      <a:pt x="10747" y="437"/>
                    </a:cubicBezTo>
                    <a:cubicBezTo>
                      <a:pt x="10799" y="406"/>
                      <a:pt x="10850" y="396"/>
                      <a:pt x="10892" y="375"/>
                    </a:cubicBezTo>
                    <a:cubicBezTo>
                      <a:pt x="10892" y="375"/>
                      <a:pt x="10903" y="365"/>
                      <a:pt x="10913" y="365"/>
                    </a:cubicBezTo>
                    <a:cubicBezTo>
                      <a:pt x="10986" y="333"/>
                      <a:pt x="11027" y="323"/>
                      <a:pt x="11048" y="313"/>
                    </a:cubicBezTo>
                    <a:lnTo>
                      <a:pt x="11048" y="313"/>
                    </a:lnTo>
                    <a:cubicBezTo>
                      <a:pt x="10923" y="344"/>
                      <a:pt x="10788" y="375"/>
                      <a:pt x="10654" y="406"/>
                    </a:cubicBezTo>
                    <a:cubicBezTo>
                      <a:pt x="10601" y="427"/>
                      <a:pt x="10550" y="437"/>
                      <a:pt x="10498" y="448"/>
                    </a:cubicBezTo>
                    <a:cubicBezTo>
                      <a:pt x="10446" y="469"/>
                      <a:pt x="10394" y="479"/>
                      <a:pt x="10342" y="499"/>
                    </a:cubicBezTo>
                    <a:cubicBezTo>
                      <a:pt x="10260" y="520"/>
                      <a:pt x="10186" y="541"/>
                      <a:pt x="10104" y="562"/>
                    </a:cubicBezTo>
                    <a:cubicBezTo>
                      <a:pt x="10031" y="593"/>
                      <a:pt x="9958" y="614"/>
                      <a:pt x="9875" y="645"/>
                    </a:cubicBezTo>
                    <a:cubicBezTo>
                      <a:pt x="9845" y="655"/>
                      <a:pt x="9803" y="665"/>
                      <a:pt x="9762" y="676"/>
                    </a:cubicBezTo>
                    <a:cubicBezTo>
                      <a:pt x="9616" y="727"/>
                      <a:pt x="9460" y="790"/>
                      <a:pt x="9315" y="842"/>
                    </a:cubicBezTo>
                    <a:cubicBezTo>
                      <a:pt x="9301" y="849"/>
                      <a:pt x="9286" y="852"/>
                      <a:pt x="9271" y="852"/>
                    </a:cubicBezTo>
                    <a:cubicBezTo>
                      <a:pt x="9222" y="852"/>
                      <a:pt x="9176" y="817"/>
                      <a:pt x="9160" y="769"/>
                    </a:cubicBezTo>
                    <a:cubicBezTo>
                      <a:pt x="9118" y="582"/>
                      <a:pt x="9160" y="344"/>
                      <a:pt x="9222" y="147"/>
                    </a:cubicBezTo>
                    <a:cubicBezTo>
                      <a:pt x="9243" y="61"/>
                      <a:pt x="9177" y="1"/>
                      <a:pt x="91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3039870" y="2369911"/>
                <a:ext cx="965928" cy="982002"/>
              </a:xfrm>
              <a:custGeom>
                <a:rect b="b" l="l" r="r" t="t"/>
                <a:pathLst>
                  <a:path extrusionOk="0" h="16800" w="16525">
                    <a:moveTo>
                      <a:pt x="2946" y="1"/>
                    </a:moveTo>
                    <a:cubicBezTo>
                      <a:pt x="2912" y="1"/>
                      <a:pt x="2878" y="4"/>
                      <a:pt x="2843" y="10"/>
                    </a:cubicBezTo>
                    <a:cubicBezTo>
                      <a:pt x="2076" y="155"/>
                      <a:pt x="2895" y="922"/>
                      <a:pt x="3413" y="1327"/>
                    </a:cubicBezTo>
                    <a:cubicBezTo>
                      <a:pt x="3528" y="1420"/>
                      <a:pt x="3632" y="1493"/>
                      <a:pt x="3694" y="1535"/>
                    </a:cubicBezTo>
                    <a:cubicBezTo>
                      <a:pt x="3943" y="1701"/>
                      <a:pt x="4565" y="1970"/>
                      <a:pt x="5021" y="2250"/>
                    </a:cubicBezTo>
                    <a:cubicBezTo>
                      <a:pt x="5218" y="2381"/>
                      <a:pt x="5118" y="2665"/>
                      <a:pt x="4913" y="2665"/>
                    </a:cubicBezTo>
                    <a:cubicBezTo>
                      <a:pt x="4892" y="2665"/>
                      <a:pt x="4869" y="2662"/>
                      <a:pt x="4845" y="2655"/>
                    </a:cubicBezTo>
                    <a:cubicBezTo>
                      <a:pt x="4285" y="2499"/>
                      <a:pt x="3724" y="2302"/>
                      <a:pt x="3185" y="2063"/>
                    </a:cubicBezTo>
                    <a:cubicBezTo>
                      <a:pt x="2681" y="1832"/>
                      <a:pt x="1628" y="640"/>
                      <a:pt x="1103" y="640"/>
                    </a:cubicBezTo>
                    <a:cubicBezTo>
                      <a:pt x="1088" y="640"/>
                      <a:pt x="1073" y="641"/>
                      <a:pt x="1059" y="643"/>
                    </a:cubicBezTo>
                    <a:cubicBezTo>
                      <a:pt x="1" y="788"/>
                      <a:pt x="1329" y="2520"/>
                      <a:pt x="1671" y="2790"/>
                    </a:cubicBezTo>
                    <a:cubicBezTo>
                      <a:pt x="2366" y="3340"/>
                      <a:pt x="2957" y="3568"/>
                      <a:pt x="3849" y="3589"/>
                    </a:cubicBezTo>
                    <a:cubicBezTo>
                      <a:pt x="4139" y="3589"/>
                      <a:pt x="4409" y="3526"/>
                      <a:pt x="4679" y="3464"/>
                    </a:cubicBezTo>
                    <a:cubicBezTo>
                      <a:pt x="4930" y="3412"/>
                      <a:pt x="5174" y="3353"/>
                      <a:pt x="5422" y="3353"/>
                    </a:cubicBezTo>
                    <a:cubicBezTo>
                      <a:pt x="5471" y="3353"/>
                      <a:pt x="5521" y="3355"/>
                      <a:pt x="5571" y="3360"/>
                    </a:cubicBezTo>
                    <a:cubicBezTo>
                      <a:pt x="5810" y="3381"/>
                      <a:pt x="5851" y="3713"/>
                      <a:pt x="5623" y="3785"/>
                    </a:cubicBezTo>
                    <a:cubicBezTo>
                      <a:pt x="5333" y="3889"/>
                      <a:pt x="4990" y="3921"/>
                      <a:pt x="4700" y="3931"/>
                    </a:cubicBezTo>
                    <a:cubicBezTo>
                      <a:pt x="4660" y="3931"/>
                      <a:pt x="4614" y="3930"/>
                      <a:pt x="4565" y="3930"/>
                    </a:cubicBezTo>
                    <a:cubicBezTo>
                      <a:pt x="4138" y="3930"/>
                      <a:pt x="3437" y="3963"/>
                      <a:pt x="3911" y="4605"/>
                    </a:cubicBezTo>
                    <a:cubicBezTo>
                      <a:pt x="4062" y="4808"/>
                      <a:pt x="4267" y="4885"/>
                      <a:pt x="4502" y="4885"/>
                    </a:cubicBezTo>
                    <a:cubicBezTo>
                      <a:pt x="5061" y="4885"/>
                      <a:pt x="5795" y="4451"/>
                      <a:pt x="6401" y="4232"/>
                    </a:cubicBezTo>
                    <a:cubicBezTo>
                      <a:pt x="6430" y="4222"/>
                      <a:pt x="6457" y="4217"/>
                      <a:pt x="6483" y="4217"/>
                    </a:cubicBezTo>
                    <a:cubicBezTo>
                      <a:pt x="6699" y="4217"/>
                      <a:pt x="6799" y="4534"/>
                      <a:pt x="6567" y="4636"/>
                    </a:cubicBezTo>
                    <a:cubicBezTo>
                      <a:pt x="5820" y="4979"/>
                      <a:pt x="4503" y="5124"/>
                      <a:pt x="4669" y="6026"/>
                    </a:cubicBezTo>
                    <a:cubicBezTo>
                      <a:pt x="4718" y="6302"/>
                      <a:pt x="4875" y="6408"/>
                      <a:pt x="5085" y="6408"/>
                    </a:cubicBezTo>
                    <a:cubicBezTo>
                      <a:pt x="5674" y="6408"/>
                      <a:pt x="6686" y="5584"/>
                      <a:pt x="6961" y="5362"/>
                    </a:cubicBezTo>
                    <a:cubicBezTo>
                      <a:pt x="7132" y="5221"/>
                      <a:pt x="7725" y="4679"/>
                      <a:pt x="8035" y="4679"/>
                    </a:cubicBezTo>
                    <a:cubicBezTo>
                      <a:pt x="8157" y="4679"/>
                      <a:pt x="8235" y="4763"/>
                      <a:pt x="8226" y="4989"/>
                    </a:cubicBezTo>
                    <a:cubicBezTo>
                      <a:pt x="8206" y="5435"/>
                      <a:pt x="7262" y="5829"/>
                      <a:pt x="6930" y="5974"/>
                    </a:cubicBezTo>
                    <a:cubicBezTo>
                      <a:pt x="6608" y="6120"/>
                      <a:pt x="5799" y="6182"/>
                      <a:pt x="5623" y="6514"/>
                    </a:cubicBezTo>
                    <a:cubicBezTo>
                      <a:pt x="5387" y="6970"/>
                      <a:pt x="5803" y="7102"/>
                      <a:pt x="6167" y="7102"/>
                    </a:cubicBezTo>
                    <a:cubicBezTo>
                      <a:pt x="6251" y="7102"/>
                      <a:pt x="6331" y="7096"/>
                      <a:pt x="6401" y="7084"/>
                    </a:cubicBezTo>
                    <a:cubicBezTo>
                      <a:pt x="7241" y="6960"/>
                      <a:pt x="7843" y="5684"/>
                      <a:pt x="8662" y="5487"/>
                    </a:cubicBezTo>
                    <a:cubicBezTo>
                      <a:pt x="8678" y="5483"/>
                      <a:pt x="8695" y="5481"/>
                      <a:pt x="8710" y="5481"/>
                    </a:cubicBezTo>
                    <a:cubicBezTo>
                      <a:pt x="8874" y="5481"/>
                      <a:pt x="8996" y="5667"/>
                      <a:pt x="8901" y="5818"/>
                    </a:cubicBezTo>
                    <a:cubicBezTo>
                      <a:pt x="8735" y="6109"/>
                      <a:pt x="8538" y="6348"/>
                      <a:pt x="8237" y="6586"/>
                    </a:cubicBezTo>
                    <a:cubicBezTo>
                      <a:pt x="7864" y="6877"/>
                      <a:pt x="7417" y="6897"/>
                      <a:pt x="7065" y="7136"/>
                    </a:cubicBezTo>
                    <a:cubicBezTo>
                      <a:pt x="6514" y="7507"/>
                      <a:pt x="6799" y="7712"/>
                      <a:pt x="7251" y="7712"/>
                    </a:cubicBezTo>
                    <a:cubicBezTo>
                      <a:pt x="7584" y="7712"/>
                      <a:pt x="8007" y="7602"/>
                      <a:pt x="8258" y="7364"/>
                    </a:cubicBezTo>
                    <a:cubicBezTo>
                      <a:pt x="8488" y="7143"/>
                      <a:pt x="9271" y="5930"/>
                      <a:pt x="9863" y="5930"/>
                    </a:cubicBezTo>
                    <a:cubicBezTo>
                      <a:pt x="9964" y="5930"/>
                      <a:pt x="10059" y="5965"/>
                      <a:pt x="10146" y="6047"/>
                    </a:cubicBezTo>
                    <a:cubicBezTo>
                      <a:pt x="10156" y="6067"/>
                      <a:pt x="10167" y="6078"/>
                      <a:pt x="10176" y="6088"/>
                    </a:cubicBezTo>
                    <a:lnTo>
                      <a:pt x="10187" y="6099"/>
                    </a:lnTo>
                    <a:cubicBezTo>
                      <a:pt x="10591" y="6669"/>
                      <a:pt x="8071" y="8121"/>
                      <a:pt x="7708" y="8319"/>
                    </a:cubicBezTo>
                    <a:cubicBezTo>
                      <a:pt x="7575" y="8397"/>
                      <a:pt x="7435" y="8416"/>
                      <a:pt x="7295" y="8416"/>
                    </a:cubicBezTo>
                    <a:cubicBezTo>
                      <a:pt x="7249" y="8416"/>
                      <a:pt x="7204" y="8414"/>
                      <a:pt x="7158" y="8412"/>
                    </a:cubicBezTo>
                    <a:cubicBezTo>
                      <a:pt x="7055" y="8412"/>
                      <a:pt x="6961" y="8412"/>
                      <a:pt x="6857" y="8423"/>
                    </a:cubicBezTo>
                    <a:cubicBezTo>
                      <a:pt x="6753" y="8432"/>
                      <a:pt x="6681" y="8515"/>
                      <a:pt x="6670" y="8619"/>
                    </a:cubicBezTo>
                    <a:cubicBezTo>
                      <a:pt x="6608" y="9090"/>
                      <a:pt x="6785" y="9258"/>
                      <a:pt x="7064" y="9258"/>
                    </a:cubicBezTo>
                    <a:cubicBezTo>
                      <a:pt x="7628" y="9258"/>
                      <a:pt x="8610" y="8575"/>
                      <a:pt x="8901" y="8319"/>
                    </a:cubicBezTo>
                    <a:cubicBezTo>
                      <a:pt x="9274" y="7987"/>
                      <a:pt x="9731" y="7530"/>
                      <a:pt x="10197" y="7374"/>
                    </a:cubicBezTo>
                    <a:cubicBezTo>
                      <a:pt x="10364" y="7315"/>
                      <a:pt x="10575" y="7274"/>
                      <a:pt x="10759" y="7274"/>
                    </a:cubicBezTo>
                    <a:cubicBezTo>
                      <a:pt x="11092" y="7274"/>
                      <a:pt x="11340" y="7406"/>
                      <a:pt x="11100" y="7800"/>
                    </a:cubicBezTo>
                    <a:cubicBezTo>
                      <a:pt x="10903" y="8142"/>
                      <a:pt x="10063" y="8713"/>
                      <a:pt x="9720" y="8941"/>
                    </a:cubicBezTo>
                    <a:cubicBezTo>
                      <a:pt x="9284" y="9242"/>
                      <a:pt x="8839" y="9335"/>
                      <a:pt x="8362" y="9543"/>
                    </a:cubicBezTo>
                    <a:cubicBezTo>
                      <a:pt x="7988" y="9709"/>
                      <a:pt x="7272" y="10217"/>
                      <a:pt x="7894" y="10539"/>
                    </a:cubicBezTo>
                    <a:cubicBezTo>
                      <a:pt x="7951" y="10567"/>
                      <a:pt x="8020" y="10579"/>
                      <a:pt x="8096" y="10579"/>
                    </a:cubicBezTo>
                    <a:cubicBezTo>
                      <a:pt x="8438" y="10579"/>
                      <a:pt x="8931" y="10335"/>
                      <a:pt x="9160" y="10217"/>
                    </a:cubicBezTo>
                    <a:cubicBezTo>
                      <a:pt x="9992" y="9775"/>
                      <a:pt x="10672" y="8266"/>
                      <a:pt x="11712" y="8266"/>
                    </a:cubicBezTo>
                    <a:cubicBezTo>
                      <a:pt x="11722" y="8266"/>
                      <a:pt x="11733" y="8266"/>
                      <a:pt x="11743" y="8267"/>
                    </a:cubicBezTo>
                    <a:cubicBezTo>
                      <a:pt x="11888" y="8277"/>
                      <a:pt x="11992" y="8412"/>
                      <a:pt x="11951" y="8547"/>
                    </a:cubicBezTo>
                    <a:cubicBezTo>
                      <a:pt x="11712" y="9335"/>
                      <a:pt x="10259" y="10061"/>
                      <a:pt x="9689" y="10445"/>
                    </a:cubicBezTo>
                    <a:cubicBezTo>
                      <a:pt x="9471" y="10590"/>
                      <a:pt x="9233" y="10725"/>
                      <a:pt x="8984" y="10808"/>
                    </a:cubicBezTo>
                    <a:cubicBezTo>
                      <a:pt x="8880" y="10842"/>
                      <a:pt x="8758" y="10845"/>
                      <a:pt x="8634" y="10845"/>
                    </a:cubicBezTo>
                    <a:cubicBezTo>
                      <a:pt x="8603" y="10845"/>
                      <a:pt x="8572" y="10845"/>
                      <a:pt x="8541" y="10845"/>
                    </a:cubicBezTo>
                    <a:cubicBezTo>
                      <a:pt x="8387" y="10845"/>
                      <a:pt x="8237" y="10850"/>
                      <a:pt x="8123" y="10912"/>
                    </a:cubicBezTo>
                    <a:cubicBezTo>
                      <a:pt x="7417" y="11306"/>
                      <a:pt x="8009" y="11804"/>
                      <a:pt x="8528" y="11876"/>
                    </a:cubicBezTo>
                    <a:cubicBezTo>
                      <a:pt x="8629" y="11892"/>
                      <a:pt x="8726" y="11899"/>
                      <a:pt x="8819" y="11899"/>
                    </a:cubicBezTo>
                    <a:cubicBezTo>
                      <a:pt x="9734" y="11899"/>
                      <a:pt x="10301" y="11196"/>
                      <a:pt x="10706" y="10424"/>
                    </a:cubicBezTo>
                    <a:cubicBezTo>
                      <a:pt x="10878" y="10087"/>
                      <a:pt x="11495" y="9075"/>
                      <a:pt x="11965" y="9075"/>
                    </a:cubicBezTo>
                    <a:cubicBezTo>
                      <a:pt x="12117" y="9075"/>
                      <a:pt x="12253" y="9180"/>
                      <a:pt x="12355" y="9449"/>
                    </a:cubicBezTo>
                    <a:cubicBezTo>
                      <a:pt x="12749" y="10507"/>
                      <a:pt x="11349" y="10539"/>
                      <a:pt x="10840" y="11016"/>
                    </a:cubicBezTo>
                    <a:cubicBezTo>
                      <a:pt x="10488" y="11348"/>
                      <a:pt x="10498" y="11825"/>
                      <a:pt x="10167" y="12178"/>
                    </a:cubicBezTo>
                    <a:cubicBezTo>
                      <a:pt x="9876" y="12478"/>
                      <a:pt x="9430" y="12540"/>
                      <a:pt x="9284" y="12997"/>
                    </a:cubicBezTo>
                    <a:cubicBezTo>
                      <a:pt x="9153" y="13409"/>
                      <a:pt x="9268" y="13712"/>
                      <a:pt x="9652" y="13712"/>
                    </a:cubicBezTo>
                    <a:cubicBezTo>
                      <a:pt x="9692" y="13712"/>
                      <a:pt x="9736" y="13709"/>
                      <a:pt x="9782" y="13702"/>
                    </a:cubicBezTo>
                    <a:cubicBezTo>
                      <a:pt x="10218" y="13640"/>
                      <a:pt x="10519" y="13142"/>
                      <a:pt x="10727" y="12800"/>
                    </a:cubicBezTo>
                    <a:cubicBezTo>
                      <a:pt x="10976" y="12374"/>
                      <a:pt x="11048" y="11814"/>
                      <a:pt x="11400" y="11461"/>
                    </a:cubicBezTo>
                    <a:cubicBezTo>
                      <a:pt x="11547" y="11315"/>
                      <a:pt x="11883" y="11133"/>
                      <a:pt x="12162" y="11133"/>
                    </a:cubicBezTo>
                    <a:cubicBezTo>
                      <a:pt x="12317" y="11133"/>
                      <a:pt x="12454" y="11189"/>
                      <a:pt x="12532" y="11337"/>
                    </a:cubicBezTo>
                    <a:cubicBezTo>
                      <a:pt x="12760" y="11752"/>
                      <a:pt x="11681" y="13049"/>
                      <a:pt x="11432" y="13339"/>
                    </a:cubicBezTo>
                    <a:cubicBezTo>
                      <a:pt x="10810" y="14107"/>
                      <a:pt x="10363" y="14314"/>
                      <a:pt x="9492" y="14522"/>
                    </a:cubicBezTo>
                    <a:cubicBezTo>
                      <a:pt x="9409" y="14543"/>
                      <a:pt x="9347" y="14615"/>
                      <a:pt x="9326" y="14709"/>
                    </a:cubicBezTo>
                    <a:cubicBezTo>
                      <a:pt x="9261" y="15153"/>
                      <a:pt x="9570" y="15330"/>
                      <a:pt x="9937" y="15330"/>
                    </a:cubicBezTo>
                    <a:cubicBezTo>
                      <a:pt x="10153" y="15330"/>
                      <a:pt x="10389" y="15269"/>
                      <a:pt x="10581" y="15165"/>
                    </a:cubicBezTo>
                    <a:cubicBezTo>
                      <a:pt x="11172" y="14833"/>
                      <a:pt x="11494" y="14241"/>
                      <a:pt x="11774" y="13661"/>
                    </a:cubicBezTo>
                    <a:cubicBezTo>
                      <a:pt x="11944" y="13311"/>
                      <a:pt x="12307" y="12266"/>
                      <a:pt x="12770" y="12266"/>
                    </a:cubicBezTo>
                    <a:cubicBezTo>
                      <a:pt x="12787" y="12266"/>
                      <a:pt x="12805" y="12268"/>
                      <a:pt x="12822" y="12271"/>
                    </a:cubicBezTo>
                    <a:cubicBezTo>
                      <a:pt x="13507" y="12395"/>
                      <a:pt x="13247" y="13349"/>
                      <a:pt x="12936" y="13578"/>
                    </a:cubicBezTo>
                    <a:cubicBezTo>
                      <a:pt x="12417" y="13972"/>
                      <a:pt x="12054" y="13920"/>
                      <a:pt x="11805" y="14646"/>
                    </a:cubicBezTo>
                    <a:cubicBezTo>
                      <a:pt x="11639" y="15113"/>
                      <a:pt x="11411" y="15704"/>
                      <a:pt x="11483" y="16212"/>
                    </a:cubicBezTo>
                    <a:cubicBezTo>
                      <a:pt x="11536" y="16584"/>
                      <a:pt x="11705" y="16799"/>
                      <a:pt x="11904" y="16799"/>
                    </a:cubicBezTo>
                    <a:cubicBezTo>
                      <a:pt x="12060" y="16799"/>
                      <a:pt x="12235" y="16665"/>
                      <a:pt x="12386" y="16368"/>
                    </a:cubicBezTo>
                    <a:cubicBezTo>
                      <a:pt x="12635" y="15880"/>
                      <a:pt x="12469" y="15310"/>
                      <a:pt x="12573" y="14771"/>
                    </a:cubicBezTo>
                    <a:cubicBezTo>
                      <a:pt x="12654" y="14336"/>
                      <a:pt x="13001" y="13870"/>
                      <a:pt x="13396" y="13870"/>
                    </a:cubicBezTo>
                    <a:cubicBezTo>
                      <a:pt x="13558" y="13870"/>
                      <a:pt x="13728" y="13948"/>
                      <a:pt x="13890" y="14138"/>
                    </a:cubicBezTo>
                    <a:cubicBezTo>
                      <a:pt x="14160" y="14460"/>
                      <a:pt x="14233" y="15165"/>
                      <a:pt x="14253" y="15673"/>
                    </a:cubicBezTo>
                    <a:cubicBezTo>
                      <a:pt x="14253" y="15792"/>
                      <a:pt x="14357" y="15886"/>
                      <a:pt x="14474" y="15886"/>
                    </a:cubicBezTo>
                    <a:cubicBezTo>
                      <a:pt x="14490" y="15886"/>
                      <a:pt x="14507" y="15884"/>
                      <a:pt x="14523" y="15880"/>
                    </a:cubicBezTo>
                    <a:cubicBezTo>
                      <a:pt x="14648" y="15850"/>
                      <a:pt x="14803" y="15808"/>
                      <a:pt x="14938" y="15777"/>
                    </a:cubicBezTo>
                    <a:cubicBezTo>
                      <a:pt x="14980" y="15777"/>
                      <a:pt x="15010" y="15767"/>
                      <a:pt x="15042" y="15756"/>
                    </a:cubicBezTo>
                    <a:cubicBezTo>
                      <a:pt x="15176" y="15735"/>
                      <a:pt x="15259" y="15580"/>
                      <a:pt x="15197" y="15445"/>
                    </a:cubicBezTo>
                    <a:cubicBezTo>
                      <a:pt x="15031" y="15092"/>
                      <a:pt x="14834" y="14781"/>
                      <a:pt x="14637" y="14449"/>
                    </a:cubicBezTo>
                    <a:cubicBezTo>
                      <a:pt x="14544" y="14283"/>
                      <a:pt x="14440" y="14128"/>
                      <a:pt x="14357" y="13951"/>
                    </a:cubicBezTo>
                    <a:cubicBezTo>
                      <a:pt x="14357" y="13951"/>
                      <a:pt x="14357" y="13941"/>
                      <a:pt x="14346" y="13941"/>
                    </a:cubicBezTo>
                    <a:cubicBezTo>
                      <a:pt x="14129" y="13526"/>
                      <a:pt x="14088" y="13349"/>
                      <a:pt x="14253" y="13173"/>
                    </a:cubicBezTo>
                    <a:cubicBezTo>
                      <a:pt x="14316" y="13100"/>
                      <a:pt x="14429" y="13017"/>
                      <a:pt x="14575" y="12924"/>
                    </a:cubicBezTo>
                    <a:cubicBezTo>
                      <a:pt x="14886" y="12738"/>
                      <a:pt x="16494" y="11959"/>
                      <a:pt x="15602" y="11524"/>
                    </a:cubicBezTo>
                    <a:cubicBezTo>
                      <a:pt x="15527" y="11488"/>
                      <a:pt x="15455" y="11472"/>
                      <a:pt x="15383" y="11472"/>
                    </a:cubicBezTo>
                    <a:cubicBezTo>
                      <a:pt x="14880" y="11472"/>
                      <a:pt x="14456" y="12268"/>
                      <a:pt x="14056" y="12395"/>
                    </a:cubicBezTo>
                    <a:cubicBezTo>
                      <a:pt x="14035" y="12406"/>
                      <a:pt x="14005" y="12416"/>
                      <a:pt x="13984" y="12416"/>
                    </a:cubicBezTo>
                    <a:cubicBezTo>
                      <a:pt x="13904" y="12436"/>
                      <a:pt x="13834" y="12446"/>
                      <a:pt x="13773" y="12446"/>
                    </a:cubicBezTo>
                    <a:cubicBezTo>
                      <a:pt x="13310" y="12446"/>
                      <a:pt x="13362" y="11898"/>
                      <a:pt x="13610" y="11503"/>
                    </a:cubicBezTo>
                    <a:cubicBezTo>
                      <a:pt x="13641" y="11461"/>
                      <a:pt x="13662" y="11420"/>
                      <a:pt x="13693" y="11378"/>
                    </a:cubicBezTo>
                    <a:cubicBezTo>
                      <a:pt x="14097" y="10881"/>
                      <a:pt x="14731" y="10684"/>
                      <a:pt x="15332" y="10539"/>
                    </a:cubicBezTo>
                    <a:cubicBezTo>
                      <a:pt x="15726" y="10445"/>
                      <a:pt x="16525" y="10373"/>
                      <a:pt x="16473" y="9750"/>
                    </a:cubicBezTo>
                    <a:cubicBezTo>
                      <a:pt x="16451" y="9431"/>
                      <a:pt x="16290" y="9317"/>
                      <a:pt x="16078" y="9317"/>
                    </a:cubicBezTo>
                    <a:cubicBezTo>
                      <a:pt x="15698" y="9317"/>
                      <a:pt x="15151" y="9681"/>
                      <a:pt x="14938" y="9875"/>
                    </a:cubicBezTo>
                    <a:cubicBezTo>
                      <a:pt x="14652" y="10129"/>
                      <a:pt x="14122" y="10968"/>
                      <a:pt x="13792" y="10968"/>
                    </a:cubicBezTo>
                    <a:cubicBezTo>
                      <a:pt x="13691" y="10968"/>
                      <a:pt x="13609" y="10890"/>
                      <a:pt x="13558" y="10694"/>
                    </a:cubicBezTo>
                    <a:cubicBezTo>
                      <a:pt x="13185" y="9294"/>
                      <a:pt x="15508" y="8578"/>
                      <a:pt x="15540" y="7261"/>
                    </a:cubicBezTo>
                    <a:cubicBezTo>
                      <a:pt x="15540" y="7137"/>
                      <a:pt x="15427" y="7040"/>
                      <a:pt x="15305" y="7040"/>
                    </a:cubicBezTo>
                    <a:cubicBezTo>
                      <a:pt x="15293" y="7040"/>
                      <a:pt x="15282" y="7041"/>
                      <a:pt x="15270" y="7042"/>
                    </a:cubicBezTo>
                    <a:cubicBezTo>
                      <a:pt x="14834" y="7136"/>
                      <a:pt x="14637" y="7717"/>
                      <a:pt x="14399" y="8059"/>
                    </a:cubicBezTo>
                    <a:cubicBezTo>
                      <a:pt x="14233" y="8298"/>
                      <a:pt x="13527" y="9418"/>
                      <a:pt x="13288" y="9439"/>
                    </a:cubicBezTo>
                    <a:cubicBezTo>
                      <a:pt x="13277" y="9440"/>
                      <a:pt x="13266" y="9441"/>
                      <a:pt x="13256" y="9441"/>
                    </a:cubicBezTo>
                    <a:cubicBezTo>
                      <a:pt x="12839" y="9441"/>
                      <a:pt x="12762" y="8663"/>
                      <a:pt x="12832" y="8329"/>
                    </a:cubicBezTo>
                    <a:cubicBezTo>
                      <a:pt x="13009" y="7437"/>
                      <a:pt x="13994" y="7178"/>
                      <a:pt x="14689" y="6814"/>
                    </a:cubicBezTo>
                    <a:cubicBezTo>
                      <a:pt x="15412" y="6431"/>
                      <a:pt x="15586" y="5594"/>
                      <a:pt x="14966" y="5594"/>
                    </a:cubicBezTo>
                    <a:cubicBezTo>
                      <a:pt x="14848" y="5594"/>
                      <a:pt x="14701" y="5624"/>
                      <a:pt x="14523" y="5694"/>
                    </a:cubicBezTo>
                    <a:cubicBezTo>
                      <a:pt x="13745" y="6005"/>
                      <a:pt x="13371" y="6929"/>
                      <a:pt x="12822" y="7499"/>
                    </a:cubicBezTo>
                    <a:cubicBezTo>
                      <a:pt x="12613" y="7718"/>
                      <a:pt x="12474" y="7806"/>
                      <a:pt x="12387" y="7806"/>
                    </a:cubicBezTo>
                    <a:cubicBezTo>
                      <a:pt x="12127" y="7806"/>
                      <a:pt x="12325" y="7029"/>
                      <a:pt x="12511" y="6618"/>
                    </a:cubicBezTo>
                    <a:cubicBezTo>
                      <a:pt x="12739" y="6109"/>
                      <a:pt x="13205" y="5673"/>
                      <a:pt x="13662" y="5352"/>
                    </a:cubicBezTo>
                    <a:cubicBezTo>
                      <a:pt x="14357" y="4864"/>
                      <a:pt x="15633" y="4958"/>
                      <a:pt x="15757" y="3868"/>
                    </a:cubicBezTo>
                    <a:cubicBezTo>
                      <a:pt x="15798" y="3470"/>
                      <a:pt x="15658" y="3315"/>
                      <a:pt x="15419" y="3315"/>
                    </a:cubicBezTo>
                    <a:cubicBezTo>
                      <a:pt x="14676" y="3315"/>
                      <a:pt x="12967" y="4812"/>
                      <a:pt x="12708" y="5103"/>
                    </a:cubicBezTo>
                    <a:cubicBezTo>
                      <a:pt x="12376" y="5477"/>
                      <a:pt x="12324" y="5974"/>
                      <a:pt x="12137" y="6389"/>
                    </a:cubicBezTo>
                    <a:cubicBezTo>
                      <a:pt x="12018" y="6665"/>
                      <a:pt x="11812" y="6906"/>
                      <a:pt x="11627" y="6906"/>
                    </a:cubicBezTo>
                    <a:cubicBezTo>
                      <a:pt x="11505" y="6906"/>
                      <a:pt x="11392" y="6802"/>
                      <a:pt x="11318" y="6535"/>
                    </a:cubicBezTo>
                    <a:cubicBezTo>
                      <a:pt x="11204" y="6109"/>
                      <a:pt x="11566" y="5715"/>
                      <a:pt x="11795" y="5424"/>
                    </a:cubicBezTo>
                    <a:cubicBezTo>
                      <a:pt x="12334" y="4740"/>
                      <a:pt x="13382" y="4149"/>
                      <a:pt x="13641" y="3277"/>
                    </a:cubicBezTo>
                    <a:cubicBezTo>
                      <a:pt x="13838" y="2588"/>
                      <a:pt x="13608" y="2294"/>
                      <a:pt x="13271" y="2294"/>
                    </a:cubicBezTo>
                    <a:cubicBezTo>
                      <a:pt x="12950" y="2294"/>
                      <a:pt x="12531" y="2562"/>
                      <a:pt x="12293" y="3008"/>
                    </a:cubicBezTo>
                    <a:cubicBezTo>
                      <a:pt x="11919" y="3692"/>
                      <a:pt x="11670" y="4439"/>
                      <a:pt x="11391" y="5165"/>
                    </a:cubicBezTo>
                    <a:cubicBezTo>
                      <a:pt x="11324" y="5340"/>
                      <a:pt x="11124" y="5907"/>
                      <a:pt x="10914" y="5907"/>
                    </a:cubicBezTo>
                    <a:cubicBezTo>
                      <a:pt x="10862" y="5907"/>
                      <a:pt x="10809" y="5872"/>
                      <a:pt x="10757" y="5788"/>
                    </a:cubicBezTo>
                    <a:cubicBezTo>
                      <a:pt x="10644" y="5590"/>
                      <a:pt x="10893" y="4947"/>
                      <a:pt x="10944" y="4750"/>
                    </a:cubicBezTo>
                    <a:cubicBezTo>
                      <a:pt x="11131" y="4004"/>
                      <a:pt x="11504" y="3423"/>
                      <a:pt x="11795" y="2727"/>
                    </a:cubicBezTo>
                    <a:cubicBezTo>
                      <a:pt x="11962" y="2333"/>
                      <a:pt x="12136" y="831"/>
                      <a:pt x="11651" y="831"/>
                    </a:cubicBezTo>
                    <a:cubicBezTo>
                      <a:pt x="11563" y="831"/>
                      <a:pt x="11453" y="881"/>
                      <a:pt x="11318" y="995"/>
                    </a:cubicBezTo>
                    <a:cubicBezTo>
                      <a:pt x="10872" y="1369"/>
                      <a:pt x="10810" y="2572"/>
                      <a:pt x="10581" y="3091"/>
                    </a:cubicBezTo>
                    <a:cubicBezTo>
                      <a:pt x="10478" y="3329"/>
                      <a:pt x="10332" y="4045"/>
                      <a:pt x="10176" y="4532"/>
                    </a:cubicBezTo>
                    <a:cubicBezTo>
                      <a:pt x="10140" y="4636"/>
                      <a:pt x="10050" y="4688"/>
                      <a:pt x="9960" y="4688"/>
                    </a:cubicBezTo>
                    <a:cubicBezTo>
                      <a:pt x="9871" y="4688"/>
                      <a:pt x="9783" y="4636"/>
                      <a:pt x="9752" y="4532"/>
                    </a:cubicBezTo>
                    <a:cubicBezTo>
                      <a:pt x="9606" y="4066"/>
                      <a:pt x="9533" y="3599"/>
                      <a:pt x="9699" y="3121"/>
                    </a:cubicBezTo>
                    <a:cubicBezTo>
                      <a:pt x="9948" y="2427"/>
                      <a:pt x="10591" y="2385"/>
                      <a:pt x="10561" y="1556"/>
                    </a:cubicBezTo>
                    <a:cubicBezTo>
                      <a:pt x="10547" y="1109"/>
                      <a:pt x="10397" y="712"/>
                      <a:pt x="10135" y="712"/>
                    </a:cubicBezTo>
                    <a:cubicBezTo>
                      <a:pt x="10014" y="712"/>
                      <a:pt x="9867" y="798"/>
                      <a:pt x="9699" y="1005"/>
                    </a:cubicBezTo>
                    <a:cubicBezTo>
                      <a:pt x="9347" y="1431"/>
                      <a:pt x="9243" y="2178"/>
                      <a:pt x="9118" y="2707"/>
                    </a:cubicBezTo>
                    <a:cubicBezTo>
                      <a:pt x="9035" y="3049"/>
                      <a:pt x="9108" y="3921"/>
                      <a:pt x="8932" y="4200"/>
                    </a:cubicBezTo>
                    <a:cubicBezTo>
                      <a:pt x="8839" y="4343"/>
                      <a:pt x="8768" y="4402"/>
                      <a:pt x="8713" y="4402"/>
                    </a:cubicBezTo>
                    <a:cubicBezTo>
                      <a:pt x="8496" y="4402"/>
                      <a:pt x="8552" y="3458"/>
                      <a:pt x="8569" y="3225"/>
                    </a:cubicBezTo>
                    <a:cubicBezTo>
                      <a:pt x="8588" y="2795"/>
                      <a:pt x="8916" y="138"/>
                      <a:pt x="7981" y="138"/>
                    </a:cubicBezTo>
                    <a:cubicBezTo>
                      <a:pt x="7902" y="138"/>
                      <a:pt x="7815" y="156"/>
                      <a:pt x="7718" y="196"/>
                    </a:cubicBezTo>
                    <a:cubicBezTo>
                      <a:pt x="7096" y="456"/>
                      <a:pt x="7677" y="1950"/>
                      <a:pt x="7894" y="2810"/>
                    </a:cubicBezTo>
                    <a:cubicBezTo>
                      <a:pt x="7932" y="2967"/>
                      <a:pt x="7803" y="3091"/>
                      <a:pt x="7670" y="3091"/>
                    </a:cubicBezTo>
                    <a:cubicBezTo>
                      <a:pt x="7618" y="3091"/>
                      <a:pt x="7565" y="3072"/>
                      <a:pt x="7521" y="3029"/>
                    </a:cubicBezTo>
                    <a:cubicBezTo>
                      <a:pt x="6774" y="2282"/>
                      <a:pt x="6826" y="756"/>
                      <a:pt x="6038" y="207"/>
                    </a:cubicBezTo>
                    <a:cubicBezTo>
                      <a:pt x="5871" y="88"/>
                      <a:pt x="5745" y="39"/>
                      <a:pt x="5652" y="39"/>
                    </a:cubicBezTo>
                    <a:cubicBezTo>
                      <a:pt x="5308" y="39"/>
                      <a:pt x="5425" y="725"/>
                      <a:pt x="5612" y="1109"/>
                    </a:cubicBezTo>
                    <a:cubicBezTo>
                      <a:pt x="5778" y="1462"/>
                      <a:pt x="6421" y="2001"/>
                      <a:pt x="6608" y="2437"/>
                    </a:cubicBezTo>
                    <a:cubicBezTo>
                      <a:pt x="6678" y="2594"/>
                      <a:pt x="6557" y="2744"/>
                      <a:pt x="6405" y="2744"/>
                    </a:cubicBezTo>
                    <a:cubicBezTo>
                      <a:pt x="6377" y="2744"/>
                      <a:pt x="6347" y="2739"/>
                      <a:pt x="6318" y="2727"/>
                    </a:cubicBezTo>
                    <a:cubicBezTo>
                      <a:pt x="5778" y="2499"/>
                      <a:pt x="5063" y="1960"/>
                      <a:pt x="4679" y="1680"/>
                    </a:cubicBezTo>
                    <a:cubicBezTo>
                      <a:pt x="4164" y="1313"/>
                      <a:pt x="3667" y="1"/>
                      <a:pt x="2946"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3392158" y="2922806"/>
                <a:ext cx="3683" cy="3098"/>
              </a:xfrm>
              <a:custGeom>
                <a:rect b="b" l="l" r="r" t="t"/>
                <a:pathLst>
                  <a:path extrusionOk="0" h="53" w="63">
                    <a:moveTo>
                      <a:pt x="0" y="1"/>
                    </a:moveTo>
                    <a:lnTo>
                      <a:pt x="0" y="1"/>
                    </a:lnTo>
                    <a:cubicBezTo>
                      <a:pt x="21" y="22"/>
                      <a:pt x="42" y="42"/>
                      <a:pt x="62" y="52"/>
                    </a:cubicBezTo>
                    <a:cubicBezTo>
                      <a:pt x="42" y="42"/>
                      <a:pt x="21" y="22"/>
                      <a:pt x="0"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4"/>
              <p:cNvSpPr/>
              <p:nvPr/>
            </p:nvSpPr>
            <p:spPr>
              <a:xfrm>
                <a:off x="3654080" y="3242946"/>
                <a:ext cx="1286" cy="2513"/>
              </a:xfrm>
              <a:custGeom>
                <a:rect b="b" l="l" r="r" t="t"/>
                <a:pathLst>
                  <a:path extrusionOk="0" h="43" w="22">
                    <a:moveTo>
                      <a:pt x="0" y="1"/>
                    </a:moveTo>
                    <a:lnTo>
                      <a:pt x="0" y="1"/>
                    </a:lnTo>
                    <a:cubicBezTo>
                      <a:pt x="11" y="11"/>
                      <a:pt x="21" y="32"/>
                      <a:pt x="21" y="42"/>
                    </a:cubicBezTo>
                    <a:cubicBezTo>
                      <a:pt x="21" y="32"/>
                      <a:pt x="11" y="11"/>
                      <a:pt x="0" y="1"/>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4"/>
              <p:cNvSpPr/>
              <p:nvPr/>
            </p:nvSpPr>
            <p:spPr>
              <a:xfrm>
                <a:off x="3397010" y="2884578"/>
                <a:ext cx="5553" cy="4325"/>
              </a:xfrm>
              <a:custGeom>
                <a:rect b="b" l="l" r="r" t="t"/>
                <a:pathLst>
                  <a:path extrusionOk="0" h="74" w="95">
                    <a:moveTo>
                      <a:pt x="0" y="1"/>
                    </a:moveTo>
                    <a:lnTo>
                      <a:pt x="0" y="1"/>
                    </a:lnTo>
                    <a:cubicBezTo>
                      <a:pt x="32" y="22"/>
                      <a:pt x="62" y="53"/>
                      <a:pt x="94" y="74"/>
                    </a:cubicBezTo>
                    <a:cubicBezTo>
                      <a:pt x="62" y="53"/>
                      <a:pt x="32" y="22"/>
                      <a:pt x="0" y="1"/>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3167236" y="2768201"/>
                <a:ext cx="13386" cy="3683"/>
              </a:xfrm>
              <a:custGeom>
                <a:rect b="b" l="l" r="r" t="t"/>
                <a:pathLst>
                  <a:path extrusionOk="0" h="63" w="229">
                    <a:moveTo>
                      <a:pt x="0" y="0"/>
                    </a:moveTo>
                    <a:cubicBezTo>
                      <a:pt x="83" y="21"/>
                      <a:pt x="155" y="42"/>
                      <a:pt x="228" y="63"/>
                    </a:cubicBezTo>
                    <a:cubicBezTo>
                      <a:pt x="166" y="42"/>
                      <a:pt x="93" y="21"/>
                      <a:pt x="2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3262396" y="2803330"/>
                <a:ext cx="26128" cy="12860"/>
              </a:xfrm>
              <a:custGeom>
                <a:rect b="b" l="l" r="r" t="t"/>
                <a:pathLst>
                  <a:path extrusionOk="0" h="220" w="447">
                    <a:moveTo>
                      <a:pt x="0" y="1"/>
                    </a:moveTo>
                    <a:lnTo>
                      <a:pt x="0" y="1"/>
                    </a:lnTo>
                    <a:cubicBezTo>
                      <a:pt x="156" y="74"/>
                      <a:pt x="302" y="146"/>
                      <a:pt x="447" y="219"/>
                    </a:cubicBezTo>
                    <a:cubicBezTo>
                      <a:pt x="302" y="146"/>
                      <a:pt x="156" y="74"/>
                      <a:pt x="0"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a:off x="3507951" y="2987687"/>
                <a:ext cx="15198" cy="17010"/>
              </a:xfrm>
              <a:custGeom>
                <a:rect b="b" l="l" r="r" t="t"/>
                <a:pathLst>
                  <a:path extrusionOk="0" h="291" w="260">
                    <a:moveTo>
                      <a:pt x="1" y="0"/>
                    </a:moveTo>
                    <a:cubicBezTo>
                      <a:pt x="84" y="94"/>
                      <a:pt x="177" y="187"/>
                      <a:pt x="260" y="291"/>
                    </a:cubicBezTo>
                    <a:cubicBezTo>
                      <a:pt x="177" y="187"/>
                      <a:pt x="84" y="94"/>
                      <a:pt x="1" y="0"/>
                    </a:cubicBez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a:off x="3500060" y="2979212"/>
                <a:ext cx="7950" cy="8534"/>
              </a:xfrm>
              <a:custGeom>
                <a:rect b="b" l="l" r="r" t="t"/>
                <a:pathLst>
                  <a:path extrusionOk="0" h="146" w="136">
                    <a:moveTo>
                      <a:pt x="1" y="0"/>
                    </a:moveTo>
                    <a:cubicBezTo>
                      <a:pt x="53" y="52"/>
                      <a:pt x="94" y="94"/>
                      <a:pt x="136" y="145"/>
                    </a:cubicBezTo>
                    <a:lnTo>
                      <a:pt x="136" y="145"/>
                    </a:lnTo>
                    <a:cubicBezTo>
                      <a:pt x="94" y="94"/>
                      <a:pt x="53" y="52"/>
                      <a:pt x="1" y="0"/>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3523090" y="3004638"/>
                <a:ext cx="58" cy="58"/>
              </a:xfrm>
              <a:custGeom>
                <a:rect b="b" l="l" r="r" t="t"/>
                <a:pathLst>
                  <a:path extrusionOk="0" h="1" w="1">
                    <a:moveTo>
                      <a:pt x="1" y="1"/>
                    </a:moveTo>
                    <a:lnTo>
                      <a:pt x="1" y="1"/>
                    </a:lnTo>
                    <a:lnTo>
                      <a:pt x="1" y="1"/>
                    </a:lnTo>
                    <a:close/>
                  </a:path>
                </a:pathLst>
              </a:custGeom>
              <a:solidFill>
                <a:srgbClr val="AF99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3523090" y="3004638"/>
                <a:ext cx="8593" cy="10405"/>
              </a:xfrm>
              <a:custGeom>
                <a:rect b="b" l="l" r="r" t="t"/>
                <a:pathLst>
                  <a:path extrusionOk="0" h="178" w="147">
                    <a:moveTo>
                      <a:pt x="1" y="1"/>
                    </a:moveTo>
                    <a:lnTo>
                      <a:pt x="1" y="1"/>
                    </a:lnTo>
                    <a:cubicBezTo>
                      <a:pt x="53" y="63"/>
                      <a:pt x="105" y="115"/>
                      <a:pt x="146" y="178"/>
                    </a:cubicBezTo>
                    <a:lnTo>
                      <a:pt x="146" y="178"/>
                    </a:lnTo>
                    <a:cubicBezTo>
                      <a:pt x="105" y="115"/>
                      <a:pt x="53" y="63"/>
                      <a:pt x="1" y="1"/>
                    </a:cubicBezTo>
                    <a:close/>
                  </a:path>
                </a:pathLst>
              </a:custGeom>
              <a:solidFill>
                <a:srgbClr val="AFAE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p:nvPr/>
            </p:nvSpPr>
            <p:spPr>
              <a:xfrm>
                <a:off x="3079267" y="2699812"/>
                <a:ext cx="643387" cy="694182"/>
              </a:xfrm>
              <a:custGeom>
                <a:rect b="b" l="l" r="r" t="t"/>
                <a:pathLst>
                  <a:path extrusionOk="0" h="11876" w="11007">
                    <a:moveTo>
                      <a:pt x="2344" y="0"/>
                    </a:moveTo>
                    <a:cubicBezTo>
                      <a:pt x="1623" y="0"/>
                      <a:pt x="918" y="119"/>
                      <a:pt x="261" y="382"/>
                    </a:cubicBezTo>
                    <a:cubicBezTo>
                      <a:pt x="125" y="434"/>
                      <a:pt x="32" y="559"/>
                      <a:pt x="12" y="704"/>
                    </a:cubicBezTo>
                    <a:cubicBezTo>
                      <a:pt x="1" y="735"/>
                      <a:pt x="1" y="776"/>
                      <a:pt x="12" y="818"/>
                    </a:cubicBezTo>
                    <a:cubicBezTo>
                      <a:pt x="250" y="2654"/>
                      <a:pt x="1494" y="4770"/>
                      <a:pt x="2729" y="6492"/>
                    </a:cubicBezTo>
                    <a:cubicBezTo>
                      <a:pt x="3498" y="6380"/>
                      <a:pt x="4583" y="6252"/>
                      <a:pt x="5570" y="6252"/>
                    </a:cubicBezTo>
                    <a:cubicBezTo>
                      <a:pt x="6326" y="6252"/>
                      <a:pt x="7025" y="6327"/>
                      <a:pt x="7480" y="6544"/>
                    </a:cubicBezTo>
                    <a:lnTo>
                      <a:pt x="3248" y="7197"/>
                    </a:lnTo>
                    <a:cubicBezTo>
                      <a:pt x="3694" y="7778"/>
                      <a:pt x="4108" y="8297"/>
                      <a:pt x="4472" y="8712"/>
                    </a:cubicBezTo>
                    <a:cubicBezTo>
                      <a:pt x="6028" y="10538"/>
                      <a:pt x="8237" y="11679"/>
                      <a:pt x="10634" y="11855"/>
                    </a:cubicBezTo>
                    <a:cubicBezTo>
                      <a:pt x="10789" y="11865"/>
                      <a:pt x="10913" y="11875"/>
                      <a:pt x="11007" y="11875"/>
                    </a:cubicBezTo>
                    <a:cubicBezTo>
                      <a:pt x="10986" y="11813"/>
                      <a:pt x="10965" y="11762"/>
                      <a:pt x="10955" y="11709"/>
                    </a:cubicBezTo>
                    <a:cubicBezTo>
                      <a:pt x="10945" y="11709"/>
                      <a:pt x="10945" y="11699"/>
                      <a:pt x="10945" y="11699"/>
                    </a:cubicBezTo>
                    <a:cubicBezTo>
                      <a:pt x="10924" y="11647"/>
                      <a:pt x="10903" y="11585"/>
                      <a:pt x="10883" y="11533"/>
                    </a:cubicBezTo>
                    <a:cubicBezTo>
                      <a:pt x="10862" y="11481"/>
                      <a:pt x="10841" y="11440"/>
                      <a:pt x="10820" y="11388"/>
                    </a:cubicBezTo>
                    <a:cubicBezTo>
                      <a:pt x="10768" y="11253"/>
                      <a:pt x="10717" y="11128"/>
                      <a:pt x="10664" y="11004"/>
                    </a:cubicBezTo>
                    <a:cubicBezTo>
                      <a:pt x="10395" y="10994"/>
                      <a:pt x="10146" y="10973"/>
                      <a:pt x="9907" y="10932"/>
                    </a:cubicBezTo>
                    <a:cubicBezTo>
                      <a:pt x="9678" y="10892"/>
                      <a:pt x="9726" y="10556"/>
                      <a:pt x="9941" y="10556"/>
                    </a:cubicBezTo>
                    <a:cubicBezTo>
                      <a:pt x="9950" y="10556"/>
                      <a:pt x="9960" y="10557"/>
                      <a:pt x="9970" y="10558"/>
                    </a:cubicBezTo>
                    <a:cubicBezTo>
                      <a:pt x="10177" y="10579"/>
                      <a:pt x="10353" y="10589"/>
                      <a:pt x="10488" y="10600"/>
                    </a:cubicBezTo>
                    <a:lnTo>
                      <a:pt x="10332" y="10257"/>
                    </a:lnTo>
                    <a:cubicBezTo>
                      <a:pt x="10312" y="10206"/>
                      <a:pt x="10281" y="10164"/>
                      <a:pt x="10260" y="10112"/>
                    </a:cubicBezTo>
                    <a:cubicBezTo>
                      <a:pt x="10166" y="9925"/>
                      <a:pt x="10083" y="9749"/>
                      <a:pt x="9990" y="9572"/>
                    </a:cubicBezTo>
                    <a:cubicBezTo>
                      <a:pt x="9970" y="9531"/>
                      <a:pt x="9949" y="9500"/>
                      <a:pt x="9928" y="9459"/>
                    </a:cubicBezTo>
                    <a:cubicBezTo>
                      <a:pt x="9897" y="9407"/>
                      <a:pt x="9866" y="9344"/>
                      <a:pt x="9834" y="9293"/>
                    </a:cubicBezTo>
                    <a:cubicBezTo>
                      <a:pt x="9596" y="9365"/>
                      <a:pt x="9357" y="9417"/>
                      <a:pt x="9129" y="9459"/>
                    </a:cubicBezTo>
                    <a:cubicBezTo>
                      <a:pt x="9116" y="9461"/>
                      <a:pt x="9103" y="9462"/>
                      <a:pt x="9091" y="9462"/>
                    </a:cubicBezTo>
                    <a:cubicBezTo>
                      <a:pt x="8885" y="9462"/>
                      <a:pt x="8841" y="9144"/>
                      <a:pt x="9057" y="9085"/>
                    </a:cubicBezTo>
                    <a:cubicBezTo>
                      <a:pt x="9306" y="9033"/>
                      <a:pt x="9502" y="8971"/>
                      <a:pt x="9638" y="8929"/>
                    </a:cubicBezTo>
                    <a:cubicBezTo>
                      <a:pt x="9576" y="8826"/>
                      <a:pt x="9513" y="8712"/>
                      <a:pt x="9440" y="8608"/>
                    </a:cubicBezTo>
                    <a:cubicBezTo>
                      <a:pt x="9419" y="8567"/>
                      <a:pt x="9389" y="8514"/>
                      <a:pt x="9368" y="8473"/>
                    </a:cubicBezTo>
                    <a:cubicBezTo>
                      <a:pt x="9327" y="8421"/>
                      <a:pt x="9295" y="8359"/>
                      <a:pt x="9254" y="8297"/>
                    </a:cubicBezTo>
                    <a:cubicBezTo>
                      <a:pt x="9233" y="8256"/>
                      <a:pt x="9202" y="8224"/>
                      <a:pt x="9181" y="8182"/>
                    </a:cubicBezTo>
                    <a:cubicBezTo>
                      <a:pt x="9161" y="8141"/>
                      <a:pt x="9129" y="8110"/>
                      <a:pt x="9108" y="8069"/>
                    </a:cubicBezTo>
                    <a:lnTo>
                      <a:pt x="9046" y="7975"/>
                    </a:lnTo>
                    <a:lnTo>
                      <a:pt x="8984" y="7882"/>
                    </a:lnTo>
                    <a:cubicBezTo>
                      <a:pt x="8953" y="7841"/>
                      <a:pt x="8932" y="7799"/>
                      <a:pt x="8901" y="7747"/>
                    </a:cubicBezTo>
                    <a:cubicBezTo>
                      <a:pt x="8559" y="7871"/>
                      <a:pt x="8237" y="7954"/>
                      <a:pt x="7937" y="8007"/>
                    </a:cubicBezTo>
                    <a:cubicBezTo>
                      <a:pt x="7927" y="8008"/>
                      <a:pt x="7917" y="8008"/>
                      <a:pt x="7908" y="8008"/>
                    </a:cubicBezTo>
                    <a:cubicBezTo>
                      <a:pt x="7693" y="8008"/>
                      <a:pt x="7645" y="7682"/>
                      <a:pt x="7864" y="7633"/>
                    </a:cubicBezTo>
                    <a:cubicBezTo>
                      <a:pt x="8331" y="7529"/>
                      <a:pt x="8631" y="7415"/>
                      <a:pt x="8631" y="7415"/>
                    </a:cubicBezTo>
                    <a:cubicBezTo>
                      <a:pt x="8631" y="7415"/>
                      <a:pt x="8652" y="7426"/>
                      <a:pt x="8683" y="7446"/>
                    </a:cubicBezTo>
                    <a:cubicBezTo>
                      <a:pt x="8652" y="7405"/>
                      <a:pt x="8621" y="7363"/>
                      <a:pt x="8600" y="7322"/>
                    </a:cubicBezTo>
                    <a:cubicBezTo>
                      <a:pt x="8569" y="7280"/>
                      <a:pt x="8538" y="7228"/>
                      <a:pt x="8507" y="7187"/>
                    </a:cubicBezTo>
                    <a:cubicBezTo>
                      <a:pt x="8465" y="7145"/>
                      <a:pt x="8434" y="7094"/>
                      <a:pt x="8403" y="7052"/>
                    </a:cubicBezTo>
                    <a:cubicBezTo>
                      <a:pt x="8393" y="7041"/>
                      <a:pt x="8382" y="7031"/>
                      <a:pt x="8372" y="7011"/>
                    </a:cubicBezTo>
                    <a:cubicBezTo>
                      <a:pt x="8341" y="6979"/>
                      <a:pt x="8320" y="6938"/>
                      <a:pt x="8289" y="6907"/>
                    </a:cubicBezTo>
                    <a:cubicBezTo>
                      <a:pt x="8289" y="6896"/>
                      <a:pt x="8278" y="6896"/>
                      <a:pt x="8278" y="6886"/>
                    </a:cubicBezTo>
                    <a:cubicBezTo>
                      <a:pt x="8258" y="6866"/>
                      <a:pt x="8248" y="6845"/>
                      <a:pt x="8227" y="6824"/>
                    </a:cubicBezTo>
                    <a:lnTo>
                      <a:pt x="8009" y="6544"/>
                    </a:lnTo>
                    <a:cubicBezTo>
                      <a:pt x="7978" y="6502"/>
                      <a:pt x="7947" y="6461"/>
                      <a:pt x="7905" y="6419"/>
                    </a:cubicBezTo>
                    <a:cubicBezTo>
                      <a:pt x="7874" y="6378"/>
                      <a:pt x="7843" y="6336"/>
                      <a:pt x="7812" y="6305"/>
                    </a:cubicBezTo>
                    <a:cubicBezTo>
                      <a:pt x="7791" y="6274"/>
                      <a:pt x="7760" y="6243"/>
                      <a:pt x="7739" y="6212"/>
                    </a:cubicBezTo>
                    <a:cubicBezTo>
                      <a:pt x="7708" y="6181"/>
                      <a:pt x="7677" y="6139"/>
                      <a:pt x="7646" y="6108"/>
                    </a:cubicBezTo>
                    <a:cubicBezTo>
                      <a:pt x="7615" y="6066"/>
                      <a:pt x="7573" y="6015"/>
                      <a:pt x="7532" y="5973"/>
                    </a:cubicBezTo>
                    <a:cubicBezTo>
                      <a:pt x="7532" y="5963"/>
                      <a:pt x="7522" y="5963"/>
                      <a:pt x="7522" y="5963"/>
                    </a:cubicBezTo>
                    <a:cubicBezTo>
                      <a:pt x="7490" y="5921"/>
                      <a:pt x="7449" y="5880"/>
                      <a:pt x="7418" y="5838"/>
                    </a:cubicBezTo>
                    <a:cubicBezTo>
                      <a:pt x="7407" y="5828"/>
                      <a:pt x="7397" y="5817"/>
                      <a:pt x="7386" y="5797"/>
                    </a:cubicBezTo>
                    <a:lnTo>
                      <a:pt x="7303" y="5714"/>
                    </a:lnTo>
                    <a:cubicBezTo>
                      <a:pt x="7262" y="5662"/>
                      <a:pt x="7220" y="5621"/>
                      <a:pt x="7179" y="5568"/>
                    </a:cubicBezTo>
                    <a:lnTo>
                      <a:pt x="7107" y="5496"/>
                    </a:lnTo>
                    <a:lnTo>
                      <a:pt x="7075" y="5465"/>
                    </a:lnTo>
                    <a:lnTo>
                      <a:pt x="7013" y="5402"/>
                    </a:lnTo>
                    <a:cubicBezTo>
                      <a:pt x="7013" y="5393"/>
                      <a:pt x="7003" y="5382"/>
                      <a:pt x="6992" y="5372"/>
                    </a:cubicBezTo>
                    <a:cubicBezTo>
                      <a:pt x="6961" y="5340"/>
                      <a:pt x="6930" y="5310"/>
                      <a:pt x="6899" y="5268"/>
                    </a:cubicBezTo>
                    <a:lnTo>
                      <a:pt x="6598" y="4967"/>
                    </a:lnTo>
                    <a:cubicBezTo>
                      <a:pt x="6536" y="4957"/>
                      <a:pt x="6484" y="4946"/>
                      <a:pt x="6422" y="4936"/>
                    </a:cubicBezTo>
                    <a:cubicBezTo>
                      <a:pt x="6099" y="5097"/>
                      <a:pt x="5590" y="5278"/>
                      <a:pt x="4990" y="5278"/>
                    </a:cubicBezTo>
                    <a:cubicBezTo>
                      <a:pt x="4973" y="5278"/>
                      <a:pt x="4956" y="5278"/>
                      <a:pt x="4938" y="5278"/>
                    </a:cubicBezTo>
                    <a:cubicBezTo>
                      <a:pt x="4710" y="5278"/>
                      <a:pt x="4679" y="4946"/>
                      <a:pt x="4897" y="4905"/>
                    </a:cubicBezTo>
                    <a:cubicBezTo>
                      <a:pt x="5302" y="4832"/>
                      <a:pt x="5737" y="4697"/>
                      <a:pt x="6090" y="4480"/>
                    </a:cubicBezTo>
                    <a:cubicBezTo>
                      <a:pt x="5934" y="4324"/>
                      <a:pt x="5779" y="4178"/>
                      <a:pt x="5613" y="4044"/>
                    </a:cubicBezTo>
                    <a:cubicBezTo>
                      <a:pt x="5592" y="4023"/>
                      <a:pt x="5561" y="4003"/>
                      <a:pt x="5540" y="3971"/>
                    </a:cubicBezTo>
                    <a:cubicBezTo>
                      <a:pt x="5489" y="3940"/>
                      <a:pt x="5447" y="3899"/>
                      <a:pt x="5395" y="3857"/>
                    </a:cubicBezTo>
                    <a:cubicBezTo>
                      <a:pt x="5364" y="3847"/>
                      <a:pt x="5333" y="3847"/>
                      <a:pt x="5312" y="3847"/>
                    </a:cubicBezTo>
                    <a:cubicBezTo>
                      <a:pt x="4987" y="4009"/>
                      <a:pt x="4443" y="4231"/>
                      <a:pt x="3789" y="4231"/>
                    </a:cubicBezTo>
                    <a:cubicBezTo>
                      <a:pt x="3774" y="4231"/>
                      <a:pt x="3760" y="4231"/>
                      <a:pt x="3746" y="4231"/>
                    </a:cubicBezTo>
                    <a:cubicBezTo>
                      <a:pt x="3518" y="4220"/>
                      <a:pt x="3486" y="3899"/>
                      <a:pt x="3704" y="3857"/>
                    </a:cubicBezTo>
                    <a:cubicBezTo>
                      <a:pt x="4099" y="3774"/>
                      <a:pt x="4534" y="3650"/>
                      <a:pt x="4887" y="3432"/>
                    </a:cubicBezTo>
                    <a:cubicBezTo>
                      <a:pt x="4835" y="3401"/>
                      <a:pt x="4793" y="3369"/>
                      <a:pt x="4752" y="3328"/>
                    </a:cubicBezTo>
                    <a:cubicBezTo>
                      <a:pt x="4721" y="3307"/>
                      <a:pt x="4689" y="3276"/>
                      <a:pt x="4648" y="3256"/>
                    </a:cubicBezTo>
                    <a:lnTo>
                      <a:pt x="4493" y="3131"/>
                    </a:lnTo>
                    <a:lnTo>
                      <a:pt x="4368" y="3037"/>
                    </a:lnTo>
                    <a:cubicBezTo>
                      <a:pt x="4202" y="2913"/>
                      <a:pt x="4036" y="2788"/>
                      <a:pt x="3870" y="2675"/>
                    </a:cubicBezTo>
                    <a:cubicBezTo>
                      <a:pt x="3673" y="2758"/>
                      <a:pt x="3403" y="2841"/>
                      <a:pt x="3092" y="2871"/>
                    </a:cubicBezTo>
                    <a:cubicBezTo>
                      <a:pt x="3081" y="2873"/>
                      <a:pt x="3071" y="2874"/>
                      <a:pt x="3062" y="2874"/>
                    </a:cubicBezTo>
                    <a:cubicBezTo>
                      <a:pt x="2850" y="2874"/>
                      <a:pt x="2811" y="2558"/>
                      <a:pt x="3030" y="2509"/>
                    </a:cubicBezTo>
                    <a:cubicBezTo>
                      <a:pt x="3165" y="2477"/>
                      <a:pt x="3299" y="2436"/>
                      <a:pt x="3424" y="2384"/>
                    </a:cubicBezTo>
                    <a:cubicBezTo>
                      <a:pt x="3403" y="2364"/>
                      <a:pt x="3372" y="2343"/>
                      <a:pt x="3352" y="2332"/>
                    </a:cubicBezTo>
                    <a:cubicBezTo>
                      <a:pt x="3331" y="2311"/>
                      <a:pt x="3299" y="2301"/>
                      <a:pt x="3279" y="2291"/>
                    </a:cubicBezTo>
                    <a:cubicBezTo>
                      <a:pt x="3186" y="2228"/>
                      <a:pt x="3092" y="2166"/>
                      <a:pt x="3009" y="2115"/>
                    </a:cubicBezTo>
                    <a:cubicBezTo>
                      <a:pt x="2947" y="2073"/>
                      <a:pt x="2884" y="2042"/>
                      <a:pt x="2822" y="2000"/>
                    </a:cubicBezTo>
                    <a:lnTo>
                      <a:pt x="2760" y="1969"/>
                    </a:lnTo>
                    <a:lnTo>
                      <a:pt x="2667" y="1907"/>
                    </a:lnTo>
                    <a:cubicBezTo>
                      <a:pt x="2490" y="1813"/>
                      <a:pt x="2335" y="1720"/>
                      <a:pt x="2179" y="1637"/>
                    </a:cubicBezTo>
                    <a:cubicBezTo>
                      <a:pt x="2158" y="1627"/>
                      <a:pt x="2138" y="1617"/>
                      <a:pt x="2128" y="1606"/>
                    </a:cubicBezTo>
                    <a:cubicBezTo>
                      <a:pt x="2013" y="1544"/>
                      <a:pt x="1909" y="1492"/>
                      <a:pt x="1816" y="1440"/>
                    </a:cubicBezTo>
                    <a:cubicBezTo>
                      <a:pt x="1785" y="1430"/>
                      <a:pt x="1754" y="1409"/>
                      <a:pt x="1723" y="1398"/>
                    </a:cubicBezTo>
                    <a:cubicBezTo>
                      <a:pt x="1547" y="1306"/>
                      <a:pt x="1381" y="1233"/>
                      <a:pt x="1246" y="1170"/>
                    </a:cubicBezTo>
                    <a:cubicBezTo>
                      <a:pt x="1236" y="1170"/>
                      <a:pt x="1225" y="1160"/>
                      <a:pt x="1215" y="1160"/>
                    </a:cubicBezTo>
                    <a:cubicBezTo>
                      <a:pt x="1183" y="1140"/>
                      <a:pt x="1153" y="1129"/>
                      <a:pt x="1121" y="1119"/>
                    </a:cubicBezTo>
                    <a:cubicBezTo>
                      <a:pt x="1111" y="1108"/>
                      <a:pt x="1100" y="1108"/>
                      <a:pt x="1100" y="1108"/>
                    </a:cubicBezTo>
                    <a:cubicBezTo>
                      <a:pt x="1049" y="1077"/>
                      <a:pt x="997" y="1067"/>
                      <a:pt x="955" y="1046"/>
                    </a:cubicBezTo>
                    <a:cubicBezTo>
                      <a:pt x="945" y="1046"/>
                      <a:pt x="934" y="1036"/>
                      <a:pt x="924" y="1036"/>
                    </a:cubicBezTo>
                    <a:cubicBezTo>
                      <a:pt x="862" y="1004"/>
                      <a:pt x="821" y="994"/>
                      <a:pt x="789" y="984"/>
                    </a:cubicBezTo>
                    <a:lnTo>
                      <a:pt x="789" y="984"/>
                    </a:lnTo>
                    <a:cubicBezTo>
                      <a:pt x="924" y="1015"/>
                      <a:pt x="1059" y="1046"/>
                      <a:pt x="1183" y="1077"/>
                    </a:cubicBezTo>
                    <a:cubicBezTo>
                      <a:pt x="1070" y="1036"/>
                      <a:pt x="955" y="994"/>
                      <a:pt x="851" y="963"/>
                    </a:cubicBezTo>
                    <a:lnTo>
                      <a:pt x="851" y="963"/>
                    </a:lnTo>
                    <a:cubicBezTo>
                      <a:pt x="966" y="994"/>
                      <a:pt x="1070" y="1036"/>
                      <a:pt x="1183" y="1077"/>
                    </a:cubicBezTo>
                    <a:cubicBezTo>
                      <a:pt x="1236" y="1098"/>
                      <a:pt x="1298" y="1108"/>
                      <a:pt x="1349" y="1119"/>
                    </a:cubicBezTo>
                    <a:cubicBezTo>
                      <a:pt x="1402" y="1140"/>
                      <a:pt x="1453" y="1150"/>
                      <a:pt x="1505" y="1170"/>
                    </a:cubicBezTo>
                    <a:cubicBezTo>
                      <a:pt x="1588" y="1191"/>
                      <a:pt x="1660" y="1212"/>
                      <a:pt x="1733" y="1233"/>
                    </a:cubicBezTo>
                    <a:cubicBezTo>
                      <a:pt x="1816" y="1264"/>
                      <a:pt x="1889" y="1285"/>
                      <a:pt x="1962" y="1316"/>
                    </a:cubicBezTo>
                    <a:cubicBezTo>
                      <a:pt x="2003" y="1326"/>
                      <a:pt x="2045" y="1336"/>
                      <a:pt x="2075" y="1347"/>
                    </a:cubicBezTo>
                    <a:cubicBezTo>
                      <a:pt x="2273" y="1419"/>
                      <a:pt x="2449" y="1481"/>
                      <a:pt x="2636" y="1555"/>
                    </a:cubicBezTo>
                    <a:cubicBezTo>
                      <a:pt x="2719" y="1409"/>
                      <a:pt x="2709" y="1212"/>
                      <a:pt x="2677" y="1025"/>
                    </a:cubicBezTo>
                    <a:cubicBezTo>
                      <a:pt x="2658" y="921"/>
                      <a:pt x="2741" y="849"/>
                      <a:pt x="2826" y="849"/>
                    </a:cubicBezTo>
                    <a:cubicBezTo>
                      <a:pt x="2876" y="849"/>
                      <a:pt x="2927" y="874"/>
                      <a:pt x="2958" y="932"/>
                    </a:cubicBezTo>
                    <a:cubicBezTo>
                      <a:pt x="3123" y="1253"/>
                      <a:pt x="3133" y="1575"/>
                      <a:pt x="3133" y="1772"/>
                    </a:cubicBezTo>
                    <a:cubicBezTo>
                      <a:pt x="3289" y="1845"/>
                      <a:pt x="3435" y="1917"/>
                      <a:pt x="3580" y="1990"/>
                    </a:cubicBezTo>
                    <a:cubicBezTo>
                      <a:pt x="3631" y="2011"/>
                      <a:pt x="3684" y="2042"/>
                      <a:pt x="3735" y="2062"/>
                    </a:cubicBezTo>
                    <a:cubicBezTo>
                      <a:pt x="3777" y="2094"/>
                      <a:pt x="3829" y="2115"/>
                      <a:pt x="3880" y="2145"/>
                    </a:cubicBezTo>
                    <a:cubicBezTo>
                      <a:pt x="3922" y="2177"/>
                      <a:pt x="3974" y="2198"/>
                      <a:pt x="4026" y="2228"/>
                    </a:cubicBezTo>
                    <a:cubicBezTo>
                      <a:pt x="4067" y="2249"/>
                      <a:pt x="4108" y="2281"/>
                      <a:pt x="4161" y="2301"/>
                    </a:cubicBezTo>
                    <a:cubicBezTo>
                      <a:pt x="4212" y="2332"/>
                      <a:pt x="4254" y="2364"/>
                      <a:pt x="4306" y="2394"/>
                    </a:cubicBezTo>
                    <a:cubicBezTo>
                      <a:pt x="3880" y="1938"/>
                      <a:pt x="3372" y="776"/>
                      <a:pt x="3082" y="40"/>
                    </a:cubicBezTo>
                    <a:cubicBezTo>
                      <a:pt x="2835" y="14"/>
                      <a:pt x="2588" y="0"/>
                      <a:pt x="2344"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4"/>
              <p:cNvSpPr/>
              <p:nvPr/>
            </p:nvSpPr>
            <p:spPr>
              <a:xfrm>
                <a:off x="3674129" y="2998033"/>
                <a:ext cx="150398" cy="381403"/>
              </a:xfrm>
              <a:custGeom>
                <a:rect b="b" l="l" r="r" t="t"/>
                <a:pathLst>
                  <a:path extrusionOk="0" h="6525" w="2573">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47"/>
                      <a:pt x="1151" y="4076"/>
                      <a:pt x="1286" y="3568"/>
                    </a:cubicBezTo>
                    <a:cubicBezTo>
                      <a:pt x="1304" y="3490"/>
                      <a:pt x="1363" y="3456"/>
                      <a:pt x="1424" y="3456"/>
                    </a:cubicBezTo>
                    <a:cubicBezTo>
                      <a:pt x="1508" y="3456"/>
                      <a:pt x="1595" y="3522"/>
                      <a:pt x="1577" y="3631"/>
                    </a:cubicBezTo>
                    <a:cubicBezTo>
                      <a:pt x="1421" y="444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rgbClr val="605D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4"/>
              <p:cNvSpPr/>
              <p:nvPr/>
            </p:nvSpPr>
            <p:spPr>
              <a:xfrm>
                <a:off x="3307286" y="2709398"/>
                <a:ext cx="378363" cy="516662"/>
              </a:xfrm>
              <a:custGeom>
                <a:rect b="b" l="l" r="r" t="t"/>
                <a:pathLst>
                  <a:path extrusionOk="0" h="8839" w="6473">
                    <a:moveTo>
                      <a:pt x="0" y="1"/>
                    </a:moveTo>
                    <a:lnTo>
                      <a:pt x="519" y="2293"/>
                    </a:lnTo>
                    <a:cubicBezTo>
                      <a:pt x="550" y="2324"/>
                      <a:pt x="592" y="2345"/>
                      <a:pt x="633" y="2366"/>
                    </a:cubicBezTo>
                    <a:cubicBezTo>
                      <a:pt x="643" y="2376"/>
                      <a:pt x="664" y="2386"/>
                      <a:pt x="675" y="2396"/>
                    </a:cubicBezTo>
                    <a:cubicBezTo>
                      <a:pt x="685" y="2407"/>
                      <a:pt x="695" y="2407"/>
                      <a:pt x="705" y="2417"/>
                    </a:cubicBezTo>
                    <a:lnTo>
                      <a:pt x="799" y="2479"/>
                    </a:lnTo>
                    <a:cubicBezTo>
                      <a:pt x="841" y="2500"/>
                      <a:pt x="871" y="2532"/>
                      <a:pt x="913" y="2552"/>
                    </a:cubicBezTo>
                    <a:cubicBezTo>
                      <a:pt x="944" y="2573"/>
                      <a:pt x="965" y="2583"/>
                      <a:pt x="986" y="2604"/>
                    </a:cubicBezTo>
                    <a:cubicBezTo>
                      <a:pt x="1017" y="2624"/>
                      <a:pt x="1048" y="2645"/>
                      <a:pt x="1069" y="2666"/>
                    </a:cubicBezTo>
                    <a:cubicBezTo>
                      <a:pt x="1100" y="2677"/>
                      <a:pt x="1120" y="2698"/>
                      <a:pt x="1141" y="2718"/>
                    </a:cubicBezTo>
                    <a:lnTo>
                      <a:pt x="1152" y="2718"/>
                    </a:lnTo>
                    <a:cubicBezTo>
                      <a:pt x="1152" y="2521"/>
                      <a:pt x="1131" y="2334"/>
                      <a:pt x="1100" y="2147"/>
                    </a:cubicBezTo>
                    <a:cubicBezTo>
                      <a:pt x="1074" y="2040"/>
                      <a:pt x="1161" y="1971"/>
                      <a:pt x="1246" y="1971"/>
                    </a:cubicBezTo>
                    <a:cubicBezTo>
                      <a:pt x="1301" y="1971"/>
                      <a:pt x="1356" y="1999"/>
                      <a:pt x="1380" y="2064"/>
                    </a:cubicBezTo>
                    <a:cubicBezTo>
                      <a:pt x="1514" y="2417"/>
                      <a:pt x="1546" y="2760"/>
                      <a:pt x="1535" y="2998"/>
                    </a:cubicBezTo>
                    <a:cubicBezTo>
                      <a:pt x="1567" y="3019"/>
                      <a:pt x="1597" y="3050"/>
                      <a:pt x="1629" y="3071"/>
                    </a:cubicBezTo>
                    <a:cubicBezTo>
                      <a:pt x="1660" y="3092"/>
                      <a:pt x="1691" y="3112"/>
                      <a:pt x="1712" y="3143"/>
                    </a:cubicBezTo>
                    <a:cubicBezTo>
                      <a:pt x="1743" y="3164"/>
                      <a:pt x="1774" y="3185"/>
                      <a:pt x="1805" y="3216"/>
                    </a:cubicBezTo>
                    <a:cubicBezTo>
                      <a:pt x="1836" y="3237"/>
                      <a:pt x="1867" y="3258"/>
                      <a:pt x="1899" y="3288"/>
                    </a:cubicBezTo>
                    <a:cubicBezTo>
                      <a:pt x="1919" y="3309"/>
                      <a:pt x="1950" y="3330"/>
                      <a:pt x="1982" y="3361"/>
                    </a:cubicBezTo>
                    <a:cubicBezTo>
                      <a:pt x="2012" y="3382"/>
                      <a:pt x="2044" y="3403"/>
                      <a:pt x="2075" y="3434"/>
                    </a:cubicBezTo>
                    <a:cubicBezTo>
                      <a:pt x="2127" y="3486"/>
                      <a:pt x="2189" y="3527"/>
                      <a:pt x="2241" y="3579"/>
                    </a:cubicBezTo>
                    <a:cubicBezTo>
                      <a:pt x="2314" y="3351"/>
                      <a:pt x="2344" y="3102"/>
                      <a:pt x="2344" y="2863"/>
                    </a:cubicBezTo>
                    <a:cubicBezTo>
                      <a:pt x="2350" y="2765"/>
                      <a:pt x="2425" y="2713"/>
                      <a:pt x="2499" y="2713"/>
                    </a:cubicBezTo>
                    <a:cubicBezTo>
                      <a:pt x="2565" y="2713"/>
                      <a:pt x="2631" y="2755"/>
                      <a:pt x="2646" y="2843"/>
                    </a:cubicBezTo>
                    <a:cubicBezTo>
                      <a:pt x="2718" y="3268"/>
                      <a:pt x="2646" y="3652"/>
                      <a:pt x="2583" y="3890"/>
                    </a:cubicBezTo>
                    <a:lnTo>
                      <a:pt x="2646" y="3952"/>
                    </a:lnTo>
                    <a:cubicBezTo>
                      <a:pt x="2656" y="3963"/>
                      <a:pt x="2666" y="3963"/>
                      <a:pt x="2666" y="3973"/>
                    </a:cubicBezTo>
                    <a:lnTo>
                      <a:pt x="2729" y="4035"/>
                    </a:lnTo>
                    <a:cubicBezTo>
                      <a:pt x="2749" y="4046"/>
                      <a:pt x="2759" y="4056"/>
                      <a:pt x="2770" y="4067"/>
                    </a:cubicBezTo>
                    <a:cubicBezTo>
                      <a:pt x="2812" y="4118"/>
                      <a:pt x="2863" y="4160"/>
                      <a:pt x="2904" y="4201"/>
                    </a:cubicBezTo>
                    <a:cubicBezTo>
                      <a:pt x="2936" y="4233"/>
                      <a:pt x="2957" y="4263"/>
                      <a:pt x="2987" y="4284"/>
                    </a:cubicBezTo>
                    <a:cubicBezTo>
                      <a:pt x="3008" y="4316"/>
                      <a:pt x="3040" y="4336"/>
                      <a:pt x="3070" y="4367"/>
                    </a:cubicBezTo>
                    <a:cubicBezTo>
                      <a:pt x="3091" y="4399"/>
                      <a:pt x="3123" y="4419"/>
                      <a:pt x="3143" y="4450"/>
                    </a:cubicBezTo>
                    <a:cubicBezTo>
                      <a:pt x="3195" y="4502"/>
                      <a:pt x="3247" y="4565"/>
                      <a:pt x="3299" y="4616"/>
                    </a:cubicBezTo>
                    <a:cubicBezTo>
                      <a:pt x="3434" y="4761"/>
                      <a:pt x="3558" y="4907"/>
                      <a:pt x="3693" y="5052"/>
                    </a:cubicBezTo>
                    <a:cubicBezTo>
                      <a:pt x="3745" y="5104"/>
                      <a:pt x="3787" y="5166"/>
                      <a:pt x="3838" y="5229"/>
                    </a:cubicBezTo>
                    <a:cubicBezTo>
                      <a:pt x="4004" y="4824"/>
                      <a:pt x="4066" y="4367"/>
                      <a:pt x="4066" y="3869"/>
                    </a:cubicBezTo>
                    <a:cubicBezTo>
                      <a:pt x="4066" y="3776"/>
                      <a:pt x="4139" y="3726"/>
                      <a:pt x="4214" y="3726"/>
                    </a:cubicBezTo>
                    <a:cubicBezTo>
                      <a:pt x="4280" y="3726"/>
                      <a:pt x="4348" y="3766"/>
                      <a:pt x="4368" y="3849"/>
                    </a:cubicBezTo>
                    <a:cubicBezTo>
                      <a:pt x="4523" y="4678"/>
                      <a:pt x="4368" y="5395"/>
                      <a:pt x="4264" y="5747"/>
                    </a:cubicBezTo>
                    <a:cubicBezTo>
                      <a:pt x="4285" y="5778"/>
                      <a:pt x="4305" y="5799"/>
                      <a:pt x="4326" y="5830"/>
                    </a:cubicBezTo>
                    <a:cubicBezTo>
                      <a:pt x="4336" y="5851"/>
                      <a:pt x="4347" y="5861"/>
                      <a:pt x="4357" y="5872"/>
                    </a:cubicBezTo>
                    <a:cubicBezTo>
                      <a:pt x="4377" y="5892"/>
                      <a:pt x="4398" y="5923"/>
                      <a:pt x="4409" y="5944"/>
                    </a:cubicBezTo>
                    <a:cubicBezTo>
                      <a:pt x="4430" y="5965"/>
                      <a:pt x="4440" y="5975"/>
                      <a:pt x="4450" y="5996"/>
                    </a:cubicBezTo>
                    <a:cubicBezTo>
                      <a:pt x="4533" y="6100"/>
                      <a:pt x="4606" y="6204"/>
                      <a:pt x="4679" y="6297"/>
                    </a:cubicBezTo>
                    <a:cubicBezTo>
                      <a:pt x="4845" y="6536"/>
                      <a:pt x="5021" y="6784"/>
                      <a:pt x="5177" y="7033"/>
                    </a:cubicBezTo>
                    <a:cubicBezTo>
                      <a:pt x="5260" y="6753"/>
                      <a:pt x="5373" y="6287"/>
                      <a:pt x="5426" y="5736"/>
                    </a:cubicBezTo>
                    <a:cubicBezTo>
                      <a:pt x="5436" y="5646"/>
                      <a:pt x="5504" y="5602"/>
                      <a:pt x="5574" y="5602"/>
                    </a:cubicBezTo>
                    <a:cubicBezTo>
                      <a:pt x="5647" y="5602"/>
                      <a:pt x="5721" y="5651"/>
                      <a:pt x="5726" y="5747"/>
                    </a:cubicBezTo>
                    <a:cubicBezTo>
                      <a:pt x="5747" y="6245"/>
                      <a:pt x="5684" y="6836"/>
                      <a:pt x="5467" y="7479"/>
                    </a:cubicBezTo>
                    <a:lnTo>
                      <a:pt x="5778" y="7977"/>
                    </a:lnTo>
                    <a:cubicBezTo>
                      <a:pt x="5903" y="8195"/>
                      <a:pt x="6027" y="8423"/>
                      <a:pt x="6152" y="8641"/>
                    </a:cubicBezTo>
                    <a:cubicBezTo>
                      <a:pt x="6193" y="8714"/>
                      <a:pt x="6235" y="8776"/>
                      <a:pt x="6265" y="8838"/>
                    </a:cubicBezTo>
                    <a:cubicBezTo>
                      <a:pt x="6401" y="8184"/>
                      <a:pt x="6452" y="5332"/>
                      <a:pt x="6473" y="3786"/>
                    </a:cubicBezTo>
                    <a:cubicBezTo>
                      <a:pt x="4792" y="2054"/>
                      <a:pt x="2386" y="508"/>
                      <a:pt x="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3674129" y="2998033"/>
                <a:ext cx="150398" cy="381403"/>
              </a:xfrm>
              <a:custGeom>
                <a:rect b="b" l="l" r="r" t="t"/>
                <a:pathLst>
                  <a:path extrusionOk="0" h="6525" w="2573">
                    <a:moveTo>
                      <a:pt x="1172" y="0"/>
                    </a:moveTo>
                    <a:cubicBezTo>
                      <a:pt x="1068" y="2230"/>
                      <a:pt x="125" y="3724"/>
                      <a:pt x="0" y="3921"/>
                    </a:cubicBezTo>
                    <a:cubicBezTo>
                      <a:pt x="21" y="3973"/>
                      <a:pt x="52" y="4014"/>
                      <a:pt x="83" y="4066"/>
                    </a:cubicBezTo>
                    <a:cubicBezTo>
                      <a:pt x="104" y="4118"/>
                      <a:pt x="135" y="4170"/>
                      <a:pt x="155" y="4222"/>
                    </a:cubicBezTo>
                    <a:cubicBezTo>
                      <a:pt x="187" y="4274"/>
                      <a:pt x="218" y="4325"/>
                      <a:pt x="238" y="4367"/>
                    </a:cubicBezTo>
                    <a:cubicBezTo>
                      <a:pt x="270" y="4419"/>
                      <a:pt x="291" y="4470"/>
                      <a:pt x="321" y="4523"/>
                    </a:cubicBezTo>
                    <a:cubicBezTo>
                      <a:pt x="342" y="4574"/>
                      <a:pt x="374" y="4626"/>
                      <a:pt x="394" y="4678"/>
                    </a:cubicBezTo>
                    <a:cubicBezTo>
                      <a:pt x="457" y="4782"/>
                      <a:pt x="508" y="4885"/>
                      <a:pt x="560" y="4989"/>
                    </a:cubicBezTo>
                    <a:cubicBezTo>
                      <a:pt x="581" y="5041"/>
                      <a:pt x="612" y="5093"/>
                      <a:pt x="632" y="5145"/>
                    </a:cubicBezTo>
                    <a:cubicBezTo>
                      <a:pt x="954" y="4657"/>
                      <a:pt x="1162" y="4108"/>
                      <a:pt x="1296" y="3620"/>
                    </a:cubicBezTo>
                    <a:cubicBezTo>
                      <a:pt x="1318" y="3539"/>
                      <a:pt x="1381" y="3504"/>
                      <a:pt x="1445" y="3504"/>
                    </a:cubicBezTo>
                    <a:cubicBezTo>
                      <a:pt x="1538" y="3504"/>
                      <a:pt x="1632" y="3577"/>
                      <a:pt x="1608" y="3693"/>
                    </a:cubicBezTo>
                    <a:cubicBezTo>
                      <a:pt x="1432" y="4470"/>
                      <a:pt x="1047" y="5259"/>
                      <a:pt x="861" y="5632"/>
                    </a:cubicBezTo>
                    <a:cubicBezTo>
                      <a:pt x="934" y="5777"/>
                      <a:pt x="1006" y="5923"/>
                      <a:pt x="1068" y="6079"/>
                    </a:cubicBezTo>
                    <a:cubicBezTo>
                      <a:pt x="1110" y="6151"/>
                      <a:pt x="1141" y="6224"/>
                      <a:pt x="1172" y="6296"/>
                    </a:cubicBezTo>
                    <a:cubicBezTo>
                      <a:pt x="1203" y="6379"/>
                      <a:pt x="1245" y="6452"/>
                      <a:pt x="1276" y="6524"/>
                    </a:cubicBezTo>
                    <a:cubicBezTo>
                      <a:pt x="1462" y="6265"/>
                      <a:pt x="1618" y="5975"/>
                      <a:pt x="1753" y="5674"/>
                    </a:cubicBezTo>
                    <a:cubicBezTo>
                      <a:pt x="2573" y="3807"/>
                      <a:pt x="2313" y="1670"/>
                      <a:pt x="1172"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4"/>
              <p:cNvSpPr/>
              <p:nvPr/>
            </p:nvSpPr>
            <p:spPr>
              <a:xfrm>
                <a:off x="3125385" y="2739034"/>
                <a:ext cx="645783" cy="654960"/>
              </a:xfrm>
              <a:custGeom>
                <a:rect b="b" l="l" r="r" t="t"/>
                <a:pathLst>
                  <a:path extrusionOk="0" h="11205" w="11048">
                    <a:moveTo>
                      <a:pt x="1948" y="1"/>
                    </a:moveTo>
                    <a:cubicBezTo>
                      <a:pt x="1881" y="1"/>
                      <a:pt x="1815" y="61"/>
                      <a:pt x="1837" y="147"/>
                    </a:cubicBezTo>
                    <a:cubicBezTo>
                      <a:pt x="1899" y="344"/>
                      <a:pt x="1940" y="582"/>
                      <a:pt x="1888" y="769"/>
                    </a:cubicBezTo>
                    <a:cubicBezTo>
                      <a:pt x="1880" y="817"/>
                      <a:pt x="1835" y="852"/>
                      <a:pt x="1787" y="852"/>
                    </a:cubicBezTo>
                    <a:cubicBezTo>
                      <a:pt x="1772" y="852"/>
                      <a:pt x="1757" y="849"/>
                      <a:pt x="1743" y="842"/>
                    </a:cubicBezTo>
                    <a:cubicBezTo>
                      <a:pt x="1598" y="790"/>
                      <a:pt x="1442" y="727"/>
                      <a:pt x="1286" y="676"/>
                    </a:cubicBezTo>
                    <a:cubicBezTo>
                      <a:pt x="1256" y="665"/>
                      <a:pt x="1214" y="655"/>
                      <a:pt x="1173" y="645"/>
                    </a:cubicBezTo>
                    <a:cubicBezTo>
                      <a:pt x="1100" y="614"/>
                      <a:pt x="1027" y="593"/>
                      <a:pt x="944" y="562"/>
                    </a:cubicBezTo>
                    <a:cubicBezTo>
                      <a:pt x="871" y="541"/>
                      <a:pt x="799" y="520"/>
                      <a:pt x="716" y="499"/>
                    </a:cubicBezTo>
                    <a:cubicBezTo>
                      <a:pt x="664" y="479"/>
                      <a:pt x="613" y="469"/>
                      <a:pt x="560" y="448"/>
                    </a:cubicBezTo>
                    <a:cubicBezTo>
                      <a:pt x="509" y="437"/>
                      <a:pt x="447" y="427"/>
                      <a:pt x="394" y="406"/>
                    </a:cubicBezTo>
                    <a:cubicBezTo>
                      <a:pt x="270" y="375"/>
                      <a:pt x="135" y="344"/>
                      <a:pt x="0" y="313"/>
                    </a:cubicBezTo>
                    <a:lnTo>
                      <a:pt x="0" y="313"/>
                    </a:lnTo>
                    <a:cubicBezTo>
                      <a:pt x="32" y="323"/>
                      <a:pt x="73" y="333"/>
                      <a:pt x="135" y="365"/>
                    </a:cubicBezTo>
                    <a:cubicBezTo>
                      <a:pt x="145" y="365"/>
                      <a:pt x="156" y="375"/>
                      <a:pt x="166" y="375"/>
                    </a:cubicBezTo>
                    <a:cubicBezTo>
                      <a:pt x="208" y="396"/>
                      <a:pt x="260" y="406"/>
                      <a:pt x="311" y="437"/>
                    </a:cubicBezTo>
                    <a:cubicBezTo>
                      <a:pt x="311" y="437"/>
                      <a:pt x="322" y="437"/>
                      <a:pt x="332" y="448"/>
                    </a:cubicBezTo>
                    <a:cubicBezTo>
                      <a:pt x="364" y="458"/>
                      <a:pt x="394" y="469"/>
                      <a:pt x="426" y="489"/>
                    </a:cubicBezTo>
                    <a:cubicBezTo>
                      <a:pt x="436" y="489"/>
                      <a:pt x="447" y="499"/>
                      <a:pt x="457" y="499"/>
                    </a:cubicBezTo>
                    <a:cubicBezTo>
                      <a:pt x="592" y="562"/>
                      <a:pt x="758" y="635"/>
                      <a:pt x="934" y="727"/>
                    </a:cubicBezTo>
                    <a:cubicBezTo>
                      <a:pt x="965" y="738"/>
                      <a:pt x="996" y="759"/>
                      <a:pt x="1027" y="769"/>
                    </a:cubicBezTo>
                    <a:cubicBezTo>
                      <a:pt x="1120" y="821"/>
                      <a:pt x="1224" y="873"/>
                      <a:pt x="1339" y="935"/>
                    </a:cubicBezTo>
                    <a:cubicBezTo>
                      <a:pt x="1349" y="946"/>
                      <a:pt x="1369" y="956"/>
                      <a:pt x="1390" y="966"/>
                    </a:cubicBezTo>
                    <a:cubicBezTo>
                      <a:pt x="1546" y="1049"/>
                      <a:pt x="1701" y="1142"/>
                      <a:pt x="1878" y="1236"/>
                    </a:cubicBezTo>
                    <a:lnTo>
                      <a:pt x="1971" y="1298"/>
                    </a:lnTo>
                    <a:lnTo>
                      <a:pt x="2033" y="1329"/>
                    </a:lnTo>
                    <a:cubicBezTo>
                      <a:pt x="2095" y="1371"/>
                      <a:pt x="2158" y="1402"/>
                      <a:pt x="2220" y="1444"/>
                    </a:cubicBezTo>
                    <a:cubicBezTo>
                      <a:pt x="2303" y="1495"/>
                      <a:pt x="2397" y="1557"/>
                      <a:pt x="2490" y="1620"/>
                    </a:cubicBezTo>
                    <a:cubicBezTo>
                      <a:pt x="2510" y="1630"/>
                      <a:pt x="2542" y="1640"/>
                      <a:pt x="2563" y="1661"/>
                    </a:cubicBezTo>
                    <a:cubicBezTo>
                      <a:pt x="2583" y="1672"/>
                      <a:pt x="2614" y="1693"/>
                      <a:pt x="2635" y="1713"/>
                    </a:cubicBezTo>
                    <a:cubicBezTo>
                      <a:pt x="2272" y="1859"/>
                      <a:pt x="1857" y="1921"/>
                      <a:pt x="1525" y="1942"/>
                    </a:cubicBezTo>
                    <a:cubicBezTo>
                      <a:pt x="1401" y="1952"/>
                      <a:pt x="1390" y="2128"/>
                      <a:pt x="1515" y="2159"/>
                    </a:cubicBezTo>
                    <a:cubicBezTo>
                      <a:pt x="1702" y="2201"/>
                      <a:pt x="1883" y="2219"/>
                      <a:pt x="2054" y="2219"/>
                    </a:cubicBezTo>
                    <a:cubicBezTo>
                      <a:pt x="2471" y="2219"/>
                      <a:pt x="2831" y="2114"/>
                      <a:pt x="3081" y="2004"/>
                    </a:cubicBezTo>
                    <a:cubicBezTo>
                      <a:pt x="3247" y="2117"/>
                      <a:pt x="3413" y="2242"/>
                      <a:pt x="3579" y="2366"/>
                    </a:cubicBezTo>
                    <a:lnTo>
                      <a:pt x="3704" y="2460"/>
                    </a:lnTo>
                    <a:lnTo>
                      <a:pt x="3859" y="2585"/>
                    </a:lnTo>
                    <a:cubicBezTo>
                      <a:pt x="3900" y="2605"/>
                      <a:pt x="3932" y="2636"/>
                      <a:pt x="3963" y="2657"/>
                    </a:cubicBezTo>
                    <a:cubicBezTo>
                      <a:pt x="3953" y="2751"/>
                      <a:pt x="3953" y="2751"/>
                      <a:pt x="3953" y="2844"/>
                    </a:cubicBezTo>
                    <a:cubicBezTo>
                      <a:pt x="3434" y="3113"/>
                      <a:pt x="2801" y="3217"/>
                      <a:pt x="2355" y="3259"/>
                    </a:cubicBezTo>
                    <a:cubicBezTo>
                      <a:pt x="2220" y="3269"/>
                      <a:pt x="2210" y="3456"/>
                      <a:pt x="2334" y="3477"/>
                    </a:cubicBezTo>
                    <a:cubicBezTo>
                      <a:pt x="2570" y="3531"/>
                      <a:pt x="2797" y="3553"/>
                      <a:pt x="3011" y="3553"/>
                    </a:cubicBezTo>
                    <a:cubicBezTo>
                      <a:pt x="3700" y="3553"/>
                      <a:pt x="4256" y="3319"/>
                      <a:pt x="4564" y="3145"/>
                    </a:cubicBezTo>
                    <a:cubicBezTo>
                      <a:pt x="4585" y="3166"/>
                      <a:pt x="4606" y="3186"/>
                      <a:pt x="4626" y="3196"/>
                    </a:cubicBezTo>
                    <a:cubicBezTo>
                      <a:pt x="4668" y="3238"/>
                      <a:pt x="4709" y="3269"/>
                      <a:pt x="4751" y="3300"/>
                    </a:cubicBezTo>
                    <a:cubicBezTo>
                      <a:pt x="4772" y="3332"/>
                      <a:pt x="4803" y="3352"/>
                      <a:pt x="4824" y="3373"/>
                    </a:cubicBezTo>
                    <a:cubicBezTo>
                      <a:pt x="4948" y="3477"/>
                      <a:pt x="5073" y="3590"/>
                      <a:pt x="5197" y="3705"/>
                    </a:cubicBezTo>
                    <a:cubicBezTo>
                      <a:pt x="5249" y="3756"/>
                      <a:pt x="5239" y="3850"/>
                      <a:pt x="5177" y="3881"/>
                    </a:cubicBezTo>
                    <a:cubicBezTo>
                      <a:pt x="4647" y="4161"/>
                      <a:pt x="4004" y="4275"/>
                      <a:pt x="3548" y="4317"/>
                    </a:cubicBezTo>
                    <a:cubicBezTo>
                      <a:pt x="3413" y="4327"/>
                      <a:pt x="3402" y="4503"/>
                      <a:pt x="3527" y="4535"/>
                    </a:cubicBezTo>
                    <a:cubicBezTo>
                      <a:pt x="3759" y="4588"/>
                      <a:pt x="3981" y="4610"/>
                      <a:pt x="4191" y="4610"/>
                    </a:cubicBezTo>
                    <a:cubicBezTo>
                      <a:pt x="4759" y="4610"/>
                      <a:pt x="5235" y="4447"/>
                      <a:pt x="5560" y="4296"/>
                    </a:cubicBezTo>
                    <a:lnTo>
                      <a:pt x="5871" y="4358"/>
                    </a:lnTo>
                    <a:cubicBezTo>
                      <a:pt x="5954" y="4431"/>
                      <a:pt x="6027" y="4514"/>
                      <a:pt x="6110" y="4597"/>
                    </a:cubicBezTo>
                    <a:cubicBezTo>
                      <a:pt x="6141" y="4639"/>
                      <a:pt x="6172" y="4669"/>
                      <a:pt x="6203" y="4701"/>
                    </a:cubicBezTo>
                    <a:cubicBezTo>
                      <a:pt x="6214" y="4711"/>
                      <a:pt x="6214" y="4722"/>
                      <a:pt x="6224" y="4722"/>
                    </a:cubicBezTo>
                    <a:cubicBezTo>
                      <a:pt x="6245" y="4752"/>
                      <a:pt x="6265" y="4773"/>
                      <a:pt x="6297" y="4794"/>
                    </a:cubicBezTo>
                    <a:cubicBezTo>
                      <a:pt x="6307" y="4805"/>
                      <a:pt x="6307" y="4814"/>
                      <a:pt x="6318" y="4825"/>
                    </a:cubicBezTo>
                    <a:lnTo>
                      <a:pt x="6390" y="4897"/>
                    </a:lnTo>
                    <a:cubicBezTo>
                      <a:pt x="6431" y="4950"/>
                      <a:pt x="6473" y="4991"/>
                      <a:pt x="6514" y="5043"/>
                    </a:cubicBezTo>
                    <a:lnTo>
                      <a:pt x="6597" y="5126"/>
                    </a:lnTo>
                    <a:cubicBezTo>
                      <a:pt x="6608" y="5146"/>
                      <a:pt x="6618" y="5157"/>
                      <a:pt x="6629" y="5167"/>
                    </a:cubicBezTo>
                    <a:cubicBezTo>
                      <a:pt x="6660" y="5209"/>
                      <a:pt x="6701" y="5250"/>
                      <a:pt x="6733" y="5292"/>
                    </a:cubicBezTo>
                    <a:cubicBezTo>
                      <a:pt x="6733" y="5292"/>
                      <a:pt x="6743" y="5292"/>
                      <a:pt x="6743" y="5302"/>
                    </a:cubicBezTo>
                    <a:cubicBezTo>
                      <a:pt x="6784" y="5344"/>
                      <a:pt x="6826" y="5395"/>
                      <a:pt x="6857" y="5437"/>
                    </a:cubicBezTo>
                    <a:cubicBezTo>
                      <a:pt x="6888" y="5468"/>
                      <a:pt x="6919" y="5510"/>
                      <a:pt x="6950" y="5541"/>
                    </a:cubicBezTo>
                    <a:cubicBezTo>
                      <a:pt x="6971" y="5572"/>
                      <a:pt x="7002" y="5603"/>
                      <a:pt x="7023" y="5634"/>
                    </a:cubicBezTo>
                    <a:cubicBezTo>
                      <a:pt x="7054" y="5665"/>
                      <a:pt x="7085" y="5707"/>
                      <a:pt x="7116" y="5748"/>
                    </a:cubicBezTo>
                    <a:cubicBezTo>
                      <a:pt x="7158" y="5790"/>
                      <a:pt x="7189" y="5831"/>
                      <a:pt x="7220" y="5873"/>
                    </a:cubicBezTo>
                    <a:lnTo>
                      <a:pt x="7438" y="6153"/>
                    </a:lnTo>
                    <a:cubicBezTo>
                      <a:pt x="7459" y="6174"/>
                      <a:pt x="7469" y="6195"/>
                      <a:pt x="7489" y="6215"/>
                    </a:cubicBezTo>
                    <a:cubicBezTo>
                      <a:pt x="7489" y="6225"/>
                      <a:pt x="7500" y="6225"/>
                      <a:pt x="7500" y="6236"/>
                    </a:cubicBezTo>
                    <a:cubicBezTo>
                      <a:pt x="7531" y="6267"/>
                      <a:pt x="7552" y="6308"/>
                      <a:pt x="7583" y="6340"/>
                    </a:cubicBezTo>
                    <a:cubicBezTo>
                      <a:pt x="7593" y="6360"/>
                      <a:pt x="7604" y="6370"/>
                      <a:pt x="7614" y="6381"/>
                    </a:cubicBezTo>
                    <a:cubicBezTo>
                      <a:pt x="7645" y="6423"/>
                      <a:pt x="7676" y="6474"/>
                      <a:pt x="7718" y="6516"/>
                    </a:cubicBezTo>
                    <a:cubicBezTo>
                      <a:pt x="7749" y="6557"/>
                      <a:pt x="7780" y="6609"/>
                      <a:pt x="7811" y="6651"/>
                    </a:cubicBezTo>
                    <a:cubicBezTo>
                      <a:pt x="7832" y="6692"/>
                      <a:pt x="7863" y="6734"/>
                      <a:pt x="7894" y="6775"/>
                    </a:cubicBezTo>
                    <a:cubicBezTo>
                      <a:pt x="7863" y="6755"/>
                      <a:pt x="7842" y="6744"/>
                      <a:pt x="7842" y="6744"/>
                    </a:cubicBezTo>
                    <a:cubicBezTo>
                      <a:pt x="7842" y="6744"/>
                      <a:pt x="6878" y="7107"/>
                      <a:pt x="5788" y="7128"/>
                    </a:cubicBezTo>
                    <a:cubicBezTo>
                      <a:pt x="5654" y="7128"/>
                      <a:pt x="5633" y="7336"/>
                      <a:pt x="5768" y="7346"/>
                    </a:cubicBezTo>
                    <a:cubicBezTo>
                      <a:pt x="5964" y="7376"/>
                      <a:pt x="6180" y="7395"/>
                      <a:pt x="6412" y="7395"/>
                    </a:cubicBezTo>
                    <a:cubicBezTo>
                      <a:pt x="6890" y="7395"/>
                      <a:pt x="7436" y="7317"/>
                      <a:pt x="8029" y="7107"/>
                    </a:cubicBezTo>
                    <a:cubicBezTo>
                      <a:pt x="8081" y="7128"/>
                      <a:pt x="8112" y="7138"/>
                      <a:pt x="8153" y="7149"/>
                    </a:cubicBezTo>
                    <a:cubicBezTo>
                      <a:pt x="8174" y="7170"/>
                      <a:pt x="8185" y="7190"/>
                      <a:pt x="8195" y="7211"/>
                    </a:cubicBezTo>
                    <a:lnTo>
                      <a:pt x="8257" y="7304"/>
                    </a:lnTo>
                    <a:lnTo>
                      <a:pt x="8319" y="7398"/>
                    </a:lnTo>
                    <a:cubicBezTo>
                      <a:pt x="8340" y="7439"/>
                      <a:pt x="8372" y="7470"/>
                      <a:pt x="8392" y="7511"/>
                    </a:cubicBezTo>
                    <a:cubicBezTo>
                      <a:pt x="8413" y="7553"/>
                      <a:pt x="8444" y="7585"/>
                      <a:pt x="8465" y="7626"/>
                    </a:cubicBezTo>
                    <a:cubicBezTo>
                      <a:pt x="8506" y="7688"/>
                      <a:pt x="8538" y="7750"/>
                      <a:pt x="8579" y="7802"/>
                    </a:cubicBezTo>
                    <a:cubicBezTo>
                      <a:pt x="8600" y="7843"/>
                      <a:pt x="8630" y="7896"/>
                      <a:pt x="8651" y="7937"/>
                    </a:cubicBezTo>
                    <a:cubicBezTo>
                      <a:pt x="8693" y="7999"/>
                      <a:pt x="8734" y="8072"/>
                      <a:pt x="8776" y="8134"/>
                    </a:cubicBezTo>
                    <a:cubicBezTo>
                      <a:pt x="8817" y="8196"/>
                      <a:pt x="8776" y="8279"/>
                      <a:pt x="8713" y="8300"/>
                    </a:cubicBezTo>
                    <a:cubicBezTo>
                      <a:pt x="8340" y="8414"/>
                      <a:pt x="7687" y="8570"/>
                      <a:pt x="6982" y="8580"/>
                    </a:cubicBezTo>
                    <a:cubicBezTo>
                      <a:pt x="6846" y="8580"/>
                      <a:pt x="6826" y="8788"/>
                      <a:pt x="6961" y="8798"/>
                    </a:cubicBezTo>
                    <a:cubicBezTo>
                      <a:pt x="7160" y="8827"/>
                      <a:pt x="7377" y="8844"/>
                      <a:pt x="7608" y="8844"/>
                    </a:cubicBezTo>
                    <a:cubicBezTo>
                      <a:pt x="8038" y="8844"/>
                      <a:pt x="8520" y="8784"/>
                      <a:pt x="9045" y="8622"/>
                    </a:cubicBezTo>
                    <a:cubicBezTo>
                      <a:pt x="9056" y="8632"/>
                      <a:pt x="9066" y="8653"/>
                      <a:pt x="9066" y="8663"/>
                    </a:cubicBezTo>
                    <a:cubicBezTo>
                      <a:pt x="9098" y="8705"/>
                      <a:pt x="9118" y="8746"/>
                      <a:pt x="9139" y="8788"/>
                    </a:cubicBezTo>
                    <a:cubicBezTo>
                      <a:pt x="9160" y="8829"/>
                      <a:pt x="9181" y="8860"/>
                      <a:pt x="9201" y="8901"/>
                    </a:cubicBezTo>
                    <a:cubicBezTo>
                      <a:pt x="9294" y="9078"/>
                      <a:pt x="9377" y="9254"/>
                      <a:pt x="9471" y="9441"/>
                    </a:cubicBezTo>
                    <a:cubicBezTo>
                      <a:pt x="9492" y="9493"/>
                      <a:pt x="9523" y="9535"/>
                      <a:pt x="9543" y="9586"/>
                    </a:cubicBezTo>
                    <a:cubicBezTo>
                      <a:pt x="9575" y="9648"/>
                      <a:pt x="9596" y="9701"/>
                      <a:pt x="9626" y="9763"/>
                    </a:cubicBezTo>
                    <a:cubicBezTo>
                      <a:pt x="9658" y="9835"/>
                      <a:pt x="9596" y="9918"/>
                      <a:pt x="9513" y="9918"/>
                    </a:cubicBezTo>
                    <a:cubicBezTo>
                      <a:pt x="9118" y="9887"/>
                      <a:pt x="8517" y="9814"/>
                      <a:pt x="7904" y="9618"/>
                    </a:cubicBezTo>
                    <a:cubicBezTo>
                      <a:pt x="7892" y="9614"/>
                      <a:pt x="7880" y="9612"/>
                      <a:pt x="7869" y="9612"/>
                    </a:cubicBezTo>
                    <a:cubicBezTo>
                      <a:pt x="7766" y="9612"/>
                      <a:pt x="7709" y="9769"/>
                      <a:pt x="7821" y="9825"/>
                    </a:cubicBezTo>
                    <a:cubicBezTo>
                      <a:pt x="8319" y="10084"/>
                      <a:pt x="8983" y="10302"/>
                      <a:pt x="9803" y="10333"/>
                    </a:cubicBezTo>
                    <a:cubicBezTo>
                      <a:pt x="9855" y="10333"/>
                      <a:pt x="9886" y="10364"/>
                      <a:pt x="9907" y="10395"/>
                    </a:cubicBezTo>
                    <a:cubicBezTo>
                      <a:pt x="9948" y="10499"/>
                      <a:pt x="9990" y="10613"/>
                      <a:pt x="10031" y="10717"/>
                    </a:cubicBezTo>
                    <a:cubicBezTo>
                      <a:pt x="10052" y="10769"/>
                      <a:pt x="10073" y="10810"/>
                      <a:pt x="10094" y="10862"/>
                    </a:cubicBezTo>
                    <a:cubicBezTo>
                      <a:pt x="10114" y="10914"/>
                      <a:pt x="10135" y="10976"/>
                      <a:pt x="10156" y="11028"/>
                    </a:cubicBezTo>
                    <a:cubicBezTo>
                      <a:pt x="10156" y="11028"/>
                      <a:pt x="10156" y="11038"/>
                      <a:pt x="10166" y="11038"/>
                    </a:cubicBezTo>
                    <a:lnTo>
                      <a:pt x="10197" y="11132"/>
                    </a:lnTo>
                    <a:cubicBezTo>
                      <a:pt x="10207" y="11174"/>
                      <a:pt x="10249" y="11204"/>
                      <a:pt x="10301" y="11204"/>
                    </a:cubicBezTo>
                    <a:lnTo>
                      <a:pt x="10415" y="11204"/>
                    </a:lnTo>
                    <a:cubicBezTo>
                      <a:pt x="10446" y="11204"/>
                      <a:pt x="10477" y="11194"/>
                      <a:pt x="10498" y="11163"/>
                    </a:cubicBezTo>
                    <a:lnTo>
                      <a:pt x="10622" y="11008"/>
                    </a:lnTo>
                    <a:cubicBezTo>
                      <a:pt x="10654" y="10976"/>
                      <a:pt x="10654" y="10935"/>
                      <a:pt x="10633" y="10893"/>
                    </a:cubicBezTo>
                    <a:cubicBezTo>
                      <a:pt x="10612" y="10842"/>
                      <a:pt x="10591" y="10789"/>
                      <a:pt x="10560" y="10727"/>
                    </a:cubicBezTo>
                    <a:cubicBezTo>
                      <a:pt x="10529" y="10655"/>
                      <a:pt x="10498" y="10582"/>
                      <a:pt x="10456" y="10510"/>
                    </a:cubicBezTo>
                    <a:cubicBezTo>
                      <a:pt x="10394" y="10354"/>
                      <a:pt x="10322" y="10208"/>
                      <a:pt x="10249" y="10063"/>
                    </a:cubicBezTo>
                    <a:cubicBezTo>
                      <a:pt x="10488" y="9576"/>
                      <a:pt x="11048" y="8321"/>
                      <a:pt x="11037" y="7346"/>
                    </a:cubicBezTo>
                    <a:cubicBezTo>
                      <a:pt x="11032" y="7269"/>
                      <a:pt x="10974" y="7230"/>
                      <a:pt x="10918" y="7230"/>
                    </a:cubicBezTo>
                    <a:cubicBezTo>
                      <a:pt x="10868" y="7230"/>
                      <a:pt x="10819" y="7261"/>
                      <a:pt x="10809" y="7325"/>
                    </a:cubicBezTo>
                    <a:cubicBezTo>
                      <a:pt x="10716" y="7926"/>
                      <a:pt x="10498" y="8839"/>
                      <a:pt x="10020" y="9576"/>
                    </a:cubicBezTo>
                    <a:cubicBezTo>
                      <a:pt x="10000" y="9524"/>
                      <a:pt x="9969" y="9472"/>
                      <a:pt x="9948" y="9420"/>
                    </a:cubicBezTo>
                    <a:cubicBezTo>
                      <a:pt x="9896" y="9316"/>
                      <a:pt x="9845" y="9213"/>
                      <a:pt x="9782" y="9109"/>
                    </a:cubicBezTo>
                    <a:cubicBezTo>
                      <a:pt x="9762" y="9057"/>
                      <a:pt x="9730" y="9005"/>
                      <a:pt x="9709" y="8954"/>
                    </a:cubicBezTo>
                    <a:cubicBezTo>
                      <a:pt x="9679" y="8901"/>
                      <a:pt x="9658" y="8850"/>
                      <a:pt x="9626" y="8798"/>
                    </a:cubicBezTo>
                    <a:cubicBezTo>
                      <a:pt x="9606" y="8756"/>
                      <a:pt x="9575" y="8705"/>
                      <a:pt x="9543" y="8653"/>
                    </a:cubicBezTo>
                    <a:cubicBezTo>
                      <a:pt x="9523" y="8601"/>
                      <a:pt x="9492" y="8549"/>
                      <a:pt x="9471" y="8497"/>
                    </a:cubicBezTo>
                    <a:cubicBezTo>
                      <a:pt x="9440" y="8445"/>
                      <a:pt x="9409" y="8404"/>
                      <a:pt x="9388" y="8352"/>
                    </a:cubicBezTo>
                    <a:cubicBezTo>
                      <a:pt x="9377" y="8341"/>
                      <a:pt x="9377" y="8341"/>
                      <a:pt x="9377" y="8331"/>
                    </a:cubicBezTo>
                    <a:cubicBezTo>
                      <a:pt x="9347" y="8269"/>
                      <a:pt x="9305" y="8207"/>
                      <a:pt x="9264" y="8134"/>
                    </a:cubicBezTo>
                    <a:cubicBezTo>
                      <a:pt x="9139" y="7916"/>
                      <a:pt x="9015" y="7688"/>
                      <a:pt x="8890" y="7470"/>
                    </a:cubicBezTo>
                    <a:lnTo>
                      <a:pt x="8579" y="6972"/>
                    </a:lnTo>
                    <a:cubicBezTo>
                      <a:pt x="8869" y="6080"/>
                      <a:pt x="8879" y="5302"/>
                      <a:pt x="8787" y="4701"/>
                    </a:cubicBezTo>
                    <a:cubicBezTo>
                      <a:pt x="8777" y="4636"/>
                      <a:pt x="8723" y="4604"/>
                      <a:pt x="8671" y="4604"/>
                    </a:cubicBezTo>
                    <a:cubicBezTo>
                      <a:pt x="8614" y="4604"/>
                      <a:pt x="8558" y="4641"/>
                      <a:pt x="8558" y="4711"/>
                    </a:cubicBezTo>
                    <a:cubicBezTo>
                      <a:pt x="8568" y="5468"/>
                      <a:pt x="8402" y="6163"/>
                      <a:pt x="8289" y="6526"/>
                    </a:cubicBezTo>
                    <a:cubicBezTo>
                      <a:pt x="8133" y="6277"/>
                      <a:pt x="7957" y="6029"/>
                      <a:pt x="7791" y="5790"/>
                    </a:cubicBezTo>
                    <a:cubicBezTo>
                      <a:pt x="7718" y="5697"/>
                      <a:pt x="7645" y="5593"/>
                      <a:pt x="7562" y="5489"/>
                    </a:cubicBezTo>
                    <a:cubicBezTo>
                      <a:pt x="7552" y="5468"/>
                      <a:pt x="7542" y="5458"/>
                      <a:pt x="7521" y="5437"/>
                    </a:cubicBezTo>
                    <a:cubicBezTo>
                      <a:pt x="7510" y="5416"/>
                      <a:pt x="7489" y="5385"/>
                      <a:pt x="7469" y="5365"/>
                    </a:cubicBezTo>
                    <a:cubicBezTo>
                      <a:pt x="7459" y="5354"/>
                      <a:pt x="7448" y="5344"/>
                      <a:pt x="7438" y="5323"/>
                    </a:cubicBezTo>
                    <a:cubicBezTo>
                      <a:pt x="7427" y="5312"/>
                      <a:pt x="7417" y="5302"/>
                      <a:pt x="7406" y="5282"/>
                    </a:cubicBezTo>
                    <a:cubicBezTo>
                      <a:pt x="7386" y="5261"/>
                      <a:pt x="7376" y="5219"/>
                      <a:pt x="7386" y="5188"/>
                    </a:cubicBezTo>
                    <a:cubicBezTo>
                      <a:pt x="7510" y="4763"/>
                      <a:pt x="7666" y="3933"/>
                      <a:pt x="7386" y="2989"/>
                    </a:cubicBezTo>
                    <a:cubicBezTo>
                      <a:pt x="7373" y="2935"/>
                      <a:pt x="7330" y="2911"/>
                      <a:pt x="7287" y="2911"/>
                    </a:cubicBezTo>
                    <a:cubicBezTo>
                      <a:pt x="7229" y="2911"/>
                      <a:pt x="7168" y="2954"/>
                      <a:pt x="7168" y="3030"/>
                    </a:cubicBezTo>
                    <a:cubicBezTo>
                      <a:pt x="7210" y="3653"/>
                      <a:pt x="7148" y="4234"/>
                      <a:pt x="6950" y="4722"/>
                    </a:cubicBezTo>
                    <a:cubicBezTo>
                      <a:pt x="6899" y="4659"/>
                      <a:pt x="6857" y="4597"/>
                      <a:pt x="6805" y="4545"/>
                    </a:cubicBezTo>
                    <a:cubicBezTo>
                      <a:pt x="6670" y="4400"/>
                      <a:pt x="6546" y="4254"/>
                      <a:pt x="6411" y="4109"/>
                    </a:cubicBezTo>
                    <a:cubicBezTo>
                      <a:pt x="6359" y="4058"/>
                      <a:pt x="6307" y="3995"/>
                      <a:pt x="6255" y="3943"/>
                    </a:cubicBezTo>
                    <a:cubicBezTo>
                      <a:pt x="6235" y="3912"/>
                      <a:pt x="6203" y="3892"/>
                      <a:pt x="6182" y="3860"/>
                    </a:cubicBezTo>
                    <a:cubicBezTo>
                      <a:pt x="6152" y="3829"/>
                      <a:pt x="6120" y="3809"/>
                      <a:pt x="6099" y="3777"/>
                    </a:cubicBezTo>
                    <a:cubicBezTo>
                      <a:pt x="6069" y="3756"/>
                      <a:pt x="6048" y="3726"/>
                      <a:pt x="6016" y="3694"/>
                    </a:cubicBezTo>
                    <a:cubicBezTo>
                      <a:pt x="5975" y="3653"/>
                      <a:pt x="5924" y="3611"/>
                      <a:pt x="5882" y="3560"/>
                    </a:cubicBezTo>
                    <a:cubicBezTo>
                      <a:pt x="5871" y="3549"/>
                      <a:pt x="5861" y="3539"/>
                      <a:pt x="5841" y="3528"/>
                    </a:cubicBezTo>
                    <a:lnTo>
                      <a:pt x="5778" y="3466"/>
                    </a:lnTo>
                    <a:cubicBezTo>
                      <a:pt x="5778" y="3456"/>
                      <a:pt x="5768" y="3456"/>
                      <a:pt x="5758" y="3445"/>
                    </a:cubicBezTo>
                    <a:cubicBezTo>
                      <a:pt x="5758" y="3435"/>
                      <a:pt x="5747" y="3435"/>
                      <a:pt x="5737" y="3424"/>
                    </a:cubicBezTo>
                    <a:cubicBezTo>
                      <a:pt x="5705" y="3394"/>
                      <a:pt x="5695" y="3362"/>
                      <a:pt x="5705" y="3321"/>
                    </a:cubicBezTo>
                    <a:cubicBezTo>
                      <a:pt x="5788" y="3010"/>
                      <a:pt x="5851" y="2512"/>
                      <a:pt x="5664" y="1983"/>
                    </a:cubicBezTo>
                    <a:cubicBezTo>
                      <a:pt x="5646" y="1929"/>
                      <a:pt x="5601" y="1905"/>
                      <a:pt x="5557" y="1905"/>
                    </a:cubicBezTo>
                    <a:cubicBezTo>
                      <a:pt x="5498" y="1905"/>
                      <a:pt x="5440" y="1948"/>
                      <a:pt x="5446" y="2025"/>
                    </a:cubicBezTo>
                    <a:cubicBezTo>
                      <a:pt x="5467" y="2283"/>
                      <a:pt x="5467" y="2605"/>
                      <a:pt x="5405" y="2896"/>
                    </a:cubicBezTo>
                    <a:cubicBezTo>
                      <a:pt x="5391" y="2951"/>
                      <a:pt x="5345" y="2983"/>
                      <a:pt x="5294" y="2983"/>
                    </a:cubicBezTo>
                    <a:cubicBezTo>
                      <a:pt x="5269" y="2983"/>
                      <a:pt x="5242" y="2975"/>
                      <a:pt x="5218" y="2958"/>
                    </a:cubicBezTo>
                    <a:lnTo>
                      <a:pt x="5187" y="2927"/>
                    </a:lnTo>
                    <a:cubicBezTo>
                      <a:pt x="5156" y="2896"/>
                      <a:pt x="5124" y="2875"/>
                      <a:pt x="5094" y="2854"/>
                    </a:cubicBezTo>
                    <a:cubicBezTo>
                      <a:pt x="5062" y="2823"/>
                      <a:pt x="5031" y="2802"/>
                      <a:pt x="5011" y="2781"/>
                    </a:cubicBezTo>
                    <a:cubicBezTo>
                      <a:pt x="4979" y="2751"/>
                      <a:pt x="4948" y="2730"/>
                      <a:pt x="4917" y="2709"/>
                    </a:cubicBezTo>
                    <a:cubicBezTo>
                      <a:pt x="4886" y="2678"/>
                      <a:pt x="4855" y="2657"/>
                      <a:pt x="4824" y="2636"/>
                    </a:cubicBezTo>
                    <a:cubicBezTo>
                      <a:pt x="4803" y="2605"/>
                      <a:pt x="4772" y="2585"/>
                      <a:pt x="4741" y="2564"/>
                    </a:cubicBezTo>
                    <a:cubicBezTo>
                      <a:pt x="4709" y="2543"/>
                      <a:pt x="4679" y="2512"/>
                      <a:pt x="4647" y="2491"/>
                    </a:cubicBezTo>
                    <a:cubicBezTo>
                      <a:pt x="4658" y="2180"/>
                      <a:pt x="4606" y="1703"/>
                      <a:pt x="4336" y="1236"/>
                    </a:cubicBezTo>
                    <a:cubicBezTo>
                      <a:pt x="4311" y="1196"/>
                      <a:pt x="4274" y="1179"/>
                      <a:pt x="4238" y="1179"/>
                    </a:cubicBezTo>
                    <a:cubicBezTo>
                      <a:pt x="4172" y="1179"/>
                      <a:pt x="4109" y="1238"/>
                      <a:pt x="4129" y="1319"/>
                    </a:cubicBezTo>
                    <a:cubicBezTo>
                      <a:pt x="4202" y="1589"/>
                      <a:pt x="4264" y="1900"/>
                      <a:pt x="4264" y="2211"/>
                    </a:cubicBezTo>
                    <a:lnTo>
                      <a:pt x="4253" y="2211"/>
                    </a:lnTo>
                    <a:cubicBezTo>
                      <a:pt x="4232" y="2191"/>
                      <a:pt x="4212" y="2170"/>
                      <a:pt x="4181" y="2159"/>
                    </a:cubicBezTo>
                    <a:cubicBezTo>
                      <a:pt x="4160" y="2138"/>
                      <a:pt x="4129" y="2117"/>
                      <a:pt x="4098" y="2097"/>
                    </a:cubicBezTo>
                    <a:cubicBezTo>
                      <a:pt x="4077" y="2076"/>
                      <a:pt x="4056" y="2066"/>
                      <a:pt x="4025" y="2045"/>
                    </a:cubicBezTo>
                    <a:cubicBezTo>
                      <a:pt x="3983" y="2025"/>
                      <a:pt x="3953" y="1993"/>
                      <a:pt x="3911" y="1972"/>
                    </a:cubicBezTo>
                    <a:lnTo>
                      <a:pt x="3817" y="1910"/>
                    </a:lnTo>
                    <a:cubicBezTo>
                      <a:pt x="3807" y="1900"/>
                      <a:pt x="3797" y="1900"/>
                      <a:pt x="3787" y="1889"/>
                    </a:cubicBezTo>
                    <a:cubicBezTo>
                      <a:pt x="3776" y="1879"/>
                      <a:pt x="3755" y="1869"/>
                      <a:pt x="3745" y="1859"/>
                    </a:cubicBezTo>
                    <a:cubicBezTo>
                      <a:pt x="3704" y="1838"/>
                      <a:pt x="3662" y="1817"/>
                      <a:pt x="3631" y="1786"/>
                    </a:cubicBezTo>
                    <a:cubicBezTo>
                      <a:pt x="3589" y="1765"/>
                      <a:pt x="3558" y="1744"/>
                      <a:pt x="3517" y="1723"/>
                    </a:cubicBezTo>
                    <a:cubicBezTo>
                      <a:pt x="3465" y="1693"/>
                      <a:pt x="3423" y="1661"/>
                      <a:pt x="3372" y="1630"/>
                    </a:cubicBezTo>
                    <a:cubicBezTo>
                      <a:pt x="3319" y="1610"/>
                      <a:pt x="3278" y="1578"/>
                      <a:pt x="3237" y="1557"/>
                    </a:cubicBezTo>
                    <a:cubicBezTo>
                      <a:pt x="3185" y="1527"/>
                      <a:pt x="3133" y="1506"/>
                      <a:pt x="3091" y="1474"/>
                    </a:cubicBezTo>
                    <a:cubicBezTo>
                      <a:pt x="3040" y="1444"/>
                      <a:pt x="2988" y="1423"/>
                      <a:pt x="2946" y="1391"/>
                    </a:cubicBezTo>
                    <a:cubicBezTo>
                      <a:pt x="2895" y="1371"/>
                      <a:pt x="2842" y="1340"/>
                      <a:pt x="2791" y="1319"/>
                    </a:cubicBezTo>
                    <a:cubicBezTo>
                      <a:pt x="2646" y="1246"/>
                      <a:pt x="2500" y="1174"/>
                      <a:pt x="2344" y="1101"/>
                    </a:cubicBezTo>
                    <a:cubicBezTo>
                      <a:pt x="2355" y="863"/>
                      <a:pt x="2324" y="427"/>
                      <a:pt x="2033" y="43"/>
                    </a:cubicBezTo>
                    <a:cubicBezTo>
                      <a:pt x="2010" y="14"/>
                      <a:pt x="1979" y="1"/>
                      <a:pt x="1948"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4"/>
              <p:cNvSpPr/>
              <p:nvPr/>
            </p:nvSpPr>
            <p:spPr>
              <a:xfrm>
                <a:off x="3025725" y="2954078"/>
                <a:ext cx="851770" cy="637366"/>
              </a:xfrm>
              <a:custGeom>
                <a:rect b="b" l="l" r="r" t="t"/>
                <a:pathLst>
                  <a:path extrusionOk="0" h="10904" w="14572">
                    <a:moveTo>
                      <a:pt x="550" y="0"/>
                    </a:moveTo>
                    <a:cubicBezTo>
                      <a:pt x="289" y="0"/>
                      <a:pt x="105" y="103"/>
                      <a:pt x="139" y="399"/>
                    </a:cubicBezTo>
                    <a:cubicBezTo>
                      <a:pt x="181" y="794"/>
                      <a:pt x="1342" y="1384"/>
                      <a:pt x="1612" y="1727"/>
                    </a:cubicBezTo>
                    <a:cubicBezTo>
                      <a:pt x="1903" y="2090"/>
                      <a:pt x="2162" y="2474"/>
                      <a:pt x="2390" y="2868"/>
                    </a:cubicBezTo>
                    <a:cubicBezTo>
                      <a:pt x="2460" y="2999"/>
                      <a:pt x="2356" y="3125"/>
                      <a:pt x="2239" y="3125"/>
                    </a:cubicBezTo>
                    <a:cubicBezTo>
                      <a:pt x="2199" y="3125"/>
                      <a:pt x="2157" y="3110"/>
                      <a:pt x="2120" y="3076"/>
                    </a:cubicBezTo>
                    <a:cubicBezTo>
                      <a:pt x="1809" y="2785"/>
                      <a:pt x="1488" y="2370"/>
                      <a:pt x="1322" y="2214"/>
                    </a:cubicBezTo>
                    <a:cubicBezTo>
                      <a:pt x="1280" y="2173"/>
                      <a:pt x="1207" y="2111"/>
                      <a:pt x="1114" y="2038"/>
                    </a:cubicBezTo>
                    <a:cubicBezTo>
                      <a:pt x="852" y="1837"/>
                      <a:pt x="451" y="1570"/>
                      <a:pt x="212" y="1570"/>
                    </a:cubicBezTo>
                    <a:cubicBezTo>
                      <a:pt x="82" y="1570"/>
                      <a:pt x="0" y="1649"/>
                      <a:pt x="15" y="1862"/>
                    </a:cubicBezTo>
                    <a:cubicBezTo>
                      <a:pt x="56" y="2474"/>
                      <a:pt x="1228" y="2598"/>
                      <a:pt x="1622" y="2920"/>
                    </a:cubicBezTo>
                    <a:cubicBezTo>
                      <a:pt x="1903" y="3159"/>
                      <a:pt x="2442" y="3594"/>
                      <a:pt x="2722" y="3968"/>
                    </a:cubicBezTo>
                    <a:cubicBezTo>
                      <a:pt x="2810" y="4075"/>
                      <a:pt x="2722" y="4239"/>
                      <a:pt x="2590" y="4239"/>
                    </a:cubicBezTo>
                    <a:cubicBezTo>
                      <a:pt x="2582" y="4239"/>
                      <a:pt x="2574" y="4239"/>
                      <a:pt x="2566" y="4237"/>
                    </a:cubicBezTo>
                    <a:cubicBezTo>
                      <a:pt x="2193" y="4185"/>
                      <a:pt x="1664" y="3802"/>
                      <a:pt x="1373" y="3740"/>
                    </a:cubicBezTo>
                    <a:cubicBezTo>
                      <a:pt x="1284" y="3722"/>
                      <a:pt x="1179" y="3712"/>
                      <a:pt x="1074" y="3712"/>
                    </a:cubicBezTo>
                    <a:cubicBezTo>
                      <a:pt x="694" y="3712"/>
                      <a:pt x="324" y="3847"/>
                      <a:pt x="772" y="4237"/>
                    </a:cubicBezTo>
                    <a:cubicBezTo>
                      <a:pt x="1332" y="4725"/>
                      <a:pt x="2473" y="4393"/>
                      <a:pt x="3178" y="4818"/>
                    </a:cubicBezTo>
                    <a:cubicBezTo>
                      <a:pt x="3323" y="4901"/>
                      <a:pt x="3261" y="5130"/>
                      <a:pt x="3085" y="5130"/>
                    </a:cubicBezTo>
                    <a:cubicBezTo>
                      <a:pt x="2950" y="5130"/>
                      <a:pt x="2805" y="5130"/>
                      <a:pt x="2639" y="5119"/>
                    </a:cubicBezTo>
                    <a:cubicBezTo>
                      <a:pt x="2493" y="5114"/>
                      <a:pt x="2341" y="5110"/>
                      <a:pt x="2192" y="5110"/>
                    </a:cubicBezTo>
                    <a:cubicBezTo>
                      <a:pt x="1647" y="5110"/>
                      <a:pt x="1132" y="5169"/>
                      <a:pt x="1083" y="5503"/>
                    </a:cubicBezTo>
                    <a:cubicBezTo>
                      <a:pt x="1030" y="5881"/>
                      <a:pt x="1294" y="6006"/>
                      <a:pt x="1668" y="6006"/>
                    </a:cubicBezTo>
                    <a:cubicBezTo>
                      <a:pt x="2320" y="6006"/>
                      <a:pt x="3307" y="5627"/>
                      <a:pt x="3531" y="5554"/>
                    </a:cubicBezTo>
                    <a:cubicBezTo>
                      <a:pt x="3660" y="5518"/>
                      <a:pt x="4076" y="5386"/>
                      <a:pt x="4299" y="5386"/>
                    </a:cubicBezTo>
                    <a:cubicBezTo>
                      <a:pt x="4454" y="5386"/>
                      <a:pt x="4516" y="5449"/>
                      <a:pt x="4330" y="5648"/>
                    </a:cubicBezTo>
                    <a:cubicBezTo>
                      <a:pt x="4153" y="5835"/>
                      <a:pt x="3479" y="5949"/>
                      <a:pt x="3240" y="6073"/>
                    </a:cubicBezTo>
                    <a:cubicBezTo>
                      <a:pt x="2867" y="6271"/>
                      <a:pt x="2318" y="6488"/>
                      <a:pt x="2069" y="6841"/>
                    </a:cubicBezTo>
                    <a:cubicBezTo>
                      <a:pt x="1768" y="7247"/>
                      <a:pt x="1989" y="7418"/>
                      <a:pt x="2338" y="7418"/>
                    </a:cubicBezTo>
                    <a:cubicBezTo>
                      <a:pt x="2435" y="7418"/>
                      <a:pt x="2542" y="7405"/>
                      <a:pt x="2649" y="7380"/>
                    </a:cubicBezTo>
                    <a:cubicBezTo>
                      <a:pt x="3282" y="7246"/>
                      <a:pt x="3189" y="6758"/>
                      <a:pt x="3666" y="6437"/>
                    </a:cubicBezTo>
                    <a:cubicBezTo>
                      <a:pt x="3943" y="6254"/>
                      <a:pt x="4241" y="6203"/>
                      <a:pt x="4550" y="6203"/>
                    </a:cubicBezTo>
                    <a:cubicBezTo>
                      <a:pt x="4611" y="6203"/>
                      <a:pt x="4672" y="6205"/>
                      <a:pt x="4734" y="6208"/>
                    </a:cubicBezTo>
                    <a:cubicBezTo>
                      <a:pt x="4900" y="6208"/>
                      <a:pt x="4962" y="6437"/>
                      <a:pt x="4817" y="6520"/>
                    </a:cubicBezTo>
                    <a:cubicBezTo>
                      <a:pt x="4485" y="6737"/>
                      <a:pt x="3966" y="6976"/>
                      <a:pt x="3811" y="7100"/>
                    </a:cubicBezTo>
                    <a:cubicBezTo>
                      <a:pt x="3459" y="7380"/>
                      <a:pt x="2576" y="7661"/>
                      <a:pt x="2369" y="8065"/>
                    </a:cubicBezTo>
                    <a:cubicBezTo>
                      <a:pt x="2214" y="8380"/>
                      <a:pt x="2350" y="8487"/>
                      <a:pt x="2592" y="8487"/>
                    </a:cubicBezTo>
                    <a:cubicBezTo>
                      <a:pt x="2963" y="8487"/>
                      <a:pt x="3581" y="8234"/>
                      <a:pt x="3770" y="8096"/>
                    </a:cubicBezTo>
                    <a:cubicBezTo>
                      <a:pt x="4236" y="7744"/>
                      <a:pt x="4600" y="7339"/>
                      <a:pt x="5128" y="7059"/>
                    </a:cubicBezTo>
                    <a:cubicBezTo>
                      <a:pt x="5255" y="6990"/>
                      <a:pt x="5655" y="6712"/>
                      <a:pt x="5841" y="6712"/>
                    </a:cubicBezTo>
                    <a:cubicBezTo>
                      <a:pt x="5853" y="6712"/>
                      <a:pt x="5865" y="6714"/>
                      <a:pt x="5875" y="6716"/>
                    </a:cubicBezTo>
                    <a:cubicBezTo>
                      <a:pt x="6249" y="6831"/>
                      <a:pt x="5678" y="7214"/>
                      <a:pt x="5533" y="7318"/>
                    </a:cubicBezTo>
                    <a:cubicBezTo>
                      <a:pt x="5035" y="7671"/>
                      <a:pt x="4527" y="7992"/>
                      <a:pt x="4070" y="8407"/>
                    </a:cubicBezTo>
                    <a:cubicBezTo>
                      <a:pt x="3612" y="8841"/>
                      <a:pt x="3580" y="9540"/>
                      <a:pt x="4051" y="9540"/>
                    </a:cubicBezTo>
                    <a:cubicBezTo>
                      <a:pt x="4177" y="9540"/>
                      <a:pt x="4338" y="9490"/>
                      <a:pt x="4537" y="9372"/>
                    </a:cubicBezTo>
                    <a:cubicBezTo>
                      <a:pt x="5149" y="9019"/>
                      <a:pt x="5388" y="8106"/>
                      <a:pt x="5803" y="7578"/>
                    </a:cubicBezTo>
                    <a:cubicBezTo>
                      <a:pt x="5976" y="7353"/>
                      <a:pt x="6201" y="7006"/>
                      <a:pt x="6536" y="7006"/>
                    </a:cubicBezTo>
                    <a:cubicBezTo>
                      <a:pt x="6540" y="7006"/>
                      <a:pt x="6545" y="7006"/>
                      <a:pt x="6550" y="7007"/>
                    </a:cubicBezTo>
                    <a:cubicBezTo>
                      <a:pt x="7089" y="7007"/>
                      <a:pt x="6902" y="7412"/>
                      <a:pt x="6601" y="7640"/>
                    </a:cubicBezTo>
                    <a:cubicBezTo>
                      <a:pt x="6311" y="7868"/>
                      <a:pt x="5948" y="8002"/>
                      <a:pt x="5741" y="8314"/>
                    </a:cubicBezTo>
                    <a:cubicBezTo>
                      <a:pt x="5530" y="8630"/>
                      <a:pt x="4380" y="10904"/>
                      <a:pt x="5156" y="10904"/>
                    </a:cubicBezTo>
                    <a:cubicBezTo>
                      <a:pt x="5220" y="10904"/>
                      <a:pt x="5297" y="10889"/>
                      <a:pt x="5388" y="10855"/>
                    </a:cubicBezTo>
                    <a:cubicBezTo>
                      <a:pt x="6186" y="10554"/>
                      <a:pt x="5865" y="9611"/>
                      <a:pt x="6103" y="8998"/>
                    </a:cubicBezTo>
                    <a:cubicBezTo>
                      <a:pt x="6259" y="8583"/>
                      <a:pt x="6497" y="8158"/>
                      <a:pt x="6840" y="7878"/>
                    </a:cubicBezTo>
                    <a:cubicBezTo>
                      <a:pt x="7049" y="7711"/>
                      <a:pt x="7420" y="7495"/>
                      <a:pt x="7604" y="7495"/>
                    </a:cubicBezTo>
                    <a:cubicBezTo>
                      <a:pt x="7739" y="7495"/>
                      <a:pt x="7773" y="7612"/>
                      <a:pt x="7566" y="7951"/>
                    </a:cubicBezTo>
                    <a:cubicBezTo>
                      <a:pt x="7244" y="8470"/>
                      <a:pt x="6612" y="8936"/>
                      <a:pt x="6529" y="9579"/>
                    </a:cubicBezTo>
                    <a:cubicBezTo>
                      <a:pt x="6478" y="9990"/>
                      <a:pt x="6610" y="10163"/>
                      <a:pt x="6788" y="10163"/>
                    </a:cubicBezTo>
                    <a:cubicBezTo>
                      <a:pt x="7009" y="10163"/>
                      <a:pt x="7302" y="9895"/>
                      <a:pt x="7400" y="9486"/>
                    </a:cubicBezTo>
                    <a:cubicBezTo>
                      <a:pt x="7546" y="8895"/>
                      <a:pt x="7556" y="8096"/>
                      <a:pt x="8189" y="7795"/>
                    </a:cubicBezTo>
                    <a:cubicBezTo>
                      <a:pt x="8307" y="7741"/>
                      <a:pt x="8511" y="7691"/>
                      <a:pt x="8697" y="7691"/>
                    </a:cubicBezTo>
                    <a:cubicBezTo>
                      <a:pt x="8901" y="7691"/>
                      <a:pt x="9085" y="7751"/>
                      <a:pt x="9111" y="7930"/>
                    </a:cubicBezTo>
                    <a:cubicBezTo>
                      <a:pt x="9143" y="8117"/>
                      <a:pt x="8438" y="8853"/>
                      <a:pt x="8292" y="9030"/>
                    </a:cubicBezTo>
                    <a:cubicBezTo>
                      <a:pt x="8074" y="9279"/>
                      <a:pt x="7670" y="9528"/>
                      <a:pt x="7691" y="9880"/>
                    </a:cubicBezTo>
                    <a:cubicBezTo>
                      <a:pt x="7699" y="9976"/>
                      <a:pt x="7774" y="10043"/>
                      <a:pt x="7859" y="10043"/>
                    </a:cubicBezTo>
                    <a:cubicBezTo>
                      <a:pt x="7875" y="10043"/>
                      <a:pt x="7892" y="10041"/>
                      <a:pt x="7908" y="10036"/>
                    </a:cubicBezTo>
                    <a:cubicBezTo>
                      <a:pt x="8880" y="9767"/>
                      <a:pt x="8976" y="7889"/>
                      <a:pt x="10098" y="7889"/>
                    </a:cubicBezTo>
                    <a:cubicBezTo>
                      <a:pt x="10101" y="7889"/>
                      <a:pt x="10104" y="7889"/>
                      <a:pt x="10107" y="7889"/>
                    </a:cubicBezTo>
                    <a:cubicBezTo>
                      <a:pt x="10792" y="7899"/>
                      <a:pt x="9941" y="8739"/>
                      <a:pt x="9755" y="9092"/>
                    </a:cubicBezTo>
                    <a:cubicBezTo>
                      <a:pt x="9608" y="9376"/>
                      <a:pt x="9311" y="10284"/>
                      <a:pt x="9861" y="10284"/>
                    </a:cubicBezTo>
                    <a:cubicBezTo>
                      <a:pt x="9892" y="10284"/>
                      <a:pt x="9925" y="10281"/>
                      <a:pt x="9962" y="10275"/>
                    </a:cubicBezTo>
                    <a:cubicBezTo>
                      <a:pt x="10429" y="10192"/>
                      <a:pt x="10335" y="9579"/>
                      <a:pt x="10335" y="9258"/>
                    </a:cubicBezTo>
                    <a:cubicBezTo>
                      <a:pt x="10335" y="8781"/>
                      <a:pt x="10356" y="8262"/>
                      <a:pt x="10657" y="7868"/>
                    </a:cubicBezTo>
                    <a:cubicBezTo>
                      <a:pt x="10678" y="7836"/>
                      <a:pt x="10699" y="7806"/>
                      <a:pt x="10730" y="7774"/>
                    </a:cubicBezTo>
                    <a:cubicBezTo>
                      <a:pt x="10873" y="7625"/>
                      <a:pt x="11069" y="7515"/>
                      <a:pt x="11225" y="7515"/>
                    </a:cubicBezTo>
                    <a:cubicBezTo>
                      <a:pt x="11374" y="7515"/>
                      <a:pt x="11487" y="7615"/>
                      <a:pt x="11487" y="7878"/>
                    </a:cubicBezTo>
                    <a:lnTo>
                      <a:pt x="11487" y="7940"/>
                    </a:lnTo>
                    <a:cubicBezTo>
                      <a:pt x="11467" y="8314"/>
                      <a:pt x="10792" y="8874"/>
                      <a:pt x="11124" y="9268"/>
                    </a:cubicBezTo>
                    <a:cubicBezTo>
                      <a:pt x="11211" y="9372"/>
                      <a:pt x="11292" y="9416"/>
                      <a:pt x="11366" y="9416"/>
                    </a:cubicBezTo>
                    <a:cubicBezTo>
                      <a:pt x="11714" y="9416"/>
                      <a:pt x="11917" y="8453"/>
                      <a:pt x="11985" y="8231"/>
                    </a:cubicBezTo>
                    <a:cubicBezTo>
                      <a:pt x="12037" y="8106"/>
                      <a:pt x="12068" y="8002"/>
                      <a:pt x="12110" y="7940"/>
                    </a:cubicBezTo>
                    <a:cubicBezTo>
                      <a:pt x="12168" y="7847"/>
                      <a:pt x="12236" y="7809"/>
                      <a:pt x="12350" y="7809"/>
                    </a:cubicBezTo>
                    <a:cubicBezTo>
                      <a:pt x="12438" y="7809"/>
                      <a:pt x="12553" y="7832"/>
                      <a:pt x="12711" y="7868"/>
                    </a:cubicBezTo>
                    <a:lnTo>
                      <a:pt x="12721" y="7868"/>
                    </a:lnTo>
                    <a:cubicBezTo>
                      <a:pt x="12867" y="7899"/>
                      <a:pt x="13002" y="7940"/>
                      <a:pt x="13147" y="7982"/>
                    </a:cubicBezTo>
                    <a:cubicBezTo>
                      <a:pt x="13427" y="8075"/>
                      <a:pt x="13707" y="8158"/>
                      <a:pt x="14008" y="8221"/>
                    </a:cubicBezTo>
                    <a:cubicBezTo>
                      <a:pt x="14017" y="8223"/>
                      <a:pt x="14027" y="8224"/>
                      <a:pt x="14037" y="8224"/>
                    </a:cubicBezTo>
                    <a:cubicBezTo>
                      <a:pt x="14130" y="8224"/>
                      <a:pt x="14215" y="8137"/>
                      <a:pt x="14215" y="8034"/>
                    </a:cubicBezTo>
                    <a:cubicBezTo>
                      <a:pt x="14205" y="8013"/>
                      <a:pt x="14205" y="7992"/>
                      <a:pt x="14205" y="7961"/>
                    </a:cubicBezTo>
                    <a:lnTo>
                      <a:pt x="14205" y="7629"/>
                    </a:lnTo>
                    <a:cubicBezTo>
                      <a:pt x="14205" y="7528"/>
                      <a:pt x="14124" y="7460"/>
                      <a:pt x="14033" y="7460"/>
                    </a:cubicBezTo>
                    <a:cubicBezTo>
                      <a:pt x="14021" y="7460"/>
                      <a:pt x="14009" y="7461"/>
                      <a:pt x="13998" y="7463"/>
                    </a:cubicBezTo>
                    <a:cubicBezTo>
                      <a:pt x="13766" y="7513"/>
                      <a:pt x="13474" y="7563"/>
                      <a:pt x="13215" y="7563"/>
                    </a:cubicBezTo>
                    <a:cubicBezTo>
                      <a:pt x="13045" y="7563"/>
                      <a:pt x="12889" y="7541"/>
                      <a:pt x="12774" y="7484"/>
                    </a:cubicBezTo>
                    <a:cubicBezTo>
                      <a:pt x="12172" y="7183"/>
                      <a:pt x="12555" y="6571"/>
                      <a:pt x="12991" y="6364"/>
                    </a:cubicBezTo>
                    <a:cubicBezTo>
                      <a:pt x="13375" y="6188"/>
                      <a:pt x="13842" y="6198"/>
                      <a:pt x="14164" y="5918"/>
                    </a:cubicBezTo>
                    <a:cubicBezTo>
                      <a:pt x="14572" y="5566"/>
                      <a:pt x="14415" y="5267"/>
                      <a:pt x="13995" y="5267"/>
                    </a:cubicBezTo>
                    <a:cubicBezTo>
                      <a:pt x="13957" y="5267"/>
                      <a:pt x="13916" y="5270"/>
                      <a:pt x="13873" y="5275"/>
                    </a:cubicBezTo>
                    <a:cubicBezTo>
                      <a:pt x="13479" y="5316"/>
                      <a:pt x="13074" y="5596"/>
                      <a:pt x="12753" y="5814"/>
                    </a:cubicBezTo>
                    <a:cubicBezTo>
                      <a:pt x="12255" y="6146"/>
                      <a:pt x="12359" y="6405"/>
                      <a:pt x="12172" y="6861"/>
                    </a:cubicBezTo>
                    <a:cubicBezTo>
                      <a:pt x="12092" y="7049"/>
                      <a:pt x="11787" y="7271"/>
                      <a:pt x="11519" y="7271"/>
                    </a:cubicBezTo>
                    <a:cubicBezTo>
                      <a:pt x="11372" y="7271"/>
                      <a:pt x="11236" y="7204"/>
                      <a:pt x="11155" y="7027"/>
                    </a:cubicBezTo>
                    <a:cubicBezTo>
                      <a:pt x="10999" y="6685"/>
                      <a:pt x="11767" y="6177"/>
                      <a:pt x="12006" y="5980"/>
                    </a:cubicBezTo>
                    <a:cubicBezTo>
                      <a:pt x="12389" y="5658"/>
                      <a:pt x="12774" y="5305"/>
                      <a:pt x="12908" y="4798"/>
                    </a:cubicBezTo>
                    <a:cubicBezTo>
                      <a:pt x="13007" y="4414"/>
                      <a:pt x="12882" y="3892"/>
                      <a:pt x="12522" y="3892"/>
                    </a:cubicBezTo>
                    <a:cubicBezTo>
                      <a:pt x="12463" y="3892"/>
                      <a:pt x="12398" y="3906"/>
                      <a:pt x="12327" y="3936"/>
                    </a:cubicBezTo>
                    <a:cubicBezTo>
                      <a:pt x="12265" y="3968"/>
                      <a:pt x="12223" y="4030"/>
                      <a:pt x="12223" y="4102"/>
                    </a:cubicBezTo>
                    <a:cubicBezTo>
                      <a:pt x="12223" y="4787"/>
                      <a:pt x="12151" y="5160"/>
                      <a:pt x="11705" y="5783"/>
                    </a:cubicBezTo>
                    <a:cubicBezTo>
                      <a:pt x="11536" y="6021"/>
                      <a:pt x="10815" y="7002"/>
                      <a:pt x="10444" y="7002"/>
                    </a:cubicBezTo>
                    <a:cubicBezTo>
                      <a:pt x="10428" y="7002"/>
                      <a:pt x="10412" y="7001"/>
                      <a:pt x="10398" y="6997"/>
                    </a:cubicBezTo>
                    <a:cubicBezTo>
                      <a:pt x="10045" y="6914"/>
                      <a:pt x="10149" y="6333"/>
                      <a:pt x="10273" y="6115"/>
                    </a:cubicBezTo>
                    <a:cubicBezTo>
                      <a:pt x="10471" y="5783"/>
                      <a:pt x="10886" y="5627"/>
                      <a:pt x="11155" y="5358"/>
                    </a:cubicBezTo>
                    <a:cubicBezTo>
                      <a:pt x="11373" y="5139"/>
                      <a:pt x="11695" y="4808"/>
                      <a:pt x="11653" y="4476"/>
                    </a:cubicBezTo>
                    <a:cubicBezTo>
                      <a:pt x="11627" y="4230"/>
                      <a:pt x="11513" y="4118"/>
                      <a:pt x="11353" y="4118"/>
                    </a:cubicBezTo>
                    <a:cubicBezTo>
                      <a:pt x="11256" y="4118"/>
                      <a:pt x="11142" y="4159"/>
                      <a:pt x="11020" y="4237"/>
                    </a:cubicBezTo>
                    <a:cubicBezTo>
                      <a:pt x="10720" y="4434"/>
                      <a:pt x="10750" y="4777"/>
                      <a:pt x="10574" y="5057"/>
                    </a:cubicBezTo>
                    <a:cubicBezTo>
                      <a:pt x="10377" y="5368"/>
                      <a:pt x="10014" y="5461"/>
                      <a:pt x="9828" y="5783"/>
                    </a:cubicBezTo>
                    <a:cubicBezTo>
                      <a:pt x="9579" y="6240"/>
                      <a:pt x="9797" y="7231"/>
                      <a:pt x="9049" y="7231"/>
                    </a:cubicBezTo>
                    <a:cubicBezTo>
                      <a:pt x="9016" y="7231"/>
                      <a:pt x="8982" y="7229"/>
                      <a:pt x="8946" y="7225"/>
                    </a:cubicBezTo>
                    <a:cubicBezTo>
                      <a:pt x="8033" y="7121"/>
                      <a:pt x="9070" y="6052"/>
                      <a:pt x="9360" y="5793"/>
                    </a:cubicBezTo>
                    <a:cubicBezTo>
                      <a:pt x="9921" y="5295"/>
                      <a:pt x="10367" y="4662"/>
                      <a:pt x="10045" y="3874"/>
                    </a:cubicBezTo>
                    <a:cubicBezTo>
                      <a:pt x="9944" y="3647"/>
                      <a:pt x="9725" y="3428"/>
                      <a:pt x="9533" y="3428"/>
                    </a:cubicBezTo>
                    <a:cubicBezTo>
                      <a:pt x="9410" y="3428"/>
                      <a:pt x="9297" y="3520"/>
                      <a:pt x="9236" y="3760"/>
                    </a:cubicBezTo>
                    <a:cubicBezTo>
                      <a:pt x="9185" y="3957"/>
                      <a:pt x="9330" y="4217"/>
                      <a:pt x="9319" y="4424"/>
                    </a:cubicBezTo>
                    <a:cubicBezTo>
                      <a:pt x="9309" y="4621"/>
                      <a:pt x="9257" y="4839"/>
                      <a:pt x="9185" y="5026"/>
                    </a:cubicBezTo>
                    <a:cubicBezTo>
                      <a:pt x="9008" y="5534"/>
                      <a:pt x="8738" y="6758"/>
                      <a:pt x="8189" y="7090"/>
                    </a:cubicBezTo>
                    <a:cubicBezTo>
                      <a:pt x="8161" y="7108"/>
                      <a:pt x="8131" y="7116"/>
                      <a:pt x="8102" y="7116"/>
                    </a:cubicBezTo>
                    <a:cubicBezTo>
                      <a:pt x="8030" y="7116"/>
                      <a:pt x="7961" y="7067"/>
                      <a:pt x="7940" y="6986"/>
                    </a:cubicBezTo>
                    <a:cubicBezTo>
                      <a:pt x="7712" y="6198"/>
                      <a:pt x="8738" y="5388"/>
                      <a:pt x="8904" y="4673"/>
                    </a:cubicBezTo>
                    <a:cubicBezTo>
                      <a:pt x="8966" y="4434"/>
                      <a:pt x="9081" y="3853"/>
                      <a:pt x="8904" y="3657"/>
                    </a:cubicBezTo>
                    <a:cubicBezTo>
                      <a:pt x="8822" y="3561"/>
                      <a:pt x="8746" y="3521"/>
                      <a:pt x="8677" y="3521"/>
                    </a:cubicBezTo>
                    <a:cubicBezTo>
                      <a:pt x="8447" y="3521"/>
                      <a:pt x="8290" y="3957"/>
                      <a:pt x="8251" y="4196"/>
                    </a:cubicBezTo>
                    <a:cubicBezTo>
                      <a:pt x="8178" y="4590"/>
                      <a:pt x="8199" y="4953"/>
                      <a:pt x="8053" y="5337"/>
                    </a:cubicBezTo>
                    <a:cubicBezTo>
                      <a:pt x="7940" y="5637"/>
                      <a:pt x="7680" y="6374"/>
                      <a:pt x="7463" y="6592"/>
                    </a:cubicBezTo>
                    <a:cubicBezTo>
                      <a:pt x="7373" y="6682"/>
                      <a:pt x="7296" y="6719"/>
                      <a:pt x="7232" y="6719"/>
                    </a:cubicBezTo>
                    <a:cubicBezTo>
                      <a:pt x="7015" y="6719"/>
                      <a:pt x="6940" y="6289"/>
                      <a:pt x="6965" y="6001"/>
                    </a:cubicBezTo>
                    <a:cubicBezTo>
                      <a:pt x="6995" y="5607"/>
                      <a:pt x="7255" y="5181"/>
                      <a:pt x="7431" y="4839"/>
                    </a:cubicBezTo>
                    <a:cubicBezTo>
                      <a:pt x="7608" y="4476"/>
                      <a:pt x="8133" y="3033"/>
                      <a:pt x="7497" y="3033"/>
                    </a:cubicBezTo>
                    <a:cubicBezTo>
                      <a:pt x="7422" y="3033"/>
                      <a:pt x="7332" y="3053"/>
                      <a:pt x="7224" y="3096"/>
                    </a:cubicBezTo>
                    <a:cubicBezTo>
                      <a:pt x="7151" y="3127"/>
                      <a:pt x="7099" y="3200"/>
                      <a:pt x="7110" y="3283"/>
                    </a:cubicBezTo>
                    <a:cubicBezTo>
                      <a:pt x="7141" y="3501"/>
                      <a:pt x="7265" y="3708"/>
                      <a:pt x="7203" y="3936"/>
                    </a:cubicBezTo>
                    <a:cubicBezTo>
                      <a:pt x="7123" y="4234"/>
                      <a:pt x="6560" y="6242"/>
                      <a:pt x="6075" y="6242"/>
                    </a:cubicBezTo>
                    <a:cubicBezTo>
                      <a:pt x="6053" y="6242"/>
                      <a:pt x="6032" y="6238"/>
                      <a:pt x="6010" y="6229"/>
                    </a:cubicBezTo>
                    <a:lnTo>
                      <a:pt x="5990" y="6229"/>
                    </a:lnTo>
                    <a:cubicBezTo>
                      <a:pt x="5979" y="6218"/>
                      <a:pt x="5969" y="6218"/>
                      <a:pt x="5958" y="6208"/>
                    </a:cubicBezTo>
                    <a:cubicBezTo>
                      <a:pt x="5419" y="5876"/>
                      <a:pt x="6446" y="4787"/>
                      <a:pt x="6580" y="4538"/>
                    </a:cubicBezTo>
                    <a:cubicBezTo>
                      <a:pt x="6813" y="4120"/>
                      <a:pt x="6647" y="3378"/>
                      <a:pt x="6422" y="3378"/>
                    </a:cubicBezTo>
                    <a:cubicBezTo>
                      <a:pt x="6346" y="3378"/>
                      <a:pt x="6263" y="3464"/>
                      <a:pt x="6186" y="3677"/>
                    </a:cubicBezTo>
                    <a:cubicBezTo>
                      <a:pt x="6073" y="3988"/>
                      <a:pt x="6145" y="4330"/>
                      <a:pt x="6000" y="4673"/>
                    </a:cubicBezTo>
                    <a:cubicBezTo>
                      <a:pt x="5875" y="4943"/>
                      <a:pt x="5730" y="5130"/>
                      <a:pt x="5543" y="5316"/>
                    </a:cubicBezTo>
                    <a:cubicBezTo>
                      <a:pt x="5508" y="5355"/>
                      <a:pt x="5464" y="5372"/>
                      <a:pt x="5420" y="5372"/>
                    </a:cubicBezTo>
                    <a:cubicBezTo>
                      <a:pt x="5335" y="5372"/>
                      <a:pt x="5253" y="5305"/>
                      <a:pt x="5253" y="5202"/>
                    </a:cubicBezTo>
                    <a:cubicBezTo>
                      <a:pt x="5243" y="4549"/>
                      <a:pt x="6093" y="3843"/>
                      <a:pt x="6020" y="3189"/>
                    </a:cubicBezTo>
                    <a:cubicBezTo>
                      <a:pt x="5997" y="2965"/>
                      <a:pt x="5879" y="2609"/>
                      <a:pt x="5659" y="2609"/>
                    </a:cubicBezTo>
                    <a:cubicBezTo>
                      <a:pt x="5595" y="2609"/>
                      <a:pt x="5522" y="2640"/>
                      <a:pt x="5439" y="2712"/>
                    </a:cubicBezTo>
                    <a:cubicBezTo>
                      <a:pt x="5222" y="2910"/>
                      <a:pt x="5336" y="3532"/>
                      <a:pt x="5284" y="3802"/>
                    </a:cubicBezTo>
                    <a:cubicBezTo>
                      <a:pt x="5232" y="4081"/>
                      <a:pt x="5128" y="4870"/>
                      <a:pt x="4786" y="4964"/>
                    </a:cubicBezTo>
                    <a:cubicBezTo>
                      <a:pt x="4738" y="4978"/>
                      <a:pt x="4697" y="4985"/>
                      <a:pt x="4663" y="4985"/>
                    </a:cubicBezTo>
                    <a:cubicBezTo>
                      <a:pt x="4280" y="4985"/>
                      <a:pt x="4742" y="4147"/>
                      <a:pt x="4828" y="3947"/>
                    </a:cubicBezTo>
                    <a:cubicBezTo>
                      <a:pt x="4980" y="3610"/>
                      <a:pt x="5696" y="2079"/>
                      <a:pt x="4929" y="2079"/>
                    </a:cubicBezTo>
                    <a:cubicBezTo>
                      <a:pt x="4917" y="2079"/>
                      <a:pt x="4904" y="2079"/>
                      <a:pt x="4890" y="2080"/>
                    </a:cubicBezTo>
                    <a:cubicBezTo>
                      <a:pt x="4185" y="2131"/>
                      <a:pt x="4319" y="3159"/>
                      <a:pt x="4215" y="3791"/>
                    </a:cubicBezTo>
                    <a:cubicBezTo>
                      <a:pt x="4197" y="3883"/>
                      <a:pt x="4121" y="3926"/>
                      <a:pt x="4045" y="3926"/>
                    </a:cubicBezTo>
                    <a:cubicBezTo>
                      <a:pt x="3950" y="3926"/>
                      <a:pt x="3856" y="3860"/>
                      <a:pt x="3874" y="3740"/>
                    </a:cubicBezTo>
                    <a:cubicBezTo>
                      <a:pt x="3946" y="3023"/>
                      <a:pt x="4288" y="2038"/>
                      <a:pt x="3676" y="1789"/>
                    </a:cubicBezTo>
                    <a:cubicBezTo>
                      <a:pt x="3578" y="1750"/>
                      <a:pt x="3500" y="1732"/>
                      <a:pt x="3438" y="1732"/>
                    </a:cubicBezTo>
                    <a:cubicBezTo>
                      <a:pt x="3096" y="1732"/>
                      <a:pt x="3261" y="2269"/>
                      <a:pt x="3313" y="2516"/>
                    </a:cubicBezTo>
                    <a:cubicBezTo>
                      <a:pt x="3365" y="2733"/>
                      <a:pt x="3406" y="2993"/>
                      <a:pt x="3386" y="3242"/>
                    </a:cubicBezTo>
                    <a:cubicBezTo>
                      <a:pt x="3380" y="3339"/>
                      <a:pt x="3298" y="3392"/>
                      <a:pt x="3216" y="3392"/>
                    </a:cubicBezTo>
                    <a:cubicBezTo>
                      <a:pt x="3149" y="3392"/>
                      <a:pt x="3081" y="3357"/>
                      <a:pt x="3054" y="3283"/>
                    </a:cubicBezTo>
                    <a:cubicBezTo>
                      <a:pt x="2908" y="2857"/>
                      <a:pt x="3023" y="2412"/>
                      <a:pt x="2898" y="1935"/>
                    </a:cubicBezTo>
                    <a:cubicBezTo>
                      <a:pt x="2712" y="1271"/>
                      <a:pt x="2421" y="866"/>
                      <a:pt x="1882" y="451"/>
                    </a:cubicBezTo>
                    <a:cubicBezTo>
                      <a:pt x="1710" y="318"/>
                      <a:pt x="1010" y="0"/>
                      <a:pt x="550" y="0"/>
                    </a:cubicBezTo>
                    <a:close/>
                  </a:path>
                </a:pathLst>
              </a:custGeom>
              <a:solidFill>
                <a:srgbClr val="FFC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5259395" y="2954078"/>
                <a:ext cx="851828" cy="637366"/>
              </a:xfrm>
              <a:custGeom>
                <a:rect b="b" l="l" r="r" t="t"/>
                <a:pathLst>
                  <a:path extrusionOk="0" h="10904" w="14573">
                    <a:moveTo>
                      <a:pt x="14018" y="0"/>
                    </a:moveTo>
                    <a:cubicBezTo>
                      <a:pt x="13559" y="0"/>
                      <a:pt x="12863" y="318"/>
                      <a:pt x="12691" y="451"/>
                    </a:cubicBezTo>
                    <a:cubicBezTo>
                      <a:pt x="12151" y="866"/>
                      <a:pt x="11850" y="1271"/>
                      <a:pt x="11674" y="1935"/>
                    </a:cubicBezTo>
                    <a:cubicBezTo>
                      <a:pt x="11550" y="2412"/>
                      <a:pt x="11664" y="2857"/>
                      <a:pt x="11518" y="3283"/>
                    </a:cubicBezTo>
                    <a:cubicBezTo>
                      <a:pt x="11491" y="3357"/>
                      <a:pt x="11423" y="3392"/>
                      <a:pt x="11356" y="3392"/>
                    </a:cubicBezTo>
                    <a:cubicBezTo>
                      <a:pt x="11272" y="3392"/>
                      <a:pt x="11188" y="3339"/>
                      <a:pt x="11176" y="3242"/>
                    </a:cubicBezTo>
                    <a:cubicBezTo>
                      <a:pt x="11166" y="2993"/>
                      <a:pt x="11207" y="2733"/>
                      <a:pt x="11259" y="2516"/>
                    </a:cubicBezTo>
                    <a:cubicBezTo>
                      <a:pt x="11312" y="2269"/>
                      <a:pt x="11469" y="1732"/>
                      <a:pt x="11131" y="1732"/>
                    </a:cubicBezTo>
                    <a:cubicBezTo>
                      <a:pt x="11070" y="1732"/>
                      <a:pt x="10993" y="1750"/>
                      <a:pt x="10896" y="1789"/>
                    </a:cubicBezTo>
                    <a:cubicBezTo>
                      <a:pt x="10284" y="2038"/>
                      <a:pt x="10626" y="3023"/>
                      <a:pt x="10699" y="3740"/>
                    </a:cubicBezTo>
                    <a:cubicBezTo>
                      <a:pt x="10711" y="3860"/>
                      <a:pt x="10617" y="3926"/>
                      <a:pt x="10524" y="3926"/>
                    </a:cubicBezTo>
                    <a:cubicBezTo>
                      <a:pt x="10449" y="3926"/>
                      <a:pt x="10375" y="3883"/>
                      <a:pt x="10357" y="3791"/>
                    </a:cubicBezTo>
                    <a:cubicBezTo>
                      <a:pt x="10253" y="3159"/>
                      <a:pt x="10388" y="2131"/>
                      <a:pt x="9683" y="2080"/>
                    </a:cubicBezTo>
                    <a:cubicBezTo>
                      <a:pt x="9669" y="2079"/>
                      <a:pt x="9656" y="2079"/>
                      <a:pt x="9643" y="2079"/>
                    </a:cubicBezTo>
                    <a:cubicBezTo>
                      <a:pt x="8877" y="2079"/>
                      <a:pt x="9591" y="3610"/>
                      <a:pt x="9745" y="3947"/>
                    </a:cubicBezTo>
                    <a:cubicBezTo>
                      <a:pt x="9830" y="4147"/>
                      <a:pt x="10292" y="4985"/>
                      <a:pt x="9902" y="4985"/>
                    </a:cubicBezTo>
                    <a:cubicBezTo>
                      <a:pt x="9867" y="4985"/>
                      <a:pt x="9825" y="4978"/>
                      <a:pt x="9776" y="4964"/>
                    </a:cubicBezTo>
                    <a:cubicBezTo>
                      <a:pt x="9444" y="4870"/>
                      <a:pt x="9330" y="4081"/>
                      <a:pt x="9289" y="3802"/>
                    </a:cubicBezTo>
                    <a:cubicBezTo>
                      <a:pt x="9236" y="3532"/>
                      <a:pt x="9340" y="2910"/>
                      <a:pt x="9123" y="2712"/>
                    </a:cubicBezTo>
                    <a:cubicBezTo>
                      <a:pt x="9040" y="2640"/>
                      <a:pt x="8967" y="2609"/>
                      <a:pt x="8903" y="2609"/>
                    </a:cubicBezTo>
                    <a:cubicBezTo>
                      <a:pt x="8683" y="2609"/>
                      <a:pt x="8568" y="2965"/>
                      <a:pt x="8552" y="3189"/>
                    </a:cubicBezTo>
                    <a:cubicBezTo>
                      <a:pt x="8479" y="3843"/>
                      <a:pt x="9330" y="4549"/>
                      <a:pt x="9319" y="5202"/>
                    </a:cubicBezTo>
                    <a:cubicBezTo>
                      <a:pt x="9319" y="5305"/>
                      <a:pt x="9237" y="5372"/>
                      <a:pt x="9149" y="5372"/>
                    </a:cubicBezTo>
                    <a:cubicBezTo>
                      <a:pt x="9104" y="5372"/>
                      <a:pt x="9057" y="5355"/>
                      <a:pt x="9019" y="5316"/>
                    </a:cubicBezTo>
                    <a:cubicBezTo>
                      <a:pt x="8842" y="5130"/>
                      <a:pt x="8697" y="4943"/>
                      <a:pt x="8572" y="4673"/>
                    </a:cubicBezTo>
                    <a:cubicBezTo>
                      <a:pt x="8427" y="4330"/>
                      <a:pt x="8500" y="3988"/>
                      <a:pt x="8386" y="3677"/>
                    </a:cubicBezTo>
                    <a:cubicBezTo>
                      <a:pt x="8309" y="3464"/>
                      <a:pt x="8226" y="3378"/>
                      <a:pt x="8150" y="3378"/>
                    </a:cubicBezTo>
                    <a:cubicBezTo>
                      <a:pt x="7925" y="3378"/>
                      <a:pt x="7757" y="4120"/>
                      <a:pt x="7982" y="4538"/>
                    </a:cubicBezTo>
                    <a:cubicBezTo>
                      <a:pt x="8127" y="4787"/>
                      <a:pt x="9143" y="5876"/>
                      <a:pt x="8614" y="6208"/>
                    </a:cubicBezTo>
                    <a:cubicBezTo>
                      <a:pt x="8604" y="6218"/>
                      <a:pt x="8593" y="6218"/>
                      <a:pt x="8572" y="6229"/>
                    </a:cubicBezTo>
                    <a:lnTo>
                      <a:pt x="8562" y="6229"/>
                    </a:lnTo>
                    <a:cubicBezTo>
                      <a:pt x="8541" y="6238"/>
                      <a:pt x="8519" y="6242"/>
                      <a:pt x="8498" y="6242"/>
                    </a:cubicBezTo>
                    <a:cubicBezTo>
                      <a:pt x="8013" y="6242"/>
                      <a:pt x="7449" y="4234"/>
                      <a:pt x="7369" y="3936"/>
                    </a:cubicBezTo>
                    <a:cubicBezTo>
                      <a:pt x="7307" y="3708"/>
                      <a:pt x="7421" y="3501"/>
                      <a:pt x="7452" y="3283"/>
                    </a:cubicBezTo>
                    <a:cubicBezTo>
                      <a:pt x="7463" y="3200"/>
                      <a:pt x="7421" y="3127"/>
                      <a:pt x="7348" y="3096"/>
                    </a:cubicBezTo>
                    <a:cubicBezTo>
                      <a:pt x="7239" y="3053"/>
                      <a:pt x="7148" y="3033"/>
                      <a:pt x="7072" y="3033"/>
                    </a:cubicBezTo>
                    <a:cubicBezTo>
                      <a:pt x="6429" y="3033"/>
                      <a:pt x="6955" y="4476"/>
                      <a:pt x="7141" y="4839"/>
                    </a:cubicBezTo>
                    <a:cubicBezTo>
                      <a:pt x="7318" y="5181"/>
                      <a:pt x="7577" y="5607"/>
                      <a:pt x="7608" y="6001"/>
                    </a:cubicBezTo>
                    <a:cubicBezTo>
                      <a:pt x="7632" y="6289"/>
                      <a:pt x="7551" y="6719"/>
                      <a:pt x="7336" y="6719"/>
                    </a:cubicBezTo>
                    <a:cubicBezTo>
                      <a:pt x="7273" y="6719"/>
                      <a:pt x="7198" y="6682"/>
                      <a:pt x="7110" y="6592"/>
                    </a:cubicBezTo>
                    <a:cubicBezTo>
                      <a:pt x="6892" y="6374"/>
                      <a:pt x="6622" y="5637"/>
                      <a:pt x="6509" y="5337"/>
                    </a:cubicBezTo>
                    <a:cubicBezTo>
                      <a:pt x="6373" y="4953"/>
                      <a:pt x="6384" y="4590"/>
                      <a:pt x="6322" y="4196"/>
                    </a:cubicBezTo>
                    <a:cubicBezTo>
                      <a:pt x="6282" y="3957"/>
                      <a:pt x="6125" y="3521"/>
                      <a:pt x="5895" y="3521"/>
                    </a:cubicBezTo>
                    <a:cubicBezTo>
                      <a:pt x="5825" y="3521"/>
                      <a:pt x="5749" y="3561"/>
                      <a:pt x="5668" y="3657"/>
                    </a:cubicBezTo>
                    <a:cubicBezTo>
                      <a:pt x="5481" y="3853"/>
                      <a:pt x="5606" y="4434"/>
                      <a:pt x="5658" y="4673"/>
                    </a:cubicBezTo>
                    <a:cubicBezTo>
                      <a:pt x="5834" y="5388"/>
                      <a:pt x="6861" y="6198"/>
                      <a:pt x="6633" y="6986"/>
                    </a:cubicBezTo>
                    <a:cubicBezTo>
                      <a:pt x="6611" y="7067"/>
                      <a:pt x="6542" y="7116"/>
                      <a:pt x="6471" y="7116"/>
                    </a:cubicBezTo>
                    <a:cubicBezTo>
                      <a:pt x="6441" y="7116"/>
                      <a:pt x="6411" y="7108"/>
                      <a:pt x="6384" y="7090"/>
                    </a:cubicBezTo>
                    <a:cubicBezTo>
                      <a:pt x="5834" y="6758"/>
                      <a:pt x="5564" y="5534"/>
                      <a:pt x="5388" y="5026"/>
                    </a:cubicBezTo>
                    <a:cubicBezTo>
                      <a:pt x="5315" y="4839"/>
                      <a:pt x="5264" y="4621"/>
                      <a:pt x="5253" y="4424"/>
                    </a:cubicBezTo>
                    <a:cubicBezTo>
                      <a:pt x="5232" y="4217"/>
                      <a:pt x="5388" y="3957"/>
                      <a:pt x="5336" y="3760"/>
                    </a:cubicBezTo>
                    <a:cubicBezTo>
                      <a:pt x="5271" y="3520"/>
                      <a:pt x="5156" y="3428"/>
                      <a:pt x="5031" y="3428"/>
                    </a:cubicBezTo>
                    <a:cubicBezTo>
                      <a:pt x="4838" y="3428"/>
                      <a:pt x="4622" y="3647"/>
                      <a:pt x="4527" y="3874"/>
                    </a:cubicBezTo>
                    <a:cubicBezTo>
                      <a:pt x="4206" y="4662"/>
                      <a:pt x="4651" y="5295"/>
                      <a:pt x="5212" y="5793"/>
                    </a:cubicBezTo>
                    <a:cubicBezTo>
                      <a:pt x="5502" y="6052"/>
                      <a:pt x="6529" y="7121"/>
                      <a:pt x="5626" y="7225"/>
                    </a:cubicBezTo>
                    <a:cubicBezTo>
                      <a:pt x="5590" y="7229"/>
                      <a:pt x="5556" y="7231"/>
                      <a:pt x="5523" y="7231"/>
                    </a:cubicBezTo>
                    <a:cubicBezTo>
                      <a:pt x="4775" y="7231"/>
                      <a:pt x="4993" y="6240"/>
                      <a:pt x="4734" y="5783"/>
                    </a:cubicBezTo>
                    <a:cubicBezTo>
                      <a:pt x="4558" y="5461"/>
                      <a:pt x="4195" y="5368"/>
                      <a:pt x="3987" y="5057"/>
                    </a:cubicBezTo>
                    <a:cubicBezTo>
                      <a:pt x="3822" y="4777"/>
                      <a:pt x="3853" y="4434"/>
                      <a:pt x="3542" y="4237"/>
                    </a:cubicBezTo>
                    <a:cubicBezTo>
                      <a:pt x="3420" y="4159"/>
                      <a:pt x="3306" y="4118"/>
                      <a:pt x="3209" y="4118"/>
                    </a:cubicBezTo>
                    <a:cubicBezTo>
                      <a:pt x="3049" y="4118"/>
                      <a:pt x="2935" y="4230"/>
                      <a:pt x="2909" y="4476"/>
                    </a:cubicBezTo>
                    <a:cubicBezTo>
                      <a:pt x="2878" y="4808"/>
                      <a:pt x="3189" y="5139"/>
                      <a:pt x="3417" y="5358"/>
                    </a:cubicBezTo>
                    <a:cubicBezTo>
                      <a:pt x="3687" y="5627"/>
                      <a:pt x="4091" y="5783"/>
                      <a:pt x="4289" y="6115"/>
                    </a:cubicBezTo>
                    <a:cubicBezTo>
                      <a:pt x="4423" y="6333"/>
                      <a:pt x="4527" y="6914"/>
                      <a:pt x="4174" y="6997"/>
                    </a:cubicBezTo>
                    <a:cubicBezTo>
                      <a:pt x="4159" y="7001"/>
                      <a:pt x="4144" y="7002"/>
                      <a:pt x="4128" y="7002"/>
                    </a:cubicBezTo>
                    <a:cubicBezTo>
                      <a:pt x="3757" y="7002"/>
                      <a:pt x="3037" y="6021"/>
                      <a:pt x="2867" y="5783"/>
                    </a:cubicBezTo>
                    <a:cubicBezTo>
                      <a:pt x="2422" y="5160"/>
                      <a:pt x="2339" y="4787"/>
                      <a:pt x="2349" y="4102"/>
                    </a:cubicBezTo>
                    <a:cubicBezTo>
                      <a:pt x="2349" y="4030"/>
                      <a:pt x="2307" y="3968"/>
                      <a:pt x="2245" y="3936"/>
                    </a:cubicBezTo>
                    <a:cubicBezTo>
                      <a:pt x="2174" y="3906"/>
                      <a:pt x="2109" y="3892"/>
                      <a:pt x="2051" y="3892"/>
                    </a:cubicBezTo>
                    <a:cubicBezTo>
                      <a:pt x="1691" y="3892"/>
                      <a:pt x="1566" y="4414"/>
                      <a:pt x="1664" y="4798"/>
                    </a:cubicBezTo>
                    <a:cubicBezTo>
                      <a:pt x="1788" y="5305"/>
                      <a:pt x="2173" y="5658"/>
                      <a:pt x="2567" y="5980"/>
                    </a:cubicBezTo>
                    <a:cubicBezTo>
                      <a:pt x="2805" y="6177"/>
                      <a:pt x="3573" y="6685"/>
                      <a:pt x="3407" y="7027"/>
                    </a:cubicBezTo>
                    <a:cubicBezTo>
                      <a:pt x="3330" y="7204"/>
                      <a:pt x="3196" y="7271"/>
                      <a:pt x="3051" y="7271"/>
                    </a:cubicBezTo>
                    <a:cubicBezTo>
                      <a:pt x="2786" y="7271"/>
                      <a:pt x="2481" y="7049"/>
                      <a:pt x="2401" y="6861"/>
                    </a:cubicBezTo>
                    <a:cubicBezTo>
                      <a:pt x="2214" y="6405"/>
                      <a:pt x="2318" y="6146"/>
                      <a:pt x="1809" y="5814"/>
                    </a:cubicBezTo>
                    <a:cubicBezTo>
                      <a:pt x="1498" y="5596"/>
                      <a:pt x="1094" y="5316"/>
                      <a:pt x="700" y="5275"/>
                    </a:cubicBezTo>
                    <a:cubicBezTo>
                      <a:pt x="656" y="5270"/>
                      <a:pt x="615" y="5267"/>
                      <a:pt x="575" y="5267"/>
                    </a:cubicBezTo>
                    <a:cubicBezTo>
                      <a:pt x="149" y="5267"/>
                      <a:pt x="0" y="5566"/>
                      <a:pt x="409" y="5918"/>
                    </a:cubicBezTo>
                    <a:cubicBezTo>
                      <a:pt x="730" y="6198"/>
                      <a:pt x="1198" y="6188"/>
                      <a:pt x="1571" y="6364"/>
                    </a:cubicBezTo>
                    <a:cubicBezTo>
                      <a:pt x="2007" y="6571"/>
                      <a:pt x="2401" y="7183"/>
                      <a:pt x="1799" y="7484"/>
                    </a:cubicBezTo>
                    <a:cubicBezTo>
                      <a:pt x="1680" y="7541"/>
                      <a:pt x="1522" y="7563"/>
                      <a:pt x="1353" y="7563"/>
                    </a:cubicBezTo>
                    <a:cubicBezTo>
                      <a:pt x="1094" y="7563"/>
                      <a:pt x="806" y="7513"/>
                      <a:pt x="575" y="7463"/>
                    </a:cubicBezTo>
                    <a:cubicBezTo>
                      <a:pt x="563" y="7461"/>
                      <a:pt x="551" y="7460"/>
                      <a:pt x="540" y="7460"/>
                    </a:cubicBezTo>
                    <a:cubicBezTo>
                      <a:pt x="449" y="7460"/>
                      <a:pt x="368" y="7528"/>
                      <a:pt x="368" y="7629"/>
                    </a:cubicBezTo>
                    <a:cubicBezTo>
                      <a:pt x="368" y="7733"/>
                      <a:pt x="368" y="7847"/>
                      <a:pt x="357" y="7961"/>
                    </a:cubicBezTo>
                    <a:lnTo>
                      <a:pt x="357" y="8034"/>
                    </a:lnTo>
                    <a:cubicBezTo>
                      <a:pt x="357" y="8137"/>
                      <a:pt x="434" y="8224"/>
                      <a:pt x="533" y="8224"/>
                    </a:cubicBezTo>
                    <a:cubicBezTo>
                      <a:pt x="543" y="8224"/>
                      <a:pt x="554" y="8223"/>
                      <a:pt x="564" y="8221"/>
                    </a:cubicBezTo>
                    <a:cubicBezTo>
                      <a:pt x="866" y="8158"/>
                      <a:pt x="1135" y="8075"/>
                      <a:pt x="1426" y="7982"/>
                    </a:cubicBezTo>
                    <a:cubicBezTo>
                      <a:pt x="1560" y="7940"/>
                      <a:pt x="1705" y="7899"/>
                      <a:pt x="1851" y="7868"/>
                    </a:cubicBezTo>
                    <a:lnTo>
                      <a:pt x="1861" y="7868"/>
                    </a:lnTo>
                    <a:cubicBezTo>
                      <a:pt x="2015" y="7832"/>
                      <a:pt x="2130" y="7809"/>
                      <a:pt x="2219" y="7809"/>
                    </a:cubicBezTo>
                    <a:cubicBezTo>
                      <a:pt x="2333" y="7809"/>
                      <a:pt x="2405" y="7847"/>
                      <a:pt x="2463" y="7940"/>
                    </a:cubicBezTo>
                    <a:cubicBezTo>
                      <a:pt x="2505" y="8002"/>
                      <a:pt x="2535" y="8106"/>
                      <a:pt x="2577" y="8231"/>
                    </a:cubicBezTo>
                    <a:cubicBezTo>
                      <a:pt x="2645" y="8453"/>
                      <a:pt x="2855" y="9416"/>
                      <a:pt x="3199" y="9416"/>
                    </a:cubicBezTo>
                    <a:cubicBezTo>
                      <a:pt x="3273" y="9416"/>
                      <a:pt x="3352" y="9372"/>
                      <a:pt x="3438" y="9268"/>
                    </a:cubicBezTo>
                    <a:cubicBezTo>
                      <a:pt x="3780" y="8874"/>
                      <a:pt x="3106" y="8314"/>
                      <a:pt x="3085" y="7940"/>
                    </a:cubicBezTo>
                    <a:cubicBezTo>
                      <a:pt x="3075" y="7919"/>
                      <a:pt x="3075" y="7899"/>
                      <a:pt x="3075" y="7878"/>
                    </a:cubicBezTo>
                    <a:cubicBezTo>
                      <a:pt x="3075" y="7615"/>
                      <a:pt x="3188" y="7515"/>
                      <a:pt x="3338" y="7515"/>
                    </a:cubicBezTo>
                    <a:cubicBezTo>
                      <a:pt x="3496" y="7515"/>
                      <a:pt x="3693" y="7625"/>
                      <a:pt x="3842" y="7774"/>
                    </a:cubicBezTo>
                    <a:cubicBezTo>
                      <a:pt x="3863" y="7806"/>
                      <a:pt x="3895" y="7836"/>
                      <a:pt x="3915" y="7868"/>
                    </a:cubicBezTo>
                    <a:cubicBezTo>
                      <a:pt x="4216" y="8262"/>
                      <a:pt x="4236" y="8781"/>
                      <a:pt x="4236" y="9258"/>
                    </a:cubicBezTo>
                    <a:cubicBezTo>
                      <a:pt x="4226" y="9579"/>
                      <a:pt x="4133" y="10192"/>
                      <a:pt x="4610" y="10275"/>
                    </a:cubicBezTo>
                    <a:cubicBezTo>
                      <a:pt x="4647" y="10281"/>
                      <a:pt x="4680" y="10284"/>
                      <a:pt x="4711" y="10284"/>
                    </a:cubicBezTo>
                    <a:cubicBezTo>
                      <a:pt x="5261" y="10284"/>
                      <a:pt x="4965" y="9376"/>
                      <a:pt x="4817" y="9092"/>
                    </a:cubicBezTo>
                    <a:cubicBezTo>
                      <a:pt x="4631" y="8739"/>
                      <a:pt x="3780" y="7899"/>
                      <a:pt x="4465" y="7889"/>
                    </a:cubicBezTo>
                    <a:cubicBezTo>
                      <a:pt x="4468" y="7889"/>
                      <a:pt x="4471" y="7889"/>
                      <a:pt x="4474" y="7889"/>
                    </a:cubicBezTo>
                    <a:cubicBezTo>
                      <a:pt x="5585" y="7889"/>
                      <a:pt x="5682" y="9767"/>
                      <a:pt x="6664" y="10036"/>
                    </a:cubicBezTo>
                    <a:cubicBezTo>
                      <a:pt x="6680" y="10041"/>
                      <a:pt x="6697" y="10043"/>
                      <a:pt x="6713" y="10043"/>
                    </a:cubicBezTo>
                    <a:cubicBezTo>
                      <a:pt x="6798" y="10043"/>
                      <a:pt x="6873" y="9976"/>
                      <a:pt x="6882" y="9880"/>
                    </a:cubicBezTo>
                    <a:cubicBezTo>
                      <a:pt x="6892" y="9528"/>
                      <a:pt x="6498" y="9279"/>
                      <a:pt x="6280" y="9030"/>
                    </a:cubicBezTo>
                    <a:cubicBezTo>
                      <a:pt x="6135" y="8853"/>
                      <a:pt x="5430" y="8117"/>
                      <a:pt x="5460" y="7930"/>
                    </a:cubicBezTo>
                    <a:cubicBezTo>
                      <a:pt x="5488" y="7751"/>
                      <a:pt x="5671" y="7691"/>
                      <a:pt x="5876" y="7691"/>
                    </a:cubicBezTo>
                    <a:cubicBezTo>
                      <a:pt x="6062" y="7691"/>
                      <a:pt x="6265" y="7741"/>
                      <a:pt x="6384" y="7795"/>
                    </a:cubicBezTo>
                    <a:cubicBezTo>
                      <a:pt x="7016" y="8096"/>
                      <a:pt x="7016" y="8895"/>
                      <a:pt x="7162" y="9486"/>
                    </a:cubicBezTo>
                    <a:cubicBezTo>
                      <a:pt x="7260" y="9895"/>
                      <a:pt x="7556" y="10163"/>
                      <a:pt x="7780" y="10163"/>
                    </a:cubicBezTo>
                    <a:cubicBezTo>
                      <a:pt x="7960" y="10163"/>
                      <a:pt x="8094" y="9990"/>
                      <a:pt x="8044" y="9579"/>
                    </a:cubicBezTo>
                    <a:cubicBezTo>
                      <a:pt x="7961" y="8936"/>
                      <a:pt x="7328" y="8470"/>
                      <a:pt x="7006" y="7951"/>
                    </a:cubicBezTo>
                    <a:cubicBezTo>
                      <a:pt x="6795" y="7612"/>
                      <a:pt x="6828" y="7495"/>
                      <a:pt x="6964" y="7495"/>
                    </a:cubicBezTo>
                    <a:cubicBezTo>
                      <a:pt x="7149" y="7495"/>
                      <a:pt x="7523" y="7711"/>
                      <a:pt x="7733" y="7878"/>
                    </a:cubicBezTo>
                    <a:cubicBezTo>
                      <a:pt x="8074" y="8158"/>
                      <a:pt x="8303" y="8583"/>
                      <a:pt x="8459" y="8998"/>
                    </a:cubicBezTo>
                    <a:cubicBezTo>
                      <a:pt x="8697" y="9611"/>
                      <a:pt x="8376" y="10554"/>
                      <a:pt x="9185" y="10855"/>
                    </a:cubicBezTo>
                    <a:cubicBezTo>
                      <a:pt x="9275" y="10889"/>
                      <a:pt x="9352" y="10904"/>
                      <a:pt x="9415" y="10904"/>
                    </a:cubicBezTo>
                    <a:cubicBezTo>
                      <a:pt x="10183" y="10904"/>
                      <a:pt x="9043" y="8630"/>
                      <a:pt x="8832" y="8314"/>
                    </a:cubicBezTo>
                    <a:cubicBezTo>
                      <a:pt x="8614" y="8002"/>
                      <a:pt x="8251" y="7868"/>
                      <a:pt x="7971" y="7640"/>
                    </a:cubicBezTo>
                    <a:cubicBezTo>
                      <a:pt x="7670" y="7412"/>
                      <a:pt x="7473" y="7007"/>
                      <a:pt x="8023" y="7007"/>
                    </a:cubicBezTo>
                    <a:cubicBezTo>
                      <a:pt x="8028" y="7006"/>
                      <a:pt x="8032" y="7006"/>
                      <a:pt x="8037" y="7006"/>
                    </a:cubicBezTo>
                    <a:cubicBezTo>
                      <a:pt x="8371" y="7006"/>
                      <a:pt x="8596" y="7353"/>
                      <a:pt x="8770" y="7578"/>
                    </a:cubicBezTo>
                    <a:cubicBezTo>
                      <a:pt x="9185" y="8106"/>
                      <a:pt x="9423" y="9019"/>
                      <a:pt x="10025" y="9372"/>
                    </a:cubicBezTo>
                    <a:cubicBezTo>
                      <a:pt x="10226" y="9490"/>
                      <a:pt x="10389" y="9540"/>
                      <a:pt x="10516" y="9540"/>
                    </a:cubicBezTo>
                    <a:cubicBezTo>
                      <a:pt x="10992" y="9540"/>
                      <a:pt x="10958" y="8841"/>
                      <a:pt x="10492" y="8407"/>
                    </a:cubicBezTo>
                    <a:cubicBezTo>
                      <a:pt x="10045" y="7992"/>
                      <a:pt x="9527" y="7671"/>
                      <a:pt x="9040" y="7318"/>
                    </a:cubicBezTo>
                    <a:cubicBezTo>
                      <a:pt x="8884" y="7214"/>
                      <a:pt x="8313" y="6831"/>
                      <a:pt x="8687" y="6716"/>
                    </a:cubicBezTo>
                    <a:cubicBezTo>
                      <a:pt x="8698" y="6714"/>
                      <a:pt x="8710" y="6712"/>
                      <a:pt x="8723" y="6712"/>
                    </a:cubicBezTo>
                    <a:cubicBezTo>
                      <a:pt x="8916" y="6712"/>
                      <a:pt x="9308" y="6990"/>
                      <a:pt x="9444" y="7059"/>
                    </a:cubicBezTo>
                    <a:cubicBezTo>
                      <a:pt x="9962" y="7339"/>
                      <a:pt x="10326" y="7744"/>
                      <a:pt x="10803" y="8096"/>
                    </a:cubicBezTo>
                    <a:cubicBezTo>
                      <a:pt x="10991" y="8234"/>
                      <a:pt x="11606" y="8487"/>
                      <a:pt x="11974" y="8487"/>
                    </a:cubicBezTo>
                    <a:cubicBezTo>
                      <a:pt x="12214" y="8487"/>
                      <a:pt x="12348" y="8380"/>
                      <a:pt x="12193" y="8065"/>
                    </a:cubicBezTo>
                    <a:cubicBezTo>
                      <a:pt x="11995" y="7661"/>
                      <a:pt x="11103" y="7380"/>
                      <a:pt x="10762" y="7100"/>
                    </a:cubicBezTo>
                    <a:cubicBezTo>
                      <a:pt x="10596" y="6976"/>
                      <a:pt x="10087" y="6737"/>
                      <a:pt x="9755" y="6520"/>
                    </a:cubicBezTo>
                    <a:cubicBezTo>
                      <a:pt x="9610" y="6437"/>
                      <a:pt x="9662" y="6208"/>
                      <a:pt x="9838" y="6208"/>
                    </a:cubicBezTo>
                    <a:cubicBezTo>
                      <a:pt x="9900" y="6205"/>
                      <a:pt x="9961" y="6203"/>
                      <a:pt x="10022" y="6203"/>
                    </a:cubicBezTo>
                    <a:cubicBezTo>
                      <a:pt x="10331" y="6203"/>
                      <a:pt x="10630" y="6254"/>
                      <a:pt x="10907" y="6437"/>
                    </a:cubicBezTo>
                    <a:cubicBezTo>
                      <a:pt x="11384" y="6758"/>
                      <a:pt x="11280" y="7246"/>
                      <a:pt x="11923" y="7380"/>
                    </a:cubicBezTo>
                    <a:cubicBezTo>
                      <a:pt x="12031" y="7405"/>
                      <a:pt x="12138" y="7418"/>
                      <a:pt x="12234" y="7418"/>
                    </a:cubicBezTo>
                    <a:cubicBezTo>
                      <a:pt x="12583" y="7418"/>
                      <a:pt x="12804" y="7247"/>
                      <a:pt x="12504" y="6841"/>
                    </a:cubicBezTo>
                    <a:cubicBezTo>
                      <a:pt x="12244" y="6488"/>
                      <a:pt x="11695" y="6271"/>
                      <a:pt x="11332" y="6073"/>
                    </a:cubicBezTo>
                    <a:cubicBezTo>
                      <a:pt x="11083" y="5949"/>
                      <a:pt x="10409" y="5835"/>
                      <a:pt x="10232" y="5648"/>
                    </a:cubicBezTo>
                    <a:cubicBezTo>
                      <a:pt x="10050" y="5449"/>
                      <a:pt x="10115" y="5386"/>
                      <a:pt x="10271" y="5386"/>
                    </a:cubicBezTo>
                    <a:cubicBezTo>
                      <a:pt x="10497" y="5386"/>
                      <a:pt x="10913" y="5518"/>
                      <a:pt x="11041" y="5554"/>
                    </a:cubicBezTo>
                    <a:cubicBezTo>
                      <a:pt x="11265" y="5627"/>
                      <a:pt x="12252" y="6006"/>
                      <a:pt x="12904" y="6006"/>
                    </a:cubicBezTo>
                    <a:cubicBezTo>
                      <a:pt x="13278" y="6006"/>
                      <a:pt x="13542" y="5881"/>
                      <a:pt x="13489" y="5503"/>
                    </a:cubicBezTo>
                    <a:cubicBezTo>
                      <a:pt x="13440" y="5169"/>
                      <a:pt x="12926" y="5110"/>
                      <a:pt x="12381" y="5110"/>
                    </a:cubicBezTo>
                    <a:cubicBezTo>
                      <a:pt x="12231" y="5110"/>
                      <a:pt x="12079" y="5114"/>
                      <a:pt x="11933" y="5119"/>
                    </a:cubicBezTo>
                    <a:cubicBezTo>
                      <a:pt x="11767" y="5130"/>
                      <a:pt x="11612" y="5130"/>
                      <a:pt x="11488" y="5130"/>
                    </a:cubicBezTo>
                    <a:cubicBezTo>
                      <a:pt x="11311" y="5130"/>
                      <a:pt x="11249" y="4901"/>
                      <a:pt x="11394" y="4818"/>
                    </a:cubicBezTo>
                    <a:cubicBezTo>
                      <a:pt x="12089" y="4393"/>
                      <a:pt x="13230" y="4725"/>
                      <a:pt x="13800" y="4237"/>
                    </a:cubicBezTo>
                    <a:cubicBezTo>
                      <a:pt x="14248" y="3847"/>
                      <a:pt x="13878" y="3712"/>
                      <a:pt x="13498" y="3712"/>
                    </a:cubicBezTo>
                    <a:cubicBezTo>
                      <a:pt x="13393" y="3712"/>
                      <a:pt x="13288" y="3722"/>
                      <a:pt x="13199" y="3740"/>
                    </a:cubicBezTo>
                    <a:cubicBezTo>
                      <a:pt x="12908" y="3802"/>
                      <a:pt x="12380" y="4185"/>
                      <a:pt x="12006" y="4237"/>
                    </a:cubicBezTo>
                    <a:cubicBezTo>
                      <a:pt x="11998" y="4239"/>
                      <a:pt x="11991" y="4239"/>
                      <a:pt x="11983" y="4239"/>
                    </a:cubicBezTo>
                    <a:cubicBezTo>
                      <a:pt x="11850" y="4239"/>
                      <a:pt x="11762" y="4075"/>
                      <a:pt x="11850" y="3968"/>
                    </a:cubicBezTo>
                    <a:cubicBezTo>
                      <a:pt x="12120" y="3594"/>
                      <a:pt x="12659" y="3159"/>
                      <a:pt x="12950" y="2920"/>
                    </a:cubicBezTo>
                    <a:cubicBezTo>
                      <a:pt x="13344" y="2598"/>
                      <a:pt x="14517" y="2474"/>
                      <a:pt x="14558" y="1862"/>
                    </a:cubicBezTo>
                    <a:cubicBezTo>
                      <a:pt x="14573" y="1649"/>
                      <a:pt x="14490" y="1570"/>
                      <a:pt x="14360" y="1570"/>
                    </a:cubicBezTo>
                    <a:cubicBezTo>
                      <a:pt x="14121" y="1570"/>
                      <a:pt x="13720" y="1837"/>
                      <a:pt x="13459" y="2038"/>
                    </a:cubicBezTo>
                    <a:cubicBezTo>
                      <a:pt x="13365" y="2111"/>
                      <a:pt x="13293" y="2173"/>
                      <a:pt x="13251" y="2214"/>
                    </a:cubicBezTo>
                    <a:cubicBezTo>
                      <a:pt x="13074" y="2370"/>
                      <a:pt x="12753" y="2785"/>
                      <a:pt x="12452" y="3076"/>
                    </a:cubicBezTo>
                    <a:cubicBezTo>
                      <a:pt x="12415" y="3110"/>
                      <a:pt x="12372" y="3125"/>
                      <a:pt x="12331" y="3125"/>
                    </a:cubicBezTo>
                    <a:cubicBezTo>
                      <a:pt x="12212" y="3125"/>
                      <a:pt x="12105" y="2999"/>
                      <a:pt x="12182" y="2868"/>
                    </a:cubicBezTo>
                    <a:cubicBezTo>
                      <a:pt x="12410" y="2474"/>
                      <a:pt x="12659" y="2090"/>
                      <a:pt x="12950" y="1727"/>
                    </a:cubicBezTo>
                    <a:cubicBezTo>
                      <a:pt x="13230" y="1384"/>
                      <a:pt x="14381" y="794"/>
                      <a:pt x="14434" y="399"/>
                    </a:cubicBezTo>
                    <a:cubicBezTo>
                      <a:pt x="14464" y="103"/>
                      <a:pt x="14279" y="0"/>
                      <a:pt x="14018" y="0"/>
                    </a:cubicBezTo>
                    <a:close/>
                  </a:path>
                </a:pathLst>
              </a:custGeom>
              <a:solidFill>
                <a:srgbClr val="FFC8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5269332" y="2953727"/>
                <a:ext cx="841073" cy="637892"/>
              </a:xfrm>
              <a:custGeom>
                <a:rect b="b" l="l" r="r" t="t"/>
                <a:pathLst>
                  <a:path extrusionOk="0" h="10913" w="14389">
                    <a:moveTo>
                      <a:pt x="13849" y="0"/>
                    </a:moveTo>
                    <a:cubicBezTo>
                      <a:pt x="13475" y="0"/>
                      <a:pt x="12957" y="208"/>
                      <a:pt x="12676" y="353"/>
                    </a:cubicBezTo>
                    <a:cubicBezTo>
                      <a:pt x="12614" y="395"/>
                      <a:pt x="12552" y="426"/>
                      <a:pt x="12521" y="457"/>
                    </a:cubicBezTo>
                    <a:cubicBezTo>
                      <a:pt x="11981" y="872"/>
                      <a:pt x="11680" y="1277"/>
                      <a:pt x="11504" y="1941"/>
                    </a:cubicBezTo>
                    <a:cubicBezTo>
                      <a:pt x="11380" y="2418"/>
                      <a:pt x="11494" y="2863"/>
                      <a:pt x="11348" y="3289"/>
                    </a:cubicBezTo>
                    <a:cubicBezTo>
                      <a:pt x="11318" y="3361"/>
                      <a:pt x="11245" y="3403"/>
                      <a:pt x="11182" y="3403"/>
                    </a:cubicBezTo>
                    <a:cubicBezTo>
                      <a:pt x="11099" y="3403"/>
                      <a:pt x="11016" y="3341"/>
                      <a:pt x="11006" y="3248"/>
                    </a:cubicBezTo>
                    <a:lnTo>
                      <a:pt x="11006" y="3123"/>
                    </a:lnTo>
                    <a:cubicBezTo>
                      <a:pt x="11006" y="2916"/>
                      <a:pt x="11037" y="2708"/>
                      <a:pt x="11089" y="2522"/>
                    </a:cubicBezTo>
                    <a:cubicBezTo>
                      <a:pt x="11110" y="2386"/>
                      <a:pt x="11172" y="2179"/>
                      <a:pt x="11172" y="2013"/>
                    </a:cubicBezTo>
                    <a:cubicBezTo>
                      <a:pt x="11172" y="1858"/>
                      <a:pt x="11120" y="1733"/>
                      <a:pt x="10965" y="1733"/>
                    </a:cubicBezTo>
                    <a:cubicBezTo>
                      <a:pt x="10903" y="1733"/>
                      <a:pt x="10820" y="1754"/>
                      <a:pt x="10726" y="1795"/>
                    </a:cubicBezTo>
                    <a:cubicBezTo>
                      <a:pt x="10446" y="1909"/>
                      <a:pt x="10363" y="2169"/>
                      <a:pt x="10363" y="2490"/>
                    </a:cubicBezTo>
                    <a:cubicBezTo>
                      <a:pt x="10363" y="2874"/>
                      <a:pt x="10488" y="3351"/>
                      <a:pt x="10529" y="3746"/>
                    </a:cubicBezTo>
                    <a:lnTo>
                      <a:pt x="10529" y="3766"/>
                    </a:lnTo>
                    <a:cubicBezTo>
                      <a:pt x="10529" y="3870"/>
                      <a:pt x="10446" y="3932"/>
                      <a:pt x="10353" y="3932"/>
                    </a:cubicBezTo>
                    <a:cubicBezTo>
                      <a:pt x="10280" y="3932"/>
                      <a:pt x="10207" y="3891"/>
                      <a:pt x="10187" y="3797"/>
                    </a:cubicBezTo>
                    <a:cubicBezTo>
                      <a:pt x="10083" y="3165"/>
                      <a:pt x="10218" y="2137"/>
                      <a:pt x="9513" y="2086"/>
                    </a:cubicBezTo>
                    <a:lnTo>
                      <a:pt x="9471" y="2086"/>
                    </a:lnTo>
                    <a:cubicBezTo>
                      <a:pt x="9211" y="2086"/>
                      <a:pt x="9128" y="2262"/>
                      <a:pt x="9128" y="2501"/>
                    </a:cubicBezTo>
                    <a:cubicBezTo>
                      <a:pt x="9128" y="2978"/>
                      <a:pt x="9471" y="3725"/>
                      <a:pt x="9575" y="3953"/>
                    </a:cubicBezTo>
                    <a:cubicBezTo>
                      <a:pt x="9637" y="4098"/>
                      <a:pt x="9886" y="4565"/>
                      <a:pt x="9886" y="4824"/>
                    </a:cubicBezTo>
                    <a:cubicBezTo>
                      <a:pt x="9886" y="4928"/>
                      <a:pt x="9845" y="4990"/>
                      <a:pt x="9730" y="4990"/>
                    </a:cubicBezTo>
                    <a:cubicBezTo>
                      <a:pt x="9699" y="4990"/>
                      <a:pt x="9658" y="4990"/>
                      <a:pt x="9606" y="4970"/>
                    </a:cubicBezTo>
                    <a:cubicBezTo>
                      <a:pt x="9274" y="4876"/>
                      <a:pt x="9160" y="4087"/>
                      <a:pt x="9119" y="3808"/>
                    </a:cubicBezTo>
                    <a:cubicBezTo>
                      <a:pt x="9098" y="3735"/>
                      <a:pt x="9098" y="3642"/>
                      <a:pt x="9098" y="3538"/>
                    </a:cubicBezTo>
                    <a:lnTo>
                      <a:pt x="9098" y="3372"/>
                    </a:lnTo>
                    <a:cubicBezTo>
                      <a:pt x="9098" y="3112"/>
                      <a:pt x="9087" y="2843"/>
                      <a:pt x="8953" y="2718"/>
                    </a:cubicBezTo>
                    <a:cubicBezTo>
                      <a:pt x="8870" y="2646"/>
                      <a:pt x="8797" y="2614"/>
                      <a:pt x="8734" y="2614"/>
                    </a:cubicBezTo>
                    <a:lnTo>
                      <a:pt x="8714" y="2614"/>
                    </a:lnTo>
                    <a:cubicBezTo>
                      <a:pt x="8506" y="2646"/>
                      <a:pt x="8402" y="2978"/>
                      <a:pt x="8382" y="3195"/>
                    </a:cubicBezTo>
                    <a:cubicBezTo>
                      <a:pt x="8372" y="3216"/>
                      <a:pt x="8372" y="3248"/>
                      <a:pt x="8372" y="3268"/>
                    </a:cubicBezTo>
                    <a:cubicBezTo>
                      <a:pt x="8372" y="3901"/>
                      <a:pt x="9149" y="4575"/>
                      <a:pt x="9149" y="5198"/>
                    </a:cubicBezTo>
                    <a:lnTo>
                      <a:pt x="9149" y="5208"/>
                    </a:lnTo>
                    <a:cubicBezTo>
                      <a:pt x="9149" y="5311"/>
                      <a:pt x="9066" y="5374"/>
                      <a:pt x="8973" y="5374"/>
                    </a:cubicBezTo>
                    <a:cubicBezTo>
                      <a:pt x="8932" y="5374"/>
                      <a:pt x="8890" y="5364"/>
                      <a:pt x="8849" y="5322"/>
                    </a:cubicBezTo>
                    <a:cubicBezTo>
                      <a:pt x="8672" y="5136"/>
                      <a:pt x="8527" y="4949"/>
                      <a:pt x="8402" y="4679"/>
                    </a:cubicBezTo>
                    <a:cubicBezTo>
                      <a:pt x="8257" y="4336"/>
                      <a:pt x="8330" y="3994"/>
                      <a:pt x="8216" y="3683"/>
                    </a:cubicBezTo>
                    <a:cubicBezTo>
                      <a:pt x="8133" y="3476"/>
                      <a:pt x="8050" y="3393"/>
                      <a:pt x="7978" y="3393"/>
                    </a:cubicBezTo>
                    <a:cubicBezTo>
                      <a:pt x="7832" y="3393"/>
                      <a:pt x="7708" y="3714"/>
                      <a:pt x="7708" y="4057"/>
                    </a:cubicBezTo>
                    <a:cubicBezTo>
                      <a:pt x="7708" y="4223"/>
                      <a:pt x="7739" y="4399"/>
                      <a:pt x="7812" y="4544"/>
                    </a:cubicBezTo>
                    <a:cubicBezTo>
                      <a:pt x="7925" y="4741"/>
                      <a:pt x="8600" y="5477"/>
                      <a:pt x="8600" y="5934"/>
                    </a:cubicBezTo>
                    <a:cubicBezTo>
                      <a:pt x="8600" y="6048"/>
                      <a:pt x="8548" y="6141"/>
                      <a:pt x="8444" y="6214"/>
                    </a:cubicBezTo>
                    <a:cubicBezTo>
                      <a:pt x="8434" y="6224"/>
                      <a:pt x="8423" y="6224"/>
                      <a:pt x="8402" y="6235"/>
                    </a:cubicBezTo>
                    <a:lnTo>
                      <a:pt x="8392" y="6235"/>
                    </a:lnTo>
                    <a:cubicBezTo>
                      <a:pt x="8372" y="6245"/>
                      <a:pt x="8351" y="6256"/>
                      <a:pt x="8330" y="6256"/>
                    </a:cubicBezTo>
                    <a:cubicBezTo>
                      <a:pt x="7842" y="6256"/>
                      <a:pt x="7282" y="4243"/>
                      <a:pt x="7199" y="3942"/>
                    </a:cubicBezTo>
                    <a:cubicBezTo>
                      <a:pt x="7178" y="3901"/>
                      <a:pt x="7178" y="3849"/>
                      <a:pt x="7178" y="3808"/>
                    </a:cubicBezTo>
                    <a:cubicBezTo>
                      <a:pt x="7178" y="3631"/>
                      <a:pt x="7261" y="3465"/>
                      <a:pt x="7282" y="3289"/>
                    </a:cubicBezTo>
                    <a:lnTo>
                      <a:pt x="7282" y="3268"/>
                    </a:lnTo>
                    <a:cubicBezTo>
                      <a:pt x="7282" y="3195"/>
                      <a:pt x="7241" y="3133"/>
                      <a:pt x="7178" y="3102"/>
                    </a:cubicBezTo>
                    <a:cubicBezTo>
                      <a:pt x="7065" y="3061"/>
                      <a:pt x="6971" y="3040"/>
                      <a:pt x="6899" y="3040"/>
                    </a:cubicBezTo>
                    <a:cubicBezTo>
                      <a:pt x="6680" y="3040"/>
                      <a:pt x="6597" y="3206"/>
                      <a:pt x="6597" y="3444"/>
                    </a:cubicBezTo>
                    <a:lnTo>
                      <a:pt x="6597" y="3476"/>
                    </a:lnTo>
                    <a:cubicBezTo>
                      <a:pt x="6597" y="3932"/>
                      <a:pt x="6857" y="4617"/>
                      <a:pt x="6971" y="4845"/>
                    </a:cubicBezTo>
                    <a:cubicBezTo>
                      <a:pt x="7148" y="5187"/>
                      <a:pt x="7407" y="5613"/>
                      <a:pt x="7438" y="6007"/>
                    </a:cubicBezTo>
                    <a:lnTo>
                      <a:pt x="7438" y="6111"/>
                    </a:lnTo>
                    <a:cubicBezTo>
                      <a:pt x="7438" y="6390"/>
                      <a:pt x="7355" y="6733"/>
                      <a:pt x="7168" y="6733"/>
                    </a:cubicBezTo>
                    <a:cubicBezTo>
                      <a:pt x="7106" y="6733"/>
                      <a:pt x="7023" y="6691"/>
                      <a:pt x="6940" y="6598"/>
                    </a:cubicBezTo>
                    <a:cubicBezTo>
                      <a:pt x="6722" y="6380"/>
                      <a:pt x="6452" y="5643"/>
                      <a:pt x="6339" y="5343"/>
                    </a:cubicBezTo>
                    <a:cubicBezTo>
                      <a:pt x="6203" y="4959"/>
                      <a:pt x="6214" y="4596"/>
                      <a:pt x="6152" y="4202"/>
                    </a:cubicBezTo>
                    <a:cubicBezTo>
                      <a:pt x="6110" y="3963"/>
                      <a:pt x="5954" y="3527"/>
                      <a:pt x="5716" y="3527"/>
                    </a:cubicBezTo>
                    <a:cubicBezTo>
                      <a:pt x="5654" y="3527"/>
                      <a:pt x="5581" y="3569"/>
                      <a:pt x="5498" y="3652"/>
                    </a:cubicBezTo>
                    <a:lnTo>
                      <a:pt x="5498" y="3663"/>
                    </a:lnTo>
                    <a:cubicBezTo>
                      <a:pt x="5426" y="3735"/>
                      <a:pt x="5394" y="3880"/>
                      <a:pt x="5394" y="4025"/>
                    </a:cubicBezTo>
                    <a:cubicBezTo>
                      <a:pt x="5394" y="4264"/>
                      <a:pt x="5456" y="4534"/>
                      <a:pt x="5488" y="4679"/>
                    </a:cubicBezTo>
                    <a:cubicBezTo>
                      <a:pt x="5643" y="5322"/>
                      <a:pt x="6494" y="6048"/>
                      <a:pt x="6494" y="6764"/>
                    </a:cubicBezTo>
                    <a:cubicBezTo>
                      <a:pt x="6494" y="6837"/>
                      <a:pt x="6484" y="6920"/>
                      <a:pt x="6463" y="6992"/>
                    </a:cubicBezTo>
                    <a:cubicBezTo>
                      <a:pt x="6442" y="7075"/>
                      <a:pt x="6369" y="7127"/>
                      <a:pt x="6297" y="7127"/>
                    </a:cubicBezTo>
                    <a:cubicBezTo>
                      <a:pt x="6266" y="7127"/>
                      <a:pt x="6235" y="7116"/>
                      <a:pt x="6214" y="7096"/>
                    </a:cubicBezTo>
                    <a:cubicBezTo>
                      <a:pt x="5664" y="6764"/>
                      <a:pt x="5394" y="5540"/>
                      <a:pt x="5218" y="5032"/>
                    </a:cubicBezTo>
                    <a:cubicBezTo>
                      <a:pt x="5145" y="4845"/>
                      <a:pt x="5094" y="4627"/>
                      <a:pt x="5083" y="4430"/>
                    </a:cubicBezTo>
                    <a:lnTo>
                      <a:pt x="5083" y="4399"/>
                    </a:lnTo>
                    <a:cubicBezTo>
                      <a:pt x="5083" y="4233"/>
                      <a:pt x="5177" y="4025"/>
                      <a:pt x="5177" y="3859"/>
                    </a:cubicBezTo>
                    <a:cubicBezTo>
                      <a:pt x="5177" y="3829"/>
                      <a:pt x="5166" y="3797"/>
                      <a:pt x="5166" y="3766"/>
                    </a:cubicBezTo>
                    <a:cubicBezTo>
                      <a:pt x="5104" y="3527"/>
                      <a:pt x="4990" y="3434"/>
                      <a:pt x="4866" y="3434"/>
                    </a:cubicBezTo>
                    <a:cubicBezTo>
                      <a:pt x="4668" y="3434"/>
                      <a:pt x="4451" y="3652"/>
                      <a:pt x="4357" y="3880"/>
                    </a:cubicBezTo>
                    <a:cubicBezTo>
                      <a:pt x="4285" y="4067"/>
                      <a:pt x="4243" y="4243"/>
                      <a:pt x="4243" y="4409"/>
                    </a:cubicBezTo>
                    <a:cubicBezTo>
                      <a:pt x="4243" y="4959"/>
                      <a:pt x="4606" y="5415"/>
                      <a:pt x="5042" y="5799"/>
                    </a:cubicBezTo>
                    <a:cubicBezTo>
                      <a:pt x="5249" y="5986"/>
                      <a:pt x="5820" y="6577"/>
                      <a:pt x="5820" y="6940"/>
                    </a:cubicBezTo>
                    <a:cubicBezTo>
                      <a:pt x="5820" y="7086"/>
                      <a:pt x="5726" y="7199"/>
                      <a:pt x="5456" y="7231"/>
                    </a:cubicBezTo>
                    <a:lnTo>
                      <a:pt x="5353" y="7231"/>
                    </a:lnTo>
                    <a:cubicBezTo>
                      <a:pt x="4803" y="7231"/>
                      <a:pt x="4772" y="6701"/>
                      <a:pt x="4700" y="6235"/>
                    </a:cubicBezTo>
                    <a:cubicBezTo>
                      <a:pt x="4679" y="6152"/>
                      <a:pt x="4668" y="6069"/>
                      <a:pt x="4647" y="5996"/>
                    </a:cubicBezTo>
                    <a:cubicBezTo>
                      <a:pt x="4627" y="5913"/>
                      <a:pt x="4606" y="5851"/>
                      <a:pt x="4564" y="5789"/>
                    </a:cubicBezTo>
                    <a:cubicBezTo>
                      <a:pt x="4388" y="5467"/>
                      <a:pt x="4025" y="5374"/>
                      <a:pt x="3817" y="5063"/>
                    </a:cubicBezTo>
                    <a:cubicBezTo>
                      <a:pt x="3808" y="5032"/>
                      <a:pt x="3797" y="5011"/>
                      <a:pt x="3787" y="4990"/>
                    </a:cubicBezTo>
                    <a:cubicBezTo>
                      <a:pt x="3672" y="4772"/>
                      <a:pt x="3662" y="4523"/>
                      <a:pt x="3496" y="4336"/>
                    </a:cubicBezTo>
                    <a:cubicBezTo>
                      <a:pt x="3465" y="4306"/>
                      <a:pt x="3423" y="4274"/>
                      <a:pt x="3372" y="4243"/>
                    </a:cubicBezTo>
                    <a:cubicBezTo>
                      <a:pt x="3330" y="4212"/>
                      <a:pt x="3299" y="4191"/>
                      <a:pt x="3257" y="4181"/>
                    </a:cubicBezTo>
                    <a:cubicBezTo>
                      <a:pt x="3185" y="4140"/>
                      <a:pt x="3112" y="4129"/>
                      <a:pt x="3050" y="4129"/>
                    </a:cubicBezTo>
                    <a:lnTo>
                      <a:pt x="2998" y="4129"/>
                    </a:lnTo>
                    <a:cubicBezTo>
                      <a:pt x="2863" y="4150"/>
                      <a:pt x="2770" y="4264"/>
                      <a:pt x="2739" y="4482"/>
                    </a:cubicBezTo>
                    <a:lnTo>
                      <a:pt x="2739" y="4534"/>
                    </a:lnTo>
                    <a:cubicBezTo>
                      <a:pt x="2739" y="4855"/>
                      <a:pt x="3029" y="5156"/>
                      <a:pt x="3247" y="5364"/>
                    </a:cubicBezTo>
                    <a:cubicBezTo>
                      <a:pt x="3517" y="5633"/>
                      <a:pt x="3921" y="5789"/>
                      <a:pt x="4119" y="6121"/>
                    </a:cubicBezTo>
                    <a:cubicBezTo>
                      <a:pt x="4191" y="6224"/>
                      <a:pt x="4243" y="6422"/>
                      <a:pt x="4243" y="6598"/>
                    </a:cubicBezTo>
                    <a:cubicBezTo>
                      <a:pt x="4243" y="6784"/>
                      <a:pt x="4181" y="6961"/>
                      <a:pt x="4004" y="7003"/>
                    </a:cubicBezTo>
                    <a:cubicBezTo>
                      <a:pt x="3983" y="7013"/>
                      <a:pt x="3974" y="7013"/>
                      <a:pt x="3953" y="7013"/>
                    </a:cubicBezTo>
                    <a:cubicBezTo>
                      <a:pt x="3797" y="7013"/>
                      <a:pt x="3579" y="6837"/>
                      <a:pt x="3372" y="6618"/>
                    </a:cubicBezTo>
                    <a:cubicBezTo>
                      <a:pt x="3091" y="6328"/>
                      <a:pt x="2832" y="5975"/>
                      <a:pt x="2718" y="5820"/>
                    </a:cubicBezTo>
                    <a:cubicBezTo>
                      <a:pt x="2708" y="5809"/>
                      <a:pt x="2708" y="5799"/>
                      <a:pt x="2697" y="5789"/>
                    </a:cubicBezTo>
                    <a:cubicBezTo>
                      <a:pt x="2262" y="5198"/>
                      <a:pt x="2179" y="4824"/>
                      <a:pt x="2179" y="4170"/>
                    </a:cubicBezTo>
                    <a:lnTo>
                      <a:pt x="2179" y="4108"/>
                    </a:lnTo>
                    <a:lnTo>
                      <a:pt x="2179" y="4098"/>
                    </a:lnTo>
                    <a:cubicBezTo>
                      <a:pt x="2179" y="4036"/>
                      <a:pt x="2137" y="3974"/>
                      <a:pt x="2075" y="3942"/>
                    </a:cubicBezTo>
                    <a:cubicBezTo>
                      <a:pt x="2003" y="3912"/>
                      <a:pt x="1940" y="3901"/>
                      <a:pt x="1878" y="3901"/>
                    </a:cubicBezTo>
                    <a:cubicBezTo>
                      <a:pt x="1598" y="3901"/>
                      <a:pt x="1463" y="4223"/>
                      <a:pt x="1463" y="4534"/>
                    </a:cubicBezTo>
                    <a:cubicBezTo>
                      <a:pt x="1463" y="4627"/>
                      <a:pt x="1473" y="4721"/>
                      <a:pt x="1494" y="4804"/>
                    </a:cubicBezTo>
                    <a:cubicBezTo>
                      <a:pt x="1618" y="5311"/>
                      <a:pt x="2003" y="5664"/>
                      <a:pt x="2397" y="5986"/>
                    </a:cubicBezTo>
                    <a:cubicBezTo>
                      <a:pt x="2614" y="6173"/>
                      <a:pt x="3257" y="6598"/>
                      <a:pt x="3257" y="6940"/>
                    </a:cubicBezTo>
                    <a:cubicBezTo>
                      <a:pt x="3257" y="6971"/>
                      <a:pt x="3257" y="7003"/>
                      <a:pt x="3237" y="7033"/>
                    </a:cubicBezTo>
                    <a:cubicBezTo>
                      <a:pt x="3164" y="7210"/>
                      <a:pt x="3029" y="7282"/>
                      <a:pt x="2884" y="7282"/>
                    </a:cubicBezTo>
                    <a:cubicBezTo>
                      <a:pt x="2791" y="7282"/>
                      <a:pt x="2687" y="7252"/>
                      <a:pt x="2593" y="7210"/>
                    </a:cubicBezTo>
                    <a:cubicBezTo>
                      <a:pt x="2428" y="7127"/>
                      <a:pt x="2282" y="6992"/>
                      <a:pt x="2231" y="6867"/>
                    </a:cubicBezTo>
                    <a:cubicBezTo>
                      <a:pt x="2231" y="6867"/>
                      <a:pt x="2231" y="6857"/>
                      <a:pt x="2220" y="6857"/>
                    </a:cubicBezTo>
                    <a:cubicBezTo>
                      <a:pt x="2044" y="6401"/>
                      <a:pt x="2137" y="6141"/>
                      <a:pt x="1639" y="5820"/>
                    </a:cubicBezTo>
                    <a:cubicBezTo>
                      <a:pt x="1525" y="5737"/>
                      <a:pt x="1390" y="5643"/>
                      <a:pt x="1256" y="5560"/>
                    </a:cubicBezTo>
                    <a:cubicBezTo>
                      <a:pt x="1028" y="5426"/>
                      <a:pt x="779" y="5301"/>
                      <a:pt x="530" y="5281"/>
                    </a:cubicBezTo>
                    <a:cubicBezTo>
                      <a:pt x="488" y="5270"/>
                      <a:pt x="447" y="5270"/>
                      <a:pt x="415" y="5270"/>
                    </a:cubicBezTo>
                    <a:cubicBezTo>
                      <a:pt x="156" y="5270"/>
                      <a:pt x="0" y="5384"/>
                      <a:pt x="0" y="5540"/>
                    </a:cubicBezTo>
                    <a:cubicBezTo>
                      <a:pt x="0" y="5654"/>
                      <a:pt x="73" y="5789"/>
                      <a:pt x="239" y="5924"/>
                    </a:cubicBezTo>
                    <a:cubicBezTo>
                      <a:pt x="560" y="6204"/>
                      <a:pt x="1028" y="6194"/>
                      <a:pt x="1401" y="6370"/>
                    </a:cubicBezTo>
                    <a:cubicBezTo>
                      <a:pt x="1681" y="6505"/>
                      <a:pt x="1940" y="6795"/>
                      <a:pt x="1940" y="7065"/>
                    </a:cubicBezTo>
                    <a:cubicBezTo>
                      <a:pt x="1940" y="7220"/>
                      <a:pt x="1847" y="7376"/>
                      <a:pt x="1629" y="7490"/>
                    </a:cubicBezTo>
                    <a:cubicBezTo>
                      <a:pt x="1515" y="7542"/>
                      <a:pt x="1349" y="7563"/>
                      <a:pt x="1183" y="7563"/>
                    </a:cubicBezTo>
                    <a:cubicBezTo>
                      <a:pt x="924" y="7563"/>
                      <a:pt x="633" y="7521"/>
                      <a:pt x="405" y="7469"/>
                    </a:cubicBezTo>
                    <a:cubicBezTo>
                      <a:pt x="394" y="7469"/>
                      <a:pt x="384" y="7459"/>
                      <a:pt x="374" y="7459"/>
                    </a:cubicBezTo>
                    <a:cubicBezTo>
                      <a:pt x="281" y="7459"/>
                      <a:pt x="198" y="7542"/>
                      <a:pt x="198" y="7635"/>
                    </a:cubicBezTo>
                    <a:lnTo>
                      <a:pt x="198" y="7729"/>
                    </a:lnTo>
                    <a:lnTo>
                      <a:pt x="291" y="7729"/>
                    </a:lnTo>
                    <a:cubicBezTo>
                      <a:pt x="581" y="7729"/>
                      <a:pt x="882" y="7842"/>
                      <a:pt x="1111" y="8019"/>
                    </a:cubicBezTo>
                    <a:cubicBezTo>
                      <a:pt x="1121" y="8019"/>
                      <a:pt x="1121" y="8029"/>
                      <a:pt x="1121" y="8029"/>
                    </a:cubicBezTo>
                    <a:cubicBezTo>
                      <a:pt x="1173" y="8019"/>
                      <a:pt x="1214" y="8008"/>
                      <a:pt x="1256" y="7988"/>
                    </a:cubicBezTo>
                    <a:cubicBezTo>
                      <a:pt x="1390" y="7946"/>
                      <a:pt x="1535" y="7905"/>
                      <a:pt x="1681" y="7874"/>
                    </a:cubicBezTo>
                    <a:lnTo>
                      <a:pt x="1691" y="7874"/>
                    </a:lnTo>
                    <a:cubicBezTo>
                      <a:pt x="1847" y="7842"/>
                      <a:pt x="1961" y="7812"/>
                      <a:pt x="2044" y="7812"/>
                    </a:cubicBezTo>
                    <a:cubicBezTo>
                      <a:pt x="2158" y="7812"/>
                      <a:pt x="2231" y="7853"/>
                      <a:pt x="2293" y="7946"/>
                    </a:cubicBezTo>
                    <a:cubicBezTo>
                      <a:pt x="2335" y="8008"/>
                      <a:pt x="2365" y="8112"/>
                      <a:pt x="2407" y="8237"/>
                    </a:cubicBezTo>
                    <a:cubicBezTo>
                      <a:pt x="2480" y="8455"/>
                      <a:pt x="2687" y="9430"/>
                      <a:pt x="3029" y="9430"/>
                    </a:cubicBezTo>
                    <a:cubicBezTo>
                      <a:pt x="3102" y="9430"/>
                      <a:pt x="3185" y="9378"/>
                      <a:pt x="3268" y="9274"/>
                    </a:cubicBezTo>
                    <a:cubicBezTo>
                      <a:pt x="3340" y="9202"/>
                      <a:pt x="3361" y="9119"/>
                      <a:pt x="3361" y="9025"/>
                    </a:cubicBezTo>
                    <a:cubicBezTo>
                      <a:pt x="3372" y="8662"/>
                      <a:pt x="2925" y="8247"/>
                      <a:pt x="2915" y="7946"/>
                    </a:cubicBezTo>
                    <a:cubicBezTo>
                      <a:pt x="2905" y="7936"/>
                      <a:pt x="2905" y="7916"/>
                      <a:pt x="2905" y="7905"/>
                    </a:cubicBezTo>
                    <a:lnTo>
                      <a:pt x="2905" y="7884"/>
                    </a:lnTo>
                    <a:cubicBezTo>
                      <a:pt x="2905" y="7625"/>
                      <a:pt x="3019" y="7521"/>
                      <a:pt x="3174" y="7521"/>
                    </a:cubicBezTo>
                    <a:cubicBezTo>
                      <a:pt x="3330" y="7521"/>
                      <a:pt x="3527" y="7635"/>
                      <a:pt x="3672" y="7780"/>
                    </a:cubicBezTo>
                    <a:cubicBezTo>
                      <a:pt x="3693" y="7812"/>
                      <a:pt x="3725" y="7842"/>
                      <a:pt x="3745" y="7874"/>
                    </a:cubicBezTo>
                    <a:cubicBezTo>
                      <a:pt x="4025" y="8247"/>
                      <a:pt x="4066" y="8725"/>
                      <a:pt x="4066" y="9181"/>
                    </a:cubicBezTo>
                    <a:lnTo>
                      <a:pt x="4066" y="9264"/>
                    </a:lnTo>
                    <a:cubicBezTo>
                      <a:pt x="4066" y="9357"/>
                      <a:pt x="4056" y="9471"/>
                      <a:pt x="4056" y="9596"/>
                    </a:cubicBezTo>
                    <a:cubicBezTo>
                      <a:pt x="4056" y="9896"/>
                      <a:pt x="4108" y="10218"/>
                      <a:pt x="4440" y="10281"/>
                    </a:cubicBezTo>
                    <a:cubicBezTo>
                      <a:pt x="4481" y="10281"/>
                      <a:pt x="4513" y="10291"/>
                      <a:pt x="4544" y="10291"/>
                    </a:cubicBezTo>
                    <a:cubicBezTo>
                      <a:pt x="4783" y="10291"/>
                      <a:pt x="4855" y="10115"/>
                      <a:pt x="4866" y="9896"/>
                    </a:cubicBezTo>
                    <a:cubicBezTo>
                      <a:pt x="4866" y="9617"/>
                      <a:pt x="4730" y="9264"/>
                      <a:pt x="4647" y="9098"/>
                    </a:cubicBezTo>
                    <a:cubicBezTo>
                      <a:pt x="4513" y="8849"/>
                      <a:pt x="4036" y="8330"/>
                      <a:pt x="4036" y="8071"/>
                    </a:cubicBezTo>
                    <a:cubicBezTo>
                      <a:pt x="4036" y="7967"/>
                      <a:pt x="4098" y="7895"/>
                      <a:pt x="4295" y="7895"/>
                    </a:cubicBezTo>
                    <a:lnTo>
                      <a:pt x="4305" y="7895"/>
                    </a:lnTo>
                    <a:cubicBezTo>
                      <a:pt x="5415" y="7895"/>
                      <a:pt x="5519" y="9783"/>
                      <a:pt x="6494" y="10042"/>
                    </a:cubicBezTo>
                    <a:cubicBezTo>
                      <a:pt x="6505" y="10052"/>
                      <a:pt x="6525" y="10052"/>
                      <a:pt x="6535" y="10052"/>
                    </a:cubicBezTo>
                    <a:cubicBezTo>
                      <a:pt x="6629" y="10052"/>
                      <a:pt x="6701" y="9979"/>
                      <a:pt x="6712" y="9886"/>
                    </a:cubicBezTo>
                    <a:lnTo>
                      <a:pt x="6712" y="9866"/>
                    </a:lnTo>
                    <a:cubicBezTo>
                      <a:pt x="6712" y="9523"/>
                      <a:pt x="6318" y="9274"/>
                      <a:pt x="6110" y="9036"/>
                    </a:cubicBezTo>
                    <a:cubicBezTo>
                      <a:pt x="5965" y="8870"/>
                      <a:pt x="5290" y="8144"/>
                      <a:pt x="5290" y="7946"/>
                    </a:cubicBezTo>
                    <a:lnTo>
                      <a:pt x="5290" y="7936"/>
                    </a:lnTo>
                    <a:cubicBezTo>
                      <a:pt x="5311" y="7759"/>
                      <a:pt x="5498" y="7697"/>
                      <a:pt x="5705" y="7697"/>
                    </a:cubicBezTo>
                    <a:cubicBezTo>
                      <a:pt x="5892" y="7697"/>
                      <a:pt x="6090" y="7750"/>
                      <a:pt x="6214" y="7801"/>
                    </a:cubicBezTo>
                    <a:cubicBezTo>
                      <a:pt x="6846" y="8102"/>
                      <a:pt x="6846" y="8901"/>
                      <a:pt x="6992" y="9492"/>
                    </a:cubicBezTo>
                    <a:cubicBezTo>
                      <a:pt x="7095" y="9896"/>
                      <a:pt x="7386" y="10166"/>
                      <a:pt x="7614" y="10166"/>
                    </a:cubicBezTo>
                    <a:cubicBezTo>
                      <a:pt x="7759" y="10166"/>
                      <a:pt x="7884" y="10042"/>
                      <a:pt x="7884" y="9762"/>
                    </a:cubicBezTo>
                    <a:cubicBezTo>
                      <a:pt x="7884" y="9710"/>
                      <a:pt x="7884" y="9647"/>
                      <a:pt x="7874" y="9585"/>
                    </a:cubicBezTo>
                    <a:cubicBezTo>
                      <a:pt x="7791" y="8942"/>
                      <a:pt x="7158" y="8476"/>
                      <a:pt x="6836" y="7957"/>
                    </a:cubicBezTo>
                    <a:cubicBezTo>
                      <a:pt x="6733" y="7791"/>
                      <a:pt x="6691" y="7677"/>
                      <a:pt x="6691" y="7604"/>
                    </a:cubicBezTo>
                    <a:cubicBezTo>
                      <a:pt x="6691" y="7531"/>
                      <a:pt x="6733" y="7501"/>
                      <a:pt x="6795" y="7501"/>
                    </a:cubicBezTo>
                    <a:cubicBezTo>
                      <a:pt x="6982" y="7501"/>
                      <a:pt x="7355" y="7718"/>
                      <a:pt x="7563" y="7884"/>
                    </a:cubicBezTo>
                    <a:cubicBezTo>
                      <a:pt x="7904" y="8164"/>
                      <a:pt x="8133" y="8589"/>
                      <a:pt x="8289" y="9004"/>
                    </a:cubicBezTo>
                    <a:cubicBezTo>
                      <a:pt x="8527" y="9617"/>
                      <a:pt x="8206" y="10560"/>
                      <a:pt x="9015" y="10861"/>
                    </a:cubicBezTo>
                    <a:cubicBezTo>
                      <a:pt x="9108" y="10892"/>
                      <a:pt x="9181" y="10913"/>
                      <a:pt x="9243" y="10913"/>
                    </a:cubicBezTo>
                    <a:cubicBezTo>
                      <a:pt x="9440" y="10913"/>
                      <a:pt x="9513" y="10778"/>
                      <a:pt x="9513" y="10560"/>
                    </a:cubicBezTo>
                    <a:cubicBezTo>
                      <a:pt x="9513" y="9917"/>
                      <a:pt x="8817" y="8559"/>
                      <a:pt x="8662" y="8320"/>
                    </a:cubicBezTo>
                    <a:cubicBezTo>
                      <a:pt x="8444" y="8008"/>
                      <a:pt x="8081" y="7874"/>
                      <a:pt x="7801" y="7646"/>
                    </a:cubicBezTo>
                    <a:cubicBezTo>
                      <a:pt x="7635" y="7521"/>
                      <a:pt x="7510" y="7345"/>
                      <a:pt x="7510" y="7210"/>
                    </a:cubicBezTo>
                    <a:cubicBezTo>
                      <a:pt x="7510" y="7096"/>
                      <a:pt x="7604" y="7013"/>
                      <a:pt x="7853" y="7013"/>
                    </a:cubicBezTo>
                    <a:lnTo>
                      <a:pt x="7863" y="7013"/>
                    </a:lnTo>
                    <a:cubicBezTo>
                      <a:pt x="8195" y="7013"/>
                      <a:pt x="8423" y="7355"/>
                      <a:pt x="8600" y="7584"/>
                    </a:cubicBezTo>
                    <a:cubicBezTo>
                      <a:pt x="9015" y="8112"/>
                      <a:pt x="9253" y="9025"/>
                      <a:pt x="9855" y="9378"/>
                    </a:cubicBezTo>
                    <a:cubicBezTo>
                      <a:pt x="10062" y="9492"/>
                      <a:pt x="10218" y="9544"/>
                      <a:pt x="10343" y="9544"/>
                    </a:cubicBezTo>
                    <a:cubicBezTo>
                      <a:pt x="10581" y="9544"/>
                      <a:pt x="10684" y="9378"/>
                      <a:pt x="10684" y="9160"/>
                    </a:cubicBezTo>
                    <a:cubicBezTo>
                      <a:pt x="10684" y="8932"/>
                      <a:pt x="10560" y="8642"/>
                      <a:pt x="10322" y="8413"/>
                    </a:cubicBezTo>
                    <a:cubicBezTo>
                      <a:pt x="9875" y="7998"/>
                      <a:pt x="9357" y="7677"/>
                      <a:pt x="8870" y="7324"/>
                    </a:cubicBezTo>
                    <a:cubicBezTo>
                      <a:pt x="8755" y="7241"/>
                      <a:pt x="8392" y="7003"/>
                      <a:pt x="8392" y="6847"/>
                    </a:cubicBezTo>
                    <a:cubicBezTo>
                      <a:pt x="8392" y="6795"/>
                      <a:pt x="8434" y="6754"/>
                      <a:pt x="8517" y="6722"/>
                    </a:cubicBezTo>
                    <a:lnTo>
                      <a:pt x="8568" y="6722"/>
                    </a:lnTo>
                    <a:cubicBezTo>
                      <a:pt x="8755" y="6722"/>
                      <a:pt x="9139" y="6992"/>
                      <a:pt x="9274" y="7065"/>
                    </a:cubicBezTo>
                    <a:cubicBezTo>
                      <a:pt x="9792" y="7345"/>
                      <a:pt x="10156" y="7750"/>
                      <a:pt x="10633" y="8102"/>
                    </a:cubicBezTo>
                    <a:cubicBezTo>
                      <a:pt x="10820" y="8237"/>
                      <a:pt x="11431" y="8496"/>
                      <a:pt x="11805" y="8496"/>
                    </a:cubicBezTo>
                    <a:cubicBezTo>
                      <a:pt x="11971" y="8496"/>
                      <a:pt x="12095" y="8434"/>
                      <a:pt x="12095" y="8299"/>
                    </a:cubicBezTo>
                    <a:cubicBezTo>
                      <a:pt x="12095" y="8237"/>
                      <a:pt x="12074" y="8164"/>
                      <a:pt x="12023" y="8071"/>
                    </a:cubicBezTo>
                    <a:cubicBezTo>
                      <a:pt x="11825" y="7667"/>
                      <a:pt x="10933" y="7386"/>
                      <a:pt x="10592" y="7106"/>
                    </a:cubicBezTo>
                    <a:cubicBezTo>
                      <a:pt x="10426" y="6982"/>
                      <a:pt x="9917" y="6743"/>
                      <a:pt x="9585" y="6526"/>
                    </a:cubicBezTo>
                    <a:cubicBezTo>
                      <a:pt x="9523" y="6494"/>
                      <a:pt x="9502" y="6443"/>
                      <a:pt x="9502" y="6380"/>
                    </a:cubicBezTo>
                    <a:cubicBezTo>
                      <a:pt x="9502" y="6297"/>
                      <a:pt x="9564" y="6214"/>
                      <a:pt x="9668" y="6214"/>
                    </a:cubicBezTo>
                    <a:cubicBezTo>
                      <a:pt x="9720" y="6204"/>
                      <a:pt x="9772" y="6204"/>
                      <a:pt x="9834" y="6204"/>
                    </a:cubicBezTo>
                    <a:cubicBezTo>
                      <a:pt x="10145" y="6204"/>
                      <a:pt x="10456" y="6256"/>
                      <a:pt x="10737" y="6443"/>
                    </a:cubicBezTo>
                    <a:cubicBezTo>
                      <a:pt x="11214" y="6764"/>
                      <a:pt x="11110" y="7252"/>
                      <a:pt x="11753" y="7386"/>
                    </a:cubicBezTo>
                    <a:cubicBezTo>
                      <a:pt x="11857" y="7407"/>
                      <a:pt x="11961" y="7428"/>
                      <a:pt x="12054" y="7428"/>
                    </a:cubicBezTo>
                    <a:cubicBezTo>
                      <a:pt x="12293" y="7428"/>
                      <a:pt x="12469" y="7345"/>
                      <a:pt x="12469" y="7169"/>
                    </a:cubicBezTo>
                    <a:cubicBezTo>
                      <a:pt x="12469" y="7086"/>
                      <a:pt x="12427" y="6982"/>
                      <a:pt x="12334" y="6847"/>
                    </a:cubicBezTo>
                    <a:cubicBezTo>
                      <a:pt x="12074" y="6494"/>
                      <a:pt x="11525" y="6277"/>
                      <a:pt x="11162" y="6079"/>
                    </a:cubicBezTo>
                    <a:cubicBezTo>
                      <a:pt x="10913" y="5955"/>
                      <a:pt x="10239" y="5841"/>
                      <a:pt x="10062" y="5654"/>
                    </a:cubicBezTo>
                    <a:cubicBezTo>
                      <a:pt x="9990" y="5571"/>
                      <a:pt x="9958" y="5509"/>
                      <a:pt x="9958" y="5467"/>
                    </a:cubicBezTo>
                    <a:cubicBezTo>
                      <a:pt x="9958" y="5415"/>
                      <a:pt x="10011" y="5394"/>
                      <a:pt x="10094" y="5394"/>
                    </a:cubicBezTo>
                    <a:cubicBezTo>
                      <a:pt x="10322" y="5394"/>
                      <a:pt x="10737" y="5530"/>
                      <a:pt x="10871" y="5560"/>
                    </a:cubicBezTo>
                    <a:cubicBezTo>
                      <a:pt x="11089" y="5633"/>
                      <a:pt x="12074" y="6017"/>
                      <a:pt x="12728" y="6017"/>
                    </a:cubicBezTo>
                    <a:cubicBezTo>
                      <a:pt x="13070" y="6017"/>
                      <a:pt x="13319" y="5913"/>
                      <a:pt x="13319" y="5602"/>
                    </a:cubicBezTo>
                    <a:lnTo>
                      <a:pt x="13319" y="5509"/>
                    </a:lnTo>
                    <a:cubicBezTo>
                      <a:pt x="13268" y="5177"/>
                      <a:pt x="12759" y="5125"/>
                      <a:pt x="12220" y="5125"/>
                    </a:cubicBezTo>
                    <a:lnTo>
                      <a:pt x="11763" y="5125"/>
                    </a:lnTo>
                    <a:cubicBezTo>
                      <a:pt x="11608" y="5136"/>
                      <a:pt x="11473" y="5136"/>
                      <a:pt x="11338" y="5136"/>
                    </a:cubicBezTo>
                    <a:lnTo>
                      <a:pt x="11318" y="5136"/>
                    </a:lnTo>
                    <a:cubicBezTo>
                      <a:pt x="11203" y="5136"/>
                      <a:pt x="11141" y="5053"/>
                      <a:pt x="11141" y="4970"/>
                    </a:cubicBezTo>
                    <a:cubicBezTo>
                      <a:pt x="11141" y="4907"/>
                      <a:pt x="11162" y="4855"/>
                      <a:pt x="11224" y="4824"/>
                    </a:cubicBezTo>
                    <a:cubicBezTo>
                      <a:pt x="11919" y="4399"/>
                      <a:pt x="13060" y="4731"/>
                      <a:pt x="13630" y="4243"/>
                    </a:cubicBezTo>
                    <a:cubicBezTo>
                      <a:pt x="13776" y="4119"/>
                      <a:pt x="13838" y="4015"/>
                      <a:pt x="13838" y="3942"/>
                    </a:cubicBezTo>
                    <a:cubicBezTo>
                      <a:pt x="13838" y="3776"/>
                      <a:pt x="13589" y="3725"/>
                      <a:pt x="13330" y="3725"/>
                    </a:cubicBezTo>
                    <a:cubicBezTo>
                      <a:pt x="13226" y="3725"/>
                      <a:pt x="13123" y="3725"/>
                      <a:pt x="13029" y="3746"/>
                    </a:cubicBezTo>
                    <a:cubicBezTo>
                      <a:pt x="12738" y="3808"/>
                      <a:pt x="12210" y="4191"/>
                      <a:pt x="11836" y="4243"/>
                    </a:cubicBezTo>
                    <a:lnTo>
                      <a:pt x="11816" y="4243"/>
                    </a:lnTo>
                    <a:cubicBezTo>
                      <a:pt x="11712" y="4243"/>
                      <a:pt x="11639" y="4160"/>
                      <a:pt x="11639" y="4077"/>
                    </a:cubicBezTo>
                    <a:cubicBezTo>
                      <a:pt x="11639" y="4036"/>
                      <a:pt x="11650" y="4004"/>
                      <a:pt x="11680" y="3974"/>
                    </a:cubicBezTo>
                    <a:cubicBezTo>
                      <a:pt x="11950" y="3600"/>
                      <a:pt x="12489" y="3165"/>
                      <a:pt x="12780" y="2926"/>
                    </a:cubicBezTo>
                    <a:cubicBezTo>
                      <a:pt x="13174" y="2604"/>
                      <a:pt x="14347" y="2480"/>
                      <a:pt x="14388" y="1868"/>
                    </a:cubicBezTo>
                    <a:lnTo>
                      <a:pt x="14388" y="1826"/>
                    </a:lnTo>
                    <a:cubicBezTo>
                      <a:pt x="14388" y="1650"/>
                      <a:pt x="14315" y="1577"/>
                      <a:pt x="14191" y="1577"/>
                    </a:cubicBezTo>
                    <a:cubicBezTo>
                      <a:pt x="13973" y="1577"/>
                      <a:pt x="13630" y="1795"/>
                      <a:pt x="13371" y="1982"/>
                    </a:cubicBezTo>
                    <a:cubicBezTo>
                      <a:pt x="13340" y="2003"/>
                      <a:pt x="13309" y="2024"/>
                      <a:pt x="13289" y="2044"/>
                    </a:cubicBezTo>
                    <a:cubicBezTo>
                      <a:pt x="13195" y="2117"/>
                      <a:pt x="13123" y="2179"/>
                      <a:pt x="13081" y="2220"/>
                    </a:cubicBezTo>
                    <a:cubicBezTo>
                      <a:pt x="12904" y="2376"/>
                      <a:pt x="12583" y="2791"/>
                      <a:pt x="12282" y="3082"/>
                    </a:cubicBezTo>
                    <a:cubicBezTo>
                      <a:pt x="12240" y="3112"/>
                      <a:pt x="12199" y="3133"/>
                      <a:pt x="12168" y="3133"/>
                    </a:cubicBezTo>
                    <a:cubicBezTo>
                      <a:pt x="12074" y="3133"/>
                      <a:pt x="11991" y="3061"/>
                      <a:pt x="11991" y="2957"/>
                    </a:cubicBezTo>
                    <a:cubicBezTo>
                      <a:pt x="11991" y="2936"/>
                      <a:pt x="11991" y="2905"/>
                      <a:pt x="12012" y="2874"/>
                    </a:cubicBezTo>
                    <a:cubicBezTo>
                      <a:pt x="12240" y="2480"/>
                      <a:pt x="12489" y="2096"/>
                      <a:pt x="12780" y="1733"/>
                    </a:cubicBezTo>
                    <a:cubicBezTo>
                      <a:pt x="13060" y="1390"/>
                      <a:pt x="14211" y="800"/>
                      <a:pt x="14264" y="405"/>
                    </a:cubicBezTo>
                    <a:lnTo>
                      <a:pt x="14264" y="332"/>
                    </a:lnTo>
                    <a:cubicBezTo>
                      <a:pt x="14264" y="94"/>
                      <a:pt x="14087" y="0"/>
                      <a:pt x="13849"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3025900" y="2953727"/>
                <a:ext cx="841658" cy="637892"/>
              </a:xfrm>
              <a:custGeom>
                <a:rect b="b" l="l" r="r" t="t"/>
                <a:pathLst>
                  <a:path extrusionOk="0" h="10913" w="14399">
                    <a:moveTo>
                      <a:pt x="14368" y="5426"/>
                    </a:moveTo>
                    <a:lnTo>
                      <a:pt x="14368" y="5426"/>
                    </a:lnTo>
                    <a:cubicBezTo>
                      <a:pt x="14378" y="5457"/>
                      <a:pt x="14389" y="5477"/>
                      <a:pt x="14399" y="5509"/>
                    </a:cubicBezTo>
                    <a:cubicBezTo>
                      <a:pt x="14389" y="5477"/>
                      <a:pt x="14378" y="5447"/>
                      <a:pt x="14368" y="5426"/>
                    </a:cubicBezTo>
                    <a:close/>
                    <a:moveTo>
                      <a:pt x="7739" y="9658"/>
                    </a:moveTo>
                    <a:cubicBezTo>
                      <a:pt x="7709" y="9720"/>
                      <a:pt x="7688" y="9793"/>
                      <a:pt x="7688" y="9866"/>
                    </a:cubicBezTo>
                    <a:lnTo>
                      <a:pt x="7688" y="9886"/>
                    </a:lnTo>
                    <a:cubicBezTo>
                      <a:pt x="7698" y="9979"/>
                      <a:pt x="7771" y="10052"/>
                      <a:pt x="7854" y="10052"/>
                    </a:cubicBezTo>
                    <a:cubicBezTo>
                      <a:pt x="7801" y="9928"/>
                      <a:pt x="7760" y="9793"/>
                      <a:pt x="7739" y="9658"/>
                    </a:cubicBezTo>
                    <a:close/>
                    <a:moveTo>
                      <a:pt x="551" y="0"/>
                    </a:moveTo>
                    <a:cubicBezTo>
                      <a:pt x="312" y="0"/>
                      <a:pt x="136" y="94"/>
                      <a:pt x="136" y="332"/>
                    </a:cubicBezTo>
                    <a:lnTo>
                      <a:pt x="136" y="405"/>
                    </a:lnTo>
                    <a:cubicBezTo>
                      <a:pt x="178" y="800"/>
                      <a:pt x="1339" y="1390"/>
                      <a:pt x="1609" y="1733"/>
                    </a:cubicBezTo>
                    <a:cubicBezTo>
                      <a:pt x="1900" y="2096"/>
                      <a:pt x="2159" y="2480"/>
                      <a:pt x="2387" y="2874"/>
                    </a:cubicBezTo>
                    <a:cubicBezTo>
                      <a:pt x="2398" y="2905"/>
                      <a:pt x="2407" y="2936"/>
                      <a:pt x="2407" y="2957"/>
                    </a:cubicBezTo>
                    <a:cubicBezTo>
                      <a:pt x="2407" y="3061"/>
                      <a:pt x="2325" y="3133"/>
                      <a:pt x="2232" y="3133"/>
                    </a:cubicBezTo>
                    <a:cubicBezTo>
                      <a:pt x="2190" y="3133"/>
                      <a:pt x="2149" y="3112"/>
                      <a:pt x="2117" y="3082"/>
                    </a:cubicBezTo>
                    <a:cubicBezTo>
                      <a:pt x="1806" y="2791"/>
                      <a:pt x="1485" y="2376"/>
                      <a:pt x="1319" y="2220"/>
                    </a:cubicBezTo>
                    <a:cubicBezTo>
                      <a:pt x="1277" y="2179"/>
                      <a:pt x="1204" y="2117"/>
                      <a:pt x="1111" y="2044"/>
                    </a:cubicBezTo>
                    <a:cubicBezTo>
                      <a:pt x="1091" y="2034"/>
                      <a:pt x="1059" y="2013"/>
                      <a:pt x="1038" y="1992"/>
                    </a:cubicBezTo>
                    <a:cubicBezTo>
                      <a:pt x="779" y="1805"/>
                      <a:pt x="427" y="1577"/>
                      <a:pt x="208" y="1577"/>
                    </a:cubicBezTo>
                    <a:cubicBezTo>
                      <a:pt x="84" y="1577"/>
                      <a:pt x="1" y="1650"/>
                      <a:pt x="1" y="1826"/>
                    </a:cubicBezTo>
                    <a:cubicBezTo>
                      <a:pt x="1" y="1837"/>
                      <a:pt x="12" y="1858"/>
                      <a:pt x="12" y="1868"/>
                    </a:cubicBezTo>
                    <a:cubicBezTo>
                      <a:pt x="53" y="2480"/>
                      <a:pt x="1225" y="2604"/>
                      <a:pt x="1619" y="2926"/>
                    </a:cubicBezTo>
                    <a:cubicBezTo>
                      <a:pt x="1900" y="3165"/>
                      <a:pt x="2439" y="3600"/>
                      <a:pt x="2719" y="3974"/>
                    </a:cubicBezTo>
                    <a:cubicBezTo>
                      <a:pt x="2739" y="4004"/>
                      <a:pt x="2750" y="4036"/>
                      <a:pt x="2750" y="4077"/>
                    </a:cubicBezTo>
                    <a:cubicBezTo>
                      <a:pt x="2750" y="4160"/>
                      <a:pt x="2688" y="4243"/>
                      <a:pt x="2584" y="4243"/>
                    </a:cubicBezTo>
                    <a:lnTo>
                      <a:pt x="2563" y="4243"/>
                    </a:lnTo>
                    <a:cubicBezTo>
                      <a:pt x="2190" y="4191"/>
                      <a:pt x="1661" y="3808"/>
                      <a:pt x="1370" y="3746"/>
                    </a:cubicBezTo>
                    <a:cubicBezTo>
                      <a:pt x="1277" y="3725"/>
                      <a:pt x="1174" y="3725"/>
                      <a:pt x="1070" y="3725"/>
                    </a:cubicBezTo>
                    <a:cubicBezTo>
                      <a:pt x="810" y="3725"/>
                      <a:pt x="561" y="3776"/>
                      <a:pt x="561" y="3942"/>
                    </a:cubicBezTo>
                    <a:cubicBezTo>
                      <a:pt x="561" y="4015"/>
                      <a:pt x="623" y="4119"/>
                      <a:pt x="769" y="4243"/>
                    </a:cubicBezTo>
                    <a:cubicBezTo>
                      <a:pt x="1329" y="4731"/>
                      <a:pt x="2470" y="4399"/>
                      <a:pt x="3175" y="4824"/>
                    </a:cubicBezTo>
                    <a:cubicBezTo>
                      <a:pt x="3227" y="4855"/>
                      <a:pt x="3258" y="4907"/>
                      <a:pt x="3258" y="4970"/>
                    </a:cubicBezTo>
                    <a:cubicBezTo>
                      <a:pt x="3258" y="5053"/>
                      <a:pt x="3186" y="5136"/>
                      <a:pt x="3082" y="5136"/>
                    </a:cubicBezTo>
                    <a:lnTo>
                      <a:pt x="3051" y="5136"/>
                    </a:lnTo>
                    <a:cubicBezTo>
                      <a:pt x="2926" y="5136"/>
                      <a:pt x="2781" y="5136"/>
                      <a:pt x="2636" y="5125"/>
                    </a:cubicBezTo>
                    <a:lnTo>
                      <a:pt x="2179" y="5125"/>
                    </a:lnTo>
                    <a:cubicBezTo>
                      <a:pt x="1640" y="5125"/>
                      <a:pt x="1132" y="5177"/>
                      <a:pt x="1080" y="5509"/>
                    </a:cubicBezTo>
                    <a:cubicBezTo>
                      <a:pt x="1080" y="5540"/>
                      <a:pt x="1070" y="5571"/>
                      <a:pt x="1070" y="5602"/>
                    </a:cubicBezTo>
                    <a:cubicBezTo>
                      <a:pt x="1070" y="5913"/>
                      <a:pt x="1319" y="6017"/>
                      <a:pt x="1661" y="6017"/>
                    </a:cubicBezTo>
                    <a:cubicBezTo>
                      <a:pt x="2315" y="6017"/>
                      <a:pt x="3300" y="5633"/>
                      <a:pt x="3528" y="5560"/>
                    </a:cubicBezTo>
                    <a:cubicBezTo>
                      <a:pt x="3652" y="5530"/>
                      <a:pt x="4078" y="5394"/>
                      <a:pt x="4295" y="5394"/>
                    </a:cubicBezTo>
                    <a:cubicBezTo>
                      <a:pt x="4389" y="5394"/>
                      <a:pt x="4441" y="5415"/>
                      <a:pt x="4441" y="5467"/>
                    </a:cubicBezTo>
                    <a:cubicBezTo>
                      <a:pt x="4441" y="5509"/>
                      <a:pt x="4410" y="5571"/>
                      <a:pt x="4327" y="5654"/>
                    </a:cubicBezTo>
                    <a:cubicBezTo>
                      <a:pt x="4150" y="5841"/>
                      <a:pt x="3476" y="5955"/>
                      <a:pt x="3237" y="6079"/>
                    </a:cubicBezTo>
                    <a:cubicBezTo>
                      <a:pt x="2864" y="6277"/>
                      <a:pt x="2315" y="6494"/>
                      <a:pt x="2066" y="6847"/>
                    </a:cubicBezTo>
                    <a:cubicBezTo>
                      <a:pt x="1962" y="6982"/>
                      <a:pt x="1920" y="7086"/>
                      <a:pt x="1920" y="7169"/>
                    </a:cubicBezTo>
                    <a:cubicBezTo>
                      <a:pt x="1920" y="7345"/>
                      <a:pt x="2107" y="7428"/>
                      <a:pt x="2345" y="7428"/>
                    </a:cubicBezTo>
                    <a:cubicBezTo>
                      <a:pt x="2439" y="7428"/>
                      <a:pt x="2543" y="7407"/>
                      <a:pt x="2646" y="7386"/>
                    </a:cubicBezTo>
                    <a:cubicBezTo>
                      <a:pt x="3279" y="7252"/>
                      <a:pt x="3186" y="6764"/>
                      <a:pt x="3663" y="6443"/>
                    </a:cubicBezTo>
                    <a:cubicBezTo>
                      <a:pt x="3943" y="6256"/>
                      <a:pt x="4254" y="6204"/>
                      <a:pt x="4565" y="6204"/>
                    </a:cubicBezTo>
                    <a:cubicBezTo>
                      <a:pt x="4617" y="6204"/>
                      <a:pt x="4680" y="6204"/>
                      <a:pt x="4731" y="6214"/>
                    </a:cubicBezTo>
                    <a:cubicBezTo>
                      <a:pt x="4835" y="6214"/>
                      <a:pt x="4897" y="6297"/>
                      <a:pt x="4897" y="6380"/>
                    </a:cubicBezTo>
                    <a:cubicBezTo>
                      <a:pt x="4897" y="6443"/>
                      <a:pt x="4876" y="6494"/>
                      <a:pt x="4814" y="6526"/>
                    </a:cubicBezTo>
                    <a:cubicBezTo>
                      <a:pt x="4482" y="6743"/>
                      <a:pt x="3963" y="6982"/>
                      <a:pt x="3808" y="7106"/>
                    </a:cubicBezTo>
                    <a:cubicBezTo>
                      <a:pt x="3456" y="7386"/>
                      <a:pt x="2573" y="7667"/>
                      <a:pt x="2366" y="8071"/>
                    </a:cubicBezTo>
                    <a:cubicBezTo>
                      <a:pt x="2325" y="8164"/>
                      <a:pt x="2304" y="8237"/>
                      <a:pt x="2304" y="8299"/>
                    </a:cubicBezTo>
                    <a:cubicBezTo>
                      <a:pt x="2304" y="8434"/>
                      <a:pt x="2418" y="8496"/>
                      <a:pt x="2594" y="8496"/>
                    </a:cubicBezTo>
                    <a:cubicBezTo>
                      <a:pt x="2958" y="8496"/>
                      <a:pt x="3580" y="8237"/>
                      <a:pt x="3767" y="8102"/>
                    </a:cubicBezTo>
                    <a:cubicBezTo>
                      <a:pt x="4233" y="7750"/>
                      <a:pt x="4597" y="7345"/>
                      <a:pt x="5125" y="7065"/>
                    </a:cubicBezTo>
                    <a:cubicBezTo>
                      <a:pt x="5250" y="6992"/>
                      <a:pt x="5644" y="6722"/>
                      <a:pt x="5831" y="6722"/>
                    </a:cubicBezTo>
                    <a:lnTo>
                      <a:pt x="5872" y="6722"/>
                    </a:lnTo>
                    <a:cubicBezTo>
                      <a:pt x="5966" y="6754"/>
                      <a:pt x="5997" y="6795"/>
                      <a:pt x="5997" y="6847"/>
                    </a:cubicBezTo>
                    <a:cubicBezTo>
                      <a:pt x="5997" y="7003"/>
                      <a:pt x="5644" y="7241"/>
                      <a:pt x="5530" y="7324"/>
                    </a:cubicBezTo>
                    <a:cubicBezTo>
                      <a:pt x="5032" y="7677"/>
                      <a:pt x="4524" y="7998"/>
                      <a:pt x="4067" y="8413"/>
                    </a:cubicBezTo>
                    <a:cubicBezTo>
                      <a:pt x="3829" y="8642"/>
                      <a:pt x="3705" y="8932"/>
                      <a:pt x="3705" y="9160"/>
                    </a:cubicBezTo>
                    <a:cubicBezTo>
                      <a:pt x="3705" y="9378"/>
                      <a:pt x="3818" y="9544"/>
                      <a:pt x="4046" y="9544"/>
                    </a:cubicBezTo>
                    <a:cubicBezTo>
                      <a:pt x="4182" y="9544"/>
                      <a:pt x="4337" y="9492"/>
                      <a:pt x="4534" y="9378"/>
                    </a:cubicBezTo>
                    <a:cubicBezTo>
                      <a:pt x="5146" y="9025"/>
                      <a:pt x="5385" y="8112"/>
                      <a:pt x="5800" y="7584"/>
                    </a:cubicBezTo>
                    <a:cubicBezTo>
                      <a:pt x="5976" y="7355"/>
                      <a:pt x="6204" y="7013"/>
                      <a:pt x="6536" y="7013"/>
                    </a:cubicBezTo>
                    <a:lnTo>
                      <a:pt x="6547" y="7013"/>
                    </a:lnTo>
                    <a:cubicBezTo>
                      <a:pt x="6796" y="7013"/>
                      <a:pt x="6889" y="7096"/>
                      <a:pt x="6889" y="7210"/>
                    </a:cubicBezTo>
                    <a:cubicBezTo>
                      <a:pt x="6889" y="7345"/>
                      <a:pt x="6764" y="7521"/>
                      <a:pt x="6598" y="7646"/>
                    </a:cubicBezTo>
                    <a:cubicBezTo>
                      <a:pt x="6308" y="7874"/>
                      <a:pt x="5945" y="8008"/>
                      <a:pt x="5738" y="8320"/>
                    </a:cubicBezTo>
                    <a:cubicBezTo>
                      <a:pt x="5582" y="8559"/>
                      <a:pt x="4887" y="9917"/>
                      <a:pt x="4887" y="10560"/>
                    </a:cubicBezTo>
                    <a:cubicBezTo>
                      <a:pt x="4887" y="10778"/>
                      <a:pt x="4959" y="10913"/>
                      <a:pt x="5146" y="10913"/>
                    </a:cubicBezTo>
                    <a:cubicBezTo>
                      <a:pt x="5208" y="10913"/>
                      <a:pt x="5291" y="10892"/>
                      <a:pt x="5385" y="10861"/>
                    </a:cubicBezTo>
                    <a:cubicBezTo>
                      <a:pt x="6183" y="10560"/>
                      <a:pt x="5862" y="9617"/>
                      <a:pt x="6100" y="9004"/>
                    </a:cubicBezTo>
                    <a:cubicBezTo>
                      <a:pt x="6256" y="8589"/>
                      <a:pt x="6494" y="8164"/>
                      <a:pt x="6837" y="7884"/>
                    </a:cubicBezTo>
                    <a:cubicBezTo>
                      <a:pt x="7045" y="7718"/>
                      <a:pt x="7418" y="7501"/>
                      <a:pt x="7605" y="7501"/>
                    </a:cubicBezTo>
                    <a:cubicBezTo>
                      <a:pt x="7667" y="7501"/>
                      <a:pt x="7709" y="7531"/>
                      <a:pt x="7709" y="7604"/>
                    </a:cubicBezTo>
                    <a:cubicBezTo>
                      <a:pt x="7709" y="7677"/>
                      <a:pt x="7667" y="7791"/>
                      <a:pt x="7563" y="7957"/>
                    </a:cubicBezTo>
                    <a:cubicBezTo>
                      <a:pt x="7241" y="8476"/>
                      <a:pt x="6609" y="8942"/>
                      <a:pt x="6526" y="9585"/>
                    </a:cubicBezTo>
                    <a:cubicBezTo>
                      <a:pt x="6515" y="9647"/>
                      <a:pt x="6515" y="9710"/>
                      <a:pt x="6515" y="9762"/>
                    </a:cubicBezTo>
                    <a:cubicBezTo>
                      <a:pt x="6515" y="10042"/>
                      <a:pt x="6630" y="10166"/>
                      <a:pt x="6785" y="10166"/>
                    </a:cubicBezTo>
                    <a:cubicBezTo>
                      <a:pt x="7003" y="10166"/>
                      <a:pt x="7304" y="9896"/>
                      <a:pt x="7397" y="9492"/>
                    </a:cubicBezTo>
                    <a:cubicBezTo>
                      <a:pt x="7511" y="9025"/>
                      <a:pt x="7543" y="8423"/>
                      <a:pt x="7864" y="8040"/>
                    </a:cubicBezTo>
                    <a:cubicBezTo>
                      <a:pt x="7978" y="7635"/>
                      <a:pt x="8092" y="7324"/>
                      <a:pt x="8206" y="7086"/>
                    </a:cubicBezTo>
                    <a:lnTo>
                      <a:pt x="8206" y="7086"/>
                    </a:lnTo>
                    <a:cubicBezTo>
                      <a:pt x="8206" y="7086"/>
                      <a:pt x="8196" y="7096"/>
                      <a:pt x="8186" y="7096"/>
                    </a:cubicBezTo>
                    <a:cubicBezTo>
                      <a:pt x="8154" y="7116"/>
                      <a:pt x="8133" y="7127"/>
                      <a:pt x="8103" y="7127"/>
                    </a:cubicBezTo>
                    <a:cubicBezTo>
                      <a:pt x="8030" y="7127"/>
                      <a:pt x="7957" y="7075"/>
                      <a:pt x="7937" y="6992"/>
                    </a:cubicBezTo>
                    <a:cubicBezTo>
                      <a:pt x="7916" y="6920"/>
                      <a:pt x="7905" y="6837"/>
                      <a:pt x="7905" y="6764"/>
                    </a:cubicBezTo>
                    <a:cubicBezTo>
                      <a:pt x="7905" y="6546"/>
                      <a:pt x="7978" y="6328"/>
                      <a:pt x="8092" y="6111"/>
                    </a:cubicBezTo>
                    <a:cubicBezTo>
                      <a:pt x="8009" y="5986"/>
                      <a:pt x="7947" y="5862"/>
                      <a:pt x="7916" y="5716"/>
                    </a:cubicBezTo>
                    <a:cubicBezTo>
                      <a:pt x="7781" y="6048"/>
                      <a:pt x="7615" y="6452"/>
                      <a:pt x="7460" y="6598"/>
                    </a:cubicBezTo>
                    <a:cubicBezTo>
                      <a:pt x="7366" y="6691"/>
                      <a:pt x="7294" y="6733"/>
                      <a:pt x="7231" y="6733"/>
                    </a:cubicBezTo>
                    <a:cubicBezTo>
                      <a:pt x="7034" y="6733"/>
                      <a:pt x="6951" y="6390"/>
                      <a:pt x="6951" y="6111"/>
                    </a:cubicBezTo>
                    <a:cubicBezTo>
                      <a:pt x="6951" y="6079"/>
                      <a:pt x="6962" y="6038"/>
                      <a:pt x="6962" y="6007"/>
                    </a:cubicBezTo>
                    <a:cubicBezTo>
                      <a:pt x="6992" y="5613"/>
                      <a:pt x="7252" y="5187"/>
                      <a:pt x="7428" y="4845"/>
                    </a:cubicBezTo>
                    <a:cubicBezTo>
                      <a:pt x="7543" y="4617"/>
                      <a:pt x="7801" y="3932"/>
                      <a:pt x="7801" y="3476"/>
                    </a:cubicBezTo>
                    <a:lnTo>
                      <a:pt x="7801" y="3444"/>
                    </a:lnTo>
                    <a:cubicBezTo>
                      <a:pt x="7792" y="3206"/>
                      <a:pt x="7709" y="3040"/>
                      <a:pt x="7490" y="3040"/>
                    </a:cubicBezTo>
                    <a:cubicBezTo>
                      <a:pt x="7418" y="3040"/>
                      <a:pt x="7335" y="3061"/>
                      <a:pt x="7221" y="3102"/>
                    </a:cubicBezTo>
                    <a:cubicBezTo>
                      <a:pt x="7158" y="3133"/>
                      <a:pt x="7107" y="3195"/>
                      <a:pt x="7107" y="3268"/>
                    </a:cubicBezTo>
                    <a:lnTo>
                      <a:pt x="7107" y="3289"/>
                    </a:lnTo>
                    <a:cubicBezTo>
                      <a:pt x="7138" y="3465"/>
                      <a:pt x="7221" y="3631"/>
                      <a:pt x="7221" y="3808"/>
                    </a:cubicBezTo>
                    <a:cubicBezTo>
                      <a:pt x="7221" y="3849"/>
                      <a:pt x="7211" y="3901"/>
                      <a:pt x="7200" y="3942"/>
                    </a:cubicBezTo>
                    <a:cubicBezTo>
                      <a:pt x="7117" y="4243"/>
                      <a:pt x="6557" y="6256"/>
                      <a:pt x="6070" y="6256"/>
                    </a:cubicBezTo>
                    <a:cubicBezTo>
                      <a:pt x="6049" y="6256"/>
                      <a:pt x="6028" y="6245"/>
                      <a:pt x="6007" y="6235"/>
                    </a:cubicBezTo>
                    <a:lnTo>
                      <a:pt x="5987" y="6235"/>
                    </a:lnTo>
                    <a:cubicBezTo>
                      <a:pt x="5976" y="6224"/>
                      <a:pt x="5966" y="6224"/>
                      <a:pt x="5955" y="6214"/>
                    </a:cubicBezTo>
                    <a:cubicBezTo>
                      <a:pt x="5841" y="6141"/>
                      <a:pt x="5800" y="6048"/>
                      <a:pt x="5800" y="5934"/>
                    </a:cubicBezTo>
                    <a:cubicBezTo>
                      <a:pt x="5800" y="5477"/>
                      <a:pt x="6474" y="4741"/>
                      <a:pt x="6577" y="4544"/>
                    </a:cubicBezTo>
                    <a:cubicBezTo>
                      <a:pt x="6660" y="4399"/>
                      <a:pt x="6692" y="4223"/>
                      <a:pt x="6692" y="4057"/>
                    </a:cubicBezTo>
                    <a:cubicBezTo>
                      <a:pt x="6692" y="3714"/>
                      <a:pt x="6567" y="3393"/>
                      <a:pt x="6422" y="3393"/>
                    </a:cubicBezTo>
                    <a:cubicBezTo>
                      <a:pt x="6339" y="3393"/>
                      <a:pt x="6256" y="3476"/>
                      <a:pt x="6183" y="3683"/>
                    </a:cubicBezTo>
                    <a:cubicBezTo>
                      <a:pt x="6070" y="3994"/>
                      <a:pt x="6142" y="4336"/>
                      <a:pt x="5997" y="4679"/>
                    </a:cubicBezTo>
                    <a:cubicBezTo>
                      <a:pt x="5872" y="4949"/>
                      <a:pt x="5727" y="5136"/>
                      <a:pt x="5540" y="5322"/>
                    </a:cubicBezTo>
                    <a:cubicBezTo>
                      <a:pt x="5509" y="5364"/>
                      <a:pt x="5468" y="5374"/>
                      <a:pt x="5416" y="5374"/>
                    </a:cubicBezTo>
                    <a:cubicBezTo>
                      <a:pt x="5333" y="5374"/>
                      <a:pt x="5250" y="5311"/>
                      <a:pt x="5250" y="5208"/>
                    </a:cubicBezTo>
                    <a:lnTo>
                      <a:pt x="5250" y="5198"/>
                    </a:lnTo>
                    <a:cubicBezTo>
                      <a:pt x="5250" y="4575"/>
                      <a:pt x="6017" y="3901"/>
                      <a:pt x="6028" y="3268"/>
                    </a:cubicBezTo>
                    <a:cubicBezTo>
                      <a:pt x="6028" y="3248"/>
                      <a:pt x="6017" y="3216"/>
                      <a:pt x="6017" y="3195"/>
                    </a:cubicBezTo>
                    <a:cubicBezTo>
                      <a:pt x="5997" y="2978"/>
                      <a:pt x="5893" y="2646"/>
                      <a:pt x="5685" y="2614"/>
                    </a:cubicBezTo>
                    <a:lnTo>
                      <a:pt x="5665" y="2614"/>
                    </a:lnTo>
                    <a:cubicBezTo>
                      <a:pt x="5592" y="2614"/>
                      <a:pt x="5519" y="2646"/>
                      <a:pt x="5436" y="2718"/>
                    </a:cubicBezTo>
                    <a:cubicBezTo>
                      <a:pt x="5312" y="2843"/>
                      <a:pt x="5291" y="3112"/>
                      <a:pt x="5291" y="3372"/>
                    </a:cubicBezTo>
                    <a:cubicBezTo>
                      <a:pt x="5291" y="3434"/>
                      <a:pt x="5302" y="3486"/>
                      <a:pt x="5302" y="3538"/>
                    </a:cubicBezTo>
                    <a:cubicBezTo>
                      <a:pt x="5302" y="3642"/>
                      <a:pt x="5291" y="3735"/>
                      <a:pt x="5281" y="3808"/>
                    </a:cubicBezTo>
                    <a:cubicBezTo>
                      <a:pt x="5229" y="4087"/>
                      <a:pt x="5125" y="4876"/>
                      <a:pt x="4783" y="4970"/>
                    </a:cubicBezTo>
                    <a:cubicBezTo>
                      <a:pt x="4742" y="4990"/>
                      <a:pt x="4700" y="4990"/>
                      <a:pt x="4659" y="4990"/>
                    </a:cubicBezTo>
                    <a:cubicBezTo>
                      <a:pt x="4555" y="4990"/>
                      <a:pt x="4514" y="4928"/>
                      <a:pt x="4514" y="4824"/>
                    </a:cubicBezTo>
                    <a:cubicBezTo>
                      <a:pt x="4514" y="4565"/>
                      <a:pt x="4763" y="4098"/>
                      <a:pt x="4825" y="3953"/>
                    </a:cubicBezTo>
                    <a:cubicBezTo>
                      <a:pt x="4929" y="3725"/>
                      <a:pt x="5270" y="2978"/>
                      <a:pt x="5270" y="2501"/>
                    </a:cubicBezTo>
                    <a:cubicBezTo>
                      <a:pt x="5270" y="2262"/>
                      <a:pt x="5187" y="2086"/>
                      <a:pt x="4929" y="2086"/>
                    </a:cubicBezTo>
                    <a:lnTo>
                      <a:pt x="4887" y="2086"/>
                    </a:lnTo>
                    <a:cubicBezTo>
                      <a:pt x="4182" y="2137"/>
                      <a:pt x="4316" y="3165"/>
                      <a:pt x="4212" y="3797"/>
                    </a:cubicBezTo>
                    <a:cubicBezTo>
                      <a:pt x="4192" y="3891"/>
                      <a:pt x="4119" y="3932"/>
                      <a:pt x="4046" y="3932"/>
                    </a:cubicBezTo>
                    <a:cubicBezTo>
                      <a:pt x="3953" y="3932"/>
                      <a:pt x="3871" y="3870"/>
                      <a:pt x="3871" y="3766"/>
                    </a:cubicBezTo>
                    <a:lnTo>
                      <a:pt x="3871" y="3746"/>
                    </a:lnTo>
                    <a:cubicBezTo>
                      <a:pt x="3901" y="3351"/>
                      <a:pt x="4026" y="2874"/>
                      <a:pt x="4026" y="2490"/>
                    </a:cubicBezTo>
                    <a:cubicBezTo>
                      <a:pt x="4026" y="2169"/>
                      <a:pt x="3943" y="1909"/>
                      <a:pt x="3673" y="1795"/>
                    </a:cubicBezTo>
                    <a:cubicBezTo>
                      <a:pt x="3569" y="1754"/>
                      <a:pt x="3497" y="1733"/>
                      <a:pt x="3435" y="1733"/>
                    </a:cubicBezTo>
                    <a:cubicBezTo>
                      <a:pt x="3269" y="1733"/>
                      <a:pt x="3227" y="1858"/>
                      <a:pt x="3227" y="2013"/>
                    </a:cubicBezTo>
                    <a:cubicBezTo>
                      <a:pt x="3227" y="2179"/>
                      <a:pt x="3279" y="2386"/>
                      <a:pt x="3310" y="2522"/>
                    </a:cubicBezTo>
                    <a:cubicBezTo>
                      <a:pt x="3352" y="2708"/>
                      <a:pt x="3393" y="2916"/>
                      <a:pt x="3393" y="3123"/>
                    </a:cubicBezTo>
                    <a:cubicBezTo>
                      <a:pt x="3393" y="3165"/>
                      <a:pt x="3393" y="3206"/>
                      <a:pt x="3383" y="3248"/>
                    </a:cubicBezTo>
                    <a:cubicBezTo>
                      <a:pt x="3383" y="3341"/>
                      <a:pt x="3300" y="3403"/>
                      <a:pt x="3217" y="3403"/>
                    </a:cubicBezTo>
                    <a:cubicBezTo>
                      <a:pt x="3144" y="3403"/>
                      <a:pt x="3082" y="3361"/>
                      <a:pt x="3051" y="3289"/>
                    </a:cubicBezTo>
                    <a:cubicBezTo>
                      <a:pt x="2905" y="2863"/>
                      <a:pt x="3020" y="2418"/>
                      <a:pt x="2895" y="1941"/>
                    </a:cubicBezTo>
                    <a:cubicBezTo>
                      <a:pt x="2709" y="1277"/>
                      <a:pt x="2418" y="872"/>
                      <a:pt x="1879" y="457"/>
                    </a:cubicBezTo>
                    <a:cubicBezTo>
                      <a:pt x="1847" y="436"/>
                      <a:pt x="1817" y="415"/>
                      <a:pt x="1775" y="385"/>
                    </a:cubicBezTo>
                    <a:cubicBezTo>
                      <a:pt x="1515" y="239"/>
                      <a:pt x="945" y="0"/>
                      <a:pt x="551"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4633320" y="3047074"/>
                <a:ext cx="256490" cy="441141"/>
              </a:xfrm>
              <a:custGeom>
                <a:rect b="b" l="l" r="r" t="t"/>
                <a:pathLst>
                  <a:path extrusionOk="0" h="7547" w="4388">
                    <a:moveTo>
                      <a:pt x="3569" y="1"/>
                    </a:moveTo>
                    <a:lnTo>
                      <a:pt x="425" y="789"/>
                    </a:lnTo>
                    <a:cubicBezTo>
                      <a:pt x="404" y="1329"/>
                      <a:pt x="10" y="1785"/>
                      <a:pt x="0" y="2324"/>
                    </a:cubicBezTo>
                    <a:cubicBezTo>
                      <a:pt x="0" y="2543"/>
                      <a:pt x="63" y="2750"/>
                      <a:pt x="114" y="2958"/>
                    </a:cubicBezTo>
                    <a:cubicBezTo>
                      <a:pt x="404" y="4046"/>
                      <a:pt x="591" y="5167"/>
                      <a:pt x="664" y="6298"/>
                    </a:cubicBezTo>
                    <a:cubicBezTo>
                      <a:pt x="685" y="6588"/>
                      <a:pt x="716" y="6899"/>
                      <a:pt x="882" y="7107"/>
                    </a:cubicBezTo>
                    <a:cubicBezTo>
                      <a:pt x="1006" y="7262"/>
                      <a:pt x="1204" y="7324"/>
                      <a:pt x="1380" y="7366"/>
                    </a:cubicBezTo>
                    <a:cubicBezTo>
                      <a:pt x="1853" y="7491"/>
                      <a:pt x="2334" y="7547"/>
                      <a:pt x="2816" y="7547"/>
                    </a:cubicBezTo>
                    <a:cubicBezTo>
                      <a:pt x="2894" y="7547"/>
                      <a:pt x="2972" y="7545"/>
                      <a:pt x="3050" y="7543"/>
                    </a:cubicBezTo>
                    <a:cubicBezTo>
                      <a:pt x="3299" y="7532"/>
                      <a:pt x="3558" y="7511"/>
                      <a:pt x="3797" y="7397"/>
                    </a:cubicBezTo>
                    <a:cubicBezTo>
                      <a:pt x="4025" y="7273"/>
                      <a:pt x="4233" y="7045"/>
                      <a:pt x="4295" y="6743"/>
                    </a:cubicBezTo>
                    <a:cubicBezTo>
                      <a:pt x="4388" y="6287"/>
                      <a:pt x="4097" y="5821"/>
                      <a:pt x="3735" y="5644"/>
                    </a:cubicBezTo>
                    <a:cubicBezTo>
                      <a:pt x="3558" y="5551"/>
                      <a:pt x="3340" y="5509"/>
                      <a:pt x="3226" y="5323"/>
                    </a:cubicBezTo>
                    <a:cubicBezTo>
                      <a:pt x="3091" y="5104"/>
                      <a:pt x="3143" y="4814"/>
                      <a:pt x="3195" y="4555"/>
                    </a:cubicBezTo>
                    <a:cubicBezTo>
                      <a:pt x="3496" y="3061"/>
                      <a:pt x="3797" y="1515"/>
                      <a:pt x="3569"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4"/>
              <p:cNvSpPr/>
              <p:nvPr/>
            </p:nvSpPr>
            <p:spPr>
              <a:xfrm>
                <a:off x="4633320" y="3125341"/>
                <a:ext cx="252281" cy="355976"/>
              </a:xfrm>
              <a:custGeom>
                <a:rect b="b" l="l" r="r" t="t"/>
                <a:pathLst>
                  <a:path extrusionOk="0" h="6090" w="4316">
                    <a:moveTo>
                      <a:pt x="4305" y="5104"/>
                    </a:moveTo>
                    <a:cubicBezTo>
                      <a:pt x="4284" y="5135"/>
                      <a:pt x="4263" y="5166"/>
                      <a:pt x="4253" y="5197"/>
                    </a:cubicBezTo>
                    <a:cubicBezTo>
                      <a:pt x="4212" y="5259"/>
                      <a:pt x="4180" y="5332"/>
                      <a:pt x="4180" y="5394"/>
                    </a:cubicBezTo>
                    <a:cubicBezTo>
                      <a:pt x="4191" y="5457"/>
                      <a:pt x="4212" y="5498"/>
                      <a:pt x="4253" y="5540"/>
                    </a:cubicBezTo>
                    <a:cubicBezTo>
                      <a:pt x="4274" y="5498"/>
                      <a:pt x="4284" y="5457"/>
                      <a:pt x="4295" y="5404"/>
                    </a:cubicBezTo>
                    <a:cubicBezTo>
                      <a:pt x="4305" y="5353"/>
                      <a:pt x="4315" y="5291"/>
                      <a:pt x="4315" y="5228"/>
                    </a:cubicBezTo>
                    <a:cubicBezTo>
                      <a:pt x="4315" y="5187"/>
                      <a:pt x="4305" y="5145"/>
                      <a:pt x="4305" y="5104"/>
                    </a:cubicBezTo>
                    <a:close/>
                    <a:moveTo>
                      <a:pt x="291" y="0"/>
                    </a:moveTo>
                    <a:cubicBezTo>
                      <a:pt x="176" y="322"/>
                      <a:pt x="10" y="633"/>
                      <a:pt x="0" y="985"/>
                    </a:cubicBezTo>
                    <a:lnTo>
                      <a:pt x="0" y="996"/>
                    </a:lnTo>
                    <a:cubicBezTo>
                      <a:pt x="0" y="1214"/>
                      <a:pt x="63" y="1421"/>
                      <a:pt x="114" y="1619"/>
                    </a:cubicBezTo>
                    <a:cubicBezTo>
                      <a:pt x="404" y="2707"/>
                      <a:pt x="591" y="3828"/>
                      <a:pt x="664" y="4959"/>
                    </a:cubicBezTo>
                    <a:cubicBezTo>
                      <a:pt x="685" y="5249"/>
                      <a:pt x="716" y="5560"/>
                      <a:pt x="882" y="5768"/>
                    </a:cubicBezTo>
                    <a:cubicBezTo>
                      <a:pt x="1006" y="5923"/>
                      <a:pt x="1204" y="5985"/>
                      <a:pt x="1380" y="6027"/>
                    </a:cubicBezTo>
                    <a:cubicBezTo>
                      <a:pt x="1462" y="6058"/>
                      <a:pt x="1556" y="6068"/>
                      <a:pt x="1639" y="6089"/>
                    </a:cubicBezTo>
                    <a:cubicBezTo>
                      <a:pt x="1639" y="5830"/>
                      <a:pt x="1628" y="5570"/>
                      <a:pt x="1587" y="5321"/>
                    </a:cubicBezTo>
                    <a:cubicBezTo>
                      <a:pt x="1545" y="5062"/>
                      <a:pt x="1483" y="4803"/>
                      <a:pt x="1483" y="4533"/>
                    </a:cubicBezTo>
                    <a:cubicBezTo>
                      <a:pt x="1483" y="4160"/>
                      <a:pt x="1628" y="3797"/>
                      <a:pt x="1743" y="3434"/>
                    </a:cubicBezTo>
                    <a:cubicBezTo>
                      <a:pt x="2013" y="2583"/>
                      <a:pt x="2096" y="1702"/>
                      <a:pt x="2168" y="819"/>
                    </a:cubicBezTo>
                    <a:lnTo>
                      <a:pt x="2168" y="819"/>
                    </a:lnTo>
                    <a:cubicBezTo>
                      <a:pt x="2085" y="882"/>
                      <a:pt x="2002" y="955"/>
                      <a:pt x="1909" y="1027"/>
                    </a:cubicBezTo>
                    <a:cubicBezTo>
                      <a:pt x="1919" y="810"/>
                      <a:pt x="1950" y="467"/>
                      <a:pt x="1992" y="93"/>
                    </a:cubicBezTo>
                    <a:lnTo>
                      <a:pt x="1753" y="93"/>
                    </a:lnTo>
                    <a:cubicBezTo>
                      <a:pt x="1473" y="93"/>
                      <a:pt x="1193" y="83"/>
                      <a:pt x="913" y="63"/>
                    </a:cubicBezTo>
                    <a:cubicBezTo>
                      <a:pt x="706" y="42"/>
                      <a:pt x="508" y="21"/>
                      <a:pt x="30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5043767" y="2794855"/>
                <a:ext cx="331718" cy="758070"/>
              </a:xfrm>
              <a:custGeom>
                <a:rect b="b" l="l" r="r" t="t"/>
                <a:pathLst>
                  <a:path extrusionOk="0" h="12969" w="5675">
                    <a:moveTo>
                      <a:pt x="4461" y="1"/>
                    </a:moveTo>
                    <a:lnTo>
                      <a:pt x="0" y="5177"/>
                    </a:lnTo>
                    <a:cubicBezTo>
                      <a:pt x="364" y="6411"/>
                      <a:pt x="613" y="7688"/>
                      <a:pt x="747" y="8963"/>
                    </a:cubicBezTo>
                    <a:cubicBezTo>
                      <a:pt x="800" y="9461"/>
                      <a:pt x="986" y="9949"/>
                      <a:pt x="1307" y="10332"/>
                    </a:cubicBezTo>
                    <a:cubicBezTo>
                      <a:pt x="1526" y="10592"/>
                      <a:pt x="1639" y="10975"/>
                      <a:pt x="1639" y="11328"/>
                    </a:cubicBezTo>
                    <a:cubicBezTo>
                      <a:pt x="1650" y="11775"/>
                      <a:pt x="1567" y="12314"/>
                      <a:pt x="1909" y="12614"/>
                    </a:cubicBezTo>
                    <a:cubicBezTo>
                      <a:pt x="2075" y="12760"/>
                      <a:pt x="2314" y="12812"/>
                      <a:pt x="2531" y="12843"/>
                    </a:cubicBezTo>
                    <a:cubicBezTo>
                      <a:pt x="3052" y="12930"/>
                      <a:pt x="3585" y="12968"/>
                      <a:pt x="4116" y="12968"/>
                    </a:cubicBezTo>
                    <a:cubicBezTo>
                      <a:pt x="4283" y="12968"/>
                      <a:pt x="4450" y="12964"/>
                      <a:pt x="4617" y="12957"/>
                    </a:cubicBezTo>
                    <a:cubicBezTo>
                      <a:pt x="5032" y="12936"/>
                      <a:pt x="5498" y="12874"/>
                      <a:pt x="5633" y="12335"/>
                    </a:cubicBezTo>
                    <a:cubicBezTo>
                      <a:pt x="5675" y="12179"/>
                      <a:pt x="5675" y="12023"/>
                      <a:pt x="5633" y="11867"/>
                    </a:cubicBezTo>
                    <a:cubicBezTo>
                      <a:pt x="5550" y="11432"/>
                      <a:pt x="5322" y="11017"/>
                      <a:pt x="4970" y="10737"/>
                    </a:cubicBezTo>
                    <a:cubicBezTo>
                      <a:pt x="4738" y="10555"/>
                      <a:pt x="4441" y="10446"/>
                      <a:pt x="4145" y="10446"/>
                    </a:cubicBezTo>
                    <a:cubicBezTo>
                      <a:pt x="4070" y="10446"/>
                      <a:pt x="3995" y="10453"/>
                      <a:pt x="3921" y="10468"/>
                    </a:cubicBezTo>
                    <a:cubicBezTo>
                      <a:pt x="3341" y="5779"/>
                      <a:pt x="4160" y="5644"/>
                      <a:pt x="4668" y="3279"/>
                    </a:cubicBezTo>
                    <a:cubicBezTo>
                      <a:pt x="4793" y="2718"/>
                      <a:pt x="4928" y="2169"/>
                      <a:pt x="4928" y="1598"/>
                    </a:cubicBezTo>
                    <a:cubicBezTo>
                      <a:pt x="4938" y="1028"/>
                      <a:pt x="4814" y="436"/>
                      <a:pt x="4461"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p:nvPr/>
            </p:nvSpPr>
            <p:spPr>
              <a:xfrm>
                <a:off x="5054113" y="2895509"/>
                <a:ext cx="320787" cy="657357"/>
              </a:xfrm>
              <a:custGeom>
                <a:rect b="b" l="l" r="r" t="t"/>
                <a:pathLst>
                  <a:path extrusionOk="0" h="11246" w="5488">
                    <a:moveTo>
                      <a:pt x="4170" y="1"/>
                    </a:moveTo>
                    <a:lnTo>
                      <a:pt x="4170" y="1"/>
                    </a:lnTo>
                    <a:cubicBezTo>
                      <a:pt x="3973" y="457"/>
                      <a:pt x="4014" y="1049"/>
                      <a:pt x="4419" y="1298"/>
                    </a:cubicBezTo>
                    <a:cubicBezTo>
                      <a:pt x="4139" y="1287"/>
                      <a:pt x="3890" y="1069"/>
                      <a:pt x="3838" y="800"/>
                    </a:cubicBezTo>
                    <a:lnTo>
                      <a:pt x="3838" y="800"/>
                    </a:lnTo>
                    <a:cubicBezTo>
                      <a:pt x="3724" y="1391"/>
                      <a:pt x="3807" y="2024"/>
                      <a:pt x="4066" y="2563"/>
                    </a:cubicBezTo>
                    <a:cubicBezTo>
                      <a:pt x="3744" y="2428"/>
                      <a:pt x="3496" y="2117"/>
                      <a:pt x="3413" y="1775"/>
                    </a:cubicBezTo>
                    <a:cubicBezTo>
                      <a:pt x="3101" y="2646"/>
                      <a:pt x="2417" y="3393"/>
                      <a:pt x="1566" y="3776"/>
                    </a:cubicBezTo>
                    <a:cubicBezTo>
                      <a:pt x="1784" y="3435"/>
                      <a:pt x="1898" y="3030"/>
                      <a:pt x="1877" y="2635"/>
                    </a:cubicBezTo>
                    <a:lnTo>
                      <a:pt x="1877" y="2635"/>
                    </a:lnTo>
                    <a:cubicBezTo>
                      <a:pt x="1379" y="3258"/>
                      <a:pt x="726" y="3756"/>
                      <a:pt x="0" y="4088"/>
                    </a:cubicBezTo>
                    <a:cubicBezTo>
                      <a:pt x="270" y="5125"/>
                      <a:pt x="457" y="6183"/>
                      <a:pt x="570" y="7241"/>
                    </a:cubicBezTo>
                    <a:cubicBezTo>
                      <a:pt x="623" y="7739"/>
                      <a:pt x="809" y="8227"/>
                      <a:pt x="1130" y="8610"/>
                    </a:cubicBezTo>
                    <a:cubicBezTo>
                      <a:pt x="1349" y="8870"/>
                      <a:pt x="1462" y="9253"/>
                      <a:pt x="1462" y="9606"/>
                    </a:cubicBezTo>
                    <a:cubicBezTo>
                      <a:pt x="1473" y="9627"/>
                      <a:pt x="1473" y="9648"/>
                      <a:pt x="1473" y="9668"/>
                    </a:cubicBezTo>
                    <a:cubicBezTo>
                      <a:pt x="1473" y="9783"/>
                      <a:pt x="1462" y="9907"/>
                      <a:pt x="1462" y="10021"/>
                    </a:cubicBezTo>
                    <a:cubicBezTo>
                      <a:pt x="1462" y="10353"/>
                      <a:pt x="1494" y="10685"/>
                      <a:pt x="1732" y="10892"/>
                    </a:cubicBezTo>
                    <a:cubicBezTo>
                      <a:pt x="1898" y="11038"/>
                      <a:pt x="2137" y="11090"/>
                      <a:pt x="2354" y="11121"/>
                    </a:cubicBezTo>
                    <a:cubicBezTo>
                      <a:pt x="2884" y="11204"/>
                      <a:pt x="3423" y="11245"/>
                      <a:pt x="3963" y="11245"/>
                    </a:cubicBezTo>
                    <a:cubicBezTo>
                      <a:pt x="4118" y="11245"/>
                      <a:pt x="4284" y="11245"/>
                      <a:pt x="4440" y="11235"/>
                    </a:cubicBezTo>
                    <a:cubicBezTo>
                      <a:pt x="4502" y="11235"/>
                      <a:pt x="4564" y="11235"/>
                      <a:pt x="4627" y="11224"/>
                    </a:cubicBezTo>
                    <a:cubicBezTo>
                      <a:pt x="4585" y="11204"/>
                      <a:pt x="4554" y="11152"/>
                      <a:pt x="4574" y="11090"/>
                    </a:cubicBezTo>
                    <a:cubicBezTo>
                      <a:pt x="4678" y="10789"/>
                      <a:pt x="4647" y="10447"/>
                      <a:pt x="4481" y="10166"/>
                    </a:cubicBezTo>
                    <a:cubicBezTo>
                      <a:pt x="4429" y="10073"/>
                      <a:pt x="4512" y="9980"/>
                      <a:pt x="4595" y="9980"/>
                    </a:cubicBezTo>
                    <a:cubicBezTo>
                      <a:pt x="4627" y="9980"/>
                      <a:pt x="4668" y="10000"/>
                      <a:pt x="4689" y="10042"/>
                    </a:cubicBezTo>
                    <a:cubicBezTo>
                      <a:pt x="4876" y="10374"/>
                      <a:pt x="4917" y="10789"/>
                      <a:pt x="4803" y="11152"/>
                    </a:cubicBezTo>
                    <a:cubicBezTo>
                      <a:pt x="4803" y="11173"/>
                      <a:pt x="4793" y="11194"/>
                      <a:pt x="4782" y="11204"/>
                    </a:cubicBezTo>
                    <a:cubicBezTo>
                      <a:pt x="4938" y="11173"/>
                      <a:pt x="5093" y="11121"/>
                      <a:pt x="5217" y="11017"/>
                    </a:cubicBezTo>
                    <a:cubicBezTo>
                      <a:pt x="5155" y="11007"/>
                      <a:pt x="5083" y="10955"/>
                      <a:pt x="5114" y="10872"/>
                    </a:cubicBezTo>
                    <a:cubicBezTo>
                      <a:pt x="5197" y="10519"/>
                      <a:pt x="5145" y="10136"/>
                      <a:pt x="4959" y="9824"/>
                    </a:cubicBezTo>
                    <a:cubicBezTo>
                      <a:pt x="4906" y="9731"/>
                      <a:pt x="4989" y="9648"/>
                      <a:pt x="5072" y="9648"/>
                    </a:cubicBezTo>
                    <a:cubicBezTo>
                      <a:pt x="5104" y="9648"/>
                      <a:pt x="5134" y="9668"/>
                      <a:pt x="5166" y="9710"/>
                    </a:cubicBezTo>
                    <a:cubicBezTo>
                      <a:pt x="5363" y="10053"/>
                      <a:pt x="5436" y="10467"/>
                      <a:pt x="5353" y="10862"/>
                    </a:cubicBezTo>
                    <a:cubicBezTo>
                      <a:pt x="5394" y="10799"/>
                      <a:pt x="5436" y="10716"/>
                      <a:pt x="5456" y="10613"/>
                    </a:cubicBezTo>
                    <a:cubicBezTo>
                      <a:pt x="5477" y="10540"/>
                      <a:pt x="5487" y="10457"/>
                      <a:pt x="5487" y="10384"/>
                    </a:cubicBezTo>
                    <a:cubicBezTo>
                      <a:pt x="5487" y="10301"/>
                      <a:pt x="5477" y="10219"/>
                      <a:pt x="5456" y="10145"/>
                    </a:cubicBezTo>
                    <a:cubicBezTo>
                      <a:pt x="5373" y="9710"/>
                      <a:pt x="5145" y="9295"/>
                      <a:pt x="4793" y="9015"/>
                    </a:cubicBezTo>
                    <a:cubicBezTo>
                      <a:pt x="4564" y="8838"/>
                      <a:pt x="4263" y="8725"/>
                      <a:pt x="3973" y="8725"/>
                    </a:cubicBezTo>
                    <a:cubicBezTo>
                      <a:pt x="3890" y="8725"/>
                      <a:pt x="3817" y="8735"/>
                      <a:pt x="3744" y="8746"/>
                    </a:cubicBezTo>
                    <a:cubicBezTo>
                      <a:pt x="3599" y="7605"/>
                      <a:pt x="3537" y="6722"/>
                      <a:pt x="3537" y="6028"/>
                    </a:cubicBezTo>
                    <a:cubicBezTo>
                      <a:pt x="3537" y="3849"/>
                      <a:pt x="4108" y="3341"/>
                      <a:pt x="4491" y="1557"/>
                    </a:cubicBezTo>
                    <a:cubicBezTo>
                      <a:pt x="4574" y="1152"/>
                      <a:pt x="4668" y="758"/>
                      <a:pt x="4720" y="343"/>
                    </a:cubicBezTo>
                    <a:lnTo>
                      <a:pt x="4720" y="343"/>
                    </a:lnTo>
                    <a:cubicBezTo>
                      <a:pt x="4710" y="353"/>
                      <a:pt x="4699" y="353"/>
                      <a:pt x="4699" y="353"/>
                    </a:cubicBezTo>
                    <a:cubicBezTo>
                      <a:pt x="4471" y="353"/>
                      <a:pt x="4284" y="208"/>
                      <a:pt x="417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4"/>
              <p:cNvSpPr/>
              <p:nvPr/>
            </p:nvSpPr>
            <p:spPr>
              <a:xfrm>
                <a:off x="5324510" y="3550344"/>
                <a:ext cx="9119" cy="1929"/>
              </a:xfrm>
              <a:custGeom>
                <a:rect b="b" l="l" r="r" t="t"/>
                <a:pathLst>
                  <a:path extrusionOk="0" h="33" w="156">
                    <a:moveTo>
                      <a:pt x="156" y="1"/>
                    </a:moveTo>
                    <a:cubicBezTo>
                      <a:pt x="104" y="11"/>
                      <a:pt x="52" y="11"/>
                      <a:pt x="1" y="21"/>
                    </a:cubicBezTo>
                    <a:cubicBezTo>
                      <a:pt x="21" y="32"/>
                      <a:pt x="42" y="32"/>
                      <a:pt x="63" y="32"/>
                    </a:cubicBezTo>
                    <a:cubicBezTo>
                      <a:pt x="94" y="32"/>
                      <a:pt x="125" y="21"/>
                      <a:pt x="156" y="1"/>
                    </a:cubicBezTo>
                    <a:close/>
                  </a:path>
                </a:pathLst>
              </a:custGeom>
              <a:solidFill>
                <a:srgbClr val="F69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5312995" y="3478799"/>
                <a:ext cx="28583" cy="72832"/>
              </a:xfrm>
              <a:custGeom>
                <a:rect b="b" l="l" r="r" t="t"/>
                <a:pathLst>
                  <a:path extrusionOk="0" h="1246" w="489">
                    <a:moveTo>
                      <a:pt x="166" y="1"/>
                    </a:moveTo>
                    <a:cubicBezTo>
                      <a:pt x="83" y="1"/>
                      <a:pt x="0" y="94"/>
                      <a:pt x="52" y="187"/>
                    </a:cubicBezTo>
                    <a:cubicBezTo>
                      <a:pt x="218" y="468"/>
                      <a:pt x="249" y="810"/>
                      <a:pt x="145" y="1111"/>
                    </a:cubicBezTo>
                    <a:cubicBezTo>
                      <a:pt x="125" y="1173"/>
                      <a:pt x="156" y="1225"/>
                      <a:pt x="198" y="1245"/>
                    </a:cubicBezTo>
                    <a:cubicBezTo>
                      <a:pt x="249" y="1235"/>
                      <a:pt x="301" y="1235"/>
                      <a:pt x="353" y="1225"/>
                    </a:cubicBezTo>
                    <a:cubicBezTo>
                      <a:pt x="364" y="1215"/>
                      <a:pt x="374" y="1194"/>
                      <a:pt x="374" y="1173"/>
                    </a:cubicBezTo>
                    <a:cubicBezTo>
                      <a:pt x="488" y="810"/>
                      <a:pt x="447" y="395"/>
                      <a:pt x="260" y="63"/>
                    </a:cubicBezTo>
                    <a:cubicBezTo>
                      <a:pt x="239" y="21"/>
                      <a:pt x="198" y="1"/>
                      <a:pt x="166" y="1"/>
                    </a:cubicBezTo>
                    <a:close/>
                  </a:path>
                </a:pathLst>
              </a:custGeom>
              <a:solidFill>
                <a:srgbClr val="DA5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p:nvPr/>
            </p:nvSpPr>
            <p:spPr>
              <a:xfrm>
                <a:off x="5359055" y="3530354"/>
                <a:ext cx="7950" cy="9119"/>
              </a:xfrm>
              <a:custGeom>
                <a:rect b="b" l="l" r="r" t="t"/>
                <a:pathLst>
                  <a:path extrusionOk="0" h="156" w="136">
                    <a:moveTo>
                      <a:pt x="136" y="1"/>
                    </a:moveTo>
                    <a:lnTo>
                      <a:pt x="136" y="1"/>
                    </a:lnTo>
                    <a:cubicBezTo>
                      <a:pt x="94" y="63"/>
                      <a:pt x="53" y="114"/>
                      <a:pt x="0" y="156"/>
                    </a:cubicBezTo>
                    <a:lnTo>
                      <a:pt x="11" y="156"/>
                    </a:lnTo>
                    <a:cubicBezTo>
                      <a:pt x="63" y="156"/>
                      <a:pt x="104" y="135"/>
                      <a:pt x="125" y="73"/>
                    </a:cubicBezTo>
                    <a:cubicBezTo>
                      <a:pt x="125" y="52"/>
                      <a:pt x="136" y="31"/>
                      <a:pt x="136" y="1"/>
                    </a:cubicBezTo>
                    <a:close/>
                  </a:path>
                </a:pathLst>
              </a:custGeom>
              <a:solidFill>
                <a:srgbClr val="F69C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
              <p:cNvSpPr/>
              <p:nvPr/>
            </p:nvSpPr>
            <p:spPr>
              <a:xfrm>
                <a:off x="5340877" y="3459393"/>
                <a:ext cx="30980" cy="80080"/>
              </a:xfrm>
              <a:custGeom>
                <a:rect b="b" l="l" r="r" t="t"/>
                <a:pathLst>
                  <a:path extrusionOk="0" h="1370" w="530">
                    <a:moveTo>
                      <a:pt x="166" y="1"/>
                    </a:moveTo>
                    <a:cubicBezTo>
                      <a:pt x="83" y="1"/>
                      <a:pt x="0" y="84"/>
                      <a:pt x="53" y="177"/>
                    </a:cubicBezTo>
                    <a:cubicBezTo>
                      <a:pt x="239" y="489"/>
                      <a:pt x="291" y="872"/>
                      <a:pt x="208" y="1225"/>
                    </a:cubicBezTo>
                    <a:cubicBezTo>
                      <a:pt x="177" y="1308"/>
                      <a:pt x="249" y="1360"/>
                      <a:pt x="311" y="1370"/>
                    </a:cubicBezTo>
                    <a:cubicBezTo>
                      <a:pt x="364" y="1328"/>
                      <a:pt x="405" y="1277"/>
                      <a:pt x="447" y="1215"/>
                    </a:cubicBezTo>
                    <a:cubicBezTo>
                      <a:pt x="530" y="820"/>
                      <a:pt x="457" y="406"/>
                      <a:pt x="260" y="63"/>
                    </a:cubicBezTo>
                    <a:cubicBezTo>
                      <a:pt x="228" y="21"/>
                      <a:pt x="198" y="1"/>
                      <a:pt x="166" y="1"/>
                    </a:cubicBezTo>
                    <a:close/>
                  </a:path>
                </a:pathLst>
              </a:custGeom>
              <a:solidFill>
                <a:srgbClr val="DA50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4297399" y="2246168"/>
                <a:ext cx="396600" cy="588792"/>
              </a:xfrm>
              <a:custGeom>
                <a:rect b="b" l="l" r="r" t="t"/>
                <a:pathLst>
                  <a:path extrusionOk="0" h="10073" w="6785">
                    <a:moveTo>
                      <a:pt x="3527" y="0"/>
                    </a:moveTo>
                    <a:lnTo>
                      <a:pt x="3527" y="0"/>
                    </a:lnTo>
                    <a:cubicBezTo>
                      <a:pt x="3735" y="125"/>
                      <a:pt x="3922" y="301"/>
                      <a:pt x="4035" y="519"/>
                    </a:cubicBezTo>
                    <a:cubicBezTo>
                      <a:pt x="3521" y="270"/>
                      <a:pt x="2951" y="149"/>
                      <a:pt x="2382" y="149"/>
                    </a:cubicBezTo>
                    <a:cubicBezTo>
                      <a:pt x="1527" y="149"/>
                      <a:pt x="673" y="421"/>
                      <a:pt x="1" y="944"/>
                    </a:cubicBezTo>
                    <a:cubicBezTo>
                      <a:pt x="154" y="832"/>
                      <a:pt x="341" y="781"/>
                      <a:pt x="531" y="781"/>
                    </a:cubicBezTo>
                    <a:cubicBezTo>
                      <a:pt x="765" y="781"/>
                      <a:pt x="1004" y="859"/>
                      <a:pt x="1193" y="996"/>
                    </a:cubicBezTo>
                    <a:cubicBezTo>
                      <a:pt x="1536" y="1255"/>
                      <a:pt x="1723" y="1681"/>
                      <a:pt x="1764" y="2106"/>
                    </a:cubicBezTo>
                    <a:cubicBezTo>
                      <a:pt x="1806" y="2532"/>
                      <a:pt x="1712" y="2956"/>
                      <a:pt x="1577" y="3361"/>
                    </a:cubicBezTo>
                    <a:cubicBezTo>
                      <a:pt x="1349" y="4077"/>
                      <a:pt x="996" y="4761"/>
                      <a:pt x="840" y="5498"/>
                    </a:cubicBezTo>
                    <a:cubicBezTo>
                      <a:pt x="674" y="6234"/>
                      <a:pt x="757" y="7085"/>
                      <a:pt x="1276" y="7624"/>
                    </a:cubicBezTo>
                    <a:cubicBezTo>
                      <a:pt x="1038" y="7583"/>
                      <a:pt x="820" y="7428"/>
                      <a:pt x="685" y="7220"/>
                    </a:cubicBezTo>
                    <a:lnTo>
                      <a:pt x="685" y="7220"/>
                    </a:lnTo>
                    <a:cubicBezTo>
                      <a:pt x="830" y="7915"/>
                      <a:pt x="1318" y="8537"/>
                      <a:pt x="1961" y="8828"/>
                    </a:cubicBezTo>
                    <a:cubicBezTo>
                      <a:pt x="1920" y="8832"/>
                      <a:pt x="1879" y="8834"/>
                      <a:pt x="1837" y="8834"/>
                    </a:cubicBezTo>
                    <a:cubicBezTo>
                      <a:pt x="1676" y="8834"/>
                      <a:pt x="1507" y="8803"/>
                      <a:pt x="1359" y="8745"/>
                    </a:cubicBezTo>
                    <a:lnTo>
                      <a:pt x="1359" y="8745"/>
                    </a:lnTo>
                    <a:cubicBezTo>
                      <a:pt x="2337" y="9602"/>
                      <a:pt x="3636" y="10072"/>
                      <a:pt x="4934" y="10072"/>
                    </a:cubicBezTo>
                    <a:cubicBezTo>
                      <a:pt x="5425" y="10072"/>
                      <a:pt x="5917" y="10005"/>
                      <a:pt x="6390" y="9865"/>
                    </a:cubicBezTo>
                    <a:lnTo>
                      <a:pt x="6785" y="8216"/>
                    </a:lnTo>
                    <a:lnTo>
                      <a:pt x="6785" y="8216"/>
                    </a:lnTo>
                    <a:cubicBezTo>
                      <a:pt x="6635" y="8300"/>
                      <a:pt x="6470" y="8338"/>
                      <a:pt x="6303" y="8338"/>
                    </a:cubicBezTo>
                    <a:cubicBezTo>
                      <a:pt x="5889" y="8338"/>
                      <a:pt x="5462" y="8106"/>
                      <a:pt x="5218" y="7760"/>
                    </a:cubicBezTo>
                    <a:cubicBezTo>
                      <a:pt x="4876" y="7272"/>
                      <a:pt x="4834" y="6628"/>
                      <a:pt x="4927" y="6038"/>
                    </a:cubicBezTo>
                    <a:cubicBezTo>
                      <a:pt x="5010" y="5446"/>
                      <a:pt x="5218" y="4876"/>
                      <a:pt x="5332" y="4295"/>
                    </a:cubicBezTo>
                    <a:cubicBezTo>
                      <a:pt x="5498" y="3413"/>
                      <a:pt x="5436" y="2479"/>
                      <a:pt x="5083" y="1660"/>
                    </a:cubicBezTo>
                    <a:cubicBezTo>
                      <a:pt x="4772" y="955"/>
                      <a:pt x="4222" y="342"/>
                      <a:pt x="35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p:nvPr/>
            </p:nvSpPr>
            <p:spPr>
              <a:xfrm>
                <a:off x="4448964" y="2650538"/>
                <a:ext cx="849549" cy="473641"/>
              </a:xfrm>
              <a:custGeom>
                <a:rect b="b" l="l" r="r" t="t"/>
                <a:pathLst>
                  <a:path extrusionOk="0" h="8103" w="14534">
                    <a:moveTo>
                      <a:pt x="11308" y="1"/>
                    </a:moveTo>
                    <a:cubicBezTo>
                      <a:pt x="11266" y="12"/>
                      <a:pt x="11225" y="22"/>
                      <a:pt x="11193" y="32"/>
                    </a:cubicBezTo>
                    <a:cubicBezTo>
                      <a:pt x="11100" y="53"/>
                      <a:pt x="11017" y="63"/>
                      <a:pt x="10923" y="84"/>
                    </a:cubicBezTo>
                    <a:cubicBezTo>
                      <a:pt x="10706" y="136"/>
                      <a:pt x="10478" y="167"/>
                      <a:pt x="10249" y="188"/>
                    </a:cubicBezTo>
                    <a:cubicBezTo>
                      <a:pt x="9794" y="241"/>
                      <a:pt x="9332" y="258"/>
                      <a:pt x="8866" y="258"/>
                    </a:cubicBezTo>
                    <a:cubicBezTo>
                      <a:pt x="8239" y="258"/>
                      <a:pt x="7607" y="226"/>
                      <a:pt x="6982" y="208"/>
                    </a:cubicBezTo>
                    <a:cubicBezTo>
                      <a:pt x="6806" y="205"/>
                      <a:pt x="6630" y="202"/>
                      <a:pt x="6454" y="202"/>
                    </a:cubicBezTo>
                    <a:cubicBezTo>
                      <a:pt x="5176" y="202"/>
                      <a:pt x="3873" y="326"/>
                      <a:pt x="2770" y="945"/>
                    </a:cubicBezTo>
                    <a:cubicBezTo>
                      <a:pt x="955" y="1951"/>
                      <a:pt x="1" y="4182"/>
                      <a:pt x="291" y="6236"/>
                    </a:cubicBezTo>
                    <a:cubicBezTo>
                      <a:pt x="354" y="6681"/>
                      <a:pt x="478" y="7148"/>
                      <a:pt x="799" y="7470"/>
                    </a:cubicBezTo>
                    <a:cubicBezTo>
                      <a:pt x="1142" y="7801"/>
                      <a:pt x="1650" y="7916"/>
                      <a:pt x="2117" y="7978"/>
                    </a:cubicBezTo>
                    <a:cubicBezTo>
                      <a:pt x="2553" y="8040"/>
                      <a:pt x="2988" y="8071"/>
                      <a:pt x="3424" y="8092"/>
                    </a:cubicBezTo>
                    <a:cubicBezTo>
                      <a:pt x="3622" y="8099"/>
                      <a:pt x="3821" y="8103"/>
                      <a:pt x="4020" y="8103"/>
                    </a:cubicBezTo>
                    <a:cubicBezTo>
                      <a:pt x="4664" y="8103"/>
                      <a:pt x="5313" y="8067"/>
                      <a:pt x="5955" y="8020"/>
                    </a:cubicBezTo>
                    <a:cubicBezTo>
                      <a:pt x="7801" y="7895"/>
                      <a:pt x="9720" y="7635"/>
                      <a:pt x="11255" y="6598"/>
                    </a:cubicBezTo>
                    <a:cubicBezTo>
                      <a:pt x="12532" y="5738"/>
                      <a:pt x="13392" y="4420"/>
                      <a:pt x="13994" y="2988"/>
                    </a:cubicBezTo>
                    <a:cubicBezTo>
                      <a:pt x="14191" y="2522"/>
                      <a:pt x="14367" y="2034"/>
                      <a:pt x="14512" y="1557"/>
                    </a:cubicBezTo>
                    <a:cubicBezTo>
                      <a:pt x="14512" y="1536"/>
                      <a:pt x="14523" y="1515"/>
                      <a:pt x="14523" y="1505"/>
                    </a:cubicBezTo>
                    <a:cubicBezTo>
                      <a:pt x="14523" y="1495"/>
                      <a:pt x="14533" y="1485"/>
                      <a:pt x="14533" y="1474"/>
                    </a:cubicBezTo>
                    <a:lnTo>
                      <a:pt x="14295" y="1370"/>
                    </a:lnTo>
                    <a:lnTo>
                      <a:pt x="14284" y="1360"/>
                    </a:lnTo>
                    <a:lnTo>
                      <a:pt x="13776" y="1132"/>
                    </a:lnTo>
                    <a:lnTo>
                      <a:pt x="11847" y="250"/>
                    </a:lnTo>
                    <a:lnTo>
                      <a:pt x="11608" y="136"/>
                    </a:lnTo>
                    <a:lnTo>
                      <a:pt x="11308" y="1"/>
                    </a:ln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p:cNvSpPr/>
              <p:nvPr/>
            </p:nvSpPr>
            <p:spPr>
              <a:xfrm>
                <a:off x="4646647" y="2588696"/>
                <a:ext cx="771339" cy="568217"/>
              </a:xfrm>
              <a:custGeom>
                <a:rect b="b" l="l" r="r" t="t"/>
                <a:pathLst>
                  <a:path extrusionOk="0" h="9721" w="13196">
                    <a:moveTo>
                      <a:pt x="12905" y="1"/>
                    </a:moveTo>
                    <a:cubicBezTo>
                      <a:pt x="12415" y="432"/>
                      <a:pt x="11879" y="577"/>
                      <a:pt x="11309" y="577"/>
                    </a:cubicBezTo>
                    <a:cubicBezTo>
                      <a:pt x="10454" y="577"/>
                      <a:pt x="9523" y="252"/>
                      <a:pt x="8558" y="84"/>
                    </a:cubicBezTo>
                    <a:cubicBezTo>
                      <a:pt x="8550" y="82"/>
                      <a:pt x="8542" y="82"/>
                      <a:pt x="8535" y="82"/>
                    </a:cubicBezTo>
                    <a:cubicBezTo>
                      <a:pt x="8370" y="82"/>
                      <a:pt x="8144" y="378"/>
                      <a:pt x="7935" y="665"/>
                    </a:cubicBezTo>
                    <a:cubicBezTo>
                      <a:pt x="7926" y="685"/>
                      <a:pt x="7905" y="696"/>
                      <a:pt x="7894" y="717"/>
                    </a:cubicBezTo>
                    <a:cubicBezTo>
                      <a:pt x="7770" y="883"/>
                      <a:pt x="7656" y="1049"/>
                      <a:pt x="7541" y="1142"/>
                    </a:cubicBezTo>
                    <a:cubicBezTo>
                      <a:pt x="7500" y="1183"/>
                      <a:pt x="7458" y="1215"/>
                      <a:pt x="7417" y="1225"/>
                    </a:cubicBezTo>
                    <a:cubicBezTo>
                      <a:pt x="7272" y="1277"/>
                      <a:pt x="7147" y="1370"/>
                      <a:pt x="7023" y="1474"/>
                    </a:cubicBezTo>
                    <a:cubicBezTo>
                      <a:pt x="6940" y="1547"/>
                      <a:pt x="6847" y="1640"/>
                      <a:pt x="6764" y="1723"/>
                    </a:cubicBezTo>
                    <a:cubicBezTo>
                      <a:pt x="5955" y="2532"/>
                      <a:pt x="4990" y="3165"/>
                      <a:pt x="4046" y="3797"/>
                    </a:cubicBezTo>
                    <a:cubicBezTo>
                      <a:pt x="3092" y="4441"/>
                      <a:pt x="2137" y="5104"/>
                      <a:pt x="1380" y="5955"/>
                    </a:cubicBezTo>
                    <a:cubicBezTo>
                      <a:pt x="612" y="6806"/>
                      <a:pt x="52" y="7884"/>
                      <a:pt x="1" y="9025"/>
                    </a:cubicBezTo>
                    <a:lnTo>
                      <a:pt x="42" y="9150"/>
                    </a:lnTo>
                    <a:lnTo>
                      <a:pt x="52" y="9171"/>
                    </a:lnTo>
                    <a:cubicBezTo>
                      <a:pt x="259" y="9202"/>
                      <a:pt x="467" y="9223"/>
                      <a:pt x="685" y="9244"/>
                    </a:cubicBezTo>
                    <a:cubicBezTo>
                      <a:pt x="958" y="9265"/>
                      <a:pt x="1232" y="9275"/>
                      <a:pt x="1507" y="9275"/>
                    </a:cubicBezTo>
                    <a:cubicBezTo>
                      <a:pt x="2454" y="9275"/>
                      <a:pt x="3407" y="9151"/>
                      <a:pt x="4316" y="8901"/>
                    </a:cubicBezTo>
                    <a:lnTo>
                      <a:pt x="4316" y="8901"/>
                    </a:lnTo>
                    <a:cubicBezTo>
                      <a:pt x="4025" y="9212"/>
                      <a:pt x="3673" y="9472"/>
                      <a:pt x="3278" y="9648"/>
                    </a:cubicBezTo>
                    <a:cubicBezTo>
                      <a:pt x="4305" y="9627"/>
                      <a:pt x="5312" y="9347"/>
                      <a:pt x="6204" y="8849"/>
                    </a:cubicBezTo>
                    <a:lnTo>
                      <a:pt x="6204" y="8849"/>
                    </a:lnTo>
                    <a:cubicBezTo>
                      <a:pt x="6131" y="9191"/>
                      <a:pt x="5934" y="9503"/>
                      <a:pt x="5664" y="9721"/>
                    </a:cubicBezTo>
                    <a:cubicBezTo>
                      <a:pt x="6909" y="9534"/>
                      <a:pt x="8071" y="8859"/>
                      <a:pt x="8848" y="7884"/>
                    </a:cubicBezTo>
                    <a:lnTo>
                      <a:pt x="8848" y="7884"/>
                    </a:lnTo>
                    <a:cubicBezTo>
                      <a:pt x="8869" y="8279"/>
                      <a:pt x="8755" y="8684"/>
                      <a:pt x="8537" y="9025"/>
                    </a:cubicBezTo>
                    <a:cubicBezTo>
                      <a:pt x="9388" y="8642"/>
                      <a:pt x="10072" y="7895"/>
                      <a:pt x="10384" y="7024"/>
                    </a:cubicBezTo>
                    <a:cubicBezTo>
                      <a:pt x="10467" y="7366"/>
                      <a:pt x="10715" y="7677"/>
                      <a:pt x="11037" y="7812"/>
                    </a:cubicBezTo>
                    <a:cubicBezTo>
                      <a:pt x="10778" y="7273"/>
                      <a:pt x="10695" y="6640"/>
                      <a:pt x="10809" y="6049"/>
                    </a:cubicBezTo>
                    <a:lnTo>
                      <a:pt x="10809" y="6049"/>
                    </a:lnTo>
                    <a:cubicBezTo>
                      <a:pt x="10861" y="6318"/>
                      <a:pt x="11110" y="6536"/>
                      <a:pt x="11390" y="6547"/>
                    </a:cubicBezTo>
                    <a:cubicBezTo>
                      <a:pt x="10944" y="6266"/>
                      <a:pt x="10944" y="5582"/>
                      <a:pt x="11203" y="5125"/>
                    </a:cubicBezTo>
                    <a:cubicBezTo>
                      <a:pt x="11349" y="4876"/>
                      <a:pt x="11535" y="4669"/>
                      <a:pt x="11722" y="4472"/>
                    </a:cubicBezTo>
                    <a:cubicBezTo>
                      <a:pt x="11898" y="4285"/>
                      <a:pt x="12075" y="4109"/>
                      <a:pt x="12230" y="3912"/>
                    </a:cubicBezTo>
                    <a:cubicBezTo>
                      <a:pt x="12271" y="3860"/>
                      <a:pt x="12303" y="3808"/>
                      <a:pt x="12344" y="3756"/>
                    </a:cubicBezTo>
                    <a:cubicBezTo>
                      <a:pt x="12458" y="3580"/>
                      <a:pt x="12552" y="3393"/>
                      <a:pt x="12624" y="3196"/>
                    </a:cubicBezTo>
                    <a:cubicBezTo>
                      <a:pt x="12635" y="3186"/>
                      <a:pt x="12635" y="3175"/>
                      <a:pt x="12645" y="3165"/>
                    </a:cubicBezTo>
                    <a:cubicBezTo>
                      <a:pt x="12822" y="2688"/>
                      <a:pt x="12873" y="2158"/>
                      <a:pt x="12780" y="1661"/>
                    </a:cubicBezTo>
                    <a:lnTo>
                      <a:pt x="12780" y="1661"/>
                    </a:lnTo>
                    <a:cubicBezTo>
                      <a:pt x="12915" y="1806"/>
                      <a:pt x="13050" y="1962"/>
                      <a:pt x="13195" y="2107"/>
                    </a:cubicBezTo>
                    <a:cubicBezTo>
                      <a:pt x="13091" y="1402"/>
                      <a:pt x="12998" y="706"/>
                      <a:pt x="12905"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4686686" y="2807481"/>
                <a:ext cx="681556" cy="349429"/>
              </a:xfrm>
              <a:custGeom>
                <a:rect b="b" l="l" r="r" t="t"/>
                <a:pathLst>
                  <a:path extrusionOk="0" h="5978" w="11660">
                    <a:moveTo>
                      <a:pt x="11376" y="1"/>
                    </a:moveTo>
                    <a:cubicBezTo>
                      <a:pt x="10768" y="1"/>
                      <a:pt x="10168" y="162"/>
                      <a:pt x="9585" y="324"/>
                    </a:cubicBezTo>
                    <a:cubicBezTo>
                      <a:pt x="9325" y="1258"/>
                      <a:pt x="8765" y="2108"/>
                      <a:pt x="7997" y="2710"/>
                    </a:cubicBezTo>
                    <a:cubicBezTo>
                      <a:pt x="8101" y="2295"/>
                      <a:pt x="8122" y="1849"/>
                      <a:pt x="8039" y="1424"/>
                    </a:cubicBezTo>
                    <a:lnTo>
                      <a:pt x="8039" y="1424"/>
                    </a:lnTo>
                    <a:cubicBezTo>
                      <a:pt x="7635" y="2368"/>
                      <a:pt x="6971" y="3187"/>
                      <a:pt x="6141" y="3768"/>
                    </a:cubicBezTo>
                    <a:cubicBezTo>
                      <a:pt x="6255" y="3530"/>
                      <a:pt x="6379" y="3291"/>
                      <a:pt x="6494" y="3042"/>
                    </a:cubicBezTo>
                    <a:lnTo>
                      <a:pt x="6494" y="3042"/>
                    </a:lnTo>
                    <a:cubicBezTo>
                      <a:pt x="5871" y="3737"/>
                      <a:pt x="4927" y="4058"/>
                      <a:pt x="4004" y="4235"/>
                    </a:cubicBezTo>
                    <a:cubicBezTo>
                      <a:pt x="3081" y="4411"/>
                      <a:pt x="2137" y="4484"/>
                      <a:pt x="1255" y="4785"/>
                    </a:cubicBezTo>
                    <a:cubicBezTo>
                      <a:pt x="798" y="4950"/>
                      <a:pt x="353" y="5189"/>
                      <a:pt x="0" y="5501"/>
                    </a:cubicBezTo>
                    <a:cubicBezTo>
                      <a:pt x="273" y="5522"/>
                      <a:pt x="547" y="5532"/>
                      <a:pt x="822" y="5532"/>
                    </a:cubicBezTo>
                    <a:cubicBezTo>
                      <a:pt x="1769" y="5532"/>
                      <a:pt x="2722" y="5408"/>
                      <a:pt x="3631" y="5158"/>
                    </a:cubicBezTo>
                    <a:lnTo>
                      <a:pt x="3631" y="5158"/>
                    </a:lnTo>
                    <a:cubicBezTo>
                      <a:pt x="3340" y="5469"/>
                      <a:pt x="2988" y="5729"/>
                      <a:pt x="2593" y="5905"/>
                    </a:cubicBezTo>
                    <a:cubicBezTo>
                      <a:pt x="3620" y="5884"/>
                      <a:pt x="4627" y="5604"/>
                      <a:pt x="5519" y="5106"/>
                    </a:cubicBezTo>
                    <a:lnTo>
                      <a:pt x="5519" y="5106"/>
                    </a:lnTo>
                    <a:cubicBezTo>
                      <a:pt x="5446" y="5448"/>
                      <a:pt x="5249" y="5760"/>
                      <a:pt x="4979" y="5978"/>
                    </a:cubicBezTo>
                    <a:cubicBezTo>
                      <a:pt x="6224" y="5791"/>
                      <a:pt x="7386" y="5116"/>
                      <a:pt x="8163" y="4141"/>
                    </a:cubicBezTo>
                    <a:lnTo>
                      <a:pt x="8163" y="4141"/>
                    </a:lnTo>
                    <a:cubicBezTo>
                      <a:pt x="8184" y="4536"/>
                      <a:pt x="8070" y="4941"/>
                      <a:pt x="7852" y="5282"/>
                    </a:cubicBezTo>
                    <a:cubicBezTo>
                      <a:pt x="8703" y="4899"/>
                      <a:pt x="9387" y="4152"/>
                      <a:pt x="9699" y="3281"/>
                    </a:cubicBezTo>
                    <a:cubicBezTo>
                      <a:pt x="9782" y="3623"/>
                      <a:pt x="10030" y="3934"/>
                      <a:pt x="10352" y="4069"/>
                    </a:cubicBezTo>
                    <a:cubicBezTo>
                      <a:pt x="10093" y="3530"/>
                      <a:pt x="10010" y="2897"/>
                      <a:pt x="10124" y="2306"/>
                    </a:cubicBezTo>
                    <a:lnTo>
                      <a:pt x="10124" y="2306"/>
                    </a:lnTo>
                    <a:cubicBezTo>
                      <a:pt x="10176" y="2575"/>
                      <a:pt x="10425" y="2793"/>
                      <a:pt x="10705" y="2804"/>
                    </a:cubicBezTo>
                    <a:cubicBezTo>
                      <a:pt x="10259" y="2523"/>
                      <a:pt x="10259" y="1839"/>
                      <a:pt x="10518" y="1382"/>
                    </a:cubicBezTo>
                    <a:cubicBezTo>
                      <a:pt x="10777" y="916"/>
                      <a:pt x="11224" y="584"/>
                      <a:pt x="11545" y="169"/>
                    </a:cubicBezTo>
                    <a:cubicBezTo>
                      <a:pt x="11586" y="117"/>
                      <a:pt x="11618" y="65"/>
                      <a:pt x="11659" y="13"/>
                    </a:cubicBezTo>
                    <a:cubicBezTo>
                      <a:pt x="11565" y="5"/>
                      <a:pt x="11471" y="1"/>
                      <a:pt x="11376" y="1"/>
                    </a:cubicBezTo>
                    <a:close/>
                  </a:path>
                </a:pathLst>
              </a:custGeom>
              <a:solidFill>
                <a:srgbClr val="FFF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p:nvPr/>
            </p:nvSpPr>
            <p:spPr>
              <a:xfrm>
                <a:off x="5048034" y="2626280"/>
                <a:ext cx="336569" cy="223873"/>
              </a:xfrm>
              <a:custGeom>
                <a:rect b="b" l="l" r="r" t="t"/>
                <a:pathLst>
                  <a:path extrusionOk="0" h="3830" w="5758">
                    <a:moveTo>
                      <a:pt x="1048" y="1"/>
                    </a:moveTo>
                    <a:cubicBezTo>
                      <a:pt x="1038" y="33"/>
                      <a:pt x="1038" y="53"/>
                      <a:pt x="1027" y="74"/>
                    </a:cubicBezTo>
                    <a:cubicBezTo>
                      <a:pt x="820" y="364"/>
                      <a:pt x="508" y="540"/>
                      <a:pt x="156" y="593"/>
                    </a:cubicBezTo>
                    <a:cubicBezTo>
                      <a:pt x="104" y="593"/>
                      <a:pt x="52" y="603"/>
                      <a:pt x="0" y="603"/>
                    </a:cubicBezTo>
                    <a:cubicBezTo>
                      <a:pt x="52" y="686"/>
                      <a:pt x="104" y="759"/>
                      <a:pt x="156" y="831"/>
                    </a:cubicBezTo>
                    <a:cubicBezTo>
                      <a:pt x="1266" y="2335"/>
                      <a:pt x="2573" y="2947"/>
                      <a:pt x="3745" y="3403"/>
                    </a:cubicBezTo>
                    <a:cubicBezTo>
                      <a:pt x="4139" y="3549"/>
                      <a:pt x="4512" y="3684"/>
                      <a:pt x="4855" y="3829"/>
                    </a:cubicBezTo>
                    <a:cubicBezTo>
                      <a:pt x="5031" y="3642"/>
                      <a:pt x="5208" y="3466"/>
                      <a:pt x="5363" y="3269"/>
                    </a:cubicBezTo>
                    <a:cubicBezTo>
                      <a:pt x="5404" y="3217"/>
                      <a:pt x="5436" y="3165"/>
                      <a:pt x="5477" y="3113"/>
                    </a:cubicBezTo>
                    <a:cubicBezTo>
                      <a:pt x="5591" y="2937"/>
                      <a:pt x="5685" y="2750"/>
                      <a:pt x="5757" y="2553"/>
                    </a:cubicBezTo>
                    <a:cubicBezTo>
                      <a:pt x="5726" y="2543"/>
                      <a:pt x="5695" y="2532"/>
                      <a:pt x="5653" y="2511"/>
                    </a:cubicBezTo>
                    <a:cubicBezTo>
                      <a:pt x="5280" y="2377"/>
                      <a:pt x="4793" y="2159"/>
                      <a:pt x="4274" y="1920"/>
                    </a:cubicBezTo>
                    <a:cubicBezTo>
                      <a:pt x="4212" y="1889"/>
                      <a:pt x="4150" y="1858"/>
                      <a:pt x="4097" y="1827"/>
                    </a:cubicBezTo>
                    <a:lnTo>
                      <a:pt x="4087" y="1827"/>
                    </a:lnTo>
                    <a:lnTo>
                      <a:pt x="4035" y="1806"/>
                    </a:lnTo>
                    <a:cubicBezTo>
                      <a:pt x="3869" y="1723"/>
                      <a:pt x="3703" y="1630"/>
                      <a:pt x="3527" y="1547"/>
                    </a:cubicBezTo>
                    <a:cubicBezTo>
                      <a:pt x="2790" y="1163"/>
                      <a:pt x="2064" y="748"/>
                      <a:pt x="1546" y="395"/>
                    </a:cubicBezTo>
                    <a:cubicBezTo>
                      <a:pt x="1525" y="385"/>
                      <a:pt x="1515" y="374"/>
                      <a:pt x="1504" y="364"/>
                    </a:cubicBezTo>
                    <a:cubicBezTo>
                      <a:pt x="1328" y="240"/>
                      <a:pt x="1183" y="125"/>
                      <a:pt x="1068" y="22"/>
                    </a:cubicBezTo>
                    <a:cubicBezTo>
                      <a:pt x="1059" y="12"/>
                      <a:pt x="1048" y="12"/>
                      <a:pt x="1048"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
              <p:cNvSpPr/>
              <p:nvPr/>
            </p:nvSpPr>
            <p:spPr>
              <a:xfrm>
                <a:off x="5292362" y="2830043"/>
                <a:ext cx="72247" cy="86159"/>
              </a:xfrm>
              <a:custGeom>
                <a:rect b="b" l="l" r="r" t="t"/>
                <a:pathLst>
                  <a:path extrusionOk="0" h="1474" w="1236">
                    <a:moveTo>
                      <a:pt x="623" y="0"/>
                    </a:moveTo>
                    <a:cubicBezTo>
                      <a:pt x="281" y="0"/>
                      <a:pt x="0" y="332"/>
                      <a:pt x="0" y="737"/>
                    </a:cubicBezTo>
                    <a:cubicBezTo>
                      <a:pt x="0" y="1141"/>
                      <a:pt x="281" y="1473"/>
                      <a:pt x="623" y="1473"/>
                    </a:cubicBezTo>
                    <a:cubicBezTo>
                      <a:pt x="955" y="1473"/>
                      <a:pt x="1235" y="1141"/>
                      <a:pt x="1235" y="737"/>
                    </a:cubicBezTo>
                    <a:cubicBezTo>
                      <a:pt x="1235" y="332"/>
                      <a:pt x="955" y="0"/>
                      <a:pt x="6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5304462" y="2841558"/>
                <a:ext cx="52841" cy="62486"/>
              </a:xfrm>
              <a:custGeom>
                <a:rect b="b" l="l" r="r" t="t"/>
                <a:pathLst>
                  <a:path extrusionOk="0" h="1069" w="904">
                    <a:moveTo>
                      <a:pt x="457" y="1"/>
                    </a:moveTo>
                    <a:cubicBezTo>
                      <a:pt x="208" y="1"/>
                      <a:pt x="1" y="239"/>
                      <a:pt x="1" y="540"/>
                    </a:cubicBezTo>
                    <a:cubicBezTo>
                      <a:pt x="1" y="831"/>
                      <a:pt x="208" y="1069"/>
                      <a:pt x="457" y="1069"/>
                    </a:cubicBezTo>
                    <a:cubicBezTo>
                      <a:pt x="696" y="1069"/>
                      <a:pt x="904" y="831"/>
                      <a:pt x="904" y="540"/>
                    </a:cubicBezTo>
                    <a:cubicBezTo>
                      <a:pt x="904" y="239"/>
                      <a:pt x="696" y="1"/>
                      <a:pt x="45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a:off x="5414234" y="2269900"/>
                <a:ext cx="281390" cy="323710"/>
              </a:xfrm>
              <a:custGeom>
                <a:rect b="b" l="l" r="r" t="t"/>
                <a:pathLst>
                  <a:path extrusionOk="0" h="5538" w="4814">
                    <a:moveTo>
                      <a:pt x="1177" y="1"/>
                    </a:moveTo>
                    <a:cubicBezTo>
                      <a:pt x="1026" y="1"/>
                      <a:pt x="876" y="70"/>
                      <a:pt x="778" y="196"/>
                    </a:cubicBezTo>
                    <a:cubicBezTo>
                      <a:pt x="499" y="580"/>
                      <a:pt x="239" y="974"/>
                      <a:pt x="1" y="1379"/>
                    </a:cubicBezTo>
                    <a:cubicBezTo>
                      <a:pt x="93" y="1517"/>
                      <a:pt x="243" y="1593"/>
                      <a:pt x="399" y="1593"/>
                    </a:cubicBezTo>
                    <a:cubicBezTo>
                      <a:pt x="453" y="1593"/>
                      <a:pt x="508" y="1584"/>
                      <a:pt x="561" y="1565"/>
                    </a:cubicBezTo>
                    <a:cubicBezTo>
                      <a:pt x="633" y="1534"/>
                      <a:pt x="716" y="1503"/>
                      <a:pt x="789" y="1472"/>
                    </a:cubicBezTo>
                    <a:cubicBezTo>
                      <a:pt x="833" y="1457"/>
                      <a:pt x="882" y="1442"/>
                      <a:pt x="929" y="1442"/>
                    </a:cubicBezTo>
                    <a:cubicBezTo>
                      <a:pt x="948" y="1442"/>
                      <a:pt x="968" y="1445"/>
                      <a:pt x="986" y="1451"/>
                    </a:cubicBezTo>
                    <a:cubicBezTo>
                      <a:pt x="1080" y="1482"/>
                      <a:pt x="1110" y="1607"/>
                      <a:pt x="1121" y="1700"/>
                    </a:cubicBezTo>
                    <a:cubicBezTo>
                      <a:pt x="1266" y="2779"/>
                      <a:pt x="1453" y="3899"/>
                      <a:pt x="2127" y="4749"/>
                    </a:cubicBezTo>
                    <a:cubicBezTo>
                      <a:pt x="2293" y="4968"/>
                      <a:pt x="2500" y="5185"/>
                      <a:pt x="2500" y="5455"/>
                    </a:cubicBezTo>
                    <a:cubicBezTo>
                      <a:pt x="2656" y="5351"/>
                      <a:pt x="2781" y="5196"/>
                      <a:pt x="2832" y="5019"/>
                    </a:cubicBezTo>
                    <a:cubicBezTo>
                      <a:pt x="2864" y="5185"/>
                      <a:pt x="2905" y="5362"/>
                      <a:pt x="2936" y="5538"/>
                    </a:cubicBezTo>
                    <a:cubicBezTo>
                      <a:pt x="3330" y="5154"/>
                      <a:pt x="3600" y="4646"/>
                      <a:pt x="3704" y="4106"/>
                    </a:cubicBezTo>
                    <a:cubicBezTo>
                      <a:pt x="3766" y="4252"/>
                      <a:pt x="3828" y="4397"/>
                      <a:pt x="3901" y="4542"/>
                    </a:cubicBezTo>
                    <a:cubicBezTo>
                      <a:pt x="4150" y="4044"/>
                      <a:pt x="4326" y="3525"/>
                      <a:pt x="4420" y="2976"/>
                    </a:cubicBezTo>
                    <a:cubicBezTo>
                      <a:pt x="4523" y="3038"/>
                      <a:pt x="4606" y="3131"/>
                      <a:pt x="4637" y="3246"/>
                    </a:cubicBezTo>
                    <a:cubicBezTo>
                      <a:pt x="4731" y="2893"/>
                      <a:pt x="4814" y="2499"/>
                      <a:pt x="4658" y="2167"/>
                    </a:cubicBezTo>
                    <a:cubicBezTo>
                      <a:pt x="4544" y="1939"/>
                      <a:pt x="4326" y="1783"/>
                      <a:pt x="4118" y="1638"/>
                    </a:cubicBezTo>
                    <a:cubicBezTo>
                      <a:pt x="3247" y="1047"/>
                      <a:pt x="2324" y="538"/>
                      <a:pt x="1391" y="51"/>
                    </a:cubicBezTo>
                    <a:cubicBezTo>
                      <a:pt x="1323" y="17"/>
                      <a:pt x="1250" y="1"/>
                      <a:pt x="1177" y="1"/>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4"/>
              <p:cNvSpPr/>
              <p:nvPr/>
            </p:nvSpPr>
            <p:spPr>
              <a:xfrm>
                <a:off x="5443927" y="2269783"/>
                <a:ext cx="248072" cy="323827"/>
              </a:xfrm>
              <a:custGeom>
                <a:rect b="b" l="l" r="r" t="t"/>
                <a:pathLst>
                  <a:path extrusionOk="0" h="5540" w="4244">
                    <a:moveTo>
                      <a:pt x="665" y="1"/>
                    </a:moveTo>
                    <a:cubicBezTo>
                      <a:pt x="509" y="1"/>
                      <a:pt x="364" y="74"/>
                      <a:pt x="270" y="198"/>
                    </a:cubicBezTo>
                    <a:cubicBezTo>
                      <a:pt x="177" y="323"/>
                      <a:pt x="94" y="447"/>
                      <a:pt x="1" y="572"/>
                    </a:cubicBezTo>
                    <a:cubicBezTo>
                      <a:pt x="270" y="685"/>
                      <a:pt x="519" y="841"/>
                      <a:pt x="727" y="1049"/>
                    </a:cubicBezTo>
                    <a:cubicBezTo>
                      <a:pt x="1215" y="1567"/>
                      <a:pt x="1391" y="2303"/>
                      <a:pt x="1577" y="2999"/>
                    </a:cubicBezTo>
                    <a:cubicBezTo>
                      <a:pt x="1775" y="3683"/>
                      <a:pt x="2045" y="4420"/>
                      <a:pt x="2635" y="4814"/>
                    </a:cubicBezTo>
                    <a:lnTo>
                      <a:pt x="2231" y="4659"/>
                    </a:lnTo>
                    <a:lnTo>
                      <a:pt x="2231" y="4659"/>
                    </a:lnTo>
                    <a:cubicBezTo>
                      <a:pt x="2262" y="4814"/>
                      <a:pt x="2273" y="4980"/>
                      <a:pt x="2273" y="5136"/>
                    </a:cubicBezTo>
                    <a:cubicBezTo>
                      <a:pt x="2294" y="5094"/>
                      <a:pt x="2314" y="5063"/>
                      <a:pt x="2324" y="5021"/>
                    </a:cubicBezTo>
                    <a:cubicBezTo>
                      <a:pt x="2356" y="5187"/>
                      <a:pt x="2397" y="5364"/>
                      <a:pt x="2428" y="5540"/>
                    </a:cubicBezTo>
                    <a:cubicBezTo>
                      <a:pt x="2822" y="5156"/>
                      <a:pt x="3092" y="4648"/>
                      <a:pt x="3196" y="4108"/>
                    </a:cubicBezTo>
                    <a:cubicBezTo>
                      <a:pt x="3258" y="4254"/>
                      <a:pt x="3320" y="4399"/>
                      <a:pt x="3393" y="4544"/>
                    </a:cubicBezTo>
                    <a:cubicBezTo>
                      <a:pt x="3642" y="4046"/>
                      <a:pt x="3818" y="3527"/>
                      <a:pt x="3912" y="2978"/>
                    </a:cubicBezTo>
                    <a:cubicBezTo>
                      <a:pt x="4015" y="3040"/>
                      <a:pt x="4098" y="3133"/>
                      <a:pt x="4129" y="3248"/>
                    </a:cubicBezTo>
                    <a:cubicBezTo>
                      <a:pt x="4181" y="3040"/>
                      <a:pt x="4233" y="2812"/>
                      <a:pt x="4244" y="2605"/>
                    </a:cubicBezTo>
                    <a:cubicBezTo>
                      <a:pt x="4244" y="2449"/>
                      <a:pt x="4212" y="2303"/>
                      <a:pt x="4150" y="2169"/>
                    </a:cubicBezTo>
                    <a:cubicBezTo>
                      <a:pt x="4036" y="1941"/>
                      <a:pt x="3818" y="1785"/>
                      <a:pt x="3610" y="1640"/>
                    </a:cubicBezTo>
                    <a:cubicBezTo>
                      <a:pt x="2739" y="1049"/>
                      <a:pt x="1816" y="540"/>
                      <a:pt x="883" y="53"/>
                    </a:cubicBezTo>
                    <a:cubicBezTo>
                      <a:pt x="810" y="21"/>
                      <a:pt x="738" y="1"/>
                      <a:pt x="66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5074688" y="2278317"/>
                <a:ext cx="523325" cy="495619"/>
              </a:xfrm>
              <a:custGeom>
                <a:rect b="b" l="l" r="r" t="t"/>
                <a:pathLst>
                  <a:path extrusionOk="0" h="8479" w="8953">
                    <a:moveTo>
                      <a:pt x="4576" y="0"/>
                    </a:moveTo>
                    <a:cubicBezTo>
                      <a:pt x="4202" y="0"/>
                      <a:pt x="3827" y="103"/>
                      <a:pt x="3507" y="301"/>
                    </a:cubicBezTo>
                    <a:lnTo>
                      <a:pt x="3475" y="394"/>
                    </a:lnTo>
                    <a:cubicBezTo>
                      <a:pt x="3193" y="259"/>
                      <a:pt x="2884" y="190"/>
                      <a:pt x="2575" y="190"/>
                    </a:cubicBezTo>
                    <a:cubicBezTo>
                      <a:pt x="2339" y="190"/>
                      <a:pt x="2102" y="230"/>
                      <a:pt x="1878" y="311"/>
                    </a:cubicBezTo>
                    <a:cubicBezTo>
                      <a:pt x="2065" y="394"/>
                      <a:pt x="2251" y="467"/>
                      <a:pt x="2438" y="539"/>
                    </a:cubicBezTo>
                    <a:cubicBezTo>
                      <a:pt x="2374" y="532"/>
                      <a:pt x="2309" y="528"/>
                      <a:pt x="2245" y="528"/>
                    </a:cubicBezTo>
                    <a:cubicBezTo>
                      <a:pt x="1694" y="528"/>
                      <a:pt x="1142" y="797"/>
                      <a:pt x="789" y="1224"/>
                    </a:cubicBezTo>
                    <a:cubicBezTo>
                      <a:pt x="986" y="1089"/>
                      <a:pt x="1204" y="986"/>
                      <a:pt x="1432" y="933"/>
                    </a:cubicBezTo>
                    <a:lnTo>
                      <a:pt x="1432" y="933"/>
                    </a:lnTo>
                    <a:cubicBezTo>
                      <a:pt x="831" y="1712"/>
                      <a:pt x="354" y="2593"/>
                      <a:pt x="1" y="3517"/>
                    </a:cubicBezTo>
                    <a:cubicBezTo>
                      <a:pt x="156" y="3517"/>
                      <a:pt x="312" y="3527"/>
                      <a:pt x="467" y="3527"/>
                    </a:cubicBezTo>
                    <a:cubicBezTo>
                      <a:pt x="167" y="4284"/>
                      <a:pt x="105" y="5124"/>
                      <a:pt x="291" y="5912"/>
                    </a:cubicBezTo>
                    <a:cubicBezTo>
                      <a:pt x="301" y="5965"/>
                      <a:pt x="312" y="6016"/>
                      <a:pt x="333" y="6058"/>
                    </a:cubicBezTo>
                    <a:cubicBezTo>
                      <a:pt x="343" y="5986"/>
                      <a:pt x="354" y="5912"/>
                      <a:pt x="374" y="5850"/>
                    </a:cubicBezTo>
                    <a:cubicBezTo>
                      <a:pt x="447" y="5560"/>
                      <a:pt x="603" y="5290"/>
                      <a:pt x="799" y="5073"/>
                    </a:cubicBezTo>
                    <a:lnTo>
                      <a:pt x="799" y="5073"/>
                    </a:lnTo>
                    <a:cubicBezTo>
                      <a:pt x="727" y="5363"/>
                      <a:pt x="665" y="5664"/>
                      <a:pt x="592" y="5954"/>
                    </a:cubicBezTo>
                    <a:cubicBezTo>
                      <a:pt x="582" y="5986"/>
                      <a:pt x="582" y="6006"/>
                      <a:pt x="571" y="6027"/>
                    </a:cubicBezTo>
                    <a:cubicBezTo>
                      <a:pt x="540" y="6151"/>
                      <a:pt x="509" y="6276"/>
                      <a:pt x="488" y="6400"/>
                    </a:cubicBezTo>
                    <a:cubicBezTo>
                      <a:pt x="457" y="6493"/>
                      <a:pt x="437" y="6597"/>
                      <a:pt x="405" y="6701"/>
                    </a:cubicBezTo>
                    <a:cubicBezTo>
                      <a:pt x="592" y="6701"/>
                      <a:pt x="768" y="6629"/>
                      <a:pt x="903" y="6504"/>
                    </a:cubicBezTo>
                    <a:cubicBezTo>
                      <a:pt x="955" y="6452"/>
                      <a:pt x="1007" y="6390"/>
                      <a:pt x="1048" y="6317"/>
                    </a:cubicBezTo>
                    <a:lnTo>
                      <a:pt x="1080" y="6255"/>
                    </a:lnTo>
                    <a:cubicBezTo>
                      <a:pt x="1080" y="6286"/>
                      <a:pt x="1080" y="6317"/>
                      <a:pt x="1090" y="6348"/>
                    </a:cubicBezTo>
                    <a:cubicBezTo>
                      <a:pt x="1100" y="6442"/>
                      <a:pt x="1121" y="6525"/>
                      <a:pt x="1142" y="6618"/>
                    </a:cubicBezTo>
                    <a:cubicBezTo>
                      <a:pt x="1308" y="7147"/>
                      <a:pt x="1702" y="7614"/>
                      <a:pt x="2210" y="7832"/>
                    </a:cubicBezTo>
                    <a:cubicBezTo>
                      <a:pt x="2179" y="7634"/>
                      <a:pt x="2138" y="7448"/>
                      <a:pt x="2096" y="7251"/>
                    </a:cubicBezTo>
                    <a:lnTo>
                      <a:pt x="2096" y="7251"/>
                    </a:lnTo>
                    <a:cubicBezTo>
                      <a:pt x="2470" y="7780"/>
                      <a:pt x="3051" y="8153"/>
                      <a:pt x="3683" y="8278"/>
                    </a:cubicBezTo>
                    <a:cubicBezTo>
                      <a:pt x="3652" y="8102"/>
                      <a:pt x="3621" y="7925"/>
                      <a:pt x="3579" y="7759"/>
                    </a:cubicBezTo>
                    <a:lnTo>
                      <a:pt x="3579" y="7728"/>
                    </a:lnTo>
                    <a:lnTo>
                      <a:pt x="3590" y="7738"/>
                    </a:lnTo>
                    <a:lnTo>
                      <a:pt x="3631" y="7780"/>
                    </a:lnTo>
                    <a:lnTo>
                      <a:pt x="3641" y="7780"/>
                    </a:lnTo>
                    <a:cubicBezTo>
                      <a:pt x="3694" y="7832"/>
                      <a:pt x="3745" y="7883"/>
                      <a:pt x="3807" y="7925"/>
                    </a:cubicBezTo>
                    <a:cubicBezTo>
                      <a:pt x="4202" y="8236"/>
                      <a:pt x="4689" y="8423"/>
                      <a:pt x="5197" y="8464"/>
                    </a:cubicBezTo>
                    <a:cubicBezTo>
                      <a:pt x="5239" y="8475"/>
                      <a:pt x="5280" y="8475"/>
                      <a:pt x="5322" y="8475"/>
                    </a:cubicBezTo>
                    <a:cubicBezTo>
                      <a:pt x="5363" y="8477"/>
                      <a:pt x="5405" y="8479"/>
                      <a:pt x="5447" y="8479"/>
                    </a:cubicBezTo>
                    <a:cubicBezTo>
                      <a:pt x="5780" y="8479"/>
                      <a:pt x="6118" y="8405"/>
                      <a:pt x="6421" y="8268"/>
                    </a:cubicBezTo>
                    <a:cubicBezTo>
                      <a:pt x="7366" y="7853"/>
                      <a:pt x="7988" y="6805"/>
                      <a:pt x="7915" y="5778"/>
                    </a:cubicBezTo>
                    <a:lnTo>
                      <a:pt x="7915" y="5778"/>
                    </a:lnTo>
                    <a:lnTo>
                      <a:pt x="8196" y="6369"/>
                    </a:lnTo>
                    <a:cubicBezTo>
                      <a:pt x="8537" y="5820"/>
                      <a:pt x="8662" y="5145"/>
                      <a:pt x="8548" y="4513"/>
                    </a:cubicBezTo>
                    <a:lnTo>
                      <a:pt x="8548" y="4513"/>
                    </a:lnTo>
                    <a:lnTo>
                      <a:pt x="8952" y="4668"/>
                    </a:lnTo>
                    <a:cubicBezTo>
                      <a:pt x="8362" y="4274"/>
                      <a:pt x="8092" y="3537"/>
                      <a:pt x="7894" y="2853"/>
                    </a:cubicBezTo>
                    <a:cubicBezTo>
                      <a:pt x="7708" y="2157"/>
                      <a:pt x="7532" y="1421"/>
                      <a:pt x="7044" y="903"/>
                    </a:cubicBezTo>
                    <a:cubicBezTo>
                      <a:pt x="6571" y="422"/>
                      <a:pt x="5896" y="223"/>
                      <a:pt x="5217" y="223"/>
                    </a:cubicBezTo>
                    <a:cubicBezTo>
                      <a:pt x="5001" y="223"/>
                      <a:pt x="4785" y="243"/>
                      <a:pt x="4575" y="280"/>
                    </a:cubicBezTo>
                    <a:cubicBezTo>
                      <a:pt x="4710" y="197"/>
                      <a:pt x="4845" y="124"/>
                      <a:pt x="4980" y="41"/>
                    </a:cubicBezTo>
                    <a:cubicBezTo>
                      <a:pt x="4847" y="14"/>
                      <a:pt x="4712" y="0"/>
                      <a:pt x="4576"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p:nvPr/>
            </p:nvSpPr>
            <p:spPr>
              <a:xfrm>
                <a:off x="5409382" y="2529718"/>
                <a:ext cx="117080" cy="156536"/>
              </a:xfrm>
              <a:custGeom>
                <a:rect b="b" l="l" r="r" t="t"/>
                <a:pathLst>
                  <a:path extrusionOk="0" h="2678" w="2003">
                    <a:moveTo>
                      <a:pt x="652" y="0"/>
                    </a:moveTo>
                    <a:cubicBezTo>
                      <a:pt x="612" y="0"/>
                      <a:pt x="571" y="44"/>
                      <a:pt x="602" y="76"/>
                    </a:cubicBezTo>
                    <a:cubicBezTo>
                      <a:pt x="820" y="304"/>
                      <a:pt x="1038" y="533"/>
                      <a:pt x="1266" y="751"/>
                    </a:cubicBezTo>
                    <a:cubicBezTo>
                      <a:pt x="1401" y="896"/>
                      <a:pt x="1567" y="1041"/>
                      <a:pt x="1691" y="1207"/>
                    </a:cubicBezTo>
                    <a:cubicBezTo>
                      <a:pt x="1598" y="1176"/>
                      <a:pt x="1495" y="1155"/>
                      <a:pt x="1391" y="1155"/>
                    </a:cubicBezTo>
                    <a:cubicBezTo>
                      <a:pt x="1364" y="1153"/>
                      <a:pt x="1337" y="1153"/>
                      <a:pt x="1310" y="1153"/>
                    </a:cubicBezTo>
                    <a:cubicBezTo>
                      <a:pt x="1181" y="1153"/>
                      <a:pt x="1053" y="1171"/>
                      <a:pt x="924" y="1197"/>
                    </a:cubicBezTo>
                    <a:cubicBezTo>
                      <a:pt x="654" y="1259"/>
                      <a:pt x="384" y="1394"/>
                      <a:pt x="208" y="1602"/>
                    </a:cubicBezTo>
                    <a:cubicBezTo>
                      <a:pt x="42" y="1798"/>
                      <a:pt x="1" y="2079"/>
                      <a:pt x="156" y="2286"/>
                    </a:cubicBezTo>
                    <a:cubicBezTo>
                      <a:pt x="291" y="2483"/>
                      <a:pt x="540" y="2607"/>
                      <a:pt x="768" y="2660"/>
                    </a:cubicBezTo>
                    <a:cubicBezTo>
                      <a:pt x="835" y="2671"/>
                      <a:pt x="903" y="2677"/>
                      <a:pt x="972" y="2677"/>
                    </a:cubicBezTo>
                    <a:cubicBezTo>
                      <a:pt x="1148" y="2677"/>
                      <a:pt x="1327" y="2638"/>
                      <a:pt x="1484" y="2556"/>
                    </a:cubicBezTo>
                    <a:cubicBezTo>
                      <a:pt x="1806" y="2390"/>
                      <a:pt x="2002" y="2016"/>
                      <a:pt x="1982" y="1664"/>
                    </a:cubicBezTo>
                    <a:cubicBezTo>
                      <a:pt x="1982" y="1643"/>
                      <a:pt x="1982" y="1622"/>
                      <a:pt x="1992" y="1602"/>
                    </a:cubicBezTo>
                    <a:cubicBezTo>
                      <a:pt x="1992" y="1508"/>
                      <a:pt x="1951" y="1415"/>
                      <a:pt x="1889" y="1342"/>
                    </a:cubicBezTo>
                    <a:cubicBezTo>
                      <a:pt x="1774" y="1104"/>
                      <a:pt x="1557" y="917"/>
                      <a:pt x="1380" y="730"/>
                    </a:cubicBezTo>
                    <a:cubicBezTo>
                      <a:pt x="1142" y="491"/>
                      <a:pt x="914" y="253"/>
                      <a:pt x="685" y="14"/>
                    </a:cubicBezTo>
                    <a:cubicBezTo>
                      <a:pt x="676" y="4"/>
                      <a:pt x="664" y="0"/>
                      <a:pt x="65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
              <p:cNvSpPr/>
              <p:nvPr/>
            </p:nvSpPr>
            <p:spPr>
              <a:xfrm>
                <a:off x="5271144" y="2639023"/>
                <a:ext cx="242403" cy="101883"/>
              </a:xfrm>
              <a:custGeom>
                <a:rect b="b" l="l" r="r" t="t"/>
                <a:pathLst>
                  <a:path extrusionOk="0" h="1743" w="4147">
                    <a:moveTo>
                      <a:pt x="59" y="1"/>
                    </a:moveTo>
                    <a:cubicBezTo>
                      <a:pt x="31" y="1"/>
                      <a:pt x="1" y="19"/>
                      <a:pt x="1" y="53"/>
                    </a:cubicBezTo>
                    <a:cubicBezTo>
                      <a:pt x="11" y="416"/>
                      <a:pt x="374" y="613"/>
                      <a:pt x="695" y="665"/>
                    </a:cubicBezTo>
                    <a:cubicBezTo>
                      <a:pt x="851" y="686"/>
                      <a:pt x="1007" y="675"/>
                      <a:pt x="1163" y="696"/>
                    </a:cubicBezTo>
                    <a:cubicBezTo>
                      <a:pt x="1338" y="717"/>
                      <a:pt x="1453" y="820"/>
                      <a:pt x="1525" y="976"/>
                    </a:cubicBezTo>
                    <a:cubicBezTo>
                      <a:pt x="1587" y="1122"/>
                      <a:pt x="1629" y="1277"/>
                      <a:pt x="1723" y="1412"/>
                    </a:cubicBezTo>
                    <a:cubicBezTo>
                      <a:pt x="1806" y="1516"/>
                      <a:pt x="1909" y="1599"/>
                      <a:pt x="2023" y="1650"/>
                    </a:cubicBezTo>
                    <a:cubicBezTo>
                      <a:pt x="2156" y="1714"/>
                      <a:pt x="2297" y="1742"/>
                      <a:pt x="2437" y="1742"/>
                    </a:cubicBezTo>
                    <a:cubicBezTo>
                      <a:pt x="2570" y="1742"/>
                      <a:pt x="2701" y="1717"/>
                      <a:pt x="2822" y="1671"/>
                    </a:cubicBezTo>
                    <a:cubicBezTo>
                      <a:pt x="3102" y="1567"/>
                      <a:pt x="3330" y="1380"/>
                      <a:pt x="3528" y="1173"/>
                    </a:cubicBezTo>
                    <a:cubicBezTo>
                      <a:pt x="3600" y="1261"/>
                      <a:pt x="3706" y="1306"/>
                      <a:pt x="3814" y="1306"/>
                    </a:cubicBezTo>
                    <a:cubicBezTo>
                      <a:pt x="3922" y="1306"/>
                      <a:pt x="4030" y="1261"/>
                      <a:pt x="4108" y="1173"/>
                    </a:cubicBezTo>
                    <a:cubicBezTo>
                      <a:pt x="4147" y="1135"/>
                      <a:pt x="4110" y="1096"/>
                      <a:pt x="4072" y="1096"/>
                    </a:cubicBezTo>
                    <a:cubicBezTo>
                      <a:pt x="4059" y="1096"/>
                      <a:pt x="4046" y="1100"/>
                      <a:pt x="4035" y="1111"/>
                    </a:cubicBezTo>
                    <a:cubicBezTo>
                      <a:pt x="3972" y="1174"/>
                      <a:pt x="3896" y="1204"/>
                      <a:pt x="3820" y="1204"/>
                    </a:cubicBezTo>
                    <a:cubicBezTo>
                      <a:pt x="3723" y="1204"/>
                      <a:pt x="3628" y="1153"/>
                      <a:pt x="3569" y="1059"/>
                    </a:cubicBezTo>
                    <a:cubicBezTo>
                      <a:pt x="3560" y="1045"/>
                      <a:pt x="3546" y="1039"/>
                      <a:pt x="3532" y="1039"/>
                    </a:cubicBezTo>
                    <a:cubicBezTo>
                      <a:pt x="3515" y="1039"/>
                      <a:pt x="3498" y="1048"/>
                      <a:pt x="3486" y="1059"/>
                    </a:cubicBezTo>
                    <a:cubicBezTo>
                      <a:pt x="3268" y="1308"/>
                      <a:pt x="2988" y="1546"/>
                      <a:pt x="2656" y="1619"/>
                    </a:cubicBezTo>
                    <a:cubicBezTo>
                      <a:pt x="2591" y="1633"/>
                      <a:pt x="2524" y="1641"/>
                      <a:pt x="2456" y="1641"/>
                    </a:cubicBezTo>
                    <a:cubicBezTo>
                      <a:pt x="2275" y="1641"/>
                      <a:pt x="2091" y="1590"/>
                      <a:pt x="1940" y="1484"/>
                    </a:cubicBezTo>
                    <a:cubicBezTo>
                      <a:pt x="1826" y="1401"/>
                      <a:pt x="1753" y="1277"/>
                      <a:pt x="1702" y="1142"/>
                    </a:cubicBezTo>
                    <a:cubicBezTo>
                      <a:pt x="1650" y="1007"/>
                      <a:pt x="1598" y="873"/>
                      <a:pt x="1504" y="758"/>
                    </a:cubicBezTo>
                    <a:cubicBezTo>
                      <a:pt x="1308" y="530"/>
                      <a:pt x="997" y="603"/>
                      <a:pt x="727" y="561"/>
                    </a:cubicBezTo>
                    <a:cubicBezTo>
                      <a:pt x="446" y="530"/>
                      <a:pt x="114" y="364"/>
                      <a:pt x="104" y="43"/>
                    </a:cubicBezTo>
                    <a:cubicBezTo>
                      <a:pt x="104" y="14"/>
                      <a:pt x="83" y="1"/>
                      <a:pt x="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5268397" y="2512182"/>
                <a:ext cx="48282" cy="43898"/>
              </a:xfrm>
              <a:custGeom>
                <a:rect b="b" l="l" r="r" t="t"/>
                <a:pathLst>
                  <a:path extrusionOk="0" h="751" w="826">
                    <a:moveTo>
                      <a:pt x="437" y="1"/>
                    </a:moveTo>
                    <a:cubicBezTo>
                      <a:pt x="223" y="1"/>
                      <a:pt x="1" y="163"/>
                      <a:pt x="37" y="418"/>
                    </a:cubicBezTo>
                    <a:cubicBezTo>
                      <a:pt x="37" y="429"/>
                      <a:pt x="48" y="449"/>
                      <a:pt x="48" y="470"/>
                    </a:cubicBezTo>
                    <a:cubicBezTo>
                      <a:pt x="92" y="630"/>
                      <a:pt x="257" y="751"/>
                      <a:pt x="421" y="751"/>
                    </a:cubicBezTo>
                    <a:cubicBezTo>
                      <a:pt x="449" y="751"/>
                      <a:pt x="477" y="747"/>
                      <a:pt x="504" y="740"/>
                    </a:cubicBezTo>
                    <a:cubicBezTo>
                      <a:pt x="701" y="687"/>
                      <a:pt x="825" y="470"/>
                      <a:pt x="784" y="273"/>
                    </a:cubicBezTo>
                    <a:cubicBezTo>
                      <a:pt x="737" y="83"/>
                      <a:pt x="589" y="1"/>
                      <a:pt x="43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p:nvPr/>
            </p:nvSpPr>
            <p:spPr>
              <a:xfrm>
                <a:off x="5459417" y="2484885"/>
                <a:ext cx="48282" cy="43372"/>
              </a:xfrm>
              <a:custGeom>
                <a:rect b="b" l="l" r="r" t="t"/>
                <a:pathLst>
                  <a:path extrusionOk="0" h="742" w="826">
                    <a:moveTo>
                      <a:pt x="430" y="1"/>
                    </a:moveTo>
                    <a:cubicBezTo>
                      <a:pt x="218" y="1"/>
                      <a:pt x="1" y="160"/>
                      <a:pt x="37" y="408"/>
                    </a:cubicBezTo>
                    <a:cubicBezTo>
                      <a:pt x="37" y="428"/>
                      <a:pt x="37" y="439"/>
                      <a:pt x="47" y="460"/>
                    </a:cubicBezTo>
                    <a:cubicBezTo>
                      <a:pt x="91" y="626"/>
                      <a:pt x="254" y="741"/>
                      <a:pt x="416" y="741"/>
                    </a:cubicBezTo>
                    <a:cubicBezTo>
                      <a:pt x="445" y="741"/>
                      <a:pt x="475" y="737"/>
                      <a:pt x="503" y="730"/>
                    </a:cubicBezTo>
                    <a:cubicBezTo>
                      <a:pt x="701" y="688"/>
                      <a:pt x="825" y="460"/>
                      <a:pt x="784" y="273"/>
                    </a:cubicBezTo>
                    <a:cubicBezTo>
                      <a:pt x="732" y="83"/>
                      <a:pt x="582" y="1"/>
                      <a:pt x="43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4"/>
              <p:cNvSpPr/>
              <p:nvPr/>
            </p:nvSpPr>
            <p:spPr>
              <a:xfrm>
                <a:off x="5221460" y="2423219"/>
                <a:ext cx="73358" cy="51555"/>
              </a:xfrm>
              <a:custGeom>
                <a:rect b="b" l="l" r="r" t="t"/>
                <a:pathLst>
                  <a:path extrusionOk="0" h="882" w="1255">
                    <a:moveTo>
                      <a:pt x="975" y="0"/>
                    </a:moveTo>
                    <a:cubicBezTo>
                      <a:pt x="768" y="0"/>
                      <a:pt x="560" y="73"/>
                      <a:pt x="394" y="187"/>
                    </a:cubicBezTo>
                    <a:cubicBezTo>
                      <a:pt x="208" y="322"/>
                      <a:pt x="72" y="529"/>
                      <a:pt x="21" y="768"/>
                    </a:cubicBezTo>
                    <a:cubicBezTo>
                      <a:pt x="0" y="819"/>
                      <a:pt x="52" y="872"/>
                      <a:pt x="104" y="882"/>
                    </a:cubicBezTo>
                    <a:lnTo>
                      <a:pt x="125" y="882"/>
                    </a:lnTo>
                    <a:cubicBezTo>
                      <a:pt x="176" y="882"/>
                      <a:pt x="208" y="840"/>
                      <a:pt x="218" y="789"/>
                    </a:cubicBezTo>
                    <a:cubicBezTo>
                      <a:pt x="311" y="436"/>
                      <a:pt x="633" y="208"/>
                      <a:pt x="975" y="208"/>
                    </a:cubicBezTo>
                    <a:cubicBezTo>
                      <a:pt x="1017" y="208"/>
                      <a:pt x="1058" y="218"/>
                      <a:pt x="1110" y="218"/>
                    </a:cubicBezTo>
                    <a:lnTo>
                      <a:pt x="1120" y="218"/>
                    </a:lnTo>
                    <a:cubicBezTo>
                      <a:pt x="1234" y="218"/>
                      <a:pt x="1255" y="42"/>
                      <a:pt x="1130" y="21"/>
                    </a:cubicBezTo>
                    <a:cubicBezTo>
                      <a:pt x="1079" y="10"/>
                      <a:pt x="1027" y="0"/>
                      <a:pt x="97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4"/>
              <p:cNvSpPr/>
              <p:nvPr/>
            </p:nvSpPr>
            <p:spPr>
              <a:xfrm>
                <a:off x="5442700" y="2397091"/>
                <a:ext cx="63772" cy="37702"/>
              </a:xfrm>
              <a:custGeom>
                <a:rect b="b" l="l" r="r" t="t"/>
                <a:pathLst>
                  <a:path extrusionOk="0" h="645" w="1091">
                    <a:moveTo>
                      <a:pt x="302" y="1"/>
                    </a:moveTo>
                    <a:cubicBezTo>
                      <a:pt x="291" y="1"/>
                      <a:pt x="271" y="1"/>
                      <a:pt x="261" y="12"/>
                    </a:cubicBezTo>
                    <a:cubicBezTo>
                      <a:pt x="136" y="22"/>
                      <a:pt x="42" y="105"/>
                      <a:pt x="22" y="219"/>
                    </a:cubicBezTo>
                    <a:cubicBezTo>
                      <a:pt x="1" y="271"/>
                      <a:pt x="53" y="333"/>
                      <a:pt x="105" y="333"/>
                    </a:cubicBezTo>
                    <a:lnTo>
                      <a:pt x="125" y="333"/>
                    </a:lnTo>
                    <a:cubicBezTo>
                      <a:pt x="178" y="333"/>
                      <a:pt x="208" y="302"/>
                      <a:pt x="219" y="250"/>
                    </a:cubicBezTo>
                    <a:lnTo>
                      <a:pt x="229" y="240"/>
                    </a:lnTo>
                    <a:cubicBezTo>
                      <a:pt x="240" y="219"/>
                      <a:pt x="240" y="219"/>
                      <a:pt x="261" y="219"/>
                    </a:cubicBezTo>
                    <a:cubicBezTo>
                      <a:pt x="271" y="208"/>
                      <a:pt x="291" y="208"/>
                      <a:pt x="302" y="208"/>
                    </a:cubicBezTo>
                    <a:cubicBezTo>
                      <a:pt x="323" y="208"/>
                      <a:pt x="344" y="208"/>
                      <a:pt x="364" y="219"/>
                    </a:cubicBezTo>
                    <a:cubicBezTo>
                      <a:pt x="437" y="229"/>
                      <a:pt x="510" y="261"/>
                      <a:pt x="572" y="302"/>
                    </a:cubicBezTo>
                    <a:cubicBezTo>
                      <a:pt x="696" y="374"/>
                      <a:pt x="810" y="478"/>
                      <a:pt x="893" y="603"/>
                    </a:cubicBezTo>
                    <a:cubicBezTo>
                      <a:pt x="914" y="634"/>
                      <a:pt x="945" y="644"/>
                      <a:pt x="976" y="644"/>
                    </a:cubicBezTo>
                    <a:cubicBezTo>
                      <a:pt x="997" y="644"/>
                      <a:pt x="1017" y="634"/>
                      <a:pt x="1038" y="623"/>
                    </a:cubicBezTo>
                    <a:cubicBezTo>
                      <a:pt x="1080" y="582"/>
                      <a:pt x="1090" y="520"/>
                      <a:pt x="1059" y="478"/>
                    </a:cubicBezTo>
                    <a:cubicBezTo>
                      <a:pt x="934" y="302"/>
                      <a:pt x="779" y="167"/>
                      <a:pt x="593" y="84"/>
                    </a:cubicBezTo>
                    <a:cubicBezTo>
                      <a:pt x="499" y="42"/>
                      <a:pt x="406" y="1"/>
                      <a:pt x="3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4"/>
              <p:cNvSpPr/>
              <p:nvPr/>
            </p:nvSpPr>
            <p:spPr>
              <a:xfrm>
                <a:off x="4976489" y="2277557"/>
                <a:ext cx="259588" cy="339141"/>
              </a:xfrm>
              <a:custGeom>
                <a:rect b="b" l="l" r="r" t="t"/>
                <a:pathLst>
                  <a:path extrusionOk="0" h="5802" w="4441">
                    <a:moveTo>
                      <a:pt x="3101" y="0"/>
                    </a:moveTo>
                    <a:cubicBezTo>
                      <a:pt x="2988" y="0"/>
                      <a:pt x="2874" y="39"/>
                      <a:pt x="2780" y="117"/>
                    </a:cubicBezTo>
                    <a:cubicBezTo>
                      <a:pt x="1992" y="801"/>
                      <a:pt x="1193" y="1497"/>
                      <a:pt x="488" y="2274"/>
                    </a:cubicBezTo>
                    <a:cubicBezTo>
                      <a:pt x="312" y="2461"/>
                      <a:pt x="135" y="2668"/>
                      <a:pt x="83" y="2917"/>
                    </a:cubicBezTo>
                    <a:cubicBezTo>
                      <a:pt x="0" y="3270"/>
                      <a:pt x="176" y="3633"/>
                      <a:pt x="342" y="3965"/>
                    </a:cubicBezTo>
                    <a:cubicBezTo>
                      <a:pt x="353" y="3841"/>
                      <a:pt x="405" y="3726"/>
                      <a:pt x="498" y="3643"/>
                    </a:cubicBezTo>
                    <a:cubicBezTo>
                      <a:pt x="716" y="4152"/>
                      <a:pt x="1006" y="4629"/>
                      <a:pt x="1359" y="5054"/>
                    </a:cubicBezTo>
                    <a:lnTo>
                      <a:pt x="1453" y="4588"/>
                    </a:lnTo>
                    <a:cubicBezTo>
                      <a:pt x="1670" y="5086"/>
                      <a:pt x="2044" y="5521"/>
                      <a:pt x="2511" y="5801"/>
                    </a:cubicBezTo>
                    <a:cubicBezTo>
                      <a:pt x="2511" y="5625"/>
                      <a:pt x="2500" y="5448"/>
                      <a:pt x="2500" y="5272"/>
                    </a:cubicBezTo>
                    <a:lnTo>
                      <a:pt x="2500" y="5272"/>
                    </a:lnTo>
                    <a:cubicBezTo>
                      <a:pt x="2594" y="5438"/>
                      <a:pt x="2749" y="5563"/>
                      <a:pt x="2926" y="5625"/>
                    </a:cubicBezTo>
                    <a:cubicBezTo>
                      <a:pt x="2863" y="5365"/>
                      <a:pt x="3009" y="5106"/>
                      <a:pt x="3133" y="4857"/>
                    </a:cubicBezTo>
                    <a:cubicBezTo>
                      <a:pt x="3590" y="3882"/>
                      <a:pt x="3527" y="2741"/>
                      <a:pt x="3424" y="1663"/>
                    </a:cubicBezTo>
                    <a:cubicBezTo>
                      <a:pt x="3413" y="1559"/>
                      <a:pt x="3413" y="1434"/>
                      <a:pt x="3496" y="1382"/>
                    </a:cubicBezTo>
                    <a:cubicBezTo>
                      <a:pt x="3529" y="1363"/>
                      <a:pt x="3570" y="1355"/>
                      <a:pt x="3615" y="1355"/>
                    </a:cubicBezTo>
                    <a:cubicBezTo>
                      <a:pt x="3640" y="1355"/>
                      <a:pt x="3667" y="1358"/>
                      <a:pt x="3693" y="1361"/>
                    </a:cubicBezTo>
                    <a:cubicBezTo>
                      <a:pt x="3776" y="1372"/>
                      <a:pt x="3859" y="1393"/>
                      <a:pt x="3942" y="1403"/>
                    </a:cubicBezTo>
                    <a:cubicBezTo>
                      <a:pt x="3958" y="1404"/>
                      <a:pt x="3974" y="1405"/>
                      <a:pt x="3989" y="1405"/>
                    </a:cubicBezTo>
                    <a:cubicBezTo>
                      <a:pt x="4189" y="1405"/>
                      <a:pt x="4372" y="1284"/>
                      <a:pt x="4440" y="1092"/>
                    </a:cubicBezTo>
                    <a:cubicBezTo>
                      <a:pt x="4118" y="750"/>
                      <a:pt x="3776" y="428"/>
                      <a:pt x="3413" y="117"/>
                    </a:cubicBezTo>
                    <a:cubicBezTo>
                      <a:pt x="3325" y="39"/>
                      <a:pt x="3213" y="0"/>
                      <a:pt x="3101" y="0"/>
                    </a:cubicBezTo>
                    <a:close/>
                  </a:path>
                </a:pathLst>
              </a:custGeom>
              <a:solidFill>
                <a:srgbClr val="EA7F4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4"/>
              <p:cNvSpPr/>
              <p:nvPr/>
            </p:nvSpPr>
            <p:spPr>
              <a:xfrm>
                <a:off x="4980113" y="2277674"/>
                <a:ext cx="255963" cy="339024"/>
              </a:xfrm>
              <a:custGeom>
                <a:rect b="b" l="l" r="r" t="t"/>
                <a:pathLst>
                  <a:path extrusionOk="0" h="5800" w="4379">
                    <a:moveTo>
                      <a:pt x="3040" y="1"/>
                    </a:moveTo>
                    <a:cubicBezTo>
                      <a:pt x="2926" y="1"/>
                      <a:pt x="2811" y="42"/>
                      <a:pt x="2718" y="115"/>
                    </a:cubicBezTo>
                    <a:cubicBezTo>
                      <a:pt x="1930" y="799"/>
                      <a:pt x="1131" y="1495"/>
                      <a:pt x="426" y="2272"/>
                    </a:cubicBezTo>
                    <a:cubicBezTo>
                      <a:pt x="250" y="2459"/>
                      <a:pt x="73" y="2666"/>
                      <a:pt x="21" y="2915"/>
                    </a:cubicBezTo>
                    <a:cubicBezTo>
                      <a:pt x="11" y="2978"/>
                      <a:pt x="1" y="3040"/>
                      <a:pt x="1" y="3102"/>
                    </a:cubicBezTo>
                    <a:cubicBezTo>
                      <a:pt x="1" y="3392"/>
                      <a:pt x="146" y="3694"/>
                      <a:pt x="280" y="3963"/>
                    </a:cubicBezTo>
                    <a:cubicBezTo>
                      <a:pt x="291" y="3839"/>
                      <a:pt x="343" y="3724"/>
                      <a:pt x="436" y="3641"/>
                    </a:cubicBezTo>
                    <a:cubicBezTo>
                      <a:pt x="654" y="4150"/>
                      <a:pt x="944" y="4627"/>
                      <a:pt x="1297" y="5052"/>
                    </a:cubicBezTo>
                    <a:lnTo>
                      <a:pt x="1391" y="4586"/>
                    </a:lnTo>
                    <a:cubicBezTo>
                      <a:pt x="1608" y="5084"/>
                      <a:pt x="1982" y="5519"/>
                      <a:pt x="2449" y="5799"/>
                    </a:cubicBezTo>
                    <a:cubicBezTo>
                      <a:pt x="2449" y="5623"/>
                      <a:pt x="2438" y="5446"/>
                      <a:pt x="2438" y="5270"/>
                    </a:cubicBezTo>
                    <a:lnTo>
                      <a:pt x="2438" y="5270"/>
                    </a:lnTo>
                    <a:cubicBezTo>
                      <a:pt x="2532" y="5436"/>
                      <a:pt x="2687" y="5561"/>
                      <a:pt x="2864" y="5623"/>
                    </a:cubicBezTo>
                    <a:cubicBezTo>
                      <a:pt x="2853" y="5582"/>
                      <a:pt x="2853" y="5540"/>
                      <a:pt x="2853" y="5488"/>
                    </a:cubicBezTo>
                    <a:cubicBezTo>
                      <a:pt x="2853" y="5280"/>
                      <a:pt x="2967" y="5063"/>
                      <a:pt x="3071" y="4855"/>
                    </a:cubicBezTo>
                    <a:cubicBezTo>
                      <a:pt x="3351" y="4254"/>
                      <a:pt x="3434" y="3600"/>
                      <a:pt x="3434" y="2936"/>
                    </a:cubicBezTo>
                    <a:cubicBezTo>
                      <a:pt x="3434" y="2511"/>
                      <a:pt x="3403" y="2076"/>
                      <a:pt x="3362" y="1661"/>
                    </a:cubicBezTo>
                    <a:cubicBezTo>
                      <a:pt x="3362" y="1629"/>
                      <a:pt x="3351" y="1608"/>
                      <a:pt x="3351" y="1578"/>
                    </a:cubicBezTo>
                    <a:cubicBezTo>
                      <a:pt x="3351" y="1505"/>
                      <a:pt x="3372" y="1422"/>
                      <a:pt x="3434" y="1380"/>
                    </a:cubicBezTo>
                    <a:cubicBezTo>
                      <a:pt x="3465" y="1359"/>
                      <a:pt x="3507" y="1359"/>
                      <a:pt x="3537" y="1359"/>
                    </a:cubicBezTo>
                    <a:lnTo>
                      <a:pt x="3631" y="1359"/>
                    </a:lnTo>
                    <a:cubicBezTo>
                      <a:pt x="3714" y="1370"/>
                      <a:pt x="3797" y="1391"/>
                      <a:pt x="3880" y="1401"/>
                    </a:cubicBezTo>
                    <a:lnTo>
                      <a:pt x="3942" y="1401"/>
                    </a:lnTo>
                    <a:cubicBezTo>
                      <a:pt x="4129" y="1401"/>
                      <a:pt x="4305" y="1276"/>
                      <a:pt x="4378" y="1090"/>
                    </a:cubicBezTo>
                    <a:cubicBezTo>
                      <a:pt x="4201" y="903"/>
                      <a:pt x="4015" y="716"/>
                      <a:pt x="3828" y="540"/>
                    </a:cubicBezTo>
                    <a:cubicBezTo>
                      <a:pt x="3776" y="488"/>
                      <a:pt x="3724" y="447"/>
                      <a:pt x="3673" y="395"/>
                    </a:cubicBezTo>
                    <a:cubicBezTo>
                      <a:pt x="3631" y="364"/>
                      <a:pt x="3600" y="333"/>
                      <a:pt x="3569" y="301"/>
                    </a:cubicBezTo>
                    <a:lnTo>
                      <a:pt x="3351" y="115"/>
                    </a:lnTo>
                    <a:cubicBezTo>
                      <a:pt x="3258" y="42"/>
                      <a:pt x="3154" y="1"/>
                      <a:pt x="304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4"/>
              <p:cNvSpPr/>
              <p:nvPr/>
            </p:nvSpPr>
            <p:spPr>
              <a:xfrm>
                <a:off x="4233745" y="2946420"/>
                <a:ext cx="453591" cy="586454"/>
              </a:xfrm>
              <a:custGeom>
                <a:rect b="b" l="l" r="r" t="t"/>
                <a:pathLst>
                  <a:path extrusionOk="0" h="10033" w="7760">
                    <a:moveTo>
                      <a:pt x="4471" y="1"/>
                    </a:moveTo>
                    <a:cubicBezTo>
                      <a:pt x="4170" y="987"/>
                      <a:pt x="3579" y="1889"/>
                      <a:pt x="2791" y="2564"/>
                    </a:cubicBezTo>
                    <a:cubicBezTo>
                      <a:pt x="2397" y="2905"/>
                      <a:pt x="1950" y="3186"/>
                      <a:pt x="1629" y="3601"/>
                    </a:cubicBezTo>
                    <a:cubicBezTo>
                      <a:pt x="1328" y="3984"/>
                      <a:pt x="1152" y="4472"/>
                      <a:pt x="986" y="4939"/>
                    </a:cubicBezTo>
                    <a:cubicBezTo>
                      <a:pt x="550" y="6153"/>
                      <a:pt x="115" y="7387"/>
                      <a:pt x="21" y="8673"/>
                    </a:cubicBezTo>
                    <a:cubicBezTo>
                      <a:pt x="11" y="8829"/>
                      <a:pt x="0" y="8984"/>
                      <a:pt x="62" y="9129"/>
                    </a:cubicBezTo>
                    <a:cubicBezTo>
                      <a:pt x="166" y="9357"/>
                      <a:pt x="426" y="9482"/>
                      <a:pt x="654" y="9576"/>
                    </a:cubicBezTo>
                    <a:cubicBezTo>
                      <a:pt x="1173" y="9804"/>
                      <a:pt x="1712" y="10021"/>
                      <a:pt x="2272" y="10032"/>
                    </a:cubicBezTo>
                    <a:cubicBezTo>
                      <a:pt x="2283" y="10032"/>
                      <a:pt x="2293" y="10032"/>
                      <a:pt x="2304" y="10032"/>
                    </a:cubicBezTo>
                    <a:cubicBezTo>
                      <a:pt x="2864" y="10032"/>
                      <a:pt x="3448" y="9774"/>
                      <a:pt x="3683" y="9274"/>
                    </a:cubicBezTo>
                    <a:cubicBezTo>
                      <a:pt x="3849" y="8891"/>
                      <a:pt x="3787" y="8435"/>
                      <a:pt x="3558" y="8092"/>
                    </a:cubicBezTo>
                    <a:cubicBezTo>
                      <a:pt x="3330" y="7739"/>
                      <a:pt x="2957" y="7511"/>
                      <a:pt x="2552" y="7407"/>
                    </a:cubicBezTo>
                    <a:cubicBezTo>
                      <a:pt x="2542" y="6256"/>
                      <a:pt x="3351" y="5146"/>
                      <a:pt x="4440" y="4804"/>
                    </a:cubicBezTo>
                    <a:cubicBezTo>
                      <a:pt x="4813" y="4680"/>
                      <a:pt x="5239" y="4638"/>
                      <a:pt x="5550" y="4399"/>
                    </a:cubicBezTo>
                    <a:cubicBezTo>
                      <a:pt x="5705" y="4265"/>
                      <a:pt x="5830" y="4099"/>
                      <a:pt x="5965" y="3943"/>
                    </a:cubicBezTo>
                    <a:cubicBezTo>
                      <a:pt x="6452" y="3403"/>
                      <a:pt x="7116" y="3061"/>
                      <a:pt x="7759" y="2729"/>
                    </a:cubicBezTo>
                    <a:lnTo>
                      <a:pt x="4471" y="1"/>
                    </a:ln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
              <p:cNvSpPr/>
              <p:nvPr/>
            </p:nvSpPr>
            <p:spPr>
              <a:xfrm>
                <a:off x="4720004" y="3013172"/>
                <a:ext cx="286885" cy="594696"/>
              </a:xfrm>
              <a:custGeom>
                <a:rect b="b" l="l" r="r" t="t"/>
                <a:pathLst>
                  <a:path extrusionOk="0" h="10174" w="4908">
                    <a:moveTo>
                      <a:pt x="4907" y="0"/>
                    </a:moveTo>
                    <a:lnTo>
                      <a:pt x="851" y="280"/>
                    </a:lnTo>
                    <a:cubicBezTo>
                      <a:pt x="643" y="820"/>
                      <a:pt x="447" y="2365"/>
                      <a:pt x="426" y="2946"/>
                    </a:cubicBezTo>
                    <a:cubicBezTo>
                      <a:pt x="519" y="2874"/>
                      <a:pt x="602" y="2801"/>
                      <a:pt x="685" y="2738"/>
                    </a:cubicBezTo>
                    <a:lnTo>
                      <a:pt x="685" y="2738"/>
                    </a:lnTo>
                    <a:cubicBezTo>
                      <a:pt x="613" y="3621"/>
                      <a:pt x="530" y="4502"/>
                      <a:pt x="260" y="5353"/>
                    </a:cubicBezTo>
                    <a:cubicBezTo>
                      <a:pt x="145" y="5716"/>
                      <a:pt x="0" y="6079"/>
                      <a:pt x="0" y="6452"/>
                    </a:cubicBezTo>
                    <a:cubicBezTo>
                      <a:pt x="0" y="6722"/>
                      <a:pt x="62" y="6981"/>
                      <a:pt x="104" y="7240"/>
                    </a:cubicBezTo>
                    <a:cubicBezTo>
                      <a:pt x="177" y="7687"/>
                      <a:pt x="156" y="8143"/>
                      <a:pt x="145" y="8589"/>
                    </a:cubicBezTo>
                    <a:cubicBezTo>
                      <a:pt x="145" y="8838"/>
                      <a:pt x="145" y="9087"/>
                      <a:pt x="249" y="9305"/>
                    </a:cubicBezTo>
                    <a:cubicBezTo>
                      <a:pt x="384" y="9554"/>
                      <a:pt x="623" y="9709"/>
                      <a:pt x="872" y="9824"/>
                    </a:cubicBezTo>
                    <a:cubicBezTo>
                      <a:pt x="1371" y="10057"/>
                      <a:pt x="1923" y="10174"/>
                      <a:pt x="2475" y="10174"/>
                    </a:cubicBezTo>
                    <a:cubicBezTo>
                      <a:pt x="2956" y="10174"/>
                      <a:pt x="3436" y="10085"/>
                      <a:pt x="3880" y="9907"/>
                    </a:cubicBezTo>
                    <a:cubicBezTo>
                      <a:pt x="4087" y="9824"/>
                      <a:pt x="4285" y="9730"/>
                      <a:pt x="4419" y="9554"/>
                    </a:cubicBezTo>
                    <a:cubicBezTo>
                      <a:pt x="4679" y="9222"/>
                      <a:pt x="4596" y="8713"/>
                      <a:pt x="4368" y="8351"/>
                    </a:cubicBezTo>
                    <a:cubicBezTo>
                      <a:pt x="4087" y="7936"/>
                      <a:pt x="3631" y="7645"/>
                      <a:pt x="3133" y="7572"/>
                    </a:cubicBezTo>
                    <a:cubicBezTo>
                      <a:pt x="2957" y="7552"/>
                      <a:pt x="2718" y="7500"/>
                      <a:pt x="2697" y="7313"/>
                    </a:cubicBezTo>
                    <a:cubicBezTo>
                      <a:pt x="2697" y="7251"/>
                      <a:pt x="2729" y="7178"/>
                      <a:pt x="2770" y="7116"/>
                    </a:cubicBezTo>
                    <a:cubicBezTo>
                      <a:pt x="3994" y="4938"/>
                      <a:pt x="4730" y="2490"/>
                      <a:pt x="490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
              <p:cNvSpPr/>
              <p:nvPr/>
            </p:nvSpPr>
            <p:spPr>
              <a:xfrm>
                <a:off x="4917044" y="3600671"/>
                <a:ext cx="5495" cy="1286"/>
              </a:xfrm>
              <a:custGeom>
                <a:rect b="b" l="l" r="r" t="t"/>
                <a:pathLst>
                  <a:path extrusionOk="0" h="22" w="94">
                    <a:moveTo>
                      <a:pt x="94" y="1"/>
                    </a:moveTo>
                    <a:cubicBezTo>
                      <a:pt x="63" y="1"/>
                      <a:pt x="32" y="11"/>
                      <a:pt x="1" y="22"/>
                    </a:cubicBezTo>
                    <a:lnTo>
                      <a:pt x="22" y="22"/>
                    </a:lnTo>
                    <a:cubicBezTo>
                      <a:pt x="52" y="22"/>
                      <a:pt x="73" y="11"/>
                      <a:pt x="94" y="1"/>
                    </a:cubicBezTo>
                    <a:close/>
                  </a:path>
                </a:pathLst>
              </a:custGeom>
              <a:solidFill>
                <a:srgbClr val="F6B2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4"/>
              <p:cNvSpPr/>
              <p:nvPr/>
            </p:nvSpPr>
            <p:spPr>
              <a:xfrm>
                <a:off x="4910381" y="3527314"/>
                <a:ext cx="23732" cy="74644"/>
              </a:xfrm>
              <a:custGeom>
                <a:rect b="b" l="l" r="r" t="t"/>
                <a:pathLst>
                  <a:path extrusionOk="0" h="1277" w="406">
                    <a:moveTo>
                      <a:pt x="208" y="0"/>
                    </a:moveTo>
                    <a:cubicBezTo>
                      <a:pt x="136" y="0"/>
                      <a:pt x="63" y="53"/>
                      <a:pt x="83" y="146"/>
                    </a:cubicBezTo>
                    <a:cubicBezTo>
                      <a:pt x="166" y="478"/>
                      <a:pt x="136" y="809"/>
                      <a:pt x="21" y="1131"/>
                    </a:cubicBezTo>
                    <a:cubicBezTo>
                      <a:pt x="0" y="1183"/>
                      <a:pt x="42" y="1256"/>
                      <a:pt x="104" y="1277"/>
                    </a:cubicBezTo>
                    <a:lnTo>
                      <a:pt x="115" y="1277"/>
                    </a:lnTo>
                    <a:cubicBezTo>
                      <a:pt x="146" y="1266"/>
                      <a:pt x="177" y="1256"/>
                      <a:pt x="208" y="1256"/>
                    </a:cubicBezTo>
                    <a:cubicBezTo>
                      <a:pt x="229" y="1235"/>
                      <a:pt x="239" y="1214"/>
                      <a:pt x="249" y="1194"/>
                    </a:cubicBezTo>
                    <a:cubicBezTo>
                      <a:pt x="385" y="841"/>
                      <a:pt x="405" y="447"/>
                      <a:pt x="312" y="83"/>
                    </a:cubicBezTo>
                    <a:cubicBezTo>
                      <a:pt x="302" y="21"/>
                      <a:pt x="249" y="0"/>
                      <a:pt x="20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4"/>
              <p:cNvSpPr/>
              <p:nvPr/>
            </p:nvSpPr>
            <p:spPr>
              <a:xfrm>
                <a:off x="4945569" y="3496393"/>
                <a:ext cx="24901" cy="89199"/>
              </a:xfrm>
              <a:custGeom>
                <a:rect b="b" l="l" r="r" t="t"/>
                <a:pathLst>
                  <a:path extrusionOk="0" h="1526" w="426">
                    <a:moveTo>
                      <a:pt x="104" y="1"/>
                    </a:moveTo>
                    <a:cubicBezTo>
                      <a:pt x="52" y="21"/>
                      <a:pt x="0" y="84"/>
                      <a:pt x="21" y="146"/>
                    </a:cubicBezTo>
                    <a:cubicBezTo>
                      <a:pt x="177" y="550"/>
                      <a:pt x="187" y="976"/>
                      <a:pt x="52" y="1380"/>
                    </a:cubicBezTo>
                    <a:cubicBezTo>
                      <a:pt x="21" y="1474"/>
                      <a:pt x="94" y="1525"/>
                      <a:pt x="166" y="1525"/>
                    </a:cubicBezTo>
                    <a:cubicBezTo>
                      <a:pt x="207" y="1525"/>
                      <a:pt x="260" y="1504"/>
                      <a:pt x="280" y="1442"/>
                    </a:cubicBezTo>
                    <a:cubicBezTo>
                      <a:pt x="426" y="1007"/>
                      <a:pt x="415" y="519"/>
                      <a:pt x="249" y="84"/>
                    </a:cubicBezTo>
                    <a:cubicBezTo>
                      <a:pt x="228" y="31"/>
                      <a:pt x="187" y="1"/>
                      <a:pt x="13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
              <p:cNvSpPr/>
              <p:nvPr/>
            </p:nvSpPr>
            <p:spPr>
              <a:xfrm>
                <a:off x="3818972" y="2797076"/>
                <a:ext cx="357262" cy="659695"/>
              </a:xfrm>
              <a:custGeom>
                <a:rect b="b" l="l" r="r" t="t"/>
                <a:pathLst>
                  <a:path extrusionOk="0" h="11286" w="6112">
                    <a:moveTo>
                      <a:pt x="3430" y="0"/>
                    </a:moveTo>
                    <a:cubicBezTo>
                      <a:pt x="3018" y="0"/>
                      <a:pt x="2588" y="94"/>
                      <a:pt x="2169" y="295"/>
                    </a:cubicBezTo>
                    <a:cubicBezTo>
                      <a:pt x="510" y="1104"/>
                      <a:pt x="1" y="3220"/>
                      <a:pt x="987" y="4776"/>
                    </a:cubicBezTo>
                    <a:cubicBezTo>
                      <a:pt x="1349" y="5347"/>
                      <a:pt x="1640" y="6094"/>
                      <a:pt x="1578" y="6986"/>
                    </a:cubicBezTo>
                    <a:cubicBezTo>
                      <a:pt x="1578" y="6986"/>
                      <a:pt x="1515" y="8344"/>
                      <a:pt x="738" y="9506"/>
                    </a:cubicBezTo>
                    <a:cubicBezTo>
                      <a:pt x="655" y="9630"/>
                      <a:pt x="582" y="9745"/>
                      <a:pt x="520" y="9879"/>
                    </a:cubicBezTo>
                    <a:cubicBezTo>
                      <a:pt x="271" y="10471"/>
                      <a:pt x="374" y="10886"/>
                      <a:pt x="842" y="11124"/>
                    </a:cubicBezTo>
                    <a:cubicBezTo>
                      <a:pt x="1051" y="11238"/>
                      <a:pt x="1281" y="11285"/>
                      <a:pt x="1510" y="11285"/>
                    </a:cubicBezTo>
                    <a:cubicBezTo>
                      <a:pt x="1553" y="11285"/>
                      <a:pt x="1597" y="11283"/>
                      <a:pt x="1640" y="11280"/>
                    </a:cubicBezTo>
                    <a:lnTo>
                      <a:pt x="3248" y="11156"/>
                    </a:lnTo>
                    <a:cubicBezTo>
                      <a:pt x="3248" y="11156"/>
                      <a:pt x="4285" y="10709"/>
                      <a:pt x="4378" y="8261"/>
                    </a:cubicBezTo>
                    <a:cubicBezTo>
                      <a:pt x="4378" y="8261"/>
                      <a:pt x="4212" y="4817"/>
                      <a:pt x="5385" y="3625"/>
                    </a:cubicBezTo>
                    <a:cubicBezTo>
                      <a:pt x="5883" y="3127"/>
                      <a:pt x="6111" y="2401"/>
                      <a:pt x="5872" y="1726"/>
                    </a:cubicBezTo>
                    <a:cubicBezTo>
                      <a:pt x="5510" y="663"/>
                      <a:pt x="4529" y="0"/>
                      <a:pt x="3430" y="0"/>
                    </a:cubicBezTo>
                    <a:close/>
                  </a:path>
                </a:pathLst>
              </a:custGeom>
              <a:solidFill>
                <a:srgbClr val="A1B1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4"/>
              <p:cNvSpPr/>
              <p:nvPr/>
            </p:nvSpPr>
            <p:spPr>
              <a:xfrm>
                <a:off x="3883912" y="3191392"/>
                <a:ext cx="175241" cy="212299"/>
              </a:xfrm>
              <a:custGeom>
                <a:rect b="b" l="l" r="r" t="t"/>
                <a:pathLst>
                  <a:path extrusionOk="0" h="3632" w="2998">
                    <a:moveTo>
                      <a:pt x="477" y="1"/>
                    </a:moveTo>
                    <a:cubicBezTo>
                      <a:pt x="477" y="84"/>
                      <a:pt x="477" y="157"/>
                      <a:pt x="467" y="240"/>
                    </a:cubicBezTo>
                    <a:cubicBezTo>
                      <a:pt x="467" y="240"/>
                      <a:pt x="457" y="436"/>
                      <a:pt x="404" y="738"/>
                    </a:cubicBezTo>
                    <a:cubicBezTo>
                      <a:pt x="353" y="1028"/>
                      <a:pt x="270" y="1411"/>
                      <a:pt x="114" y="1816"/>
                    </a:cubicBezTo>
                    <a:cubicBezTo>
                      <a:pt x="72" y="1909"/>
                      <a:pt x="42" y="1992"/>
                      <a:pt x="0" y="2086"/>
                    </a:cubicBezTo>
                    <a:cubicBezTo>
                      <a:pt x="83" y="2283"/>
                      <a:pt x="166" y="2469"/>
                      <a:pt x="249" y="2635"/>
                    </a:cubicBezTo>
                    <a:lnTo>
                      <a:pt x="311" y="2635"/>
                    </a:lnTo>
                    <a:cubicBezTo>
                      <a:pt x="446" y="2635"/>
                      <a:pt x="581" y="2646"/>
                      <a:pt x="716" y="2677"/>
                    </a:cubicBezTo>
                    <a:cubicBezTo>
                      <a:pt x="768" y="2688"/>
                      <a:pt x="809" y="2698"/>
                      <a:pt x="861" y="2708"/>
                    </a:cubicBezTo>
                    <a:cubicBezTo>
                      <a:pt x="1017" y="2750"/>
                      <a:pt x="1162" y="2801"/>
                      <a:pt x="1307" y="2864"/>
                    </a:cubicBezTo>
                    <a:cubicBezTo>
                      <a:pt x="1722" y="3040"/>
                      <a:pt x="2116" y="3269"/>
                      <a:pt x="2510" y="3486"/>
                    </a:cubicBezTo>
                    <a:cubicBezTo>
                      <a:pt x="2603" y="3538"/>
                      <a:pt x="2707" y="3590"/>
                      <a:pt x="2801" y="3631"/>
                    </a:cubicBezTo>
                    <a:cubicBezTo>
                      <a:pt x="2832" y="3590"/>
                      <a:pt x="2852" y="3538"/>
                      <a:pt x="2873" y="3486"/>
                    </a:cubicBezTo>
                    <a:cubicBezTo>
                      <a:pt x="2915" y="3269"/>
                      <a:pt x="2956" y="3009"/>
                      <a:pt x="2998" y="2739"/>
                    </a:cubicBezTo>
                    <a:cubicBezTo>
                      <a:pt x="2593" y="2252"/>
                      <a:pt x="2271" y="1702"/>
                      <a:pt x="2064" y="1090"/>
                    </a:cubicBezTo>
                    <a:cubicBezTo>
                      <a:pt x="1971" y="1464"/>
                      <a:pt x="1867" y="1837"/>
                      <a:pt x="1764" y="2200"/>
                    </a:cubicBezTo>
                    <a:cubicBezTo>
                      <a:pt x="1432" y="1619"/>
                      <a:pt x="1266" y="914"/>
                      <a:pt x="1328" y="219"/>
                    </a:cubicBezTo>
                    <a:lnTo>
                      <a:pt x="1328" y="219"/>
                    </a:lnTo>
                    <a:cubicBezTo>
                      <a:pt x="1276" y="426"/>
                      <a:pt x="1234" y="623"/>
                      <a:pt x="1193" y="831"/>
                    </a:cubicBezTo>
                    <a:cubicBezTo>
                      <a:pt x="872" y="655"/>
                      <a:pt x="623" y="353"/>
                      <a:pt x="477"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4"/>
              <p:cNvSpPr/>
              <p:nvPr/>
            </p:nvSpPr>
            <p:spPr>
              <a:xfrm>
                <a:off x="3962705" y="2177020"/>
                <a:ext cx="234102" cy="232933"/>
              </a:xfrm>
              <a:custGeom>
                <a:rect b="b" l="l" r="r" t="t"/>
                <a:pathLst>
                  <a:path extrusionOk="0" h="3985" w="4005">
                    <a:moveTo>
                      <a:pt x="1151" y="0"/>
                    </a:moveTo>
                    <a:cubicBezTo>
                      <a:pt x="1024" y="0"/>
                      <a:pt x="898" y="89"/>
                      <a:pt x="810" y="188"/>
                    </a:cubicBezTo>
                    <a:cubicBezTo>
                      <a:pt x="550" y="457"/>
                      <a:pt x="436" y="831"/>
                      <a:pt x="353" y="1193"/>
                    </a:cubicBezTo>
                    <a:cubicBezTo>
                      <a:pt x="239" y="1702"/>
                      <a:pt x="187" y="2210"/>
                      <a:pt x="125" y="2729"/>
                    </a:cubicBezTo>
                    <a:lnTo>
                      <a:pt x="1" y="3911"/>
                    </a:lnTo>
                    <a:lnTo>
                      <a:pt x="4005" y="3984"/>
                    </a:lnTo>
                    <a:cubicBezTo>
                      <a:pt x="3880" y="3227"/>
                      <a:pt x="3548" y="2511"/>
                      <a:pt x="3102" y="1889"/>
                    </a:cubicBezTo>
                    <a:cubicBezTo>
                      <a:pt x="2656" y="1256"/>
                      <a:pt x="2117" y="706"/>
                      <a:pt x="1536" y="198"/>
                    </a:cubicBezTo>
                    <a:cubicBezTo>
                      <a:pt x="1432" y="105"/>
                      <a:pt x="1318" y="1"/>
                      <a:pt x="1172" y="1"/>
                    </a:cubicBezTo>
                    <a:cubicBezTo>
                      <a:pt x="1165" y="0"/>
                      <a:pt x="1158" y="0"/>
                      <a:pt x="115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4"/>
              <p:cNvSpPr/>
              <p:nvPr/>
            </p:nvSpPr>
            <p:spPr>
              <a:xfrm>
                <a:off x="3982695" y="2219982"/>
                <a:ext cx="167408" cy="166297"/>
              </a:xfrm>
              <a:custGeom>
                <a:rect b="b" l="l" r="r" t="t"/>
                <a:pathLst>
                  <a:path extrusionOk="0" h="2845" w="2864">
                    <a:moveTo>
                      <a:pt x="819" y="1"/>
                    </a:moveTo>
                    <a:cubicBezTo>
                      <a:pt x="724" y="1"/>
                      <a:pt x="639" y="60"/>
                      <a:pt x="581" y="137"/>
                    </a:cubicBezTo>
                    <a:cubicBezTo>
                      <a:pt x="395" y="324"/>
                      <a:pt x="312" y="594"/>
                      <a:pt x="250" y="853"/>
                    </a:cubicBezTo>
                    <a:cubicBezTo>
                      <a:pt x="167" y="1205"/>
                      <a:pt x="136" y="1579"/>
                      <a:pt x="94" y="1952"/>
                    </a:cubicBezTo>
                    <a:lnTo>
                      <a:pt x="1" y="2793"/>
                    </a:lnTo>
                    <a:lnTo>
                      <a:pt x="2864" y="2844"/>
                    </a:lnTo>
                    <a:cubicBezTo>
                      <a:pt x="2771" y="2305"/>
                      <a:pt x="2532" y="1797"/>
                      <a:pt x="2220" y="1351"/>
                    </a:cubicBezTo>
                    <a:cubicBezTo>
                      <a:pt x="1899" y="894"/>
                      <a:pt x="1505" y="500"/>
                      <a:pt x="1100" y="137"/>
                    </a:cubicBezTo>
                    <a:cubicBezTo>
                      <a:pt x="1028" y="75"/>
                      <a:pt x="945" y="2"/>
                      <a:pt x="841" y="2"/>
                    </a:cubicBezTo>
                    <a:cubicBezTo>
                      <a:pt x="834" y="1"/>
                      <a:pt x="827" y="1"/>
                      <a:pt x="81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3659574" y="2295034"/>
                <a:ext cx="289223" cy="219197"/>
              </a:xfrm>
              <a:custGeom>
                <a:rect b="b" l="l" r="r" t="t"/>
                <a:pathLst>
                  <a:path extrusionOk="0" h="3750" w="4948">
                    <a:moveTo>
                      <a:pt x="1352" y="1"/>
                    </a:moveTo>
                    <a:cubicBezTo>
                      <a:pt x="1077" y="1"/>
                      <a:pt x="802" y="10"/>
                      <a:pt x="529" y="25"/>
                    </a:cubicBezTo>
                    <a:cubicBezTo>
                      <a:pt x="384" y="36"/>
                      <a:pt x="238" y="46"/>
                      <a:pt x="135" y="140"/>
                    </a:cubicBezTo>
                    <a:cubicBezTo>
                      <a:pt x="31" y="233"/>
                      <a:pt x="0" y="389"/>
                      <a:pt x="0" y="534"/>
                    </a:cubicBezTo>
                    <a:cubicBezTo>
                      <a:pt x="10" y="907"/>
                      <a:pt x="197" y="1249"/>
                      <a:pt x="394" y="1560"/>
                    </a:cubicBezTo>
                    <a:cubicBezTo>
                      <a:pt x="664" y="2007"/>
                      <a:pt x="996" y="2411"/>
                      <a:pt x="1317" y="2816"/>
                    </a:cubicBezTo>
                    <a:lnTo>
                      <a:pt x="2064" y="3749"/>
                    </a:lnTo>
                    <a:lnTo>
                      <a:pt x="4948" y="969"/>
                    </a:lnTo>
                    <a:cubicBezTo>
                      <a:pt x="4325" y="523"/>
                      <a:pt x="3589" y="253"/>
                      <a:pt x="2832" y="119"/>
                    </a:cubicBezTo>
                    <a:cubicBezTo>
                      <a:pt x="2345" y="32"/>
                      <a:pt x="1849" y="1"/>
                      <a:pt x="1352"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4"/>
              <p:cNvSpPr/>
              <p:nvPr/>
            </p:nvSpPr>
            <p:spPr>
              <a:xfrm>
                <a:off x="3692307" y="2327533"/>
                <a:ext cx="206805" cy="156360"/>
              </a:xfrm>
              <a:custGeom>
                <a:rect b="b" l="l" r="r" t="t"/>
                <a:pathLst>
                  <a:path extrusionOk="0" h="2675" w="3538">
                    <a:moveTo>
                      <a:pt x="979" y="0"/>
                    </a:moveTo>
                    <a:cubicBezTo>
                      <a:pt x="777" y="0"/>
                      <a:pt x="575" y="8"/>
                      <a:pt x="374" y="19"/>
                    </a:cubicBezTo>
                    <a:cubicBezTo>
                      <a:pt x="280" y="19"/>
                      <a:pt x="166" y="29"/>
                      <a:pt x="93" y="102"/>
                    </a:cubicBezTo>
                    <a:cubicBezTo>
                      <a:pt x="21" y="164"/>
                      <a:pt x="0" y="278"/>
                      <a:pt x="0" y="382"/>
                    </a:cubicBezTo>
                    <a:cubicBezTo>
                      <a:pt x="10" y="652"/>
                      <a:pt x="135" y="891"/>
                      <a:pt x="280" y="1119"/>
                    </a:cubicBezTo>
                    <a:cubicBezTo>
                      <a:pt x="477" y="1430"/>
                      <a:pt x="706" y="1720"/>
                      <a:pt x="944" y="2011"/>
                    </a:cubicBezTo>
                    <a:cubicBezTo>
                      <a:pt x="1121" y="2228"/>
                      <a:pt x="1297" y="2456"/>
                      <a:pt x="1473" y="2675"/>
                    </a:cubicBezTo>
                    <a:lnTo>
                      <a:pt x="3537" y="693"/>
                    </a:lnTo>
                    <a:cubicBezTo>
                      <a:pt x="3091" y="372"/>
                      <a:pt x="2562" y="174"/>
                      <a:pt x="2023" y="81"/>
                    </a:cubicBezTo>
                    <a:cubicBezTo>
                      <a:pt x="1675" y="22"/>
                      <a:pt x="1327" y="0"/>
                      <a:pt x="979"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4"/>
              <p:cNvSpPr/>
              <p:nvPr/>
            </p:nvSpPr>
            <p:spPr>
              <a:xfrm>
                <a:off x="3885081" y="2722725"/>
                <a:ext cx="710081" cy="771339"/>
              </a:xfrm>
              <a:custGeom>
                <a:rect b="b" l="l" r="r" t="t"/>
                <a:pathLst>
                  <a:path extrusionOk="0" h="13196" w="12148">
                    <a:moveTo>
                      <a:pt x="5955" y="1"/>
                    </a:moveTo>
                    <a:lnTo>
                      <a:pt x="1" y="2532"/>
                    </a:lnTo>
                    <a:lnTo>
                      <a:pt x="1474" y="7449"/>
                    </a:lnTo>
                    <a:cubicBezTo>
                      <a:pt x="1484" y="7459"/>
                      <a:pt x="1484" y="7479"/>
                      <a:pt x="1484" y="7490"/>
                    </a:cubicBezTo>
                    <a:cubicBezTo>
                      <a:pt x="2148" y="9678"/>
                      <a:pt x="3455" y="11608"/>
                      <a:pt x="5208" y="13071"/>
                    </a:cubicBezTo>
                    <a:lnTo>
                      <a:pt x="5353" y="13195"/>
                    </a:lnTo>
                    <a:lnTo>
                      <a:pt x="12147" y="9917"/>
                    </a:lnTo>
                    <a:cubicBezTo>
                      <a:pt x="11463" y="5508"/>
                      <a:pt x="9554" y="2075"/>
                      <a:pt x="595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4"/>
              <p:cNvSpPr/>
              <p:nvPr/>
            </p:nvSpPr>
            <p:spPr>
              <a:xfrm>
                <a:off x="4290735" y="2763992"/>
                <a:ext cx="29168" cy="26070"/>
              </a:xfrm>
              <a:custGeom>
                <a:rect b="b" l="l" r="r" t="t"/>
                <a:pathLst>
                  <a:path extrusionOk="0" h="446" w="499">
                    <a:moveTo>
                      <a:pt x="104" y="0"/>
                    </a:moveTo>
                    <a:cubicBezTo>
                      <a:pt x="73" y="31"/>
                      <a:pt x="32" y="52"/>
                      <a:pt x="0" y="83"/>
                    </a:cubicBezTo>
                    <a:cubicBezTo>
                      <a:pt x="94" y="197"/>
                      <a:pt x="177" y="311"/>
                      <a:pt x="249" y="446"/>
                    </a:cubicBezTo>
                    <a:cubicBezTo>
                      <a:pt x="291" y="394"/>
                      <a:pt x="343" y="363"/>
                      <a:pt x="405" y="332"/>
                    </a:cubicBezTo>
                    <a:lnTo>
                      <a:pt x="498" y="300"/>
                    </a:lnTo>
                    <a:cubicBezTo>
                      <a:pt x="374" y="197"/>
                      <a:pt x="239" y="104"/>
                      <a:pt x="10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4"/>
              <p:cNvSpPr/>
              <p:nvPr/>
            </p:nvSpPr>
            <p:spPr>
              <a:xfrm>
                <a:off x="4297983" y="2996806"/>
                <a:ext cx="211715" cy="135259"/>
              </a:xfrm>
              <a:custGeom>
                <a:rect b="b" l="l" r="r" t="t"/>
                <a:pathLst>
                  <a:path extrusionOk="0" h="2314" w="3622">
                    <a:moveTo>
                      <a:pt x="3424" y="0"/>
                    </a:moveTo>
                    <a:cubicBezTo>
                      <a:pt x="3195" y="114"/>
                      <a:pt x="2947" y="187"/>
                      <a:pt x="2718" y="259"/>
                    </a:cubicBezTo>
                    <a:cubicBezTo>
                      <a:pt x="2335" y="374"/>
                      <a:pt x="1951" y="487"/>
                      <a:pt x="1588" y="653"/>
                    </a:cubicBezTo>
                    <a:cubicBezTo>
                      <a:pt x="1235" y="809"/>
                      <a:pt x="903" y="1017"/>
                      <a:pt x="592" y="1266"/>
                    </a:cubicBezTo>
                    <a:cubicBezTo>
                      <a:pt x="395" y="1432"/>
                      <a:pt x="198" y="1619"/>
                      <a:pt x="21" y="1805"/>
                    </a:cubicBezTo>
                    <a:cubicBezTo>
                      <a:pt x="11" y="1815"/>
                      <a:pt x="11" y="1826"/>
                      <a:pt x="1" y="1847"/>
                    </a:cubicBezTo>
                    <a:cubicBezTo>
                      <a:pt x="53" y="1992"/>
                      <a:pt x="94" y="2147"/>
                      <a:pt x="125" y="2313"/>
                    </a:cubicBezTo>
                    <a:cubicBezTo>
                      <a:pt x="312" y="2116"/>
                      <a:pt x="498" y="1930"/>
                      <a:pt x="696" y="1753"/>
                    </a:cubicBezTo>
                    <a:cubicBezTo>
                      <a:pt x="966" y="1504"/>
                      <a:pt x="1277" y="1287"/>
                      <a:pt x="1609" y="1121"/>
                    </a:cubicBezTo>
                    <a:cubicBezTo>
                      <a:pt x="1971" y="944"/>
                      <a:pt x="2356" y="819"/>
                      <a:pt x="2739" y="706"/>
                    </a:cubicBezTo>
                    <a:cubicBezTo>
                      <a:pt x="3030" y="623"/>
                      <a:pt x="3341" y="519"/>
                      <a:pt x="3621" y="384"/>
                    </a:cubicBezTo>
                    <a:cubicBezTo>
                      <a:pt x="3559" y="259"/>
                      <a:pt x="3497" y="125"/>
                      <a:pt x="342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4"/>
              <p:cNvSpPr/>
              <p:nvPr/>
            </p:nvSpPr>
            <p:spPr>
              <a:xfrm>
                <a:off x="4318032" y="3126569"/>
                <a:ext cx="243162" cy="144319"/>
              </a:xfrm>
              <a:custGeom>
                <a:rect b="b" l="l" r="r" t="t"/>
                <a:pathLst>
                  <a:path extrusionOk="0" h="2469" w="4160">
                    <a:moveTo>
                      <a:pt x="4035" y="0"/>
                    </a:moveTo>
                    <a:cubicBezTo>
                      <a:pt x="3848" y="31"/>
                      <a:pt x="3672" y="62"/>
                      <a:pt x="3486" y="83"/>
                    </a:cubicBezTo>
                    <a:cubicBezTo>
                      <a:pt x="3081" y="145"/>
                      <a:pt x="2656" y="155"/>
                      <a:pt x="2262" y="280"/>
                    </a:cubicBezTo>
                    <a:cubicBezTo>
                      <a:pt x="2054" y="353"/>
                      <a:pt x="1867" y="457"/>
                      <a:pt x="1701" y="602"/>
                    </a:cubicBezTo>
                    <a:cubicBezTo>
                      <a:pt x="1545" y="747"/>
                      <a:pt x="1432" y="913"/>
                      <a:pt x="1317" y="1079"/>
                    </a:cubicBezTo>
                    <a:cubicBezTo>
                      <a:pt x="1110" y="1369"/>
                      <a:pt x="892" y="1618"/>
                      <a:pt x="581" y="1794"/>
                    </a:cubicBezTo>
                    <a:cubicBezTo>
                      <a:pt x="415" y="1888"/>
                      <a:pt x="208" y="1960"/>
                      <a:pt x="10" y="2023"/>
                    </a:cubicBezTo>
                    <a:cubicBezTo>
                      <a:pt x="10" y="2168"/>
                      <a:pt x="10" y="2313"/>
                      <a:pt x="0" y="2469"/>
                    </a:cubicBezTo>
                    <a:cubicBezTo>
                      <a:pt x="570" y="2334"/>
                      <a:pt x="1100" y="2064"/>
                      <a:pt x="1473" y="1608"/>
                    </a:cubicBezTo>
                    <a:cubicBezTo>
                      <a:pt x="1701" y="1317"/>
                      <a:pt x="1877" y="944"/>
                      <a:pt x="2220" y="768"/>
                    </a:cubicBezTo>
                    <a:cubicBezTo>
                      <a:pt x="2552" y="602"/>
                      <a:pt x="2967" y="591"/>
                      <a:pt x="3340" y="540"/>
                    </a:cubicBezTo>
                    <a:cubicBezTo>
                      <a:pt x="3610" y="508"/>
                      <a:pt x="3890" y="467"/>
                      <a:pt x="4159" y="415"/>
                    </a:cubicBezTo>
                    <a:cubicBezTo>
                      <a:pt x="4118" y="280"/>
                      <a:pt x="4077" y="145"/>
                      <a:pt x="4035"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4"/>
              <p:cNvSpPr/>
              <p:nvPr/>
            </p:nvSpPr>
            <p:spPr>
              <a:xfrm>
                <a:off x="4284656" y="3245986"/>
                <a:ext cx="305648" cy="131635"/>
              </a:xfrm>
              <a:custGeom>
                <a:rect b="b" l="l" r="r" t="t"/>
                <a:pathLst>
                  <a:path extrusionOk="0" h="2252" w="5229">
                    <a:moveTo>
                      <a:pt x="5145" y="0"/>
                    </a:moveTo>
                    <a:cubicBezTo>
                      <a:pt x="5083" y="11"/>
                      <a:pt x="5032" y="11"/>
                      <a:pt x="4979" y="21"/>
                    </a:cubicBezTo>
                    <a:cubicBezTo>
                      <a:pt x="4700" y="53"/>
                      <a:pt x="4461" y="177"/>
                      <a:pt x="4264" y="353"/>
                    </a:cubicBezTo>
                    <a:cubicBezTo>
                      <a:pt x="4409" y="343"/>
                      <a:pt x="4617" y="332"/>
                      <a:pt x="4804" y="332"/>
                    </a:cubicBezTo>
                    <a:cubicBezTo>
                      <a:pt x="5011" y="332"/>
                      <a:pt x="5187" y="353"/>
                      <a:pt x="5208" y="405"/>
                    </a:cubicBezTo>
                    <a:lnTo>
                      <a:pt x="5208" y="436"/>
                    </a:lnTo>
                    <a:lnTo>
                      <a:pt x="5228" y="436"/>
                    </a:lnTo>
                    <a:cubicBezTo>
                      <a:pt x="5198" y="291"/>
                      <a:pt x="5177" y="145"/>
                      <a:pt x="5145" y="0"/>
                    </a:cubicBezTo>
                    <a:close/>
                    <a:moveTo>
                      <a:pt x="187" y="2148"/>
                    </a:moveTo>
                    <a:cubicBezTo>
                      <a:pt x="146" y="2148"/>
                      <a:pt x="104" y="2148"/>
                      <a:pt x="73" y="2158"/>
                    </a:cubicBezTo>
                    <a:cubicBezTo>
                      <a:pt x="53" y="2189"/>
                      <a:pt x="21" y="2220"/>
                      <a:pt x="0" y="2252"/>
                    </a:cubicBezTo>
                    <a:cubicBezTo>
                      <a:pt x="63" y="2220"/>
                      <a:pt x="125" y="2179"/>
                      <a:pt x="187" y="2148"/>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
              <p:cNvSpPr/>
              <p:nvPr/>
            </p:nvSpPr>
            <p:spPr>
              <a:xfrm>
                <a:off x="4328319" y="2865172"/>
                <a:ext cx="96447" cy="78326"/>
              </a:xfrm>
              <a:custGeom>
                <a:rect b="b" l="l" r="r" t="t"/>
                <a:pathLst>
                  <a:path extrusionOk="0" h="1340" w="1650">
                    <a:moveTo>
                      <a:pt x="1360" y="1"/>
                    </a:moveTo>
                    <a:cubicBezTo>
                      <a:pt x="924" y="281"/>
                      <a:pt x="488" y="551"/>
                      <a:pt x="42" y="810"/>
                    </a:cubicBezTo>
                    <a:cubicBezTo>
                      <a:pt x="32" y="987"/>
                      <a:pt x="21" y="1163"/>
                      <a:pt x="0" y="1340"/>
                    </a:cubicBezTo>
                    <a:lnTo>
                      <a:pt x="903" y="810"/>
                    </a:lnTo>
                    <a:lnTo>
                      <a:pt x="1650" y="344"/>
                    </a:lnTo>
                    <a:cubicBezTo>
                      <a:pt x="1556" y="229"/>
                      <a:pt x="1463" y="115"/>
                      <a:pt x="1360"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4"/>
              <p:cNvSpPr/>
              <p:nvPr/>
            </p:nvSpPr>
            <p:spPr>
              <a:xfrm>
                <a:off x="3803248" y="2797310"/>
                <a:ext cx="517246" cy="650050"/>
              </a:xfrm>
              <a:custGeom>
                <a:rect b="b" l="l" r="r" t="t"/>
                <a:pathLst>
                  <a:path extrusionOk="0" h="11121" w="8849">
                    <a:moveTo>
                      <a:pt x="311" y="0"/>
                    </a:moveTo>
                    <a:lnTo>
                      <a:pt x="311" y="0"/>
                    </a:lnTo>
                    <a:cubicBezTo>
                      <a:pt x="94" y="1484"/>
                      <a:pt x="0" y="4596"/>
                      <a:pt x="1286" y="6940"/>
                    </a:cubicBezTo>
                    <a:cubicBezTo>
                      <a:pt x="1401" y="6639"/>
                      <a:pt x="1608" y="6203"/>
                      <a:pt x="1712" y="5892"/>
                    </a:cubicBezTo>
                    <a:lnTo>
                      <a:pt x="1712" y="5892"/>
                    </a:lnTo>
                    <a:cubicBezTo>
                      <a:pt x="1660" y="6567"/>
                      <a:pt x="2013" y="7261"/>
                      <a:pt x="2573" y="7573"/>
                    </a:cubicBezTo>
                    <a:cubicBezTo>
                      <a:pt x="2614" y="7365"/>
                      <a:pt x="2656" y="7168"/>
                      <a:pt x="2708" y="6961"/>
                    </a:cubicBezTo>
                    <a:lnTo>
                      <a:pt x="2708" y="6961"/>
                    </a:lnTo>
                    <a:cubicBezTo>
                      <a:pt x="2646" y="7656"/>
                      <a:pt x="2812" y="8361"/>
                      <a:pt x="3144" y="8942"/>
                    </a:cubicBezTo>
                    <a:cubicBezTo>
                      <a:pt x="3247" y="8579"/>
                      <a:pt x="3351" y="8206"/>
                      <a:pt x="3444" y="7832"/>
                    </a:cubicBezTo>
                    <a:cubicBezTo>
                      <a:pt x="4025" y="9502"/>
                      <a:pt x="5456" y="10799"/>
                      <a:pt x="7085" y="11120"/>
                    </a:cubicBezTo>
                    <a:cubicBezTo>
                      <a:pt x="7604" y="10664"/>
                      <a:pt x="8143" y="10187"/>
                      <a:pt x="8465" y="9543"/>
                    </a:cubicBezTo>
                    <a:cubicBezTo>
                      <a:pt x="8787" y="8890"/>
                      <a:pt x="8849" y="8112"/>
                      <a:pt x="8807" y="7365"/>
                    </a:cubicBezTo>
                    <a:cubicBezTo>
                      <a:pt x="8734" y="5675"/>
                      <a:pt x="8206" y="3983"/>
                      <a:pt x="7178" y="2708"/>
                    </a:cubicBezTo>
                    <a:cubicBezTo>
                      <a:pt x="6205" y="1489"/>
                      <a:pt x="4756" y="688"/>
                      <a:pt x="3265" y="688"/>
                    </a:cubicBezTo>
                    <a:cubicBezTo>
                      <a:pt x="3183" y="688"/>
                      <a:pt x="3101" y="691"/>
                      <a:pt x="3019" y="696"/>
                    </a:cubicBezTo>
                    <a:lnTo>
                      <a:pt x="311" y="0"/>
                    </a:ln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4"/>
              <p:cNvSpPr/>
              <p:nvPr/>
            </p:nvSpPr>
            <p:spPr>
              <a:xfrm>
                <a:off x="3678980" y="2489854"/>
                <a:ext cx="642101" cy="539107"/>
              </a:xfrm>
              <a:custGeom>
                <a:rect b="b" l="l" r="r" t="t"/>
                <a:pathLst>
                  <a:path extrusionOk="0" h="9223" w="10985">
                    <a:moveTo>
                      <a:pt x="9188" y="1"/>
                    </a:moveTo>
                    <a:cubicBezTo>
                      <a:pt x="8870" y="1"/>
                      <a:pt x="8552" y="45"/>
                      <a:pt x="8246" y="136"/>
                    </a:cubicBezTo>
                    <a:cubicBezTo>
                      <a:pt x="7756" y="278"/>
                      <a:pt x="7275" y="538"/>
                      <a:pt x="6771" y="538"/>
                    </a:cubicBezTo>
                    <a:cubicBezTo>
                      <a:pt x="6721" y="538"/>
                      <a:pt x="6669" y="536"/>
                      <a:pt x="6618" y="530"/>
                    </a:cubicBezTo>
                    <a:cubicBezTo>
                      <a:pt x="6274" y="491"/>
                      <a:pt x="5949" y="321"/>
                      <a:pt x="5615" y="321"/>
                    </a:cubicBezTo>
                    <a:cubicBezTo>
                      <a:pt x="5597" y="321"/>
                      <a:pt x="5579" y="322"/>
                      <a:pt x="5560" y="323"/>
                    </a:cubicBezTo>
                    <a:cubicBezTo>
                      <a:pt x="5062" y="364"/>
                      <a:pt x="4668" y="790"/>
                      <a:pt x="4170" y="811"/>
                    </a:cubicBezTo>
                    <a:cubicBezTo>
                      <a:pt x="4159" y="811"/>
                      <a:pt x="4149" y="811"/>
                      <a:pt x="4138" y="811"/>
                    </a:cubicBezTo>
                    <a:cubicBezTo>
                      <a:pt x="3849" y="811"/>
                      <a:pt x="3579" y="682"/>
                      <a:pt x="3309" y="582"/>
                    </a:cubicBezTo>
                    <a:cubicBezTo>
                      <a:pt x="2986" y="466"/>
                      <a:pt x="2645" y="411"/>
                      <a:pt x="2304" y="411"/>
                    </a:cubicBezTo>
                    <a:cubicBezTo>
                      <a:pt x="1637" y="411"/>
                      <a:pt x="968" y="623"/>
                      <a:pt x="425" y="1007"/>
                    </a:cubicBezTo>
                    <a:cubicBezTo>
                      <a:pt x="394" y="1069"/>
                      <a:pt x="363" y="1132"/>
                      <a:pt x="321" y="1205"/>
                    </a:cubicBezTo>
                    <a:cubicBezTo>
                      <a:pt x="321" y="1205"/>
                      <a:pt x="0" y="2076"/>
                      <a:pt x="321" y="2584"/>
                    </a:cubicBezTo>
                    <a:cubicBezTo>
                      <a:pt x="321" y="2584"/>
                      <a:pt x="321" y="2221"/>
                      <a:pt x="457" y="1941"/>
                    </a:cubicBezTo>
                    <a:cubicBezTo>
                      <a:pt x="457" y="1941"/>
                      <a:pt x="466" y="2688"/>
                      <a:pt x="840" y="2989"/>
                    </a:cubicBezTo>
                    <a:lnTo>
                      <a:pt x="861" y="2615"/>
                    </a:lnTo>
                    <a:cubicBezTo>
                      <a:pt x="861" y="2615"/>
                      <a:pt x="915" y="3752"/>
                      <a:pt x="2243" y="3752"/>
                    </a:cubicBezTo>
                    <a:cubicBezTo>
                      <a:pt x="2333" y="3752"/>
                      <a:pt x="2429" y="3747"/>
                      <a:pt x="2531" y="3736"/>
                    </a:cubicBezTo>
                    <a:lnTo>
                      <a:pt x="2666" y="3995"/>
                    </a:lnTo>
                    <a:cubicBezTo>
                      <a:pt x="2292" y="4317"/>
                      <a:pt x="1711" y="5032"/>
                      <a:pt x="1971" y="6101"/>
                    </a:cubicBezTo>
                    <a:lnTo>
                      <a:pt x="2147" y="5634"/>
                    </a:lnTo>
                    <a:cubicBezTo>
                      <a:pt x="2147" y="5634"/>
                      <a:pt x="2188" y="6567"/>
                      <a:pt x="2614" y="6993"/>
                    </a:cubicBezTo>
                    <a:lnTo>
                      <a:pt x="2583" y="6433"/>
                    </a:lnTo>
                    <a:lnTo>
                      <a:pt x="2583" y="6433"/>
                    </a:lnTo>
                    <a:cubicBezTo>
                      <a:pt x="2583" y="6433"/>
                      <a:pt x="3081" y="8642"/>
                      <a:pt x="6182" y="9223"/>
                    </a:cubicBezTo>
                    <a:cubicBezTo>
                      <a:pt x="6182" y="9223"/>
                      <a:pt x="5622" y="5758"/>
                      <a:pt x="9470" y="4337"/>
                    </a:cubicBezTo>
                    <a:lnTo>
                      <a:pt x="9470" y="4337"/>
                    </a:lnTo>
                    <a:lnTo>
                      <a:pt x="9336" y="4628"/>
                    </a:lnTo>
                    <a:cubicBezTo>
                      <a:pt x="9336" y="4628"/>
                      <a:pt x="9947" y="4534"/>
                      <a:pt x="9917" y="3953"/>
                    </a:cubicBezTo>
                    <a:lnTo>
                      <a:pt x="9917" y="3953"/>
                    </a:lnTo>
                    <a:lnTo>
                      <a:pt x="10207" y="4181"/>
                    </a:lnTo>
                    <a:cubicBezTo>
                      <a:pt x="10207" y="4181"/>
                      <a:pt x="10259" y="3414"/>
                      <a:pt x="9595" y="3176"/>
                    </a:cubicBezTo>
                    <a:lnTo>
                      <a:pt x="9802" y="2636"/>
                    </a:lnTo>
                    <a:lnTo>
                      <a:pt x="9802" y="3113"/>
                    </a:lnTo>
                    <a:cubicBezTo>
                      <a:pt x="9802" y="3113"/>
                      <a:pt x="10145" y="2927"/>
                      <a:pt x="10352" y="2138"/>
                    </a:cubicBezTo>
                    <a:lnTo>
                      <a:pt x="10352" y="2459"/>
                    </a:lnTo>
                    <a:cubicBezTo>
                      <a:pt x="10352" y="2459"/>
                      <a:pt x="10933" y="2024"/>
                      <a:pt x="10767" y="1111"/>
                    </a:cubicBezTo>
                    <a:lnTo>
                      <a:pt x="10767" y="1111"/>
                    </a:lnTo>
                    <a:lnTo>
                      <a:pt x="10964" y="1173"/>
                    </a:lnTo>
                    <a:cubicBezTo>
                      <a:pt x="10964" y="1173"/>
                      <a:pt x="10985" y="811"/>
                      <a:pt x="10684" y="333"/>
                    </a:cubicBezTo>
                    <a:cubicBezTo>
                      <a:pt x="10217" y="116"/>
                      <a:pt x="9702" y="1"/>
                      <a:pt x="9188"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4"/>
              <p:cNvSpPr/>
              <p:nvPr/>
            </p:nvSpPr>
            <p:spPr>
              <a:xfrm>
                <a:off x="3815348" y="2736052"/>
                <a:ext cx="47347" cy="92823"/>
              </a:xfrm>
              <a:custGeom>
                <a:rect b="b" l="l" r="r" t="t"/>
                <a:pathLst>
                  <a:path extrusionOk="0" h="1588" w="810">
                    <a:moveTo>
                      <a:pt x="696" y="1"/>
                    </a:moveTo>
                    <a:cubicBezTo>
                      <a:pt x="675" y="1"/>
                      <a:pt x="655" y="1"/>
                      <a:pt x="644" y="11"/>
                    </a:cubicBezTo>
                    <a:cubicBezTo>
                      <a:pt x="198" y="364"/>
                      <a:pt x="1" y="997"/>
                      <a:pt x="177" y="1536"/>
                    </a:cubicBezTo>
                    <a:cubicBezTo>
                      <a:pt x="187" y="1578"/>
                      <a:pt x="219" y="1588"/>
                      <a:pt x="250" y="1588"/>
                    </a:cubicBezTo>
                    <a:cubicBezTo>
                      <a:pt x="291" y="1588"/>
                      <a:pt x="343" y="1557"/>
                      <a:pt x="323" y="1495"/>
                    </a:cubicBezTo>
                    <a:cubicBezTo>
                      <a:pt x="157" y="1007"/>
                      <a:pt x="333" y="437"/>
                      <a:pt x="748" y="115"/>
                    </a:cubicBezTo>
                    <a:cubicBezTo>
                      <a:pt x="810" y="73"/>
                      <a:pt x="748" y="1"/>
                      <a:pt x="69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4"/>
              <p:cNvSpPr/>
              <p:nvPr/>
            </p:nvSpPr>
            <p:spPr>
              <a:xfrm>
                <a:off x="3846912" y="2906439"/>
                <a:ext cx="59446" cy="181378"/>
              </a:xfrm>
              <a:custGeom>
                <a:rect b="b" l="l" r="r" t="t"/>
                <a:pathLst>
                  <a:path extrusionOk="0" h="3103" w="1017">
                    <a:moveTo>
                      <a:pt x="11" y="0"/>
                    </a:moveTo>
                    <a:lnTo>
                      <a:pt x="11" y="0"/>
                    </a:lnTo>
                    <a:cubicBezTo>
                      <a:pt x="0" y="685"/>
                      <a:pt x="115" y="1370"/>
                      <a:pt x="353" y="2013"/>
                    </a:cubicBezTo>
                    <a:cubicBezTo>
                      <a:pt x="488" y="2386"/>
                      <a:pt x="654" y="2739"/>
                      <a:pt x="861" y="3071"/>
                    </a:cubicBezTo>
                    <a:cubicBezTo>
                      <a:pt x="871" y="3092"/>
                      <a:pt x="903" y="3102"/>
                      <a:pt x="924" y="3102"/>
                    </a:cubicBezTo>
                    <a:cubicBezTo>
                      <a:pt x="975" y="3102"/>
                      <a:pt x="1017" y="3050"/>
                      <a:pt x="986" y="2988"/>
                    </a:cubicBezTo>
                    <a:cubicBezTo>
                      <a:pt x="467" y="2169"/>
                      <a:pt x="187" y="1204"/>
                      <a:pt x="156" y="229"/>
                    </a:cubicBezTo>
                    <a:cubicBezTo>
                      <a:pt x="104" y="156"/>
                      <a:pt x="52" y="73"/>
                      <a:pt x="1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
              <p:cNvSpPr/>
              <p:nvPr/>
            </p:nvSpPr>
            <p:spPr>
              <a:xfrm>
                <a:off x="3847496" y="2784567"/>
                <a:ext cx="33376" cy="135259"/>
              </a:xfrm>
              <a:custGeom>
                <a:rect b="b" l="l" r="r" t="t"/>
                <a:pathLst>
                  <a:path extrusionOk="0" h="2314" w="571">
                    <a:moveTo>
                      <a:pt x="478" y="1"/>
                    </a:moveTo>
                    <a:cubicBezTo>
                      <a:pt x="446" y="1"/>
                      <a:pt x="416" y="11"/>
                      <a:pt x="405" y="52"/>
                    </a:cubicBezTo>
                    <a:cubicBezTo>
                      <a:pt x="146" y="695"/>
                      <a:pt x="11" y="1391"/>
                      <a:pt x="1" y="2085"/>
                    </a:cubicBezTo>
                    <a:cubicBezTo>
                      <a:pt x="42" y="2158"/>
                      <a:pt x="94" y="2241"/>
                      <a:pt x="146" y="2314"/>
                    </a:cubicBezTo>
                    <a:cubicBezTo>
                      <a:pt x="135" y="1940"/>
                      <a:pt x="167" y="1557"/>
                      <a:pt x="229" y="1173"/>
                    </a:cubicBezTo>
                    <a:cubicBezTo>
                      <a:pt x="291" y="799"/>
                      <a:pt x="405" y="436"/>
                      <a:pt x="550" y="84"/>
                    </a:cubicBezTo>
                    <a:cubicBezTo>
                      <a:pt x="571" y="31"/>
                      <a:pt x="519" y="1"/>
                      <a:pt x="478"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4"/>
              <p:cNvSpPr/>
              <p:nvPr/>
            </p:nvSpPr>
            <p:spPr>
              <a:xfrm>
                <a:off x="3829318" y="2996806"/>
                <a:ext cx="46119" cy="138299"/>
              </a:xfrm>
              <a:custGeom>
                <a:rect b="b" l="l" r="r" t="t"/>
                <a:pathLst>
                  <a:path extrusionOk="0" h="2366" w="789">
                    <a:moveTo>
                      <a:pt x="177" y="0"/>
                    </a:moveTo>
                    <a:cubicBezTo>
                      <a:pt x="146" y="0"/>
                      <a:pt x="125" y="21"/>
                      <a:pt x="114" y="52"/>
                    </a:cubicBezTo>
                    <a:cubicBezTo>
                      <a:pt x="1" y="851"/>
                      <a:pt x="187" y="1660"/>
                      <a:pt x="623" y="2324"/>
                    </a:cubicBezTo>
                    <a:cubicBezTo>
                      <a:pt x="644" y="2355"/>
                      <a:pt x="665" y="2365"/>
                      <a:pt x="685" y="2365"/>
                    </a:cubicBezTo>
                    <a:cubicBezTo>
                      <a:pt x="737" y="2365"/>
                      <a:pt x="789" y="2313"/>
                      <a:pt x="757" y="2251"/>
                    </a:cubicBezTo>
                    <a:cubicBezTo>
                      <a:pt x="333" y="1619"/>
                      <a:pt x="156" y="851"/>
                      <a:pt x="260" y="93"/>
                    </a:cubicBezTo>
                    <a:cubicBezTo>
                      <a:pt x="260" y="42"/>
                      <a:pt x="218" y="0"/>
                      <a:pt x="177"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4"/>
              <p:cNvSpPr/>
              <p:nvPr/>
            </p:nvSpPr>
            <p:spPr>
              <a:xfrm>
                <a:off x="3919041" y="2981608"/>
                <a:ext cx="65584" cy="214112"/>
              </a:xfrm>
              <a:custGeom>
                <a:rect b="b" l="l" r="r" t="t"/>
                <a:pathLst>
                  <a:path extrusionOk="0" h="3663" w="1122">
                    <a:moveTo>
                      <a:pt x="1" y="1"/>
                    </a:moveTo>
                    <a:lnTo>
                      <a:pt x="1" y="1"/>
                    </a:lnTo>
                    <a:cubicBezTo>
                      <a:pt x="32" y="913"/>
                      <a:pt x="208" y="1826"/>
                      <a:pt x="540" y="2688"/>
                    </a:cubicBezTo>
                    <a:cubicBezTo>
                      <a:pt x="665" y="3009"/>
                      <a:pt x="810" y="3320"/>
                      <a:pt x="965" y="3631"/>
                    </a:cubicBezTo>
                    <a:cubicBezTo>
                      <a:pt x="976" y="3652"/>
                      <a:pt x="1007" y="3663"/>
                      <a:pt x="1027" y="3663"/>
                    </a:cubicBezTo>
                    <a:cubicBezTo>
                      <a:pt x="1069" y="3663"/>
                      <a:pt x="1121" y="3610"/>
                      <a:pt x="1090" y="3559"/>
                    </a:cubicBezTo>
                    <a:cubicBezTo>
                      <a:pt x="529" y="2490"/>
                      <a:pt x="208" y="1298"/>
                      <a:pt x="156" y="94"/>
                    </a:cubicBezTo>
                    <a:lnTo>
                      <a:pt x="1" y="1"/>
                    </a:ln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
              <p:cNvSpPr/>
              <p:nvPr/>
            </p:nvSpPr>
            <p:spPr>
              <a:xfrm>
                <a:off x="3918457" y="2922221"/>
                <a:ext cx="10931" cy="64941"/>
              </a:xfrm>
              <a:custGeom>
                <a:rect b="b" l="l" r="r" t="t"/>
                <a:pathLst>
                  <a:path extrusionOk="0" h="1111" w="187">
                    <a:moveTo>
                      <a:pt x="115" y="0"/>
                    </a:moveTo>
                    <a:cubicBezTo>
                      <a:pt x="83" y="0"/>
                      <a:pt x="42" y="32"/>
                      <a:pt x="42" y="73"/>
                    </a:cubicBezTo>
                    <a:cubicBezTo>
                      <a:pt x="11" y="384"/>
                      <a:pt x="0" y="705"/>
                      <a:pt x="11" y="1017"/>
                    </a:cubicBezTo>
                    <a:lnTo>
                      <a:pt x="166" y="1110"/>
                    </a:lnTo>
                    <a:lnTo>
                      <a:pt x="166" y="1090"/>
                    </a:lnTo>
                    <a:cubicBezTo>
                      <a:pt x="145" y="747"/>
                      <a:pt x="156" y="415"/>
                      <a:pt x="187" y="73"/>
                    </a:cubicBezTo>
                    <a:cubicBezTo>
                      <a:pt x="187" y="32"/>
                      <a:pt x="156" y="0"/>
                      <a:pt x="115"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4"/>
              <p:cNvSpPr/>
              <p:nvPr/>
            </p:nvSpPr>
            <p:spPr>
              <a:xfrm>
                <a:off x="3992398" y="3016796"/>
                <a:ext cx="40098" cy="117080"/>
              </a:xfrm>
              <a:custGeom>
                <a:rect b="b" l="l" r="r" t="t"/>
                <a:pathLst>
                  <a:path extrusionOk="0" h="2003" w="686">
                    <a:moveTo>
                      <a:pt x="1" y="0"/>
                    </a:moveTo>
                    <a:cubicBezTo>
                      <a:pt x="63" y="675"/>
                      <a:pt x="250" y="1339"/>
                      <a:pt x="540" y="1961"/>
                    </a:cubicBezTo>
                    <a:cubicBezTo>
                      <a:pt x="551" y="1992"/>
                      <a:pt x="572" y="2003"/>
                      <a:pt x="592" y="2003"/>
                    </a:cubicBezTo>
                    <a:cubicBezTo>
                      <a:pt x="644" y="2003"/>
                      <a:pt x="685" y="1950"/>
                      <a:pt x="664" y="1888"/>
                    </a:cubicBezTo>
                    <a:cubicBezTo>
                      <a:pt x="395" y="1307"/>
                      <a:pt x="219" y="685"/>
                      <a:pt x="157" y="42"/>
                    </a:cubicBezTo>
                    <a:cubicBezTo>
                      <a:pt x="104" y="32"/>
                      <a:pt x="53" y="11"/>
                      <a:pt x="1"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4"/>
              <p:cNvSpPr/>
              <p:nvPr/>
            </p:nvSpPr>
            <p:spPr>
              <a:xfrm>
                <a:off x="3991170" y="2974360"/>
                <a:ext cx="10405" cy="44892"/>
              </a:xfrm>
              <a:custGeom>
                <a:rect b="b" l="l" r="r" t="t"/>
                <a:pathLst>
                  <a:path extrusionOk="0" h="768" w="178">
                    <a:moveTo>
                      <a:pt x="74" y="0"/>
                    </a:moveTo>
                    <a:cubicBezTo>
                      <a:pt x="42" y="0"/>
                      <a:pt x="1" y="32"/>
                      <a:pt x="1" y="73"/>
                    </a:cubicBezTo>
                    <a:cubicBezTo>
                      <a:pt x="1" y="291"/>
                      <a:pt x="1" y="509"/>
                      <a:pt x="22" y="726"/>
                    </a:cubicBezTo>
                    <a:cubicBezTo>
                      <a:pt x="74" y="737"/>
                      <a:pt x="125" y="758"/>
                      <a:pt x="178" y="768"/>
                    </a:cubicBezTo>
                    <a:cubicBezTo>
                      <a:pt x="157" y="540"/>
                      <a:pt x="146" y="311"/>
                      <a:pt x="146" y="73"/>
                    </a:cubicBezTo>
                    <a:cubicBezTo>
                      <a:pt x="146" y="32"/>
                      <a:pt x="115" y="0"/>
                      <a:pt x="74"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4182190" y="2675438"/>
                <a:ext cx="44950" cy="50971"/>
              </a:xfrm>
              <a:custGeom>
                <a:rect b="b" l="l" r="r" t="t"/>
                <a:pathLst>
                  <a:path extrusionOk="0" h="872" w="769">
                    <a:moveTo>
                      <a:pt x="104" y="1"/>
                    </a:moveTo>
                    <a:cubicBezTo>
                      <a:pt x="31" y="1"/>
                      <a:pt x="1" y="114"/>
                      <a:pt x="84" y="146"/>
                    </a:cubicBezTo>
                    <a:cubicBezTo>
                      <a:pt x="395" y="229"/>
                      <a:pt x="602" y="529"/>
                      <a:pt x="592" y="840"/>
                    </a:cubicBezTo>
                    <a:cubicBezTo>
                      <a:pt x="623" y="840"/>
                      <a:pt x="654" y="851"/>
                      <a:pt x="685" y="861"/>
                    </a:cubicBezTo>
                    <a:cubicBezTo>
                      <a:pt x="706" y="861"/>
                      <a:pt x="727" y="861"/>
                      <a:pt x="737" y="872"/>
                    </a:cubicBezTo>
                    <a:cubicBezTo>
                      <a:pt x="768" y="488"/>
                      <a:pt x="499" y="104"/>
                      <a:pt x="12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3836624" y="2674211"/>
                <a:ext cx="118892" cy="73416"/>
              </a:xfrm>
              <a:custGeom>
                <a:rect b="b" l="l" r="r" t="t"/>
                <a:pathLst>
                  <a:path extrusionOk="0" h="1256" w="2034">
                    <a:moveTo>
                      <a:pt x="83" y="1"/>
                    </a:moveTo>
                    <a:cubicBezTo>
                      <a:pt x="42" y="1"/>
                      <a:pt x="0" y="42"/>
                      <a:pt x="21" y="94"/>
                    </a:cubicBezTo>
                    <a:cubicBezTo>
                      <a:pt x="208" y="550"/>
                      <a:pt x="540" y="924"/>
                      <a:pt x="975" y="1163"/>
                    </a:cubicBezTo>
                    <a:cubicBezTo>
                      <a:pt x="985" y="1173"/>
                      <a:pt x="996" y="1173"/>
                      <a:pt x="1006" y="1173"/>
                    </a:cubicBezTo>
                    <a:cubicBezTo>
                      <a:pt x="1047" y="1173"/>
                      <a:pt x="1089" y="1131"/>
                      <a:pt x="1079" y="1080"/>
                    </a:cubicBezTo>
                    <a:cubicBezTo>
                      <a:pt x="1058" y="976"/>
                      <a:pt x="1037" y="872"/>
                      <a:pt x="1006" y="758"/>
                    </a:cubicBezTo>
                    <a:lnTo>
                      <a:pt x="1006" y="758"/>
                    </a:lnTo>
                    <a:cubicBezTo>
                      <a:pt x="1276" y="986"/>
                      <a:pt x="1587" y="1152"/>
                      <a:pt x="1919" y="1246"/>
                    </a:cubicBezTo>
                    <a:cubicBezTo>
                      <a:pt x="1930" y="1256"/>
                      <a:pt x="1930" y="1256"/>
                      <a:pt x="1939" y="1256"/>
                    </a:cubicBezTo>
                    <a:cubicBezTo>
                      <a:pt x="2002" y="1256"/>
                      <a:pt x="2033" y="1173"/>
                      <a:pt x="1992" y="1131"/>
                    </a:cubicBezTo>
                    <a:cubicBezTo>
                      <a:pt x="1773" y="914"/>
                      <a:pt x="1660" y="603"/>
                      <a:pt x="1711" y="301"/>
                    </a:cubicBezTo>
                    <a:cubicBezTo>
                      <a:pt x="1722" y="250"/>
                      <a:pt x="1681" y="208"/>
                      <a:pt x="1639" y="208"/>
                    </a:cubicBezTo>
                    <a:cubicBezTo>
                      <a:pt x="1608" y="208"/>
                      <a:pt x="1577" y="229"/>
                      <a:pt x="1577" y="260"/>
                    </a:cubicBezTo>
                    <a:cubicBezTo>
                      <a:pt x="1525" y="529"/>
                      <a:pt x="1577" y="799"/>
                      <a:pt x="1722" y="1027"/>
                    </a:cubicBezTo>
                    <a:cubicBezTo>
                      <a:pt x="1432" y="903"/>
                      <a:pt x="1172" y="727"/>
                      <a:pt x="944" y="509"/>
                    </a:cubicBezTo>
                    <a:cubicBezTo>
                      <a:pt x="923" y="488"/>
                      <a:pt x="913" y="488"/>
                      <a:pt x="892" y="488"/>
                    </a:cubicBezTo>
                    <a:cubicBezTo>
                      <a:pt x="851" y="488"/>
                      <a:pt x="809" y="529"/>
                      <a:pt x="819" y="582"/>
                    </a:cubicBezTo>
                    <a:cubicBezTo>
                      <a:pt x="851" y="706"/>
                      <a:pt x="871" y="831"/>
                      <a:pt x="902" y="955"/>
                    </a:cubicBezTo>
                    <a:cubicBezTo>
                      <a:pt x="570" y="737"/>
                      <a:pt x="311" y="416"/>
                      <a:pt x="155" y="52"/>
                    </a:cubicBezTo>
                    <a:cubicBezTo>
                      <a:pt x="145" y="22"/>
                      <a:pt x="114" y="1"/>
                      <a:pt x="83"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3936051" y="2770013"/>
                <a:ext cx="37643" cy="105565"/>
              </a:xfrm>
              <a:custGeom>
                <a:rect b="b" l="l" r="r" t="t"/>
                <a:pathLst>
                  <a:path extrusionOk="0" h="1806" w="644">
                    <a:moveTo>
                      <a:pt x="540" y="1"/>
                    </a:moveTo>
                    <a:cubicBezTo>
                      <a:pt x="519" y="1"/>
                      <a:pt x="498" y="11"/>
                      <a:pt x="487" y="32"/>
                    </a:cubicBezTo>
                    <a:cubicBezTo>
                      <a:pt x="218" y="561"/>
                      <a:pt x="52" y="1142"/>
                      <a:pt x="10" y="1733"/>
                    </a:cubicBezTo>
                    <a:cubicBezTo>
                      <a:pt x="0" y="1785"/>
                      <a:pt x="42" y="1806"/>
                      <a:pt x="72" y="1806"/>
                    </a:cubicBezTo>
                    <a:cubicBezTo>
                      <a:pt x="114" y="1806"/>
                      <a:pt x="146" y="1785"/>
                      <a:pt x="155" y="1733"/>
                    </a:cubicBezTo>
                    <a:cubicBezTo>
                      <a:pt x="197" y="1173"/>
                      <a:pt x="353" y="612"/>
                      <a:pt x="612" y="105"/>
                    </a:cubicBezTo>
                    <a:cubicBezTo>
                      <a:pt x="643" y="52"/>
                      <a:pt x="591" y="1"/>
                      <a:pt x="540"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4033022" y="2723076"/>
                <a:ext cx="301381" cy="740769"/>
              </a:xfrm>
              <a:custGeom>
                <a:rect b="b" l="l" r="r" t="t"/>
                <a:pathLst>
                  <a:path extrusionOk="0" h="12673" w="5156">
                    <a:moveTo>
                      <a:pt x="2797" y="0"/>
                    </a:moveTo>
                    <a:cubicBezTo>
                      <a:pt x="2102" y="0"/>
                      <a:pt x="1393" y="327"/>
                      <a:pt x="965" y="866"/>
                    </a:cubicBezTo>
                    <a:cubicBezTo>
                      <a:pt x="1" y="2069"/>
                      <a:pt x="115" y="3522"/>
                      <a:pt x="437" y="4631"/>
                    </a:cubicBezTo>
                    <a:cubicBezTo>
                      <a:pt x="882" y="6166"/>
                      <a:pt x="945" y="7775"/>
                      <a:pt x="686" y="9351"/>
                    </a:cubicBezTo>
                    <a:cubicBezTo>
                      <a:pt x="623" y="9693"/>
                      <a:pt x="561" y="10046"/>
                      <a:pt x="509" y="10378"/>
                    </a:cubicBezTo>
                    <a:cubicBezTo>
                      <a:pt x="416" y="10938"/>
                      <a:pt x="333" y="11447"/>
                      <a:pt x="271" y="11809"/>
                    </a:cubicBezTo>
                    <a:cubicBezTo>
                      <a:pt x="239" y="12007"/>
                      <a:pt x="208" y="12235"/>
                      <a:pt x="333" y="12401"/>
                    </a:cubicBezTo>
                    <a:cubicBezTo>
                      <a:pt x="457" y="12546"/>
                      <a:pt x="686" y="12577"/>
                      <a:pt x="882" y="12588"/>
                    </a:cubicBezTo>
                    <a:cubicBezTo>
                      <a:pt x="1214" y="12618"/>
                      <a:pt x="1567" y="12639"/>
                      <a:pt x="1910" y="12660"/>
                    </a:cubicBezTo>
                    <a:cubicBezTo>
                      <a:pt x="1977" y="12667"/>
                      <a:pt x="2046" y="12672"/>
                      <a:pt x="2115" y="12672"/>
                    </a:cubicBezTo>
                    <a:cubicBezTo>
                      <a:pt x="2258" y="12672"/>
                      <a:pt x="2399" y="12648"/>
                      <a:pt x="2511" y="12556"/>
                    </a:cubicBezTo>
                    <a:cubicBezTo>
                      <a:pt x="2636" y="12463"/>
                      <a:pt x="2687" y="12297"/>
                      <a:pt x="2739" y="12141"/>
                    </a:cubicBezTo>
                    <a:lnTo>
                      <a:pt x="3559" y="9662"/>
                    </a:lnTo>
                    <a:cubicBezTo>
                      <a:pt x="3994" y="8355"/>
                      <a:pt x="4420" y="7038"/>
                      <a:pt x="4731" y="5700"/>
                    </a:cubicBezTo>
                    <a:cubicBezTo>
                      <a:pt x="4845" y="5170"/>
                      <a:pt x="4949" y="4631"/>
                      <a:pt x="5022" y="4092"/>
                    </a:cubicBezTo>
                    <a:cubicBezTo>
                      <a:pt x="5125" y="3283"/>
                      <a:pt x="5156" y="2443"/>
                      <a:pt x="4897" y="1675"/>
                    </a:cubicBezTo>
                    <a:cubicBezTo>
                      <a:pt x="4648" y="908"/>
                      <a:pt x="4036" y="212"/>
                      <a:pt x="3237" y="46"/>
                    </a:cubicBezTo>
                    <a:cubicBezTo>
                      <a:pt x="3093" y="15"/>
                      <a:pt x="2945" y="0"/>
                      <a:pt x="2797"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4297983" y="2967697"/>
                <a:ext cx="37643" cy="135844"/>
              </a:xfrm>
              <a:custGeom>
                <a:rect b="b" l="l" r="r" t="t"/>
                <a:pathLst>
                  <a:path extrusionOk="0" h="2324" w="644">
                    <a:moveTo>
                      <a:pt x="644" y="0"/>
                    </a:moveTo>
                    <a:lnTo>
                      <a:pt x="644" y="0"/>
                    </a:lnTo>
                    <a:cubicBezTo>
                      <a:pt x="530" y="384"/>
                      <a:pt x="406" y="768"/>
                      <a:pt x="281" y="1131"/>
                    </a:cubicBezTo>
                    <a:cubicBezTo>
                      <a:pt x="250" y="1255"/>
                      <a:pt x="219" y="1390"/>
                      <a:pt x="198" y="1515"/>
                    </a:cubicBezTo>
                    <a:cubicBezTo>
                      <a:pt x="136" y="1785"/>
                      <a:pt x="63" y="2044"/>
                      <a:pt x="1" y="2313"/>
                    </a:cubicBezTo>
                    <a:lnTo>
                      <a:pt x="1" y="2324"/>
                    </a:lnTo>
                    <a:cubicBezTo>
                      <a:pt x="1" y="2313"/>
                      <a:pt x="11" y="2303"/>
                      <a:pt x="21" y="2303"/>
                    </a:cubicBezTo>
                    <a:cubicBezTo>
                      <a:pt x="281" y="1421"/>
                      <a:pt x="509" y="571"/>
                      <a:pt x="644" y="0"/>
                    </a:cubicBezTo>
                    <a:close/>
                  </a:path>
                </a:pathLst>
              </a:custGeom>
              <a:solidFill>
                <a:srgbClr val="8295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4297983" y="3102311"/>
                <a:ext cx="1286" cy="2455"/>
              </a:xfrm>
              <a:custGeom>
                <a:rect b="b" l="l" r="r" t="t"/>
                <a:pathLst>
                  <a:path extrusionOk="0" h="42" w="22">
                    <a:moveTo>
                      <a:pt x="21" y="0"/>
                    </a:moveTo>
                    <a:cubicBezTo>
                      <a:pt x="11" y="0"/>
                      <a:pt x="1" y="10"/>
                      <a:pt x="1" y="21"/>
                    </a:cubicBezTo>
                    <a:lnTo>
                      <a:pt x="1" y="42"/>
                    </a:lnTo>
                    <a:cubicBezTo>
                      <a:pt x="11" y="21"/>
                      <a:pt x="11" y="10"/>
                      <a:pt x="21" y="0"/>
                    </a:cubicBezTo>
                    <a:close/>
                  </a:path>
                </a:pathLst>
              </a:custGeom>
              <a:solidFill>
                <a:srgbClr val="52679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4288280" y="3102896"/>
                <a:ext cx="9762" cy="34604"/>
              </a:xfrm>
              <a:custGeom>
                <a:rect b="b" l="l" r="r" t="t"/>
                <a:pathLst>
                  <a:path extrusionOk="0" h="592" w="167">
                    <a:moveTo>
                      <a:pt x="167" y="0"/>
                    </a:moveTo>
                    <a:cubicBezTo>
                      <a:pt x="115" y="198"/>
                      <a:pt x="63" y="394"/>
                      <a:pt x="1" y="592"/>
                    </a:cubicBezTo>
                    <a:cubicBezTo>
                      <a:pt x="63" y="405"/>
                      <a:pt x="115" y="218"/>
                      <a:pt x="167" y="32"/>
                    </a:cubicBezTo>
                    <a:lnTo>
                      <a:pt x="167" y="11"/>
                    </a:lnTo>
                    <a:lnTo>
                      <a:pt x="167" y="0"/>
                    </a:lnTo>
                    <a:close/>
                  </a:path>
                </a:pathLst>
              </a:custGeom>
              <a:solidFill>
                <a:srgbClr val="CECC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4065813" y="3033747"/>
                <a:ext cx="248657" cy="391164"/>
              </a:xfrm>
              <a:custGeom>
                <a:rect b="b" l="l" r="r" t="t"/>
                <a:pathLst>
                  <a:path extrusionOk="0" h="6692" w="4254">
                    <a:moveTo>
                      <a:pt x="4253" y="1"/>
                    </a:moveTo>
                    <a:lnTo>
                      <a:pt x="4253" y="1"/>
                    </a:lnTo>
                    <a:cubicBezTo>
                      <a:pt x="2956" y="3652"/>
                      <a:pt x="913" y="6121"/>
                      <a:pt x="0" y="6464"/>
                    </a:cubicBezTo>
                    <a:cubicBezTo>
                      <a:pt x="145" y="6526"/>
                      <a:pt x="291" y="6567"/>
                      <a:pt x="436" y="6609"/>
                    </a:cubicBezTo>
                    <a:cubicBezTo>
                      <a:pt x="685" y="6671"/>
                      <a:pt x="934" y="6692"/>
                      <a:pt x="1183" y="6692"/>
                    </a:cubicBezTo>
                    <a:cubicBezTo>
                      <a:pt x="1286" y="6692"/>
                      <a:pt x="1390" y="6692"/>
                      <a:pt x="1494" y="6681"/>
                    </a:cubicBezTo>
                    <a:cubicBezTo>
                      <a:pt x="1681" y="6660"/>
                      <a:pt x="1877" y="6629"/>
                      <a:pt x="2064" y="6588"/>
                    </a:cubicBezTo>
                    <a:lnTo>
                      <a:pt x="2282" y="6526"/>
                    </a:lnTo>
                    <a:lnTo>
                      <a:pt x="2998" y="4347"/>
                    </a:lnTo>
                    <a:cubicBezTo>
                      <a:pt x="3205" y="3725"/>
                      <a:pt x="3506" y="2760"/>
                      <a:pt x="3807" y="1775"/>
                    </a:cubicBezTo>
                    <a:cubicBezTo>
                      <a:pt x="3869" y="1577"/>
                      <a:pt x="3921" y="1381"/>
                      <a:pt x="3973" y="1183"/>
                    </a:cubicBezTo>
                    <a:cubicBezTo>
                      <a:pt x="4035" y="914"/>
                      <a:pt x="4108" y="655"/>
                      <a:pt x="4170" y="385"/>
                    </a:cubicBezTo>
                    <a:cubicBezTo>
                      <a:pt x="4191" y="260"/>
                      <a:pt x="4222" y="125"/>
                      <a:pt x="4253"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4058507" y="2905855"/>
                <a:ext cx="178339" cy="146774"/>
              </a:xfrm>
              <a:custGeom>
                <a:rect b="b" l="l" r="r" t="t"/>
                <a:pathLst>
                  <a:path extrusionOk="0" h="2511" w="3051">
                    <a:moveTo>
                      <a:pt x="2884" y="0"/>
                    </a:moveTo>
                    <a:cubicBezTo>
                      <a:pt x="2811" y="0"/>
                      <a:pt x="2749" y="52"/>
                      <a:pt x="2728" y="114"/>
                    </a:cubicBezTo>
                    <a:cubicBezTo>
                      <a:pt x="2583" y="757"/>
                      <a:pt x="2283" y="1359"/>
                      <a:pt x="1857" y="1857"/>
                    </a:cubicBezTo>
                    <a:cubicBezTo>
                      <a:pt x="1836" y="1660"/>
                      <a:pt x="1795" y="1473"/>
                      <a:pt x="1723" y="1287"/>
                    </a:cubicBezTo>
                    <a:cubicBezTo>
                      <a:pt x="1702" y="1224"/>
                      <a:pt x="1650" y="1172"/>
                      <a:pt x="1577" y="1172"/>
                    </a:cubicBezTo>
                    <a:cubicBezTo>
                      <a:pt x="1504" y="1172"/>
                      <a:pt x="1432" y="1224"/>
                      <a:pt x="1421" y="1287"/>
                    </a:cubicBezTo>
                    <a:cubicBezTo>
                      <a:pt x="1359" y="1577"/>
                      <a:pt x="1225" y="1836"/>
                      <a:pt x="1027" y="2043"/>
                    </a:cubicBezTo>
                    <a:cubicBezTo>
                      <a:pt x="996" y="1743"/>
                      <a:pt x="965" y="1442"/>
                      <a:pt x="934" y="1151"/>
                    </a:cubicBezTo>
                    <a:cubicBezTo>
                      <a:pt x="923" y="1048"/>
                      <a:pt x="851" y="996"/>
                      <a:pt x="778" y="996"/>
                    </a:cubicBezTo>
                    <a:cubicBezTo>
                      <a:pt x="716" y="996"/>
                      <a:pt x="654" y="1027"/>
                      <a:pt x="623" y="1100"/>
                    </a:cubicBezTo>
                    <a:cubicBezTo>
                      <a:pt x="571" y="1245"/>
                      <a:pt x="519" y="1380"/>
                      <a:pt x="467" y="1515"/>
                    </a:cubicBezTo>
                    <a:cubicBezTo>
                      <a:pt x="374" y="1193"/>
                      <a:pt x="343" y="861"/>
                      <a:pt x="374" y="529"/>
                    </a:cubicBezTo>
                    <a:cubicBezTo>
                      <a:pt x="384" y="446"/>
                      <a:pt x="301" y="374"/>
                      <a:pt x="218" y="374"/>
                    </a:cubicBezTo>
                    <a:cubicBezTo>
                      <a:pt x="125" y="374"/>
                      <a:pt x="73" y="446"/>
                      <a:pt x="63" y="529"/>
                    </a:cubicBezTo>
                    <a:cubicBezTo>
                      <a:pt x="1" y="1048"/>
                      <a:pt x="104" y="1566"/>
                      <a:pt x="333" y="2023"/>
                    </a:cubicBezTo>
                    <a:cubicBezTo>
                      <a:pt x="353" y="2075"/>
                      <a:pt x="416" y="2106"/>
                      <a:pt x="467" y="2106"/>
                    </a:cubicBezTo>
                    <a:lnTo>
                      <a:pt x="488" y="2106"/>
                    </a:lnTo>
                    <a:cubicBezTo>
                      <a:pt x="550" y="2096"/>
                      <a:pt x="592" y="2054"/>
                      <a:pt x="623" y="1992"/>
                    </a:cubicBezTo>
                    <a:cubicBezTo>
                      <a:pt x="644" y="1930"/>
                      <a:pt x="665" y="1877"/>
                      <a:pt x="685" y="1815"/>
                    </a:cubicBezTo>
                    <a:cubicBezTo>
                      <a:pt x="706" y="1992"/>
                      <a:pt x="727" y="2168"/>
                      <a:pt x="737" y="2345"/>
                    </a:cubicBezTo>
                    <a:cubicBezTo>
                      <a:pt x="748" y="2428"/>
                      <a:pt x="820" y="2511"/>
                      <a:pt x="903" y="2511"/>
                    </a:cubicBezTo>
                    <a:cubicBezTo>
                      <a:pt x="923" y="2511"/>
                      <a:pt x="955" y="2500"/>
                      <a:pt x="976" y="2490"/>
                    </a:cubicBezTo>
                    <a:cubicBezTo>
                      <a:pt x="1214" y="2334"/>
                      <a:pt x="1401" y="2116"/>
                      <a:pt x="1536" y="1877"/>
                    </a:cubicBezTo>
                    <a:cubicBezTo>
                      <a:pt x="1546" y="2002"/>
                      <a:pt x="1557" y="2116"/>
                      <a:pt x="1557" y="2241"/>
                    </a:cubicBezTo>
                    <a:cubicBezTo>
                      <a:pt x="1546" y="2334"/>
                      <a:pt x="1629" y="2396"/>
                      <a:pt x="1712" y="2396"/>
                    </a:cubicBezTo>
                    <a:cubicBezTo>
                      <a:pt x="1753" y="2396"/>
                      <a:pt x="1795" y="2375"/>
                      <a:pt x="1826" y="2355"/>
                    </a:cubicBezTo>
                    <a:cubicBezTo>
                      <a:pt x="2428" y="1774"/>
                      <a:pt x="2853" y="1017"/>
                      <a:pt x="3040" y="197"/>
                    </a:cubicBezTo>
                    <a:cubicBezTo>
                      <a:pt x="3050" y="114"/>
                      <a:pt x="3009" y="31"/>
                      <a:pt x="2926" y="10"/>
                    </a:cubicBezTo>
                    <a:cubicBezTo>
                      <a:pt x="2915" y="0"/>
                      <a:pt x="2894" y="0"/>
                      <a:pt x="2884"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3703822" y="2319058"/>
                <a:ext cx="599723" cy="229718"/>
              </a:xfrm>
              <a:custGeom>
                <a:rect b="b" l="l" r="r" t="t"/>
                <a:pathLst>
                  <a:path extrusionOk="0" h="3930" w="10260">
                    <a:moveTo>
                      <a:pt x="5282" y="0"/>
                    </a:moveTo>
                    <a:cubicBezTo>
                      <a:pt x="4007" y="0"/>
                      <a:pt x="2735" y="508"/>
                      <a:pt x="1774" y="1450"/>
                    </a:cubicBezTo>
                    <a:cubicBezTo>
                      <a:pt x="1152" y="2062"/>
                      <a:pt x="519" y="2871"/>
                      <a:pt x="0" y="3929"/>
                    </a:cubicBezTo>
                    <a:cubicBezTo>
                      <a:pt x="543" y="3545"/>
                      <a:pt x="1212" y="3333"/>
                      <a:pt x="1879" y="3333"/>
                    </a:cubicBezTo>
                    <a:cubicBezTo>
                      <a:pt x="2220" y="3333"/>
                      <a:pt x="2561" y="3388"/>
                      <a:pt x="2884" y="3504"/>
                    </a:cubicBezTo>
                    <a:cubicBezTo>
                      <a:pt x="3154" y="3604"/>
                      <a:pt x="3424" y="3733"/>
                      <a:pt x="3713" y="3733"/>
                    </a:cubicBezTo>
                    <a:cubicBezTo>
                      <a:pt x="3724" y="3733"/>
                      <a:pt x="3734" y="3733"/>
                      <a:pt x="3745" y="3733"/>
                    </a:cubicBezTo>
                    <a:cubicBezTo>
                      <a:pt x="4243" y="3712"/>
                      <a:pt x="4637" y="3286"/>
                      <a:pt x="5135" y="3245"/>
                    </a:cubicBezTo>
                    <a:cubicBezTo>
                      <a:pt x="5154" y="3244"/>
                      <a:pt x="5172" y="3243"/>
                      <a:pt x="5190" y="3243"/>
                    </a:cubicBezTo>
                    <a:cubicBezTo>
                      <a:pt x="5524" y="3243"/>
                      <a:pt x="5849" y="3413"/>
                      <a:pt x="6193" y="3452"/>
                    </a:cubicBezTo>
                    <a:cubicBezTo>
                      <a:pt x="6244" y="3458"/>
                      <a:pt x="6296" y="3460"/>
                      <a:pt x="6346" y="3460"/>
                    </a:cubicBezTo>
                    <a:cubicBezTo>
                      <a:pt x="6850" y="3460"/>
                      <a:pt x="7331" y="3200"/>
                      <a:pt x="7821" y="3058"/>
                    </a:cubicBezTo>
                    <a:cubicBezTo>
                      <a:pt x="8127" y="2967"/>
                      <a:pt x="8445" y="2923"/>
                      <a:pt x="8763" y="2923"/>
                    </a:cubicBezTo>
                    <a:cubicBezTo>
                      <a:pt x="9277" y="2923"/>
                      <a:pt x="9792" y="3038"/>
                      <a:pt x="10259" y="3255"/>
                    </a:cubicBezTo>
                    <a:cubicBezTo>
                      <a:pt x="10145" y="3079"/>
                      <a:pt x="9990" y="2892"/>
                      <a:pt x="9782" y="2695"/>
                    </a:cubicBezTo>
                    <a:cubicBezTo>
                      <a:pt x="9481" y="2426"/>
                      <a:pt x="9201" y="2114"/>
                      <a:pt x="8962" y="1792"/>
                    </a:cubicBezTo>
                    <a:cubicBezTo>
                      <a:pt x="8651" y="1377"/>
                      <a:pt x="8257" y="1025"/>
                      <a:pt x="7801" y="734"/>
                    </a:cubicBezTo>
                    <a:cubicBezTo>
                      <a:pt x="7026" y="237"/>
                      <a:pt x="6153" y="0"/>
                      <a:pt x="5282" y="0"/>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3861408" y="2418367"/>
                <a:ext cx="63772" cy="30980"/>
              </a:xfrm>
              <a:custGeom>
                <a:rect b="b" l="l" r="r" t="t"/>
                <a:pathLst>
                  <a:path extrusionOk="0" h="530" w="1091">
                    <a:moveTo>
                      <a:pt x="717" y="0"/>
                    </a:moveTo>
                    <a:cubicBezTo>
                      <a:pt x="634" y="0"/>
                      <a:pt x="551" y="10"/>
                      <a:pt x="489" y="31"/>
                    </a:cubicBezTo>
                    <a:cubicBezTo>
                      <a:pt x="291" y="93"/>
                      <a:pt x="116" y="229"/>
                      <a:pt x="33" y="415"/>
                    </a:cubicBezTo>
                    <a:cubicBezTo>
                      <a:pt x="1" y="478"/>
                      <a:pt x="53" y="529"/>
                      <a:pt x="95" y="529"/>
                    </a:cubicBezTo>
                    <a:cubicBezTo>
                      <a:pt x="116" y="529"/>
                      <a:pt x="136" y="519"/>
                      <a:pt x="157" y="498"/>
                    </a:cubicBezTo>
                    <a:cubicBezTo>
                      <a:pt x="219" y="353"/>
                      <a:pt x="344" y="239"/>
                      <a:pt x="499" y="176"/>
                    </a:cubicBezTo>
                    <a:cubicBezTo>
                      <a:pt x="561" y="156"/>
                      <a:pt x="634" y="146"/>
                      <a:pt x="706" y="146"/>
                    </a:cubicBezTo>
                    <a:lnTo>
                      <a:pt x="727" y="146"/>
                    </a:lnTo>
                    <a:cubicBezTo>
                      <a:pt x="800" y="146"/>
                      <a:pt x="893" y="156"/>
                      <a:pt x="925" y="218"/>
                    </a:cubicBezTo>
                    <a:cubicBezTo>
                      <a:pt x="945" y="249"/>
                      <a:pt x="966" y="259"/>
                      <a:pt x="987" y="259"/>
                    </a:cubicBezTo>
                    <a:cubicBezTo>
                      <a:pt x="1038" y="259"/>
                      <a:pt x="1091" y="208"/>
                      <a:pt x="1049" y="146"/>
                    </a:cubicBezTo>
                    <a:cubicBezTo>
                      <a:pt x="987" y="31"/>
                      <a:pt x="852" y="0"/>
                      <a:pt x="71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4047576" y="2396565"/>
                <a:ext cx="65584" cy="21861"/>
              </a:xfrm>
              <a:custGeom>
                <a:rect b="b" l="l" r="r" t="t"/>
                <a:pathLst>
                  <a:path extrusionOk="0" h="374" w="1122">
                    <a:moveTo>
                      <a:pt x="520" y="0"/>
                    </a:moveTo>
                    <a:cubicBezTo>
                      <a:pt x="333" y="0"/>
                      <a:pt x="63" y="72"/>
                      <a:pt x="11" y="280"/>
                    </a:cubicBezTo>
                    <a:cubicBezTo>
                      <a:pt x="1" y="332"/>
                      <a:pt x="42" y="373"/>
                      <a:pt x="84" y="373"/>
                    </a:cubicBezTo>
                    <a:cubicBezTo>
                      <a:pt x="115" y="373"/>
                      <a:pt x="146" y="353"/>
                      <a:pt x="156" y="311"/>
                    </a:cubicBezTo>
                    <a:cubicBezTo>
                      <a:pt x="167" y="238"/>
                      <a:pt x="250" y="207"/>
                      <a:pt x="322" y="176"/>
                    </a:cubicBezTo>
                    <a:cubicBezTo>
                      <a:pt x="384" y="155"/>
                      <a:pt x="457" y="145"/>
                      <a:pt x="520" y="145"/>
                    </a:cubicBezTo>
                    <a:lnTo>
                      <a:pt x="550" y="145"/>
                    </a:lnTo>
                    <a:cubicBezTo>
                      <a:pt x="716" y="155"/>
                      <a:pt x="861" y="228"/>
                      <a:pt x="976" y="342"/>
                    </a:cubicBezTo>
                    <a:cubicBezTo>
                      <a:pt x="986" y="363"/>
                      <a:pt x="1007" y="363"/>
                      <a:pt x="1017" y="363"/>
                    </a:cubicBezTo>
                    <a:cubicBezTo>
                      <a:pt x="1069" y="363"/>
                      <a:pt x="1121" y="290"/>
                      <a:pt x="1069" y="238"/>
                    </a:cubicBezTo>
                    <a:cubicBezTo>
                      <a:pt x="935" y="83"/>
                      <a:pt x="727" y="0"/>
                      <a:pt x="5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3768061" y="3265450"/>
                <a:ext cx="844054" cy="342590"/>
              </a:xfrm>
              <a:custGeom>
                <a:rect b="b" l="l" r="r" t="t"/>
                <a:pathLst>
                  <a:path extrusionOk="0" h="5861" w="14440">
                    <a:moveTo>
                      <a:pt x="13632" y="1"/>
                    </a:moveTo>
                    <a:cubicBezTo>
                      <a:pt x="13436" y="1"/>
                      <a:pt x="13216" y="16"/>
                      <a:pt x="13081" y="31"/>
                    </a:cubicBezTo>
                    <a:cubicBezTo>
                      <a:pt x="13029" y="31"/>
                      <a:pt x="12988" y="31"/>
                      <a:pt x="12967" y="41"/>
                    </a:cubicBezTo>
                    <a:cubicBezTo>
                      <a:pt x="12801" y="51"/>
                      <a:pt x="12625" y="82"/>
                      <a:pt x="12448" y="134"/>
                    </a:cubicBezTo>
                    <a:cubicBezTo>
                      <a:pt x="12252" y="176"/>
                      <a:pt x="12054" y="238"/>
                      <a:pt x="11867" y="310"/>
                    </a:cubicBezTo>
                    <a:cubicBezTo>
                      <a:pt x="11535" y="425"/>
                      <a:pt x="11214" y="580"/>
                      <a:pt x="10903" y="736"/>
                    </a:cubicBezTo>
                    <a:cubicBezTo>
                      <a:pt x="10726" y="829"/>
                      <a:pt x="10550" y="933"/>
                      <a:pt x="10374" y="1027"/>
                    </a:cubicBezTo>
                    <a:cubicBezTo>
                      <a:pt x="10166" y="1151"/>
                      <a:pt x="9969" y="1265"/>
                      <a:pt x="9762" y="1389"/>
                    </a:cubicBezTo>
                    <a:lnTo>
                      <a:pt x="9170" y="1732"/>
                    </a:lnTo>
                    <a:cubicBezTo>
                      <a:pt x="9004" y="1836"/>
                      <a:pt x="8828" y="1929"/>
                      <a:pt x="8662" y="2022"/>
                    </a:cubicBezTo>
                    <a:cubicBezTo>
                      <a:pt x="8175" y="2271"/>
                      <a:pt x="7677" y="2489"/>
                      <a:pt x="7158" y="2624"/>
                    </a:cubicBezTo>
                    <a:cubicBezTo>
                      <a:pt x="6971" y="2665"/>
                      <a:pt x="6775" y="2696"/>
                      <a:pt x="6588" y="2717"/>
                    </a:cubicBezTo>
                    <a:cubicBezTo>
                      <a:pt x="6484" y="2726"/>
                      <a:pt x="6381" y="2731"/>
                      <a:pt x="6277" y="2731"/>
                    </a:cubicBezTo>
                    <a:cubicBezTo>
                      <a:pt x="6028" y="2731"/>
                      <a:pt x="5779" y="2703"/>
                      <a:pt x="5530" y="2645"/>
                    </a:cubicBezTo>
                    <a:cubicBezTo>
                      <a:pt x="5353" y="2603"/>
                      <a:pt x="5198" y="2541"/>
                      <a:pt x="5032" y="2479"/>
                    </a:cubicBezTo>
                    <a:cubicBezTo>
                      <a:pt x="4845" y="2396"/>
                      <a:pt x="4668" y="2313"/>
                      <a:pt x="4492" y="2219"/>
                    </a:cubicBezTo>
                    <a:cubicBezTo>
                      <a:pt x="4098" y="2002"/>
                      <a:pt x="3704" y="1773"/>
                      <a:pt x="3289" y="1597"/>
                    </a:cubicBezTo>
                    <a:cubicBezTo>
                      <a:pt x="3144" y="1534"/>
                      <a:pt x="2999" y="1483"/>
                      <a:pt x="2843" y="1441"/>
                    </a:cubicBezTo>
                    <a:cubicBezTo>
                      <a:pt x="2791" y="1431"/>
                      <a:pt x="2750" y="1421"/>
                      <a:pt x="2698" y="1410"/>
                    </a:cubicBezTo>
                    <a:cubicBezTo>
                      <a:pt x="2565" y="1385"/>
                      <a:pt x="2431" y="1373"/>
                      <a:pt x="2296" y="1373"/>
                    </a:cubicBezTo>
                    <a:cubicBezTo>
                      <a:pt x="1427" y="1373"/>
                      <a:pt x="548" y="1879"/>
                      <a:pt x="198" y="2696"/>
                    </a:cubicBezTo>
                    <a:cubicBezTo>
                      <a:pt x="32" y="3070"/>
                      <a:pt x="1" y="3526"/>
                      <a:pt x="187" y="3899"/>
                    </a:cubicBezTo>
                    <a:cubicBezTo>
                      <a:pt x="291" y="4097"/>
                      <a:pt x="447" y="4263"/>
                      <a:pt x="623" y="4408"/>
                    </a:cubicBezTo>
                    <a:cubicBezTo>
                      <a:pt x="779" y="4522"/>
                      <a:pt x="945" y="4626"/>
                      <a:pt x="1121" y="4709"/>
                    </a:cubicBezTo>
                    <a:cubicBezTo>
                      <a:pt x="1204" y="4750"/>
                      <a:pt x="1277" y="4782"/>
                      <a:pt x="1360" y="4823"/>
                    </a:cubicBezTo>
                    <a:cubicBezTo>
                      <a:pt x="1858" y="5041"/>
                      <a:pt x="2376" y="5227"/>
                      <a:pt x="2905" y="5383"/>
                    </a:cubicBezTo>
                    <a:cubicBezTo>
                      <a:pt x="3112" y="5435"/>
                      <a:pt x="3331" y="5497"/>
                      <a:pt x="3538" y="5538"/>
                    </a:cubicBezTo>
                    <a:cubicBezTo>
                      <a:pt x="4253" y="5715"/>
                      <a:pt x="4990" y="5808"/>
                      <a:pt x="5717" y="5850"/>
                    </a:cubicBezTo>
                    <a:cubicBezTo>
                      <a:pt x="5955" y="5860"/>
                      <a:pt x="6183" y="5860"/>
                      <a:pt x="6411" y="5860"/>
                    </a:cubicBezTo>
                    <a:cubicBezTo>
                      <a:pt x="7314" y="5850"/>
                      <a:pt x="8206" y="5736"/>
                      <a:pt x="9067" y="5518"/>
                    </a:cubicBezTo>
                    <a:cubicBezTo>
                      <a:pt x="9295" y="5466"/>
                      <a:pt x="9513" y="5404"/>
                      <a:pt x="9730" y="5342"/>
                    </a:cubicBezTo>
                    <a:cubicBezTo>
                      <a:pt x="10353" y="5134"/>
                      <a:pt x="10954" y="4885"/>
                      <a:pt x="11546" y="4563"/>
                    </a:cubicBezTo>
                    <a:cubicBezTo>
                      <a:pt x="11754" y="4450"/>
                      <a:pt x="11971" y="4325"/>
                      <a:pt x="12179" y="4201"/>
                    </a:cubicBezTo>
                    <a:cubicBezTo>
                      <a:pt x="12552" y="3962"/>
                      <a:pt x="12915" y="3692"/>
                      <a:pt x="13268" y="3392"/>
                    </a:cubicBezTo>
                    <a:cubicBezTo>
                      <a:pt x="13310" y="3360"/>
                      <a:pt x="13351" y="3329"/>
                      <a:pt x="13382" y="3298"/>
                    </a:cubicBezTo>
                    <a:cubicBezTo>
                      <a:pt x="13568" y="3143"/>
                      <a:pt x="13734" y="2966"/>
                      <a:pt x="13880" y="2779"/>
                    </a:cubicBezTo>
                    <a:cubicBezTo>
                      <a:pt x="14066" y="2551"/>
                      <a:pt x="14212" y="2302"/>
                      <a:pt x="14285" y="2022"/>
                    </a:cubicBezTo>
                    <a:cubicBezTo>
                      <a:pt x="14440" y="1514"/>
                      <a:pt x="14046" y="72"/>
                      <a:pt x="14046" y="72"/>
                    </a:cubicBezTo>
                    <a:cubicBezTo>
                      <a:pt x="14030" y="18"/>
                      <a:pt x="13845" y="1"/>
                      <a:pt x="13632"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3905071" y="3347809"/>
                <a:ext cx="55296" cy="45593"/>
              </a:xfrm>
              <a:custGeom>
                <a:rect b="b" l="l" r="r" t="t"/>
                <a:pathLst>
                  <a:path extrusionOk="0" h="780" w="946">
                    <a:moveTo>
                      <a:pt x="354" y="1"/>
                    </a:moveTo>
                    <a:cubicBezTo>
                      <a:pt x="333" y="22"/>
                      <a:pt x="312" y="42"/>
                      <a:pt x="281" y="63"/>
                    </a:cubicBezTo>
                    <a:cubicBezTo>
                      <a:pt x="271" y="74"/>
                      <a:pt x="250" y="84"/>
                      <a:pt x="240" y="95"/>
                    </a:cubicBezTo>
                    <a:cubicBezTo>
                      <a:pt x="219" y="115"/>
                      <a:pt x="188" y="125"/>
                      <a:pt x="167" y="146"/>
                    </a:cubicBezTo>
                    <a:cubicBezTo>
                      <a:pt x="115" y="178"/>
                      <a:pt x="53" y="208"/>
                      <a:pt x="1" y="229"/>
                    </a:cubicBezTo>
                    <a:cubicBezTo>
                      <a:pt x="74" y="416"/>
                      <a:pt x="146" y="593"/>
                      <a:pt x="208" y="779"/>
                    </a:cubicBezTo>
                    <a:cubicBezTo>
                      <a:pt x="240" y="759"/>
                      <a:pt x="271" y="748"/>
                      <a:pt x="302" y="727"/>
                    </a:cubicBezTo>
                    <a:cubicBezTo>
                      <a:pt x="561" y="603"/>
                      <a:pt x="800" y="427"/>
                      <a:pt x="945" y="188"/>
                    </a:cubicBezTo>
                    <a:cubicBezTo>
                      <a:pt x="800" y="125"/>
                      <a:pt x="655" y="74"/>
                      <a:pt x="499" y="32"/>
                    </a:cubicBezTo>
                    <a:cubicBezTo>
                      <a:pt x="447" y="22"/>
                      <a:pt x="406" y="12"/>
                      <a:pt x="354"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3937863" y="3395155"/>
                <a:ext cx="124328" cy="194062"/>
              </a:xfrm>
              <a:custGeom>
                <a:rect b="b" l="l" r="r" t="t"/>
                <a:pathLst>
                  <a:path extrusionOk="0" h="3320" w="2127">
                    <a:moveTo>
                      <a:pt x="1587" y="0"/>
                    </a:moveTo>
                    <a:cubicBezTo>
                      <a:pt x="1577" y="21"/>
                      <a:pt x="1577" y="52"/>
                      <a:pt x="1567" y="83"/>
                    </a:cubicBezTo>
                    <a:cubicBezTo>
                      <a:pt x="1514" y="343"/>
                      <a:pt x="1452" y="612"/>
                      <a:pt x="1359" y="871"/>
                    </a:cubicBezTo>
                    <a:cubicBezTo>
                      <a:pt x="1276" y="1141"/>
                      <a:pt x="1193" y="1349"/>
                      <a:pt x="1079" y="1588"/>
                    </a:cubicBezTo>
                    <a:cubicBezTo>
                      <a:pt x="965" y="1826"/>
                      <a:pt x="830" y="2065"/>
                      <a:pt x="685" y="2282"/>
                    </a:cubicBezTo>
                    <a:cubicBezTo>
                      <a:pt x="622" y="2386"/>
                      <a:pt x="550" y="2490"/>
                      <a:pt x="477" y="2593"/>
                    </a:cubicBezTo>
                    <a:cubicBezTo>
                      <a:pt x="456" y="2614"/>
                      <a:pt x="436" y="2646"/>
                      <a:pt x="426" y="2666"/>
                    </a:cubicBezTo>
                    <a:lnTo>
                      <a:pt x="394" y="2697"/>
                    </a:lnTo>
                    <a:lnTo>
                      <a:pt x="394" y="2708"/>
                    </a:lnTo>
                    <a:cubicBezTo>
                      <a:pt x="353" y="2759"/>
                      <a:pt x="311" y="2812"/>
                      <a:pt x="270" y="2853"/>
                    </a:cubicBezTo>
                    <a:cubicBezTo>
                      <a:pt x="187" y="2957"/>
                      <a:pt x="94" y="3061"/>
                      <a:pt x="0" y="3164"/>
                    </a:cubicBezTo>
                    <a:cubicBezTo>
                      <a:pt x="207" y="3216"/>
                      <a:pt x="426" y="3278"/>
                      <a:pt x="633" y="3319"/>
                    </a:cubicBezTo>
                    <a:cubicBezTo>
                      <a:pt x="1339" y="2500"/>
                      <a:pt x="1836" y="1505"/>
                      <a:pt x="2085" y="446"/>
                    </a:cubicBezTo>
                    <a:cubicBezTo>
                      <a:pt x="2106" y="384"/>
                      <a:pt x="2116" y="322"/>
                      <a:pt x="2127" y="260"/>
                    </a:cubicBezTo>
                    <a:cubicBezTo>
                      <a:pt x="2065" y="228"/>
                      <a:pt x="1992" y="198"/>
                      <a:pt x="1919" y="166"/>
                    </a:cubicBezTo>
                    <a:cubicBezTo>
                      <a:pt x="1805" y="115"/>
                      <a:pt x="1701" y="62"/>
                      <a:pt x="1587"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4102170" y="3418828"/>
                <a:ext cx="90368" cy="189211"/>
              </a:xfrm>
              <a:custGeom>
                <a:rect b="b" l="l" r="r" t="t"/>
                <a:pathLst>
                  <a:path extrusionOk="0" h="3237" w="1546">
                    <a:moveTo>
                      <a:pt x="1442" y="0"/>
                    </a:moveTo>
                    <a:lnTo>
                      <a:pt x="1442" y="0"/>
                    </a:lnTo>
                    <a:cubicBezTo>
                      <a:pt x="1255" y="41"/>
                      <a:pt x="1059" y="72"/>
                      <a:pt x="872" y="93"/>
                    </a:cubicBezTo>
                    <a:cubicBezTo>
                      <a:pt x="882" y="217"/>
                      <a:pt x="882" y="342"/>
                      <a:pt x="893" y="466"/>
                    </a:cubicBezTo>
                    <a:cubicBezTo>
                      <a:pt x="893" y="581"/>
                      <a:pt x="882" y="695"/>
                      <a:pt x="882" y="809"/>
                    </a:cubicBezTo>
                    <a:cubicBezTo>
                      <a:pt x="872" y="881"/>
                      <a:pt x="872" y="944"/>
                      <a:pt x="861" y="996"/>
                    </a:cubicBezTo>
                    <a:cubicBezTo>
                      <a:pt x="861" y="1037"/>
                      <a:pt x="861" y="1058"/>
                      <a:pt x="851" y="1089"/>
                    </a:cubicBezTo>
                    <a:lnTo>
                      <a:pt x="851" y="1141"/>
                    </a:lnTo>
                    <a:cubicBezTo>
                      <a:pt x="851" y="1141"/>
                      <a:pt x="851" y="1151"/>
                      <a:pt x="840" y="1172"/>
                    </a:cubicBezTo>
                    <a:cubicBezTo>
                      <a:pt x="810" y="1411"/>
                      <a:pt x="747" y="1649"/>
                      <a:pt x="674" y="1888"/>
                    </a:cubicBezTo>
                    <a:cubicBezTo>
                      <a:pt x="654" y="1992"/>
                      <a:pt x="612" y="2085"/>
                      <a:pt x="581" y="2178"/>
                    </a:cubicBezTo>
                    <a:cubicBezTo>
                      <a:pt x="571" y="2209"/>
                      <a:pt x="561" y="2230"/>
                      <a:pt x="550" y="2261"/>
                    </a:cubicBezTo>
                    <a:cubicBezTo>
                      <a:pt x="550" y="2261"/>
                      <a:pt x="529" y="2292"/>
                      <a:pt x="529" y="2303"/>
                    </a:cubicBezTo>
                    <a:cubicBezTo>
                      <a:pt x="508" y="2354"/>
                      <a:pt x="488" y="2407"/>
                      <a:pt x="467" y="2448"/>
                    </a:cubicBezTo>
                    <a:cubicBezTo>
                      <a:pt x="363" y="2656"/>
                      <a:pt x="259" y="2852"/>
                      <a:pt x="135" y="3039"/>
                    </a:cubicBezTo>
                    <a:cubicBezTo>
                      <a:pt x="93" y="3101"/>
                      <a:pt x="52" y="3163"/>
                      <a:pt x="1" y="3226"/>
                    </a:cubicBezTo>
                    <a:cubicBezTo>
                      <a:pt x="187" y="3236"/>
                      <a:pt x="374" y="3236"/>
                      <a:pt x="550" y="3236"/>
                    </a:cubicBezTo>
                    <a:lnTo>
                      <a:pt x="695" y="3236"/>
                    </a:lnTo>
                    <a:cubicBezTo>
                      <a:pt x="768" y="3122"/>
                      <a:pt x="830" y="3008"/>
                      <a:pt x="893" y="2894"/>
                    </a:cubicBezTo>
                    <a:cubicBezTo>
                      <a:pt x="1349" y="2002"/>
                      <a:pt x="1546" y="985"/>
                      <a:pt x="1442"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4274369" y="3366630"/>
                <a:ext cx="73416" cy="221360"/>
              </a:xfrm>
              <a:custGeom>
                <a:rect b="b" l="l" r="r" t="t"/>
                <a:pathLst>
                  <a:path extrusionOk="0" h="3787" w="1256">
                    <a:moveTo>
                      <a:pt x="508" y="1"/>
                    </a:moveTo>
                    <a:cubicBezTo>
                      <a:pt x="395" y="63"/>
                      <a:pt x="291" y="125"/>
                      <a:pt x="176" y="188"/>
                    </a:cubicBezTo>
                    <a:cubicBezTo>
                      <a:pt x="125" y="218"/>
                      <a:pt x="63" y="250"/>
                      <a:pt x="0" y="291"/>
                    </a:cubicBezTo>
                    <a:cubicBezTo>
                      <a:pt x="73" y="405"/>
                      <a:pt x="146" y="540"/>
                      <a:pt x="208" y="665"/>
                    </a:cubicBezTo>
                    <a:cubicBezTo>
                      <a:pt x="229" y="706"/>
                      <a:pt x="249" y="748"/>
                      <a:pt x="270" y="799"/>
                    </a:cubicBezTo>
                    <a:cubicBezTo>
                      <a:pt x="280" y="810"/>
                      <a:pt x="291" y="831"/>
                      <a:pt x="291" y="852"/>
                    </a:cubicBezTo>
                    <a:cubicBezTo>
                      <a:pt x="301" y="861"/>
                      <a:pt x="312" y="903"/>
                      <a:pt x="322" y="903"/>
                    </a:cubicBezTo>
                    <a:cubicBezTo>
                      <a:pt x="363" y="1017"/>
                      <a:pt x="405" y="1131"/>
                      <a:pt x="436" y="1256"/>
                    </a:cubicBezTo>
                    <a:cubicBezTo>
                      <a:pt x="508" y="1474"/>
                      <a:pt x="561" y="1691"/>
                      <a:pt x="591" y="1910"/>
                    </a:cubicBezTo>
                    <a:lnTo>
                      <a:pt x="591" y="1930"/>
                    </a:lnTo>
                    <a:cubicBezTo>
                      <a:pt x="602" y="1961"/>
                      <a:pt x="602" y="1982"/>
                      <a:pt x="602" y="2003"/>
                    </a:cubicBezTo>
                    <a:cubicBezTo>
                      <a:pt x="612" y="2065"/>
                      <a:pt x="612" y="2117"/>
                      <a:pt x="612" y="2179"/>
                    </a:cubicBezTo>
                    <a:cubicBezTo>
                      <a:pt x="623" y="2314"/>
                      <a:pt x="623" y="2438"/>
                      <a:pt x="623" y="2563"/>
                    </a:cubicBezTo>
                    <a:cubicBezTo>
                      <a:pt x="623" y="2677"/>
                      <a:pt x="612" y="2781"/>
                      <a:pt x="602" y="2895"/>
                    </a:cubicBezTo>
                    <a:cubicBezTo>
                      <a:pt x="602" y="2915"/>
                      <a:pt x="602" y="2947"/>
                      <a:pt x="591" y="2978"/>
                    </a:cubicBezTo>
                    <a:lnTo>
                      <a:pt x="591" y="3030"/>
                    </a:lnTo>
                    <a:cubicBezTo>
                      <a:pt x="581" y="3092"/>
                      <a:pt x="571" y="3154"/>
                      <a:pt x="561" y="3227"/>
                    </a:cubicBezTo>
                    <a:cubicBezTo>
                      <a:pt x="519" y="3413"/>
                      <a:pt x="467" y="3611"/>
                      <a:pt x="405" y="3787"/>
                    </a:cubicBezTo>
                    <a:cubicBezTo>
                      <a:pt x="633" y="3735"/>
                      <a:pt x="851" y="3673"/>
                      <a:pt x="1068" y="3611"/>
                    </a:cubicBezTo>
                    <a:cubicBezTo>
                      <a:pt x="1131" y="3320"/>
                      <a:pt x="1183" y="3040"/>
                      <a:pt x="1204" y="2739"/>
                    </a:cubicBezTo>
                    <a:cubicBezTo>
                      <a:pt x="1255" y="1785"/>
                      <a:pt x="1006" y="820"/>
                      <a:pt x="508"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4374379" y="3308471"/>
                <a:ext cx="106208" cy="223756"/>
              </a:xfrm>
              <a:custGeom>
                <a:rect b="b" l="l" r="r" t="t"/>
                <a:pathLst>
                  <a:path extrusionOk="0" h="3828" w="1817">
                    <a:moveTo>
                      <a:pt x="530" y="0"/>
                    </a:moveTo>
                    <a:cubicBezTo>
                      <a:pt x="353" y="93"/>
                      <a:pt x="177" y="197"/>
                      <a:pt x="1" y="291"/>
                    </a:cubicBezTo>
                    <a:cubicBezTo>
                      <a:pt x="21" y="311"/>
                      <a:pt x="32" y="332"/>
                      <a:pt x="53" y="342"/>
                    </a:cubicBezTo>
                    <a:cubicBezTo>
                      <a:pt x="136" y="425"/>
                      <a:pt x="219" y="508"/>
                      <a:pt x="291" y="602"/>
                    </a:cubicBezTo>
                    <a:cubicBezTo>
                      <a:pt x="333" y="643"/>
                      <a:pt x="364" y="685"/>
                      <a:pt x="406" y="726"/>
                    </a:cubicBezTo>
                    <a:cubicBezTo>
                      <a:pt x="406" y="736"/>
                      <a:pt x="416" y="747"/>
                      <a:pt x="416" y="757"/>
                    </a:cubicBezTo>
                    <a:lnTo>
                      <a:pt x="426" y="757"/>
                    </a:lnTo>
                    <a:cubicBezTo>
                      <a:pt x="436" y="778"/>
                      <a:pt x="457" y="809"/>
                      <a:pt x="478" y="830"/>
                    </a:cubicBezTo>
                    <a:cubicBezTo>
                      <a:pt x="613" y="1017"/>
                      <a:pt x="737" y="1213"/>
                      <a:pt x="841" y="1421"/>
                    </a:cubicBezTo>
                    <a:lnTo>
                      <a:pt x="903" y="1577"/>
                    </a:lnTo>
                    <a:cubicBezTo>
                      <a:pt x="924" y="1598"/>
                      <a:pt x="934" y="1618"/>
                      <a:pt x="934" y="1639"/>
                    </a:cubicBezTo>
                    <a:cubicBezTo>
                      <a:pt x="945" y="1660"/>
                      <a:pt x="955" y="1670"/>
                      <a:pt x="955" y="1690"/>
                    </a:cubicBezTo>
                    <a:cubicBezTo>
                      <a:pt x="996" y="1794"/>
                      <a:pt x="1038" y="1909"/>
                      <a:pt x="1069" y="2012"/>
                    </a:cubicBezTo>
                    <a:cubicBezTo>
                      <a:pt x="1111" y="2126"/>
                      <a:pt x="1142" y="2251"/>
                      <a:pt x="1162" y="2365"/>
                    </a:cubicBezTo>
                    <a:cubicBezTo>
                      <a:pt x="1173" y="2427"/>
                      <a:pt x="1183" y="2479"/>
                      <a:pt x="1194" y="2541"/>
                    </a:cubicBezTo>
                    <a:cubicBezTo>
                      <a:pt x="1194" y="2552"/>
                      <a:pt x="1194" y="2573"/>
                      <a:pt x="1204" y="2583"/>
                    </a:cubicBezTo>
                    <a:lnTo>
                      <a:pt x="1204" y="2603"/>
                    </a:lnTo>
                    <a:lnTo>
                      <a:pt x="1204" y="2624"/>
                    </a:lnTo>
                    <a:cubicBezTo>
                      <a:pt x="1204" y="2645"/>
                      <a:pt x="1204" y="2666"/>
                      <a:pt x="1215" y="2676"/>
                    </a:cubicBezTo>
                    <a:cubicBezTo>
                      <a:pt x="1235" y="2925"/>
                      <a:pt x="1235" y="3174"/>
                      <a:pt x="1225" y="3423"/>
                    </a:cubicBezTo>
                    <a:cubicBezTo>
                      <a:pt x="1215" y="3485"/>
                      <a:pt x="1215" y="3548"/>
                      <a:pt x="1204" y="3599"/>
                    </a:cubicBezTo>
                    <a:lnTo>
                      <a:pt x="1204" y="3651"/>
                    </a:lnTo>
                    <a:cubicBezTo>
                      <a:pt x="1194" y="3682"/>
                      <a:pt x="1194" y="3714"/>
                      <a:pt x="1183" y="3744"/>
                    </a:cubicBezTo>
                    <a:cubicBezTo>
                      <a:pt x="1183" y="3776"/>
                      <a:pt x="1173" y="3807"/>
                      <a:pt x="1173" y="3827"/>
                    </a:cubicBezTo>
                    <a:cubicBezTo>
                      <a:pt x="1381" y="3714"/>
                      <a:pt x="1598" y="3589"/>
                      <a:pt x="1806" y="3465"/>
                    </a:cubicBezTo>
                    <a:cubicBezTo>
                      <a:pt x="1816" y="3257"/>
                      <a:pt x="1816" y="3060"/>
                      <a:pt x="1806" y="2852"/>
                    </a:cubicBezTo>
                    <a:cubicBezTo>
                      <a:pt x="1743" y="1815"/>
                      <a:pt x="1308" y="840"/>
                      <a:pt x="602" y="83"/>
                    </a:cubicBezTo>
                    <a:cubicBezTo>
                      <a:pt x="581" y="52"/>
                      <a:pt x="561" y="31"/>
                      <a:pt x="530" y="0"/>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4495666" y="3267204"/>
                <a:ext cx="83704" cy="196517"/>
              </a:xfrm>
              <a:custGeom>
                <a:rect b="b" l="l" r="r" t="t"/>
                <a:pathLst>
                  <a:path extrusionOk="0" h="3362" w="1432">
                    <a:moveTo>
                      <a:pt x="633" y="1"/>
                    </a:moveTo>
                    <a:cubicBezTo>
                      <a:pt x="581" y="1"/>
                      <a:pt x="540" y="1"/>
                      <a:pt x="519" y="11"/>
                    </a:cubicBezTo>
                    <a:cubicBezTo>
                      <a:pt x="353" y="21"/>
                      <a:pt x="177" y="52"/>
                      <a:pt x="0" y="104"/>
                    </a:cubicBezTo>
                    <a:cubicBezTo>
                      <a:pt x="42" y="156"/>
                      <a:pt x="83" y="208"/>
                      <a:pt x="115" y="270"/>
                    </a:cubicBezTo>
                    <a:cubicBezTo>
                      <a:pt x="228" y="446"/>
                      <a:pt x="332" y="623"/>
                      <a:pt x="415" y="810"/>
                    </a:cubicBezTo>
                    <a:lnTo>
                      <a:pt x="477" y="944"/>
                    </a:lnTo>
                    <a:cubicBezTo>
                      <a:pt x="477" y="955"/>
                      <a:pt x="488" y="965"/>
                      <a:pt x="488" y="965"/>
                    </a:cubicBezTo>
                    <a:cubicBezTo>
                      <a:pt x="488" y="976"/>
                      <a:pt x="488" y="976"/>
                      <a:pt x="498" y="986"/>
                    </a:cubicBezTo>
                    <a:cubicBezTo>
                      <a:pt x="509" y="1007"/>
                      <a:pt x="519" y="1027"/>
                      <a:pt x="519" y="1059"/>
                    </a:cubicBezTo>
                    <a:cubicBezTo>
                      <a:pt x="560" y="1152"/>
                      <a:pt x="592" y="1246"/>
                      <a:pt x="623" y="1349"/>
                    </a:cubicBezTo>
                    <a:cubicBezTo>
                      <a:pt x="758" y="1764"/>
                      <a:pt x="830" y="2138"/>
                      <a:pt x="851" y="2542"/>
                    </a:cubicBezTo>
                    <a:cubicBezTo>
                      <a:pt x="862" y="2770"/>
                      <a:pt x="851" y="2988"/>
                      <a:pt x="830" y="3216"/>
                    </a:cubicBezTo>
                    <a:cubicBezTo>
                      <a:pt x="830" y="3268"/>
                      <a:pt x="820" y="3320"/>
                      <a:pt x="820" y="3362"/>
                    </a:cubicBezTo>
                    <a:cubicBezTo>
                      <a:pt x="862" y="3330"/>
                      <a:pt x="903" y="3299"/>
                      <a:pt x="934" y="3268"/>
                    </a:cubicBezTo>
                    <a:cubicBezTo>
                      <a:pt x="1120" y="3113"/>
                      <a:pt x="1286" y="2936"/>
                      <a:pt x="1432" y="2749"/>
                    </a:cubicBezTo>
                    <a:lnTo>
                      <a:pt x="1432" y="2728"/>
                    </a:lnTo>
                    <a:cubicBezTo>
                      <a:pt x="1432" y="1816"/>
                      <a:pt x="1173" y="914"/>
                      <a:pt x="716" y="125"/>
                    </a:cubicBezTo>
                    <a:cubicBezTo>
                      <a:pt x="685" y="84"/>
                      <a:pt x="664" y="42"/>
                      <a:pt x="633" y="1"/>
                    </a:cubicBezTo>
                    <a:close/>
                  </a:path>
                </a:pathLst>
              </a:custGeom>
              <a:solidFill>
                <a:srgbClr val="B8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903376" y="2529192"/>
                <a:ext cx="207565" cy="55121"/>
              </a:xfrm>
              <a:custGeom>
                <a:rect b="b" l="l" r="r" t="t"/>
                <a:pathLst>
                  <a:path extrusionOk="0" h="943" w="3551">
                    <a:moveTo>
                      <a:pt x="3465" y="1"/>
                    </a:moveTo>
                    <a:cubicBezTo>
                      <a:pt x="3435" y="1"/>
                      <a:pt x="3403" y="17"/>
                      <a:pt x="3391" y="55"/>
                    </a:cubicBezTo>
                    <a:cubicBezTo>
                      <a:pt x="3277" y="324"/>
                      <a:pt x="2955" y="407"/>
                      <a:pt x="2685" y="417"/>
                    </a:cubicBezTo>
                    <a:cubicBezTo>
                      <a:pt x="2668" y="417"/>
                      <a:pt x="2649" y="417"/>
                      <a:pt x="2629" y="417"/>
                    </a:cubicBezTo>
                    <a:cubicBezTo>
                      <a:pt x="2377" y="417"/>
                      <a:pt x="2003" y="408"/>
                      <a:pt x="1897" y="148"/>
                    </a:cubicBezTo>
                    <a:cubicBezTo>
                      <a:pt x="1883" y="115"/>
                      <a:pt x="1854" y="99"/>
                      <a:pt x="1826" y="99"/>
                    </a:cubicBezTo>
                    <a:cubicBezTo>
                      <a:pt x="1792" y="99"/>
                      <a:pt x="1758" y="123"/>
                      <a:pt x="1752" y="168"/>
                    </a:cubicBezTo>
                    <a:cubicBezTo>
                      <a:pt x="1731" y="511"/>
                      <a:pt x="1306" y="687"/>
                      <a:pt x="1016" y="760"/>
                    </a:cubicBezTo>
                    <a:cubicBezTo>
                      <a:pt x="928" y="783"/>
                      <a:pt x="837" y="796"/>
                      <a:pt x="746" y="796"/>
                    </a:cubicBezTo>
                    <a:cubicBezTo>
                      <a:pt x="517" y="796"/>
                      <a:pt x="293" y="714"/>
                      <a:pt x="144" y="521"/>
                    </a:cubicBezTo>
                    <a:cubicBezTo>
                      <a:pt x="132" y="504"/>
                      <a:pt x="116" y="497"/>
                      <a:pt x="101" y="497"/>
                    </a:cubicBezTo>
                    <a:cubicBezTo>
                      <a:pt x="51" y="497"/>
                      <a:pt x="1" y="570"/>
                      <a:pt x="41" y="625"/>
                    </a:cubicBezTo>
                    <a:cubicBezTo>
                      <a:pt x="215" y="850"/>
                      <a:pt x="480" y="943"/>
                      <a:pt x="748" y="943"/>
                    </a:cubicBezTo>
                    <a:cubicBezTo>
                      <a:pt x="863" y="943"/>
                      <a:pt x="979" y="926"/>
                      <a:pt x="1088" y="894"/>
                    </a:cubicBezTo>
                    <a:cubicBezTo>
                      <a:pt x="1389" y="811"/>
                      <a:pt x="1742" y="645"/>
                      <a:pt x="1866" y="345"/>
                    </a:cubicBezTo>
                    <a:cubicBezTo>
                      <a:pt x="2053" y="552"/>
                      <a:pt x="2416" y="562"/>
                      <a:pt x="2685" y="562"/>
                    </a:cubicBezTo>
                    <a:cubicBezTo>
                      <a:pt x="3038" y="552"/>
                      <a:pt x="3391" y="428"/>
                      <a:pt x="3526" y="85"/>
                    </a:cubicBezTo>
                    <a:cubicBezTo>
                      <a:pt x="3551" y="36"/>
                      <a:pt x="3509" y="1"/>
                      <a:pt x="346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979071" y="2578993"/>
                <a:ext cx="78852" cy="31038"/>
              </a:xfrm>
              <a:custGeom>
                <a:rect b="b" l="l" r="r" t="t"/>
                <a:pathLst>
                  <a:path extrusionOk="0" h="531" w="1349">
                    <a:moveTo>
                      <a:pt x="1245" y="1"/>
                    </a:moveTo>
                    <a:cubicBezTo>
                      <a:pt x="1224" y="1"/>
                      <a:pt x="1204" y="12"/>
                      <a:pt x="1194" y="42"/>
                    </a:cubicBezTo>
                    <a:cubicBezTo>
                      <a:pt x="1090" y="208"/>
                      <a:pt x="924" y="333"/>
                      <a:pt x="726" y="374"/>
                    </a:cubicBezTo>
                    <a:cubicBezTo>
                      <a:pt x="685" y="385"/>
                      <a:pt x="643" y="385"/>
                      <a:pt x="602" y="385"/>
                    </a:cubicBezTo>
                    <a:cubicBezTo>
                      <a:pt x="436" y="385"/>
                      <a:pt x="281" y="323"/>
                      <a:pt x="156" y="219"/>
                    </a:cubicBezTo>
                    <a:cubicBezTo>
                      <a:pt x="136" y="208"/>
                      <a:pt x="125" y="198"/>
                      <a:pt x="104" y="198"/>
                    </a:cubicBezTo>
                    <a:cubicBezTo>
                      <a:pt x="53" y="198"/>
                      <a:pt x="0" y="271"/>
                      <a:pt x="53" y="323"/>
                    </a:cubicBezTo>
                    <a:cubicBezTo>
                      <a:pt x="208" y="457"/>
                      <a:pt x="405" y="530"/>
                      <a:pt x="602" y="530"/>
                    </a:cubicBezTo>
                    <a:cubicBezTo>
                      <a:pt x="654" y="530"/>
                      <a:pt x="706" y="520"/>
                      <a:pt x="747" y="520"/>
                    </a:cubicBezTo>
                    <a:cubicBezTo>
                      <a:pt x="986" y="478"/>
                      <a:pt x="1194" y="323"/>
                      <a:pt x="1318" y="115"/>
                    </a:cubicBezTo>
                    <a:cubicBezTo>
                      <a:pt x="1349" y="53"/>
                      <a:pt x="1297" y="1"/>
                      <a:pt x="1245"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3966329" y="2491490"/>
                <a:ext cx="80138" cy="57283"/>
              </a:xfrm>
              <a:custGeom>
                <a:rect b="b" l="l" r="r" t="t"/>
                <a:pathLst>
                  <a:path extrusionOk="0" h="980" w="1371">
                    <a:moveTo>
                      <a:pt x="980" y="1"/>
                    </a:moveTo>
                    <a:cubicBezTo>
                      <a:pt x="813" y="1"/>
                      <a:pt x="639" y="16"/>
                      <a:pt x="478" y="56"/>
                    </a:cubicBezTo>
                    <a:cubicBezTo>
                      <a:pt x="322" y="98"/>
                      <a:pt x="1" y="191"/>
                      <a:pt x="73" y="419"/>
                    </a:cubicBezTo>
                    <a:cubicBezTo>
                      <a:pt x="94" y="471"/>
                      <a:pt x="125" y="523"/>
                      <a:pt x="167" y="564"/>
                    </a:cubicBezTo>
                    <a:cubicBezTo>
                      <a:pt x="281" y="700"/>
                      <a:pt x="416" y="813"/>
                      <a:pt x="561" y="907"/>
                    </a:cubicBezTo>
                    <a:cubicBezTo>
                      <a:pt x="623" y="949"/>
                      <a:pt x="686" y="979"/>
                      <a:pt x="758" y="979"/>
                    </a:cubicBezTo>
                    <a:cubicBezTo>
                      <a:pt x="852" y="979"/>
                      <a:pt x="924" y="938"/>
                      <a:pt x="986" y="876"/>
                    </a:cubicBezTo>
                    <a:cubicBezTo>
                      <a:pt x="1173" y="720"/>
                      <a:pt x="1308" y="492"/>
                      <a:pt x="1359" y="253"/>
                    </a:cubicBezTo>
                    <a:cubicBezTo>
                      <a:pt x="1370" y="202"/>
                      <a:pt x="1370" y="139"/>
                      <a:pt x="1349" y="98"/>
                    </a:cubicBezTo>
                    <a:cubicBezTo>
                      <a:pt x="1349" y="87"/>
                      <a:pt x="1339" y="77"/>
                      <a:pt x="1339" y="77"/>
                    </a:cubicBezTo>
                    <a:cubicBezTo>
                      <a:pt x="1287" y="15"/>
                      <a:pt x="1204" y="4"/>
                      <a:pt x="1121" y="4"/>
                    </a:cubicBezTo>
                    <a:cubicBezTo>
                      <a:pt x="1075" y="2"/>
                      <a:pt x="1028" y="1"/>
                      <a:pt x="98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4057864" y="2441689"/>
                <a:ext cx="52198" cy="49685"/>
              </a:xfrm>
              <a:custGeom>
                <a:rect b="b" l="l" r="r" t="t"/>
                <a:pathLst>
                  <a:path extrusionOk="0" h="850" w="893">
                    <a:moveTo>
                      <a:pt x="445" y="0"/>
                    </a:moveTo>
                    <a:cubicBezTo>
                      <a:pt x="249" y="0"/>
                      <a:pt x="56" y="117"/>
                      <a:pt x="22" y="369"/>
                    </a:cubicBezTo>
                    <a:cubicBezTo>
                      <a:pt x="1" y="597"/>
                      <a:pt x="178" y="825"/>
                      <a:pt x="406" y="846"/>
                    </a:cubicBezTo>
                    <a:cubicBezTo>
                      <a:pt x="422" y="849"/>
                      <a:pt x="439" y="850"/>
                      <a:pt x="456" y="850"/>
                    </a:cubicBezTo>
                    <a:cubicBezTo>
                      <a:pt x="657" y="850"/>
                      <a:pt x="854" y="684"/>
                      <a:pt x="883" y="483"/>
                    </a:cubicBezTo>
                    <a:cubicBezTo>
                      <a:pt x="893" y="462"/>
                      <a:pt x="893" y="441"/>
                      <a:pt x="893" y="421"/>
                    </a:cubicBezTo>
                    <a:cubicBezTo>
                      <a:pt x="893" y="150"/>
                      <a:pt x="667" y="0"/>
                      <a:pt x="44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878417" y="2458231"/>
                <a:ext cx="52198" cy="50035"/>
              </a:xfrm>
              <a:custGeom>
                <a:rect b="b" l="l" r="r" t="t"/>
                <a:pathLst>
                  <a:path extrusionOk="0" h="856" w="893">
                    <a:moveTo>
                      <a:pt x="436" y="1"/>
                    </a:moveTo>
                    <a:cubicBezTo>
                      <a:pt x="241" y="1"/>
                      <a:pt x="50" y="115"/>
                      <a:pt x="21" y="366"/>
                    </a:cubicBezTo>
                    <a:cubicBezTo>
                      <a:pt x="0" y="594"/>
                      <a:pt x="177" y="822"/>
                      <a:pt x="395" y="854"/>
                    </a:cubicBezTo>
                    <a:cubicBezTo>
                      <a:pt x="407" y="855"/>
                      <a:pt x="419" y="855"/>
                      <a:pt x="431" y="855"/>
                    </a:cubicBezTo>
                    <a:cubicBezTo>
                      <a:pt x="647" y="855"/>
                      <a:pt x="853" y="686"/>
                      <a:pt x="883" y="480"/>
                    </a:cubicBezTo>
                    <a:cubicBezTo>
                      <a:pt x="883" y="459"/>
                      <a:pt x="893" y="439"/>
                      <a:pt x="893" y="418"/>
                    </a:cubicBezTo>
                    <a:cubicBezTo>
                      <a:pt x="893" y="152"/>
                      <a:pt x="661" y="1"/>
                      <a:pt x="4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4151620" y="2424329"/>
                <a:ext cx="149697" cy="78911"/>
              </a:xfrm>
              <a:custGeom>
                <a:rect b="b" l="l" r="r" t="t"/>
                <a:pathLst>
                  <a:path extrusionOk="0" h="1350" w="2561">
                    <a:moveTo>
                      <a:pt x="2451" y="0"/>
                    </a:moveTo>
                    <a:cubicBezTo>
                      <a:pt x="2445" y="0"/>
                      <a:pt x="2439" y="1"/>
                      <a:pt x="2432" y="2"/>
                    </a:cubicBezTo>
                    <a:cubicBezTo>
                      <a:pt x="1561" y="199"/>
                      <a:pt x="731" y="625"/>
                      <a:pt x="57" y="1226"/>
                    </a:cubicBezTo>
                    <a:cubicBezTo>
                      <a:pt x="0" y="1275"/>
                      <a:pt x="51" y="1349"/>
                      <a:pt x="111" y="1349"/>
                    </a:cubicBezTo>
                    <a:cubicBezTo>
                      <a:pt x="127" y="1349"/>
                      <a:pt x="145" y="1343"/>
                      <a:pt x="160" y="1330"/>
                    </a:cubicBezTo>
                    <a:cubicBezTo>
                      <a:pt x="824" y="749"/>
                      <a:pt x="1623" y="334"/>
                      <a:pt x="2474" y="137"/>
                    </a:cubicBezTo>
                    <a:cubicBezTo>
                      <a:pt x="2560" y="117"/>
                      <a:pt x="2531" y="0"/>
                      <a:pt x="245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4149925" y="2473487"/>
                <a:ext cx="185704" cy="41560"/>
              </a:xfrm>
              <a:custGeom>
                <a:rect b="b" l="l" r="r" t="t"/>
                <a:pathLst>
                  <a:path extrusionOk="0" h="711" w="3177">
                    <a:moveTo>
                      <a:pt x="3084" y="1"/>
                    </a:moveTo>
                    <a:cubicBezTo>
                      <a:pt x="2056" y="1"/>
                      <a:pt x="1040" y="198"/>
                      <a:pt x="76" y="561"/>
                    </a:cubicBezTo>
                    <a:cubicBezTo>
                      <a:pt x="1" y="590"/>
                      <a:pt x="18" y="711"/>
                      <a:pt x="92" y="711"/>
                    </a:cubicBezTo>
                    <a:cubicBezTo>
                      <a:pt x="100" y="711"/>
                      <a:pt x="108" y="709"/>
                      <a:pt x="117" y="706"/>
                    </a:cubicBezTo>
                    <a:cubicBezTo>
                      <a:pt x="1061" y="344"/>
                      <a:pt x="2067" y="146"/>
                      <a:pt x="3084" y="146"/>
                    </a:cubicBezTo>
                    <a:cubicBezTo>
                      <a:pt x="3177" y="146"/>
                      <a:pt x="3177" y="1"/>
                      <a:pt x="308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4159160" y="2518963"/>
                <a:ext cx="157822" cy="42787"/>
              </a:xfrm>
              <a:custGeom>
                <a:rect b="b" l="l" r="r" t="t"/>
                <a:pathLst>
                  <a:path extrusionOk="0" h="732" w="2700">
                    <a:moveTo>
                      <a:pt x="84" y="1"/>
                    </a:moveTo>
                    <a:cubicBezTo>
                      <a:pt x="1" y="1"/>
                      <a:pt x="4" y="136"/>
                      <a:pt x="94" y="147"/>
                    </a:cubicBezTo>
                    <a:cubicBezTo>
                      <a:pt x="944" y="240"/>
                      <a:pt x="1785" y="426"/>
                      <a:pt x="2583" y="727"/>
                    </a:cubicBezTo>
                    <a:cubicBezTo>
                      <a:pt x="2591" y="730"/>
                      <a:pt x="2598" y="732"/>
                      <a:pt x="2605" y="732"/>
                    </a:cubicBezTo>
                    <a:cubicBezTo>
                      <a:pt x="2673" y="732"/>
                      <a:pt x="2700" y="610"/>
                      <a:pt x="2625" y="582"/>
                    </a:cubicBezTo>
                    <a:cubicBezTo>
                      <a:pt x="1805" y="281"/>
                      <a:pt x="955" y="94"/>
                      <a:pt x="94" y="1"/>
                    </a:cubicBezTo>
                    <a:cubicBezTo>
                      <a:pt x="90" y="1"/>
                      <a:pt x="87" y="1"/>
                      <a:pt x="8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3695931" y="2478982"/>
                <a:ext cx="161855" cy="44190"/>
              </a:xfrm>
              <a:custGeom>
                <a:rect b="b" l="l" r="r" t="t"/>
                <a:pathLst>
                  <a:path extrusionOk="0" h="756" w="2769">
                    <a:moveTo>
                      <a:pt x="168" y="0"/>
                    </a:moveTo>
                    <a:cubicBezTo>
                      <a:pt x="147" y="0"/>
                      <a:pt x="126" y="0"/>
                      <a:pt x="104" y="1"/>
                    </a:cubicBezTo>
                    <a:cubicBezTo>
                      <a:pt x="11" y="1"/>
                      <a:pt x="1" y="146"/>
                      <a:pt x="94" y="146"/>
                    </a:cubicBezTo>
                    <a:cubicBezTo>
                      <a:pt x="115" y="146"/>
                      <a:pt x="137" y="146"/>
                      <a:pt x="159" y="146"/>
                    </a:cubicBezTo>
                    <a:cubicBezTo>
                      <a:pt x="1019" y="146"/>
                      <a:pt x="1866" y="353"/>
                      <a:pt x="2625" y="748"/>
                    </a:cubicBezTo>
                    <a:cubicBezTo>
                      <a:pt x="2636" y="753"/>
                      <a:pt x="2648" y="756"/>
                      <a:pt x="2658" y="756"/>
                    </a:cubicBezTo>
                    <a:cubicBezTo>
                      <a:pt x="2725" y="756"/>
                      <a:pt x="2769" y="659"/>
                      <a:pt x="2698" y="623"/>
                    </a:cubicBezTo>
                    <a:cubicBezTo>
                      <a:pt x="1917" y="218"/>
                      <a:pt x="1048" y="0"/>
                      <a:pt x="16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3673252" y="2521593"/>
                <a:ext cx="188860" cy="21861"/>
              </a:xfrm>
              <a:custGeom>
                <a:rect b="b" l="l" r="r" t="t"/>
                <a:pathLst>
                  <a:path extrusionOk="0" h="374" w="3231">
                    <a:moveTo>
                      <a:pt x="2070" y="0"/>
                    </a:moveTo>
                    <a:cubicBezTo>
                      <a:pt x="1403" y="0"/>
                      <a:pt x="736" y="81"/>
                      <a:pt x="87" y="236"/>
                    </a:cubicBezTo>
                    <a:cubicBezTo>
                      <a:pt x="1" y="255"/>
                      <a:pt x="21" y="373"/>
                      <a:pt x="100" y="373"/>
                    </a:cubicBezTo>
                    <a:cubicBezTo>
                      <a:pt x="106" y="373"/>
                      <a:pt x="112" y="373"/>
                      <a:pt x="119" y="371"/>
                    </a:cubicBezTo>
                    <a:cubicBezTo>
                      <a:pt x="758" y="223"/>
                      <a:pt x="1414" y="145"/>
                      <a:pt x="2071" y="145"/>
                    </a:cubicBezTo>
                    <a:cubicBezTo>
                      <a:pt x="2427" y="145"/>
                      <a:pt x="2784" y="168"/>
                      <a:pt x="3137" y="215"/>
                    </a:cubicBezTo>
                    <a:cubicBezTo>
                      <a:pt x="3140" y="216"/>
                      <a:pt x="3144" y="216"/>
                      <a:pt x="3147" y="216"/>
                    </a:cubicBezTo>
                    <a:cubicBezTo>
                      <a:pt x="3231" y="216"/>
                      <a:pt x="3227" y="80"/>
                      <a:pt x="3137" y="70"/>
                    </a:cubicBezTo>
                    <a:cubicBezTo>
                      <a:pt x="2783" y="23"/>
                      <a:pt x="2427" y="0"/>
                      <a:pt x="207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710603" y="2539947"/>
                <a:ext cx="146131" cy="76807"/>
              </a:xfrm>
              <a:custGeom>
                <a:rect b="b" l="l" r="r" t="t"/>
                <a:pathLst>
                  <a:path extrusionOk="0" h="1314" w="2500">
                    <a:moveTo>
                      <a:pt x="2409" y="1"/>
                    </a:moveTo>
                    <a:cubicBezTo>
                      <a:pt x="2401" y="1"/>
                      <a:pt x="2393" y="2"/>
                      <a:pt x="2384" y="5"/>
                    </a:cubicBezTo>
                    <a:cubicBezTo>
                      <a:pt x="1564" y="295"/>
                      <a:pt x="787" y="690"/>
                      <a:pt x="71" y="1167"/>
                    </a:cubicBezTo>
                    <a:cubicBezTo>
                      <a:pt x="1" y="1211"/>
                      <a:pt x="42" y="1314"/>
                      <a:pt x="100" y="1314"/>
                    </a:cubicBezTo>
                    <a:cubicBezTo>
                      <a:pt x="110" y="1314"/>
                      <a:pt x="122" y="1310"/>
                      <a:pt x="133" y="1302"/>
                    </a:cubicBezTo>
                    <a:cubicBezTo>
                      <a:pt x="849" y="825"/>
                      <a:pt x="1617" y="431"/>
                      <a:pt x="2415" y="150"/>
                    </a:cubicBezTo>
                    <a:cubicBezTo>
                      <a:pt x="2500" y="122"/>
                      <a:pt x="2482" y="1"/>
                      <a:pt x="240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5585789" y="3488035"/>
                <a:ext cx="62077" cy="78852"/>
              </a:xfrm>
              <a:custGeom>
                <a:rect b="b" l="l" r="r" t="t"/>
                <a:pathLst>
                  <a:path extrusionOk="0" h="1349" w="1062">
                    <a:moveTo>
                      <a:pt x="542" y="0"/>
                    </a:moveTo>
                    <a:cubicBezTo>
                      <a:pt x="501" y="0"/>
                      <a:pt x="458" y="6"/>
                      <a:pt x="416" y="19"/>
                    </a:cubicBezTo>
                    <a:lnTo>
                      <a:pt x="333" y="40"/>
                    </a:lnTo>
                    <a:cubicBezTo>
                      <a:pt x="198" y="82"/>
                      <a:pt x="84" y="185"/>
                      <a:pt x="42" y="320"/>
                    </a:cubicBezTo>
                    <a:cubicBezTo>
                      <a:pt x="1" y="444"/>
                      <a:pt x="1" y="579"/>
                      <a:pt x="42" y="704"/>
                    </a:cubicBezTo>
                    <a:cubicBezTo>
                      <a:pt x="95" y="911"/>
                      <a:pt x="240" y="1087"/>
                      <a:pt x="416" y="1212"/>
                    </a:cubicBezTo>
                    <a:cubicBezTo>
                      <a:pt x="499" y="1274"/>
                      <a:pt x="603" y="1326"/>
                      <a:pt x="706" y="1347"/>
                    </a:cubicBezTo>
                    <a:cubicBezTo>
                      <a:pt x="719" y="1348"/>
                      <a:pt x="732" y="1349"/>
                      <a:pt x="745" y="1349"/>
                    </a:cubicBezTo>
                    <a:cubicBezTo>
                      <a:pt x="837" y="1349"/>
                      <a:pt x="933" y="1317"/>
                      <a:pt x="997" y="1253"/>
                    </a:cubicBezTo>
                    <a:cubicBezTo>
                      <a:pt x="914" y="1170"/>
                      <a:pt x="831" y="1067"/>
                      <a:pt x="821" y="953"/>
                    </a:cubicBezTo>
                    <a:cubicBezTo>
                      <a:pt x="810" y="828"/>
                      <a:pt x="883" y="714"/>
                      <a:pt x="935" y="600"/>
                    </a:cubicBezTo>
                    <a:lnTo>
                      <a:pt x="935" y="589"/>
                    </a:lnTo>
                    <a:cubicBezTo>
                      <a:pt x="1062" y="299"/>
                      <a:pt x="831" y="0"/>
                      <a:pt x="542"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5627699" y="3549993"/>
                <a:ext cx="114625" cy="20458"/>
              </a:xfrm>
              <a:custGeom>
                <a:rect b="b" l="l" r="r" t="t"/>
                <a:pathLst>
                  <a:path extrusionOk="0" h="350" w="1961">
                    <a:moveTo>
                      <a:pt x="1162" y="1"/>
                    </a:moveTo>
                    <a:cubicBezTo>
                      <a:pt x="1098" y="1"/>
                      <a:pt x="1035" y="3"/>
                      <a:pt x="975" y="7"/>
                    </a:cubicBezTo>
                    <a:cubicBezTo>
                      <a:pt x="643" y="17"/>
                      <a:pt x="301" y="38"/>
                      <a:pt x="0" y="163"/>
                    </a:cubicBezTo>
                    <a:lnTo>
                      <a:pt x="280" y="349"/>
                    </a:lnTo>
                    <a:cubicBezTo>
                      <a:pt x="840" y="308"/>
                      <a:pt x="1400" y="276"/>
                      <a:pt x="1960" y="246"/>
                    </a:cubicBezTo>
                    <a:cubicBezTo>
                      <a:pt x="1836" y="121"/>
                      <a:pt x="1670" y="59"/>
                      <a:pt x="1494" y="27"/>
                    </a:cubicBezTo>
                    <a:cubicBezTo>
                      <a:pt x="1388" y="8"/>
                      <a:pt x="1274" y="1"/>
                      <a:pt x="116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5533650" y="3556365"/>
                <a:ext cx="181378" cy="25018"/>
              </a:xfrm>
              <a:custGeom>
                <a:rect b="b" l="l" r="r" t="t"/>
                <a:pathLst>
                  <a:path extrusionOk="0" h="428" w="3103">
                    <a:moveTo>
                      <a:pt x="949" y="0"/>
                    </a:moveTo>
                    <a:cubicBezTo>
                      <a:pt x="704" y="0"/>
                      <a:pt x="459" y="26"/>
                      <a:pt x="219" y="84"/>
                    </a:cubicBezTo>
                    <a:cubicBezTo>
                      <a:pt x="167" y="95"/>
                      <a:pt x="115" y="116"/>
                      <a:pt x="74" y="137"/>
                    </a:cubicBezTo>
                    <a:cubicBezTo>
                      <a:pt x="32" y="167"/>
                      <a:pt x="1" y="220"/>
                      <a:pt x="1" y="271"/>
                    </a:cubicBezTo>
                    <a:cubicBezTo>
                      <a:pt x="212" y="298"/>
                      <a:pt x="425" y="304"/>
                      <a:pt x="639" y="304"/>
                    </a:cubicBezTo>
                    <a:cubicBezTo>
                      <a:pt x="773" y="304"/>
                      <a:pt x="908" y="302"/>
                      <a:pt x="1043" y="302"/>
                    </a:cubicBezTo>
                    <a:cubicBezTo>
                      <a:pt x="1179" y="302"/>
                      <a:pt x="1316" y="304"/>
                      <a:pt x="1453" y="312"/>
                    </a:cubicBezTo>
                    <a:cubicBezTo>
                      <a:pt x="1890" y="337"/>
                      <a:pt x="2325" y="427"/>
                      <a:pt x="2762" y="427"/>
                    </a:cubicBezTo>
                    <a:cubicBezTo>
                      <a:pt x="2875" y="427"/>
                      <a:pt x="2989" y="421"/>
                      <a:pt x="3103" y="406"/>
                    </a:cubicBezTo>
                    <a:cubicBezTo>
                      <a:pt x="2819" y="154"/>
                      <a:pt x="2439" y="9"/>
                      <a:pt x="2059" y="9"/>
                    </a:cubicBezTo>
                    <a:cubicBezTo>
                      <a:pt x="1939" y="9"/>
                      <a:pt x="1819" y="24"/>
                      <a:pt x="1702" y="54"/>
                    </a:cubicBezTo>
                    <a:lnTo>
                      <a:pt x="1640" y="64"/>
                    </a:lnTo>
                    <a:cubicBezTo>
                      <a:pt x="1413" y="23"/>
                      <a:pt x="1181" y="0"/>
                      <a:pt x="94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4995252" y="2872771"/>
                <a:ext cx="807697" cy="712536"/>
              </a:xfrm>
              <a:custGeom>
                <a:rect b="b" l="l" r="r" t="t"/>
                <a:pathLst>
                  <a:path extrusionOk="0" h="12190" w="13818">
                    <a:moveTo>
                      <a:pt x="10970" y="1"/>
                    </a:moveTo>
                    <a:cubicBezTo>
                      <a:pt x="9736" y="1"/>
                      <a:pt x="8855" y="777"/>
                      <a:pt x="8683" y="991"/>
                    </a:cubicBezTo>
                    <a:cubicBezTo>
                      <a:pt x="8414" y="1323"/>
                      <a:pt x="8299" y="1749"/>
                      <a:pt x="8248" y="2164"/>
                    </a:cubicBezTo>
                    <a:cubicBezTo>
                      <a:pt x="8216" y="2413"/>
                      <a:pt x="8206" y="2672"/>
                      <a:pt x="8133" y="2911"/>
                    </a:cubicBezTo>
                    <a:cubicBezTo>
                      <a:pt x="8061" y="3149"/>
                      <a:pt x="7916" y="3388"/>
                      <a:pt x="7687" y="3502"/>
                    </a:cubicBezTo>
                    <a:cubicBezTo>
                      <a:pt x="7757" y="3546"/>
                      <a:pt x="7837" y="3566"/>
                      <a:pt x="7917" y="3566"/>
                    </a:cubicBezTo>
                    <a:cubicBezTo>
                      <a:pt x="8063" y="3566"/>
                      <a:pt x="8209" y="3498"/>
                      <a:pt x="8289" y="3377"/>
                    </a:cubicBezTo>
                    <a:lnTo>
                      <a:pt x="8289" y="3377"/>
                    </a:lnTo>
                    <a:cubicBezTo>
                      <a:pt x="8289" y="3575"/>
                      <a:pt x="8216" y="3771"/>
                      <a:pt x="8071" y="3907"/>
                    </a:cubicBezTo>
                    <a:cubicBezTo>
                      <a:pt x="8101" y="3911"/>
                      <a:pt x="8131" y="3913"/>
                      <a:pt x="8161" y="3913"/>
                    </a:cubicBezTo>
                    <a:cubicBezTo>
                      <a:pt x="8275" y="3913"/>
                      <a:pt x="8387" y="3883"/>
                      <a:pt x="8486" y="3833"/>
                    </a:cubicBezTo>
                    <a:lnTo>
                      <a:pt x="8486" y="3833"/>
                    </a:lnTo>
                    <a:cubicBezTo>
                      <a:pt x="8476" y="4114"/>
                      <a:pt x="8455" y="4394"/>
                      <a:pt x="8424" y="4663"/>
                    </a:cubicBezTo>
                    <a:cubicBezTo>
                      <a:pt x="8248" y="5950"/>
                      <a:pt x="7656" y="7143"/>
                      <a:pt x="7075" y="8294"/>
                    </a:cubicBezTo>
                    <a:cubicBezTo>
                      <a:pt x="6754" y="8937"/>
                      <a:pt x="6422" y="9580"/>
                      <a:pt x="6100" y="10223"/>
                    </a:cubicBezTo>
                    <a:cubicBezTo>
                      <a:pt x="5913" y="10597"/>
                      <a:pt x="5717" y="10991"/>
                      <a:pt x="5353" y="11188"/>
                    </a:cubicBezTo>
                    <a:cubicBezTo>
                      <a:pt x="5171" y="11295"/>
                      <a:pt x="4971" y="11340"/>
                      <a:pt x="4766" y="11340"/>
                    </a:cubicBezTo>
                    <a:cubicBezTo>
                      <a:pt x="4354" y="11340"/>
                      <a:pt x="3919" y="11158"/>
                      <a:pt x="3559" y="10929"/>
                    </a:cubicBezTo>
                    <a:cubicBezTo>
                      <a:pt x="3527" y="10908"/>
                      <a:pt x="3497" y="10887"/>
                      <a:pt x="3465" y="10856"/>
                    </a:cubicBezTo>
                    <a:cubicBezTo>
                      <a:pt x="3299" y="10742"/>
                      <a:pt x="3154" y="10608"/>
                      <a:pt x="3020" y="10452"/>
                    </a:cubicBezTo>
                    <a:cubicBezTo>
                      <a:pt x="2812" y="10213"/>
                      <a:pt x="2635" y="9944"/>
                      <a:pt x="2386" y="9757"/>
                    </a:cubicBezTo>
                    <a:cubicBezTo>
                      <a:pt x="2276" y="9684"/>
                      <a:pt x="2143" y="9618"/>
                      <a:pt x="2013" y="9618"/>
                    </a:cubicBezTo>
                    <a:cubicBezTo>
                      <a:pt x="1996" y="9618"/>
                      <a:pt x="1978" y="9619"/>
                      <a:pt x="1962" y="9622"/>
                    </a:cubicBezTo>
                    <a:cubicBezTo>
                      <a:pt x="1816" y="9642"/>
                      <a:pt x="1692" y="9746"/>
                      <a:pt x="1671" y="9871"/>
                    </a:cubicBezTo>
                    <a:lnTo>
                      <a:pt x="1577" y="9871"/>
                    </a:lnTo>
                    <a:cubicBezTo>
                      <a:pt x="1411" y="9757"/>
                      <a:pt x="1225" y="9674"/>
                      <a:pt x="1028" y="9653"/>
                    </a:cubicBezTo>
                    <a:cubicBezTo>
                      <a:pt x="997" y="9649"/>
                      <a:pt x="965" y="9647"/>
                      <a:pt x="933" y="9647"/>
                    </a:cubicBezTo>
                    <a:cubicBezTo>
                      <a:pt x="733" y="9647"/>
                      <a:pt x="532" y="9732"/>
                      <a:pt x="416" y="9902"/>
                    </a:cubicBezTo>
                    <a:cubicBezTo>
                      <a:pt x="323" y="10037"/>
                      <a:pt x="323" y="10234"/>
                      <a:pt x="406" y="10379"/>
                    </a:cubicBezTo>
                    <a:lnTo>
                      <a:pt x="395" y="10379"/>
                    </a:lnTo>
                    <a:cubicBezTo>
                      <a:pt x="385" y="10389"/>
                      <a:pt x="385" y="10400"/>
                      <a:pt x="374" y="10410"/>
                    </a:cubicBezTo>
                    <a:cubicBezTo>
                      <a:pt x="323" y="10410"/>
                      <a:pt x="260" y="10410"/>
                      <a:pt x="219" y="10431"/>
                    </a:cubicBezTo>
                    <a:cubicBezTo>
                      <a:pt x="104" y="10483"/>
                      <a:pt x="42" y="10597"/>
                      <a:pt x="21" y="10711"/>
                    </a:cubicBezTo>
                    <a:cubicBezTo>
                      <a:pt x="1" y="10836"/>
                      <a:pt x="32" y="10949"/>
                      <a:pt x="84" y="11053"/>
                    </a:cubicBezTo>
                    <a:cubicBezTo>
                      <a:pt x="208" y="11344"/>
                      <a:pt x="457" y="11551"/>
                      <a:pt x="747" y="11686"/>
                    </a:cubicBezTo>
                    <a:cubicBezTo>
                      <a:pt x="934" y="11790"/>
                      <a:pt x="1162" y="11852"/>
                      <a:pt x="1381" y="11904"/>
                    </a:cubicBezTo>
                    <a:cubicBezTo>
                      <a:pt x="2281" y="12110"/>
                      <a:pt x="3191" y="12189"/>
                      <a:pt x="4105" y="12189"/>
                    </a:cubicBezTo>
                    <a:cubicBezTo>
                      <a:pt x="4527" y="12189"/>
                      <a:pt x="4951" y="12172"/>
                      <a:pt x="5374" y="12143"/>
                    </a:cubicBezTo>
                    <a:cubicBezTo>
                      <a:pt x="6235" y="12080"/>
                      <a:pt x="7086" y="11977"/>
                      <a:pt x="7936" y="11873"/>
                    </a:cubicBezTo>
                    <a:cubicBezTo>
                      <a:pt x="8787" y="11759"/>
                      <a:pt x="9648" y="11800"/>
                      <a:pt x="10447" y="11479"/>
                    </a:cubicBezTo>
                    <a:cubicBezTo>
                      <a:pt x="11235" y="11157"/>
                      <a:pt x="11971" y="10659"/>
                      <a:pt x="12448" y="9944"/>
                    </a:cubicBezTo>
                    <a:cubicBezTo>
                      <a:pt x="12936" y="9227"/>
                      <a:pt x="13029" y="8377"/>
                      <a:pt x="13081" y="7496"/>
                    </a:cubicBezTo>
                    <a:cubicBezTo>
                      <a:pt x="13102" y="7132"/>
                      <a:pt x="13133" y="6769"/>
                      <a:pt x="13174" y="6396"/>
                    </a:cubicBezTo>
                    <a:cubicBezTo>
                      <a:pt x="13237" y="5825"/>
                      <a:pt x="13320" y="5255"/>
                      <a:pt x="13434" y="4684"/>
                    </a:cubicBezTo>
                    <a:lnTo>
                      <a:pt x="13465" y="4529"/>
                    </a:lnTo>
                    <a:cubicBezTo>
                      <a:pt x="13600" y="3833"/>
                      <a:pt x="13817" y="3128"/>
                      <a:pt x="13755" y="2423"/>
                    </a:cubicBezTo>
                    <a:cubicBezTo>
                      <a:pt x="13693" y="1717"/>
                      <a:pt x="13413" y="981"/>
                      <a:pt x="12822" y="597"/>
                    </a:cubicBezTo>
                    <a:cubicBezTo>
                      <a:pt x="12154" y="159"/>
                      <a:pt x="11526" y="1"/>
                      <a:pt x="1097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5309313" y="3228333"/>
                <a:ext cx="456046" cy="354222"/>
              </a:xfrm>
              <a:custGeom>
                <a:rect b="b" l="l" r="r" t="t"/>
                <a:pathLst>
                  <a:path extrusionOk="0" h="6060" w="7802">
                    <a:moveTo>
                      <a:pt x="6984" y="0"/>
                    </a:moveTo>
                    <a:cubicBezTo>
                      <a:pt x="6578" y="0"/>
                      <a:pt x="6168" y="180"/>
                      <a:pt x="5924" y="500"/>
                    </a:cubicBezTo>
                    <a:cubicBezTo>
                      <a:pt x="5613" y="894"/>
                      <a:pt x="5551" y="1413"/>
                      <a:pt x="5489" y="1911"/>
                    </a:cubicBezTo>
                    <a:cubicBezTo>
                      <a:pt x="5353" y="2865"/>
                      <a:pt x="5094" y="3891"/>
                      <a:pt x="4337" y="4493"/>
                    </a:cubicBezTo>
                    <a:cubicBezTo>
                      <a:pt x="3663" y="5022"/>
                      <a:pt x="2760" y="5115"/>
                      <a:pt x="1920" y="5261"/>
                    </a:cubicBezTo>
                    <a:cubicBezTo>
                      <a:pt x="1236" y="5375"/>
                      <a:pt x="489" y="5583"/>
                      <a:pt x="1" y="6060"/>
                    </a:cubicBezTo>
                    <a:cubicBezTo>
                      <a:pt x="862" y="5997"/>
                      <a:pt x="1713" y="5894"/>
                      <a:pt x="2563" y="5790"/>
                    </a:cubicBezTo>
                    <a:cubicBezTo>
                      <a:pt x="3414" y="5676"/>
                      <a:pt x="4275" y="5717"/>
                      <a:pt x="5074" y="5396"/>
                    </a:cubicBezTo>
                    <a:cubicBezTo>
                      <a:pt x="5862" y="5074"/>
                      <a:pt x="6598" y="4576"/>
                      <a:pt x="7075" y="3861"/>
                    </a:cubicBezTo>
                    <a:cubicBezTo>
                      <a:pt x="7563" y="3144"/>
                      <a:pt x="7656" y="2294"/>
                      <a:pt x="7708" y="1413"/>
                    </a:cubicBezTo>
                    <a:cubicBezTo>
                      <a:pt x="7729" y="1049"/>
                      <a:pt x="7760" y="686"/>
                      <a:pt x="7801" y="313"/>
                    </a:cubicBezTo>
                    <a:cubicBezTo>
                      <a:pt x="7688" y="219"/>
                      <a:pt x="7552" y="136"/>
                      <a:pt x="7418" y="74"/>
                    </a:cubicBezTo>
                    <a:cubicBezTo>
                      <a:pt x="7279" y="24"/>
                      <a:pt x="7132" y="0"/>
                      <a:pt x="698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5523071" y="2920994"/>
                <a:ext cx="130115" cy="173545"/>
              </a:xfrm>
              <a:custGeom>
                <a:rect b="b" l="l" r="r" t="t"/>
                <a:pathLst>
                  <a:path extrusionOk="0" h="2969" w="2226">
                    <a:moveTo>
                      <a:pt x="1129" y="1"/>
                    </a:moveTo>
                    <a:cubicBezTo>
                      <a:pt x="572" y="1"/>
                      <a:pt x="0" y="528"/>
                      <a:pt x="6" y="1453"/>
                    </a:cubicBezTo>
                    <a:cubicBezTo>
                      <a:pt x="6" y="1526"/>
                      <a:pt x="6" y="1598"/>
                      <a:pt x="16" y="1681"/>
                    </a:cubicBezTo>
                    <a:cubicBezTo>
                      <a:pt x="93" y="2400"/>
                      <a:pt x="622" y="2969"/>
                      <a:pt x="1160" y="2969"/>
                    </a:cubicBezTo>
                    <a:cubicBezTo>
                      <a:pt x="1204" y="2969"/>
                      <a:pt x="1248" y="2965"/>
                      <a:pt x="1292" y="2957"/>
                    </a:cubicBezTo>
                    <a:cubicBezTo>
                      <a:pt x="1883" y="2863"/>
                      <a:pt x="2226" y="2033"/>
                      <a:pt x="2153" y="1256"/>
                    </a:cubicBezTo>
                    <a:cubicBezTo>
                      <a:pt x="2076" y="392"/>
                      <a:pt x="1608" y="1"/>
                      <a:pt x="1129" y="1"/>
                    </a:cubicBezTo>
                    <a:close/>
                  </a:path>
                </a:pathLst>
              </a:custGeom>
              <a:solidFill>
                <a:srgbClr val="FFF3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5673116" y="3082262"/>
                <a:ext cx="136487" cy="109189"/>
              </a:xfrm>
              <a:custGeom>
                <a:rect b="b" l="l" r="r" t="t"/>
                <a:pathLst>
                  <a:path extrusionOk="0" h="1868" w="2335">
                    <a:moveTo>
                      <a:pt x="63" y="1"/>
                    </a:moveTo>
                    <a:lnTo>
                      <a:pt x="63" y="1"/>
                    </a:lnTo>
                    <a:cubicBezTo>
                      <a:pt x="1" y="270"/>
                      <a:pt x="21" y="592"/>
                      <a:pt x="125" y="862"/>
                    </a:cubicBezTo>
                    <a:cubicBezTo>
                      <a:pt x="250" y="1194"/>
                      <a:pt x="468" y="1464"/>
                      <a:pt x="717" y="1639"/>
                    </a:cubicBezTo>
                    <a:cubicBezTo>
                      <a:pt x="924" y="1785"/>
                      <a:pt x="1152" y="1868"/>
                      <a:pt x="1381" y="1868"/>
                    </a:cubicBezTo>
                    <a:cubicBezTo>
                      <a:pt x="1650" y="1858"/>
                      <a:pt x="1899" y="1722"/>
                      <a:pt x="2086" y="1494"/>
                    </a:cubicBezTo>
                    <a:cubicBezTo>
                      <a:pt x="2200" y="1349"/>
                      <a:pt x="2294" y="1152"/>
                      <a:pt x="2335" y="955"/>
                    </a:cubicBezTo>
                    <a:cubicBezTo>
                      <a:pt x="2260" y="915"/>
                      <a:pt x="2183" y="900"/>
                      <a:pt x="2104" y="900"/>
                    </a:cubicBezTo>
                    <a:cubicBezTo>
                      <a:pt x="2040" y="900"/>
                      <a:pt x="1974" y="910"/>
                      <a:pt x="1909" y="924"/>
                    </a:cubicBezTo>
                    <a:cubicBezTo>
                      <a:pt x="1754" y="966"/>
                      <a:pt x="1598" y="1038"/>
                      <a:pt x="1432" y="1090"/>
                    </a:cubicBezTo>
                    <a:cubicBezTo>
                      <a:pt x="1352" y="1109"/>
                      <a:pt x="1268" y="1120"/>
                      <a:pt x="1184" y="1120"/>
                    </a:cubicBezTo>
                    <a:cubicBezTo>
                      <a:pt x="997" y="1120"/>
                      <a:pt x="805" y="1069"/>
                      <a:pt x="634" y="955"/>
                    </a:cubicBezTo>
                    <a:cubicBezTo>
                      <a:pt x="353" y="768"/>
                      <a:pt x="157" y="415"/>
                      <a:pt x="74" y="32"/>
                    </a:cubicBezTo>
                    <a:cubicBezTo>
                      <a:pt x="63" y="21"/>
                      <a:pt x="63" y="11"/>
                      <a:pt x="6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5671888" y="2921988"/>
                <a:ext cx="200784" cy="249475"/>
              </a:xfrm>
              <a:custGeom>
                <a:rect b="b" l="l" r="r" t="t"/>
                <a:pathLst>
                  <a:path extrusionOk="0" h="4268" w="3435">
                    <a:moveTo>
                      <a:pt x="1650" y="1"/>
                    </a:moveTo>
                    <a:cubicBezTo>
                      <a:pt x="1588" y="1"/>
                      <a:pt x="1526" y="5"/>
                      <a:pt x="1464" y="15"/>
                    </a:cubicBezTo>
                    <a:cubicBezTo>
                      <a:pt x="1183" y="56"/>
                      <a:pt x="904" y="160"/>
                      <a:pt x="686" y="357"/>
                    </a:cubicBezTo>
                    <a:cubicBezTo>
                      <a:pt x="354" y="647"/>
                      <a:pt x="167" y="1124"/>
                      <a:pt x="84" y="1622"/>
                    </a:cubicBezTo>
                    <a:cubicBezTo>
                      <a:pt x="12" y="1986"/>
                      <a:pt x="1" y="2369"/>
                      <a:pt x="84" y="2743"/>
                    </a:cubicBezTo>
                    <a:cubicBezTo>
                      <a:pt x="84" y="2753"/>
                      <a:pt x="84" y="2763"/>
                      <a:pt x="95" y="2774"/>
                    </a:cubicBezTo>
                    <a:cubicBezTo>
                      <a:pt x="178" y="3157"/>
                      <a:pt x="374" y="3510"/>
                      <a:pt x="655" y="3697"/>
                    </a:cubicBezTo>
                    <a:cubicBezTo>
                      <a:pt x="826" y="3811"/>
                      <a:pt x="1018" y="3862"/>
                      <a:pt x="1205" y="3862"/>
                    </a:cubicBezTo>
                    <a:cubicBezTo>
                      <a:pt x="1289" y="3862"/>
                      <a:pt x="1373" y="3851"/>
                      <a:pt x="1453" y="3832"/>
                    </a:cubicBezTo>
                    <a:cubicBezTo>
                      <a:pt x="1619" y="3780"/>
                      <a:pt x="1775" y="3708"/>
                      <a:pt x="1930" y="3666"/>
                    </a:cubicBezTo>
                    <a:cubicBezTo>
                      <a:pt x="1995" y="3652"/>
                      <a:pt x="2061" y="3642"/>
                      <a:pt x="2125" y="3642"/>
                    </a:cubicBezTo>
                    <a:cubicBezTo>
                      <a:pt x="2204" y="3642"/>
                      <a:pt x="2281" y="3657"/>
                      <a:pt x="2356" y="3697"/>
                    </a:cubicBezTo>
                    <a:cubicBezTo>
                      <a:pt x="2387" y="3708"/>
                      <a:pt x="2407" y="3718"/>
                      <a:pt x="2428" y="3728"/>
                    </a:cubicBezTo>
                    <a:cubicBezTo>
                      <a:pt x="2573" y="3842"/>
                      <a:pt x="2688" y="4070"/>
                      <a:pt x="2626" y="4268"/>
                    </a:cubicBezTo>
                    <a:cubicBezTo>
                      <a:pt x="3061" y="3842"/>
                      <a:pt x="3373" y="3210"/>
                      <a:pt x="3424" y="2504"/>
                    </a:cubicBezTo>
                    <a:cubicBezTo>
                      <a:pt x="3435" y="2369"/>
                      <a:pt x="3435" y="2245"/>
                      <a:pt x="3435" y="2110"/>
                    </a:cubicBezTo>
                    <a:lnTo>
                      <a:pt x="3403" y="1861"/>
                    </a:lnTo>
                    <a:cubicBezTo>
                      <a:pt x="3249" y="819"/>
                      <a:pt x="2475" y="1"/>
                      <a:pt x="16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5639155" y="3032520"/>
                <a:ext cx="72247" cy="90894"/>
              </a:xfrm>
              <a:custGeom>
                <a:rect b="b" l="l" r="r" t="t"/>
                <a:pathLst>
                  <a:path extrusionOk="0" h="1555" w="1236">
                    <a:moveTo>
                      <a:pt x="406" y="1"/>
                    </a:moveTo>
                    <a:cubicBezTo>
                      <a:pt x="385" y="1"/>
                      <a:pt x="364" y="12"/>
                      <a:pt x="343" y="32"/>
                    </a:cubicBezTo>
                    <a:cubicBezTo>
                      <a:pt x="333" y="32"/>
                      <a:pt x="323" y="42"/>
                      <a:pt x="323" y="53"/>
                    </a:cubicBezTo>
                    <a:cubicBezTo>
                      <a:pt x="125" y="157"/>
                      <a:pt x="1" y="364"/>
                      <a:pt x="1" y="582"/>
                    </a:cubicBezTo>
                    <a:cubicBezTo>
                      <a:pt x="1" y="607"/>
                      <a:pt x="29" y="625"/>
                      <a:pt x="55" y="625"/>
                    </a:cubicBezTo>
                    <a:cubicBezTo>
                      <a:pt x="71" y="625"/>
                      <a:pt x="87" y="618"/>
                      <a:pt x="95" y="603"/>
                    </a:cubicBezTo>
                    <a:cubicBezTo>
                      <a:pt x="146" y="499"/>
                      <a:pt x="208" y="395"/>
                      <a:pt x="270" y="312"/>
                    </a:cubicBezTo>
                    <a:cubicBezTo>
                      <a:pt x="291" y="354"/>
                      <a:pt x="323" y="406"/>
                      <a:pt x="343" y="437"/>
                    </a:cubicBezTo>
                    <a:cubicBezTo>
                      <a:pt x="385" y="520"/>
                      <a:pt x="436" y="593"/>
                      <a:pt x="478" y="676"/>
                    </a:cubicBezTo>
                    <a:cubicBezTo>
                      <a:pt x="551" y="789"/>
                      <a:pt x="623" y="904"/>
                      <a:pt x="706" y="1008"/>
                    </a:cubicBezTo>
                    <a:cubicBezTo>
                      <a:pt x="738" y="1059"/>
                      <a:pt x="758" y="1100"/>
                      <a:pt x="789" y="1153"/>
                    </a:cubicBezTo>
                    <a:cubicBezTo>
                      <a:pt x="800" y="1174"/>
                      <a:pt x="810" y="1174"/>
                      <a:pt x="831" y="1174"/>
                    </a:cubicBezTo>
                    <a:cubicBezTo>
                      <a:pt x="924" y="1298"/>
                      <a:pt x="1028" y="1422"/>
                      <a:pt x="1132" y="1536"/>
                    </a:cubicBezTo>
                    <a:cubicBezTo>
                      <a:pt x="1142" y="1549"/>
                      <a:pt x="1154" y="1554"/>
                      <a:pt x="1166" y="1554"/>
                    </a:cubicBezTo>
                    <a:cubicBezTo>
                      <a:pt x="1202" y="1554"/>
                      <a:pt x="1235" y="1503"/>
                      <a:pt x="1204" y="1464"/>
                    </a:cubicBezTo>
                    <a:cubicBezTo>
                      <a:pt x="1059" y="1298"/>
                      <a:pt x="914" y="1132"/>
                      <a:pt x="789" y="955"/>
                    </a:cubicBezTo>
                    <a:cubicBezTo>
                      <a:pt x="727" y="842"/>
                      <a:pt x="665" y="738"/>
                      <a:pt x="613" y="623"/>
                    </a:cubicBezTo>
                    <a:cubicBezTo>
                      <a:pt x="561" y="530"/>
                      <a:pt x="519" y="447"/>
                      <a:pt x="489" y="354"/>
                    </a:cubicBezTo>
                    <a:cubicBezTo>
                      <a:pt x="478" y="344"/>
                      <a:pt x="436" y="261"/>
                      <a:pt x="416" y="198"/>
                    </a:cubicBezTo>
                    <a:cubicBezTo>
                      <a:pt x="426" y="198"/>
                      <a:pt x="426" y="198"/>
                      <a:pt x="436" y="188"/>
                    </a:cubicBezTo>
                    <a:cubicBezTo>
                      <a:pt x="468" y="188"/>
                      <a:pt x="489" y="157"/>
                      <a:pt x="499" y="136"/>
                    </a:cubicBezTo>
                    <a:cubicBezTo>
                      <a:pt x="509" y="105"/>
                      <a:pt x="509" y="84"/>
                      <a:pt x="499" y="53"/>
                    </a:cubicBezTo>
                    <a:cubicBezTo>
                      <a:pt x="478" y="12"/>
                      <a:pt x="457" y="1"/>
                      <a:pt x="42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5328134" y="3360610"/>
                <a:ext cx="250469" cy="109540"/>
              </a:xfrm>
              <a:custGeom>
                <a:rect b="b" l="l" r="r" t="t"/>
                <a:pathLst>
                  <a:path extrusionOk="0" h="1874" w="4285">
                    <a:moveTo>
                      <a:pt x="3351" y="0"/>
                    </a:moveTo>
                    <a:cubicBezTo>
                      <a:pt x="3226" y="218"/>
                      <a:pt x="3019" y="394"/>
                      <a:pt x="2781" y="487"/>
                    </a:cubicBezTo>
                    <a:cubicBezTo>
                      <a:pt x="2682" y="530"/>
                      <a:pt x="2566" y="557"/>
                      <a:pt x="2453" y="557"/>
                    </a:cubicBezTo>
                    <a:cubicBezTo>
                      <a:pt x="2316" y="557"/>
                      <a:pt x="2182" y="517"/>
                      <a:pt x="2085" y="415"/>
                    </a:cubicBezTo>
                    <a:cubicBezTo>
                      <a:pt x="2013" y="747"/>
                      <a:pt x="1640" y="955"/>
                      <a:pt x="1349" y="1068"/>
                    </a:cubicBezTo>
                    <a:cubicBezTo>
                      <a:pt x="1236" y="1109"/>
                      <a:pt x="1111" y="1132"/>
                      <a:pt x="988" y="1132"/>
                    </a:cubicBezTo>
                    <a:cubicBezTo>
                      <a:pt x="761" y="1132"/>
                      <a:pt x="539" y="1052"/>
                      <a:pt x="405" y="851"/>
                    </a:cubicBezTo>
                    <a:cubicBezTo>
                      <a:pt x="374" y="809"/>
                      <a:pt x="353" y="757"/>
                      <a:pt x="333" y="706"/>
                    </a:cubicBezTo>
                    <a:cubicBezTo>
                      <a:pt x="218" y="881"/>
                      <a:pt x="105" y="1068"/>
                      <a:pt x="1" y="1245"/>
                    </a:cubicBezTo>
                    <a:cubicBezTo>
                      <a:pt x="52" y="1317"/>
                      <a:pt x="135" y="1369"/>
                      <a:pt x="218" y="1390"/>
                    </a:cubicBezTo>
                    <a:cubicBezTo>
                      <a:pt x="252" y="1397"/>
                      <a:pt x="286" y="1400"/>
                      <a:pt x="320" y="1400"/>
                    </a:cubicBezTo>
                    <a:cubicBezTo>
                      <a:pt x="483" y="1400"/>
                      <a:pt x="643" y="1327"/>
                      <a:pt x="789" y="1276"/>
                    </a:cubicBezTo>
                    <a:cubicBezTo>
                      <a:pt x="795" y="1273"/>
                      <a:pt x="800" y="1272"/>
                      <a:pt x="806" y="1272"/>
                    </a:cubicBezTo>
                    <a:cubicBezTo>
                      <a:pt x="838" y="1272"/>
                      <a:pt x="857" y="1322"/>
                      <a:pt x="831" y="1349"/>
                    </a:cubicBezTo>
                    <a:cubicBezTo>
                      <a:pt x="727" y="1462"/>
                      <a:pt x="851" y="1618"/>
                      <a:pt x="965" y="1670"/>
                    </a:cubicBezTo>
                    <a:cubicBezTo>
                      <a:pt x="1026" y="1690"/>
                      <a:pt x="1091" y="1698"/>
                      <a:pt x="1157" y="1698"/>
                    </a:cubicBezTo>
                    <a:cubicBezTo>
                      <a:pt x="1263" y="1698"/>
                      <a:pt x="1372" y="1679"/>
                      <a:pt x="1474" y="1660"/>
                    </a:cubicBezTo>
                    <a:cubicBezTo>
                      <a:pt x="1774" y="1608"/>
                      <a:pt x="2106" y="1442"/>
                      <a:pt x="2189" y="1110"/>
                    </a:cubicBezTo>
                    <a:cubicBezTo>
                      <a:pt x="2197" y="1089"/>
                      <a:pt x="2216" y="1080"/>
                      <a:pt x="2234" y="1080"/>
                    </a:cubicBezTo>
                    <a:cubicBezTo>
                      <a:pt x="2262" y="1080"/>
                      <a:pt x="2289" y="1100"/>
                      <a:pt x="2283" y="1130"/>
                    </a:cubicBezTo>
                    <a:cubicBezTo>
                      <a:pt x="2231" y="1400"/>
                      <a:pt x="2397" y="1670"/>
                      <a:pt x="2625" y="1784"/>
                    </a:cubicBezTo>
                    <a:cubicBezTo>
                      <a:pt x="2741" y="1842"/>
                      <a:pt x="2869" y="1874"/>
                      <a:pt x="3001" y="1874"/>
                    </a:cubicBezTo>
                    <a:cubicBezTo>
                      <a:pt x="3035" y="1874"/>
                      <a:pt x="3068" y="1872"/>
                      <a:pt x="3102" y="1867"/>
                    </a:cubicBezTo>
                    <a:cubicBezTo>
                      <a:pt x="3362" y="1711"/>
                      <a:pt x="3600" y="1504"/>
                      <a:pt x="3797" y="1266"/>
                    </a:cubicBezTo>
                    <a:cubicBezTo>
                      <a:pt x="4056" y="955"/>
                      <a:pt x="4233" y="560"/>
                      <a:pt x="4284" y="155"/>
                    </a:cubicBezTo>
                    <a:lnTo>
                      <a:pt x="4284" y="155"/>
                    </a:lnTo>
                    <a:cubicBezTo>
                      <a:pt x="4233" y="208"/>
                      <a:pt x="4171" y="249"/>
                      <a:pt x="4088" y="280"/>
                    </a:cubicBezTo>
                    <a:cubicBezTo>
                      <a:pt x="4012" y="315"/>
                      <a:pt x="3932" y="333"/>
                      <a:pt x="3853" y="333"/>
                    </a:cubicBezTo>
                    <a:cubicBezTo>
                      <a:pt x="3769" y="333"/>
                      <a:pt x="3686" y="313"/>
                      <a:pt x="3611" y="270"/>
                    </a:cubicBezTo>
                    <a:cubicBezTo>
                      <a:pt x="3496" y="218"/>
                      <a:pt x="3403" y="114"/>
                      <a:pt x="335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5347540" y="3260190"/>
                <a:ext cx="231706" cy="166648"/>
              </a:xfrm>
              <a:custGeom>
                <a:rect b="b" l="l" r="r" t="t"/>
                <a:pathLst>
                  <a:path extrusionOk="0" h="2851" w="3964">
                    <a:moveTo>
                      <a:pt x="2354" y="1"/>
                    </a:moveTo>
                    <a:cubicBezTo>
                      <a:pt x="2236" y="1"/>
                      <a:pt x="2118" y="16"/>
                      <a:pt x="2002" y="48"/>
                    </a:cubicBezTo>
                    <a:cubicBezTo>
                      <a:pt x="1370" y="224"/>
                      <a:pt x="1048" y="847"/>
                      <a:pt x="706" y="1355"/>
                    </a:cubicBezTo>
                    <a:cubicBezTo>
                      <a:pt x="633" y="1458"/>
                      <a:pt x="571" y="1562"/>
                      <a:pt x="499" y="1666"/>
                    </a:cubicBezTo>
                    <a:cubicBezTo>
                      <a:pt x="478" y="1687"/>
                      <a:pt x="457" y="1718"/>
                      <a:pt x="446" y="1739"/>
                    </a:cubicBezTo>
                    <a:lnTo>
                      <a:pt x="104" y="2268"/>
                    </a:lnTo>
                    <a:cubicBezTo>
                      <a:pt x="94" y="2288"/>
                      <a:pt x="84" y="2299"/>
                      <a:pt x="73" y="2320"/>
                    </a:cubicBezTo>
                    <a:cubicBezTo>
                      <a:pt x="52" y="2351"/>
                      <a:pt x="21" y="2392"/>
                      <a:pt x="1" y="2424"/>
                    </a:cubicBezTo>
                    <a:cubicBezTo>
                      <a:pt x="21" y="2475"/>
                      <a:pt x="42" y="2527"/>
                      <a:pt x="73" y="2569"/>
                    </a:cubicBezTo>
                    <a:cubicBezTo>
                      <a:pt x="207" y="2770"/>
                      <a:pt x="429" y="2850"/>
                      <a:pt x="656" y="2850"/>
                    </a:cubicBezTo>
                    <a:cubicBezTo>
                      <a:pt x="779" y="2850"/>
                      <a:pt x="904" y="2827"/>
                      <a:pt x="1017" y="2786"/>
                    </a:cubicBezTo>
                    <a:cubicBezTo>
                      <a:pt x="1308" y="2673"/>
                      <a:pt x="1681" y="2465"/>
                      <a:pt x="1753" y="2133"/>
                    </a:cubicBezTo>
                    <a:cubicBezTo>
                      <a:pt x="1850" y="2235"/>
                      <a:pt x="1984" y="2275"/>
                      <a:pt x="2121" y="2275"/>
                    </a:cubicBezTo>
                    <a:cubicBezTo>
                      <a:pt x="2234" y="2275"/>
                      <a:pt x="2350" y="2248"/>
                      <a:pt x="2449" y="2205"/>
                    </a:cubicBezTo>
                    <a:cubicBezTo>
                      <a:pt x="2687" y="2112"/>
                      <a:pt x="2894" y="1936"/>
                      <a:pt x="3019" y="1718"/>
                    </a:cubicBezTo>
                    <a:cubicBezTo>
                      <a:pt x="3071" y="1832"/>
                      <a:pt x="3164" y="1936"/>
                      <a:pt x="3279" y="1988"/>
                    </a:cubicBezTo>
                    <a:cubicBezTo>
                      <a:pt x="3354" y="2031"/>
                      <a:pt x="3437" y="2051"/>
                      <a:pt x="3521" y="2051"/>
                    </a:cubicBezTo>
                    <a:cubicBezTo>
                      <a:pt x="3600" y="2051"/>
                      <a:pt x="3680" y="2033"/>
                      <a:pt x="3756" y="1998"/>
                    </a:cubicBezTo>
                    <a:cubicBezTo>
                      <a:pt x="3839" y="1967"/>
                      <a:pt x="3901" y="1926"/>
                      <a:pt x="3952" y="1873"/>
                    </a:cubicBezTo>
                    <a:cubicBezTo>
                      <a:pt x="3963" y="1822"/>
                      <a:pt x="3963" y="1780"/>
                      <a:pt x="3963" y="1728"/>
                    </a:cubicBezTo>
                    <a:lnTo>
                      <a:pt x="3963" y="1583"/>
                    </a:lnTo>
                    <a:cubicBezTo>
                      <a:pt x="3943" y="930"/>
                      <a:pt x="3507" y="349"/>
                      <a:pt x="2905" y="110"/>
                    </a:cubicBezTo>
                    <a:cubicBezTo>
                      <a:pt x="2732" y="40"/>
                      <a:pt x="2544" y="1"/>
                      <a:pt x="235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5282659" y="3423679"/>
                <a:ext cx="226796" cy="110884"/>
              </a:xfrm>
              <a:custGeom>
                <a:rect b="b" l="l" r="r" t="t"/>
                <a:pathLst>
                  <a:path extrusionOk="0" h="1897" w="3880">
                    <a:moveTo>
                      <a:pt x="3012" y="1"/>
                    </a:moveTo>
                    <a:cubicBezTo>
                      <a:pt x="2994" y="1"/>
                      <a:pt x="2975" y="10"/>
                      <a:pt x="2967" y="31"/>
                    </a:cubicBezTo>
                    <a:cubicBezTo>
                      <a:pt x="2884" y="363"/>
                      <a:pt x="2552" y="529"/>
                      <a:pt x="2252" y="581"/>
                    </a:cubicBezTo>
                    <a:cubicBezTo>
                      <a:pt x="2150" y="600"/>
                      <a:pt x="2041" y="619"/>
                      <a:pt x="1935" y="619"/>
                    </a:cubicBezTo>
                    <a:cubicBezTo>
                      <a:pt x="1869" y="619"/>
                      <a:pt x="1804" y="611"/>
                      <a:pt x="1743" y="591"/>
                    </a:cubicBezTo>
                    <a:cubicBezTo>
                      <a:pt x="1629" y="539"/>
                      <a:pt x="1505" y="383"/>
                      <a:pt x="1609" y="270"/>
                    </a:cubicBezTo>
                    <a:cubicBezTo>
                      <a:pt x="1635" y="243"/>
                      <a:pt x="1616" y="193"/>
                      <a:pt x="1584" y="193"/>
                    </a:cubicBezTo>
                    <a:cubicBezTo>
                      <a:pt x="1578" y="193"/>
                      <a:pt x="1573" y="194"/>
                      <a:pt x="1567" y="197"/>
                    </a:cubicBezTo>
                    <a:cubicBezTo>
                      <a:pt x="1421" y="248"/>
                      <a:pt x="1261" y="321"/>
                      <a:pt x="1098" y="321"/>
                    </a:cubicBezTo>
                    <a:cubicBezTo>
                      <a:pt x="1064" y="321"/>
                      <a:pt x="1030" y="318"/>
                      <a:pt x="996" y="311"/>
                    </a:cubicBezTo>
                    <a:cubicBezTo>
                      <a:pt x="913" y="290"/>
                      <a:pt x="830" y="238"/>
                      <a:pt x="779" y="166"/>
                    </a:cubicBezTo>
                    <a:cubicBezTo>
                      <a:pt x="758" y="197"/>
                      <a:pt x="737" y="217"/>
                      <a:pt x="727" y="249"/>
                    </a:cubicBezTo>
                    <a:cubicBezTo>
                      <a:pt x="498" y="612"/>
                      <a:pt x="281" y="964"/>
                      <a:pt x="63" y="1328"/>
                    </a:cubicBezTo>
                    <a:cubicBezTo>
                      <a:pt x="32" y="1379"/>
                      <a:pt x="0" y="1441"/>
                      <a:pt x="21" y="1494"/>
                    </a:cubicBezTo>
                    <a:cubicBezTo>
                      <a:pt x="42" y="1556"/>
                      <a:pt x="104" y="1577"/>
                      <a:pt x="166" y="1577"/>
                    </a:cubicBezTo>
                    <a:lnTo>
                      <a:pt x="177" y="1577"/>
                    </a:lnTo>
                    <a:cubicBezTo>
                      <a:pt x="146" y="1587"/>
                      <a:pt x="125" y="1607"/>
                      <a:pt x="104" y="1628"/>
                    </a:cubicBezTo>
                    <a:cubicBezTo>
                      <a:pt x="42" y="1690"/>
                      <a:pt x="21" y="1805"/>
                      <a:pt x="83" y="1856"/>
                    </a:cubicBezTo>
                    <a:cubicBezTo>
                      <a:pt x="114" y="1887"/>
                      <a:pt x="156" y="1896"/>
                      <a:pt x="200" y="1896"/>
                    </a:cubicBezTo>
                    <a:cubicBezTo>
                      <a:pt x="230" y="1896"/>
                      <a:pt x="261" y="1892"/>
                      <a:pt x="291" y="1888"/>
                    </a:cubicBezTo>
                    <a:cubicBezTo>
                      <a:pt x="462" y="1857"/>
                      <a:pt x="632" y="1798"/>
                      <a:pt x="783" y="1720"/>
                    </a:cubicBezTo>
                    <a:lnTo>
                      <a:pt x="783" y="1720"/>
                    </a:lnTo>
                    <a:cubicBezTo>
                      <a:pt x="742" y="1752"/>
                      <a:pt x="763" y="1839"/>
                      <a:pt x="810" y="1867"/>
                    </a:cubicBezTo>
                    <a:cubicBezTo>
                      <a:pt x="840" y="1888"/>
                      <a:pt x="874" y="1895"/>
                      <a:pt x="908" y="1895"/>
                    </a:cubicBezTo>
                    <a:cubicBezTo>
                      <a:pt x="942" y="1895"/>
                      <a:pt x="976" y="1888"/>
                      <a:pt x="1007" y="1877"/>
                    </a:cubicBezTo>
                    <a:cubicBezTo>
                      <a:pt x="1773" y="1722"/>
                      <a:pt x="2487" y="1360"/>
                      <a:pt x="3150" y="936"/>
                    </a:cubicBezTo>
                    <a:lnTo>
                      <a:pt x="3150" y="936"/>
                    </a:lnTo>
                    <a:cubicBezTo>
                      <a:pt x="3104" y="968"/>
                      <a:pt x="3134" y="1038"/>
                      <a:pt x="3175" y="1058"/>
                    </a:cubicBezTo>
                    <a:cubicBezTo>
                      <a:pt x="3194" y="1066"/>
                      <a:pt x="3214" y="1069"/>
                      <a:pt x="3234" y="1069"/>
                    </a:cubicBezTo>
                    <a:cubicBezTo>
                      <a:pt x="3266" y="1069"/>
                      <a:pt x="3298" y="1060"/>
                      <a:pt x="3331" y="1047"/>
                    </a:cubicBezTo>
                    <a:cubicBezTo>
                      <a:pt x="3465" y="996"/>
                      <a:pt x="3589" y="944"/>
                      <a:pt x="3704" y="881"/>
                    </a:cubicBezTo>
                    <a:cubicBezTo>
                      <a:pt x="3766" y="851"/>
                      <a:pt x="3818" y="819"/>
                      <a:pt x="3880" y="788"/>
                    </a:cubicBezTo>
                    <a:lnTo>
                      <a:pt x="3880" y="788"/>
                    </a:lnTo>
                    <a:cubicBezTo>
                      <a:pt x="3846" y="793"/>
                      <a:pt x="3813" y="795"/>
                      <a:pt x="3779" y="795"/>
                    </a:cubicBezTo>
                    <a:cubicBezTo>
                      <a:pt x="3647" y="795"/>
                      <a:pt x="3519" y="763"/>
                      <a:pt x="3403" y="705"/>
                    </a:cubicBezTo>
                    <a:cubicBezTo>
                      <a:pt x="3175" y="591"/>
                      <a:pt x="3009" y="321"/>
                      <a:pt x="3061" y="51"/>
                    </a:cubicBezTo>
                    <a:cubicBezTo>
                      <a:pt x="3067" y="21"/>
                      <a:pt x="3040" y="1"/>
                      <a:pt x="3012"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5575560" y="2976172"/>
                <a:ext cx="38228" cy="36591"/>
              </a:xfrm>
              <a:custGeom>
                <a:rect b="b" l="l" r="r" t="t"/>
                <a:pathLst>
                  <a:path extrusionOk="0" h="626" w="654">
                    <a:moveTo>
                      <a:pt x="325" y="1"/>
                    </a:moveTo>
                    <a:cubicBezTo>
                      <a:pt x="164" y="1"/>
                      <a:pt x="0" y="109"/>
                      <a:pt x="0" y="301"/>
                    </a:cubicBezTo>
                    <a:lnTo>
                      <a:pt x="0" y="353"/>
                    </a:lnTo>
                    <a:cubicBezTo>
                      <a:pt x="28" y="507"/>
                      <a:pt x="173" y="625"/>
                      <a:pt x="318" y="625"/>
                    </a:cubicBezTo>
                    <a:cubicBezTo>
                      <a:pt x="330" y="625"/>
                      <a:pt x="341" y="625"/>
                      <a:pt x="353" y="623"/>
                    </a:cubicBezTo>
                    <a:cubicBezTo>
                      <a:pt x="519" y="602"/>
                      <a:pt x="653" y="436"/>
                      <a:pt x="632" y="270"/>
                    </a:cubicBezTo>
                    <a:cubicBezTo>
                      <a:pt x="608" y="85"/>
                      <a:pt x="467" y="1"/>
                      <a:pt x="32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5397867" y="3514689"/>
                <a:ext cx="62077" cy="78911"/>
              </a:xfrm>
              <a:custGeom>
                <a:rect b="b" l="l" r="r" t="t"/>
                <a:pathLst>
                  <a:path extrusionOk="0" h="1350" w="1062">
                    <a:moveTo>
                      <a:pt x="541" y="1"/>
                    </a:moveTo>
                    <a:cubicBezTo>
                      <a:pt x="500" y="1"/>
                      <a:pt x="458" y="7"/>
                      <a:pt x="415" y="20"/>
                    </a:cubicBezTo>
                    <a:lnTo>
                      <a:pt x="332" y="40"/>
                    </a:lnTo>
                    <a:cubicBezTo>
                      <a:pt x="187" y="82"/>
                      <a:pt x="73" y="186"/>
                      <a:pt x="32" y="320"/>
                    </a:cubicBezTo>
                    <a:cubicBezTo>
                      <a:pt x="0" y="445"/>
                      <a:pt x="0" y="580"/>
                      <a:pt x="32" y="704"/>
                    </a:cubicBezTo>
                    <a:cubicBezTo>
                      <a:pt x="94" y="912"/>
                      <a:pt x="239" y="1088"/>
                      <a:pt x="415" y="1212"/>
                    </a:cubicBezTo>
                    <a:cubicBezTo>
                      <a:pt x="498" y="1274"/>
                      <a:pt x="592" y="1327"/>
                      <a:pt x="706" y="1347"/>
                    </a:cubicBezTo>
                    <a:cubicBezTo>
                      <a:pt x="718" y="1349"/>
                      <a:pt x="731" y="1349"/>
                      <a:pt x="744" y="1349"/>
                    </a:cubicBezTo>
                    <a:cubicBezTo>
                      <a:pt x="837" y="1349"/>
                      <a:pt x="933" y="1318"/>
                      <a:pt x="996" y="1254"/>
                    </a:cubicBezTo>
                    <a:cubicBezTo>
                      <a:pt x="913" y="1171"/>
                      <a:pt x="830" y="1067"/>
                      <a:pt x="820" y="953"/>
                    </a:cubicBezTo>
                    <a:cubicBezTo>
                      <a:pt x="809" y="829"/>
                      <a:pt x="882" y="714"/>
                      <a:pt x="934" y="601"/>
                    </a:cubicBezTo>
                    <a:lnTo>
                      <a:pt x="934" y="590"/>
                    </a:lnTo>
                    <a:cubicBezTo>
                      <a:pt x="1061" y="299"/>
                      <a:pt x="831" y="1"/>
                      <a:pt x="54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5439719" y="3576706"/>
                <a:ext cx="114625" cy="20400"/>
              </a:xfrm>
              <a:custGeom>
                <a:rect b="b" l="l" r="r" t="t"/>
                <a:pathLst>
                  <a:path extrusionOk="0" h="349" w="1961">
                    <a:moveTo>
                      <a:pt x="1157" y="0"/>
                    </a:moveTo>
                    <a:cubicBezTo>
                      <a:pt x="1093" y="0"/>
                      <a:pt x="1029" y="2"/>
                      <a:pt x="965" y="6"/>
                    </a:cubicBezTo>
                    <a:cubicBezTo>
                      <a:pt x="644" y="17"/>
                      <a:pt x="301" y="37"/>
                      <a:pt x="0" y="162"/>
                    </a:cubicBezTo>
                    <a:lnTo>
                      <a:pt x="280" y="349"/>
                    </a:lnTo>
                    <a:cubicBezTo>
                      <a:pt x="840" y="307"/>
                      <a:pt x="1400" y="276"/>
                      <a:pt x="1961" y="245"/>
                    </a:cubicBezTo>
                    <a:cubicBezTo>
                      <a:pt x="1836" y="120"/>
                      <a:pt x="1670" y="58"/>
                      <a:pt x="1494" y="27"/>
                    </a:cubicBezTo>
                    <a:cubicBezTo>
                      <a:pt x="1382" y="7"/>
                      <a:pt x="1269" y="0"/>
                      <a:pt x="11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5345728" y="3583019"/>
                <a:ext cx="181378" cy="25018"/>
              </a:xfrm>
              <a:custGeom>
                <a:rect b="b" l="l" r="r" t="t"/>
                <a:pathLst>
                  <a:path extrusionOk="0" h="428" w="3103">
                    <a:moveTo>
                      <a:pt x="949" y="0"/>
                    </a:moveTo>
                    <a:cubicBezTo>
                      <a:pt x="703" y="0"/>
                      <a:pt x="458" y="26"/>
                      <a:pt x="218" y="85"/>
                    </a:cubicBezTo>
                    <a:cubicBezTo>
                      <a:pt x="166" y="95"/>
                      <a:pt x="115" y="116"/>
                      <a:pt x="73" y="137"/>
                    </a:cubicBezTo>
                    <a:cubicBezTo>
                      <a:pt x="32" y="168"/>
                      <a:pt x="0" y="220"/>
                      <a:pt x="0" y="271"/>
                    </a:cubicBezTo>
                    <a:cubicBezTo>
                      <a:pt x="211" y="299"/>
                      <a:pt x="424" y="304"/>
                      <a:pt x="637" y="304"/>
                    </a:cubicBezTo>
                    <a:cubicBezTo>
                      <a:pt x="771" y="304"/>
                      <a:pt x="905" y="302"/>
                      <a:pt x="1038" y="302"/>
                    </a:cubicBezTo>
                    <a:cubicBezTo>
                      <a:pt x="1174" y="302"/>
                      <a:pt x="1308" y="304"/>
                      <a:pt x="1442" y="313"/>
                    </a:cubicBezTo>
                    <a:cubicBezTo>
                      <a:pt x="1887" y="338"/>
                      <a:pt x="2324" y="428"/>
                      <a:pt x="2761" y="428"/>
                    </a:cubicBezTo>
                    <a:cubicBezTo>
                      <a:pt x="2875" y="428"/>
                      <a:pt x="2988" y="422"/>
                      <a:pt x="3102" y="407"/>
                    </a:cubicBezTo>
                    <a:cubicBezTo>
                      <a:pt x="2818" y="154"/>
                      <a:pt x="2432" y="10"/>
                      <a:pt x="2049" y="10"/>
                    </a:cubicBezTo>
                    <a:cubicBezTo>
                      <a:pt x="1928" y="10"/>
                      <a:pt x="1808" y="24"/>
                      <a:pt x="1691" y="54"/>
                    </a:cubicBezTo>
                    <a:lnTo>
                      <a:pt x="1639" y="64"/>
                    </a:lnTo>
                    <a:cubicBezTo>
                      <a:pt x="1412" y="24"/>
                      <a:pt x="1181" y="0"/>
                      <a:pt x="94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3651040" y="2960390"/>
                <a:ext cx="96447" cy="105799"/>
              </a:xfrm>
              <a:custGeom>
                <a:rect b="b" l="l" r="r" t="t"/>
                <a:pathLst>
                  <a:path extrusionOk="0" h="1810" w="1650">
                    <a:moveTo>
                      <a:pt x="1036" y="0"/>
                    </a:moveTo>
                    <a:cubicBezTo>
                      <a:pt x="1030" y="0"/>
                      <a:pt x="1024" y="0"/>
                      <a:pt x="1018" y="1"/>
                    </a:cubicBezTo>
                    <a:cubicBezTo>
                      <a:pt x="882" y="11"/>
                      <a:pt x="810" y="146"/>
                      <a:pt x="748" y="250"/>
                    </a:cubicBezTo>
                    <a:cubicBezTo>
                      <a:pt x="550" y="633"/>
                      <a:pt x="291" y="997"/>
                      <a:pt x="1" y="1308"/>
                    </a:cubicBezTo>
                    <a:lnTo>
                      <a:pt x="146" y="1774"/>
                    </a:lnTo>
                    <a:cubicBezTo>
                      <a:pt x="216" y="1798"/>
                      <a:pt x="298" y="1810"/>
                      <a:pt x="379" y="1810"/>
                    </a:cubicBezTo>
                    <a:cubicBezTo>
                      <a:pt x="405" y="1810"/>
                      <a:pt x="432" y="1808"/>
                      <a:pt x="457" y="1806"/>
                    </a:cubicBezTo>
                    <a:cubicBezTo>
                      <a:pt x="644" y="1795"/>
                      <a:pt x="820" y="1712"/>
                      <a:pt x="976" y="1619"/>
                    </a:cubicBezTo>
                    <a:cubicBezTo>
                      <a:pt x="1173" y="1505"/>
                      <a:pt x="1359" y="1359"/>
                      <a:pt x="1484" y="1173"/>
                    </a:cubicBezTo>
                    <a:cubicBezTo>
                      <a:pt x="1608" y="976"/>
                      <a:pt x="1650" y="727"/>
                      <a:pt x="1567" y="509"/>
                    </a:cubicBezTo>
                    <a:cubicBezTo>
                      <a:pt x="1557" y="488"/>
                      <a:pt x="1536" y="457"/>
                      <a:pt x="1525" y="426"/>
                    </a:cubicBezTo>
                    <a:cubicBezTo>
                      <a:pt x="1463" y="333"/>
                      <a:pt x="1380" y="239"/>
                      <a:pt x="1297" y="156"/>
                    </a:cubicBezTo>
                    <a:cubicBezTo>
                      <a:pt x="1229" y="78"/>
                      <a:pt x="1133" y="0"/>
                      <a:pt x="103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3676525" y="2984999"/>
                <a:ext cx="70961" cy="80957"/>
              </a:xfrm>
              <a:custGeom>
                <a:rect b="b" l="l" r="r" t="t"/>
                <a:pathLst>
                  <a:path extrusionOk="0" h="1385" w="1214">
                    <a:moveTo>
                      <a:pt x="1038" y="0"/>
                    </a:moveTo>
                    <a:cubicBezTo>
                      <a:pt x="1031" y="0"/>
                      <a:pt x="1024" y="2"/>
                      <a:pt x="1017" y="5"/>
                    </a:cubicBezTo>
                    <a:cubicBezTo>
                      <a:pt x="893" y="16"/>
                      <a:pt x="810" y="140"/>
                      <a:pt x="757" y="254"/>
                    </a:cubicBezTo>
                    <a:cubicBezTo>
                      <a:pt x="550" y="638"/>
                      <a:pt x="291" y="991"/>
                      <a:pt x="1" y="1312"/>
                    </a:cubicBezTo>
                    <a:lnTo>
                      <a:pt x="21" y="1385"/>
                    </a:lnTo>
                    <a:cubicBezTo>
                      <a:pt x="208" y="1374"/>
                      <a:pt x="384" y="1291"/>
                      <a:pt x="540" y="1198"/>
                    </a:cubicBezTo>
                    <a:cubicBezTo>
                      <a:pt x="737" y="1084"/>
                      <a:pt x="923" y="938"/>
                      <a:pt x="1048" y="752"/>
                    </a:cubicBezTo>
                    <a:cubicBezTo>
                      <a:pt x="1172" y="555"/>
                      <a:pt x="1214" y="306"/>
                      <a:pt x="1131" y="88"/>
                    </a:cubicBezTo>
                    <a:cubicBezTo>
                      <a:pt x="1121" y="67"/>
                      <a:pt x="1100" y="36"/>
                      <a:pt x="1089" y="5"/>
                    </a:cubicBezTo>
                    <a:cubicBezTo>
                      <a:pt x="1069" y="5"/>
                      <a:pt x="1053" y="0"/>
                      <a:pt x="1038"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3438861" y="3061454"/>
                <a:ext cx="119477" cy="71371"/>
              </a:xfrm>
              <a:custGeom>
                <a:rect b="b" l="l" r="r" t="t"/>
                <a:pathLst>
                  <a:path extrusionOk="0" h="1221" w="2044">
                    <a:moveTo>
                      <a:pt x="488" y="0"/>
                    </a:moveTo>
                    <a:cubicBezTo>
                      <a:pt x="416" y="0"/>
                      <a:pt x="343" y="5"/>
                      <a:pt x="270" y="15"/>
                    </a:cubicBezTo>
                    <a:cubicBezTo>
                      <a:pt x="176" y="25"/>
                      <a:pt x="83" y="45"/>
                      <a:pt x="42" y="118"/>
                    </a:cubicBezTo>
                    <a:cubicBezTo>
                      <a:pt x="0" y="191"/>
                      <a:pt x="10" y="284"/>
                      <a:pt x="42" y="367"/>
                    </a:cubicBezTo>
                    <a:cubicBezTo>
                      <a:pt x="73" y="450"/>
                      <a:pt x="114" y="523"/>
                      <a:pt x="156" y="596"/>
                    </a:cubicBezTo>
                    <a:cubicBezTo>
                      <a:pt x="249" y="730"/>
                      <a:pt x="363" y="844"/>
                      <a:pt x="498" y="937"/>
                    </a:cubicBezTo>
                    <a:cubicBezTo>
                      <a:pt x="706" y="1073"/>
                      <a:pt x="944" y="1166"/>
                      <a:pt x="1183" y="1197"/>
                    </a:cubicBezTo>
                    <a:cubicBezTo>
                      <a:pt x="1262" y="1211"/>
                      <a:pt x="1345" y="1221"/>
                      <a:pt x="1428" y="1221"/>
                    </a:cubicBezTo>
                    <a:cubicBezTo>
                      <a:pt x="1530" y="1221"/>
                      <a:pt x="1631" y="1206"/>
                      <a:pt x="1722" y="1166"/>
                    </a:cubicBezTo>
                    <a:cubicBezTo>
                      <a:pt x="1743" y="1156"/>
                      <a:pt x="1774" y="1145"/>
                      <a:pt x="1795" y="1135"/>
                    </a:cubicBezTo>
                    <a:cubicBezTo>
                      <a:pt x="1930" y="1052"/>
                      <a:pt x="2034" y="917"/>
                      <a:pt x="2043" y="761"/>
                    </a:cubicBezTo>
                    <a:lnTo>
                      <a:pt x="1847" y="357"/>
                    </a:lnTo>
                    <a:cubicBezTo>
                      <a:pt x="1407" y="186"/>
                      <a:pt x="952" y="0"/>
                      <a:pt x="48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3447921" y="3095765"/>
                <a:ext cx="95862" cy="37059"/>
              </a:xfrm>
              <a:custGeom>
                <a:rect b="b" l="l" r="r" t="t"/>
                <a:pathLst>
                  <a:path extrusionOk="0" h="634" w="1640">
                    <a:moveTo>
                      <a:pt x="176" y="0"/>
                    </a:moveTo>
                    <a:cubicBezTo>
                      <a:pt x="117" y="0"/>
                      <a:pt x="59" y="3"/>
                      <a:pt x="1" y="9"/>
                    </a:cubicBezTo>
                    <a:cubicBezTo>
                      <a:pt x="94" y="143"/>
                      <a:pt x="208" y="257"/>
                      <a:pt x="343" y="350"/>
                    </a:cubicBezTo>
                    <a:cubicBezTo>
                      <a:pt x="551" y="486"/>
                      <a:pt x="789" y="579"/>
                      <a:pt x="1028" y="610"/>
                    </a:cubicBezTo>
                    <a:cubicBezTo>
                      <a:pt x="1107" y="624"/>
                      <a:pt x="1190" y="634"/>
                      <a:pt x="1273" y="634"/>
                    </a:cubicBezTo>
                    <a:cubicBezTo>
                      <a:pt x="1375" y="634"/>
                      <a:pt x="1476" y="619"/>
                      <a:pt x="1567" y="579"/>
                    </a:cubicBezTo>
                    <a:cubicBezTo>
                      <a:pt x="1588" y="569"/>
                      <a:pt x="1619" y="558"/>
                      <a:pt x="1640" y="548"/>
                    </a:cubicBezTo>
                    <a:lnTo>
                      <a:pt x="1547" y="361"/>
                    </a:lnTo>
                    <a:cubicBezTo>
                      <a:pt x="1104" y="177"/>
                      <a:pt x="644" y="0"/>
                      <a:pt x="17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3495208" y="3567178"/>
                <a:ext cx="118892" cy="40917"/>
              </a:xfrm>
              <a:custGeom>
                <a:rect b="b" l="l" r="r" t="t"/>
                <a:pathLst>
                  <a:path extrusionOk="0" h="700" w="2034">
                    <a:moveTo>
                      <a:pt x="1512" y="0"/>
                    </a:moveTo>
                    <a:cubicBezTo>
                      <a:pt x="1327" y="0"/>
                      <a:pt x="1147" y="30"/>
                      <a:pt x="976" y="97"/>
                    </a:cubicBezTo>
                    <a:lnTo>
                      <a:pt x="966" y="86"/>
                    </a:lnTo>
                    <a:cubicBezTo>
                      <a:pt x="951" y="85"/>
                      <a:pt x="935" y="85"/>
                      <a:pt x="920" y="85"/>
                    </a:cubicBezTo>
                    <a:cubicBezTo>
                      <a:pt x="655" y="85"/>
                      <a:pt x="393" y="167"/>
                      <a:pt x="167" y="304"/>
                    </a:cubicBezTo>
                    <a:cubicBezTo>
                      <a:pt x="115" y="335"/>
                      <a:pt x="74" y="366"/>
                      <a:pt x="42" y="408"/>
                    </a:cubicBezTo>
                    <a:cubicBezTo>
                      <a:pt x="11" y="449"/>
                      <a:pt x="1" y="512"/>
                      <a:pt x="21" y="563"/>
                    </a:cubicBezTo>
                    <a:cubicBezTo>
                      <a:pt x="53" y="636"/>
                      <a:pt x="146" y="667"/>
                      <a:pt x="229" y="678"/>
                    </a:cubicBezTo>
                    <a:cubicBezTo>
                      <a:pt x="339" y="693"/>
                      <a:pt x="450" y="700"/>
                      <a:pt x="561" y="700"/>
                    </a:cubicBezTo>
                    <a:cubicBezTo>
                      <a:pt x="900" y="700"/>
                      <a:pt x="1242" y="639"/>
                      <a:pt x="1577" y="584"/>
                    </a:cubicBezTo>
                    <a:cubicBezTo>
                      <a:pt x="1702" y="553"/>
                      <a:pt x="1837" y="532"/>
                      <a:pt x="1930" y="439"/>
                    </a:cubicBezTo>
                    <a:cubicBezTo>
                      <a:pt x="2003" y="366"/>
                      <a:pt x="2034" y="252"/>
                      <a:pt x="1992" y="159"/>
                    </a:cubicBezTo>
                    <a:cubicBezTo>
                      <a:pt x="1941" y="65"/>
                      <a:pt x="1826" y="35"/>
                      <a:pt x="1733" y="14"/>
                    </a:cubicBezTo>
                    <a:cubicBezTo>
                      <a:pt x="1659" y="5"/>
                      <a:pt x="1585" y="0"/>
                      <a:pt x="151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3815348" y="3567178"/>
                <a:ext cx="118892" cy="40917"/>
              </a:xfrm>
              <a:custGeom>
                <a:rect b="b" l="l" r="r" t="t"/>
                <a:pathLst>
                  <a:path extrusionOk="0" h="700" w="2034">
                    <a:moveTo>
                      <a:pt x="523" y="0"/>
                    </a:moveTo>
                    <a:cubicBezTo>
                      <a:pt x="450" y="0"/>
                      <a:pt x="376" y="5"/>
                      <a:pt x="302" y="14"/>
                    </a:cubicBezTo>
                    <a:cubicBezTo>
                      <a:pt x="208" y="35"/>
                      <a:pt x="94" y="65"/>
                      <a:pt x="42" y="159"/>
                    </a:cubicBezTo>
                    <a:cubicBezTo>
                      <a:pt x="1" y="252"/>
                      <a:pt x="32" y="366"/>
                      <a:pt x="104" y="439"/>
                    </a:cubicBezTo>
                    <a:cubicBezTo>
                      <a:pt x="198" y="532"/>
                      <a:pt x="333" y="553"/>
                      <a:pt x="468" y="584"/>
                    </a:cubicBezTo>
                    <a:cubicBezTo>
                      <a:pt x="796" y="639"/>
                      <a:pt x="1136" y="700"/>
                      <a:pt x="1474" y="700"/>
                    </a:cubicBezTo>
                    <a:cubicBezTo>
                      <a:pt x="1585" y="700"/>
                      <a:pt x="1696" y="693"/>
                      <a:pt x="1806" y="678"/>
                    </a:cubicBezTo>
                    <a:cubicBezTo>
                      <a:pt x="1889" y="667"/>
                      <a:pt x="1982" y="636"/>
                      <a:pt x="2013" y="563"/>
                    </a:cubicBezTo>
                    <a:cubicBezTo>
                      <a:pt x="2034" y="512"/>
                      <a:pt x="2024" y="449"/>
                      <a:pt x="1992" y="408"/>
                    </a:cubicBezTo>
                    <a:cubicBezTo>
                      <a:pt x="1962" y="366"/>
                      <a:pt x="1920" y="335"/>
                      <a:pt x="1868" y="304"/>
                    </a:cubicBezTo>
                    <a:cubicBezTo>
                      <a:pt x="1643" y="167"/>
                      <a:pt x="1379" y="85"/>
                      <a:pt x="1115" y="85"/>
                    </a:cubicBezTo>
                    <a:cubicBezTo>
                      <a:pt x="1100" y="85"/>
                      <a:pt x="1085" y="85"/>
                      <a:pt x="1069" y="86"/>
                    </a:cubicBezTo>
                    <a:lnTo>
                      <a:pt x="1059" y="97"/>
                    </a:lnTo>
                    <a:cubicBezTo>
                      <a:pt x="889" y="30"/>
                      <a:pt x="707" y="0"/>
                      <a:pt x="52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3472178" y="3028370"/>
                <a:ext cx="465691" cy="573828"/>
              </a:xfrm>
              <a:custGeom>
                <a:rect b="b" l="l" r="r" t="t"/>
                <a:pathLst>
                  <a:path extrusionOk="0" h="9817" w="7967">
                    <a:moveTo>
                      <a:pt x="3201" y="1"/>
                    </a:moveTo>
                    <a:cubicBezTo>
                      <a:pt x="2752" y="1"/>
                      <a:pt x="2305" y="125"/>
                      <a:pt x="1899" y="311"/>
                    </a:cubicBezTo>
                    <a:cubicBezTo>
                      <a:pt x="1152" y="653"/>
                      <a:pt x="551" y="1307"/>
                      <a:pt x="322" y="2095"/>
                    </a:cubicBezTo>
                    <a:cubicBezTo>
                      <a:pt x="166" y="2614"/>
                      <a:pt x="177" y="3174"/>
                      <a:pt x="198" y="3723"/>
                    </a:cubicBezTo>
                    <a:lnTo>
                      <a:pt x="198" y="3796"/>
                    </a:lnTo>
                    <a:cubicBezTo>
                      <a:pt x="208" y="4159"/>
                      <a:pt x="239" y="4543"/>
                      <a:pt x="457" y="4834"/>
                    </a:cubicBezTo>
                    <a:cubicBezTo>
                      <a:pt x="540" y="4937"/>
                      <a:pt x="1038" y="5134"/>
                      <a:pt x="1038" y="5134"/>
                    </a:cubicBezTo>
                    <a:cubicBezTo>
                      <a:pt x="1038" y="5134"/>
                      <a:pt x="447" y="5560"/>
                      <a:pt x="104" y="7323"/>
                    </a:cubicBezTo>
                    <a:cubicBezTo>
                      <a:pt x="1" y="7852"/>
                      <a:pt x="42" y="8423"/>
                      <a:pt x="281" y="8910"/>
                    </a:cubicBezTo>
                    <a:cubicBezTo>
                      <a:pt x="519" y="9387"/>
                      <a:pt x="996" y="9781"/>
                      <a:pt x="1536" y="9813"/>
                    </a:cubicBezTo>
                    <a:cubicBezTo>
                      <a:pt x="1571" y="9815"/>
                      <a:pt x="1606" y="9817"/>
                      <a:pt x="1641" y="9817"/>
                    </a:cubicBezTo>
                    <a:cubicBezTo>
                      <a:pt x="2008" y="9817"/>
                      <a:pt x="2358" y="9678"/>
                      <a:pt x="2718" y="9574"/>
                    </a:cubicBezTo>
                    <a:cubicBezTo>
                      <a:pt x="3126" y="9464"/>
                      <a:pt x="3547" y="9406"/>
                      <a:pt x="3969" y="9406"/>
                    </a:cubicBezTo>
                    <a:cubicBezTo>
                      <a:pt x="4223" y="9406"/>
                      <a:pt x="4477" y="9427"/>
                      <a:pt x="4731" y="9470"/>
                    </a:cubicBezTo>
                    <a:cubicBezTo>
                      <a:pt x="5215" y="9549"/>
                      <a:pt x="5718" y="9705"/>
                      <a:pt x="6201" y="9705"/>
                    </a:cubicBezTo>
                    <a:cubicBezTo>
                      <a:pt x="6422" y="9705"/>
                      <a:pt x="6638" y="9672"/>
                      <a:pt x="6847" y="9584"/>
                    </a:cubicBezTo>
                    <a:cubicBezTo>
                      <a:pt x="7469" y="9336"/>
                      <a:pt x="7822" y="8651"/>
                      <a:pt x="7884" y="7987"/>
                    </a:cubicBezTo>
                    <a:cubicBezTo>
                      <a:pt x="7967" y="7157"/>
                      <a:pt x="7677" y="6327"/>
                      <a:pt x="7345" y="5560"/>
                    </a:cubicBezTo>
                    <a:cubicBezTo>
                      <a:pt x="7231" y="5279"/>
                      <a:pt x="7075" y="4947"/>
                      <a:pt x="6930" y="4636"/>
                    </a:cubicBezTo>
                    <a:cubicBezTo>
                      <a:pt x="6619" y="3962"/>
                      <a:pt x="6432" y="3246"/>
                      <a:pt x="6411" y="2510"/>
                    </a:cubicBezTo>
                    <a:cubicBezTo>
                      <a:pt x="6401" y="2365"/>
                      <a:pt x="6390" y="2240"/>
                      <a:pt x="6349" y="2137"/>
                    </a:cubicBezTo>
                    <a:cubicBezTo>
                      <a:pt x="6204" y="1794"/>
                      <a:pt x="5913" y="1535"/>
                      <a:pt x="5633" y="1286"/>
                    </a:cubicBezTo>
                    <a:cubicBezTo>
                      <a:pt x="5633" y="1275"/>
                      <a:pt x="5623" y="1275"/>
                      <a:pt x="5623" y="1275"/>
                    </a:cubicBezTo>
                    <a:cubicBezTo>
                      <a:pt x="5000" y="715"/>
                      <a:pt x="4378" y="134"/>
                      <a:pt x="3507" y="20"/>
                    </a:cubicBezTo>
                    <a:cubicBezTo>
                      <a:pt x="3405" y="7"/>
                      <a:pt x="3303" y="1"/>
                      <a:pt x="320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3472178" y="3103539"/>
                <a:ext cx="465691" cy="498658"/>
              </a:xfrm>
              <a:custGeom>
                <a:rect b="b" l="l" r="r" t="t"/>
                <a:pathLst>
                  <a:path extrusionOk="0" h="8531" w="7967">
                    <a:moveTo>
                      <a:pt x="5633" y="0"/>
                    </a:moveTo>
                    <a:cubicBezTo>
                      <a:pt x="5083" y="155"/>
                      <a:pt x="4596" y="508"/>
                      <a:pt x="4306" y="985"/>
                    </a:cubicBezTo>
                    <a:cubicBezTo>
                      <a:pt x="4204" y="1161"/>
                      <a:pt x="4003" y="1270"/>
                      <a:pt x="3800" y="1270"/>
                    </a:cubicBezTo>
                    <a:cubicBezTo>
                      <a:pt x="3775" y="1270"/>
                      <a:pt x="3750" y="1269"/>
                      <a:pt x="3725" y="1266"/>
                    </a:cubicBezTo>
                    <a:cubicBezTo>
                      <a:pt x="3664" y="1256"/>
                      <a:pt x="3602" y="1252"/>
                      <a:pt x="3541" y="1252"/>
                    </a:cubicBezTo>
                    <a:cubicBezTo>
                      <a:pt x="3183" y="1252"/>
                      <a:pt x="2822" y="1403"/>
                      <a:pt x="2584" y="1660"/>
                    </a:cubicBezTo>
                    <a:cubicBezTo>
                      <a:pt x="2459" y="1794"/>
                      <a:pt x="2293" y="1867"/>
                      <a:pt x="2117" y="1867"/>
                    </a:cubicBezTo>
                    <a:cubicBezTo>
                      <a:pt x="2089" y="1866"/>
                      <a:pt x="2061" y="1866"/>
                      <a:pt x="2034" y="1866"/>
                    </a:cubicBezTo>
                    <a:cubicBezTo>
                      <a:pt x="1376" y="1866"/>
                      <a:pt x="716" y="2102"/>
                      <a:pt x="198" y="2510"/>
                    </a:cubicBezTo>
                    <a:cubicBezTo>
                      <a:pt x="208" y="2873"/>
                      <a:pt x="239" y="3257"/>
                      <a:pt x="457" y="3548"/>
                    </a:cubicBezTo>
                    <a:cubicBezTo>
                      <a:pt x="540" y="3651"/>
                      <a:pt x="1038" y="3848"/>
                      <a:pt x="1038" y="3848"/>
                    </a:cubicBezTo>
                    <a:cubicBezTo>
                      <a:pt x="1038" y="3848"/>
                      <a:pt x="447" y="4274"/>
                      <a:pt x="104" y="6037"/>
                    </a:cubicBezTo>
                    <a:cubicBezTo>
                      <a:pt x="1" y="6566"/>
                      <a:pt x="42" y="7137"/>
                      <a:pt x="281" y="7624"/>
                    </a:cubicBezTo>
                    <a:cubicBezTo>
                      <a:pt x="519" y="8101"/>
                      <a:pt x="996" y="8495"/>
                      <a:pt x="1536" y="8527"/>
                    </a:cubicBezTo>
                    <a:cubicBezTo>
                      <a:pt x="1571" y="8529"/>
                      <a:pt x="1606" y="8531"/>
                      <a:pt x="1641" y="8531"/>
                    </a:cubicBezTo>
                    <a:cubicBezTo>
                      <a:pt x="2008" y="8531"/>
                      <a:pt x="2358" y="8392"/>
                      <a:pt x="2718" y="8288"/>
                    </a:cubicBezTo>
                    <a:cubicBezTo>
                      <a:pt x="3126" y="8178"/>
                      <a:pt x="3547" y="8120"/>
                      <a:pt x="3969" y="8120"/>
                    </a:cubicBezTo>
                    <a:cubicBezTo>
                      <a:pt x="4223" y="8120"/>
                      <a:pt x="4477" y="8141"/>
                      <a:pt x="4731" y="8184"/>
                    </a:cubicBezTo>
                    <a:cubicBezTo>
                      <a:pt x="5215" y="8263"/>
                      <a:pt x="5718" y="8419"/>
                      <a:pt x="6201" y="8419"/>
                    </a:cubicBezTo>
                    <a:cubicBezTo>
                      <a:pt x="6422" y="8419"/>
                      <a:pt x="6638" y="8386"/>
                      <a:pt x="6847" y="8298"/>
                    </a:cubicBezTo>
                    <a:cubicBezTo>
                      <a:pt x="7469" y="8050"/>
                      <a:pt x="7822" y="7365"/>
                      <a:pt x="7884" y="6701"/>
                    </a:cubicBezTo>
                    <a:cubicBezTo>
                      <a:pt x="7967" y="5871"/>
                      <a:pt x="7677" y="5041"/>
                      <a:pt x="7345" y="4274"/>
                    </a:cubicBezTo>
                    <a:cubicBezTo>
                      <a:pt x="7231" y="3993"/>
                      <a:pt x="7075" y="3661"/>
                      <a:pt x="6930" y="3350"/>
                    </a:cubicBezTo>
                    <a:cubicBezTo>
                      <a:pt x="6619" y="2676"/>
                      <a:pt x="6432" y="1960"/>
                      <a:pt x="6411" y="1224"/>
                    </a:cubicBezTo>
                    <a:cubicBezTo>
                      <a:pt x="6401" y="1079"/>
                      <a:pt x="6390" y="954"/>
                      <a:pt x="6349" y="851"/>
                    </a:cubicBezTo>
                    <a:cubicBezTo>
                      <a:pt x="6204" y="508"/>
                      <a:pt x="5913" y="249"/>
                      <a:pt x="5633"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3675882" y="3119730"/>
                <a:ext cx="43138" cy="41560"/>
              </a:xfrm>
              <a:custGeom>
                <a:rect b="b" l="l" r="r" t="t"/>
                <a:pathLst>
                  <a:path extrusionOk="0" h="711" w="738">
                    <a:moveTo>
                      <a:pt x="365" y="0"/>
                    </a:moveTo>
                    <a:cubicBezTo>
                      <a:pt x="204" y="0"/>
                      <a:pt x="46" y="95"/>
                      <a:pt x="22" y="304"/>
                    </a:cubicBezTo>
                    <a:cubicBezTo>
                      <a:pt x="1" y="491"/>
                      <a:pt x="146" y="677"/>
                      <a:pt x="333" y="708"/>
                    </a:cubicBezTo>
                    <a:cubicBezTo>
                      <a:pt x="345" y="709"/>
                      <a:pt x="357" y="710"/>
                      <a:pt x="369" y="710"/>
                    </a:cubicBezTo>
                    <a:cubicBezTo>
                      <a:pt x="543" y="710"/>
                      <a:pt x="708" y="572"/>
                      <a:pt x="738" y="397"/>
                    </a:cubicBezTo>
                    <a:lnTo>
                      <a:pt x="738" y="345"/>
                    </a:lnTo>
                    <a:cubicBezTo>
                      <a:pt x="738" y="124"/>
                      <a:pt x="549" y="0"/>
                      <a:pt x="36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3562545" y="3162750"/>
                <a:ext cx="43722" cy="41092"/>
              </a:xfrm>
              <a:custGeom>
                <a:rect b="b" l="l" r="r" t="t"/>
                <a:pathLst>
                  <a:path extrusionOk="0" h="703" w="748">
                    <a:moveTo>
                      <a:pt x="375" y="1"/>
                    </a:moveTo>
                    <a:cubicBezTo>
                      <a:pt x="214" y="1"/>
                      <a:pt x="56" y="96"/>
                      <a:pt x="31" y="304"/>
                    </a:cubicBezTo>
                    <a:cubicBezTo>
                      <a:pt x="1" y="491"/>
                      <a:pt x="156" y="677"/>
                      <a:pt x="332" y="698"/>
                    </a:cubicBezTo>
                    <a:cubicBezTo>
                      <a:pt x="350" y="701"/>
                      <a:pt x="367" y="702"/>
                      <a:pt x="384" y="702"/>
                    </a:cubicBezTo>
                    <a:cubicBezTo>
                      <a:pt x="554" y="702"/>
                      <a:pt x="718" y="567"/>
                      <a:pt x="737" y="398"/>
                    </a:cubicBezTo>
                    <a:cubicBezTo>
                      <a:pt x="737" y="377"/>
                      <a:pt x="747" y="366"/>
                      <a:pt x="747" y="345"/>
                    </a:cubicBezTo>
                    <a:cubicBezTo>
                      <a:pt x="747" y="124"/>
                      <a:pt x="559" y="1"/>
                      <a:pt x="37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3623159" y="3194431"/>
                <a:ext cx="84990" cy="45885"/>
              </a:xfrm>
              <a:custGeom>
                <a:rect b="b" l="l" r="r" t="t"/>
                <a:pathLst>
                  <a:path extrusionOk="0" h="785" w="1454">
                    <a:moveTo>
                      <a:pt x="1370" y="1"/>
                    </a:moveTo>
                    <a:cubicBezTo>
                      <a:pt x="1329" y="1"/>
                      <a:pt x="1308" y="42"/>
                      <a:pt x="1308" y="73"/>
                    </a:cubicBezTo>
                    <a:cubicBezTo>
                      <a:pt x="1287" y="198"/>
                      <a:pt x="1204" y="312"/>
                      <a:pt x="1090" y="354"/>
                    </a:cubicBezTo>
                    <a:cubicBezTo>
                      <a:pt x="1047" y="369"/>
                      <a:pt x="1001" y="377"/>
                      <a:pt x="954" y="377"/>
                    </a:cubicBezTo>
                    <a:cubicBezTo>
                      <a:pt x="875" y="377"/>
                      <a:pt x="796" y="354"/>
                      <a:pt x="737" y="301"/>
                    </a:cubicBezTo>
                    <a:cubicBezTo>
                      <a:pt x="721" y="292"/>
                      <a:pt x="704" y="287"/>
                      <a:pt x="688" y="287"/>
                    </a:cubicBezTo>
                    <a:cubicBezTo>
                      <a:pt x="652" y="287"/>
                      <a:pt x="620" y="311"/>
                      <a:pt x="612" y="354"/>
                    </a:cubicBezTo>
                    <a:cubicBezTo>
                      <a:pt x="605" y="528"/>
                      <a:pt x="459" y="641"/>
                      <a:pt x="304" y="641"/>
                    </a:cubicBezTo>
                    <a:cubicBezTo>
                      <a:pt x="247" y="641"/>
                      <a:pt x="189" y="625"/>
                      <a:pt x="135" y="592"/>
                    </a:cubicBezTo>
                    <a:cubicBezTo>
                      <a:pt x="125" y="586"/>
                      <a:pt x="115" y="583"/>
                      <a:pt x="105" y="583"/>
                    </a:cubicBezTo>
                    <a:cubicBezTo>
                      <a:pt x="45" y="583"/>
                      <a:pt x="0" y="681"/>
                      <a:pt x="63" y="716"/>
                    </a:cubicBezTo>
                    <a:cubicBezTo>
                      <a:pt x="140" y="760"/>
                      <a:pt x="226" y="784"/>
                      <a:pt x="312" y="784"/>
                    </a:cubicBezTo>
                    <a:cubicBezTo>
                      <a:pt x="387" y="784"/>
                      <a:pt x="462" y="766"/>
                      <a:pt x="529" y="727"/>
                    </a:cubicBezTo>
                    <a:cubicBezTo>
                      <a:pt x="633" y="665"/>
                      <a:pt x="706" y="571"/>
                      <a:pt x="737" y="467"/>
                    </a:cubicBezTo>
                    <a:cubicBezTo>
                      <a:pt x="804" y="501"/>
                      <a:pt x="881" y="520"/>
                      <a:pt x="959" y="520"/>
                    </a:cubicBezTo>
                    <a:cubicBezTo>
                      <a:pt x="1024" y="520"/>
                      <a:pt x="1090" y="507"/>
                      <a:pt x="1152" y="478"/>
                    </a:cubicBezTo>
                    <a:cubicBezTo>
                      <a:pt x="1318" y="405"/>
                      <a:pt x="1421" y="250"/>
                      <a:pt x="1442" y="73"/>
                    </a:cubicBezTo>
                    <a:cubicBezTo>
                      <a:pt x="1453" y="42"/>
                      <a:pt x="1412" y="1"/>
                      <a:pt x="137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3632862" y="3173856"/>
                <a:ext cx="36474" cy="32675"/>
              </a:xfrm>
              <a:custGeom>
                <a:rect b="b" l="l" r="r" t="t"/>
                <a:pathLst>
                  <a:path extrusionOk="0" h="559" w="624">
                    <a:moveTo>
                      <a:pt x="457" y="0"/>
                    </a:moveTo>
                    <a:cubicBezTo>
                      <a:pt x="395" y="0"/>
                      <a:pt x="343" y="10"/>
                      <a:pt x="291" y="31"/>
                    </a:cubicBezTo>
                    <a:cubicBezTo>
                      <a:pt x="239" y="42"/>
                      <a:pt x="177" y="72"/>
                      <a:pt x="135" y="93"/>
                    </a:cubicBezTo>
                    <a:cubicBezTo>
                      <a:pt x="94" y="125"/>
                      <a:pt x="42" y="146"/>
                      <a:pt x="22" y="197"/>
                    </a:cubicBezTo>
                    <a:cubicBezTo>
                      <a:pt x="1" y="238"/>
                      <a:pt x="1" y="291"/>
                      <a:pt x="22" y="332"/>
                    </a:cubicBezTo>
                    <a:cubicBezTo>
                      <a:pt x="42" y="384"/>
                      <a:pt x="73" y="415"/>
                      <a:pt x="114" y="446"/>
                    </a:cubicBezTo>
                    <a:cubicBezTo>
                      <a:pt x="156" y="477"/>
                      <a:pt x="208" y="508"/>
                      <a:pt x="250" y="529"/>
                    </a:cubicBezTo>
                    <a:cubicBezTo>
                      <a:pt x="286" y="544"/>
                      <a:pt x="323" y="558"/>
                      <a:pt x="363" y="558"/>
                    </a:cubicBezTo>
                    <a:cubicBezTo>
                      <a:pt x="380" y="558"/>
                      <a:pt x="397" y="556"/>
                      <a:pt x="416" y="550"/>
                    </a:cubicBezTo>
                    <a:cubicBezTo>
                      <a:pt x="457" y="540"/>
                      <a:pt x="488" y="519"/>
                      <a:pt x="519" y="477"/>
                    </a:cubicBezTo>
                    <a:cubicBezTo>
                      <a:pt x="540" y="446"/>
                      <a:pt x="561" y="404"/>
                      <a:pt x="582" y="363"/>
                    </a:cubicBezTo>
                    <a:cubicBezTo>
                      <a:pt x="602" y="311"/>
                      <a:pt x="623" y="270"/>
                      <a:pt x="623" y="208"/>
                    </a:cubicBezTo>
                    <a:cubicBezTo>
                      <a:pt x="623" y="187"/>
                      <a:pt x="623" y="166"/>
                      <a:pt x="612" y="146"/>
                    </a:cubicBezTo>
                    <a:cubicBezTo>
                      <a:pt x="592" y="72"/>
                      <a:pt x="540" y="10"/>
                      <a:pt x="45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3707446" y="3117567"/>
                <a:ext cx="71020" cy="69675"/>
              </a:xfrm>
              <a:custGeom>
                <a:rect b="b" l="l" r="r" t="t"/>
                <a:pathLst>
                  <a:path extrusionOk="0" h="1192" w="1215">
                    <a:moveTo>
                      <a:pt x="921" y="0"/>
                    </a:moveTo>
                    <a:cubicBezTo>
                      <a:pt x="915" y="0"/>
                      <a:pt x="909" y="3"/>
                      <a:pt x="903" y="9"/>
                    </a:cubicBezTo>
                    <a:cubicBezTo>
                      <a:pt x="498" y="268"/>
                      <a:pt x="187" y="652"/>
                      <a:pt x="0" y="1088"/>
                    </a:cubicBezTo>
                    <a:cubicBezTo>
                      <a:pt x="0" y="1109"/>
                      <a:pt x="0" y="1118"/>
                      <a:pt x="11" y="1118"/>
                    </a:cubicBezTo>
                    <a:cubicBezTo>
                      <a:pt x="0" y="1139"/>
                      <a:pt x="11" y="1171"/>
                      <a:pt x="21" y="1171"/>
                    </a:cubicBezTo>
                    <a:cubicBezTo>
                      <a:pt x="32" y="1181"/>
                      <a:pt x="42" y="1191"/>
                      <a:pt x="53" y="1191"/>
                    </a:cubicBezTo>
                    <a:cubicBezTo>
                      <a:pt x="426" y="1129"/>
                      <a:pt x="799" y="1109"/>
                      <a:pt x="1173" y="1109"/>
                    </a:cubicBezTo>
                    <a:cubicBezTo>
                      <a:pt x="1214" y="1109"/>
                      <a:pt x="1214" y="1035"/>
                      <a:pt x="1173" y="1035"/>
                    </a:cubicBezTo>
                    <a:cubicBezTo>
                      <a:pt x="830" y="1035"/>
                      <a:pt x="488" y="1056"/>
                      <a:pt x="156" y="1109"/>
                    </a:cubicBezTo>
                    <a:cubicBezTo>
                      <a:pt x="436" y="901"/>
                      <a:pt x="737" y="735"/>
                      <a:pt x="1058" y="579"/>
                    </a:cubicBezTo>
                    <a:cubicBezTo>
                      <a:pt x="1097" y="570"/>
                      <a:pt x="1073" y="516"/>
                      <a:pt x="1037" y="516"/>
                    </a:cubicBezTo>
                    <a:cubicBezTo>
                      <a:pt x="1034" y="516"/>
                      <a:pt x="1031" y="516"/>
                      <a:pt x="1028" y="517"/>
                    </a:cubicBezTo>
                    <a:cubicBezTo>
                      <a:pt x="696" y="673"/>
                      <a:pt x="394" y="849"/>
                      <a:pt x="94" y="1056"/>
                    </a:cubicBezTo>
                    <a:cubicBezTo>
                      <a:pt x="281" y="662"/>
                      <a:pt x="571" y="309"/>
                      <a:pt x="934" y="71"/>
                    </a:cubicBezTo>
                    <a:cubicBezTo>
                      <a:pt x="959" y="46"/>
                      <a:pt x="944" y="0"/>
                      <a:pt x="92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3529520" y="3209395"/>
                <a:ext cx="89432" cy="63129"/>
              </a:xfrm>
              <a:custGeom>
                <a:rect b="b" l="l" r="r" t="t"/>
                <a:pathLst>
                  <a:path extrusionOk="0" h="1080" w="1530">
                    <a:moveTo>
                      <a:pt x="1008" y="0"/>
                    </a:moveTo>
                    <a:cubicBezTo>
                      <a:pt x="681" y="0"/>
                      <a:pt x="351" y="65"/>
                      <a:pt x="36" y="191"/>
                    </a:cubicBezTo>
                    <a:cubicBezTo>
                      <a:pt x="0" y="208"/>
                      <a:pt x="19" y="257"/>
                      <a:pt x="51" y="257"/>
                    </a:cubicBezTo>
                    <a:cubicBezTo>
                      <a:pt x="56" y="257"/>
                      <a:pt x="62" y="256"/>
                      <a:pt x="68" y="253"/>
                    </a:cubicBezTo>
                    <a:cubicBezTo>
                      <a:pt x="361" y="131"/>
                      <a:pt x="670" y="74"/>
                      <a:pt x="977" y="74"/>
                    </a:cubicBezTo>
                    <a:cubicBezTo>
                      <a:pt x="1113" y="74"/>
                      <a:pt x="1250" y="85"/>
                      <a:pt x="1385" y="108"/>
                    </a:cubicBezTo>
                    <a:cubicBezTo>
                      <a:pt x="1043" y="243"/>
                      <a:pt x="700" y="409"/>
                      <a:pt x="379" y="596"/>
                    </a:cubicBezTo>
                    <a:cubicBezTo>
                      <a:pt x="343" y="622"/>
                      <a:pt x="361" y="672"/>
                      <a:pt x="393" y="672"/>
                    </a:cubicBezTo>
                    <a:cubicBezTo>
                      <a:pt x="398" y="672"/>
                      <a:pt x="404" y="671"/>
                      <a:pt x="409" y="668"/>
                    </a:cubicBezTo>
                    <a:cubicBezTo>
                      <a:pt x="731" y="471"/>
                      <a:pt x="1053" y="315"/>
                      <a:pt x="1395" y="181"/>
                    </a:cubicBezTo>
                    <a:lnTo>
                      <a:pt x="1395" y="181"/>
                    </a:lnTo>
                    <a:cubicBezTo>
                      <a:pt x="1146" y="450"/>
                      <a:pt x="918" y="730"/>
                      <a:pt x="711" y="1031"/>
                    </a:cubicBezTo>
                    <a:cubicBezTo>
                      <a:pt x="689" y="1053"/>
                      <a:pt x="712" y="1079"/>
                      <a:pt x="740" y="1079"/>
                    </a:cubicBezTo>
                    <a:cubicBezTo>
                      <a:pt x="751" y="1079"/>
                      <a:pt x="763" y="1074"/>
                      <a:pt x="773" y="1062"/>
                    </a:cubicBezTo>
                    <a:cubicBezTo>
                      <a:pt x="1001" y="741"/>
                      <a:pt x="1250" y="430"/>
                      <a:pt x="1520" y="149"/>
                    </a:cubicBezTo>
                    <a:cubicBezTo>
                      <a:pt x="1530" y="139"/>
                      <a:pt x="1530" y="118"/>
                      <a:pt x="1530" y="108"/>
                    </a:cubicBezTo>
                    <a:cubicBezTo>
                      <a:pt x="1530" y="98"/>
                      <a:pt x="1520" y="66"/>
                      <a:pt x="1499" y="66"/>
                    </a:cubicBezTo>
                    <a:cubicBezTo>
                      <a:pt x="1499" y="56"/>
                      <a:pt x="1488" y="45"/>
                      <a:pt x="1478" y="45"/>
                    </a:cubicBezTo>
                    <a:cubicBezTo>
                      <a:pt x="1323" y="15"/>
                      <a:pt x="1166" y="0"/>
                      <a:pt x="10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3547990" y="3133174"/>
                <a:ext cx="30395" cy="40098"/>
              </a:xfrm>
              <a:custGeom>
                <a:rect b="b" l="l" r="r" t="t"/>
                <a:pathLst>
                  <a:path extrusionOk="0" h="686" w="520">
                    <a:moveTo>
                      <a:pt x="415" y="1"/>
                    </a:moveTo>
                    <a:cubicBezTo>
                      <a:pt x="167" y="95"/>
                      <a:pt x="1" y="344"/>
                      <a:pt x="42" y="613"/>
                    </a:cubicBezTo>
                    <a:cubicBezTo>
                      <a:pt x="42" y="655"/>
                      <a:pt x="73" y="685"/>
                      <a:pt x="104" y="685"/>
                    </a:cubicBezTo>
                    <a:lnTo>
                      <a:pt x="114" y="685"/>
                    </a:lnTo>
                    <a:cubicBezTo>
                      <a:pt x="146" y="676"/>
                      <a:pt x="187" y="644"/>
                      <a:pt x="176" y="603"/>
                    </a:cubicBezTo>
                    <a:cubicBezTo>
                      <a:pt x="167" y="499"/>
                      <a:pt x="176" y="406"/>
                      <a:pt x="229" y="323"/>
                    </a:cubicBezTo>
                    <a:cubicBezTo>
                      <a:pt x="280" y="240"/>
                      <a:pt x="363" y="167"/>
                      <a:pt x="457" y="136"/>
                    </a:cubicBezTo>
                    <a:cubicBezTo>
                      <a:pt x="498" y="125"/>
                      <a:pt x="519" y="84"/>
                      <a:pt x="508" y="42"/>
                    </a:cubicBezTo>
                    <a:cubicBezTo>
                      <a:pt x="498" y="22"/>
                      <a:pt x="467" y="1"/>
                      <a:pt x="43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3665010" y="3087757"/>
                <a:ext cx="46119" cy="17010"/>
              </a:xfrm>
              <a:custGeom>
                <a:rect b="b" l="l" r="r" t="t"/>
                <a:pathLst>
                  <a:path extrusionOk="0" h="291" w="789">
                    <a:moveTo>
                      <a:pt x="436" y="0"/>
                    </a:moveTo>
                    <a:cubicBezTo>
                      <a:pt x="291" y="0"/>
                      <a:pt x="135" y="52"/>
                      <a:pt x="32" y="166"/>
                    </a:cubicBezTo>
                    <a:cubicBezTo>
                      <a:pt x="0" y="197"/>
                      <a:pt x="0" y="238"/>
                      <a:pt x="21" y="270"/>
                    </a:cubicBezTo>
                    <a:cubicBezTo>
                      <a:pt x="42" y="280"/>
                      <a:pt x="62" y="291"/>
                      <a:pt x="83" y="291"/>
                    </a:cubicBezTo>
                    <a:cubicBezTo>
                      <a:pt x="94" y="291"/>
                      <a:pt x="115" y="291"/>
                      <a:pt x="125" y="270"/>
                    </a:cubicBezTo>
                    <a:cubicBezTo>
                      <a:pt x="198" y="197"/>
                      <a:pt x="281" y="155"/>
                      <a:pt x="384" y="135"/>
                    </a:cubicBezTo>
                    <a:lnTo>
                      <a:pt x="436" y="135"/>
                    </a:lnTo>
                    <a:cubicBezTo>
                      <a:pt x="519" y="135"/>
                      <a:pt x="602" y="155"/>
                      <a:pt x="664" y="208"/>
                    </a:cubicBezTo>
                    <a:cubicBezTo>
                      <a:pt x="685" y="208"/>
                      <a:pt x="696" y="218"/>
                      <a:pt x="705" y="218"/>
                    </a:cubicBezTo>
                    <a:cubicBezTo>
                      <a:pt x="726" y="218"/>
                      <a:pt x="758" y="208"/>
                      <a:pt x="768" y="187"/>
                    </a:cubicBezTo>
                    <a:cubicBezTo>
                      <a:pt x="788" y="155"/>
                      <a:pt x="779" y="104"/>
                      <a:pt x="747" y="83"/>
                    </a:cubicBezTo>
                    <a:cubicBezTo>
                      <a:pt x="654" y="31"/>
                      <a:pt x="550" y="0"/>
                      <a:pt x="43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3728664" y="3315426"/>
                <a:ext cx="78911" cy="91478"/>
              </a:xfrm>
              <a:custGeom>
                <a:rect b="b" l="l" r="r" t="t"/>
                <a:pathLst>
                  <a:path extrusionOk="0" h="1565" w="1350">
                    <a:moveTo>
                      <a:pt x="768" y="0"/>
                    </a:moveTo>
                    <a:cubicBezTo>
                      <a:pt x="685" y="0"/>
                      <a:pt x="603" y="19"/>
                      <a:pt x="529" y="57"/>
                    </a:cubicBezTo>
                    <a:cubicBezTo>
                      <a:pt x="374" y="140"/>
                      <a:pt x="270" y="285"/>
                      <a:pt x="197" y="441"/>
                    </a:cubicBezTo>
                    <a:cubicBezTo>
                      <a:pt x="63" y="711"/>
                      <a:pt x="1" y="1022"/>
                      <a:pt x="21" y="1323"/>
                    </a:cubicBezTo>
                    <a:cubicBezTo>
                      <a:pt x="21" y="1406"/>
                      <a:pt x="42" y="1489"/>
                      <a:pt x="104" y="1541"/>
                    </a:cubicBezTo>
                    <a:cubicBezTo>
                      <a:pt x="132" y="1558"/>
                      <a:pt x="162" y="1565"/>
                      <a:pt x="192" y="1565"/>
                    </a:cubicBezTo>
                    <a:cubicBezTo>
                      <a:pt x="254" y="1565"/>
                      <a:pt x="319" y="1537"/>
                      <a:pt x="374" y="1509"/>
                    </a:cubicBezTo>
                    <a:cubicBezTo>
                      <a:pt x="685" y="1343"/>
                      <a:pt x="1152" y="898"/>
                      <a:pt x="1152" y="898"/>
                    </a:cubicBezTo>
                    <a:cubicBezTo>
                      <a:pt x="1328" y="711"/>
                      <a:pt x="1349" y="410"/>
                      <a:pt x="1193" y="202"/>
                    </a:cubicBezTo>
                    <a:cubicBezTo>
                      <a:pt x="1097" y="72"/>
                      <a:pt x="932" y="0"/>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3727144" y="3345880"/>
                <a:ext cx="20458" cy="43839"/>
              </a:xfrm>
              <a:custGeom>
                <a:rect b="b" l="l" r="r" t="t"/>
                <a:pathLst>
                  <a:path extrusionOk="0" h="750" w="350">
                    <a:moveTo>
                      <a:pt x="300" y="1"/>
                    </a:moveTo>
                    <a:cubicBezTo>
                      <a:pt x="291" y="1"/>
                      <a:pt x="282" y="5"/>
                      <a:pt x="276" y="13"/>
                    </a:cubicBezTo>
                    <a:cubicBezTo>
                      <a:pt x="120" y="221"/>
                      <a:pt x="27" y="460"/>
                      <a:pt x="6" y="719"/>
                    </a:cubicBezTo>
                    <a:cubicBezTo>
                      <a:pt x="1" y="739"/>
                      <a:pt x="16" y="750"/>
                      <a:pt x="33" y="750"/>
                    </a:cubicBezTo>
                    <a:cubicBezTo>
                      <a:pt x="50" y="750"/>
                      <a:pt x="68" y="739"/>
                      <a:pt x="68" y="719"/>
                    </a:cubicBezTo>
                    <a:cubicBezTo>
                      <a:pt x="99" y="470"/>
                      <a:pt x="193" y="241"/>
                      <a:pt x="327" y="55"/>
                    </a:cubicBezTo>
                    <a:cubicBezTo>
                      <a:pt x="350" y="25"/>
                      <a:pt x="324" y="1"/>
                      <a:pt x="30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3746375" y="3343483"/>
                <a:ext cx="66987" cy="59680"/>
              </a:xfrm>
              <a:custGeom>
                <a:rect b="b" l="l" r="r" t="t"/>
                <a:pathLst>
                  <a:path extrusionOk="0" h="1021" w="1146">
                    <a:moveTo>
                      <a:pt x="1103" y="1"/>
                    </a:moveTo>
                    <a:cubicBezTo>
                      <a:pt x="1089" y="1"/>
                      <a:pt x="1075" y="8"/>
                      <a:pt x="1067" y="23"/>
                    </a:cubicBezTo>
                    <a:cubicBezTo>
                      <a:pt x="901" y="469"/>
                      <a:pt x="507" y="822"/>
                      <a:pt x="40" y="946"/>
                    </a:cubicBezTo>
                    <a:cubicBezTo>
                      <a:pt x="1" y="956"/>
                      <a:pt x="16" y="1020"/>
                      <a:pt x="53" y="1020"/>
                    </a:cubicBezTo>
                    <a:cubicBezTo>
                      <a:pt x="55" y="1020"/>
                      <a:pt x="58" y="1020"/>
                      <a:pt x="60" y="1019"/>
                    </a:cubicBezTo>
                    <a:cubicBezTo>
                      <a:pt x="548" y="884"/>
                      <a:pt x="952" y="511"/>
                      <a:pt x="1139" y="44"/>
                    </a:cubicBezTo>
                    <a:cubicBezTo>
                      <a:pt x="1146" y="19"/>
                      <a:pt x="1125" y="1"/>
                      <a:pt x="110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3708615" y="3384341"/>
                <a:ext cx="45593" cy="55705"/>
              </a:xfrm>
              <a:custGeom>
                <a:rect b="b" l="l" r="r" t="t"/>
                <a:pathLst>
                  <a:path extrusionOk="0" h="953" w="780">
                    <a:moveTo>
                      <a:pt x="459" y="1"/>
                    </a:moveTo>
                    <a:cubicBezTo>
                      <a:pt x="366" y="1"/>
                      <a:pt x="279" y="57"/>
                      <a:pt x="219" y="134"/>
                    </a:cubicBezTo>
                    <a:cubicBezTo>
                      <a:pt x="74" y="279"/>
                      <a:pt x="1" y="507"/>
                      <a:pt x="42" y="714"/>
                    </a:cubicBezTo>
                    <a:cubicBezTo>
                      <a:pt x="53" y="756"/>
                      <a:pt x="63" y="807"/>
                      <a:pt x="105" y="828"/>
                    </a:cubicBezTo>
                    <a:cubicBezTo>
                      <a:pt x="116" y="836"/>
                      <a:pt x="130" y="839"/>
                      <a:pt x="144" y="839"/>
                    </a:cubicBezTo>
                    <a:cubicBezTo>
                      <a:pt x="169" y="839"/>
                      <a:pt x="195" y="828"/>
                      <a:pt x="208" y="807"/>
                    </a:cubicBezTo>
                    <a:lnTo>
                      <a:pt x="208" y="807"/>
                    </a:lnTo>
                    <a:cubicBezTo>
                      <a:pt x="198" y="849"/>
                      <a:pt x="240" y="890"/>
                      <a:pt x="281" y="901"/>
                    </a:cubicBezTo>
                    <a:cubicBezTo>
                      <a:pt x="323" y="901"/>
                      <a:pt x="364" y="870"/>
                      <a:pt x="374" y="828"/>
                    </a:cubicBezTo>
                    <a:cubicBezTo>
                      <a:pt x="374" y="870"/>
                      <a:pt x="395" y="911"/>
                      <a:pt x="437" y="932"/>
                    </a:cubicBezTo>
                    <a:cubicBezTo>
                      <a:pt x="444" y="934"/>
                      <a:pt x="452" y="935"/>
                      <a:pt x="459" y="935"/>
                    </a:cubicBezTo>
                    <a:cubicBezTo>
                      <a:pt x="496" y="935"/>
                      <a:pt x="534" y="915"/>
                      <a:pt x="551" y="880"/>
                    </a:cubicBezTo>
                    <a:cubicBezTo>
                      <a:pt x="551" y="922"/>
                      <a:pt x="593" y="953"/>
                      <a:pt x="634" y="953"/>
                    </a:cubicBezTo>
                    <a:cubicBezTo>
                      <a:pt x="686" y="953"/>
                      <a:pt x="727" y="911"/>
                      <a:pt x="748" y="860"/>
                    </a:cubicBezTo>
                    <a:cubicBezTo>
                      <a:pt x="759" y="807"/>
                      <a:pt x="759" y="756"/>
                      <a:pt x="748" y="704"/>
                    </a:cubicBezTo>
                    <a:lnTo>
                      <a:pt x="748" y="673"/>
                    </a:lnTo>
                    <a:cubicBezTo>
                      <a:pt x="779" y="538"/>
                      <a:pt x="779" y="403"/>
                      <a:pt x="738" y="268"/>
                    </a:cubicBezTo>
                    <a:cubicBezTo>
                      <a:pt x="706" y="154"/>
                      <a:pt x="634" y="40"/>
                      <a:pt x="520" y="9"/>
                    </a:cubicBezTo>
                    <a:cubicBezTo>
                      <a:pt x="499" y="3"/>
                      <a:pt x="479" y="1"/>
                      <a:pt x="459"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3738952" y="3435779"/>
                <a:ext cx="3098" cy="3683"/>
              </a:xfrm>
              <a:custGeom>
                <a:rect b="b" l="l" r="r" t="t"/>
                <a:pathLst>
                  <a:path extrusionOk="0" h="63" w="53">
                    <a:moveTo>
                      <a:pt x="32" y="0"/>
                    </a:moveTo>
                    <a:cubicBezTo>
                      <a:pt x="21" y="21"/>
                      <a:pt x="11" y="31"/>
                      <a:pt x="1" y="42"/>
                    </a:cubicBezTo>
                    <a:cubicBezTo>
                      <a:pt x="1" y="52"/>
                      <a:pt x="21" y="63"/>
                      <a:pt x="32" y="63"/>
                    </a:cubicBezTo>
                    <a:cubicBezTo>
                      <a:pt x="42" y="63"/>
                      <a:pt x="53" y="63"/>
                      <a:pt x="53" y="52"/>
                    </a:cubicBezTo>
                    <a:cubicBezTo>
                      <a:pt x="42" y="42"/>
                      <a:pt x="32" y="21"/>
                      <a:pt x="32"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3737140" y="3411521"/>
                <a:ext cx="6138" cy="27297"/>
              </a:xfrm>
              <a:custGeom>
                <a:rect b="b" l="l" r="r" t="t"/>
                <a:pathLst>
                  <a:path extrusionOk="0" h="467" w="105">
                    <a:moveTo>
                      <a:pt x="63" y="1"/>
                    </a:moveTo>
                    <a:cubicBezTo>
                      <a:pt x="52" y="1"/>
                      <a:pt x="32" y="10"/>
                      <a:pt x="32" y="21"/>
                    </a:cubicBezTo>
                    <a:cubicBezTo>
                      <a:pt x="1" y="166"/>
                      <a:pt x="1" y="312"/>
                      <a:pt x="32" y="446"/>
                    </a:cubicBezTo>
                    <a:lnTo>
                      <a:pt x="32" y="457"/>
                    </a:lnTo>
                    <a:cubicBezTo>
                      <a:pt x="42" y="446"/>
                      <a:pt x="52" y="436"/>
                      <a:pt x="63" y="415"/>
                    </a:cubicBezTo>
                    <a:cubicBezTo>
                      <a:pt x="63" y="436"/>
                      <a:pt x="73" y="457"/>
                      <a:pt x="84" y="467"/>
                    </a:cubicBezTo>
                    <a:cubicBezTo>
                      <a:pt x="94" y="457"/>
                      <a:pt x="105" y="446"/>
                      <a:pt x="105" y="436"/>
                    </a:cubicBezTo>
                    <a:cubicBezTo>
                      <a:pt x="73" y="301"/>
                      <a:pt x="63" y="166"/>
                      <a:pt x="94" y="42"/>
                    </a:cubicBezTo>
                    <a:cubicBezTo>
                      <a:pt x="105" y="21"/>
                      <a:pt x="84" y="1"/>
                      <a:pt x="6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3728664" y="3432739"/>
                <a:ext cx="3098" cy="3683"/>
              </a:xfrm>
              <a:custGeom>
                <a:rect b="b" l="l" r="r" t="t"/>
                <a:pathLst>
                  <a:path extrusionOk="0" h="63" w="53">
                    <a:moveTo>
                      <a:pt x="31" y="0"/>
                    </a:moveTo>
                    <a:cubicBezTo>
                      <a:pt x="21" y="11"/>
                      <a:pt x="21" y="32"/>
                      <a:pt x="1" y="42"/>
                    </a:cubicBezTo>
                    <a:cubicBezTo>
                      <a:pt x="11" y="52"/>
                      <a:pt x="21" y="62"/>
                      <a:pt x="42" y="62"/>
                    </a:cubicBezTo>
                    <a:lnTo>
                      <a:pt x="52" y="62"/>
                    </a:lnTo>
                    <a:cubicBezTo>
                      <a:pt x="42" y="42"/>
                      <a:pt x="31" y="21"/>
                      <a:pt x="31"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3727437" y="3418185"/>
                <a:ext cx="5495" cy="18237"/>
              </a:xfrm>
              <a:custGeom>
                <a:rect b="b" l="l" r="r" t="t"/>
                <a:pathLst>
                  <a:path extrusionOk="0" h="312" w="94">
                    <a:moveTo>
                      <a:pt x="42" y="0"/>
                    </a:moveTo>
                    <a:cubicBezTo>
                      <a:pt x="22" y="0"/>
                      <a:pt x="11" y="11"/>
                      <a:pt x="11" y="32"/>
                    </a:cubicBezTo>
                    <a:cubicBezTo>
                      <a:pt x="1" y="115"/>
                      <a:pt x="11" y="208"/>
                      <a:pt x="22" y="291"/>
                    </a:cubicBezTo>
                    <a:cubicBezTo>
                      <a:pt x="42" y="281"/>
                      <a:pt x="42" y="260"/>
                      <a:pt x="52" y="249"/>
                    </a:cubicBezTo>
                    <a:cubicBezTo>
                      <a:pt x="52" y="270"/>
                      <a:pt x="63" y="291"/>
                      <a:pt x="73" y="311"/>
                    </a:cubicBezTo>
                    <a:cubicBezTo>
                      <a:pt x="94" y="311"/>
                      <a:pt x="94" y="291"/>
                      <a:pt x="94" y="270"/>
                    </a:cubicBezTo>
                    <a:cubicBezTo>
                      <a:pt x="73" y="187"/>
                      <a:pt x="73" y="115"/>
                      <a:pt x="84" y="32"/>
                    </a:cubicBezTo>
                    <a:cubicBezTo>
                      <a:pt x="84" y="11"/>
                      <a:pt x="63" y="0"/>
                      <a:pt x="42" y="0"/>
                    </a:cubicBezTo>
                    <a:close/>
                  </a:path>
                </a:pathLst>
              </a:custGeom>
              <a:solidFill>
                <a:srgbClr val="FF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3720189" y="3431512"/>
                <a:ext cx="643" cy="1870"/>
              </a:xfrm>
              <a:custGeom>
                <a:rect b="b" l="l" r="r" t="t"/>
                <a:pathLst>
                  <a:path extrusionOk="0" h="32" w="11">
                    <a:moveTo>
                      <a:pt x="10" y="0"/>
                    </a:moveTo>
                    <a:cubicBezTo>
                      <a:pt x="10" y="0"/>
                      <a:pt x="0" y="0"/>
                      <a:pt x="0" y="11"/>
                    </a:cubicBezTo>
                    <a:cubicBezTo>
                      <a:pt x="0" y="21"/>
                      <a:pt x="10" y="32"/>
                      <a:pt x="10" y="32"/>
                    </a:cubicBezTo>
                    <a:lnTo>
                      <a:pt x="10" y="0"/>
                    </a:ln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3719546" y="3410878"/>
                <a:ext cx="7365" cy="23089"/>
              </a:xfrm>
              <a:custGeom>
                <a:rect b="b" l="l" r="r" t="t"/>
                <a:pathLst>
                  <a:path extrusionOk="0" h="395" w="126">
                    <a:moveTo>
                      <a:pt x="84" y="1"/>
                    </a:moveTo>
                    <a:cubicBezTo>
                      <a:pt x="74" y="1"/>
                      <a:pt x="53" y="12"/>
                      <a:pt x="53" y="32"/>
                    </a:cubicBezTo>
                    <a:cubicBezTo>
                      <a:pt x="11" y="136"/>
                      <a:pt x="1" y="250"/>
                      <a:pt x="11" y="364"/>
                    </a:cubicBezTo>
                    <a:cubicBezTo>
                      <a:pt x="11" y="353"/>
                      <a:pt x="21" y="353"/>
                      <a:pt x="21" y="353"/>
                    </a:cubicBezTo>
                    <a:lnTo>
                      <a:pt x="21" y="385"/>
                    </a:lnTo>
                    <a:cubicBezTo>
                      <a:pt x="32" y="395"/>
                      <a:pt x="42" y="395"/>
                      <a:pt x="53" y="395"/>
                    </a:cubicBezTo>
                    <a:cubicBezTo>
                      <a:pt x="74" y="385"/>
                      <a:pt x="84" y="364"/>
                      <a:pt x="84" y="353"/>
                    </a:cubicBezTo>
                    <a:cubicBezTo>
                      <a:pt x="63" y="250"/>
                      <a:pt x="84" y="146"/>
                      <a:pt x="115" y="53"/>
                    </a:cubicBezTo>
                    <a:cubicBezTo>
                      <a:pt x="125" y="32"/>
                      <a:pt x="115" y="12"/>
                      <a:pt x="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589783" y="3315426"/>
                <a:ext cx="78911" cy="91478"/>
              </a:xfrm>
              <a:custGeom>
                <a:rect b="b" l="l" r="r" t="t"/>
                <a:pathLst>
                  <a:path extrusionOk="0" h="1565" w="1350">
                    <a:moveTo>
                      <a:pt x="581" y="0"/>
                    </a:moveTo>
                    <a:cubicBezTo>
                      <a:pt x="417" y="0"/>
                      <a:pt x="250" y="72"/>
                      <a:pt x="146" y="202"/>
                    </a:cubicBezTo>
                    <a:cubicBezTo>
                      <a:pt x="1" y="410"/>
                      <a:pt x="22" y="711"/>
                      <a:pt x="198" y="898"/>
                    </a:cubicBezTo>
                    <a:cubicBezTo>
                      <a:pt x="198" y="898"/>
                      <a:pt x="665" y="1343"/>
                      <a:pt x="976" y="1509"/>
                    </a:cubicBezTo>
                    <a:cubicBezTo>
                      <a:pt x="1031" y="1537"/>
                      <a:pt x="1096" y="1565"/>
                      <a:pt x="1158" y="1565"/>
                    </a:cubicBezTo>
                    <a:cubicBezTo>
                      <a:pt x="1188" y="1565"/>
                      <a:pt x="1218" y="1558"/>
                      <a:pt x="1246" y="1541"/>
                    </a:cubicBezTo>
                    <a:cubicBezTo>
                      <a:pt x="1308" y="1489"/>
                      <a:pt x="1329" y="1406"/>
                      <a:pt x="1329" y="1323"/>
                    </a:cubicBezTo>
                    <a:cubicBezTo>
                      <a:pt x="1349" y="1022"/>
                      <a:pt x="1287" y="711"/>
                      <a:pt x="1153" y="441"/>
                    </a:cubicBezTo>
                    <a:cubicBezTo>
                      <a:pt x="1080" y="285"/>
                      <a:pt x="976" y="140"/>
                      <a:pt x="821" y="57"/>
                    </a:cubicBezTo>
                    <a:cubicBezTo>
                      <a:pt x="747" y="19"/>
                      <a:pt x="665" y="0"/>
                      <a:pt x="58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3649579" y="3345880"/>
                <a:ext cx="20634" cy="43839"/>
              </a:xfrm>
              <a:custGeom>
                <a:rect b="b" l="l" r="r" t="t"/>
                <a:pathLst>
                  <a:path extrusionOk="0" h="750" w="353">
                    <a:moveTo>
                      <a:pt x="53" y="1"/>
                    </a:moveTo>
                    <a:cubicBezTo>
                      <a:pt x="28" y="1"/>
                      <a:pt x="0" y="25"/>
                      <a:pt x="15" y="55"/>
                    </a:cubicBezTo>
                    <a:cubicBezTo>
                      <a:pt x="160" y="241"/>
                      <a:pt x="254" y="470"/>
                      <a:pt x="275" y="719"/>
                    </a:cubicBezTo>
                    <a:cubicBezTo>
                      <a:pt x="280" y="739"/>
                      <a:pt x="301" y="750"/>
                      <a:pt x="319" y="750"/>
                    </a:cubicBezTo>
                    <a:cubicBezTo>
                      <a:pt x="337" y="750"/>
                      <a:pt x="353" y="739"/>
                      <a:pt x="347" y="719"/>
                    </a:cubicBezTo>
                    <a:cubicBezTo>
                      <a:pt x="316" y="460"/>
                      <a:pt x="223" y="221"/>
                      <a:pt x="77" y="13"/>
                    </a:cubicBezTo>
                    <a:cubicBezTo>
                      <a:pt x="72" y="5"/>
                      <a:pt x="62" y="1"/>
                      <a:pt x="5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3583996" y="3343483"/>
                <a:ext cx="66928" cy="59680"/>
              </a:xfrm>
              <a:custGeom>
                <a:rect b="b" l="l" r="r" t="t"/>
                <a:pathLst>
                  <a:path extrusionOk="0" h="1021" w="1145">
                    <a:moveTo>
                      <a:pt x="44" y="1"/>
                    </a:moveTo>
                    <a:cubicBezTo>
                      <a:pt x="21" y="1"/>
                      <a:pt x="0" y="19"/>
                      <a:pt x="7" y="44"/>
                    </a:cubicBezTo>
                    <a:cubicBezTo>
                      <a:pt x="183" y="511"/>
                      <a:pt x="598" y="884"/>
                      <a:pt x="1086" y="1019"/>
                    </a:cubicBezTo>
                    <a:cubicBezTo>
                      <a:pt x="1088" y="1020"/>
                      <a:pt x="1091" y="1020"/>
                      <a:pt x="1093" y="1020"/>
                    </a:cubicBezTo>
                    <a:cubicBezTo>
                      <a:pt x="1130" y="1020"/>
                      <a:pt x="1145" y="956"/>
                      <a:pt x="1096" y="946"/>
                    </a:cubicBezTo>
                    <a:cubicBezTo>
                      <a:pt x="639" y="822"/>
                      <a:pt x="245" y="469"/>
                      <a:pt x="79" y="23"/>
                    </a:cubicBezTo>
                    <a:cubicBezTo>
                      <a:pt x="71" y="8"/>
                      <a:pt x="57" y="1"/>
                      <a:pt x="4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3643149" y="3384341"/>
                <a:ext cx="45593" cy="55705"/>
              </a:xfrm>
              <a:custGeom>
                <a:rect b="b" l="l" r="r" t="t"/>
                <a:pathLst>
                  <a:path extrusionOk="0" h="953" w="780">
                    <a:moveTo>
                      <a:pt x="318" y="1"/>
                    </a:moveTo>
                    <a:cubicBezTo>
                      <a:pt x="298" y="1"/>
                      <a:pt x="279" y="3"/>
                      <a:pt x="260" y="9"/>
                    </a:cubicBezTo>
                    <a:cubicBezTo>
                      <a:pt x="136" y="40"/>
                      <a:pt x="74" y="154"/>
                      <a:pt x="42" y="268"/>
                    </a:cubicBezTo>
                    <a:cubicBezTo>
                      <a:pt x="1" y="403"/>
                      <a:pt x="1" y="538"/>
                      <a:pt x="32" y="673"/>
                    </a:cubicBezTo>
                    <a:cubicBezTo>
                      <a:pt x="21" y="683"/>
                      <a:pt x="21" y="694"/>
                      <a:pt x="21" y="704"/>
                    </a:cubicBezTo>
                    <a:cubicBezTo>
                      <a:pt x="21" y="756"/>
                      <a:pt x="11" y="807"/>
                      <a:pt x="32" y="860"/>
                    </a:cubicBezTo>
                    <a:cubicBezTo>
                      <a:pt x="42" y="911"/>
                      <a:pt x="94" y="953"/>
                      <a:pt x="146" y="953"/>
                    </a:cubicBezTo>
                    <a:cubicBezTo>
                      <a:pt x="187" y="953"/>
                      <a:pt x="229" y="922"/>
                      <a:pt x="229" y="880"/>
                    </a:cubicBezTo>
                    <a:cubicBezTo>
                      <a:pt x="246" y="915"/>
                      <a:pt x="277" y="935"/>
                      <a:pt x="311" y="935"/>
                    </a:cubicBezTo>
                    <a:cubicBezTo>
                      <a:pt x="318" y="935"/>
                      <a:pt x="325" y="934"/>
                      <a:pt x="333" y="932"/>
                    </a:cubicBezTo>
                    <a:cubicBezTo>
                      <a:pt x="374" y="911"/>
                      <a:pt x="406" y="870"/>
                      <a:pt x="406" y="828"/>
                    </a:cubicBezTo>
                    <a:cubicBezTo>
                      <a:pt x="416" y="870"/>
                      <a:pt x="457" y="901"/>
                      <a:pt x="499" y="901"/>
                    </a:cubicBezTo>
                    <a:cubicBezTo>
                      <a:pt x="540" y="890"/>
                      <a:pt x="572" y="849"/>
                      <a:pt x="572" y="807"/>
                    </a:cubicBezTo>
                    <a:cubicBezTo>
                      <a:pt x="585" y="828"/>
                      <a:pt x="607" y="839"/>
                      <a:pt x="632" y="839"/>
                    </a:cubicBezTo>
                    <a:cubicBezTo>
                      <a:pt x="646" y="839"/>
                      <a:pt x="661" y="836"/>
                      <a:pt x="675" y="828"/>
                    </a:cubicBezTo>
                    <a:cubicBezTo>
                      <a:pt x="717" y="807"/>
                      <a:pt x="727" y="756"/>
                      <a:pt x="738" y="714"/>
                    </a:cubicBezTo>
                    <a:cubicBezTo>
                      <a:pt x="779" y="507"/>
                      <a:pt x="706" y="279"/>
                      <a:pt x="561" y="134"/>
                    </a:cubicBezTo>
                    <a:cubicBezTo>
                      <a:pt x="502" y="57"/>
                      <a:pt x="407" y="1"/>
                      <a:pt x="318"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3654723" y="3435779"/>
                <a:ext cx="3683" cy="3683"/>
              </a:xfrm>
              <a:custGeom>
                <a:rect b="b" l="l" r="r" t="t"/>
                <a:pathLst>
                  <a:path extrusionOk="0" h="63" w="63">
                    <a:moveTo>
                      <a:pt x="31" y="0"/>
                    </a:moveTo>
                    <a:cubicBezTo>
                      <a:pt x="31" y="21"/>
                      <a:pt x="21" y="42"/>
                      <a:pt x="0" y="52"/>
                    </a:cubicBezTo>
                    <a:cubicBezTo>
                      <a:pt x="10" y="63"/>
                      <a:pt x="21" y="63"/>
                      <a:pt x="31" y="63"/>
                    </a:cubicBezTo>
                    <a:cubicBezTo>
                      <a:pt x="42" y="63"/>
                      <a:pt x="52" y="52"/>
                      <a:pt x="62" y="42"/>
                    </a:cubicBezTo>
                    <a:cubicBezTo>
                      <a:pt x="52" y="31"/>
                      <a:pt x="42" y="21"/>
                      <a:pt x="31"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3654080" y="3411521"/>
                <a:ext cx="6138" cy="27297"/>
              </a:xfrm>
              <a:custGeom>
                <a:rect b="b" l="l" r="r" t="t"/>
                <a:pathLst>
                  <a:path extrusionOk="0" h="467" w="105">
                    <a:moveTo>
                      <a:pt x="42" y="1"/>
                    </a:moveTo>
                    <a:cubicBezTo>
                      <a:pt x="21" y="1"/>
                      <a:pt x="0" y="21"/>
                      <a:pt x="0" y="42"/>
                    </a:cubicBezTo>
                    <a:cubicBezTo>
                      <a:pt x="32" y="166"/>
                      <a:pt x="32" y="301"/>
                      <a:pt x="0" y="436"/>
                    </a:cubicBezTo>
                    <a:cubicBezTo>
                      <a:pt x="0" y="446"/>
                      <a:pt x="0" y="457"/>
                      <a:pt x="11" y="467"/>
                    </a:cubicBezTo>
                    <a:cubicBezTo>
                      <a:pt x="32" y="457"/>
                      <a:pt x="42" y="436"/>
                      <a:pt x="42" y="415"/>
                    </a:cubicBezTo>
                    <a:cubicBezTo>
                      <a:pt x="53" y="436"/>
                      <a:pt x="63" y="446"/>
                      <a:pt x="73" y="457"/>
                    </a:cubicBezTo>
                    <a:lnTo>
                      <a:pt x="73" y="446"/>
                    </a:lnTo>
                    <a:cubicBezTo>
                      <a:pt x="104" y="312"/>
                      <a:pt x="104" y="166"/>
                      <a:pt x="73" y="21"/>
                    </a:cubicBezTo>
                    <a:cubicBezTo>
                      <a:pt x="73" y="10"/>
                      <a:pt x="53" y="1"/>
                      <a:pt x="4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3665595" y="3432739"/>
                <a:ext cx="2513" cy="3683"/>
              </a:xfrm>
              <a:custGeom>
                <a:rect b="b" l="l" r="r" t="t"/>
                <a:pathLst>
                  <a:path extrusionOk="0" h="63" w="43">
                    <a:moveTo>
                      <a:pt x="22" y="0"/>
                    </a:moveTo>
                    <a:cubicBezTo>
                      <a:pt x="22" y="21"/>
                      <a:pt x="11" y="42"/>
                      <a:pt x="1" y="62"/>
                    </a:cubicBezTo>
                    <a:lnTo>
                      <a:pt x="11" y="62"/>
                    </a:lnTo>
                    <a:cubicBezTo>
                      <a:pt x="22" y="62"/>
                      <a:pt x="42" y="52"/>
                      <a:pt x="42" y="42"/>
                    </a:cubicBezTo>
                    <a:cubicBezTo>
                      <a:pt x="32" y="32"/>
                      <a:pt x="22" y="11"/>
                      <a:pt x="22" y="0"/>
                    </a:cubicBez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3663783" y="3418185"/>
                <a:ext cx="6138" cy="18237"/>
              </a:xfrm>
              <a:custGeom>
                <a:rect b="b" l="l" r="r" t="t"/>
                <a:pathLst>
                  <a:path extrusionOk="0" h="312" w="105">
                    <a:moveTo>
                      <a:pt x="53" y="0"/>
                    </a:moveTo>
                    <a:cubicBezTo>
                      <a:pt x="42" y="0"/>
                      <a:pt x="21" y="11"/>
                      <a:pt x="21" y="32"/>
                    </a:cubicBezTo>
                    <a:cubicBezTo>
                      <a:pt x="32" y="115"/>
                      <a:pt x="21" y="187"/>
                      <a:pt x="11" y="270"/>
                    </a:cubicBezTo>
                    <a:cubicBezTo>
                      <a:pt x="0" y="291"/>
                      <a:pt x="11" y="311"/>
                      <a:pt x="32" y="311"/>
                    </a:cubicBezTo>
                    <a:cubicBezTo>
                      <a:pt x="42" y="291"/>
                      <a:pt x="53" y="270"/>
                      <a:pt x="53" y="249"/>
                    </a:cubicBezTo>
                    <a:cubicBezTo>
                      <a:pt x="53" y="260"/>
                      <a:pt x="63" y="281"/>
                      <a:pt x="73" y="291"/>
                    </a:cubicBezTo>
                    <a:cubicBezTo>
                      <a:pt x="94" y="208"/>
                      <a:pt x="104" y="115"/>
                      <a:pt x="94" y="32"/>
                    </a:cubicBezTo>
                    <a:cubicBezTo>
                      <a:pt x="94" y="11"/>
                      <a:pt x="73" y="0"/>
                      <a:pt x="53" y="0"/>
                    </a:cubicBezTo>
                    <a:close/>
                  </a:path>
                </a:pathLst>
              </a:custGeom>
              <a:solidFill>
                <a:srgbClr val="FF9D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3676525" y="3431512"/>
                <a:ext cx="643" cy="701"/>
              </a:xfrm>
              <a:custGeom>
                <a:rect b="b" l="l" r="r" t="t"/>
                <a:pathLst>
                  <a:path extrusionOk="0" h="12" w="11">
                    <a:moveTo>
                      <a:pt x="1" y="0"/>
                    </a:moveTo>
                    <a:lnTo>
                      <a:pt x="1" y="11"/>
                    </a:lnTo>
                    <a:lnTo>
                      <a:pt x="11" y="11"/>
                    </a:lnTo>
                    <a:lnTo>
                      <a:pt x="1" y="0"/>
                    </a:lnTo>
                    <a:close/>
                  </a:path>
                </a:pathLst>
              </a:custGeom>
              <a:solidFill>
                <a:srgbClr val="FFBF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3670446" y="3410878"/>
                <a:ext cx="7365" cy="23089"/>
              </a:xfrm>
              <a:custGeom>
                <a:rect b="b" l="l" r="r" t="t"/>
                <a:pathLst>
                  <a:path extrusionOk="0" h="395" w="126">
                    <a:moveTo>
                      <a:pt x="32" y="1"/>
                    </a:moveTo>
                    <a:cubicBezTo>
                      <a:pt x="11" y="12"/>
                      <a:pt x="1" y="32"/>
                      <a:pt x="1" y="53"/>
                    </a:cubicBezTo>
                    <a:cubicBezTo>
                      <a:pt x="42" y="146"/>
                      <a:pt x="52" y="250"/>
                      <a:pt x="42" y="353"/>
                    </a:cubicBezTo>
                    <a:cubicBezTo>
                      <a:pt x="42" y="364"/>
                      <a:pt x="42" y="385"/>
                      <a:pt x="63" y="395"/>
                    </a:cubicBezTo>
                    <a:lnTo>
                      <a:pt x="73" y="395"/>
                    </a:lnTo>
                    <a:cubicBezTo>
                      <a:pt x="84" y="395"/>
                      <a:pt x="94" y="395"/>
                      <a:pt x="105" y="385"/>
                    </a:cubicBezTo>
                    <a:lnTo>
                      <a:pt x="105" y="353"/>
                    </a:lnTo>
                    <a:lnTo>
                      <a:pt x="115" y="364"/>
                    </a:lnTo>
                    <a:cubicBezTo>
                      <a:pt x="125" y="250"/>
                      <a:pt x="115" y="136"/>
                      <a:pt x="73" y="32"/>
                    </a:cubicBezTo>
                    <a:cubicBezTo>
                      <a:pt x="63" y="12"/>
                      <a:pt x="52" y="1"/>
                      <a:pt x="4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86" name="Shape 286"/>
        <p:cNvGrpSpPr/>
        <p:nvPr/>
      </p:nvGrpSpPr>
      <p:grpSpPr>
        <a:xfrm>
          <a:off x="0" y="0"/>
          <a:ext cx="0" cy="0"/>
          <a:chOff x="0" y="0"/>
          <a:chExt cx="0" cy="0"/>
        </a:xfrm>
      </p:grpSpPr>
      <p:pic>
        <p:nvPicPr>
          <p:cNvPr id="287" name="Google Shape;287;p15"/>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88" name="Google Shape;288;p15"/>
          <p:cNvSpPr/>
          <p:nvPr/>
        </p:nvSpPr>
        <p:spPr>
          <a:xfrm rot="-5639218">
            <a:off x="1421429" y="3058906"/>
            <a:ext cx="2023597" cy="147718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5"/>
          <p:cNvSpPr/>
          <p:nvPr/>
        </p:nvSpPr>
        <p:spPr>
          <a:xfrm>
            <a:off x="0" y="0"/>
            <a:ext cx="9144000" cy="2569200"/>
          </a:xfrm>
          <a:prstGeom prst="rect">
            <a:avLst/>
          </a:pr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 name="Google Shape;290;p15"/>
          <p:cNvGrpSpPr/>
          <p:nvPr/>
        </p:nvGrpSpPr>
        <p:grpSpPr>
          <a:xfrm>
            <a:off x="1624868" y="2728831"/>
            <a:ext cx="1608000" cy="2133300"/>
            <a:chOff x="1454311" y="2323460"/>
            <a:chExt cx="1608000" cy="2133300"/>
          </a:xfrm>
        </p:grpSpPr>
        <p:sp>
          <p:nvSpPr>
            <p:cNvPr id="291" name="Google Shape;291;p15"/>
            <p:cNvSpPr/>
            <p:nvPr/>
          </p:nvSpPr>
          <p:spPr>
            <a:xfrm rot="-237893">
              <a:off x="1522901" y="2371877"/>
              <a:ext cx="1470820" cy="2036466"/>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2" name="Google Shape;292;p15"/>
            <p:cNvSpPr txBox="1"/>
            <p:nvPr/>
          </p:nvSpPr>
          <p:spPr>
            <a:xfrm rot="-236931">
              <a:off x="1626338" y="2566171"/>
              <a:ext cx="1289461" cy="1679817"/>
            </a:xfrm>
            <a:prstGeom prst="rect">
              <a:avLst/>
            </a:prstGeom>
            <a:solidFill>
              <a:srgbClr val="B7E1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666666"/>
                  </a:solidFill>
                  <a:latin typeface="Lato"/>
                  <a:ea typeface="Lato"/>
                  <a:cs typeface="Lato"/>
                  <a:sym typeface="Lato"/>
                </a:rPr>
                <a:t>•  </a:t>
              </a:r>
              <a:r>
                <a:rPr b="1" lang="ro" u="sng">
                  <a:solidFill>
                    <a:srgbClr val="666666"/>
                  </a:solidFill>
                  <a:latin typeface="Lato"/>
                  <a:ea typeface="Lato"/>
                  <a:cs typeface="Lato"/>
                  <a:sym typeface="Lato"/>
                </a:rPr>
                <a:t>Ce este Dogo?</a:t>
              </a:r>
              <a:endParaRPr u="sng">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rPr>
                <a:t>Motivație</a:t>
              </a:r>
              <a:endParaRPr b="1">
                <a:solidFill>
                  <a:srgbClr val="666666"/>
                </a:solidFill>
              </a:endParaRPr>
            </a:p>
            <a:p>
              <a:pPr indent="0" lvl="0" marL="0" rtl="0" algn="l">
                <a:spcBef>
                  <a:spcPts val="0"/>
                </a:spcBef>
                <a:spcAft>
                  <a:spcPts val="0"/>
                </a:spcAft>
                <a:buNone/>
              </a:pPr>
              <a:r>
                <a:t/>
              </a:r>
              <a:endParaRPr b="1">
                <a:solidFill>
                  <a:srgbClr val="666666"/>
                </a:solidFill>
              </a:endParaRPr>
            </a:p>
            <a:p>
              <a:pPr indent="0" lvl="0" marL="0" rtl="0" algn="l">
                <a:spcBef>
                  <a:spcPts val="0"/>
                </a:spcBef>
                <a:spcAft>
                  <a:spcPts val="0"/>
                </a:spcAft>
                <a:buNone/>
              </a:pPr>
              <a:r>
                <a:rPr lang="ro">
                  <a:solidFill>
                    <a:srgbClr val="666666"/>
                  </a:solidFill>
                  <a:latin typeface="Lato"/>
                  <a:ea typeface="Lato"/>
                  <a:cs typeface="Lato"/>
                  <a:sym typeface="Lato"/>
                </a:rPr>
                <a:t>•</a:t>
              </a:r>
              <a:r>
                <a:rPr b="1" lang="ro">
                  <a:solidFill>
                    <a:srgbClr val="666666"/>
                  </a:solidFill>
                  <a:latin typeface="Lato"/>
                  <a:ea typeface="Lato"/>
                  <a:cs typeface="Lato"/>
                  <a:sym typeface="Lato"/>
                </a:rPr>
                <a:t> Cerințe funcționale</a:t>
              </a:r>
              <a:endParaRPr b="1">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p:txBody>
        </p:sp>
      </p:grpSp>
      <p:sp>
        <p:nvSpPr>
          <p:cNvPr id="293" name="Google Shape;293;p15"/>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5"/>
          <p:cNvSpPr/>
          <p:nvPr/>
        </p:nvSpPr>
        <p:spPr>
          <a:xfrm rot="-5639341">
            <a:off x="2474194" y="1079657"/>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5"/>
          <p:cNvSpPr txBox="1"/>
          <p:nvPr/>
        </p:nvSpPr>
        <p:spPr>
          <a:xfrm rot="-239480">
            <a:off x="3162849" y="3112433"/>
            <a:ext cx="2818737" cy="55784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500">
                <a:solidFill>
                  <a:srgbClr val="434343"/>
                </a:solidFill>
                <a:latin typeface="Lato"/>
                <a:ea typeface="Lato"/>
                <a:cs typeface="Lato"/>
                <a:sym typeface="Lato"/>
              </a:rPr>
              <a:t>Introducere</a:t>
            </a:r>
            <a:endParaRPr b="1" sz="3500">
              <a:solidFill>
                <a:srgbClr val="434343"/>
              </a:solidFill>
              <a:latin typeface="Lato"/>
              <a:ea typeface="Lato"/>
              <a:cs typeface="Lato"/>
              <a:sym typeface="Lato"/>
            </a:endParaRPr>
          </a:p>
        </p:txBody>
      </p:sp>
      <p:sp>
        <p:nvSpPr>
          <p:cNvPr id="296" name="Google Shape;296;p15"/>
          <p:cNvSpPr/>
          <p:nvPr/>
        </p:nvSpPr>
        <p:spPr>
          <a:xfrm rot="-361746">
            <a:off x="3826751" y="725604"/>
            <a:ext cx="1906489" cy="1767026"/>
          </a:xfrm>
          <a:custGeom>
            <a:rect b="b" l="l" r="r" t="t"/>
            <a:pathLst>
              <a:path extrusionOk="0" h="7267" w="7852">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15"/>
          <p:cNvGrpSpPr/>
          <p:nvPr/>
        </p:nvGrpSpPr>
        <p:grpSpPr>
          <a:xfrm rot="-361592">
            <a:off x="3432159" y="1226379"/>
            <a:ext cx="1324748" cy="1295006"/>
            <a:chOff x="5222945" y="1203150"/>
            <a:chExt cx="3097641" cy="3019594"/>
          </a:xfrm>
        </p:grpSpPr>
        <p:sp>
          <p:nvSpPr>
            <p:cNvPr id="298" name="Google Shape;298;p15"/>
            <p:cNvSpPr/>
            <p:nvPr/>
          </p:nvSpPr>
          <p:spPr>
            <a:xfrm>
              <a:off x="5222945" y="1203473"/>
              <a:ext cx="3097625" cy="3018968"/>
            </a:xfrm>
            <a:custGeom>
              <a:rect b="b" l="l" r="r" t="t"/>
              <a:pathLst>
                <a:path extrusionOk="0" h="25447" w="26110">
                  <a:moveTo>
                    <a:pt x="17811" y="1"/>
                  </a:moveTo>
                  <a:cubicBezTo>
                    <a:pt x="17437" y="11"/>
                    <a:pt x="17043" y="31"/>
                    <a:pt x="16577" y="94"/>
                  </a:cubicBezTo>
                  <a:cubicBezTo>
                    <a:pt x="16058" y="156"/>
                    <a:pt x="15498" y="260"/>
                    <a:pt x="14823" y="416"/>
                  </a:cubicBezTo>
                  <a:cubicBezTo>
                    <a:pt x="14699" y="446"/>
                    <a:pt x="14554" y="478"/>
                    <a:pt x="14388" y="519"/>
                  </a:cubicBezTo>
                  <a:lnTo>
                    <a:pt x="14274" y="550"/>
                  </a:lnTo>
                  <a:cubicBezTo>
                    <a:pt x="14170" y="571"/>
                    <a:pt x="14056" y="602"/>
                    <a:pt x="13952" y="623"/>
                  </a:cubicBezTo>
                  <a:cubicBezTo>
                    <a:pt x="13818" y="654"/>
                    <a:pt x="13682" y="685"/>
                    <a:pt x="13527" y="706"/>
                  </a:cubicBezTo>
                  <a:cubicBezTo>
                    <a:pt x="13516" y="706"/>
                    <a:pt x="13496" y="695"/>
                    <a:pt x="13475" y="685"/>
                  </a:cubicBezTo>
                  <a:cubicBezTo>
                    <a:pt x="13454" y="675"/>
                    <a:pt x="13433" y="675"/>
                    <a:pt x="13413" y="665"/>
                  </a:cubicBezTo>
                  <a:lnTo>
                    <a:pt x="13423" y="665"/>
                  </a:lnTo>
                  <a:cubicBezTo>
                    <a:pt x="13392" y="654"/>
                    <a:pt x="13350" y="644"/>
                    <a:pt x="13320" y="633"/>
                  </a:cubicBezTo>
                  <a:cubicBezTo>
                    <a:pt x="13237" y="592"/>
                    <a:pt x="13175" y="550"/>
                    <a:pt x="13112" y="509"/>
                  </a:cubicBezTo>
                  <a:lnTo>
                    <a:pt x="13050" y="446"/>
                  </a:lnTo>
                  <a:lnTo>
                    <a:pt x="13039" y="446"/>
                  </a:lnTo>
                  <a:lnTo>
                    <a:pt x="13039" y="436"/>
                  </a:lnTo>
                  <a:lnTo>
                    <a:pt x="12967" y="363"/>
                  </a:lnTo>
                  <a:cubicBezTo>
                    <a:pt x="12936" y="333"/>
                    <a:pt x="12905" y="312"/>
                    <a:pt x="12873" y="291"/>
                  </a:cubicBezTo>
                  <a:cubicBezTo>
                    <a:pt x="12853" y="280"/>
                    <a:pt x="12832" y="280"/>
                    <a:pt x="12822" y="280"/>
                  </a:cubicBezTo>
                  <a:lnTo>
                    <a:pt x="12790" y="280"/>
                  </a:lnTo>
                  <a:cubicBezTo>
                    <a:pt x="12770" y="280"/>
                    <a:pt x="12760" y="291"/>
                    <a:pt x="12749" y="291"/>
                  </a:cubicBezTo>
                  <a:cubicBezTo>
                    <a:pt x="12728" y="301"/>
                    <a:pt x="12697" y="333"/>
                    <a:pt x="12697" y="363"/>
                  </a:cubicBezTo>
                  <a:cubicBezTo>
                    <a:pt x="12687" y="395"/>
                    <a:pt x="12687" y="426"/>
                    <a:pt x="12707" y="467"/>
                  </a:cubicBezTo>
                  <a:lnTo>
                    <a:pt x="12707" y="478"/>
                  </a:lnTo>
                  <a:lnTo>
                    <a:pt x="12697" y="467"/>
                  </a:lnTo>
                  <a:cubicBezTo>
                    <a:pt x="12656" y="446"/>
                    <a:pt x="12624" y="426"/>
                    <a:pt x="12594" y="416"/>
                  </a:cubicBezTo>
                  <a:cubicBezTo>
                    <a:pt x="12552" y="405"/>
                    <a:pt x="12521" y="395"/>
                    <a:pt x="12500" y="395"/>
                  </a:cubicBezTo>
                  <a:lnTo>
                    <a:pt x="12490" y="395"/>
                  </a:lnTo>
                  <a:cubicBezTo>
                    <a:pt x="12458" y="395"/>
                    <a:pt x="12417" y="416"/>
                    <a:pt x="12396" y="436"/>
                  </a:cubicBezTo>
                  <a:cubicBezTo>
                    <a:pt x="12375" y="457"/>
                    <a:pt x="12375" y="467"/>
                    <a:pt x="12365" y="488"/>
                  </a:cubicBezTo>
                  <a:lnTo>
                    <a:pt x="12365" y="550"/>
                  </a:lnTo>
                  <a:cubicBezTo>
                    <a:pt x="12375" y="561"/>
                    <a:pt x="12375" y="582"/>
                    <a:pt x="12386" y="592"/>
                  </a:cubicBezTo>
                  <a:cubicBezTo>
                    <a:pt x="12396" y="612"/>
                    <a:pt x="12417" y="623"/>
                    <a:pt x="12428" y="644"/>
                  </a:cubicBezTo>
                  <a:lnTo>
                    <a:pt x="12438" y="654"/>
                  </a:lnTo>
                  <a:cubicBezTo>
                    <a:pt x="12428" y="654"/>
                    <a:pt x="12417" y="654"/>
                    <a:pt x="12407" y="665"/>
                  </a:cubicBezTo>
                  <a:cubicBezTo>
                    <a:pt x="12355" y="675"/>
                    <a:pt x="12292" y="706"/>
                    <a:pt x="12230" y="737"/>
                  </a:cubicBezTo>
                  <a:cubicBezTo>
                    <a:pt x="12168" y="768"/>
                    <a:pt x="12116" y="810"/>
                    <a:pt x="12064" y="851"/>
                  </a:cubicBezTo>
                  <a:cubicBezTo>
                    <a:pt x="11847" y="861"/>
                    <a:pt x="11619" y="861"/>
                    <a:pt x="11370" y="861"/>
                  </a:cubicBezTo>
                  <a:cubicBezTo>
                    <a:pt x="10861" y="861"/>
                    <a:pt x="10353" y="851"/>
                    <a:pt x="9855" y="831"/>
                  </a:cubicBezTo>
                  <a:cubicBezTo>
                    <a:pt x="9357" y="810"/>
                    <a:pt x="8849" y="799"/>
                    <a:pt x="8341" y="799"/>
                  </a:cubicBezTo>
                  <a:cubicBezTo>
                    <a:pt x="7438" y="799"/>
                    <a:pt x="6670" y="861"/>
                    <a:pt x="5976" y="997"/>
                  </a:cubicBezTo>
                  <a:cubicBezTo>
                    <a:pt x="5259" y="1131"/>
                    <a:pt x="4565" y="1359"/>
                    <a:pt x="3932" y="1691"/>
                  </a:cubicBezTo>
                  <a:cubicBezTo>
                    <a:pt x="3662" y="1826"/>
                    <a:pt x="3382" y="1992"/>
                    <a:pt x="3113" y="2179"/>
                  </a:cubicBezTo>
                  <a:cubicBezTo>
                    <a:pt x="2853" y="2366"/>
                    <a:pt x="2615" y="2562"/>
                    <a:pt x="2397" y="2760"/>
                  </a:cubicBezTo>
                  <a:cubicBezTo>
                    <a:pt x="2179" y="2967"/>
                    <a:pt x="1972" y="3196"/>
                    <a:pt x="1785" y="3445"/>
                  </a:cubicBezTo>
                  <a:cubicBezTo>
                    <a:pt x="1608" y="3673"/>
                    <a:pt x="1453" y="3922"/>
                    <a:pt x="1329" y="4191"/>
                  </a:cubicBezTo>
                  <a:cubicBezTo>
                    <a:pt x="1193" y="4461"/>
                    <a:pt x="1100" y="4731"/>
                    <a:pt x="1038" y="5001"/>
                  </a:cubicBezTo>
                  <a:cubicBezTo>
                    <a:pt x="976" y="5291"/>
                    <a:pt x="955" y="5581"/>
                    <a:pt x="976" y="5872"/>
                  </a:cubicBezTo>
                  <a:cubicBezTo>
                    <a:pt x="976" y="5996"/>
                    <a:pt x="997" y="6131"/>
                    <a:pt x="1027" y="6308"/>
                  </a:cubicBezTo>
                  <a:cubicBezTo>
                    <a:pt x="1059" y="6463"/>
                    <a:pt x="1100" y="6619"/>
                    <a:pt x="1152" y="6774"/>
                  </a:cubicBezTo>
                  <a:lnTo>
                    <a:pt x="1183" y="6868"/>
                  </a:lnTo>
                  <a:cubicBezTo>
                    <a:pt x="1246" y="7044"/>
                    <a:pt x="1329" y="7210"/>
                    <a:pt x="1432" y="7376"/>
                  </a:cubicBezTo>
                  <a:cubicBezTo>
                    <a:pt x="1494" y="7479"/>
                    <a:pt x="1567" y="7573"/>
                    <a:pt x="1670" y="7698"/>
                  </a:cubicBezTo>
                  <a:cubicBezTo>
                    <a:pt x="1753" y="7790"/>
                    <a:pt x="1847" y="7894"/>
                    <a:pt x="1951" y="7998"/>
                  </a:cubicBezTo>
                  <a:cubicBezTo>
                    <a:pt x="2106" y="8143"/>
                    <a:pt x="2272" y="8288"/>
                    <a:pt x="2438" y="8424"/>
                  </a:cubicBezTo>
                  <a:cubicBezTo>
                    <a:pt x="2480" y="8465"/>
                    <a:pt x="2521" y="8496"/>
                    <a:pt x="2562" y="8537"/>
                  </a:cubicBezTo>
                  <a:cubicBezTo>
                    <a:pt x="2719" y="8673"/>
                    <a:pt x="2915" y="8839"/>
                    <a:pt x="3092" y="9035"/>
                  </a:cubicBezTo>
                  <a:lnTo>
                    <a:pt x="3081" y="9035"/>
                  </a:lnTo>
                  <a:cubicBezTo>
                    <a:pt x="3040" y="9035"/>
                    <a:pt x="3009" y="9035"/>
                    <a:pt x="2967" y="9046"/>
                  </a:cubicBezTo>
                  <a:cubicBezTo>
                    <a:pt x="2926" y="9056"/>
                    <a:pt x="2894" y="9077"/>
                    <a:pt x="2864" y="9087"/>
                  </a:cubicBezTo>
                  <a:cubicBezTo>
                    <a:pt x="2843" y="9097"/>
                    <a:pt x="2811" y="9118"/>
                    <a:pt x="2791" y="9139"/>
                  </a:cubicBezTo>
                  <a:cubicBezTo>
                    <a:pt x="2760" y="9160"/>
                    <a:pt x="2728" y="9191"/>
                    <a:pt x="2708" y="9212"/>
                  </a:cubicBezTo>
                  <a:cubicBezTo>
                    <a:pt x="2677" y="9243"/>
                    <a:pt x="2656" y="9274"/>
                    <a:pt x="2636" y="9305"/>
                  </a:cubicBezTo>
                  <a:cubicBezTo>
                    <a:pt x="2615" y="9336"/>
                    <a:pt x="2604" y="9378"/>
                    <a:pt x="2583" y="9419"/>
                  </a:cubicBezTo>
                  <a:cubicBezTo>
                    <a:pt x="2562" y="9461"/>
                    <a:pt x="2553" y="9512"/>
                    <a:pt x="2542" y="9565"/>
                  </a:cubicBezTo>
                  <a:cubicBezTo>
                    <a:pt x="2521" y="9648"/>
                    <a:pt x="2521" y="9751"/>
                    <a:pt x="2532" y="9855"/>
                  </a:cubicBezTo>
                  <a:lnTo>
                    <a:pt x="2532" y="9876"/>
                  </a:lnTo>
                  <a:cubicBezTo>
                    <a:pt x="2500" y="9844"/>
                    <a:pt x="2470" y="9803"/>
                    <a:pt x="2428" y="9772"/>
                  </a:cubicBezTo>
                  <a:cubicBezTo>
                    <a:pt x="2376" y="9720"/>
                    <a:pt x="2324" y="9668"/>
                    <a:pt x="2272" y="9627"/>
                  </a:cubicBezTo>
                  <a:cubicBezTo>
                    <a:pt x="2210" y="9585"/>
                    <a:pt x="2148" y="9544"/>
                    <a:pt x="2085" y="9512"/>
                  </a:cubicBezTo>
                  <a:cubicBezTo>
                    <a:pt x="2065" y="9502"/>
                    <a:pt x="2034" y="9492"/>
                    <a:pt x="1992" y="9482"/>
                  </a:cubicBezTo>
                  <a:cubicBezTo>
                    <a:pt x="1951" y="9471"/>
                    <a:pt x="1919" y="9461"/>
                    <a:pt x="1889" y="9461"/>
                  </a:cubicBezTo>
                  <a:lnTo>
                    <a:pt x="1868" y="9461"/>
                  </a:lnTo>
                  <a:cubicBezTo>
                    <a:pt x="1836" y="9461"/>
                    <a:pt x="1816" y="9461"/>
                    <a:pt x="1795" y="9471"/>
                  </a:cubicBezTo>
                  <a:cubicBezTo>
                    <a:pt x="1753" y="9471"/>
                    <a:pt x="1723" y="9482"/>
                    <a:pt x="1702" y="9502"/>
                  </a:cubicBezTo>
                  <a:cubicBezTo>
                    <a:pt x="1670" y="9512"/>
                    <a:pt x="1640" y="9523"/>
                    <a:pt x="1619" y="9544"/>
                  </a:cubicBezTo>
                  <a:cubicBezTo>
                    <a:pt x="1598" y="9565"/>
                    <a:pt x="1577" y="9585"/>
                    <a:pt x="1557" y="9616"/>
                  </a:cubicBezTo>
                  <a:cubicBezTo>
                    <a:pt x="1525" y="9658"/>
                    <a:pt x="1504" y="9710"/>
                    <a:pt x="1484" y="9772"/>
                  </a:cubicBezTo>
                  <a:cubicBezTo>
                    <a:pt x="1474" y="9834"/>
                    <a:pt x="1463" y="9897"/>
                    <a:pt x="1474" y="9948"/>
                  </a:cubicBezTo>
                  <a:cubicBezTo>
                    <a:pt x="1484" y="10021"/>
                    <a:pt x="1504" y="10083"/>
                    <a:pt x="1515" y="10125"/>
                  </a:cubicBezTo>
                  <a:cubicBezTo>
                    <a:pt x="1557" y="10229"/>
                    <a:pt x="1608" y="10332"/>
                    <a:pt x="1681" y="10436"/>
                  </a:cubicBezTo>
                  <a:cubicBezTo>
                    <a:pt x="1753" y="10519"/>
                    <a:pt x="1826" y="10602"/>
                    <a:pt x="1930" y="10695"/>
                  </a:cubicBezTo>
                  <a:cubicBezTo>
                    <a:pt x="2013" y="10768"/>
                    <a:pt x="2117" y="10840"/>
                    <a:pt x="2231" y="10913"/>
                  </a:cubicBezTo>
                  <a:cubicBezTo>
                    <a:pt x="2376" y="10996"/>
                    <a:pt x="2542" y="11079"/>
                    <a:pt x="2719" y="11141"/>
                  </a:cubicBezTo>
                  <a:cubicBezTo>
                    <a:pt x="2874" y="11204"/>
                    <a:pt x="3030" y="11255"/>
                    <a:pt x="3175" y="11287"/>
                  </a:cubicBezTo>
                  <a:cubicBezTo>
                    <a:pt x="3185" y="11287"/>
                    <a:pt x="3185" y="11297"/>
                    <a:pt x="3185" y="11297"/>
                  </a:cubicBezTo>
                  <a:lnTo>
                    <a:pt x="3216" y="11297"/>
                  </a:lnTo>
                  <a:lnTo>
                    <a:pt x="3237" y="11276"/>
                  </a:lnTo>
                  <a:lnTo>
                    <a:pt x="3268" y="11193"/>
                  </a:lnTo>
                  <a:cubicBezTo>
                    <a:pt x="3279" y="11151"/>
                    <a:pt x="3299" y="11110"/>
                    <a:pt x="3320" y="11068"/>
                  </a:cubicBezTo>
                  <a:cubicBezTo>
                    <a:pt x="3341" y="10996"/>
                    <a:pt x="3372" y="10923"/>
                    <a:pt x="3392" y="10830"/>
                  </a:cubicBezTo>
                  <a:cubicBezTo>
                    <a:pt x="3455" y="10674"/>
                    <a:pt x="3496" y="10498"/>
                    <a:pt x="3528" y="10332"/>
                  </a:cubicBezTo>
                  <a:cubicBezTo>
                    <a:pt x="3538" y="10249"/>
                    <a:pt x="3558" y="10166"/>
                    <a:pt x="3558" y="10083"/>
                  </a:cubicBezTo>
                  <a:cubicBezTo>
                    <a:pt x="3569" y="9980"/>
                    <a:pt x="3569" y="9897"/>
                    <a:pt x="3569" y="9824"/>
                  </a:cubicBezTo>
                  <a:lnTo>
                    <a:pt x="3569" y="9751"/>
                  </a:lnTo>
                  <a:cubicBezTo>
                    <a:pt x="3704" y="10063"/>
                    <a:pt x="3797" y="10363"/>
                    <a:pt x="3849" y="10664"/>
                  </a:cubicBezTo>
                  <a:cubicBezTo>
                    <a:pt x="3880" y="10923"/>
                    <a:pt x="3890" y="11183"/>
                    <a:pt x="3849" y="11432"/>
                  </a:cubicBezTo>
                  <a:cubicBezTo>
                    <a:pt x="3807" y="11711"/>
                    <a:pt x="3714" y="12002"/>
                    <a:pt x="3579" y="12303"/>
                  </a:cubicBezTo>
                  <a:cubicBezTo>
                    <a:pt x="3517" y="12438"/>
                    <a:pt x="3434" y="12573"/>
                    <a:pt x="3351" y="12707"/>
                  </a:cubicBezTo>
                  <a:cubicBezTo>
                    <a:pt x="3299" y="12749"/>
                    <a:pt x="3247" y="12790"/>
                    <a:pt x="3185" y="12832"/>
                  </a:cubicBezTo>
                  <a:cubicBezTo>
                    <a:pt x="3133" y="12770"/>
                    <a:pt x="3071" y="12707"/>
                    <a:pt x="3019" y="12645"/>
                  </a:cubicBezTo>
                  <a:cubicBezTo>
                    <a:pt x="2811" y="12438"/>
                    <a:pt x="2636" y="12282"/>
                    <a:pt x="2459" y="12158"/>
                  </a:cubicBezTo>
                  <a:cubicBezTo>
                    <a:pt x="2355" y="12096"/>
                    <a:pt x="2251" y="12033"/>
                    <a:pt x="2158" y="12002"/>
                  </a:cubicBezTo>
                  <a:cubicBezTo>
                    <a:pt x="2055" y="11960"/>
                    <a:pt x="1961" y="11940"/>
                    <a:pt x="1857" y="11940"/>
                  </a:cubicBezTo>
                  <a:lnTo>
                    <a:pt x="1847" y="11940"/>
                  </a:lnTo>
                  <a:cubicBezTo>
                    <a:pt x="1826" y="11940"/>
                    <a:pt x="1795" y="11940"/>
                    <a:pt x="1764" y="11950"/>
                  </a:cubicBezTo>
                  <a:lnTo>
                    <a:pt x="1764" y="11940"/>
                  </a:lnTo>
                  <a:cubicBezTo>
                    <a:pt x="1712" y="11950"/>
                    <a:pt x="1650" y="11971"/>
                    <a:pt x="1587" y="12002"/>
                  </a:cubicBezTo>
                  <a:cubicBezTo>
                    <a:pt x="1515" y="12033"/>
                    <a:pt x="1453" y="12085"/>
                    <a:pt x="1391" y="12158"/>
                  </a:cubicBezTo>
                  <a:cubicBezTo>
                    <a:pt x="1287" y="12282"/>
                    <a:pt x="1204" y="12438"/>
                    <a:pt x="1142" y="12656"/>
                  </a:cubicBezTo>
                  <a:cubicBezTo>
                    <a:pt x="1090" y="12822"/>
                    <a:pt x="1048" y="13018"/>
                    <a:pt x="1027" y="13257"/>
                  </a:cubicBezTo>
                  <a:cubicBezTo>
                    <a:pt x="1007" y="13433"/>
                    <a:pt x="997" y="13620"/>
                    <a:pt x="997" y="13807"/>
                  </a:cubicBezTo>
                  <a:cubicBezTo>
                    <a:pt x="1007" y="13984"/>
                    <a:pt x="1017" y="14160"/>
                    <a:pt x="1048" y="14336"/>
                  </a:cubicBezTo>
                  <a:cubicBezTo>
                    <a:pt x="1080" y="14564"/>
                    <a:pt x="1142" y="14793"/>
                    <a:pt x="1214" y="15010"/>
                  </a:cubicBezTo>
                  <a:cubicBezTo>
                    <a:pt x="1246" y="15093"/>
                    <a:pt x="1276" y="15176"/>
                    <a:pt x="1308" y="15249"/>
                  </a:cubicBezTo>
                  <a:cubicBezTo>
                    <a:pt x="976" y="15653"/>
                    <a:pt x="737" y="16017"/>
                    <a:pt x="540" y="16379"/>
                  </a:cubicBezTo>
                  <a:cubicBezTo>
                    <a:pt x="416" y="16618"/>
                    <a:pt x="312" y="16877"/>
                    <a:pt x="229" y="17126"/>
                  </a:cubicBezTo>
                  <a:cubicBezTo>
                    <a:pt x="146" y="17365"/>
                    <a:pt x="94" y="17624"/>
                    <a:pt x="63" y="17915"/>
                  </a:cubicBezTo>
                  <a:cubicBezTo>
                    <a:pt x="1" y="18423"/>
                    <a:pt x="52" y="18942"/>
                    <a:pt x="197" y="19440"/>
                  </a:cubicBezTo>
                  <a:cubicBezTo>
                    <a:pt x="270" y="19668"/>
                    <a:pt x="374" y="19906"/>
                    <a:pt x="509" y="20145"/>
                  </a:cubicBezTo>
                  <a:cubicBezTo>
                    <a:pt x="623" y="20353"/>
                    <a:pt x="778" y="20549"/>
                    <a:pt x="976" y="20768"/>
                  </a:cubicBezTo>
                  <a:cubicBezTo>
                    <a:pt x="1142" y="20954"/>
                    <a:pt x="1338" y="21141"/>
                    <a:pt x="1567" y="21296"/>
                  </a:cubicBezTo>
                  <a:cubicBezTo>
                    <a:pt x="1577" y="21307"/>
                    <a:pt x="1587" y="21307"/>
                    <a:pt x="1598" y="21317"/>
                  </a:cubicBezTo>
                  <a:lnTo>
                    <a:pt x="1598" y="21328"/>
                  </a:lnTo>
                  <a:lnTo>
                    <a:pt x="1598" y="21338"/>
                  </a:lnTo>
                  <a:lnTo>
                    <a:pt x="1598" y="21473"/>
                  </a:lnTo>
                  <a:cubicBezTo>
                    <a:pt x="1598" y="21597"/>
                    <a:pt x="1608" y="21732"/>
                    <a:pt x="1640" y="21856"/>
                  </a:cubicBezTo>
                  <a:cubicBezTo>
                    <a:pt x="1650" y="21898"/>
                    <a:pt x="1650" y="21950"/>
                    <a:pt x="1660" y="22002"/>
                  </a:cubicBezTo>
                  <a:cubicBezTo>
                    <a:pt x="1702" y="22168"/>
                    <a:pt x="1753" y="22333"/>
                    <a:pt x="1836" y="22499"/>
                  </a:cubicBezTo>
                  <a:cubicBezTo>
                    <a:pt x="1878" y="22603"/>
                    <a:pt x="1940" y="22707"/>
                    <a:pt x="2013" y="22811"/>
                  </a:cubicBezTo>
                  <a:cubicBezTo>
                    <a:pt x="976" y="23080"/>
                    <a:pt x="384" y="23382"/>
                    <a:pt x="384" y="23703"/>
                  </a:cubicBezTo>
                  <a:cubicBezTo>
                    <a:pt x="384" y="24679"/>
                    <a:pt x="5808" y="25446"/>
                    <a:pt x="12550" y="25446"/>
                  </a:cubicBezTo>
                  <a:cubicBezTo>
                    <a:pt x="12685" y="25446"/>
                    <a:pt x="12820" y="25446"/>
                    <a:pt x="12956" y="25445"/>
                  </a:cubicBezTo>
                  <a:cubicBezTo>
                    <a:pt x="19885" y="25404"/>
                    <a:pt x="25518" y="24574"/>
                    <a:pt x="25508" y="23578"/>
                  </a:cubicBezTo>
                  <a:cubicBezTo>
                    <a:pt x="25508" y="23205"/>
                    <a:pt x="24699" y="22852"/>
                    <a:pt x="23309" y="22572"/>
                  </a:cubicBezTo>
                  <a:cubicBezTo>
                    <a:pt x="23309" y="22562"/>
                    <a:pt x="23319" y="22562"/>
                    <a:pt x="23319" y="22552"/>
                  </a:cubicBezTo>
                  <a:cubicBezTo>
                    <a:pt x="23361" y="22479"/>
                    <a:pt x="23402" y="22407"/>
                    <a:pt x="23433" y="22324"/>
                  </a:cubicBezTo>
                  <a:cubicBezTo>
                    <a:pt x="23827" y="22230"/>
                    <a:pt x="24191" y="22105"/>
                    <a:pt x="24502" y="21939"/>
                  </a:cubicBezTo>
                  <a:cubicBezTo>
                    <a:pt x="24689" y="21836"/>
                    <a:pt x="24875" y="21711"/>
                    <a:pt x="25041" y="21566"/>
                  </a:cubicBezTo>
                  <a:cubicBezTo>
                    <a:pt x="25196" y="21431"/>
                    <a:pt x="25342" y="21265"/>
                    <a:pt x="25477" y="21079"/>
                  </a:cubicBezTo>
                  <a:cubicBezTo>
                    <a:pt x="25528" y="20996"/>
                    <a:pt x="25581" y="20913"/>
                    <a:pt x="25643" y="20809"/>
                  </a:cubicBezTo>
                  <a:cubicBezTo>
                    <a:pt x="25705" y="20685"/>
                    <a:pt x="25767" y="20539"/>
                    <a:pt x="25830" y="20373"/>
                  </a:cubicBezTo>
                  <a:cubicBezTo>
                    <a:pt x="25933" y="20093"/>
                    <a:pt x="26006" y="19782"/>
                    <a:pt x="26047" y="19429"/>
                  </a:cubicBezTo>
                  <a:cubicBezTo>
                    <a:pt x="26109" y="18942"/>
                    <a:pt x="26068" y="18412"/>
                    <a:pt x="25943" y="17863"/>
                  </a:cubicBezTo>
                  <a:cubicBezTo>
                    <a:pt x="25819" y="17354"/>
                    <a:pt x="25611" y="16847"/>
                    <a:pt x="25311" y="16349"/>
                  </a:cubicBezTo>
                  <a:cubicBezTo>
                    <a:pt x="25083" y="15964"/>
                    <a:pt x="24782" y="15612"/>
                    <a:pt x="24491" y="15259"/>
                  </a:cubicBezTo>
                  <a:cubicBezTo>
                    <a:pt x="24440" y="15197"/>
                    <a:pt x="24398" y="15145"/>
                    <a:pt x="24346" y="15083"/>
                  </a:cubicBezTo>
                  <a:cubicBezTo>
                    <a:pt x="24304" y="15042"/>
                    <a:pt x="24263" y="14989"/>
                    <a:pt x="24221" y="14938"/>
                  </a:cubicBezTo>
                  <a:lnTo>
                    <a:pt x="24263" y="14938"/>
                  </a:lnTo>
                  <a:cubicBezTo>
                    <a:pt x="24304" y="14938"/>
                    <a:pt x="24357" y="14927"/>
                    <a:pt x="24408" y="14906"/>
                  </a:cubicBezTo>
                  <a:cubicBezTo>
                    <a:pt x="24440" y="14896"/>
                    <a:pt x="24460" y="14876"/>
                    <a:pt x="24491" y="14865"/>
                  </a:cubicBezTo>
                  <a:cubicBezTo>
                    <a:pt x="24512" y="14844"/>
                    <a:pt x="24533" y="14834"/>
                    <a:pt x="24553" y="14813"/>
                  </a:cubicBezTo>
                  <a:cubicBezTo>
                    <a:pt x="24585" y="14782"/>
                    <a:pt x="24616" y="14740"/>
                    <a:pt x="24647" y="14710"/>
                  </a:cubicBezTo>
                  <a:lnTo>
                    <a:pt x="24668" y="14689"/>
                  </a:lnTo>
                  <a:cubicBezTo>
                    <a:pt x="24668" y="14678"/>
                    <a:pt x="24678" y="14668"/>
                    <a:pt x="24689" y="14657"/>
                  </a:cubicBezTo>
                  <a:cubicBezTo>
                    <a:pt x="24719" y="14616"/>
                    <a:pt x="24751" y="14595"/>
                    <a:pt x="24782" y="14574"/>
                  </a:cubicBezTo>
                  <a:cubicBezTo>
                    <a:pt x="24792" y="14564"/>
                    <a:pt x="24802" y="14554"/>
                    <a:pt x="24823" y="14544"/>
                  </a:cubicBezTo>
                  <a:lnTo>
                    <a:pt x="24844" y="14544"/>
                  </a:lnTo>
                  <a:cubicBezTo>
                    <a:pt x="24844" y="14533"/>
                    <a:pt x="24855" y="14533"/>
                    <a:pt x="24855" y="14533"/>
                  </a:cubicBezTo>
                  <a:lnTo>
                    <a:pt x="24875" y="14533"/>
                  </a:lnTo>
                  <a:cubicBezTo>
                    <a:pt x="24885" y="14533"/>
                    <a:pt x="24896" y="14523"/>
                    <a:pt x="24906" y="14523"/>
                  </a:cubicBezTo>
                  <a:lnTo>
                    <a:pt x="24989" y="14523"/>
                  </a:lnTo>
                  <a:cubicBezTo>
                    <a:pt x="25031" y="14523"/>
                    <a:pt x="25072" y="14533"/>
                    <a:pt x="25104" y="14544"/>
                  </a:cubicBezTo>
                  <a:lnTo>
                    <a:pt x="25114" y="14544"/>
                  </a:lnTo>
                  <a:lnTo>
                    <a:pt x="25114" y="14554"/>
                  </a:lnTo>
                  <a:lnTo>
                    <a:pt x="25124" y="14554"/>
                  </a:lnTo>
                  <a:cubicBezTo>
                    <a:pt x="25124" y="14554"/>
                    <a:pt x="25134" y="14554"/>
                    <a:pt x="25134" y="14564"/>
                  </a:cubicBezTo>
                  <a:lnTo>
                    <a:pt x="25145" y="14564"/>
                  </a:lnTo>
                  <a:cubicBezTo>
                    <a:pt x="25155" y="14564"/>
                    <a:pt x="25176" y="14574"/>
                    <a:pt x="25187" y="14585"/>
                  </a:cubicBezTo>
                  <a:cubicBezTo>
                    <a:pt x="25196" y="14585"/>
                    <a:pt x="25207" y="14595"/>
                    <a:pt x="25207" y="14595"/>
                  </a:cubicBezTo>
                  <a:cubicBezTo>
                    <a:pt x="25196" y="14585"/>
                    <a:pt x="25176" y="14564"/>
                    <a:pt x="25166" y="14544"/>
                  </a:cubicBezTo>
                  <a:cubicBezTo>
                    <a:pt x="25134" y="14523"/>
                    <a:pt x="25114" y="14502"/>
                    <a:pt x="25083" y="14481"/>
                  </a:cubicBezTo>
                  <a:cubicBezTo>
                    <a:pt x="25083" y="14481"/>
                    <a:pt x="25072" y="14471"/>
                    <a:pt x="25062" y="14471"/>
                  </a:cubicBezTo>
                  <a:lnTo>
                    <a:pt x="25062" y="14461"/>
                  </a:lnTo>
                  <a:lnTo>
                    <a:pt x="25051" y="14461"/>
                  </a:lnTo>
                  <a:cubicBezTo>
                    <a:pt x="25041" y="14450"/>
                    <a:pt x="25031" y="14450"/>
                    <a:pt x="25021" y="14440"/>
                  </a:cubicBezTo>
                  <a:cubicBezTo>
                    <a:pt x="25031" y="14440"/>
                    <a:pt x="25041" y="14440"/>
                    <a:pt x="25051" y="14429"/>
                  </a:cubicBezTo>
                  <a:lnTo>
                    <a:pt x="25166" y="14429"/>
                  </a:lnTo>
                  <a:cubicBezTo>
                    <a:pt x="25207" y="14440"/>
                    <a:pt x="25249" y="14450"/>
                    <a:pt x="25290" y="14450"/>
                  </a:cubicBezTo>
                  <a:cubicBezTo>
                    <a:pt x="25259" y="14429"/>
                    <a:pt x="25228" y="14408"/>
                    <a:pt x="25207" y="14388"/>
                  </a:cubicBezTo>
                  <a:cubicBezTo>
                    <a:pt x="25166" y="14367"/>
                    <a:pt x="25124" y="14346"/>
                    <a:pt x="25093" y="14336"/>
                  </a:cubicBezTo>
                  <a:cubicBezTo>
                    <a:pt x="25051" y="14325"/>
                    <a:pt x="25010" y="14316"/>
                    <a:pt x="24968" y="14316"/>
                  </a:cubicBezTo>
                  <a:cubicBezTo>
                    <a:pt x="24927" y="14316"/>
                    <a:pt x="24885" y="14325"/>
                    <a:pt x="24844" y="14346"/>
                  </a:cubicBezTo>
                  <a:cubicBezTo>
                    <a:pt x="24751" y="14378"/>
                    <a:pt x="24678" y="14440"/>
                    <a:pt x="24606" y="14502"/>
                  </a:cubicBezTo>
                  <a:cubicBezTo>
                    <a:pt x="24574" y="14533"/>
                    <a:pt x="24533" y="14564"/>
                    <a:pt x="24491" y="14595"/>
                  </a:cubicBezTo>
                  <a:cubicBezTo>
                    <a:pt x="24450" y="14616"/>
                    <a:pt x="24419" y="14637"/>
                    <a:pt x="24387" y="14647"/>
                  </a:cubicBezTo>
                  <a:cubicBezTo>
                    <a:pt x="24357" y="14657"/>
                    <a:pt x="24325" y="14668"/>
                    <a:pt x="24294" y="14668"/>
                  </a:cubicBezTo>
                  <a:lnTo>
                    <a:pt x="24284" y="14668"/>
                  </a:lnTo>
                  <a:cubicBezTo>
                    <a:pt x="24263" y="14668"/>
                    <a:pt x="24242" y="14668"/>
                    <a:pt x="24221" y="14657"/>
                  </a:cubicBezTo>
                  <a:cubicBezTo>
                    <a:pt x="24201" y="14657"/>
                    <a:pt x="24180" y="14647"/>
                    <a:pt x="24159" y="14637"/>
                  </a:cubicBezTo>
                  <a:cubicBezTo>
                    <a:pt x="24138" y="14627"/>
                    <a:pt x="24108" y="14606"/>
                    <a:pt x="24087" y="14585"/>
                  </a:cubicBezTo>
                  <a:cubicBezTo>
                    <a:pt x="24045" y="14544"/>
                    <a:pt x="24004" y="14502"/>
                    <a:pt x="23972" y="14461"/>
                  </a:cubicBezTo>
                  <a:cubicBezTo>
                    <a:pt x="23963" y="14440"/>
                    <a:pt x="23942" y="14419"/>
                    <a:pt x="23931" y="14399"/>
                  </a:cubicBezTo>
                  <a:cubicBezTo>
                    <a:pt x="23910" y="14388"/>
                    <a:pt x="23900" y="14367"/>
                    <a:pt x="23889" y="14346"/>
                  </a:cubicBezTo>
                  <a:cubicBezTo>
                    <a:pt x="23910" y="14325"/>
                    <a:pt x="23942" y="14305"/>
                    <a:pt x="23963" y="14284"/>
                  </a:cubicBezTo>
                  <a:cubicBezTo>
                    <a:pt x="24066" y="14191"/>
                    <a:pt x="24149" y="14097"/>
                    <a:pt x="24221" y="13984"/>
                  </a:cubicBezTo>
                  <a:cubicBezTo>
                    <a:pt x="24221" y="13984"/>
                    <a:pt x="24221" y="13973"/>
                    <a:pt x="24232" y="13963"/>
                  </a:cubicBezTo>
                  <a:cubicBezTo>
                    <a:pt x="24263" y="13911"/>
                    <a:pt x="24294" y="13848"/>
                    <a:pt x="24315" y="13776"/>
                  </a:cubicBezTo>
                  <a:cubicBezTo>
                    <a:pt x="24346" y="13703"/>
                    <a:pt x="24357" y="13641"/>
                    <a:pt x="24357" y="13569"/>
                  </a:cubicBezTo>
                  <a:lnTo>
                    <a:pt x="24357" y="13486"/>
                  </a:lnTo>
                  <a:cubicBezTo>
                    <a:pt x="24346" y="13454"/>
                    <a:pt x="24336" y="13423"/>
                    <a:pt x="24325" y="13403"/>
                  </a:cubicBezTo>
                  <a:cubicBezTo>
                    <a:pt x="24304" y="13361"/>
                    <a:pt x="24284" y="13330"/>
                    <a:pt x="24232" y="13278"/>
                  </a:cubicBezTo>
                  <a:cubicBezTo>
                    <a:pt x="24211" y="13257"/>
                    <a:pt x="24180" y="13226"/>
                    <a:pt x="24149" y="13205"/>
                  </a:cubicBezTo>
                  <a:lnTo>
                    <a:pt x="24118" y="13174"/>
                  </a:lnTo>
                  <a:cubicBezTo>
                    <a:pt x="24055" y="13133"/>
                    <a:pt x="24014" y="13091"/>
                    <a:pt x="23983" y="13050"/>
                  </a:cubicBezTo>
                  <a:cubicBezTo>
                    <a:pt x="23972" y="13039"/>
                    <a:pt x="23972" y="13029"/>
                    <a:pt x="23963" y="13029"/>
                  </a:cubicBezTo>
                  <a:lnTo>
                    <a:pt x="23963" y="13018"/>
                  </a:lnTo>
                  <a:cubicBezTo>
                    <a:pt x="23910" y="12956"/>
                    <a:pt x="23869" y="12884"/>
                    <a:pt x="23827" y="12790"/>
                  </a:cubicBezTo>
                  <a:cubicBezTo>
                    <a:pt x="23797" y="12728"/>
                    <a:pt x="23776" y="12656"/>
                    <a:pt x="23755" y="12594"/>
                  </a:cubicBezTo>
                  <a:lnTo>
                    <a:pt x="23724" y="12500"/>
                  </a:lnTo>
                  <a:cubicBezTo>
                    <a:pt x="23755" y="12490"/>
                    <a:pt x="23776" y="12469"/>
                    <a:pt x="23776" y="12448"/>
                  </a:cubicBezTo>
                  <a:cubicBezTo>
                    <a:pt x="23776" y="12407"/>
                    <a:pt x="23734" y="12375"/>
                    <a:pt x="23651" y="12345"/>
                  </a:cubicBezTo>
                  <a:cubicBezTo>
                    <a:pt x="23599" y="12230"/>
                    <a:pt x="23537" y="12126"/>
                    <a:pt x="23454" y="12023"/>
                  </a:cubicBezTo>
                  <a:cubicBezTo>
                    <a:pt x="23402" y="11960"/>
                    <a:pt x="23340" y="11898"/>
                    <a:pt x="23278" y="11847"/>
                  </a:cubicBezTo>
                  <a:cubicBezTo>
                    <a:pt x="23309" y="11732"/>
                    <a:pt x="23350" y="11608"/>
                    <a:pt x="23392" y="11483"/>
                  </a:cubicBezTo>
                  <a:cubicBezTo>
                    <a:pt x="23454" y="11287"/>
                    <a:pt x="23548" y="11079"/>
                    <a:pt x="23672" y="10809"/>
                  </a:cubicBezTo>
                  <a:cubicBezTo>
                    <a:pt x="23786" y="10570"/>
                    <a:pt x="23910" y="10332"/>
                    <a:pt x="24025" y="10093"/>
                  </a:cubicBezTo>
                  <a:lnTo>
                    <a:pt x="24149" y="9844"/>
                  </a:lnTo>
                  <a:cubicBezTo>
                    <a:pt x="24191" y="9772"/>
                    <a:pt x="24221" y="9699"/>
                    <a:pt x="24263" y="9627"/>
                  </a:cubicBezTo>
                  <a:lnTo>
                    <a:pt x="24263" y="9616"/>
                  </a:lnTo>
                  <a:cubicBezTo>
                    <a:pt x="24274" y="9595"/>
                    <a:pt x="24284" y="9585"/>
                    <a:pt x="24284" y="9575"/>
                  </a:cubicBezTo>
                  <a:cubicBezTo>
                    <a:pt x="24419" y="9305"/>
                    <a:pt x="24533" y="9067"/>
                    <a:pt x="24636" y="8848"/>
                  </a:cubicBezTo>
                  <a:cubicBezTo>
                    <a:pt x="24979" y="8081"/>
                    <a:pt x="25196" y="7438"/>
                    <a:pt x="25311" y="6836"/>
                  </a:cubicBezTo>
                  <a:cubicBezTo>
                    <a:pt x="25373" y="6483"/>
                    <a:pt x="25404" y="6131"/>
                    <a:pt x="25394" y="5789"/>
                  </a:cubicBezTo>
                  <a:cubicBezTo>
                    <a:pt x="25383" y="5446"/>
                    <a:pt x="25332" y="5083"/>
                    <a:pt x="25228" y="4731"/>
                  </a:cubicBezTo>
                  <a:cubicBezTo>
                    <a:pt x="25145" y="4430"/>
                    <a:pt x="25010" y="4108"/>
                    <a:pt x="24823" y="3756"/>
                  </a:cubicBezTo>
                  <a:cubicBezTo>
                    <a:pt x="24689" y="3496"/>
                    <a:pt x="24523" y="3237"/>
                    <a:pt x="24325" y="2977"/>
                  </a:cubicBezTo>
                  <a:cubicBezTo>
                    <a:pt x="24149" y="2739"/>
                    <a:pt x="23942" y="2490"/>
                    <a:pt x="23714" y="2262"/>
                  </a:cubicBezTo>
                  <a:cubicBezTo>
                    <a:pt x="23495" y="2044"/>
                    <a:pt x="23257" y="1836"/>
                    <a:pt x="22997" y="1629"/>
                  </a:cubicBezTo>
                  <a:cubicBezTo>
                    <a:pt x="22490" y="1235"/>
                    <a:pt x="21919" y="903"/>
                    <a:pt x="21307" y="644"/>
                  </a:cubicBezTo>
                  <a:cubicBezTo>
                    <a:pt x="20985" y="509"/>
                    <a:pt x="20632" y="384"/>
                    <a:pt x="20270" y="291"/>
                  </a:cubicBezTo>
                  <a:cubicBezTo>
                    <a:pt x="19896" y="187"/>
                    <a:pt x="19491" y="104"/>
                    <a:pt x="19035" y="52"/>
                  </a:cubicBezTo>
                  <a:cubicBezTo>
                    <a:pt x="18714" y="11"/>
                    <a:pt x="18382" y="1"/>
                    <a:pt x="18018"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15"/>
            <p:cNvGrpSpPr/>
            <p:nvPr/>
          </p:nvGrpSpPr>
          <p:grpSpPr>
            <a:xfrm>
              <a:off x="5222961" y="1203150"/>
              <a:ext cx="3097624" cy="3019594"/>
              <a:chOff x="5222961" y="1203150"/>
              <a:chExt cx="3097624" cy="3019594"/>
            </a:xfrm>
          </p:grpSpPr>
          <p:sp>
            <p:nvSpPr>
              <p:cNvPr id="300" name="Google Shape;300;p15"/>
              <p:cNvSpPr/>
              <p:nvPr/>
            </p:nvSpPr>
            <p:spPr>
              <a:xfrm>
                <a:off x="5222961" y="1203150"/>
                <a:ext cx="3097624" cy="2667996"/>
              </a:xfrm>
              <a:custGeom>
                <a:rect b="b" l="l" r="r" t="t"/>
                <a:pathLst>
                  <a:path extrusionOk="0" h="59200" w="68733">
                    <a:moveTo>
                      <a:pt x="46887" y="1"/>
                    </a:moveTo>
                    <a:cubicBezTo>
                      <a:pt x="45912" y="22"/>
                      <a:pt x="44885" y="105"/>
                      <a:pt x="43650" y="260"/>
                    </a:cubicBezTo>
                    <a:cubicBezTo>
                      <a:pt x="42271" y="426"/>
                      <a:pt x="40798" y="696"/>
                      <a:pt x="39024" y="1100"/>
                    </a:cubicBezTo>
                    <a:cubicBezTo>
                      <a:pt x="38692" y="1173"/>
                      <a:pt x="38329" y="1266"/>
                      <a:pt x="37873" y="1380"/>
                    </a:cubicBezTo>
                    <a:lnTo>
                      <a:pt x="37572" y="1453"/>
                    </a:lnTo>
                    <a:cubicBezTo>
                      <a:pt x="37302" y="1525"/>
                      <a:pt x="37022" y="1588"/>
                      <a:pt x="36742" y="1650"/>
                    </a:cubicBezTo>
                    <a:cubicBezTo>
                      <a:pt x="36057" y="1806"/>
                      <a:pt x="35310" y="1940"/>
                      <a:pt x="34470" y="2044"/>
                    </a:cubicBezTo>
                    <a:lnTo>
                      <a:pt x="34450" y="2044"/>
                    </a:lnTo>
                    <a:lnTo>
                      <a:pt x="34439" y="2055"/>
                    </a:lnTo>
                    <a:cubicBezTo>
                      <a:pt x="33080" y="2210"/>
                      <a:pt x="31649" y="2283"/>
                      <a:pt x="29927" y="2283"/>
                    </a:cubicBezTo>
                    <a:cubicBezTo>
                      <a:pt x="28599" y="2283"/>
                      <a:pt x="27251" y="2231"/>
                      <a:pt x="25944" y="2189"/>
                    </a:cubicBezTo>
                    <a:cubicBezTo>
                      <a:pt x="24637" y="2148"/>
                      <a:pt x="23278" y="2106"/>
                      <a:pt x="21950" y="2106"/>
                    </a:cubicBezTo>
                    <a:cubicBezTo>
                      <a:pt x="19596" y="2106"/>
                      <a:pt x="17562" y="2272"/>
                      <a:pt x="15737" y="2615"/>
                    </a:cubicBezTo>
                    <a:cubicBezTo>
                      <a:pt x="13838" y="2978"/>
                      <a:pt x="12023" y="3590"/>
                      <a:pt x="10343" y="4451"/>
                    </a:cubicBezTo>
                    <a:cubicBezTo>
                      <a:pt x="9627" y="4814"/>
                      <a:pt x="8911" y="5250"/>
                      <a:pt x="8195" y="5748"/>
                    </a:cubicBezTo>
                    <a:cubicBezTo>
                      <a:pt x="7521" y="6225"/>
                      <a:pt x="6878" y="6743"/>
                      <a:pt x="6297" y="7283"/>
                    </a:cubicBezTo>
                    <a:cubicBezTo>
                      <a:pt x="5726" y="7822"/>
                      <a:pt x="5187" y="8424"/>
                      <a:pt x="4689" y="9077"/>
                    </a:cubicBezTo>
                    <a:cubicBezTo>
                      <a:pt x="4223" y="9679"/>
                      <a:pt x="3818" y="10342"/>
                      <a:pt x="3486" y="11038"/>
                    </a:cubicBezTo>
                    <a:cubicBezTo>
                      <a:pt x="3144" y="11753"/>
                      <a:pt x="2895" y="12469"/>
                      <a:pt x="2739" y="13185"/>
                    </a:cubicBezTo>
                    <a:cubicBezTo>
                      <a:pt x="2573" y="13932"/>
                      <a:pt x="2511" y="14699"/>
                      <a:pt x="2552" y="15467"/>
                    </a:cubicBezTo>
                    <a:cubicBezTo>
                      <a:pt x="2573" y="15799"/>
                      <a:pt x="2625" y="16162"/>
                      <a:pt x="2697" y="16608"/>
                    </a:cubicBezTo>
                    <a:cubicBezTo>
                      <a:pt x="2770" y="17013"/>
                      <a:pt x="2884" y="17428"/>
                      <a:pt x="3029" y="17832"/>
                    </a:cubicBezTo>
                    <a:lnTo>
                      <a:pt x="3123" y="18081"/>
                    </a:lnTo>
                    <a:cubicBezTo>
                      <a:pt x="3278" y="18548"/>
                      <a:pt x="3506" y="18994"/>
                      <a:pt x="3776" y="19429"/>
                    </a:cubicBezTo>
                    <a:cubicBezTo>
                      <a:pt x="3932" y="19689"/>
                      <a:pt x="4129" y="19959"/>
                      <a:pt x="4409" y="20280"/>
                    </a:cubicBezTo>
                    <a:cubicBezTo>
                      <a:pt x="4617" y="20529"/>
                      <a:pt x="4866" y="20778"/>
                      <a:pt x="5135" y="21058"/>
                    </a:cubicBezTo>
                    <a:cubicBezTo>
                      <a:pt x="5550" y="21452"/>
                      <a:pt x="5986" y="21826"/>
                      <a:pt x="6411" y="22189"/>
                    </a:cubicBezTo>
                    <a:cubicBezTo>
                      <a:pt x="6525" y="22282"/>
                      <a:pt x="6639" y="22386"/>
                      <a:pt x="6754" y="22479"/>
                    </a:cubicBezTo>
                    <a:cubicBezTo>
                      <a:pt x="7199" y="22873"/>
                      <a:pt x="7780" y="23392"/>
                      <a:pt x="8289" y="23963"/>
                    </a:cubicBezTo>
                    <a:cubicBezTo>
                      <a:pt x="8506" y="24222"/>
                      <a:pt x="8704" y="24481"/>
                      <a:pt x="8880" y="24751"/>
                    </a:cubicBezTo>
                    <a:cubicBezTo>
                      <a:pt x="9066" y="25051"/>
                      <a:pt x="9222" y="25363"/>
                      <a:pt x="9368" y="25653"/>
                    </a:cubicBezTo>
                    <a:cubicBezTo>
                      <a:pt x="9741" y="26462"/>
                      <a:pt x="10000" y="27282"/>
                      <a:pt x="10135" y="28080"/>
                    </a:cubicBezTo>
                    <a:cubicBezTo>
                      <a:pt x="10228" y="28755"/>
                      <a:pt x="10228" y="29440"/>
                      <a:pt x="10135" y="30104"/>
                    </a:cubicBezTo>
                    <a:cubicBezTo>
                      <a:pt x="10021" y="30840"/>
                      <a:pt x="9783" y="31607"/>
                      <a:pt x="9419" y="32386"/>
                    </a:cubicBezTo>
                    <a:cubicBezTo>
                      <a:pt x="8621" y="34045"/>
                      <a:pt x="7428" y="35498"/>
                      <a:pt x="6266" y="36835"/>
                    </a:cubicBezTo>
                    <a:lnTo>
                      <a:pt x="6307" y="36805"/>
                    </a:lnTo>
                    <a:lnTo>
                      <a:pt x="6307" y="36805"/>
                    </a:lnTo>
                    <a:cubicBezTo>
                      <a:pt x="6038" y="37105"/>
                      <a:pt x="5768" y="37416"/>
                      <a:pt x="5498" y="37717"/>
                    </a:cubicBezTo>
                    <a:cubicBezTo>
                      <a:pt x="4896" y="38412"/>
                      <a:pt x="4264" y="39138"/>
                      <a:pt x="3672" y="39864"/>
                    </a:cubicBezTo>
                    <a:cubicBezTo>
                      <a:pt x="2687" y="41067"/>
                      <a:pt x="1971" y="42105"/>
                      <a:pt x="1432" y="43132"/>
                    </a:cubicBezTo>
                    <a:cubicBezTo>
                      <a:pt x="1090" y="43764"/>
                      <a:pt x="809" y="44428"/>
                      <a:pt x="592" y="45103"/>
                    </a:cubicBezTo>
                    <a:cubicBezTo>
                      <a:pt x="395" y="45735"/>
                      <a:pt x="249" y="46420"/>
                      <a:pt x="156" y="47188"/>
                    </a:cubicBezTo>
                    <a:cubicBezTo>
                      <a:pt x="0" y="48505"/>
                      <a:pt x="125" y="49885"/>
                      <a:pt x="530" y="51182"/>
                    </a:cubicBezTo>
                    <a:cubicBezTo>
                      <a:pt x="717" y="51793"/>
                      <a:pt x="986" y="52416"/>
                      <a:pt x="1339" y="53038"/>
                    </a:cubicBezTo>
                    <a:cubicBezTo>
                      <a:pt x="1650" y="53577"/>
                      <a:pt x="2044" y="54128"/>
                      <a:pt x="2563" y="54698"/>
                    </a:cubicBezTo>
                    <a:cubicBezTo>
                      <a:pt x="2999" y="55186"/>
                      <a:pt x="3538" y="55652"/>
                      <a:pt x="4140" y="56088"/>
                    </a:cubicBezTo>
                    <a:cubicBezTo>
                      <a:pt x="4751" y="56523"/>
                      <a:pt x="5426" y="56908"/>
                      <a:pt x="6131" y="57219"/>
                    </a:cubicBezTo>
                    <a:cubicBezTo>
                      <a:pt x="7614" y="57872"/>
                      <a:pt x="9336" y="58277"/>
                      <a:pt x="11401" y="58453"/>
                    </a:cubicBezTo>
                    <a:cubicBezTo>
                      <a:pt x="12044" y="58515"/>
                      <a:pt x="12718" y="58536"/>
                      <a:pt x="13413" y="58536"/>
                    </a:cubicBezTo>
                    <a:cubicBezTo>
                      <a:pt x="14575" y="58536"/>
                      <a:pt x="15788" y="58473"/>
                      <a:pt x="17240" y="58318"/>
                    </a:cubicBezTo>
                    <a:cubicBezTo>
                      <a:pt x="19222" y="58111"/>
                      <a:pt x="21203" y="57779"/>
                      <a:pt x="23132" y="57468"/>
                    </a:cubicBezTo>
                    <a:cubicBezTo>
                      <a:pt x="24730" y="57198"/>
                      <a:pt x="26389" y="56928"/>
                      <a:pt x="28039" y="56721"/>
                    </a:cubicBezTo>
                    <a:cubicBezTo>
                      <a:pt x="28900" y="56627"/>
                      <a:pt x="29761" y="56544"/>
                      <a:pt x="30580" y="56503"/>
                    </a:cubicBezTo>
                    <a:cubicBezTo>
                      <a:pt x="31525" y="56440"/>
                      <a:pt x="32520" y="56420"/>
                      <a:pt x="33547" y="56420"/>
                    </a:cubicBezTo>
                    <a:lnTo>
                      <a:pt x="33807" y="56420"/>
                    </a:lnTo>
                    <a:cubicBezTo>
                      <a:pt x="35808" y="56420"/>
                      <a:pt x="37852" y="56555"/>
                      <a:pt x="40061" y="56814"/>
                    </a:cubicBezTo>
                    <a:cubicBezTo>
                      <a:pt x="41617" y="57011"/>
                      <a:pt x="43297" y="57270"/>
                      <a:pt x="45196" y="57634"/>
                    </a:cubicBezTo>
                    <a:lnTo>
                      <a:pt x="45891" y="57758"/>
                    </a:lnTo>
                    <a:cubicBezTo>
                      <a:pt x="46845" y="57945"/>
                      <a:pt x="47831" y="58132"/>
                      <a:pt x="48806" y="58298"/>
                    </a:cubicBezTo>
                    <a:cubicBezTo>
                      <a:pt x="50258" y="58556"/>
                      <a:pt x="51607" y="58754"/>
                      <a:pt x="52924" y="58909"/>
                    </a:cubicBezTo>
                    <a:cubicBezTo>
                      <a:pt x="54428" y="59086"/>
                      <a:pt x="55787" y="59179"/>
                      <a:pt x="57084" y="59190"/>
                    </a:cubicBezTo>
                    <a:cubicBezTo>
                      <a:pt x="57177" y="59200"/>
                      <a:pt x="57270" y="59200"/>
                      <a:pt x="57363" y="59200"/>
                    </a:cubicBezTo>
                    <a:cubicBezTo>
                      <a:pt x="58681" y="59200"/>
                      <a:pt x="59936" y="59096"/>
                      <a:pt x="61077" y="58899"/>
                    </a:cubicBezTo>
                    <a:cubicBezTo>
                      <a:pt x="62363" y="58671"/>
                      <a:pt x="63515" y="58287"/>
                      <a:pt x="64511" y="57758"/>
                    </a:cubicBezTo>
                    <a:cubicBezTo>
                      <a:pt x="65009" y="57488"/>
                      <a:pt x="65486" y="57166"/>
                      <a:pt x="65931" y="56783"/>
                    </a:cubicBezTo>
                    <a:cubicBezTo>
                      <a:pt x="66346" y="56430"/>
                      <a:pt x="66731" y="55995"/>
                      <a:pt x="67073" y="55507"/>
                    </a:cubicBezTo>
                    <a:cubicBezTo>
                      <a:pt x="67229" y="55299"/>
                      <a:pt x="67363" y="55071"/>
                      <a:pt x="67498" y="54801"/>
                    </a:cubicBezTo>
                    <a:cubicBezTo>
                      <a:pt x="67685" y="54460"/>
                      <a:pt x="67851" y="54086"/>
                      <a:pt x="68017" y="53650"/>
                    </a:cubicBezTo>
                    <a:cubicBezTo>
                      <a:pt x="68287" y="52914"/>
                      <a:pt x="68473" y="52104"/>
                      <a:pt x="68587" y="51171"/>
                    </a:cubicBezTo>
                    <a:cubicBezTo>
                      <a:pt x="68732" y="49875"/>
                      <a:pt x="68639" y="48485"/>
                      <a:pt x="68297" y="47032"/>
                    </a:cubicBezTo>
                    <a:cubicBezTo>
                      <a:pt x="67975" y="45694"/>
                      <a:pt x="67425" y="44356"/>
                      <a:pt x="66648" y="43059"/>
                    </a:cubicBezTo>
                    <a:cubicBezTo>
                      <a:pt x="66035" y="42043"/>
                      <a:pt x="65247" y="41099"/>
                      <a:pt x="64490" y="40186"/>
                    </a:cubicBezTo>
                    <a:cubicBezTo>
                      <a:pt x="64355" y="40030"/>
                      <a:pt x="64230" y="39875"/>
                      <a:pt x="64106" y="39719"/>
                    </a:cubicBezTo>
                    <a:cubicBezTo>
                      <a:pt x="63722" y="39263"/>
                      <a:pt x="63245" y="38661"/>
                      <a:pt x="62799" y="38039"/>
                    </a:cubicBezTo>
                    <a:cubicBezTo>
                      <a:pt x="62384" y="37468"/>
                      <a:pt x="62042" y="36888"/>
                      <a:pt x="61762" y="36317"/>
                    </a:cubicBezTo>
                    <a:cubicBezTo>
                      <a:pt x="61616" y="35985"/>
                      <a:pt x="61482" y="35653"/>
                      <a:pt x="61367" y="35321"/>
                    </a:cubicBezTo>
                    <a:cubicBezTo>
                      <a:pt x="61264" y="34979"/>
                      <a:pt x="61171" y="34605"/>
                      <a:pt x="61108" y="34201"/>
                    </a:cubicBezTo>
                    <a:cubicBezTo>
                      <a:pt x="61056" y="33859"/>
                      <a:pt x="61035" y="33516"/>
                      <a:pt x="61035" y="33174"/>
                    </a:cubicBezTo>
                    <a:cubicBezTo>
                      <a:pt x="61025" y="32831"/>
                      <a:pt x="61056" y="32469"/>
                      <a:pt x="61108" y="32054"/>
                    </a:cubicBezTo>
                    <a:cubicBezTo>
                      <a:pt x="61212" y="31462"/>
                      <a:pt x="61357" y="30871"/>
                      <a:pt x="61586" y="30238"/>
                    </a:cubicBezTo>
                    <a:cubicBezTo>
                      <a:pt x="61762" y="29719"/>
                      <a:pt x="61990" y="29180"/>
                      <a:pt x="62312" y="28475"/>
                    </a:cubicBezTo>
                    <a:cubicBezTo>
                      <a:pt x="62612" y="27842"/>
                      <a:pt x="62944" y="27199"/>
                      <a:pt x="63255" y="26577"/>
                    </a:cubicBezTo>
                    <a:cubicBezTo>
                      <a:pt x="63359" y="26369"/>
                      <a:pt x="63473" y="26151"/>
                      <a:pt x="63577" y="25934"/>
                    </a:cubicBezTo>
                    <a:cubicBezTo>
                      <a:pt x="64096" y="24917"/>
                      <a:pt x="64500" y="24076"/>
                      <a:pt x="64853" y="23299"/>
                    </a:cubicBezTo>
                    <a:cubicBezTo>
                      <a:pt x="65776" y="21276"/>
                      <a:pt x="66346" y="19595"/>
                      <a:pt x="66637" y="17998"/>
                    </a:cubicBezTo>
                    <a:cubicBezTo>
                      <a:pt x="66803" y="17064"/>
                      <a:pt x="66876" y="16141"/>
                      <a:pt x="66855" y="15259"/>
                    </a:cubicBezTo>
                    <a:cubicBezTo>
                      <a:pt x="66834" y="14346"/>
                      <a:pt x="66689" y="13403"/>
                      <a:pt x="66419" y="12459"/>
                    </a:cubicBezTo>
                    <a:cubicBezTo>
                      <a:pt x="66201" y="11660"/>
                      <a:pt x="65848" y="10820"/>
                      <a:pt x="65361" y="9886"/>
                    </a:cubicBezTo>
                    <a:cubicBezTo>
                      <a:pt x="64998" y="9212"/>
                      <a:pt x="64562" y="8517"/>
                      <a:pt x="64054" y="7832"/>
                    </a:cubicBezTo>
                    <a:cubicBezTo>
                      <a:pt x="63587" y="7210"/>
                      <a:pt x="63038" y="6577"/>
                      <a:pt x="62425" y="5955"/>
                    </a:cubicBezTo>
                    <a:cubicBezTo>
                      <a:pt x="61865" y="5384"/>
                      <a:pt x="61233" y="4835"/>
                      <a:pt x="60548" y="4295"/>
                    </a:cubicBezTo>
                    <a:cubicBezTo>
                      <a:pt x="59200" y="3268"/>
                      <a:pt x="57706" y="2397"/>
                      <a:pt x="56109" y="1712"/>
                    </a:cubicBezTo>
                    <a:cubicBezTo>
                      <a:pt x="55237" y="1339"/>
                      <a:pt x="54324" y="1018"/>
                      <a:pt x="53370" y="758"/>
                    </a:cubicBezTo>
                    <a:cubicBezTo>
                      <a:pt x="52395" y="488"/>
                      <a:pt x="51326" y="291"/>
                      <a:pt x="50113" y="146"/>
                    </a:cubicBezTo>
                    <a:cubicBezTo>
                      <a:pt x="49262" y="42"/>
                      <a:pt x="48391" y="1"/>
                      <a:pt x="4742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a:off x="5268345" y="3794964"/>
                <a:ext cx="2982116" cy="427781"/>
              </a:xfrm>
              <a:custGeom>
                <a:rect b="b" l="l" r="r" t="t"/>
                <a:pathLst>
                  <a:path extrusionOk="0" h="9492" w="66170">
                    <a:moveTo>
                      <a:pt x="34200" y="0"/>
                    </a:moveTo>
                    <a:cubicBezTo>
                      <a:pt x="33816" y="0"/>
                      <a:pt x="33443" y="10"/>
                      <a:pt x="33058" y="10"/>
                    </a:cubicBezTo>
                    <a:cubicBezTo>
                      <a:pt x="27592" y="31"/>
                      <a:pt x="22436" y="249"/>
                      <a:pt x="17893" y="612"/>
                    </a:cubicBezTo>
                    <a:cubicBezTo>
                      <a:pt x="17344" y="685"/>
                      <a:pt x="16794" y="747"/>
                      <a:pt x="16233" y="809"/>
                    </a:cubicBezTo>
                    <a:cubicBezTo>
                      <a:pt x="15279" y="902"/>
                      <a:pt x="14428" y="975"/>
                      <a:pt x="13640" y="1006"/>
                    </a:cubicBezTo>
                    <a:cubicBezTo>
                      <a:pt x="5373" y="1909"/>
                      <a:pt x="0" y="3330"/>
                      <a:pt x="0" y="4906"/>
                    </a:cubicBezTo>
                    <a:cubicBezTo>
                      <a:pt x="10" y="7469"/>
                      <a:pt x="14232" y="9491"/>
                      <a:pt x="31959" y="9491"/>
                    </a:cubicBezTo>
                    <a:cubicBezTo>
                      <a:pt x="32343" y="9491"/>
                      <a:pt x="32717" y="9481"/>
                      <a:pt x="33100" y="9481"/>
                    </a:cubicBezTo>
                    <a:cubicBezTo>
                      <a:pt x="51357" y="9398"/>
                      <a:pt x="66169" y="7199"/>
                      <a:pt x="66159" y="4585"/>
                    </a:cubicBezTo>
                    <a:cubicBezTo>
                      <a:pt x="66149" y="3433"/>
                      <a:pt x="63276" y="2396"/>
                      <a:pt x="58493" y="1598"/>
                    </a:cubicBezTo>
                    <a:cubicBezTo>
                      <a:pt x="57809" y="1660"/>
                      <a:pt x="57093" y="1691"/>
                      <a:pt x="56356" y="1691"/>
                    </a:cubicBezTo>
                    <a:cubicBezTo>
                      <a:pt x="56263" y="1691"/>
                      <a:pt x="56170" y="1691"/>
                      <a:pt x="56077" y="1681"/>
                    </a:cubicBezTo>
                    <a:cubicBezTo>
                      <a:pt x="54780" y="1670"/>
                      <a:pt x="53421" y="1577"/>
                      <a:pt x="51917" y="1400"/>
                    </a:cubicBezTo>
                    <a:cubicBezTo>
                      <a:pt x="50600" y="1245"/>
                      <a:pt x="49251" y="1047"/>
                      <a:pt x="47799" y="789"/>
                    </a:cubicBezTo>
                    <a:cubicBezTo>
                      <a:pt x="46845" y="623"/>
                      <a:pt x="45880" y="446"/>
                      <a:pt x="44946" y="270"/>
                    </a:cubicBezTo>
                    <a:cubicBezTo>
                      <a:pt x="41596" y="93"/>
                      <a:pt x="37975" y="0"/>
                      <a:pt x="342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5883073" y="3807087"/>
                <a:ext cx="2021458" cy="64086"/>
              </a:xfrm>
              <a:custGeom>
                <a:rect b="b" l="l" r="r" t="t"/>
                <a:pathLst>
                  <a:path extrusionOk="0" h="1422" w="44854">
                    <a:moveTo>
                      <a:pt x="4253" y="343"/>
                    </a:moveTo>
                    <a:lnTo>
                      <a:pt x="4253" y="343"/>
                    </a:lnTo>
                    <a:cubicBezTo>
                      <a:pt x="2759" y="457"/>
                      <a:pt x="1339" y="592"/>
                      <a:pt x="0" y="737"/>
                    </a:cubicBezTo>
                    <a:cubicBezTo>
                      <a:pt x="788" y="706"/>
                      <a:pt x="1639" y="633"/>
                      <a:pt x="2593" y="540"/>
                    </a:cubicBezTo>
                    <a:cubicBezTo>
                      <a:pt x="3154" y="478"/>
                      <a:pt x="3704" y="416"/>
                      <a:pt x="4253" y="343"/>
                    </a:cubicBezTo>
                    <a:close/>
                    <a:moveTo>
                      <a:pt x="31306" y="1"/>
                    </a:moveTo>
                    <a:lnTo>
                      <a:pt x="31306" y="1"/>
                    </a:lnTo>
                    <a:cubicBezTo>
                      <a:pt x="32240" y="177"/>
                      <a:pt x="33205" y="354"/>
                      <a:pt x="34159" y="520"/>
                    </a:cubicBezTo>
                    <a:cubicBezTo>
                      <a:pt x="35611" y="778"/>
                      <a:pt x="36960" y="976"/>
                      <a:pt x="38277" y="1131"/>
                    </a:cubicBezTo>
                    <a:cubicBezTo>
                      <a:pt x="39781" y="1308"/>
                      <a:pt x="41140" y="1401"/>
                      <a:pt x="42437" y="1412"/>
                    </a:cubicBezTo>
                    <a:cubicBezTo>
                      <a:pt x="42530" y="1422"/>
                      <a:pt x="42623" y="1422"/>
                      <a:pt x="42716" y="1422"/>
                    </a:cubicBezTo>
                    <a:cubicBezTo>
                      <a:pt x="43453" y="1422"/>
                      <a:pt x="44169" y="1391"/>
                      <a:pt x="44853" y="1329"/>
                    </a:cubicBezTo>
                    <a:cubicBezTo>
                      <a:pt x="41275" y="727"/>
                      <a:pt x="36617" y="260"/>
                      <a:pt x="31306" y="1"/>
                    </a:cubicBezTo>
                    <a:close/>
                  </a:path>
                </a:pathLst>
              </a:custGeom>
              <a:solidFill>
                <a:srgbClr val="353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a:off x="7236917" y="2517783"/>
                <a:ext cx="733068" cy="1113573"/>
              </a:xfrm>
              <a:custGeom>
                <a:rect b="b" l="l" r="r" t="t"/>
                <a:pathLst>
                  <a:path extrusionOk="0" h="24709" w="16266">
                    <a:moveTo>
                      <a:pt x="1795" y="24283"/>
                    </a:moveTo>
                    <a:cubicBezTo>
                      <a:pt x="1812" y="24289"/>
                      <a:pt x="1826" y="24291"/>
                      <a:pt x="1840" y="24294"/>
                    </a:cubicBezTo>
                    <a:lnTo>
                      <a:pt x="1840" y="24294"/>
                    </a:lnTo>
                    <a:cubicBezTo>
                      <a:pt x="1832" y="24294"/>
                      <a:pt x="1824" y="24294"/>
                      <a:pt x="1816" y="24294"/>
                    </a:cubicBezTo>
                    <a:lnTo>
                      <a:pt x="1795" y="24283"/>
                    </a:lnTo>
                    <a:close/>
                    <a:moveTo>
                      <a:pt x="11120" y="0"/>
                    </a:moveTo>
                    <a:cubicBezTo>
                      <a:pt x="10550" y="0"/>
                      <a:pt x="9949" y="62"/>
                      <a:pt x="9336" y="166"/>
                    </a:cubicBezTo>
                    <a:cubicBezTo>
                      <a:pt x="8144" y="373"/>
                      <a:pt x="6982" y="778"/>
                      <a:pt x="5882" y="1358"/>
                    </a:cubicBezTo>
                    <a:cubicBezTo>
                      <a:pt x="5343" y="1649"/>
                      <a:pt x="4834" y="1971"/>
                      <a:pt x="4357" y="2324"/>
                    </a:cubicBezTo>
                    <a:cubicBezTo>
                      <a:pt x="3880" y="2676"/>
                      <a:pt x="3414" y="3091"/>
                      <a:pt x="2999" y="3558"/>
                    </a:cubicBezTo>
                    <a:cubicBezTo>
                      <a:pt x="2584" y="4004"/>
                      <a:pt x="2210" y="4512"/>
                      <a:pt x="1878" y="5062"/>
                    </a:cubicBezTo>
                    <a:cubicBezTo>
                      <a:pt x="1546" y="5591"/>
                      <a:pt x="1287" y="6162"/>
                      <a:pt x="1090" y="6742"/>
                    </a:cubicBezTo>
                    <a:cubicBezTo>
                      <a:pt x="893" y="7344"/>
                      <a:pt x="779" y="7946"/>
                      <a:pt x="737" y="8527"/>
                    </a:cubicBezTo>
                    <a:cubicBezTo>
                      <a:pt x="727" y="8838"/>
                      <a:pt x="727" y="9138"/>
                      <a:pt x="758" y="9439"/>
                    </a:cubicBezTo>
                    <a:cubicBezTo>
                      <a:pt x="779" y="9730"/>
                      <a:pt x="830" y="10030"/>
                      <a:pt x="913" y="10342"/>
                    </a:cubicBezTo>
                    <a:cubicBezTo>
                      <a:pt x="1059" y="10902"/>
                      <a:pt x="1298" y="11462"/>
                      <a:pt x="1639" y="12001"/>
                    </a:cubicBezTo>
                    <a:cubicBezTo>
                      <a:pt x="1961" y="12520"/>
                      <a:pt x="2356" y="12976"/>
                      <a:pt x="2729" y="13391"/>
                    </a:cubicBezTo>
                    <a:cubicBezTo>
                      <a:pt x="2874" y="13547"/>
                      <a:pt x="3019" y="13713"/>
                      <a:pt x="3165" y="13868"/>
                    </a:cubicBezTo>
                    <a:cubicBezTo>
                      <a:pt x="3787" y="14553"/>
                      <a:pt x="4430" y="15248"/>
                      <a:pt x="4876" y="16078"/>
                    </a:cubicBezTo>
                    <a:lnTo>
                      <a:pt x="4887" y="16099"/>
                    </a:lnTo>
                    <a:lnTo>
                      <a:pt x="4897" y="16109"/>
                    </a:lnTo>
                    <a:cubicBezTo>
                      <a:pt x="4980" y="16286"/>
                      <a:pt x="5063" y="16462"/>
                      <a:pt x="5125" y="16628"/>
                    </a:cubicBezTo>
                    <a:cubicBezTo>
                      <a:pt x="5198" y="16814"/>
                      <a:pt x="5260" y="17012"/>
                      <a:pt x="5311" y="17261"/>
                    </a:cubicBezTo>
                    <a:cubicBezTo>
                      <a:pt x="5405" y="17717"/>
                      <a:pt x="5447" y="18184"/>
                      <a:pt x="5436" y="18640"/>
                    </a:cubicBezTo>
                    <a:lnTo>
                      <a:pt x="5436" y="18651"/>
                    </a:lnTo>
                    <a:cubicBezTo>
                      <a:pt x="5415" y="19107"/>
                      <a:pt x="5332" y="19553"/>
                      <a:pt x="5208" y="19988"/>
                    </a:cubicBezTo>
                    <a:cubicBezTo>
                      <a:pt x="5073" y="20435"/>
                      <a:pt x="4876" y="20860"/>
                      <a:pt x="4638" y="21254"/>
                    </a:cubicBezTo>
                    <a:cubicBezTo>
                      <a:pt x="4389" y="21638"/>
                      <a:pt x="4098" y="22001"/>
                      <a:pt x="3766" y="22312"/>
                    </a:cubicBezTo>
                    <a:lnTo>
                      <a:pt x="3746" y="22333"/>
                    </a:lnTo>
                    <a:cubicBezTo>
                      <a:pt x="3444" y="22602"/>
                      <a:pt x="3112" y="22841"/>
                      <a:pt x="2771" y="23028"/>
                    </a:cubicBezTo>
                    <a:cubicBezTo>
                      <a:pt x="2356" y="23236"/>
                      <a:pt x="1909" y="23391"/>
                      <a:pt x="1526" y="23505"/>
                    </a:cubicBezTo>
                    <a:lnTo>
                      <a:pt x="1121" y="23630"/>
                    </a:lnTo>
                    <a:cubicBezTo>
                      <a:pt x="789" y="23723"/>
                      <a:pt x="436" y="23827"/>
                      <a:pt x="94" y="23951"/>
                    </a:cubicBezTo>
                    <a:cubicBezTo>
                      <a:pt x="63" y="23962"/>
                      <a:pt x="32" y="23992"/>
                      <a:pt x="11" y="24024"/>
                    </a:cubicBezTo>
                    <a:cubicBezTo>
                      <a:pt x="0" y="24055"/>
                      <a:pt x="0" y="24096"/>
                      <a:pt x="11" y="24138"/>
                    </a:cubicBezTo>
                    <a:cubicBezTo>
                      <a:pt x="21" y="24158"/>
                      <a:pt x="32" y="24179"/>
                      <a:pt x="53" y="24190"/>
                    </a:cubicBezTo>
                    <a:cubicBezTo>
                      <a:pt x="74" y="24231"/>
                      <a:pt x="104" y="24262"/>
                      <a:pt x="146" y="24273"/>
                    </a:cubicBezTo>
                    <a:cubicBezTo>
                      <a:pt x="1328" y="24563"/>
                      <a:pt x="2511" y="24709"/>
                      <a:pt x="3663" y="24709"/>
                    </a:cubicBezTo>
                    <a:cubicBezTo>
                      <a:pt x="4264" y="24709"/>
                      <a:pt x="4855" y="24667"/>
                      <a:pt x="5426" y="24584"/>
                    </a:cubicBezTo>
                    <a:cubicBezTo>
                      <a:pt x="6328" y="24460"/>
                      <a:pt x="7179" y="24231"/>
                      <a:pt x="7967" y="23889"/>
                    </a:cubicBezTo>
                    <a:cubicBezTo>
                      <a:pt x="8797" y="23536"/>
                      <a:pt x="9534" y="23059"/>
                      <a:pt x="10166" y="22478"/>
                    </a:cubicBezTo>
                    <a:cubicBezTo>
                      <a:pt x="10488" y="22178"/>
                      <a:pt x="10788" y="21835"/>
                      <a:pt x="11069" y="21452"/>
                    </a:cubicBezTo>
                    <a:cubicBezTo>
                      <a:pt x="11369" y="21037"/>
                      <a:pt x="11639" y="20590"/>
                      <a:pt x="11878" y="20124"/>
                    </a:cubicBezTo>
                    <a:cubicBezTo>
                      <a:pt x="12386" y="19096"/>
                      <a:pt x="12646" y="18080"/>
                      <a:pt x="12635" y="17116"/>
                    </a:cubicBezTo>
                    <a:cubicBezTo>
                      <a:pt x="12625" y="16597"/>
                      <a:pt x="12531" y="16088"/>
                      <a:pt x="12355" y="15601"/>
                    </a:cubicBezTo>
                    <a:cubicBezTo>
                      <a:pt x="12199" y="15165"/>
                      <a:pt x="11950" y="14730"/>
                      <a:pt x="11608" y="14273"/>
                    </a:cubicBezTo>
                    <a:cubicBezTo>
                      <a:pt x="11048" y="13526"/>
                      <a:pt x="10301" y="12925"/>
                      <a:pt x="9575" y="12395"/>
                    </a:cubicBezTo>
                    <a:cubicBezTo>
                      <a:pt x="9440" y="12292"/>
                      <a:pt x="9306" y="12199"/>
                      <a:pt x="9170" y="12105"/>
                    </a:cubicBezTo>
                    <a:cubicBezTo>
                      <a:pt x="8859" y="11877"/>
                      <a:pt x="8538" y="11649"/>
                      <a:pt x="8237" y="11410"/>
                    </a:cubicBezTo>
                    <a:lnTo>
                      <a:pt x="8237" y="11410"/>
                    </a:lnTo>
                    <a:lnTo>
                      <a:pt x="8241" y="11419"/>
                    </a:lnTo>
                    <a:lnTo>
                      <a:pt x="8241" y="11419"/>
                    </a:lnTo>
                    <a:cubicBezTo>
                      <a:pt x="7983" y="11211"/>
                      <a:pt x="7752" y="11020"/>
                      <a:pt x="7542" y="10829"/>
                    </a:cubicBezTo>
                    <a:cubicBezTo>
                      <a:pt x="7438" y="10726"/>
                      <a:pt x="7314" y="10611"/>
                      <a:pt x="7199" y="10487"/>
                    </a:cubicBezTo>
                    <a:cubicBezTo>
                      <a:pt x="7116" y="10394"/>
                      <a:pt x="7003" y="10269"/>
                      <a:pt x="6899" y="10145"/>
                    </a:cubicBezTo>
                    <a:cubicBezTo>
                      <a:pt x="6784" y="9989"/>
                      <a:pt x="6701" y="9834"/>
                      <a:pt x="6639" y="9678"/>
                    </a:cubicBezTo>
                    <a:cubicBezTo>
                      <a:pt x="6577" y="9543"/>
                      <a:pt x="6546" y="9408"/>
                      <a:pt x="6526" y="9263"/>
                    </a:cubicBezTo>
                    <a:cubicBezTo>
                      <a:pt x="6515" y="9138"/>
                      <a:pt x="6515" y="9004"/>
                      <a:pt x="6526" y="8869"/>
                    </a:cubicBezTo>
                    <a:cubicBezTo>
                      <a:pt x="6546" y="8723"/>
                      <a:pt x="6588" y="8578"/>
                      <a:pt x="6650" y="8433"/>
                    </a:cubicBezTo>
                    <a:lnTo>
                      <a:pt x="6650" y="8412"/>
                    </a:lnTo>
                    <a:cubicBezTo>
                      <a:pt x="6733" y="8225"/>
                      <a:pt x="6847" y="8029"/>
                      <a:pt x="7003" y="7831"/>
                    </a:cubicBezTo>
                    <a:cubicBezTo>
                      <a:pt x="7210" y="7572"/>
                      <a:pt x="7469" y="7323"/>
                      <a:pt x="7780" y="7084"/>
                    </a:cubicBezTo>
                    <a:cubicBezTo>
                      <a:pt x="8174" y="6794"/>
                      <a:pt x="8631" y="6535"/>
                      <a:pt x="9119" y="6338"/>
                    </a:cubicBezTo>
                    <a:cubicBezTo>
                      <a:pt x="9554" y="6162"/>
                      <a:pt x="9969" y="6047"/>
                      <a:pt x="10374" y="5996"/>
                    </a:cubicBezTo>
                    <a:cubicBezTo>
                      <a:pt x="10509" y="5975"/>
                      <a:pt x="10633" y="5975"/>
                      <a:pt x="10758" y="5975"/>
                    </a:cubicBezTo>
                    <a:lnTo>
                      <a:pt x="10799" y="5975"/>
                    </a:lnTo>
                    <a:cubicBezTo>
                      <a:pt x="10820" y="5996"/>
                      <a:pt x="10851" y="6006"/>
                      <a:pt x="10882" y="6006"/>
                    </a:cubicBezTo>
                    <a:cubicBezTo>
                      <a:pt x="10892" y="6006"/>
                      <a:pt x="10903" y="6006"/>
                      <a:pt x="10913" y="5996"/>
                    </a:cubicBezTo>
                    <a:cubicBezTo>
                      <a:pt x="10944" y="5996"/>
                      <a:pt x="10975" y="5975"/>
                      <a:pt x="10996" y="5943"/>
                    </a:cubicBezTo>
                    <a:lnTo>
                      <a:pt x="11017" y="5923"/>
                    </a:lnTo>
                    <a:lnTo>
                      <a:pt x="11027" y="5902"/>
                    </a:lnTo>
                    <a:cubicBezTo>
                      <a:pt x="11256" y="5643"/>
                      <a:pt x="11546" y="5394"/>
                      <a:pt x="11940" y="5124"/>
                    </a:cubicBezTo>
                    <a:cubicBezTo>
                      <a:pt x="12282" y="4885"/>
                      <a:pt x="12635" y="4678"/>
                      <a:pt x="12978" y="4481"/>
                    </a:cubicBezTo>
                    <a:cubicBezTo>
                      <a:pt x="13123" y="4387"/>
                      <a:pt x="13278" y="4294"/>
                      <a:pt x="13423" y="4211"/>
                    </a:cubicBezTo>
                    <a:cubicBezTo>
                      <a:pt x="13973" y="3869"/>
                      <a:pt x="14430" y="3558"/>
                      <a:pt x="14824" y="3184"/>
                    </a:cubicBezTo>
                    <a:cubicBezTo>
                      <a:pt x="15073" y="2956"/>
                      <a:pt x="15270" y="2718"/>
                      <a:pt x="15426" y="2469"/>
                    </a:cubicBezTo>
                    <a:cubicBezTo>
                      <a:pt x="15571" y="2220"/>
                      <a:pt x="15685" y="1960"/>
                      <a:pt x="15747" y="1690"/>
                    </a:cubicBezTo>
                    <a:lnTo>
                      <a:pt x="16027" y="1909"/>
                    </a:lnTo>
                    <a:cubicBezTo>
                      <a:pt x="16058" y="1929"/>
                      <a:pt x="16089" y="1939"/>
                      <a:pt x="16120" y="1939"/>
                    </a:cubicBezTo>
                    <a:cubicBezTo>
                      <a:pt x="16162" y="1939"/>
                      <a:pt x="16203" y="1929"/>
                      <a:pt x="16235" y="1888"/>
                    </a:cubicBezTo>
                    <a:cubicBezTo>
                      <a:pt x="16255" y="1867"/>
                      <a:pt x="16265" y="1826"/>
                      <a:pt x="16265" y="1784"/>
                    </a:cubicBezTo>
                    <a:cubicBezTo>
                      <a:pt x="16255" y="1743"/>
                      <a:pt x="16245" y="1711"/>
                      <a:pt x="16214" y="1690"/>
                    </a:cubicBezTo>
                    <a:cubicBezTo>
                      <a:pt x="15737" y="1307"/>
                      <a:pt x="15207" y="985"/>
                      <a:pt x="14647" y="726"/>
                    </a:cubicBezTo>
                    <a:cubicBezTo>
                      <a:pt x="14129" y="487"/>
                      <a:pt x="13548" y="300"/>
                      <a:pt x="12946" y="176"/>
                    </a:cubicBezTo>
                    <a:cubicBezTo>
                      <a:pt x="12386" y="62"/>
                      <a:pt x="11784" y="10"/>
                      <a:pt x="11152"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5"/>
              <p:cNvSpPr/>
              <p:nvPr/>
            </p:nvSpPr>
            <p:spPr>
              <a:xfrm>
                <a:off x="7236466" y="2710809"/>
                <a:ext cx="416559" cy="920549"/>
              </a:xfrm>
              <a:custGeom>
                <a:rect b="b" l="l" r="r" t="t"/>
                <a:pathLst>
                  <a:path extrusionOk="0" h="20426" w="9243">
                    <a:moveTo>
                      <a:pt x="2396" y="1"/>
                    </a:moveTo>
                    <a:lnTo>
                      <a:pt x="2396" y="1"/>
                    </a:lnTo>
                    <a:cubicBezTo>
                      <a:pt x="2220" y="250"/>
                      <a:pt x="2044" y="509"/>
                      <a:pt x="1878" y="768"/>
                    </a:cubicBezTo>
                    <a:cubicBezTo>
                      <a:pt x="1556" y="1308"/>
                      <a:pt x="1297" y="1879"/>
                      <a:pt x="1100" y="2459"/>
                    </a:cubicBezTo>
                    <a:cubicBezTo>
                      <a:pt x="903" y="3050"/>
                      <a:pt x="778" y="3652"/>
                      <a:pt x="747" y="4244"/>
                    </a:cubicBezTo>
                    <a:cubicBezTo>
                      <a:pt x="727" y="4555"/>
                      <a:pt x="737" y="4855"/>
                      <a:pt x="757" y="5156"/>
                    </a:cubicBezTo>
                    <a:cubicBezTo>
                      <a:pt x="789" y="5447"/>
                      <a:pt x="840" y="5747"/>
                      <a:pt x="923" y="6059"/>
                    </a:cubicBezTo>
                    <a:cubicBezTo>
                      <a:pt x="1059" y="6619"/>
                      <a:pt x="1308" y="7179"/>
                      <a:pt x="1649" y="7718"/>
                    </a:cubicBezTo>
                    <a:cubicBezTo>
                      <a:pt x="1971" y="8237"/>
                      <a:pt x="2366" y="8693"/>
                      <a:pt x="2728" y="9108"/>
                    </a:cubicBezTo>
                    <a:cubicBezTo>
                      <a:pt x="2873" y="9264"/>
                      <a:pt x="3019" y="9430"/>
                      <a:pt x="3175" y="9585"/>
                    </a:cubicBezTo>
                    <a:cubicBezTo>
                      <a:pt x="3797" y="10270"/>
                      <a:pt x="4440" y="10975"/>
                      <a:pt x="4886" y="11795"/>
                    </a:cubicBezTo>
                    <a:lnTo>
                      <a:pt x="4897" y="11816"/>
                    </a:lnTo>
                    <a:lnTo>
                      <a:pt x="4907" y="11826"/>
                    </a:lnTo>
                    <a:cubicBezTo>
                      <a:pt x="4990" y="12013"/>
                      <a:pt x="5073" y="12179"/>
                      <a:pt x="5135" y="12345"/>
                    </a:cubicBezTo>
                    <a:cubicBezTo>
                      <a:pt x="5208" y="12542"/>
                      <a:pt x="5259" y="12739"/>
                      <a:pt x="5321" y="12978"/>
                    </a:cubicBezTo>
                    <a:cubicBezTo>
                      <a:pt x="5415" y="13434"/>
                      <a:pt x="5457" y="13891"/>
                      <a:pt x="5446" y="14357"/>
                    </a:cubicBezTo>
                    <a:lnTo>
                      <a:pt x="5436" y="14378"/>
                    </a:lnTo>
                    <a:cubicBezTo>
                      <a:pt x="5415" y="14824"/>
                      <a:pt x="5342" y="15270"/>
                      <a:pt x="5218" y="15705"/>
                    </a:cubicBezTo>
                    <a:cubicBezTo>
                      <a:pt x="5073" y="16141"/>
                      <a:pt x="4886" y="16567"/>
                      <a:pt x="4648" y="16961"/>
                    </a:cubicBezTo>
                    <a:cubicBezTo>
                      <a:pt x="4399" y="17355"/>
                      <a:pt x="4108" y="17708"/>
                      <a:pt x="3776" y="18029"/>
                    </a:cubicBezTo>
                    <a:lnTo>
                      <a:pt x="3756" y="18050"/>
                    </a:lnTo>
                    <a:cubicBezTo>
                      <a:pt x="3454" y="18319"/>
                      <a:pt x="3122" y="18548"/>
                      <a:pt x="2781" y="18734"/>
                    </a:cubicBezTo>
                    <a:cubicBezTo>
                      <a:pt x="2366" y="18953"/>
                      <a:pt x="1919" y="19098"/>
                      <a:pt x="1536" y="19222"/>
                    </a:cubicBezTo>
                    <a:cubicBezTo>
                      <a:pt x="1400" y="19264"/>
                      <a:pt x="1266" y="19295"/>
                      <a:pt x="1131" y="19336"/>
                    </a:cubicBezTo>
                    <a:cubicBezTo>
                      <a:pt x="810" y="19430"/>
                      <a:pt x="457" y="19544"/>
                      <a:pt x="104" y="19668"/>
                    </a:cubicBezTo>
                    <a:cubicBezTo>
                      <a:pt x="73" y="19679"/>
                      <a:pt x="42" y="19700"/>
                      <a:pt x="21" y="19741"/>
                    </a:cubicBezTo>
                    <a:cubicBezTo>
                      <a:pt x="1" y="19772"/>
                      <a:pt x="1" y="19813"/>
                      <a:pt x="21" y="19855"/>
                    </a:cubicBezTo>
                    <a:cubicBezTo>
                      <a:pt x="21" y="19875"/>
                      <a:pt x="42" y="19896"/>
                      <a:pt x="63" y="19917"/>
                    </a:cubicBezTo>
                    <a:cubicBezTo>
                      <a:pt x="73" y="19948"/>
                      <a:pt x="114" y="19979"/>
                      <a:pt x="146" y="19990"/>
                    </a:cubicBezTo>
                    <a:cubicBezTo>
                      <a:pt x="1338" y="20280"/>
                      <a:pt x="2521" y="20426"/>
                      <a:pt x="3673" y="20426"/>
                    </a:cubicBezTo>
                    <a:cubicBezTo>
                      <a:pt x="4274" y="20426"/>
                      <a:pt x="4865" y="20384"/>
                      <a:pt x="5436" y="20311"/>
                    </a:cubicBezTo>
                    <a:cubicBezTo>
                      <a:pt x="6338" y="20177"/>
                      <a:pt x="7199" y="19948"/>
                      <a:pt x="7988" y="19606"/>
                    </a:cubicBezTo>
                    <a:cubicBezTo>
                      <a:pt x="8009" y="19596"/>
                      <a:pt x="8029" y="19585"/>
                      <a:pt x="8060" y="19575"/>
                    </a:cubicBezTo>
                    <a:cubicBezTo>
                      <a:pt x="8195" y="19398"/>
                      <a:pt x="8330" y="19212"/>
                      <a:pt x="8444" y="19015"/>
                    </a:cubicBezTo>
                    <a:cubicBezTo>
                      <a:pt x="8496" y="18911"/>
                      <a:pt x="8548" y="18817"/>
                      <a:pt x="8599" y="18714"/>
                    </a:cubicBezTo>
                    <a:cubicBezTo>
                      <a:pt x="8652" y="18610"/>
                      <a:pt x="8703" y="18506"/>
                      <a:pt x="8745" y="18402"/>
                    </a:cubicBezTo>
                    <a:lnTo>
                      <a:pt x="8745" y="18413"/>
                    </a:lnTo>
                    <a:cubicBezTo>
                      <a:pt x="8848" y="18154"/>
                      <a:pt x="8942" y="17895"/>
                      <a:pt x="9014" y="17625"/>
                    </a:cubicBezTo>
                    <a:cubicBezTo>
                      <a:pt x="9046" y="17480"/>
                      <a:pt x="9087" y="17334"/>
                      <a:pt x="9108" y="17189"/>
                    </a:cubicBezTo>
                    <a:cubicBezTo>
                      <a:pt x="9139" y="17054"/>
                      <a:pt x="9160" y="16909"/>
                      <a:pt x="9180" y="16774"/>
                    </a:cubicBezTo>
                    <a:lnTo>
                      <a:pt x="9180" y="16784"/>
                    </a:lnTo>
                    <a:cubicBezTo>
                      <a:pt x="9222" y="16473"/>
                      <a:pt x="9242" y="16152"/>
                      <a:pt x="9242" y="15830"/>
                    </a:cubicBezTo>
                    <a:cubicBezTo>
                      <a:pt x="9242" y="15685"/>
                      <a:pt x="9242" y="15530"/>
                      <a:pt x="9233" y="15374"/>
                    </a:cubicBezTo>
                    <a:cubicBezTo>
                      <a:pt x="9222" y="15228"/>
                      <a:pt x="9212" y="15083"/>
                      <a:pt x="9191" y="14938"/>
                    </a:cubicBezTo>
                    <a:cubicBezTo>
                      <a:pt x="9160" y="14710"/>
                      <a:pt x="9118" y="14472"/>
                      <a:pt x="9056" y="14243"/>
                    </a:cubicBezTo>
                    <a:cubicBezTo>
                      <a:pt x="9025" y="14140"/>
                      <a:pt x="8994" y="14025"/>
                      <a:pt x="8952" y="13921"/>
                    </a:cubicBezTo>
                    <a:cubicBezTo>
                      <a:pt x="8911" y="13797"/>
                      <a:pt x="8869" y="13683"/>
                      <a:pt x="8818" y="13569"/>
                    </a:cubicBezTo>
                    <a:lnTo>
                      <a:pt x="8818" y="13579"/>
                    </a:lnTo>
                    <a:cubicBezTo>
                      <a:pt x="8724" y="13340"/>
                      <a:pt x="8610" y="13123"/>
                      <a:pt x="8486" y="12905"/>
                    </a:cubicBezTo>
                    <a:cubicBezTo>
                      <a:pt x="8413" y="12791"/>
                      <a:pt x="8350" y="12687"/>
                      <a:pt x="8278" y="12584"/>
                    </a:cubicBezTo>
                    <a:cubicBezTo>
                      <a:pt x="8216" y="12490"/>
                      <a:pt x="8143" y="12397"/>
                      <a:pt x="8081" y="12303"/>
                    </a:cubicBezTo>
                    <a:lnTo>
                      <a:pt x="8071" y="12303"/>
                    </a:lnTo>
                    <a:cubicBezTo>
                      <a:pt x="7843" y="12003"/>
                      <a:pt x="7583" y="11733"/>
                      <a:pt x="7313" y="11473"/>
                    </a:cubicBezTo>
                    <a:cubicBezTo>
                      <a:pt x="7043" y="11224"/>
                      <a:pt x="6764" y="10986"/>
                      <a:pt x="6473" y="10758"/>
                    </a:cubicBezTo>
                    <a:lnTo>
                      <a:pt x="6463" y="10758"/>
                    </a:lnTo>
                    <a:cubicBezTo>
                      <a:pt x="6027" y="10415"/>
                      <a:pt x="5570" y="10104"/>
                      <a:pt x="5114" y="9783"/>
                    </a:cubicBezTo>
                    <a:cubicBezTo>
                      <a:pt x="5000" y="9700"/>
                      <a:pt x="4876" y="9617"/>
                      <a:pt x="4761" y="9534"/>
                    </a:cubicBezTo>
                    <a:cubicBezTo>
                      <a:pt x="4637" y="9451"/>
                      <a:pt x="4523" y="9368"/>
                      <a:pt x="4409" y="9285"/>
                    </a:cubicBezTo>
                    <a:cubicBezTo>
                      <a:pt x="4201" y="9129"/>
                      <a:pt x="4005" y="8963"/>
                      <a:pt x="3807" y="8797"/>
                    </a:cubicBezTo>
                    <a:cubicBezTo>
                      <a:pt x="3579" y="8600"/>
                      <a:pt x="3351" y="8393"/>
                      <a:pt x="3133" y="8165"/>
                    </a:cubicBezTo>
                    <a:cubicBezTo>
                      <a:pt x="3029" y="8061"/>
                      <a:pt x="2915" y="7936"/>
                      <a:pt x="2822" y="7822"/>
                    </a:cubicBezTo>
                    <a:cubicBezTo>
                      <a:pt x="2728" y="7718"/>
                      <a:pt x="2635" y="7605"/>
                      <a:pt x="2552" y="7490"/>
                    </a:cubicBezTo>
                    <a:cubicBezTo>
                      <a:pt x="2200" y="7044"/>
                      <a:pt x="1909" y="6556"/>
                      <a:pt x="1691" y="6028"/>
                    </a:cubicBezTo>
                    <a:cubicBezTo>
                      <a:pt x="1587" y="5758"/>
                      <a:pt x="1494" y="5478"/>
                      <a:pt x="1421" y="5198"/>
                    </a:cubicBezTo>
                    <a:cubicBezTo>
                      <a:pt x="1359" y="4908"/>
                      <a:pt x="1308" y="4617"/>
                      <a:pt x="1287" y="4327"/>
                    </a:cubicBezTo>
                    <a:cubicBezTo>
                      <a:pt x="1255" y="4005"/>
                      <a:pt x="1255" y="3684"/>
                      <a:pt x="1276" y="3362"/>
                    </a:cubicBezTo>
                    <a:cubicBezTo>
                      <a:pt x="1297" y="3040"/>
                      <a:pt x="1338" y="2729"/>
                      <a:pt x="1400" y="2428"/>
                    </a:cubicBezTo>
                    <a:cubicBezTo>
                      <a:pt x="1473" y="2107"/>
                      <a:pt x="1566" y="1796"/>
                      <a:pt x="1681" y="1484"/>
                    </a:cubicBezTo>
                    <a:cubicBezTo>
                      <a:pt x="1795" y="1183"/>
                      <a:pt x="1919" y="883"/>
                      <a:pt x="2064" y="602"/>
                    </a:cubicBezTo>
                    <a:cubicBezTo>
                      <a:pt x="2168" y="395"/>
                      <a:pt x="2283" y="198"/>
                      <a:pt x="239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7528192" y="3195605"/>
                <a:ext cx="45" cy="45"/>
              </a:xfrm>
              <a:custGeom>
                <a:rect b="b" l="l" r="r" t="t"/>
                <a:pathLst>
                  <a:path extrusionOk="0" h="1" w="1">
                    <a:moveTo>
                      <a:pt x="0" y="1"/>
                    </a:moveTo>
                    <a:lnTo>
                      <a:pt x="0" y="1"/>
                    </a:lnTo>
                    <a:lnTo>
                      <a:pt x="0" y="1"/>
                    </a:ln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7528192" y="3195605"/>
                <a:ext cx="45" cy="45"/>
              </a:xfrm>
              <a:custGeom>
                <a:rect b="b" l="l" r="r" t="t"/>
                <a:pathLst>
                  <a:path extrusionOk="0" h="1" w="1">
                    <a:moveTo>
                      <a:pt x="0" y="1"/>
                    </a:move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7406147" y="2644919"/>
                <a:ext cx="64131" cy="66429"/>
              </a:xfrm>
              <a:custGeom>
                <a:rect b="b" l="l" r="r" t="t"/>
                <a:pathLst>
                  <a:path extrusionOk="0" h="1474" w="1423">
                    <a:moveTo>
                      <a:pt x="779" y="0"/>
                    </a:moveTo>
                    <a:cubicBezTo>
                      <a:pt x="654" y="21"/>
                      <a:pt x="540" y="73"/>
                      <a:pt x="426" y="135"/>
                    </a:cubicBezTo>
                    <a:cubicBezTo>
                      <a:pt x="323" y="208"/>
                      <a:pt x="240" y="301"/>
                      <a:pt x="157" y="436"/>
                    </a:cubicBezTo>
                    <a:cubicBezTo>
                      <a:pt x="115" y="498"/>
                      <a:pt x="84" y="561"/>
                      <a:pt x="53" y="644"/>
                    </a:cubicBezTo>
                    <a:cubicBezTo>
                      <a:pt x="11" y="747"/>
                      <a:pt x="1" y="851"/>
                      <a:pt x="1" y="965"/>
                    </a:cubicBezTo>
                    <a:cubicBezTo>
                      <a:pt x="1" y="986"/>
                      <a:pt x="11" y="1006"/>
                      <a:pt x="21" y="1017"/>
                    </a:cubicBezTo>
                    <a:cubicBezTo>
                      <a:pt x="21" y="1038"/>
                      <a:pt x="21" y="1059"/>
                      <a:pt x="32" y="1079"/>
                    </a:cubicBezTo>
                    <a:cubicBezTo>
                      <a:pt x="53" y="1162"/>
                      <a:pt x="94" y="1245"/>
                      <a:pt x="166" y="1317"/>
                    </a:cubicBezTo>
                    <a:cubicBezTo>
                      <a:pt x="219" y="1380"/>
                      <a:pt x="291" y="1421"/>
                      <a:pt x="385" y="1453"/>
                    </a:cubicBezTo>
                    <a:cubicBezTo>
                      <a:pt x="426" y="1463"/>
                      <a:pt x="457" y="1473"/>
                      <a:pt x="498" y="1473"/>
                    </a:cubicBezTo>
                    <a:cubicBezTo>
                      <a:pt x="551" y="1473"/>
                      <a:pt x="613" y="1463"/>
                      <a:pt x="675" y="1442"/>
                    </a:cubicBezTo>
                    <a:cubicBezTo>
                      <a:pt x="800" y="1411"/>
                      <a:pt x="913" y="1317"/>
                      <a:pt x="986" y="1255"/>
                    </a:cubicBezTo>
                    <a:cubicBezTo>
                      <a:pt x="1090" y="1162"/>
                      <a:pt x="1183" y="1048"/>
                      <a:pt x="1277" y="903"/>
                    </a:cubicBezTo>
                    <a:cubicBezTo>
                      <a:pt x="1328" y="820"/>
                      <a:pt x="1401" y="685"/>
                      <a:pt x="1411" y="540"/>
                    </a:cubicBezTo>
                    <a:cubicBezTo>
                      <a:pt x="1422" y="415"/>
                      <a:pt x="1391" y="312"/>
                      <a:pt x="1339" y="218"/>
                    </a:cubicBezTo>
                    <a:cubicBezTo>
                      <a:pt x="1287" y="135"/>
                      <a:pt x="1194" y="73"/>
                      <a:pt x="1090" y="31"/>
                    </a:cubicBezTo>
                    <a:cubicBezTo>
                      <a:pt x="1017" y="10"/>
                      <a:pt x="945" y="0"/>
                      <a:pt x="87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7486098" y="2649111"/>
                <a:ext cx="48673" cy="46329"/>
              </a:xfrm>
              <a:custGeom>
                <a:rect b="b" l="l" r="r" t="t"/>
                <a:pathLst>
                  <a:path extrusionOk="0" h="1028" w="1080">
                    <a:moveTo>
                      <a:pt x="768" y="0"/>
                    </a:moveTo>
                    <a:cubicBezTo>
                      <a:pt x="716" y="0"/>
                      <a:pt x="654" y="21"/>
                      <a:pt x="592" y="42"/>
                    </a:cubicBezTo>
                    <a:lnTo>
                      <a:pt x="582" y="42"/>
                    </a:lnTo>
                    <a:cubicBezTo>
                      <a:pt x="561" y="42"/>
                      <a:pt x="550" y="42"/>
                      <a:pt x="529" y="53"/>
                    </a:cubicBezTo>
                    <a:cubicBezTo>
                      <a:pt x="363" y="104"/>
                      <a:pt x="239" y="177"/>
                      <a:pt x="135" y="281"/>
                    </a:cubicBezTo>
                    <a:cubicBezTo>
                      <a:pt x="104" y="322"/>
                      <a:pt x="73" y="374"/>
                      <a:pt x="42" y="426"/>
                    </a:cubicBezTo>
                    <a:cubicBezTo>
                      <a:pt x="11" y="488"/>
                      <a:pt x="11" y="551"/>
                      <a:pt x="1" y="602"/>
                    </a:cubicBezTo>
                    <a:cubicBezTo>
                      <a:pt x="1" y="696"/>
                      <a:pt x="31" y="800"/>
                      <a:pt x="94" y="872"/>
                    </a:cubicBezTo>
                    <a:cubicBezTo>
                      <a:pt x="177" y="966"/>
                      <a:pt x="270" y="1017"/>
                      <a:pt x="363" y="1028"/>
                    </a:cubicBezTo>
                    <a:lnTo>
                      <a:pt x="426" y="1028"/>
                    </a:lnTo>
                    <a:cubicBezTo>
                      <a:pt x="519" y="1028"/>
                      <a:pt x="612" y="996"/>
                      <a:pt x="706" y="945"/>
                    </a:cubicBezTo>
                    <a:cubicBezTo>
                      <a:pt x="810" y="872"/>
                      <a:pt x="903" y="758"/>
                      <a:pt x="997" y="581"/>
                    </a:cubicBezTo>
                    <a:cubicBezTo>
                      <a:pt x="1027" y="519"/>
                      <a:pt x="1048" y="457"/>
                      <a:pt x="1069" y="385"/>
                    </a:cubicBezTo>
                    <a:cubicBezTo>
                      <a:pt x="1080" y="332"/>
                      <a:pt x="1080" y="270"/>
                      <a:pt x="1059" y="198"/>
                    </a:cubicBezTo>
                    <a:cubicBezTo>
                      <a:pt x="1048" y="156"/>
                      <a:pt x="1017" y="104"/>
                      <a:pt x="976" y="73"/>
                    </a:cubicBezTo>
                    <a:cubicBezTo>
                      <a:pt x="944" y="42"/>
                      <a:pt x="893" y="21"/>
                      <a:pt x="831" y="11"/>
                    </a:cubicBezTo>
                    <a:cubicBezTo>
                      <a:pt x="810" y="11"/>
                      <a:pt x="789" y="0"/>
                      <a:pt x="76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7502954" y="2587863"/>
                <a:ext cx="48177" cy="42363"/>
              </a:xfrm>
              <a:custGeom>
                <a:rect b="b" l="l" r="r" t="t"/>
                <a:pathLst>
                  <a:path extrusionOk="0" h="940" w="1069">
                    <a:moveTo>
                      <a:pt x="674" y="1"/>
                    </a:moveTo>
                    <a:cubicBezTo>
                      <a:pt x="664" y="1"/>
                      <a:pt x="643" y="11"/>
                      <a:pt x="633" y="11"/>
                    </a:cubicBezTo>
                    <a:cubicBezTo>
                      <a:pt x="374" y="84"/>
                      <a:pt x="104" y="229"/>
                      <a:pt x="31" y="499"/>
                    </a:cubicBezTo>
                    <a:cubicBezTo>
                      <a:pt x="0" y="603"/>
                      <a:pt x="21" y="696"/>
                      <a:pt x="72" y="789"/>
                    </a:cubicBezTo>
                    <a:cubicBezTo>
                      <a:pt x="125" y="862"/>
                      <a:pt x="218" y="924"/>
                      <a:pt x="311" y="935"/>
                    </a:cubicBezTo>
                    <a:cubicBezTo>
                      <a:pt x="332" y="938"/>
                      <a:pt x="352" y="940"/>
                      <a:pt x="372" y="940"/>
                    </a:cubicBezTo>
                    <a:cubicBezTo>
                      <a:pt x="462" y="940"/>
                      <a:pt x="547" y="904"/>
                      <a:pt x="633" y="862"/>
                    </a:cubicBezTo>
                    <a:cubicBezTo>
                      <a:pt x="685" y="831"/>
                      <a:pt x="736" y="779"/>
                      <a:pt x="789" y="737"/>
                    </a:cubicBezTo>
                    <a:cubicBezTo>
                      <a:pt x="840" y="686"/>
                      <a:pt x="892" y="613"/>
                      <a:pt x="934" y="550"/>
                    </a:cubicBezTo>
                    <a:cubicBezTo>
                      <a:pt x="996" y="447"/>
                      <a:pt x="1068" y="333"/>
                      <a:pt x="1058" y="208"/>
                    </a:cubicBezTo>
                    <a:cubicBezTo>
                      <a:pt x="1047" y="105"/>
                      <a:pt x="964" y="22"/>
                      <a:pt x="861" y="11"/>
                    </a:cubicBezTo>
                    <a:cubicBezTo>
                      <a:pt x="847" y="8"/>
                      <a:pt x="832" y="6"/>
                      <a:pt x="817" y="6"/>
                    </a:cubicBezTo>
                    <a:cubicBezTo>
                      <a:pt x="786" y="6"/>
                      <a:pt x="754" y="11"/>
                      <a:pt x="726" y="11"/>
                    </a:cubicBezTo>
                    <a:cubicBezTo>
                      <a:pt x="715" y="11"/>
                      <a:pt x="695" y="1"/>
                      <a:pt x="67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7368741" y="2786568"/>
                <a:ext cx="48222" cy="56830"/>
              </a:xfrm>
              <a:custGeom>
                <a:rect b="b" l="l" r="r" t="t"/>
                <a:pathLst>
                  <a:path extrusionOk="0" h="1261" w="1070">
                    <a:moveTo>
                      <a:pt x="789" y="0"/>
                    </a:moveTo>
                    <a:cubicBezTo>
                      <a:pt x="779" y="0"/>
                      <a:pt x="768" y="0"/>
                      <a:pt x="758" y="11"/>
                    </a:cubicBezTo>
                    <a:cubicBezTo>
                      <a:pt x="685" y="11"/>
                      <a:pt x="634" y="42"/>
                      <a:pt x="582" y="73"/>
                    </a:cubicBezTo>
                    <a:cubicBezTo>
                      <a:pt x="519" y="104"/>
                      <a:pt x="478" y="145"/>
                      <a:pt x="436" y="187"/>
                    </a:cubicBezTo>
                    <a:cubicBezTo>
                      <a:pt x="385" y="228"/>
                      <a:pt x="343" y="270"/>
                      <a:pt x="302" y="322"/>
                    </a:cubicBezTo>
                    <a:cubicBezTo>
                      <a:pt x="229" y="415"/>
                      <a:pt x="167" y="530"/>
                      <a:pt x="125" y="633"/>
                    </a:cubicBezTo>
                    <a:cubicBezTo>
                      <a:pt x="74" y="716"/>
                      <a:pt x="42" y="809"/>
                      <a:pt x="21" y="892"/>
                    </a:cubicBezTo>
                    <a:cubicBezTo>
                      <a:pt x="1" y="1007"/>
                      <a:pt x="32" y="1131"/>
                      <a:pt x="125" y="1193"/>
                    </a:cubicBezTo>
                    <a:cubicBezTo>
                      <a:pt x="186" y="1234"/>
                      <a:pt x="264" y="1261"/>
                      <a:pt x="340" y="1261"/>
                    </a:cubicBezTo>
                    <a:cubicBezTo>
                      <a:pt x="380" y="1261"/>
                      <a:pt x="421" y="1253"/>
                      <a:pt x="457" y="1235"/>
                    </a:cubicBezTo>
                    <a:cubicBezTo>
                      <a:pt x="561" y="1193"/>
                      <a:pt x="644" y="1110"/>
                      <a:pt x="727" y="1017"/>
                    </a:cubicBezTo>
                    <a:cubicBezTo>
                      <a:pt x="821" y="913"/>
                      <a:pt x="893" y="799"/>
                      <a:pt x="955" y="685"/>
                    </a:cubicBezTo>
                    <a:cubicBezTo>
                      <a:pt x="1017" y="571"/>
                      <a:pt x="1059" y="457"/>
                      <a:pt x="1070" y="322"/>
                    </a:cubicBezTo>
                    <a:cubicBezTo>
                      <a:pt x="1070" y="281"/>
                      <a:pt x="1059" y="228"/>
                      <a:pt x="1049" y="187"/>
                    </a:cubicBezTo>
                    <a:cubicBezTo>
                      <a:pt x="1038" y="156"/>
                      <a:pt x="1017" y="135"/>
                      <a:pt x="1007" y="115"/>
                    </a:cubicBezTo>
                    <a:cubicBezTo>
                      <a:pt x="976" y="83"/>
                      <a:pt x="955" y="62"/>
                      <a:pt x="914" y="32"/>
                    </a:cubicBezTo>
                    <a:cubicBezTo>
                      <a:pt x="872" y="11"/>
                      <a:pt x="831" y="0"/>
                      <a:pt x="78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7392627" y="2683272"/>
                <a:ext cx="447385" cy="938756"/>
              </a:xfrm>
              <a:custGeom>
                <a:rect b="b" l="l" r="r" t="t"/>
                <a:pathLst>
                  <a:path extrusionOk="0" h="20830" w="9927">
                    <a:moveTo>
                      <a:pt x="7375" y="0"/>
                    </a:moveTo>
                    <a:cubicBezTo>
                      <a:pt x="7178" y="0"/>
                      <a:pt x="6950" y="10"/>
                      <a:pt x="6690" y="31"/>
                    </a:cubicBezTo>
                    <a:cubicBezTo>
                      <a:pt x="6296" y="62"/>
                      <a:pt x="5913" y="114"/>
                      <a:pt x="5549" y="187"/>
                    </a:cubicBezTo>
                    <a:cubicBezTo>
                      <a:pt x="5176" y="270"/>
                      <a:pt x="4855" y="363"/>
                      <a:pt x="4553" y="466"/>
                    </a:cubicBezTo>
                    <a:cubicBezTo>
                      <a:pt x="3827" y="726"/>
                      <a:pt x="3143" y="1079"/>
                      <a:pt x="2531" y="1504"/>
                    </a:cubicBezTo>
                    <a:cubicBezTo>
                      <a:pt x="2251" y="1690"/>
                      <a:pt x="2012" y="1877"/>
                      <a:pt x="1784" y="2075"/>
                    </a:cubicBezTo>
                    <a:cubicBezTo>
                      <a:pt x="1660" y="2188"/>
                      <a:pt x="1545" y="2292"/>
                      <a:pt x="1452" y="2396"/>
                    </a:cubicBezTo>
                    <a:cubicBezTo>
                      <a:pt x="1349" y="2500"/>
                      <a:pt x="1255" y="2603"/>
                      <a:pt x="1162" y="2707"/>
                    </a:cubicBezTo>
                    <a:cubicBezTo>
                      <a:pt x="996" y="2905"/>
                      <a:pt x="861" y="3080"/>
                      <a:pt x="747" y="3257"/>
                    </a:cubicBezTo>
                    <a:cubicBezTo>
                      <a:pt x="623" y="3444"/>
                      <a:pt x="508" y="3631"/>
                      <a:pt x="425" y="3817"/>
                    </a:cubicBezTo>
                    <a:cubicBezTo>
                      <a:pt x="332" y="3993"/>
                      <a:pt x="270" y="4159"/>
                      <a:pt x="218" y="4325"/>
                    </a:cubicBezTo>
                    <a:cubicBezTo>
                      <a:pt x="155" y="4502"/>
                      <a:pt x="104" y="4678"/>
                      <a:pt x="72" y="4855"/>
                    </a:cubicBezTo>
                    <a:cubicBezTo>
                      <a:pt x="42" y="5041"/>
                      <a:pt x="10" y="5217"/>
                      <a:pt x="10" y="5383"/>
                    </a:cubicBezTo>
                    <a:cubicBezTo>
                      <a:pt x="0" y="5477"/>
                      <a:pt x="0" y="5560"/>
                      <a:pt x="0" y="5653"/>
                    </a:cubicBezTo>
                    <a:cubicBezTo>
                      <a:pt x="0" y="5736"/>
                      <a:pt x="10" y="5819"/>
                      <a:pt x="10" y="5902"/>
                    </a:cubicBezTo>
                    <a:cubicBezTo>
                      <a:pt x="31" y="6089"/>
                      <a:pt x="62" y="6275"/>
                      <a:pt x="93" y="6452"/>
                    </a:cubicBezTo>
                    <a:cubicBezTo>
                      <a:pt x="125" y="6566"/>
                      <a:pt x="145" y="6660"/>
                      <a:pt x="176" y="6743"/>
                    </a:cubicBezTo>
                    <a:cubicBezTo>
                      <a:pt x="197" y="6826"/>
                      <a:pt x="228" y="6918"/>
                      <a:pt x="259" y="7001"/>
                    </a:cubicBezTo>
                    <a:cubicBezTo>
                      <a:pt x="321" y="7188"/>
                      <a:pt x="394" y="7344"/>
                      <a:pt x="466" y="7499"/>
                    </a:cubicBezTo>
                    <a:cubicBezTo>
                      <a:pt x="540" y="7635"/>
                      <a:pt x="623" y="7769"/>
                      <a:pt x="705" y="7894"/>
                    </a:cubicBezTo>
                    <a:cubicBezTo>
                      <a:pt x="809" y="8050"/>
                      <a:pt x="923" y="8184"/>
                      <a:pt x="1047" y="8319"/>
                    </a:cubicBezTo>
                    <a:cubicBezTo>
                      <a:pt x="1151" y="8444"/>
                      <a:pt x="1286" y="8568"/>
                      <a:pt x="1421" y="8682"/>
                    </a:cubicBezTo>
                    <a:cubicBezTo>
                      <a:pt x="1909" y="9108"/>
                      <a:pt x="2469" y="9440"/>
                      <a:pt x="2946" y="9709"/>
                    </a:cubicBezTo>
                    <a:lnTo>
                      <a:pt x="3237" y="9875"/>
                    </a:lnTo>
                    <a:lnTo>
                      <a:pt x="3257" y="9885"/>
                    </a:lnTo>
                    <a:cubicBezTo>
                      <a:pt x="3548" y="10051"/>
                      <a:pt x="3880" y="10238"/>
                      <a:pt x="4191" y="10425"/>
                    </a:cubicBezTo>
                    <a:cubicBezTo>
                      <a:pt x="4419" y="10581"/>
                      <a:pt x="4606" y="10705"/>
                      <a:pt x="4772" y="10830"/>
                    </a:cubicBezTo>
                    <a:cubicBezTo>
                      <a:pt x="4979" y="10985"/>
                      <a:pt x="5155" y="11130"/>
                      <a:pt x="5300" y="11265"/>
                    </a:cubicBezTo>
                    <a:cubicBezTo>
                      <a:pt x="5394" y="11358"/>
                      <a:pt x="5477" y="11452"/>
                      <a:pt x="5549" y="11535"/>
                    </a:cubicBezTo>
                    <a:cubicBezTo>
                      <a:pt x="5653" y="11639"/>
                      <a:pt x="5736" y="11742"/>
                      <a:pt x="5819" y="11846"/>
                    </a:cubicBezTo>
                    <a:cubicBezTo>
                      <a:pt x="5996" y="12095"/>
                      <a:pt x="6151" y="12323"/>
                      <a:pt x="6275" y="12561"/>
                    </a:cubicBezTo>
                    <a:cubicBezTo>
                      <a:pt x="6400" y="12810"/>
                      <a:pt x="6514" y="13070"/>
                      <a:pt x="6597" y="13319"/>
                    </a:cubicBezTo>
                    <a:cubicBezTo>
                      <a:pt x="6690" y="13589"/>
                      <a:pt x="6753" y="13858"/>
                      <a:pt x="6794" y="14117"/>
                    </a:cubicBezTo>
                    <a:cubicBezTo>
                      <a:pt x="6836" y="14398"/>
                      <a:pt x="6846" y="14668"/>
                      <a:pt x="6846" y="14926"/>
                    </a:cubicBezTo>
                    <a:cubicBezTo>
                      <a:pt x="6846" y="15207"/>
                      <a:pt x="6826" y="15487"/>
                      <a:pt x="6773" y="15756"/>
                    </a:cubicBezTo>
                    <a:cubicBezTo>
                      <a:pt x="6732" y="16026"/>
                      <a:pt x="6670" y="16296"/>
                      <a:pt x="6587" y="16555"/>
                    </a:cubicBezTo>
                    <a:cubicBezTo>
                      <a:pt x="6535" y="16711"/>
                      <a:pt x="6483" y="16846"/>
                      <a:pt x="6431" y="16970"/>
                    </a:cubicBezTo>
                    <a:cubicBezTo>
                      <a:pt x="6379" y="17116"/>
                      <a:pt x="6317" y="17240"/>
                      <a:pt x="6265" y="17354"/>
                    </a:cubicBezTo>
                    <a:cubicBezTo>
                      <a:pt x="6151" y="17593"/>
                      <a:pt x="6006" y="17842"/>
                      <a:pt x="5851" y="18091"/>
                    </a:cubicBezTo>
                    <a:cubicBezTo>
                      <a:pt x="5695" y="18329"/>
                      <a:pt x="5529" y="18547"/>
                      <a:pt x="5363" y="18744"/>
                    </a:cubicBezTo>
                    <a:cubicBezTo>
                      <a:pt x="5187" y="18951"/>
                      <a:pt x="5021" y="19138"/>
                      <a:pt x="4834" y="19315"/>
                    </a:cubicBezTo>
                    <a:cubicBezTo>
                      <a:pt x="4647" y="19501"/>
                      <a:pt x="4450" y="19677"/>
                      <a:pt x="4242" y="19833"/>
                    </a:cubicBezTo>
                    <a:cubicBezTo>
                      <a:pt x="3838" y="20145"/>
                      <a:pt x="3402" y="20414"/>
                      <a:pt x="2946" y="20632"/>
                    </a:cubicBezTo>
                    <a:cubicBezTo>
                      <a:pt x="2790" y="20705"/>
                      <a:pt x="2635" y="20767"/>
                      <a:pt x="2500" y="20829"/>
                    </a:cubicBezTo>
                    <a:cubicBezTo>
                      <a:pt x="3205" y="20705"/>
                      <a:pt x="3880" y="20497"/>
                      <a:pt x="4523" y="20228"/>
                    </a:cubicBezTo>
                    <a:cubicBezTo>
                      <a:pt x="5332" y="19875"/>
                      <a:pt x="6079" y="19398"/>
                      <a:pt x="6711" y="18806"/>
                    </a:cubicBezTo>
                    <a:cubicBezTo>
                      <a:pt x="7033" y="18506"/>
                      <a:pt x="7344" y="18163"/>
                      <a:pt x="7614" y="17789"/>
                    </a:cubicBezTo>
                    <a:cubicBezTo>
                      <a:pt x="7925" y="17375"/>
                      <a:pt x="8195" y="16918"/>
                      <a:pt x="8433" y="16452"/>
                    </a:cubicBezTo>
                    <a:cubicBezTo>
                      <a:pt x="8942" y="15424"/>
                      <a:pt x="9201" y="14419"/>
                      <a:pt x="9191" y="13444"/>
                    </a:cubicBezTo>
                    <a:cubicBezTo>
                      <a:pt x="9180" y="12925"/>
                      <a:pt x="9087" y="12406"/>
                      <a:pt x="8910" y="11929"/>
                    </a:cubicBezTo>
                    <a:cubicBezTo>
                      <a:pt x="8755" y="11493"/>
                      <a:pt x="8506" y="11058"/>
                      <a:pt x="8163" y="10591"/>
                    </a:cubicBezTo>
                    <a:cubicBezTo>
                      <a:pt x="7603" y="9844"/>
                      <a:pt x="6846" y="9253"/>
                      <a:pt x="6120" y="8713"/>
                    </a:cubicBezTo>
                    <a:cubicBezTo>
                      <a:pt x="5985" y="8620"/>
                      <a:pt x="5851" y="8516"/>
                      <a:pt x="5715" y="8423"/>
                    </a:cubicBezTo>
                    <a:lnTo>
                      <a:pt x="5705" y="8412"/>
                    </a:lnTo>
                    <a:cubicBezTo>
                      <a:pt x="5404" y="8195"/>
                      <a:pt x="5093" y="7967"/>
                      <a:pt x="4792" y="7738"/>
                    </a:cubicBezTo>
                    <a:lnTo>
                      <a:pt x="4792" y="7759"/>
                    </a:lnTo>
                    <a:cubicBezTo>
                      <a:pt x="4450" y="7458"/>
                      <a:pt x="4253" y="7292"/>
                      <a:pt x="4097" y="7147"/>
                    </a:cubicBezTo>
                    <a:cubicBezTo>
                      <a:pt x="3983" y="7043"/>
                      <a:pt x="3869" y="6929"/>
                      <a:pt x="3755" y="6805"/>
                    </a:cubicBezTo>
                    <a:cubicBezTo>
                      <a:pt x="3661" y="6711"/>
                      <a:pt x="3548" y="6587"/>
                      <a:pt x="3454" y="6462"/>
                    </a:cubicBezTo>
                    <a:cubicBezTo>
                      <a:pt x="3340" y="6317"/>
                      <a:pt x="3257" y="6162"/>
                      <a:pt x="3184" y="6006"/>
                    </a:cubicBezTo>
                    <a:cubicBezTo>
                      <a:pt x="3133" y="5860"/>
                      <a:pt x="3101" y="5726"/>
                      <a:pt x="3081" y="5591"/>
                    </a:cubicBezTo>
                    <a:cubicBezTo>
                      <a:pt x="3060" y="5456"/>
                      <a:pt x="3071" y="5332"/>
                      <a:pt x="3081" y="5197"/>
                    </a:cubicBezTo>
                    <a:cubicBezTo>
                      <a:pt x="3101" y="5051"/>
                      <a:pt x="3143" y="4906"/>
                      <a:pt x="3195" y="4761"/>
                    </a:cubicBezTo>
                    <a:lnTo>
                      <a:pt x="3205" y="4740"/>
                    </a:lnTo>
                    <a:cubicBezTo>
                      <a:pt x="3288" y="4553"/>
                      <a:pt x="3412" y="4357"/>
                      <a:pt x="3558" y="4170"/>
                    </a:cubicBezTo>
                    <a:cubicBezTo>
                      <a:pt x="3765" y="3900"/>
                      <a:pt x="4025" y="3651"/>
                      <a:pt x="4325" y="3423"/>
                    </a:cubicBezTo>
                    <a:cubicBezTo>
                      <a:pt x="4730" y="3122"/>
                      <a:pt x="5187" y="2873"/>
                      <a:pt x="5674" y="2666"/>
                    </a:cubicBezTo>
                    <a:cubicBezTo>
                      <a:pt x="6109" y="2490"/>
                      <a:pt x="6514" y="2386"/>
                      <a:pt x="6919" y="2334"/>
                    </a:cubicBezTo>
                    <a:cubicBezTo>
                      <a:pt x="7043" y="2313"/>
                      <a:pt x="7178" y="2313"/>
                      <a:pt x="7313" y="2313"/>
                    </a:cubicBezTo>
                    <a:lnTo>
                      <a:pt x="7333" y="2313"/>
                    </a:lnTo>
                    <a:cubicBezTo>
                      <a:pt x="7365" y="2334"/>
                      <a:pt x="7396" y="2344"/>
                      <a:pt x="7427" y="2344"/>
                    </a:cubicBezTo>
                    <a:cubicBezTo>
                      <a:pt x="7437" y="2344"/>
                      <a:pt x="7448" y="2344"/>
                      <a:pt x="7458" y="2334"/>
                    </a:cubicBezTo>
                    <a:cubicBezTo>
                      <a:pt x="7499" y="2324"/>
                      <a:pt x="7520" y="2303"/>
                      <a:pt x="7552" y="2271"/>
                    </a:cubicBezTo>
                    <a:lnTo>
                      <a:pt x="7562" y="2261"/>
                    </a:lnTo>
                    <a:lnTo>
                      <a:pt x="7582" y="2241"/>
                    </a:lnTo>
                    <a:cubicBezTo>
                      <a:pt x="7811" y="1981"/>
                      <a:pt x="8091" y="1732"/>
                      <a:pt x="8495" y="1462"/>
                    </a:cubicBezTo>
                    <a:cubicBezTo>
                      <a:pt x="8848" y="1224"/>
                      <a:pt x="9211" y="996"/>
                      <a:pt x="9512" y="819"/>
                    </a:cubicBezTo>
                    <a:cubicBezTo>
                      <a:pt x="9657" y="736"/>
                      <a:pt x="9792" y="653"/>
                      <a:pt x="9927" y="570"/>
                    </a:cubicBezTo>
                    <a:cubicBezTo>
                      <a:pt x="9875" y="529"/>
                      <a:pt x="9823" y="498"/>
                      <a:pt x="9740" y="456"/>
                    </a:cubicBezTo>
                    <a:cubicBezTo>
                      <a:pt x="9574" y="373"/>
                      <a:pt x="9398" y="311"/>
                      <a:pt x="9221" y="259"/>
                    </a:cubicBezTo>
                    <a:cubicBezTo>
                      <a:pt x="9055" y="208"/>
                      <a:pt x="8879" y="155"/>
                      <a:pt x="8672" y="114"/>
                    </a:cubicBezTo>
                    <a:cubicBezTo>
                      <a:pt x="8267" y="42"/>
                      <a:pt x="7831" y="0"/>
                      <a:pt x="7375" y="0"/>
                    </a:cubicBezTo>
                    <a:close/>
                  </a:path>
                </a:pathLst>
              </a:custGeom>
              <a:solidFill>
                <a:srgbClr val="C8B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7634282" y="2683272"/>
                <a:ext cx="205733" cy="119204"/>
              </a:xfrm>
              <a:custGeom>
                <a:rect b="b" l="l" r="r" t="t"/>
                <a:pathLst>
                  <a:path extrusionOk="0" h="2645" w="4565">
                    <a:moveTo>
                      <a:pt x="2013" y="0"/>
                    </a:moveTo>
                    <a:cubicBezTo>
                      <a:pt x="1805" y="0"/>
                      <a:pt x="1567" y="10"/>
                      <a:pt x="1328" y="31"/>
                    </a:cubicBezTo>
                    <a:cubicBezTo>
                      <a:pt x="934" y="62"/>
                      <a:pt x="551" y="114"/>
                      <a:pt x="187" y="187"/>
                    </a:cubicBezTo>
                    <a:lnTo>
                      <a:pt x="94" y="217"/>
                    </a:lnTo>
                    <a:cubicBezTo>
                      <a:pt x="32" y="508"/>
                      <a:pt x="1" y="819"/>
                      <a:pt x="11" y="1120"/>
                    </a:cubicBezTo>
                    <a:cubicBezTo>
                      <a:pt x="32" y="1494"/>
                      <a:pt x="104" y="1856"/>
                      <a:pt x="208" y="2220"/>
                    </a:cubicBezTo>
                    <a:lnTo>
                      <a:pt x="208" y="2199"/>
                    </a:lnTo>
                    <a:cubicBezTo>
                      <a:pt x="260" y="2344"/>
                      <a:pt x="312" y="2500"/>
                      <a:pt x="374" y="2645"/>
                    </a:cubicBezTo>
                    <a:cubicBezTo>
                      <a:pt x="789" y="2479"/>
                      <a:pt x="1173" y="2375"/>
                      <a:pt x="1557" y="2334"/>
                    </a:cubicBezTo>
                    <a:cubicBezTo>
                      <a:pt x="1681" y="2313"/>
                      <a:pt x="1816" y="2303"/>
                      <a:pt x="1951" y="2303"/>
                    </a:cubicBezTo>
                    <a:lnTo>
                      <a:pt x="1971" y="2303"/>
                    </a:lnTo>
                    <a:cubicBezTo>
                      <a:pt x="2003" y="2324"/>
                      <a:pt x="2034" y="2334"/>
                      <a:pt x="2065" y="2334"/>
                    </a:cubicBezTo>
                    <a:lnTo>
                      <a:pt x="2096" y="2334"/>
                    </a:lnTo>
                    <a:cubicBezTo>
                      <a:pt x="2137" y="2324"/>
                      <a:pt x="2158" y="2303"/>
                      <a:pt x="2190" y="2271"/>
                    </a:cubicBezTo>
                    <a:lnTo>
                      <a:pt x="2200" y="2251"/>
                    </a:lnTo>
                    <a:lnTo>
                      <a:pt x="2210" y="2241"/>
                    </a:lnTo>
                    <a:cubicBezTo>
                      <a:pt x="2439" y="1981"/>
                      <a:pt x="2729" y="1732"/>
                      <a:pt x="3123" y="1462"/>
                    </a:cubicBezTo>
                    <a:cubicBezTo>
                      <a:pt x="3476" y="1224"/>
                      <a:pt x="3829" y="1006"/>
                      <a:pt x="4150" y="819"/>
                    </a:cubicBezTo>
                    <a:cubicBezTo>
                      <a:pt x="4295" y="726"/>
                      <a:pt x="4430" y="653"/>
                      <a:pt x="4565" y="560"/>
                    </a:cubicBezTo>
                    <a:cubicBezTo>
                      <a:pt x="4502" y="529"/>
                      <a:pt x="4440" y="487"/>
                      <a:pt x="4378" y="456"/>
                    </a:cubicBezTo>
                    <a:cubicBezTo>
                      <a:pt x="4212" y="383"/>
                      <a:pt x="4036" y="311"/>
                      <a:pt x="3859" y="259"/>
                    </a:cubicBezTo>
                    <a:cubicBezTo>
                      <a:pt x="3693" y="208"/>
                      <a:pt x="3507" y="155"/>
                      <a:pt x="3310" y="125"/>
                    </a:cubicBezTo>
                    <a:cubicBezTo>
                      <a:pt x="2905" y="42"/>
                      <a:pt x="2469" y="0"/>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7537521" y="2694494"/>
                <a:ext cx="107576" cy="137907"/>
              </a:xfrm>
              <a:custGeom>
                <a:rect b="b" l="l" r="r" t="t"/>
                <a:pathLst>
                  <a:path extrusionOk="0" h="3060" w="2387">
                    <a:moveTo>
                      <a:pt x="94" y="1183"/>
                    </a:moveTo>
                    <a:cubicBezTo>
                      <a:pt x="94" y="1185"/>
                      <a:pt x="95" y="1187"/>
                      <a:pt x="96" y="1189"/>
                    </a:cubicBezTo>
                    <a:lnTo>
                      <a:pt x="96" y="1189"/>
                    </a:lnTo>
                    <a:cubicBezTo>
                      <a:pt x="95" y="1187"/>
                      <a:pt x="94" y="1185"/>
                      <a:pt x="94" y="1183"/>
                    </a:cubicBezTo>
                    <a:close/>
                    <a:moveTo>
                      <a:pt x="2085" y="0"/>
                    </a:moveTo>
                    <a:lnTo>
                      <a:pt x="2085" y="0"/>
                    </a:lnTo>
                    <a:cubicBezTo>
                      <a:pt x="1816" y="62"/>
                      <a:pt x="1567" y="134"/>
                      <a:pt x="1338" y="217"/>
                    </a:cubicBezTo>
                    <a:cubicBezTo>
                      <a:pt x="872" y="383"/>
                      <a:pt x="426" y="591"/>
                      <a:pt x="1" y="830"/>
                    </a:cubicBezTo>
                    <a:cubicBezTo>
                      <a:pt x="31" y="952"/>
                      <a:pt x="62" y="1074"/>
                      <a:pt x="102" y="1196"/>
                    </a:cubicBezTo>
                    <a:lnTo>
                      <a:pt x="102" y="1196"/>
                    </a:lnTo>
                    <a:cubicBezTo>
                      <a:pt x="100" y="1193"/>
                      <a:pt x="98" y="1191"/>
                      <a:pt x="96" y="1189"/>
                    </a:cubicBezTo>
                    <a:lnTo>
                      <a:pt x="96" y="1189"/>
                    </a:lnTo>
                    <a:cubicBezTo>
                      <a:pt x="220" y="1581"/>
                      <a:pt x="406" y="1941"/>
                      <a:pt x="623" y="2292"/>
                    </a:cubicBezTo>
                    <a:cubicBezTo>
                      <a:pt x="810" y="2573"/>
                      <a:pt x="1017" y="2831"/>
                      <a:pt x="1266" y="3060"/>
                    </a:cubicBezTo>
                    <a:cubicBezTo>
                      <a:pt x="1608" y="2821"/>
                      <a:pt x="1982" y="2614"/>
                      <a:pt x="2387" y="2448"/>
                    </a:cubicBezTo>
                    <a:cubicBezTo>
                      <a:pt x="2210" y="2022"/>
                      <a:pt x="2075" y="1577"/>
                      <a:pt x="2034" y="1120"/>
                    </a:cubicBezTo>
                    <a:cubicBezTo>
                      <a:pt x="2013" y="861"/>
                      <a:pt x="2002" y="591"/>
                      <a:pt x="2034" y="321"/>
                    </a:cubicBezTo>
                    <a:cubicBezTo>
                      <a:pt x="2044" y="217"/>
                      <a:pt x="2065" y="104"/>
                      <a:pt x="2085"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454325" y="2735145"/>
                <a:ext cx="134662" cy="148678"/>
              </a:xfrm>
              <a:custGeom>
                <a:rect b="b" l="l" r="r" t="t"/>
                <a:pathLst>
                  <a:path extrusionOk="0" h="3299" w="2988">
                    <a:moveTo>
                      <a:pt x="1722" y="0"/>
                    </a:moveTo>
                    <a:cubicBezTo>
                      <a:pt x="1525" y="104"/>
                      <a:pt x="1338" y="228"/>
                      <a:pt x="1162" y="353"/>
                    </a:cubicBezTo>
                    <a:cubicBezTo>
                      <a:pt x="882" y="539"/>
                      <a:pt x="643" y="726"/>
                      <a:pt x="425" y="924"/>
                    </a:cubicBezTo>
                    <a:cubicBezTo>
                      <a:pt x="301" y="1037"/>
                      <a:pt x="187" y="1141"/>
                      <a:pt x="83" y="1245"/>
                    </a:cubicBezTo>
                    <a:cubicBezTo>
                      <a:pt x="52" y="1276"/>
                      <a:pt x="31" y="1307"/>
                      <a:pt x="0" y="1339"/>
                    </a:cubicBezTo>
                    <a:cubicBezTo>
                      <a:pt x="73" y="1484"/>
                      <a:pt x="146" y="1629"/>
                      <a:pt x="239" y="1774"/>
                    </a:cubicBezTo>
                    <a:cubicBezTo>
                      <a:pt x="425" y="2054"/>
                      <a:pt x="643" y="2293"/>
                      <a:pt x="882" y="2521"/>
                    </a:cubicBezTo>
                    <a:lnTo>
                      <a:pt x="892" y="2521"/>
                    </a:lnTo>
                    <a:cubicBezTo>
                      <a:pt x="892" y="2521"/>
                      <a:pt x="892" y="2521"/>
                      <a:pt x="892" y="2521"/>
                    </a:cubicBezTo>
                    <a:lnTo>
                      <a:pt x="892" y="2521"/>
                    </a:lnTo>
                    <a:cubicBezTo>
                      <a:pt x="892" y="2531"/>
                      <a:pt x="892" y="2531"/>
                      <a:pt x="902" y="2531"/>
                    </a:cubicBezTo>
                    <a:lnTo>
                      <a:pt x="892" y="2521"/>
                    </a:lnTo>
                    <a:lnTo>
                      <a:pt x="892" y="2521"/>
                    </a:lnTo>
                    <a:cubicBezTo>
                      <a:pt x="1224" y="2822"/>
                      <a:pt x="1598" y="3070"/>
                      <a:pt x="1992" y="3299"/>
                    </a:cubicBezTo>
                    <a:cubicBezTo>
                      <a:pt x="2043" y="3206"/>
                      <a:pt x="2106" y="3112"/>
                      <a:pt x="2179" y="3019"/>
                    </a:cubicBezTo>
                    <a:cubicBezTo>
                      <a:pt x="2396" y="2749"/>
                      <a:pt x="2656" y="2500"/>
                      <a:pt x="2956" y="2272"/>
                    </a:cubicBezTo>
                    <a:cubicBezTo>
                      <a:pt x="2967" y="2261"/>
                      <a:pt x="2977" y="2251"/>
                      <a:pt x="2988" y="2251"/>
                    </a:cubicBezTo>
                    <a:cubicBezTo>
                      <a:pt x="2873" y="2137"/>
                      <a:pt x="2760" y="2012"/>
                      <a:pt x="2666" y="1888"/>
                    </a:cubicBezTo>
                    <a:cubicBezTo>
                      <a:pt x="2469" y="1660"/>
                      <a:pt x="2303" y="1401"/>
                      <a:pt x="2158" y="1131"/>
                    </a:cubicBezTo>
                    <a:cubicBezTo>
                      <a:pt x="2013" y="871"/>
                      <a:pt x="1888" y="592"/>
                      <a:pt x="1794" y="301"/>
                    </a:cubicBezTo>
                    <a:cubicBezTo>
                      <a:pt x="1774" y="198"/>
                      <a:pt x="1743" y="104"/>
                      <a:pt x="172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7397720" y="2800584"/>
                <a:ext cx="143089" cy="120691"/>
              </a:xfrm>
              <a:custGeom>
                <a:rect b="b" l="l" r="r" t="t"/>
                <a:pathLst>
                  <a:path extrusionOk="0" h="2678" w="3175">
                    <a:moveTo>
                      <a:pt x="1153" y="0"/>
                    </a:moveTo>
                    <a:lnTo>
                      <a:pt x="1049" y="104"/>
                    </a:lnTo>
                    <a:cubicBezTo>
                      <a:pt x="893" y="302"/>
                      <a:pt x="748" y="477"/>
                      <a:pt x="634" y="654"/>
                    </a:cubicBezTo>
                    <a:cubicBezTo>
                      <a:pt x="510" y="841"/>
                      <a:pt x="406" y="1028"/>
                      <a:pt x="312" y="1214"/>
                    </a:cubicBezTo>
                    <a:cubicBezTo>
                      <a:pt x="229" y="1390"/>
                      <a:pt x="157" y="1556"/>
                      <a:pt x="105" y="1722"/>
                    </a:cubicBezTo>
                    <a:cubicBezTo>
                      <a:pt x="63" y="1837"/>
                      <a:pt x="32" y="1950"/>
                      <a:pt x="1" y="2065"/>
                    </a:cubicBezTo>
                    <a:cubicBezTo>
                      <a:pt x="105" y="2127"/>
                      <a:pt x="208" y="2189"/>
                      <a:pt x="323" y="2241"/>
                    </a:cubicBezTo>
                    <a:cubicBezTo>
                      <a:pt x="644" y="2397"/>
                      <a:pt x="987" y="2501"/>
                      <a:pt x="1339" y="2573"/>
                    </a:cubicBezTo>
                    <a:lnTo>
                      <a:pt x="1329" y="2563"/>
                    </a:lnTo>
                    <a:lnTo>
                      <a:pt x="1329" y="2563"/>
                    </a:lnTo>
                    <a:cubicBezTo>
                      <a:pt x="1736" y="2641"/>
                      <a:pt x="2150" y="2678"/>
                      <a:pt x="2561" y="2678"/>
                    </a:cubicBezTo>
                    <a:cubicBezTo>
                      <a:pt x="2693" y="2678"/>
                      <a:pt x="2826" y="2674"/>
                      <a:pt x="2958" y="2667"/>
                    </a:cubicBezTo>
                    <a:cubicBezTo>
                      <a:pt x="2958" y="2646"/>
                      <a:pt x="2968" y="2614"/>
                      <a:pt x="2968" y="2594"/>
                    </a:cubicBezTo>
                    <a:cubicBezTo>
                      <a:pt x="2988" y="2448"/>
                      <a:pt x="3030" y="2303"/>
                      <a:pt x="3082" y="2158"/>
                    </a:cubicBezTo>
                    <a:lnTo>
                      <a:pt x="3092" y="2137"/>
                    </a:lnTo>
                    <a:cubicBezTo>
                      <a:pt x="3113" y="2086"/>
                      <a:pt x="3144" y="2023"/>
                      <a:pt x="3175" y="1971"/>
                    </a:cubicBezTo>
                    <a:cubicBezTo>
                      <a:pt x="2760" y="1722"/>
                      <a:pt x="2356" y="1463"/>
                      <a:pt x="2003" y="1131"/>
                    </a:cubicBezTo>
                    <a:cubicBezTo>
                      <a:pt x="1785" y="924"/>
                      <a:pt x="1578" y="706"/>
                      <a:pt x="1412" y="457"/>
                    </a:cubicBezTo>
                    <a:cubicBezTo>
                      <a:pt x="1329" y="332"/>
                      <a:pt x="1246" y="198"/>
                      <a:pt x="1183" y="53"/>
                    </a:cubicBezTo>
                    <a:cubicBezTo>
                      <a:pt x="1173" y="42"/>
                      <a:pt x="1163" y="21"/>
                      <a:pt x="115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7392627" y="2900184"/>
                <a:ext cx="144036" cy="117852"/>
              </a:xfrm>
              <a:custGeom>
                <a:rect b="b" l="l" r="r" t="t"/>
                <a:pathLst>
                  <a:path extrusionOk="0" h="2615" w="3196">
                    <a:moveTo>
                      <a:pt x="83" y="0"/>
                    </a:moveTo>
                    <a:cubicBezTo>
                      <a:pt x="83" y="10"/>
                      <a:pt x="72" y="31"/>
                      <a:pt x="72" y="42"/>
                    </a:cubicBezTo>
                    <a:cubicBezTo>
                      <a:pt x="42" y="228"/>
                      <a:pt x="21" y="404"/>
                      <a:pt x="10" y="570"/>
                    </a:cubicBezTo>
                    <a:cubicBezTo>
                      <a:pt x="0" y="664"/>
                      <a:pt x="0" y="747"/>
                      <a:pt x="0" y="840"/>
                    </a:cubicBezTo>
                    <a:cubicBezTo>
                      <a:pt x="10" y="923"/>
                      <a:pt x="10" y="1006"/>
                      <a:pt x="21" y="1089"/>
                    </a:cubicBezTo>
                    <a:cubicBezTo>
                      <a:pt x="31" y="1276"/>
                      <a:pt x="62" y="1462"/>
                      <a:pt x="104" y="1639"/>
                    </a:cubicBezTo>
                    <a:cubicBezTo>
                      <a:pt x="125" y="1753"/>
                      <a:pt x="145" y="1847"/>
                      <a:pt x="176" y="1930"/>
                    </a:cubicBezTo>
                    <a:cubicBezTo>
                      <a:pt x="197" y="2013"/>
                      <a:pt x="228" y="2105"/>
                      <a:pt x="259" y="2188"/>
                    </a:cubicBezTo>
                    <a:cubicBezTo>
                      <a:pt x="311" y="2344"/>
                      <a:pt x="374" y="2490"/>
                      <a:pt x="436" y="2614"/>
                    </a:cubicBezTo>
                    <a:cubicBezTo>
                      <a:pt x="643" y="2583"/>
                      <a:pt x="851" y="2541"/>
                      <a:pt x="1058" y="2490"/>
                    </a:cubicBezTo>
                    <a:lnTo>
                      <a:pt x="1037" y="2490"/>
                    </a:lnTo>
                    <a:cubicBezTo>
                      <a:pt x="1452" y="2375"/>
                      <a:pt x="1856" y="2220"/>
                      <a:pt x="2241" y="2002"/>
                    </a:cubicBezTo>
                    <a:lnTo>
                      <a:pt x="2241" y="1992"/>
                    </a:lnTo>
                    <a:cubicBezTo>
                      <a:pt x="2531" y="1826"/>
                      <a:pt x="2801" y="1618"/>
                      <a:pt x="3039" y="1379"/>
                    </a:cubicBezTo>
                    <a:cubicBezTo>
                      <a:pt x="3091" y="1328"/>
                      <a:pt x="3143" y="1276"/>
                      <a:pt x="3195" y="1213"/>
                    </a:cubicBezTo>
                    <a:cubicBezTo>
                      <a:pt x="3195" y="1203"/>
                      <a:pt x="3184" y="1193"/>
                      <a:pt x="3184" y="1193"/>
                    </a:cubicBezTo>
                    <a:cubicBezTo>
                      <a:pt x="3133" y="1058"/>
                      <a:pt x="3101" y="913"/>
                      <a:pt x="3081" y="778"/>
                    </a:cubicBezTo>
                    <a:cubicBezTo>
                      <a:pt x="3071" y="715"/>
                      <a:pt x="3071" y="664"/>
                      <a:pt x="3071" y="602"/>
                    </a:cubicBezTo>
                    <a:cubicBezTo>
                      <a:pt x="2956" y="607"/>
                      <a:pt x="2845" y="609"/>
                      <a:pt x="2733" y="609"/>
                    </a:cubicBezTo>
                    <a:cubicBezTo>
                      <a:pt x="2622" y="609"/>
                      <a:pt x="2510" y="607"/>
                      <a:pt x="2396" y="602"/>
                    </a:cubicBezTo>
                    <a:cubicBezTo>
                      <a:pt x="2105" y="591"/>
                      <a:pt x="1805" y="570"/>
                      <a:pt x="1515" y="519"/>
                    </a:cubicBezTo>
                    <a:cubicBezTo>
                      <a:pt x="1017" y="425"/>
                      <a:pt x="519" y="280"/>
                      <a:pt x="8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7415476" y="2960936"/>
                <a:ext cx="170716" cy="141242"/>
              </a:xfrm>
              <a:custGeom>
                <a:rect b="b" l="l" r="r" t="t"/>
                <a:pathLst>
                  <a:path extrusionOk="0" h="3134" w="3788">
                    <a:moveTo>
                      <a:pt x="2750" y="1"/>
                    </a:moveTo>
                    <a:cubicBezTo>
                      <a:pt x="2594" y="197"/>
                      <a:pt x="2408" y="363"/>
                      <a:pt x="2200" y="509"/>
                    </a:cubicBezTo>
                    <a:cubicBezTo>
                      <a:pt x="1920" y="716"/>
                      <a:pt x="1609" y="893"/>
                      <a:pt x="1287" y="1027"/>
                    </a:cubicBezTo>
                    <a:cubicBezTo>
                      <a:pt x="872" y="1204"/>
                      <a:pt x="437" y="1328"/>
                      <a:pt x="1" y="1401"/>
                    </a:cubicBezTo>
                    <a:cubicBezTo>
                      <a:pt x="53" y="1515"/>
                      <a:pt x="125" y="1619"/>
                      <a:pt x="198" y="1733"/>
                    </a:cubicBezTo>
                    <a:cubicBezTo>
                      <a:pt x="302" y="1878"/>
                      <a:pt x="416" y="2023"/>
                      <a:pt x="540" y="2158"/>
                    </a:cubicBezTo>
                    <a:cubicBezTo>
                      <a:pt x="655" y="2283"/>
                      <a:pt x="779" y="2407"/>
                      <a:pt x="914" y="2521"/>
                    </a:cubicBezTo>
                    <a:cubicBezTo>
                      <a:pt x="1174" y="2749"/>
                      <a:pt x="1453" y="2947"/>
                      <a:pt x="1744" y="3133"/>
                    </a:cubicBezTo>
                    <a:cubicBezTo>
                      <a:pt x="2179" y="2832"/>
                      <a:pt x="2584" y="2480"/>
                      <a:pt x="2957" y="2107"/>
                    </a:cubicBezTo>
                    <a:lnTo>
                      <a:pt x="2957" y="2107"/>
                    </a:lnTo>
                    <a:cubicBezTo>
                      <a:pt x="2947" y="2117"/>
                      <a:pt x="2947" y="2117"/>
                      <a:pt x="2937" y="2117"/>
                    </a:cubicBezTo>
                    <a:cubicBezTo>
                      <a:pt x="3237" y="1816"/>
                      <a:pt x="3518" y="1494"/>
                      <a:pt x="3788" y="1172"/>
                    </a:cubicBezTo>
                    <a:cubicBezTo>
                      <a:pt x="3715" y="1100"/>
                      <a:pt x="3652" y="1048"/>
                      <a:pt x="3590" y="986"/>
                    </a:cubicBezTo>
                    <a:cubicBezTo>
                      <a:pt x="3476" y="893"/>
                      <a:pt x="3362" y="778"/>
                      <a:pt x="3248" y="654"/>
                    </a:cubicBezTo>
                    <a:cubicBezTo>
                      <a:pt x="3154" y="550"/>
                      <a:pt x="3041" y="436"/>
                      <a:pt x="2947" y="301"/>
                    </a:cubicBezTo>
                    <a:cubicBezTo>
                      <a:pt x="2875" y="208"/>
                      <a:pt x="2812" y="104"/>
                      <a:pt x="275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7500114" y="3017992"/>
                <a:ext cx="159449" cy="139349"/>
              </a:xfrm>
              <a:custGeom>
                <a:rect b="b" l="l" r="r" t="t"/>
                <a:pathLst>
                  <a:path extrusionOk="0" h="3092" w="3538">
                    <a:moveTo>
                      <a:pt x="2013" y="0"/>
                    </a:moveTo>
                    <a:cubicBezTo>
                      <a:pt x="1691" y="394"/>
                      <a:pt x="1359" y="778"/>
                      <a:pt x="986" y="1130"/>
                    </a:cubicBezTo>
                    <a:cubicBezTo>
                      <a:pt x="778" y="1328"/>
                      <a:pt x="561" y="1525"/>
                      <a:pt x="333" y="1701"/>
                    </a:cubicBezTo>
                    <a:cubicBezTo>
                      <a:pt x="218" y="1784"/>
                      <a:pt x="105" y="1867"/>
                      <a:pt x="1" y="1950"/>
                    </a:cubicBezTo>
                    <a:cubicBezTo>
                      <a:pt x="188" y="2064"/>
                      <a:pt x="384" y="2179"/>
                      <a:pt x="571" y="2282"/>
                    </a:cubicBezTo>
                    <a:lnTo>
                      <a:pt x="852" y="2448"/>
                    </a:lnTo>
                    <a:cubicBezTo>
                      <a:pt x="1173" y="2624"/>
                      <a:pt x="1495" y="2811"/>
                      <a:pt x="1806" y="2998"/>
                    </a:cubicBezTo>
                    <a:cubicBezTo>
                      <a:pt x="1857" y="3029"/>
                      <a:pt x="1899" y="3060"/>
                      <a:pt x="1951" y="3091"/>
                    </a:cubicBezTo>
                    <a:cubicBezTo>
                      <a:pt x="2106" y="2769"/>
                      <a:pt x="2293" y="2469"/>
                      <a:pt x="2511" y="2188"/>
                    </a:cubicBezTo>
                    <a:cubicBezTo>
                      <a:pt x="2802" y="1794"/>
                      <a:pt x="3154" y="1442"/>
                      <a:pt x="3538" y="1151"/>
                    </a:cubicBezTo>
                    <a:cubicBezTo>
                      <a:pt x="3475" y="1100"/>
                      <a:pt x="3403" y="1047"/>
                      <a:pt x="3330" y="996"/>
                    </a:cubicBezTo>
                    <a:lnTo>
                      <a:pt x="3320" y="985"/>
                    </a:lnTo>
                    <a:cubicBezTo>
                      <a:pt x="3030" y="789"/>
                      <a:pt x="2708" y="550"/>
                      <a:pt x="2407" y="311"/>
                    </a:cubicBezTo>
                    <a:lnTo>
                      <a:pt x="2407" y="332"/>
                    </a:lnTo>
                    <a:cubicBezTo>
                      <a:pt x="2251" y="208"/>
                      <a:pt x="2127" y="93"/>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7593135" y="3073606"/>
                <a:ext cx="141242" cy="129975"/>
              </a:xfrm>
              <a:custGeom>
                <a:rect b="b" l="l" r="r" t="t"/>
                <a:pathLst>
                  <a:path extrusionOk="0" h="2884" w="3134">
                    <a:moveTo>
                      <a:pt x="1598" y="0"/>
                    </a:moveTo>
                    <a:cubicBezTo>
                      <a:pt x="1381" y="166"/>
                      <a:pt x="1173" y="343"/>
                      <a:pt x="987" y="540"/>
                    </a:cubicBezTo>
                    <a:lnTo>
                      <a:pt x="996" y="530"/>
                    </a:lnTo>
                    <a:lnTo>
                      <a:pt x="996" y="530"/>
                    </a:lnTo>
                    <a:cubicBezTo>
                      <a:pt x="664" y="862"/>
                      <a:pt x="385" y="1245"/>
                      <a:pt x="157" y="1650"/>
                    </a:cubicBezTo>
                    <a:cubicBezTo>
                      <a:pt x="104" y="1743"/>
                      <a:pt x="53" y="1837"/>
                      <a:pt x="1" y="1940"/>
                    </a:cubicBezTo>
                    <a:cubicBezTo>
                      <a:pt x="125" y="2013"/>
                      <a:pt x="229" y="2086"/>
                      <a:pt x="323" y="2169"/>
                    </a:cubicBezTo>
                    <a:cubicBezTo>
                      <a:pt x="530" y="2314"/>
                      <a:pt x="696" y="2459"/>
                      <a:pt x="851" y="2604"/>
                    </a:cubicBezTo>
                    <a:cubicBezTo>
                      <a:pt x="955" y="2708"/>
                      <a:pt x="1038" y="2791"/>
                      <a:pt x="1111" y="2874"/>
                    </a:cubicBezTo>
                    <a:lnTo>
                      <a:pt x="1121" y="2884"/>
                    </a:lnTo>
                    <a:cubicBezTo>
                      <a:pt x="1308" y="2614"/>
                      <a:pt x="1547" y="2376"/>
                      <a:pt x="1796" y="2169"/>
                    </a:cubicBezTo>
                    <a:cubicBezTo>
                      <a:pt x="2211" y="1816"/>
                      <a:pt x="2667" y="1535"/>
                      <a:pt x="3133" y="1276"/>
                    </a:cubicBezTo>
                    <a:cubicBezTo>
                      <a:pt x="2677" y="820"/>
                      <a:pt x="2169" y="426"/>
                      <a:pt x="1671" y="62"/>
                    </a:cubicBezTo>
                    <a:cubicBezTo>
                      <a:pt x="1650" y="42"/>
                      <a:pt x="1619" y="21"/>
                      <a:pt x="15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7647847" y="3135800"/>
                <a:ext cx="147776" cy="128127"/>
              </a:xfrm>
              <a:custGeom>
                <a:rect b="b" l="l" r="r" t="t"/>
                <a:pathLst>
                  <a:path extrusionOk="0" h="2843" w="3279">
                    <a:moveTo>
                      <a:pt x="2023" y="0"/>
                    </a:moveTo>
                    <a:cubicBezTo>
                      <a:pt x="1940" y="42"/>
                      <a:pt x="1868" y="83"/>
                      <a:pt x="1785" y="135"/>
                    </a:cubicBezTo>
                    <a:lnTo>
                      <a:pt x="1806" y="125"/>
                    </a:lnTo>
                    <a:lnTo>
                      <a:pt x="1806" y="125"/>
                    </a:lnTo>
                    <a:cubicBezTo>
                      <a:pt x="1287" y="425"/>
                      <a:pt x="778" y="757"/>
                      <a:pt x="363" y="1183"/>
                    </a:cubicBezTo>
                    <a:cubicBezTo>
                      <a:pt x="229" y="1317"/>
                      <a:pt x="114" y="1462"/>
                      <a:pt x="1" y="1618"/>
                    </a:cubicBezTo>
                    <a:lnTo>
                      <a:pt x="156" y="1805"/>
                    </a:lnTo>
                    <a:cubicBezTo>
                      <a:pt x="343" y="2054"/>
                      <a:pt x="488" y="2282"/>
                      <a:pt x="612" y="2520"/>
                    </a:cubicBezTo>
                    <a:cubicBezTo>
                      <a:pt x="665" y="2624"/>
                      <a:pt x="716" y="2728"/>
                      <a:pt x="768" y="2842"/>
                    </a:cubicBezTo>
                    <a:cubicBezTo>
                      <a:pt x="1027" y="2656"/>
                      <a:pt x="1297" y="2510"/>
                      <a:pt x="1587" y="2375"/>
                    </a:cubicBezTo>
                    <a:cubicBezTo>
                      <a:pt x="2117" y="2147"/>
                      <a:pt x="2698" y="2002"/>
                      <a:pt x="3279" y="1971"/>
                    </a:cubicBezTo>
                    <a:cubicBezTo>
                      <a:pt x="3268" y="1940"/>
                      <a:pt x="3258" y="1919"/>
                      <a:pt x="3247" y="1888"/>
                    </a:cubicBezTo>
                    <a:cubicBezTo>
                      <a:pt x="3081" y="1452"/>
                      <a:pt x="2843" y="1017"/>
                      <a:pt x="2500" y="560"/>
                    </a:cubicBezTo>
                    <a:cubicBezTo>
                      <a:pt x="2355" y="363"/>
                      <a:pt x="2189" y="176"/>
                      <a:pt x="20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7684758" y="3231163"/>
                <a:ext cx="122088" cy="97256"/>
              </a:xfrm>
              <a:custGeom>
                <a:rect b="b" l="l" r="r" t="t"/>
                <a:pathLst>
                  <a:path extrusionOk="0" h="2158" w="2709">
                    <a:moveTo>
                      <a:pt x="2501" y="0"/>
                    </a:moveTo>
                    <a:cubicBezTo>
                      <a:pt x="2184" y="10"/>
                      <a:pt x="1857" y="61"/>
                      <a:pt x="1550" y="142"/>
                    </a:cubicBezTo>
                    <a:lnTo>
                      <a:pt x="1550" y="142"/>
                    </a:lnTo>
                    <a:cubicBezTo>
                      <a:pt x="1552" y="140"/>
                      <a:pt x="1554" y="138"/>
                      <a:pt x="1557" y="135"/>
                    </a:cubicBezTo>
                    <a:lnTo>
                      <a:pt x="1557" y="135"/>
                    </a:lnTo>
                    <a:cubicBezTo>
                      <a:pt x="1132" y="249"/>
                      <a:pt x="727" y="415"/>
                      <a:pt x="344" y="633"/>
                    </a:cubicBezTo>
                    <a:lnTo>
                      <a:pt x="344" y="643"/>
                    </a:lnTo>
                    <a:cubicBezTo>
                      <a:pt x="229" y="706"/>
                      <a:pt x="115" y="778"/>
                      <a:pt x="1" y="861"/>
                    </a:cubicBezTo>
                    <a:cubicBezTo>
                      <a:pt x="42" y="955"/>
                      <a:pt x="84" y="1058"/>
                      <a:pt x="115" y="1162"/>
                    </a:cubicBezTo>
                    <a:cubicBezTo>
                      <a:pt x="208" y="1432"/>
                      <a:pt x="271" y="1701"/>
                      <a:pt x="312" y="1960"/>
                    </a:cubicBezTo>
                    <a:cubicBezTo>
                      <a:pt x="323" y="2033"/>
                      <a:pt x="333" y="2096"/>
                      <a:pt x="333" y="2158"/>
                    </a:cubicBezTo>
                    <a:lnTo>
                      <a:pt x="395" y="2126"/>
                    </a:lnTo>
                    <a:cubicBezTo>
                      <a:pt x="696" y="2023"/>
                      <a:pt x="1017" y="1960"/>
                      <a:pt x="1329" y="1930"/>
                    </a:cubicBezTo>
                    <a:cubicBezTo>
                      <a:pt x="1453" y="1919"/>
                      <a:pt x="1578" y="1919"/>
                      <a:pt x="1702" y="1919"/>
                    </a:cubicBezTo>
                    <a:cubicBezTo>
                      <a:pt x="1900" y="1919"/>
                      <a:pt x="2096" y="1930"/>
                      <a:pt x="2294" y="1960"/>
                    </a:cubicBezTo>
                    <a:cubicBezTo>
                      <a:pt x="2418" y="1971"/>
                      <a:pt x="2543" y="1992"/>
                      <a:pt x="2656" y="2023"/>
                    </a:cubicBezTo>
                    <a:cubicBezTo>
                      <a:pt x="2688" y="1774"/>
                      <a:pt x="2709" y="1536"/>
                      <a:pt x="2698" y="1287"/>
                    </a:cubicBezTo>
                    <a:cubicBezTo>
                      <a:pt x="2698" y="851"/>
                      <a:pt x="2626" y="415"/>
                      <a:pt x="250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7700216" y="3259646"/>
                <a:ext cx="45" cy="541"/>
              </a:xfrm>
              <a:custGeom>
                <a:rect b="b" l="l" r="r" t="t"/>
                <a:pathLst>
                  <a:path extrusionOk="0" h="12" w="1">
                    <a:moveTo>
                      <a:pt x="1" y="11"/>
                    </a:moveTo>
                    <a:lnTo>
                      <a:pt x="1" y="1"/>
                    </a:ln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7505748" y="3324184"/>
                <a:ext cx="298302" cy="297851"/>
              </a:xfrm>
              <a:custGeom>
                <a:rect b="b" l="l" r="r" t="t"/>
                <a:pathLst>
                  <a:path extrusionOk="0" h="6609" w="6619">
                    <a:moveTo>
                      <a:pt x="5664" y="0"/>
                    </a:moveTo>
                    <a:cubicBezTo>
                      <a:pt x="5332" y="0"/>
                      <a:pt x="5010" y="32"/>
                      <a:pt x="4689" y="115"/>
                    </a:cubicBezTo>
                    <a:lnTo>
                      <a:pt x="4699" y="115"/>
                    </a:lnTo>
                    <a:cubicBezTo>
                      <a:pt x="4565" y="145"/>
                      <a:pt x="4440" y="187"/>
                      <a:pt x="4326" y="239"/>
                    </a:cubicBezTo>
                    <a:cubicBezTo>
                      <a:pt x="4336" y="394"/>
                      <a:pt x="4346" y="550"/>
                      <a:pt x="4336" y="705"/>
                    </a:cubicBezTo>
                    <a:cubicBezTo>
                      <a:pt x="4336" y="986"/>
                      <a:pt x="4316" y="1266"/>
                      <a:pt x="4274" y="1535"/>
                    </a:cubicBezTo>
                    <a:cubicBezTo>
                      <a:pt x="4222" y="1805"/>
                      <a:pt x="4160" y="2075"/>
                      <a:pt x="4077" y="2334"/>
                    </a:cubicBezTo>
                    <a:cubicBezTo>
                      <a:pt x="4025" y="2480"/>
                      <a:pt x="3973" y="2625"/>
                      <a:pt x="3921" y="2749"/>
                    </a:cubicBezTo>
                    <a:cubicBezTo>
                      <a:pt x="3869" y="2884"/>
                      <a:pt x="3818" y="3008"/>
                      <a:pt x="3755" y="3133"/>
                    </a:cubicBezTo>
                    <a:cubicBezTo>
                      <a:pt x="3641" y="3382"/>
                      <a:pt x="3496" y="3621"/>
                      <a:pt x="3341" y="3870"/>
                    </a:cubicBezTo>
                    <a:cubicBezTo>
                      <a:pt x="3185" y="4108"/>
                      <a:pt x="3019" y="4326"/>
                      <a:pt x="2853" y="4523"/>
                    </a:cubicBezTo>
                    <a:cubicBezTo>
                      <a:pt x="2677" y="4741"/>
                      <a:pt x="2511" y="4928"/>
                      <a:pt x="2334" y="5094"/>
                    </a:cubicBezTo>
                    <a:cubicBezTo>
                      <a:pt x="2137" y="5280"/>
                      <a:pt x="1940" y="5456"/>
                      <a:pt x="1743" y="5612"/>
                    </a:cubicBezTo>
                    <a:cubicBezTo>
                      <a:pt x="1328" y="5924"/>
                      <a:pt x="892" y="6193"/>
                      <a:pt x="436" y="6411"/>
                    </a:cubicBezTo>
                    <a:cubicBezTo>
                      <a:pt x="291" y="6484"/>
                      <a:pt x="135" y="6546"/>
                      <a:pt x="0" y="6608"/>
                    </a:cubicBezTo>
                    <a:cubicBezTo>
                      <a:pt x="695" y="6473"/>
                      <a:pt x="1380" y="6276"/>
                      <a:pt x="2013" y="6007"/>
                    </a:cubicBezTo>
                    <a:cubicBezTo>
                      <a:pt x="2822" y="5654"/>
                      <a:pt x="3569" y="5177"/>
                      <a:pt x="4201" y="4585"/>
                    </a:cubicBezTo>
                    <a:cubicBezTo>
                      <a:pt x="4523" y="4285"/>
                      <a:pt x="4823" y="3942"/>
                      <a:pt x="5104" y="3568"/>
                    </a:cubicBezTo>
                    <a:cubicBezTo>
                      <a:pt x="5415" y="3154"/>
                      <a:pt x="5685" y="2697"/>
                      <a:pt x="5913" y="2231"/>
                    </a:cubicBezTo>
                    <a:cubicBezTo>
                      <a:pt x="6276" y="1515"/>
                      <a:pt x="6515" y="799"/>
                      <a:pt x="6618" y="104"/>
                    </a:cubicBezTo>
                    <a:cubicBezTo>
                      <a:pt x="6296" y="32"/>
                      <a:pt x="5985" y="0"/>
                      <a:pt x="566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5"/>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5"/>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7664703" y="2683272"/>
                <a:ext cx="175313" cy="112669"/>
              </a:xfrm>
              <a:custGeom>
                <a:rect b="b" l="l" r="r" t="t"/>
                <a:pathLst>
                  <a:path extrusionOk="0" h="2500" w="3890">
                    <a:moveTo>
                      <a:pt x="1338" y="0"/>
                    </a:moveTo>
                    <a:cubicBezTo>
                      <a:pt x="1141" y="0"/>
                      <a:pt x="913" y="10"/>
                      <a:pt x="653" y="31"/>
                    </a:cubicBezTo>
                    <a:cubicBezTo>
                      <a:pt x="570" y="31"/>
                      <a:pt x="487" y="42"/>
                      <a:pt x="404" y="52"/>
                    </a:cubicBezTo>
                    <a:cubicBezTo>
                      <a:pt x="353" y="145"/>
                      <a:pt x="311" y="238"/>
                      <a:pt x="270" y="342"/>
                    </a:cubicBezTo>
                    <a:lnTo>
                      <a:pt x="270" y="332"/>
                    </a:lnTo>
                    <a:cubicBezTo>
                      <a:pt x="155" y="602"/>
                      <a:pt x="83" y="892"/>
                      <a:pt x="42" y="1183"/>
                    </a:cubicBezTo>
                    <a:lnTo>
                      <a:pt x="42" y="1172"/>
                    </a:lnTo>
                    <a:cubicBezTo>
                      <a:pt x="0" y="1515"/>
                      <a:pt x="0" y="1856"/>
                      <a:pt x="42" y="2188"/>
                    </a:cubicBezTo>
                    <a:lnTo>
                      <a:pt x="42" y="2178"/>
                    </a:lnTo>
                    <a:cubicBezTo>
                      <a:pt x="62" y="2292"/>
                      <a:pt x="83" y="2396"/>
                      <a:pt x="104" y="2500"/>
                    </a:cubicBezTo>
                    <a:cubicBezTo>
                      <a:pt x="374" y="2417"/>
                      <a:pt x="623" y="2365"/>
                      <a:pt x="882" y="2334"/>
                    </a:cubicBezTo>
                    <a:cubicBezTo>
                      <a:pt x="1006" y="2313"/>
                      <a:pt x="1141" y="2313"/>
                      <a:pt x="1276" y="2313"/>
                    </a:cubicBezTo>
                    <a:lnTo>
                      <a:pt x="1296" y="2313"/>
                    </a:lnTo>
                    <a:cubicBezTo>
                      <a:pt x="1328" y="2334"/>
                      <a:pt x="1359" y="2344"/>
                      <a:pt x="1390" y="2344"/>
                    </a:cubicBezTo>
                    <a:cubicBezTo>
                      <a:pt x="1400" y="2344"/>
                      <a:pt x="1411" y="2344"/>
                      <a:pt x="1421" y="2334"/>
                    </a:cubicBezTo>
                    <a:cubicBezTo>
                      <a:pt x="1462" y="2324"/>
                      <a:pt x="1483" y="2303"/>
                      <a:pt x="1515" y="2271"/>
                    </a:cubicBezTo>
                    <a:lnTo>
                      <a:pt x="1525" y="2261"/>
                    </a:lnTo>
                    <a:lnTo>
                      <a:pt x="1545" y="2241"/>
                    </a:lnTo>
                    <a:cubicBezTo>
                      <a:pt x="1764" y="1981"/>
                      <a:pt x="2054" y="1732"/>
                      <a:pt x="2458" y="1462"/>
                    </a:cubicBezTo>
                    <a:cubicBezTo>
                      <a:pt x="2811" y="1224"/>
                      <a:pt x="3174" y="996"/>
                      <a:pt x="3475" y="819"/>
                    </a:cubicBezTo>
                    <a:cubicBezTo>
                      <a:pt x="3620" y="736"/>
                      <a:pt x="3755" y="653"/>
                      <a:pt x="3890" y="570"/>
                    </a:cubicBezTo>
                    <a:cubicBezTo>
                      <a:pt x="3838" y="529"/>
                      <a:pt x="3786" y="498"/>
                      <a:pt x="3703" y="456"/>
                    </a:cubicBezTo>
                    <a:cubicBezTo>
                      <a:pt x="3537" y="373"/>
                      <a:pt x="3361" y="311"/>
                      <a:pt x="3184" y="259"/>
                    </a:cubicBezTo>
                    <a:cubicBezTo>
                      <a:pt x="3018" y="208"/>
                      <a:pt x="2842" y="155"/>
                      <a:pt x="2635" y="114"/>
                    </a:cubicBezTo>
                    <a:cubicBezTo>
                      <a:pt x="2230" y="42"/>
                      <a:pt x="1794" y="0"/>
                      <a:pt x="133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7689941" y="2559831"/>
                <a:ext cx="423589" cy="393665"/>
              </a:xfrm>
              <a:custGeom>
                <a:rect b="b" l="l" r="r" t="t"/>
                <a:pathLst>
                  <a:path extrusionOk="0" h="8735" w="9399">
                    <a:moveTo>
                      <a:pt x="3807" y="1"/>
                    </a:moveTo>
                    <a:cubicBezTo>
                      <a:pt x="3610" y="1"/>
                      <a:pt x="3403" y="21"/>
                      <a:pt x="3195" y="63"/>
                    </a:cubicBezTo>
                    <a:cubicBezTo>
                      <a:pt x="2583" y="167"/>
                      <a:pt x="2002" y="457"/>
                      <a:pt x="1525" y="893"/>
                    </a:cubicBezTo>
                    <a:cubicBezTo>
                      <a:pt x="1266" y="1131"/>
                      <a:pt x="1048" y="1411"/>
                      <a:pt x="851" y="1743"/>
                    </a:cubicBezTo>
                    <a:cubicBezTo>
                      <a:pt x="768" y="1888"/>
                      <a:pt x="695" y="2044"/>
                      <a:pt x="623" y="2200"/>
                    </a:cubicBezTo>
                    <a:lnTo>
                      <a:pt x="633" y="2200"/>
                    </a:lnTo>
                    <a:cubicBezTo>
                      <a:pt x="644" y="2200"/>
                      <a:pt x="653" y="2210"/>
                      <a:pt x="653" y="2230"/>
                    </a:cubicBezTo>
                    <a:cubicBezTo>
                      <a:pt x="674" y="2230"/>
                      <a:pt x="685" y="2251"/>
                      <a:pt x="685" y="2272"/>
                    </a:cubicBezTo>
                    <a:cubicBezTo>
                      <a:pt x="674" y="2283"/>
                      <a:pt x="674" y="2293"/>
                      <a:pt x="664" y="2303"/>
                    </a:cubicBezTo>
                    <a:cubicBezTo>
                      <a:pt x="674" y="2313"/>
                      <a:pt x="685" y="2324"/>
                      <a:pt x="674" y="2334"/>
                    </a:cubicBezTo>
                    <a:cubicBezTo>
                      <a:pt x="674" y="2355"/>
                      <a:pt x="664" y="2366"/>
                      <a:pt x="664" y="2376"/>
                    </a:cubicBezTo>
                    <a:lnTo>
                      <a:pt x="664" y="2396"/>
                    </a:lnTo>
                    <a:cubicBezTo>
                      <a:pt x="664" y="2407"/>
                      <a:pt x="653" y="2417"/>
                      <a:pt x="653" y="2417"/>
                    </a:cubicBezTo>
                    <a:cubicBezTo>
                      <a:pt x="653" y="2428"/>
                      <a:pt x="653" y="2428"/>
                      <a:pt x="664" y="2428"/>
                    </a:cubicBezTo>
                    <a:cubicBezTo>
                      <a:pt x="664" y="2438"/>
                      <a:pt x="653" y="2449"/>
                      <a:pt x="653" y="2459"/>
                    </a:cubicBezTo>
                    <a:cubicBezTo>
                      <a:pt x="653" y="2469"/>
                      <a:pt x="644" y="2479"/>
                      <a:pt x="644" y="2490"/>
                    </a:cubicBezTo>
                    <a:cubicBezTo>
                      <a:pt x="644" y="2500"/>
                      <a:pt x="644" y="2500"/>
                      <a:pt x="633" y="2511"/>
                    </a:cubicBezTo>
                    <a:cubicBezTo>
                      <a:pt x="529" y="2749"/>
                      <a:pt x="415" y="2988"/>
                      <a:pt x="301" y="3226"/>
                    </a:cubicBezTo>
                    <a:cubicBezTo>
                      <a:pt x="218" y="3434"/>
                      <a:pt x="146" y="3652"/>
                      <a:pt x="104" y="3880"/>
                    </a:cubicBezTo>
                    <a:cubicBezTo>
                      <a:pt x="31" y="4181"/>
                      <a:pt x="0" y="4502"/>
                      <a:pt x="0" y="4834"/>
                    </a:cubicBezTo>
                    <a:cubicBezTo>
                      <a:pt x="0" y="5457"/>
                      <a:pt x="156" y="6079"/>
                      <a:pt x="446" y="6629"/>
                    </a:cubicBezTo>
                    <a:cubicBezTo>
                      <a:pt x="736" y="7179"/>
                      <a:pt x="1183" y="7645"/>
                      <a:pt x="1722" y="7988"/>
                    </a:cubicBezTo>
                    <a:cubicBezTo>
                      <a:pt x="1992" y="8154"/>
                      <a:pt x="2313" y="8288"/>
                      <a:pt x="2718" y="8424"/>
                    </a:cubicBezTo>
                    <a:cubicBezTo>
                      <a:pt x="3081" y="8548"/>
                      <a:pt x="3475" y="8631"/>
                      <a:pt x="3911" y="8682"/>
                    </a:cubicBezTo>
                    <a:cubicBezTo>
                      <a:pt x="4180" y="8724"/>
                      <a:pt x="4461" y="8735"/>
                      <a:pt x="4740" y="8735"/>
                    </a:cubicBezTo>
                    <a:cubicBezTo>
                      <a:pt x="5291" y="8735"/>
                      <a:pt x="5830" y="8672"/>
                      <a:pt x="6349" y="8537"/>
                    </a:cubicBezTo>
                    <a:cubicBezTo>
                      <a:pt x="6743" y="8433"/>
                      <a:pt x="7106" y="8299"/>
                      <a:pt x="7437" y="8133"/>
                    </a:cubicBezTo>
                    <a:cubicBezTo>
                      <a:pt x="7759" y="7967"/>
                      <a:pt x="8071" y="7760"/>
                      <a:pt x="8350" y="7521"/>
                    </a:cubicBezTo>
                    <a:cubicBezTo>
                      <a:pt x="8631" y="7272"/>
                      <a:pt x="8869" y="6981"/>
                      <a:pt x="9056" y="6681"/>
                    </a:cubicBezTo>
                    <a:cubicBezTo>
                      <a:pt x="9149" y="6525"/>
                      <a:pt x="9222" y="6359"/>
                      <a:pt x="9284" y="6183"/>
                    </a:cubicBezTo>
                    <a:cubicBezTo>
                      <a:pt x="9346" y="5996"/>
                      <a:pt x="9388" y="5809"/>
                      <a:pt x="9398" y="5633"/>
                    </a:cubicBezTo>
                    <a:cubicBezTo>
                      <a:pt x="9398" y="5561"/>
                      <a:pt x="9388" y="5488"/>
                      <a:pt x="9378" y="5405"/>
                    </a:cubicBezTo>
                    <a:cubicBezTo>
                      <a:pt x="9367" y="5322"/>
                      <a:pt x="9336" y="5249"/>
                      <a:pt x="9305" y="5187"/>
                    </a:cubicBezTo>
                    <a:cubicBezTo>
                      <a:pt x="9263" y="5083"/>
                      <a:pt x="9191" y="4990"/>
                      <a:pt x="9076" y="4876"/>
                    </a:cubicBezTo>
                    <a:cubicBezTo>
                      <a:pt x="8993" y="4803"/>
                      <a:pt x="8910" y="4731"/>
                      <a:pt x="8827" y="4668"/>
                    </a:cubicBezTo>
                    <a:lnTo>
                      <a:pt x="8755" y="4606"/>
                    </a:lnTo>
                    <a:cubicBezTo>
                      <a:pt x="8610" y="4482"/>
                      <a:pt x="8495" y="4367"/>
                      <a:pt x="8392" y="4254"/>
                    </a:cubicBezTo>
                    <a:cubicBezTo>
                      <a:pt x="8382" y="4243"/>
                      <a:pt x="8361" y="4222"/>
                      <a:pt x="8350" y="4201"/>
                    </a:cubicBezTo>
                    <a:lnTo>
                      <a:pt x="8340" y="4191"/>
                    </a:lnTo>
                    <a:cubicBezTo>
                      <a:pt x="8216" y="4025"/>
                      <a:pt x="8101" y="3828"/>
                      <a:pt x="7998" y="3579"/>
                    </a:cubicBezTo>
                    <a:cubicBezTo>
                      <a:pt x="7925" y="3413"/>
                      <a:pt x="7863" y="3237"/>
                      <a:pt x="7801" y="3071"/>
                    </a:cubicBezTo>
                    <a:cubicBezTo>
                      <a:pt x="7739" y="2884"/>
                      <a:pt x="7666" y="2698"/>
                      <a:pt x="7593" y="2521"/>
                    </a:cubicBezTo>
                    <a:cubicBezTo>
                      <a:pt x="7448" y="2189"/>
                      <a:pt x="7251" y="1868"/>
                      <a:pt x="7002" y="1566"/>
                    </a:cubicBezTo>
                    <a:cubicBezTo>
                      <a:pt x="6784" y="1287"/>
                      <a:pt x="6504" y="1027"/>
                      <a:pt x="6183" y="799"/>
                    </a:cubicBezTo>
                    <a:cubicBezTo>
                      <a:pt x="5892" y="591"/>
                      <a:pt x="5570" y="416"/>
                      <a:pt x="5208" y="270"/>
                    </a:cubicBezTo>
                    <a:cubicBezTo>
                      <a:pt x="4886" y="146"/>
                      <a:pt x="4533" y="63"/>
                      <a:pt x="4180" y="21"/>
                    </a:cubicBezTo>
                    <a:cubicBezTo>
                      <a:pt x="4056" y="11"/>
                      <a:pt x="3931" y="1"/>
                      <a:pt x="38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7689445" y="2677143"/>
                <a:ext cx="407681" cy="276805"/>
              </a:xfrm>
              <a:custGeom>
                <a:rect b="b" l="l" r="r" t="t"/>
                <a:pathLst>
                  <a:path extrusionOk="0" h="6142" w="9046">
                    <a:moveTo>
                      <a:pt x="602" y="1"/>
                    </a:moveTo>
                    <a:lnTo>
                      <a:pt x="602" y="1"/>
                    </a:lnTo>
                    <a:cubicBezTo>
                      <a:pt x="509" y="208"/>
                      <a:pt x="406" y="416"/>
                      <a:pt x="323" y="602"/>
                    </a:cubicBezTo>
                    <a:lnTo>
                      <a:pt x="312" y="623"/>
                    </a:lnTo>
                    <a:cubicBezTo>
                      <a:pt x="229" y="831"/>
                      <a:pt x="157" y="1049"/>
                      <a:pt x="104" y="1266"/>
                    </a:cubicBezTo>
                    <a:cubicBezTo>
                      <a:pt x="42" y="1578"/>
                      <a:pt x="1" y="1899"/>
                      <a:pt x="11" y="2231"/>
                    </a:cubicBezTo>
                    <a:cubicBezTo>
                      <a:pt x="11" y="2854"/>
                      <a:pt x="167" y="3476"/>
                      <a:pt x="457" y="4026"/>
                    </a:cubicBezTo>
                    <a:cubicBezTo>
                      <a:pt x="747" y="4576"/>
                      <a:pt x="1194" y="5042"/>
                      <a:pt x="1733" y="5385"/>
                    </a:cubicBezTo>
                    <a:cubicBezTo>
                      <a:pt x="2003" y="5551"/>
                      <a:pt x="2324" y="5696"/>
                      <a:pt x="2729" y="5821"/>
                    </a:cubicBezTo>
                    <a:cubicBezTo>
                      <a:pt x="3092" y="5945"/>
                      <a:pt x="3486" y="6028"/>
                      <a:pt x="3922" y="6090"/>
                    </a:cubicBezTo>
                    <a:cubicBezTo>
                      <a:pt x="4202" y="6121"/>
                      <a:pt x="4482" y="6142"/>
                      <a:pt x="4751" y="6142"/>
                    </a:cubicBezTo>
                    <a:cubicBezTo>
                      <a:pt x="5302" y="6142"/>
                      <a:pt x="5841" y="6069"/>
                      <a:pt x="6360" y="5934"/>
                    </a:cubicBezTo>
                    <a:cubicBezTo>
                      <a:pt x="6754" y="5841"/>
                      <a:pt x="7117" y="5696"/>
                      <a:pt x="7448" y="5530"/>
                    </a:cubicBezTo>
                    <a:cubicBezTo>
                      <a:pt x="7770" y="5364"/>
                      <a:pt x="8082" y="5157"/>
                      <a:pt x="8361" y="4918"/>
                    </a:cubicBezTo>
                    <a:cubicBezTo>
                      <a:pt x="8631" y="4679"/>
                      <a:pt x="8870" y="4410"/>
                      <a:pt x="9046" y="4119"/>
                    </a:cubicBezTo>
                    <a:lnTo>
                      <a:pt x="9046" y="4119"/>
                    </a:lnTo>
                    <a:cubicBezTo>
                      <a:pt x="8704" y="4461"/>
                      <a:pt x="8299" y="4742"/>
                      <a:pt x="7863" y="4949"/>
                    </a:cubicBezTo>
                    <a:cubicBezTo>
                      <a:pt x="7708" y="5021"/>
                      <a:pt x="7563" y="5084"/>
                      <a:pt x="7407" y="5146"/>
                    </a:cubicBezTo>
                    <a:cubicBezTo>
                      <a:pt x="7252" y="5198"/>
                      <a:pt x="7096" y="5250"/>
                      <a:pt x="6930" y="5291"/>
                    </a:cubicBezTo>
                    <a:cubicBezTo>
                      <a:pt x="6639" y="5364"/>
                      <a:pt x="6349" y="5426"/>
                      <a:pt x="6058" y="5457"/>
                    </a:cubicBezTo>
                    <a:cubicBezTo>
                      <a:pt x="5747" y="5509"/>
                      <a:pt x="5436" y="5530"/>
                      <a:pt x="5125" y="5540"/>
                    </a:cubicBezTo>
                    <a:cubicBezTo>
                      <a:pt x="4804" y="5540"/>
                      <a:pt x="4472" y="5530"/>
                      <a:pt x="4161" y="5489"/>
                    </a:cubicBezTo>
                    <a:cubicBezTo>
                      <a:pt x="3839" y="5447"/>
                      <a:pt x="3527" y="5395"/>
                      <a:pt x="3227" y="5302"/>
                    </a:cubicBezTo>
                    <a:cubicBezTo>
                      <a:pt x="2926" y="5219"/>
                      <a:pt x="2635" y="5104"/>
                      <a:pt x="2366" y="4959"/>
                    </a:cubicBezTo>
                    <a:cubicBezTo>
                      <a:pt x="2096" y="4814"/>
                      <a:pt x="1847" y="4648"/>
                      <a:pt x="1630" y="4440"/>
                    </a:cubicBezTo>
                    <a:cubicBezTo>
                      <a:pt x="1401" y="4223"/>
                      <a:pt x="1204" y="3984"/>
                      <a:pt x="1049" y="3714"/>
                    </a:cubicBezTo>
                    <a:cubicBezTo>
                      <a:pt x="883" y="3424"/>
                      <a:pt x="758" y="3113"/>
                      <a:pt x="675" y="2802"/>
                    </a:cubicBezTo>
                    <a:cubicBezTo>
                      <a:pt x="581" y="2460"/>
                      <a:pt x="530" y="2117"/>
                      <a:pt x="499" y="1764"/>
                    </a:cubicBezTo>
                    <a:cubicBezTo>
                      <a:pt x="468" y="1412"/>
                      <a:pt x="468" y="1059"/>
                      <a:pt x="499" y="706"/>
                    </a:cubicBezTo>
                    <a:cubicBezTo>
                      <a:pt x="519" y="468"/>
                      <a:pt x="551" y="229"/>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7757272" y="2552350"/>
                <a:ext cx="103340" cy="61292"/>
              </a:xfrm>
              <a:custGeom>
                <a:rect b="b" l="l" r="r" t="t"/>
                <a:pathLst>
                  <a:path extrusionOk="0" h="1360" w="2293">
                    <a:moveTo>
                      <a:pt x="851" y="1"/>
                    </a:moveTo>
                    <a:cubicBezTo>
                      <a:pt x="705" y="1"/>
                      <a:pt x="570" y="31"/>
                      <a:pt x="446" y="73"/>
                    </a:cubicBezTo>
                    <a:cubicBezTo>
                      <a:pt x="321" y="114"/>
                      <a:pt x="218" y="197"/>
                      <a:pt x="135" y="312"/>
                    </a:cubicBezTo>
                    <a:cubicBezTo>
                      <a:pt x="42" y="436"/>
                      <a:pt x="0" y="571"/>
                      <a:pt x="0" y="695"/>
                    </a:cubicBezTo>
                    <a:cubicBezTo>
                      <a:pt x="10" y="747"/>
                      <a:pt x="21" y="799"/>
                      <a:pt x="42" y="851"/>
                    </a:cubicBezTo>
                    <a:cubicBezTo>
                      <a:pt x="72" y="903"/>
                      <a:pt x="104" y="955"/>
                      <a:pt x="155" y="1006"/>
                    </a:cubicBezTo>
                    <a:cubicBezTo>
                      <a:pt x="197" y="1048"/>
                      <a:pt x="238" y="1079"/>
                      <a:pt x="280" y="1100"/>
                    </a:cubicBezTo>
                    <a:cubicBezTo>
                      <a:pt x="332" y="1142"/>
                      <a:pt x="394" y="1172"/>
                      <a:pt x="446" y="1193"/>
                    </a:cubicBezTo>
                    <a:cubicBezTo>
                      <a:pt x="549" y="1245"/>
                      <a:pt x="674" y="1276"/>
                      <a:pt x="819" y="1308"/>
                    </a:cubicBezTo>
                    <a:cubicBezTo>
                      <a:pt x="934" y="1338"/>
                      <a:pt x="1037" y="1349"/>
                      <a:pt x="1151" y="1359"/>
                    </a:cubicBezTo>
                    <a:lnTo>
                      <a:pt x="1234" y="1359"/>
                    </a:lnTo>
                    <a:cubicBezTo>
                      <a:pt x="1359" y="1359"/>
                      <a:pt x="1473" y="1349"/>
                      <a:pt x="1587" y="1328"/>
                    </a:cubicBezTo>
                    <a:cubicBezTo>
                      <a:pt x="1743" y="1287"/>
                      <a:pt x="1877" y="1245"/>
                      <a:pt x="1981" y="1172"/>
                    </a:cubicBezTo>
                    <a:cubicBezTo>
                      <a:pt x="2147" y="1069"/>
                      <a:pt x="2292" y="872"/>
                      <a:pt x="2251" y="654"/>
                    </a:cubicBezTo>
                    <a:cubicBezTo>
                      <a:pt x="2230" y="602"/>
                      <a:pt x="2220" y="550"/>
                      <a:pt x="2188" y="499"/>
                    </a:cubicBezTo>
                    <a:cubicBezTo>
                      <a:pt x="2168" y="467"/>
                      <a:pt x="2158" y="446"/>
                      <a:pt x="2137" y="425"/>
                    </a:cubicBezTo>
                    <a:cubicBezTo>
                      <a:pt x="2126" y="395"/>
                      <a:pt x="2105" y="374"/>
                      <a:pt x="2095" y="353"/>
                    </a:cubicBezTo>
                    <a:cubicBezTo>
                      <a:pt x="2064" y="343"/>
                      <a:pt x="2033" y="322"/>
                      <a:pt x="2012" y="301"/>
                    </a:cubicBezTo>
                    <a:lnTo>
                      <a:pt x="1950" y="270"/>
                    </a:lnTo>
                    <a:cubicBezTo>
                      <a:pt x="1909" y="239"/>
                      <a:pt x="1856" y="218"/>
                      <a:pt x="1794" y="197"/>
                    </a:cubicBezTo>
                    <a:cubicBezTo>
                      <a:pt x="1764" y="177"/>
                      <a:pt x="1732" y="167"/>
                      <a:pt x="1701" y="167"/>
                    </a:cubicBezTo>
                    <a:cubicBezTo>
                      <a:pt x="1587" y="125"/>
                      <a:pt x="1462" y="84"/>
                      <a:pt x="1328" y="52"/>
                    </a:cubicBezTo>
                    <a:cubicBezTo>
                      <a:pt x="1172" y="21"/>
                      <a:pt x="1017" y="11"/>
                      <a:pt x="861"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7717477" y="2613146"/>
                <a:ext cx="66925" cy="46780"/>
              </a:xfrm>
              <a:custGeom>
                <a:rect b="b" l="l" r="r" t="t"/>
                <a:pathLst>
                  <a:path extrusionOk="0" h="1038" w="1485">
                    <a:moveTo>
                      <a:pt x="520" y="0"/>
                    </a:moveTo>
                    <a:cubicBezTo>
                      <a:pt x="457" y="0"/>
                      <a:pt x="395" y="0"/>
                      <a:pt x="344" y="21"/>
                    </a:cubicBezTo>
                    <a:cubicBezTo>
                      <a:pt x="178" y="62"/>
                      <a:pt x="53" y="208"/>
                      <a:pt x="22" y="383"/>
                    </a:cubicBezTo>
                    <a:cubicBezTo>
                      <a:pt x="1" y="457"/>
                      <a:pt x="12" y="540"/>
                      <a:pt x="33" y="632"/>
                    </a:cubicBezTo>
                    <a:cubicBezTo>
                      <a:pt x="63" y="715"/>
                      <a:pt x="105" y="788"/>
                      <a:pt x="178" y="861"/>
                    </a:cubicBezTo>
                    <a:cubicBezTo>
                      <a:pt x="281" y="975"/>
                      <a:pt x="447" y="1037"/>
                      <a:pt x="644" y="1037"/>
                    </a:cubicBezTo>
                    <a:lnTo>
                      <a:pt x="717" y="1037"/>
                    </a:lnTo>
                    <a:cubicBezTo>
                      <a:pt x="779" y="1027"/>
                      <a:pt x="852" y="1017"/>
                      <a:pt x="945" y="985"/>
                    </a:cubicBezTo>
                    <a:cubicBezTo>
                      <a:pt x="1049" y="954"/>
                      <a:pt x="1142" y="913"/>
                      <a:pt x="1246" y="851"/>
                    </a:cubicBezTo>
                    <a:cubicBezTo>
                      <a:pt x="1329" y="798"/>
                      <a:pt x="1402" y="726"/>
                      <a:pt x="1443" y="653"/>
                    </a:cubicBezTo>
                    <a:cubicBezTo>
                      <a:pt x="1474" y="581"/>
                      <a:pt x="1485" y="487"/>
                      <a:pt x="1453" y="404"/>
                    </a:cubicBezTo>
                    <a:cubicBezTo>
                      <a:pt x="1381" y="238"/>
                      <a:pt x="1194" y="166"/>
                      <a:pt x="1038" y="114"/>
                    </a:cubicBezTo>
                    <a:cubicBezTo>
                      <a:pt x="987" y="93"/>
                      <a:pt x="935" y="83"/>
                      <a:pt x="883" y="83"/>
                    </a:cubicBezTo>
                    <a:cubicBezTo>
                      <a:pt x="800" y="52"/>
                      <a:pt x="727" y="21"/>
                      <a:pt x="655" y="10"/>
                    </a:cubicBezTo>
                    <a:cubicBezTo>
                      <a:pt x="613" y="0"/>
                      <a:pt x="561" y="0"/>
                      <a:pt x="520"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5"/>
              <p:cNvSpPr/>
              <p:nvPr/>
            </p:nvSpPr>
            <p:spPr>
              <a:xfrm>
                <a:off x="7672635" y="2554693"/>
                <a:ext cx="41147" cy="31592"/>
              </a:xfrm>
              <a:custGeom>
                <a:rect b="b" l="l" r="r" t="t"/>
                <a:pathLst>
                  <a:path extrusionOk="0" h="701" w="913">
                    <a:moveTo>
                      <a:pt x="509" y="0"/>
                    </a:moveTo>
                    <a:cubicBezTo>
                      <a:pt x="457" y="0"/>
                      <a:pt x="415" y="11"/>
                      <a:pt x="364" y="21"/>
                    </a:cubicBezTo>
                    <a:cubicBezTo>
                      <a:pt x="301" y="32"/>
                      <a:pt x="239" y="62"/>
                      <a:pt x="177" y="94"/>
                    </a:cubicBezTo>
                    <a:cubicBezTo>
                      <a:pt x="115" y="125"/>
                      <a:pt x="62" y="187"/>
                      <a:pt x="32" y="249"/>
                    </a:cubicBezTo>
                    <a:cubicBezTo>
                      <a:pt x="0" y="311"/>
                      <a:pt x="0" y="373"/>
                      <a:pt x="21" y="436"/>
                    </a:cubicBezTo>
                    <a:cubicBezTo>
                      <a:pt x="42" y="488"/>
                      <a:pt x="83" y="530"/>
                      <a:pt x="125" y="560"/>
                    </a:cubicBezTo>
                    <a:cubicBezTo>
                      <a:pt x="135" y="592"/>
                      <a:pt x="156" y="612"/>
                      <a:pt x="187" y="622"/>
                    </a:cubicBezTo>
                    <a:cubicBezTo>
                      <a:pt x="289" y="665"/>
                      <a:pt x="405" y="701"/>
                      <a:pt x="523" y="701"/>
                    </a:cubicBezTo>
                    <a:cubicBezTo>
                      <a:pt x="550" y="701"/>
                      <a:pt x="576" y="699"/>
                      <a:pt x="602" y="695"/>
                    </a:cubicBezTo>
                    <a:cubicBezTo>
                      <a:pt x="664" y="685"/>
                      <a:pt x="706" y="664"/>
                      <a:pt x="758" y="633"/>
                    </a:cubicBezTo>
                    <a:cubicBezTo>
                      <a:pt x="809" y="612"/>
                      <a:pt x="841" y="571"/>
                      <a:pt x="872" y="519"/>
                    </a:cubicBezTo>
                    <a:cubicBezTo>
                      <a:pt x="892" y="488"/>
                      <a:pt x="903" y="447"/>
                      <a:pt x="903" y="415"/>
                    </a:cubicBezTo>
                    <a:cubicBezTo>
                      <a:pt x="913" y="353"/>
                      <a:pt x="903" y="311"/>
                      <a:pt x="892" y="260"/>
                    </a:cubicBezTo>
                    <a:cubicBezTo>
                      <a:pt x="862" y="166"/>
                      <a:pt x="789" y="94"/>
                      <a:pt x="706" y="42"/>
                    </a:cubicBezTo>
                    <a:cubicBezTo>
                      <a:pt x="643" y="11"/>
                      <a:pt x="571" y="0"/>
                      <a:pt x="50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5"/>
              <p:cNvSpPr/>
              <p:nvPr/>
            </p:nvSpPr>
            <p:spPr>
              <a:xfrm>
                <a:off x="8005011" y="2876794"/>
                <a:ext cx="218352" cy="99149"/>
              </a:xfrm>
              <a:custGeom>
                <a:rect b="b" l="l" r="r" t="t"/>
                <a:pathLst>
                  <a:path extrusionOk="0" h="2200" w="4845">
                    <a:moveTo>
                      <a:pt x="312" y="1"/>
                    </a:moveTo>
                    <a:cubicBezTo>
                      <a:pt x="301" y="10"/>
                      <a:pt x="291" y="10"/>
                      <a:pt x="291" y="21"/>
                    </a:cubicBezTo>
                    <a:cubicBezTo>
                      <a:pt x="271" y="31"/>
                      <a:pt x="250" y="52"/>
                      <a:pt x="229" y="63"/>
                    </a:cubicBezTo>
                    <a:cubicBezTo>
                      <a:pt x="208" y="73"/>
                      <a:pt x="188" y="84"/>
                      <a:pt x="167" y="84"/>
                    </a:cubicBezTo>
                    <a:cubicBezTo>
                      <a:pt x="167" y="84"/>
                      <a:pt x="156" y="84"/>
                      <a:pt x="146" y="93"/>
                    </a:cubicBezTo>
                    <a:lnTo>
                      <a:pt x="105" y="93"/>
                    </a:lnTo>
                    <a:cubicBezTo>
                      <a:pt x="94" y="93"/>
                      <a:pt x="84" y="93"/>
                      <a:pt x="84" y="84"/>
                    </a:cubicBezTo>
                    <a:cubicBezTo>
                      <a:pt x="73" y="93"/>
                      <a:pt x="73" y="93"/>
                      <a:pt x="63" y="93"/>
                    </a:cubicBezTo>
                    <a:cubicBezTo>
                      <a:pt x="42" y="104"/>
                      <a:pt x="32" y="125"/>
                      <a:pt x="32" y="146"/>
                    </a:cubicBezTo>
                    <a:cubicBezTo>
                      <a:pt x="11" y="156"/>
                      <a:pt x="1" y="166"/>
                      <a:pt x="1" y="176"/>
                    </a:cubicBezTo>
                    <a:cubicBezTo>
                      <a:pt x="11" y="187"/>
                      <a:pt x="11" y="187"/>
                      <a:pt x="22" y="187"/>
                    </a:cubicBezTo>
                    <a:cubicBezTo>
                      <a:pt x="32" y="187"/>
                      <a:pt x="32" y="187"/>
                      <a:pt x="42" y="197"/>
                    </a:cubicBezTo>
                    <a:cubicBezTo>
                      <a:pt x="94" y="218"/>
                      <a:pt x="135" y="249"/>
                      <a:pt x="177" y="280"/>
                    </a:cubicBezTo>
                    <a:cubicBezTo>
                      <a:pt x="188" y="291"/>
                      <a:pt x="188" y="291"/>
                      <a:pt x="197" y="291"/>
                    </a:cubicBezTo>
                    <a:cubicBezTo>
                      <a:pt x="208" y="301"/>
                      <a:pt x="218" y="312"/>
                      <a:pt x="229" y="312"/>
                    </a:cubicBezTo>
                    <a:lnTo>
                      <a:pt x="322" y="374"/>
                    </a:lnTo>
                    <a:lnTo>
                      <a:pt x="395" y="446"/>
                    </a:lnTo>
                    <a:cubicBezTo>
                      <a:pt x="395" y="446"/>
                      <a:pt x="405" y="446"/>
                      <a:pt x="405" y="457"/>
                    </a:cubicBezTo>
                    <a:cubicBezTo>
                      <a:pt x="529" y="581"/>
                      <a:pt x="633" y="727"/>
                      <a:pt x="727" y="872"/>
                    </a:cubicBezTo>
                    <a:cubicBezTo>
                      <a:pt x="789" y="955"/>
                      <a:pt x="841" y="1048"/>
                      <a:pt x="903" y="1142"/>
                    </a:cubicBezTo>
                    <a:cubicBezTo>
                      <a:pt x="986" y="1276"/>
                      <a:pt x="1080" y="1421"/>
                      <a:pt x="1183" y="1556"/>
                    </a:cubicBezTo>
                    <a:cubicBezTo>
                      <a:pt x="1276" y="1681"/>
                      <a:pt x="1359" y="1785"/>
                      <a:pt x="1453" y="1878"/>
                    </a:cubicBezTo>
                    <a:cubicBezTo>
                      <a:pt x="1546" y="1971"/>
                      <a:pt x="1650" y="2044"/>
                      <a:pt x="1753" y="2106"/>
                    </a:cubicBezTo>
                    <a:cubicBezTo>
                      <a:pt x="1816" y="2127"/>
                      <a:pt x="1868" y="2147"/>
                      <a:pt x="1919" y="2168"/>
                    </a:cubicBezTo>
                    <a:cubicBezTo>
                      <a:pt x="1982" y="2189"/>
                      <a:pt x="2055" y="2200"/>
                      <a:pt x="2117" y="2200"/>
                    </a:cubicBezTo>
                    <a:lnTo>
                      <a:pt x="2148" y="2200"/>
                    </a:lnTo>
                    <a:cubicBezTo>
                      <a:pt x="2272" y="2200"/>
                      <a:pt x="2397" y="2168"/>
                      <a:pt x="2532" y="2117"/>
                    </a:cubicBezTo>
                    <a:cubicBezTo>
                      <a:pt x="2604" y="2085"/>
                      <a:pt x="2677" y="2044"/>
                      <a:pt x="2739" y="2002"/>
                    </a:cubicBezTo>
                    <a:cubicBezTo>
                      <a:pt x="2802" y="1961"/>
                      <a:pt x="2853" y="1919"/>
                      <a:pt x="2915" y="1857"/>
                    </a:cubicBezTo>
                    <a:cubicBezTo>
                      <a:pt x="3009" y="1774"/>
                      <a:pt x="3081" y="1681"/>
                      <a:pt x="3154" y="1598"/>
                    </a:cubicBezTo>
                    <a:lnTo>
                      <a:pt x="3206" y="1536"/>
                    </a:lnTo>
                    <a:cubicBezTo>
                      <a:pt x="3226" y="1504"/>
                      <a:pt x="3247" y="1483"/>
                      <a:pt x="3268" y="1463"/>
                    </a:cubicBezTo>
                    <a:cubicBezTo>
                      <a:pt x="3362" y="1359"/>
                      <a:pt x="3434" y="1287"/>
                      <a:pt x="3507" y="1234"/>
                    </a:cubicBezTo>
                    <a:cubicBezTo>
                      <a:pt x="3548" y="1214"/>
                      <a:pt x="3579" y="1193"/>
                      <a:pt x="3611" y="1172"/>
                    </a:cubicBezTo>
                    <a:lnTo>
                      <a:pt x="3621" y="1172"/>
                    </a:lnTo>
                    <a:cubicBezTo>
                      <a:pt x="3631" y="1162"/>
                      <a:pt x="3652" y="1162"/>
                      <a:pt x="3662" y="1152"/>
                    </a:cubicBezTo>
                    <a:cubicBezTo>
                      <a:pt x="3673" y="1152"/>
                      <a:pt x="3683" y="1142"/>
                      <a:pt x="3683" y="1142"/>
                    </a:cubicBezTo>
                    <a:cubicBezTo>
                      <a:pt x="3756" y="1121"/>
                      <a:pt x="3828" y="1110"/>
                      <a:pt x="3911" y="1100"/>
                    </a:cubicBezTo>
                    <a:lnTo>
                      <a:pt x="4067" y="1100"/>
                    </a:lnTo>
                    <a:cubicBezTo>
                      <a:pt x="4181" y="1110"/>
                      <a:pt x="4305" y="1142"/>
                      <a:pt x="4409" y="1183"/>
                    </a:cubicBezTo>
                    <a:cubicBezTo>
                      <a:pt x="4440" y="1193"/>
                      <a:pt x="4461" y="1204"/>
                      <a:pt x="4482" y="1214"/>
                    </a:cubicBezTo>
                    <a:cubicBezTo>
                      <a:pt x="4420" y="1162"/>
                      <a:pt x="4347" y="1100"/>
                      <a:pt x="4264" y="1048"/>
                    </a:cubicBezTo>
                    <a:cubicBezTo>
                      <a:pt x="4222" y="1017"/>
                      <a:pt x="4171" y="996"/>
                      <a:pt x="4129" y="965"/>
                    </a:cubicBezTo>
                    <a:cubicBezTo>
                      <a:pt x="4118" y="965"/>
                      <a:pt x="4118" y="965"/>
                      <a:pt x="4118" y="955"/>
                    </a:cubicBezTo>
                    <a:cubicBezTo>
                      <a:pt x="4109" y="955"/>
                      <a:pt x="4098" y="944"/>
                      <a:pt x="4098" y="944"/>
                    </a:cubicBezTo>
                    <a:lnTo>
                      <a:pt x="4098" y="913"/>
                    </a:lnTo>
                    <a:cubicBezTo>
                      <a:pt x="4098" y="903"/>
                      <a:pt x="4109" y="893"/>
                      <a:pt x="4118" y="893"/>
                    </a:cubicBezTo>
                    <a:cubicBezTo>
                      <a:pt x="4160" y="882"/>
                      <a:pt x="4192" y="882"/>
                      <a:pt x="4233" y="872"/>
                    </a:cubicBezTo>
                    <a:cubicBezTo>
                      <a:pt x="4264" y="872"/>
                      <a:pt x="4295" y="861"/>
                      <a:pt x="4337" y="861"/>
                    </a:cubicBezTo>
                    <a:lnTo>
                      <a:pt x="4367" y="861"/>
                    </a:lnTo>
                    <a:cubicBezTo>
                      <a:pt x="4420" y="861"/>
                      <a:pt x="4471" y="872"/>
                      <a:pt x="4523" y="872"/>
                    </a:cubicBezTo>
                    <a:cubicBezTo>
                      <a:pt x="4627" y="882"/>
                      <a:pt x="4741" y="903"/>
                      <a:pt x="4845" y="923"/>
                    </a:cubicBezTo>
                    <a:cubicBezTo>
                      <a:pt x="4772" y="861"/>
                      <a:pt x="4699" y="810"/>
                      <a:pt x="4627" y="757"/>
                    </a:cubicBezTo>
                    <a:cubicBezTo>
                      <a:pt x="4533" y="695"/>
                      <a:pt x="4430" y="654"/>
                      <a:pt x="4326" y="612"/>
                    </a:cubicBezTo>
                    <a:cubicBezTo>
                      <a:pt x="4233" y="591"/>
                      <a:pt x="4129" y="571"/>
                      <a:pt x="4026" y="571"/>
                    </a:cubicBezTo>
                    <a:cubicBezTo>
                      <a:pt x="3901" y="571"/>
                      <a:pt x="3787" y="591"/>
                      <a:pt x="3673" y="633"/>
                    </a:cubicBezTo>
                    <a:cubicBezTo>
                      <a:pt x="3434" y="716"/>
                      <a:pt x="3247" y="882"/>
                      <a:pt x="3060" y="1048"/>
                    </a:cubicBezTo>
                    <a:cubicBezTo>
                      <a:pt x="2957" y="1131"/>
                      <a:pt x="2853" y="1225"/>
                      <a:pt x="2749" y="1297"/>
                    </a:cubicBezTo>
                    <a:cubicBezTo>
                      <a:pt x="2646" y="1359"/>
                      <a:pt x="2563" y="1400"/>
                      <a:pt x="2470" y="1442"/>
                    </a:cubicBezTo>
                    <a:cubicBezTo>
                      <a:pt x="2397" y="1463"/>
                      <a:pt x="2314" y="1473"/>
                      <a:pt x="2241" y="1483"/>
                    </a:cubicBezTo>
                    <a:lnTo>
                      <a:pt x="2200" y="1483"/>
                    </a:lnTo>
                    <a:cubicBezTo>
                      <a:pt x="2148" y="1483"/>
                      <a:pt x="2096" y="1483"/>
                      <a:pt x="2044" y="1473"/>
                    </a:cubicBezTo>
                    <a:cubicBezTo>
                      <a:pt x="1992" y="1463"/>
                      <a:pt x="1940" y="1442"/>
                      <a:pt x="1889" y="1421"/>
                    </a:cubicBezTo>
                    <a:cubicBezTo>
                      <a:pt x="1816" y="1380"/>
                      <a:pt x="1753" y="1338"/>
                      <a:pt x="1691" y="1287"/>
                    </a:cubicBezTo>
                    <a:cubicBezTo>
                      <a:pt x="1567" y="1172"/>
                      <a:pt x="1474" y="1059"/>
                      <a:pt x="1391" y="955"/>
                    </a:cubicBezTo>
                    <a:cubicBezTo>
                      <a:pt x="1349" y="903"/>
                      <a:pt x="1308" y="840"/>
                      <a:pt x="1276" y="789"/>
                    </a:cubicBezTo>
                    <a:cubicBezTo>
                      <a:pt x="1214" y="716"/>
                      <a:pt x="1163" y="633"/>
                      <a:pt x="1100" y="561"/>
                    </a:cubicBezTo>
                    <a:cubicBezTo>
                      <a:pt x="986" y="415"/>
                      <a:pt x="882" y="301"/>
                      <a:pt x="768" y="208"/>
                    </a:cubicBezTo>
                    <a:cubicBezTo>
                      <a:pt x="706" y="166"/>
                      <a:pt x="644" y="125"/>
                      <a:pt x="571" y="84"/>
                    </a:cubicBezTo>
                    <a:cubicBezTo>
                      <a:pt x="478" y="42"/>
                      <a:pt x="395" y="10"/>
                      <a:pt x="31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5"/>
              <p:cNvSpPr/>
              <p:nvPr/>
            </p:nvSpPr>
            <p:spPr>
              <a:xfrm>
                <a:off x="8195784" y="2919338"/>
                <a:ext cx="451" cy="496"/>
              </a:xfrm>
              <a:custGeom>
                <a:rect b="b" l="l" r="r" t="t"/>
                <a:pathLst>
                  <a:path extrusionOk="0" h="11" w="10">
                    <a:moveTo>
                      <a:pt x="0" y="0"/>
                    </a:moveTo>
                    <a:lnTo>
                      <a:pt x="10" y="11"/>
                    </a:lnTo>
                    <a:cubicBezTo>
                      <a:pt x="10" y="11"/>
                      <a:pt x="10" y="0"/>
                      <a:pt x="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5"/>
              <p:cNvSpPr/>
              <p:nvPr/>
            </p:nvSpPr>
            <p:spPr>
              <a:xfrm>
                <a:off x="8197137" y="2923980"/>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5"/>
              <p:cNvSpPr/>
              <p:nvPr/>
            </p:nvSpPr>
            <p:spPr>
              <a:xfrm>
                <a:off x="8176135" y="2912308"/>
                <a:ext cx="37902" cy="23435"/>
              </a:xfrm>
              <a:custGeom>
                <a:rect b="b" l="l" r="r" t="t"/>
                <a:pathLst>
                  <a:path extrusionOk="0" h="520" w="841">
                    <a:moveTo>
                      <a:pt x="52" y="1"/>
                    </a:moveTo>
                    <a:cubicBezTo>
                      <a:pt x="31" y="1"/>
                      <a:pt x="10" y="32"/>
                      <a:pt x="0" y="52"/>
                    </a:cubicBezTo>
                    <a:cubicBezTo>
                      <a:pt x="0" y="63"/>
                      <a:pt x="0" y="84"/>
                      <a:pt x="10" y="94"/>
                    </a:cubicBezTo>
                    <a:cubicBezTo>
                      <a:pt x="21" y="105"/>
                      <a:pt x="31" y="105"/>
                      <a:pt x="52" y="115"/>
                    </a:cubicBezTo>
                    <a:cubicBezTo>
                      <a:pt x="63" y="115"/>
                      <a:pt x="83" y="125"/>
                      <a:pt x="104" y="125"/>
                    </a:cubicBezTo>
                    <a:lnTo>
                      <a:pt x="259" y="188"/>
                    </a:lnTo>
                    <a:cubicBezTo>
                      <a:pt x="312" y="208"/>
                      <a:pt x="374" y="239"/>
                      <a:pt x="425" y="271"/>
                    </a:cubicBezTo>
                    <a:lnTo>
                      <a:pt x="415" y="271"/>
                    </a:lnTo>
                    <a:cubicBezTo>
                      <a:pt x="467" y="301"/>
                      <a:pt x="529" y="343"/>
                      <a:pt x="581" y="384"/>
                    </a:cubicBezTo>
                    <a:cubicBezTo>
                      <a:pt x="591" y="384"/>
                      <a:pt x="602" y="395"/>
                      <a:pt x="612" y="395"/>
                    </a:cubicBezTo>
                    <a:lnTo>
                      <a:pt x="799" y="488"/>
                    </a:lnTo>
                    <a:cubicBezTo>
                      <a:pt x="809" y="499"/>
                      <a:pt x="830" y="509"/>
                      <a:pt x="840" y="520"/>
                    </a:cubicBezTo>
                    <a:cubicBezTo>
                      <a:pt x="799" y="467"/>
                      <a:pt x="757" y="426"/>
                      <a:pt x="716" y="384"/>
                    </a:cubicBezTo>
                    <a:cubicBezTo>
                      <a:pt x="653" y="322"/>
                      <a:pt x="591" y="260"/>
                      <a:pt x="519" y="208"/>
                    </a:cubicBezTo>
                    <a:cubicBezTo>
                      <a:pt x="498" y="198"/>
                      <a:pt x="478" y="188"/>
                      <a:pt x="467" y="177"/>
                    </a:cubicBezTo>
                    <a:lnTo>
                      <a:pt x="457" y="177"/>
                    </a:lnTo>
                    <a:cubicBezTo>
                      <a:pt x="457" y="167"/>
                      <a:pt x="457" y="167"/>
                      <a:pt x="446" y="167"/>
                    </a:cubicBezTo>
                    <a:cubicBezTo>
                      <a:pt x="332" y="94"/>
                      <a:pt x="197" y="32"/>
                      <a:pt x="63" y="11"/>
                    </a:cubicBezTo>
                    <a:cubicBezTo>
                      <a:pt x="63" y="1"/>
                      <a:pt x="63" y="1"/>
                      <a:pt x="5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5"/>
              <p:cNvSpPr/>
              <p:nvPr/>
            </p:nvSpPr>
            <p:spPr>
              <a:xfrm>
                <a:off x="8180822" y="2917941"/>
                <a:ext cx="45" cy="45"/>
              </a:xfrm>
              <a:custGeom>
                <a:rect b="b" l="l" r="r" t="t"/>
                <a:pathLst>
                  <a:path extrusionOk="0" h="1" w="1">
                    <a:moveTo>
                      <a:pt x="0" y="0"/>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5"/>
              <p:cNvSpPr/>
              <p:nvPr/>
            </p:nvSpPr>
            <p:spPr>
              <a:xfrm>
                <a:off x="8144767" y="2919338"/>
                <a:ext cx="67872" cy="17216"/>
              </a:xfrm>
              <a:custGeom>
                <a:rect b="b" l="l" r="r" t="t"/>
                <a:pathLst>
                  <a:path extrusionOk="0" h="382" w="1506">
                    <a:moveTo>
                      <a:pt x="634" y="0"/>
                    </a:moveTo>
                    <a:cubicBezTo>
                      <a:pt x="572" y="0"/>
                      <a:pt x="510" y="11"/>
                      <a:pt x="447" y="21"/>
                    </a:cubicBezTo>
                    <a:cubicBezTo>
                      <a:pt x="302" y="52"/>
                      <a:pt x="167" y="115"/>
                      <a:pt x="53" y="198"/>
                    </a:cubicBezTo>
                    <a:cubicBezTo>
                      <a:pt x="12" y="228"/>
                      <a:pt x="1" y="290"/>
                      <a:pt x="32" y="343"/>
                    </a:cubicBezTo>
                    <a:cubicBezTo>
                      <a:pt x="51" y="368"/>
                      <a:pt x="81" y="381"/>
                      <a:pt x="114" y="381"/>
                    </a:cubicBezTo>
                    <a:cubicBezTo>
                      <a:pt x="135" y="381"/>
                      <a:pt x="157" y="376"/>
                      <a:pt x="178" y="364"/>
                    </a:cubicBezTo>
                    <a:cubicBezTo>
                      <a:pt x="198" y="343"/>
                      <a:pt x="219" y="332"/>
                      <a:pt x="240" y="311"/>
                    </a:cubicBezTo>
                    <a:cubicBezTo>
                      <a:pt x="312" y="281"/>
                      <a:pt x="385" y="249"/>
                      <a:pt x="457" y="228"/>
                    </a:cubicBezTo>
                    <a:cubicBezTo>
                      <a:pt x="489" y="218"/>
                      <a:pt x="520" y="218"/>
                      <a:pt x="551" y="218"/>
                    </a:cubicBezTo>
                    <a:cubicBezTo>
                      <a:pt x="551" y="208"/>
                      <a:pt x="561" y="208"/>
                      <a:pt x="572" y="208"/>
                    </a:cubicBezTo>
                    <a:cubicBezTo>
                      <a:pt x="582" y="198"/>
                      <a:pt x="603" y="198"/>
                      <a:pt x="623" y="187"/>
                    </a:cubicBezTo>
                    <a:lnTo>
                      <a:pt x="655" y="187"/>
                    </a:lnTo>
                    <a:cubicBezTo>
                      <a:pt x="676" y="177"/>
                      <a:pt x="706" y="177"/>
                      <a:pt x="738" y="166"/>
                    </a:cubicBezTo>
                    <a:cubicBezTo>
                      <a:pt x="759" y="166"/>
                      <a:pt x="789" y="166"/>
                      <a:pt x="810" y="156"/>
                    </a:cubicBezTo>
                    <a:lnTo>
                      <a:pt x="966" y="156"/>
                    </a:lnTo>
                    <a:cubicBezTo>
                      <a:pt x="1080" y="166"/>
                      <a:pt x="1204" y="198"/>
                      <a:pt x="1308" y="239"/>
                    </a:cubicBezTo>
                    <a:cubicBezTo>
                      <a:pt x="1370" y="270"/>
                      <a:pt x="1432" y="290"/>
                      <a:pt x="1495" y="332"/>
                    </a:cubicBezTo>
                    <a:lnTo>
                      <a:pt x="1505" y="332"/>
                    </a:lnTo>
                    <a:cubicBezTo>
                      <a:pt x="1474" y="311"/>
                      <a:pt x="1432" y="281"/>
                      <a:pt x="1402" y="260"/>
                    </a:cubicBezTo>
                    <a:cubicBezTo>
                      <a:pt x="1339" y="218"/>
                      <a:pt x="1287" y="187"/>
                      <a:pt x="1236" y="156"/>
                    </a:cubicBezTo>
                    <a:cubicBezTo>
                      <a:pt x="1174" y="125"/>
                      <a:pt x="1111" y="94"/>
                      <a:pt x="1049" y="73"/>
                    </a:cubicBezTo>
                    <a:cubicBezTo>
                      <a:pt x="987" y="52"/>
                      <a:pt x="914" y="32"/>
                      <a:pt x="842" y="11"/>
                    </a:cubicBezTo>
                    <a:cubicBezTo>
                      <a:pt x="779" y="0"/>
                      <a:pt x="706" y="0"/>
                      <a:pt x="644"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5"/>
              <p:cNvSpPr/>
              <p:nvPr/>
            </p:nvSpPr>
            <p:spPr>
              <a:xfrm>
                <a:off x="7979773" y="2853404"/>
                <a:ext cx="50521" cy="32764"/>
              </a:xfrm>
              <a:custGeom>
                <a:rect b="b" l="l" r="r" t="t"/>
                <a:pathLst>
                  <a:path extrusionOk="0" h="727" w="1121">
                    <a:moveTo>
                      <a:pt x="1027" y="1"/>
                    </a:moveTo>
                    <a:cubicBezTo>
                      <a:pt x="1006" y="1"/>
                      <a:pt x="976" y="32"/>
                      <a:pt x="976" y="63"/>
                    </a:cubicBezTo>
                    <a:cubicBezTo>
                      <a:pt x="976" y="115"/>
                      <a:pt x="986" y="156"/>
                      <a:pt x="976" y="208"/>
                    </a:cubicBezTo>
                    <a:cubicBezTo>
                      <a:pt x="965" y="250"/>
                      <a:pt x="955" y="301"/>
                      <a:pt x="944" y="333"/>
                    </a:cubicBezTo>
                    <a:cubicBezTo>
                      <a:pt x="923" y="374"/>
                      <a:pt x="913" y="405"/>
                      <a:pt x="893" y="437"/>
                    </a:cubicBezTo>
                    <a:cubicBezTo>
                      <a:pt x="872" y="457"/>
                      <a:pt x="840" y="478"/>
                      <a:pt x="820" y="499"/>
                    </a:cubicBezTo>
                    <a:cubicBezTo>
                      <a:pt x="789" y="529"/>
                      <a:pt x="748" y="550"/>
                      <a:pt x="716" y="561"/>
                    </a:cubicBezTo>
                    <a:cubicBezTo>
                      <a:pt x="675" y="582"/>
                      <a:pt x="633" y="592"/>
                      <a:pt x="592" y="603"/>
                    </a:cubicBezTo>
                    <a:cubicBezTo>
                      <a:pt x="540" y="603"/>
                      <a:pt x="499" y="603"/>
                      <a:pt x="446" y="592"/>
                    </a:cubicBezTo>
                    <a:cubicBezTo>
                      <a:pt x="405" y="592"/>
                      <a:pt x="363" y="582"/>
                      <a:pt x="333" y="561"/>
                    </a:cubicBezTo>
                    <a:cubicBezTo>
                      <a:pt x="301" y="550"/>
                      <a:pt x="270" y="529"/>
                      <a:pt x="250" y="520"/>
                    </a:cubicBezTo>
                    <a:cubicBezTo>
                      <a:pt x="218" y="499"/>
                      <a:pt x="197" y="467"/>
                      <a:pt x="177" y="446"/>
                    </a:cubicBezTo>
                    <a:cubicBezTo>
                      <a:pt x="156" y="416"/>
                      <a:pt x="135" y="384"/>
                      <a:pt x="114" y="343"/>
                    </a:cubicBezTo>
                    <a:cubicBezTo>
                      <a:pt x="94" y="301"/>
                      <a:pt x="84" y="250"/>
                      <a:pt x="84" y="208"/>
                    </a:cubicBezTo>
                    <a:cubicBezTo>
                      <a:pt x="73" y="188"/>
                      <a:pt x="73" y="156"/>
                      <a:pt x="73" y="135"/>
                    </a:cubicBezTo>
                    <a:cubicBezTo>
                      <a:pt x="73" y="115"/>
                      <a:pt x="52" y="94"/>
                      <a:pt x="42" y="94"/>
                    </a:cubicBezTo>
                    <a:cubicBezTo>
                      <a:pt x="21" y="94"/>
                      <a:pt x="1" y="115"/>
                      <a:pt x="1" y="135"/>
                    </a:cubicBezTo>
                    <a:cubicBezTo>
                      <a:pt x="1" y="218"/>
                      <a:pt x="21" y="312"/>
                      <a:pt x="52" y="395"/>
                    </a:cubicBezTo>
                    <a:cubicBezTo>
                      <a:pt x="84" y="467"/>
                      <a:pt x="125" y="529"/>
                      <a:pt x="187" y="582"/>
                    </a:cubicBezTo>
                    <a:cubicBezTo>
                      <a:pt x="239" y="623"/>
                      <a:pt x="301" y="665"/>
                      <a:pt x="363" y="695"/>
                    </a:cubicBezTo>
                    <a:cubicBezTo>
                      <a:pt x="436" y="716"/>
                      <a:pt x="519" y="727"/>
                      <a:pt x="592" y="727"/>
                    </a:cubicBezTo>
                    <a:cubicBezTo>
                      <a:pt x="748" y="716"/>
                      <a:pt x="893" y="654"/>
                      <a:pt x="996" y="540"/>
                    </a:cubicBezTo>
                    <a:cubicBezTo>
                      <a:pt x="1048" y="478"/>
                      <a:pt x="1079" y="405"/>
                      <a:pt x="1100" y="322"/>
                    </a:cubicBezTo>
                    <a:cubicBezTo>
                      <a:pt x="1121" y="239"/>
                      <a:pt x="1110" y="135"/>
                      <a:pt x="1089" y="42"/>
                    </a:cubicBezTo>
                    <a:cubicBezTo>
                      <a:pt x="1079" y="22"/>
                      <a:pt x="1059" y="1"/>
                      <a:pt x="1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5"/>
              <p:cNvSpPr/>
              <p:nvPr/>
            </p:nvSpPr>
            <p:spPr>
              <a:xfrm>
                <a:off x="7926954" y="2809012"/>
                <a:ext cx="36955" cy="29474"/>
              </a:xfrm>
              <a:custGeom>
                <a:rect b="b" l="l" r="r" t="t"/>
                <a:pathLst>
                  <a:path extrusionOk="0" h="654" w="820">
                    <a:moveTo>
                      <a:pt x="208" y="0"/>
                    </a:moveTo>
                    <a:cubicBezTo>
                      <a:pt x="198" y="0"/>
                      <a:pt x="177" y="11"/>
                      <a:pt x="166" y="11"/>
                    </a:cubicBezTo>
                    <a:cubicBezTo>
                      <a:pt x="145" y="11"/>
                      <a:pt x="125" y="21"/>
                      <a:pt x="115" y="32"/>
                    </a:cubicBezTo>
                    <a:cubicBezTo>
                      <a:pt x="94" y="42"/>
                      <a:pt x="73" y="52"/>
                      <a:pt x="62" y="73"/>
                    </a:cubicBezTo>
                    <a:cubicBezTo>
                      <a:pt x="32" y="94"/>
                      <a:pt x="11" y="124"/>
                      <a:pt x="11" y="156"/>
                    </a:cubicBezTo>
                    <a:cubicBezTo>
                      <a:pt x="0" y="218"/>
                      <a:pt x="21" y="270"/>
                      <a:pt x="73" y="332"/>
                    </a:cubicBezTo>
                    <a:cubicBezTo>
                      <a:pt x="104" y="363"/>
                      <a:pt x="145" y="384"/>
                      <a:pt x="177" y="405"/>
                    </a:cubicBezTo>
                    <a:cubicBezTo>
                      <a:pt x="218" y="436"/>
                      <a:pt x="260" y="467"/>
                      <a:pt x="311" y="488"/>
                    </a:cubicBezTo>
                    <a:cubicBezTo>
                      <a:pt x="394" y="529"/>
                      <a:pt x="477" y="571"/>
                      <a:pt x="581" y="602"/>
                    </a:cubicBezTo>
                    <a:cubicBezTo>
                      <a:pt x="613" y="622"/>
                      <a:pt x="654" y="633"/>
                      <a:pt x="696" y="643"/>
                    </a:cubicBezTo>
                    <a:cubicBezTo>
                      <a:pt x="716" y="643"/>
                      <a:pt x="747" y="654"/>
                      <a:pt x="778" y="654"/>
                    </a:cubicBezTo>
                    <a:cubicBezTo>
                      <a:pt x="799" y="654"/>
                      <a:pt x="809" y="633"/>
                      <a:pt x="809" y="612"/>
                    </a:cubicBezTo>
                    <a:cubicBezTo>
                      <a:pt x="820" y="602"/>
                      <a:pt x="820" y="592"/>
                      <a:pt x="809" y="581"/>
                    </a:cubicBezTo>
                    <a:lnTo>
                      <a:pt x="778" y="529"/>
                    </a:lnTo>
                    <a:cubicBezTo>
                      <a:pt x="737" y="467"/>
                      <a:pt x="696" y="415"/>
                      <a:pt x="654" y="353"/>
                    </a:cubicBezTo>
                    <a:cubicBezTo>
                      <a:pt x="592" y="270"/>
                      <a:pt x="509" y="166"/>
                      <a:pt x="405" y="83"/>
                    </a:cubicBezTo>
                    <a:cubicBezTo>
                      <a:pt x="364" y="52"/>
                      <a:pt x="322" y="32"/>
                      <a:pt x="281" y="21"/>
                    </a:cubicBezTo>
                    <a:cubicBezTo>
                      <a:pt x="260" y="11"/>
                      <a:pt x="239" y="0"/>
                      <a:pt x="2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5"/>
              <p:cNvSpPr/>
              <p:nvPr/>
            </p:nvSpPr>
            <p:spPr>
              <a:xfrm>
                <a:off x="8052243" y="2787154"/>
                <a:ext cx="25283" cy="33080"/>
              </a:xfrm>
              <a:custGeom>
                <a:rect b="b" l="l" r="r" t="t"/>
                <a:pathLst>
                  <a:path extrusionOk="0" h="734" w="561">
                    <a:moveTo>
                      <a:pt x="379" y="0"/>
                    </a:moveTo>
                    <a:cubicBezTo>
                      <a:pt x="371" y="0"/>
                      <a:pt x="363" y="3"/>
                      <a:pt x="353" y="8"/>
                    </a:cubicBezTo>
                    <a:cubicBezTo>
                      <a:pt x="343" y="8"/>
                      <a:pt x="322" y="8"/>
                      <a:pt x="311" y="19"/>
                    </a:cubicBezTo>
                    <a:cubicBezTo>
                      <a:pt x="291" y="19"/>
                      <a:pt x="270" y="39"/>
                      <a:pt x="260" y="49"/>
                    </a:cubicBezTo>
                    <a:cubicBezTo>
                      <a:pt x="228" y="70"/>
                      <a:pt x="198" y="102"/>
                      <a:pt x="177" y="143"/>
                    </a:cubicBezTo>
                    <a:cubicBezTo>
                      <a:pt x="125" y="236"/>
                      <a:pt x="83" y="351"/>
                      <a:pt x="62" y="444"/>
                    </a:cubicBezTo>
                    <a:cubicBezTo>
                      <a:pt x="42" y="506"/>
                      <a:pt x="32" y="568"/>
                      <a:pt x="21" y="630"/>
                    </a:cubicBezTo>
                    <a:lnTo>
                      <a:pt x="0" y="683"/>
                    </a:lnTo>
                    <a:cubicBezTo>
                      <a:pt x="0" y="692"/>
                      <a:pt x="0" y="703"/>
                      <a:pt x="11" y="713"/>
                    </a:cubicBezTo>
                    <a:cubicBezTo>
                      <a:pt x="21" y="724"/>
                      <a:pt x="32" y="734"/>
                      <a:pt x="52" y="734"/>
                    </a:cubicBezTo>
                    <a:cubicBezTo>
                      <a:pt x="73" y="724"/>
                      <a:pt x="104" y="703"/>
                      <a:pt x="115" y="692"/>
                    </a:cubicBezTo>
                    <a:cubicBezTo>
                      <a:pt x="145" y="672"/>
                      <a:pt x="177" y="651"/>
                      <a:pt x="198" y="630"/>
                    </a:cubicBezTo>
                    <a:cubicBezTo>
                      <a:pt x="270" y="568"/>
                      <a:pt x="332" y="506"/>
                      <a:pt x="384" y="444"/>
                    </a:cubicBezTo>
                    <a:cubicBezTo>
                      <a:pt x="415" y="413"/>
                      <a:pt x="447" y="371"/>
                      <a:pt x="467" y="340"/>
                    </a:cubicBezTo>
                    <a:lnTo>
                      <a:pt x="530" y="247"/>
                    </a:lnTo>
                    <a:cubicBezTo>
                      <a:pt x="560" y="174"/>
                      <a:pt x="560" y="122"/>
                      <a:pt x="530" y="81"/>
                    </a:cubicBezTo>
                    <a:cubicBezTo>
                      <a:pt x="519" y="49"/>
                      <a:pt x="488" y="29"/>
                      <a:pt x="456" y="19"/>
                    </a:cubicBezTo>
                    <a:cubicBezTo>
                      <a:pt x="436" y="19"/>
                      <a:pt x="426" y="8"/>
                      <a:pt x="405" y="8"/>
                    </a:cubicBezTo>
                    <a:cubicBezTo>
                      <a:pt x="395" y="3"/>
                      <a:pt x="387" y="0"/>
                      <a:pt x="37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5"/>
              <p:cNvSpPr/>
              <p:nvPr/>
            </p:nvSpPr>
            <p:spPr>
              <a:xfrm>
                <a:off x="7832491" y="2750108"/>
                <a:ext cx="33260" cy="52414"/>
              </a:xfrm>
              <a:custGeom>
                <a:rect b="b" l="l" r="r" t="t"/>
                <a:pathLst>
                  <a:path extrusionOk="0" h="1163" w="738">
                    <a:moveTo>
                      <a:pt x="364" y="0"/>
                    </a:moveTo>
                    <a:cubicBezTo>
                      <a:pt x="157" y="11"/>
                      <a:pt x="1" y="270"/>
                      <a:pt x="1" y="592"/>
                    </a:cubicBezTo>
                    <a:cubicBezTo>
                      <a:pt x="11" y="906"/>
                      <a:pt x="171" y="1162"/>
                      <a:pt x="362" y="1162"/>
                    </a:cubicBezTo>
                    <a:cubicBezTo>
                      <a:pt x="366" y="1162"/>
                      <a:pt x="370" y="1162"/>
                      <a:pt x="374" y="1162"/>
                    </a:cubicBezTo>
                    <a:cubicBezTo>
                      <a:pt x="572" y="1162"/>
                      <a:pt x="738" y="903"/>
                      <a:pt x="727" y="581"/>
                    </a:cubicBezTo>
                    <a:cubicBezTo>
                      <a:pt x="727" y="260"/>
                      <a:pt x="561" y="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5"/>
              <p:cNvSpPr/>
              <p:nvPr/>
            </p:nvSpPr>
            <p:spPr>
              <a:xfrm>
                <a:off x="8004561" y="2733117"/>
                <a:ext cx="35558" cy="50746"/>
              </a:xfrm>
              <a:custGeom>
                <a:rect b="b" l="l" r="r" t="t"/>
                <a:pathLst>
                  <a:path extrusionOk="0" h="1126" w="789">
                    <a:moveTo>
                      <a:pt x="347" y="1"/>
                    </a:moveTo>
                    <a:cubicBezTo>
                      <a:pt x="335" y="1"/>
                      <a:pt x="323" y="2"/>
                      <a:pt x="311" y="4"/>
                    </a:cubicBezTo>
                    <a:cubicBezTo>
                      <a:pt x="125" y="35"/>
                      <a:pt x="0" y="305"/>
                      <a:pt x="42" y="616"/>
                    </a:cubicBezTo>
                    <a:cubicBezTo>
                      <a:pt x="92" y="904"/>
                      <a:pt x="265" y="1125"/>
                      <a:pt x="452" y="1125"/>
                    </a:cubicBezTo>
                    <a:cubicBezTo>
                      <a:pt x="461" y="1125"/>
                      <a:pt x="469" y="1125"/>
                      <a:pt x="477" y="1124"/>
                    </a:cubicBezTo>
                    <a:cubicBezTo>
                      <a:pt x="664" y="1093"/>
                      <a:pt x="788" y="823"/>
                      <a:pt x="747" y="512"/>
                    </a:cubicBezTo>
                    <a:cubicBezTo>
                      <a:pt x="708" y="220"/>
                      <a:pt x="532" y="1"/>
                      <a:pt x="3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5"/>
              <p:cNvSpPr/>
              <p:nvPr/>
            </p:nvSpPr>
            <p:spPr>
              <a:xfrm>
                <a:off x="7812886" y="2678585"/>
                <a:ext cx="57551" cy="28077"/>
              </a:xfrm>
              <a:custGeom>
                <a:rect b="b" l="l" r="r" t="t"/>
                <a:pathLst>
                  <a:path extrusionOk="0" h="623" w="1277">
                    <a:moveTo>
                      <a:pt x="924" y="0"/>
                    </a:moveTo>
                    <a:cubicBezTo>
                      <a:pt x="809" y="0"/>
                      <a:pt x="685" y="21"/>
                      <a:pt x="560" y="63"/>
                    </a:cubicBezTo>
                    <a:cubicBezTo>
                      <a:pt x="239" y="156"/>
                      <a:pt x="0" y="353"/>
                      <a:pt x="42" y="487"/>
                    </a:cubicBezTo>
                    <a:cubicBezTo>
                      <a:pt x="62" y="570"/>
                      <a:pt x="187" y="623"/>
                      <a:pt x="353" y="623"/>
                    </a:cubicBezTo>
                    <a:cubicBezTo>
                      <a:pt x="467" y="623"/>
                      <a:pt x="592" y="602"/>
                      <a:pt x="716" y="570"/>
                    </a:cubicBezTo>
                    <a:cubicBezTo>
                      <a:pt x="1048" y="467"/>
                      <a:pt x="1276" y="280"/>
                      <a:pt x="1235" y="135"/>
                    </a:cubicBezTo>
                    <a:cubicBezTo>
                      <a:pt x="1214" y="52"/>
                      <a:pt x="1090" y="0"/>
                      <a:pt x="92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5"/>
              <p:cNvSpPr/>
              <p:nvPr/>
            </p:nvSpPr>
            <p:spPr>
              <a:xfrm>
                <a:off x="7990049" y="2665020"/>
                <a:ext cx="54757" cy="23886"/>
              </a:xfrm>
              <a:custGeom>
                <a:rect b="b" l="l" r="r" t="t"/>
                <a:pathLst>
                  <a:path extrusionOk="0" h="530" w="1215">
                    <a:moveTo>
                      <a:pt x="447" y="0"/>
                    </a:moveTo>
                    <a:cubicBezTo>
                      <a:pt x="198" y="0"/>
                      <a:pt x="11" y="73"/>
                      <a:pt x="1" y="187"/>
                    </a:cubicBezTo>
                    <a:cubicBezTo>
                      <a:pt x="1" y="218"/>
                      <a:pt x="11" y="249"/>
                      <a:pt x="32" y="291"/>
                    </a:cubicBezTo>
                    <a:cubicBezTo>
                      <a:pt x="115" y="394"/>
                      <a:pt x="322" y="488"/>
                      <a:pt x="561" y="519"/>
                    </a:cubicBezTo>
                    <a:cubicBezTo>
                      <a:pt x="633" y="530"/>
                      <a:pt x="695" y="530"/>
                      <a:pt x="748" y="530"/>
                    </a:cubicBezTo>
                    <a:cubicBezTo>
                      <a:pt x="1007" y="530"/>
                      <a:pt x="1183" y="457"/>
                      <a:pt x="1193" y="353"/>
                    </a:cubicBezTo>
                    <a:cubicBezTo>
                      <a:pt x="1214" y="208"/>
                      <a:pt x="965" y="62"/>
                      <a:pt x="633" y="11"/>
                    </a:cubicBezTo>
                    <a:cubicBezTo>
                      <a:pt x="571" y="0"/>
                      <a:pt x="509" y="0"/>
                      <a:pt x="44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5"/>
              <p:cNvSpPr/>
              <p:nvPr/>
            </p:nvSpPr>
            <p:spPr>
              <a:xfrm>
                <a:off x="6333708" y="2716442"/>
                <a:ext cx="920549" cy="507280"/>
              </a:xfrm>
              <a:custGeom>
                <a:rect b="b" l="l" r="r" t="t"/>
                <a:pathLst>
                  <a:path extrusionOk="0" h="11256" w="20426">
                    <a:moveTo>
                      <a:pt x="10581" y="0"/>
                    </a:moveTo>
                    <a:cubicBezTo>
                      <a:pt x="9887" y="0"/>
                      <a:pt x="9171" y="32"/>
                      <a:pt x="8455" y="83"/>
                    </a:cubicBezTo>
                    <a:cubicBezTo>
                      <a:pt x="6868" y="198"/>
                      <a:pt x="5364" y="457"/>
                      <a:pt x="3995" y="841"/>
                    </a:cubicBezTo>
                    <a:cubicBezTo>
                      <a:pt x="3611" y="945"/>
                      <a:pt x="3248" y="1058"/>
                      <a:pt x="2895" y="1183"/>
                    </a:cubicBezTo>
                    <a:cubicBezTo>
                      <a:pt x="2864" y="1193"/>
                      <a:pt x="2833" y="1203"/>
                      <a:pt x="2812" y="1245"/>
                    </a:cubicBezTo>
                    <a:cubicBezTo>
                      <a:pt x="2801" y="1256"/>
                      <a:pt x="2792" y="1266"/>
                      <a:pt x="2792" y="1286"/>
                    </a:cubicBezTo>
                    <a:lnTo>
                      <a:pt x="2760" y="1318"/>
                    </a:lnTo>
                    <a:cubicBezTo>
                      <a:pt x="1889" y="2563"/>
                      <a:pt x="1204" y="4046"/>
                      <a:pt x="717" y="5726"/>
                    </a:cubicBezTo>
                    <a:cubicBezTo>
                      <a:pt x="364" y="6961"/>
                      <a:pt x="115" y="8289"/>
                      <a:pt x="1" y="9689"/>
                    </a:cubicBezTo>
                    <a:cubicBezTo>
                      <a:pt x="1" y="9751"/>
                      <a:pt x="53" y="9803"/>
                      <a:pt x="104" y="9824"/>
                    </a:cubicBezTo>
                    <a:cubicBezTo>
                      <a:pt x="95" y="9886"/>
                      <a:pt x="136" y="9938"/>
                      <a:pt x="198" y="9969"/>
                    </a:cubicBezTo>
                    <a:cubicBezTo>
                      <a:pt x="1111" y="10301"/>
                      <a:pt x="2107" y="10560"/>
                      <a:pt x="3248" y="10778"/>
                    </a:cubicBezTo>
                    <a:cubicBezTo>
                      <a:pt x="4264" y="10965"/>
                      <a:pt x="5343" y="11089"/>
                      <a:pt x="6547" y="11172"/>
                    </a:cubicBezTo>
                    <a:cubicBezTo>
                      <a:pt x="7459" y="11235"/>
                      <a:pt x="8393" y="11255"/>
                      <a:pt x="9399" y="11255"/>
                    </a:cubicBezTo>
                    <a:cubicBezTo>
                      <a:pt x="10551" y="11255"/>
                      <a:pt x="11795" y="11224"/>
                      <a:pt x="13206" y="11141"/>
                    </a:cubicBezTo>
                    <a:cubicBezTo>
                      <a:pt x="13631" y="11110"/>
                      <a:pt x="14046" y="11079"/>
                      <a:pt x="14461" y="11058"/>
                    </a:cubicBezTo>
                    <a:lnTo>
                      <a:pt x="14751" y="11037"/>
                    </a:lnTo>
                    <a:lnTo>
                      <a:pt x="15125" y="11006"/>
                    </a:lnTo>
                    <a:lnTo>
                      <a:pt x="15177" y="11006"/>
                    </a:lnTo>
                    <a:cubicBezTo>
                      <a:pt x="15530" y="10975"/>
                      <a:pt x="15934" y="10954"/>
                      <a:pt x="16339" y="10913"/>
                    </a:cubicBezTo>
                    <a:cubicBezTo>
                      <a:pt x="17303" y="10830"/>
                      <a:pt x="18434" y="10684"/>
                      <a:pt x="19502" y="10260"/>
                    </a:cubicBezTo>
                    <a:cubicBezTo>
                      <a:pt x="19762" y="10166"/>
                      <a:pt x="20000" y="10052"/>
                      <a:pt x="20228" y="9917"/>
                    </a:cubicBezTo>
                    <a:cubicBezTo>
                      <a:pt x="20311" y="9875"/>
                      <a:pt x="20332" y="9792"/>
                      <a:pt x="20301" y="9720"/>
                    </a:cubicBezTo>
                    <a:cubicBezTo>
                      <a:pt x="20353" y="9709"/>
                      <a:pt x="20426" y="9647"/>
                      <a:pt x="20415" y="9575"/>
                    </a:cubicBezTo>
                    <a:cubicBezTo>
                      <a:pt x="20301" y="8185"/>
                      <a:pt x="20062" y="6846"/>
                      <a:pt x="19700" y="5612"/>
                    </a:cubicBezTo>
                    <a:cubicBezTo>
                      <a:pt x="19212" y="3932"/>
                      <a:pt x="18527" y="2448"/>
                      <a:pt x="17656" y="1203"/>
                    </a:cubicBezTo>
                    <a:cubicBezTo>
                      <a:pt x="17635" y="1173"/>
                      <a:pt x="17604" y="1152"/>
                      <a:pt x="17573" y="1141"/>
                    </a:cubicBezTo>
                    <a:cubicBezTo>
                      <a:pt x="17563" y="1100"/>
                      <a:pt x="17531" y="1058"/>
                      <a:pt x="17490" y="1048"/>
                    </a:cubicBezTo>
                    <a:cubicBezTo>
                      <a:pt x="16847" y="820"/>
                      <a:pt x="16173" y="633"/>
                      <a:pt x="15436" y="477"/>
                    </a:cubicBezTo>
                    <a:cubicBezTo>
                      <a:pt x="14721" y="332"/>
                      <a:pt x="13963" y="208"/>
                      <a:pt x="13175" y="135"/>
                    </a:cubicBezTo>
                    <a:cubicBezTo>
                      <a:pt x="12324" y="42"/>
                      <a:pt x="11453" y="0"/>
                      <a:pt x="1058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5"/>
              <p:cNvSpPr/>
              <p:nvPr/>
            </p:nvSpPr>
            <p:spPr>
              <a:xfrm>
                <a:off x="6402888" y="2715992"/>
                <a:ext cx="781696" cy="236965"/>
              </a:xfrm>
              <a:custGeom>
                <a:rect b="b" l="l" r="r" t="t"/>
                <a:pathLst>
                  <a:path extrusionOk="0" h="5258" w="17345">
                    <a:moveTo>
                      <a:pt x="9046" y="0"/>
                    </a:moveTo>
                    <a:cubicBezTo>
                      <a:pt x="8362" y="0"/>
                      <a:pt x="7646" y="31"/>
                      <a:pt x="6920" y="83"/>
                    </a:cubicBezTo>
                    <a:cubicBezTo>
                      <a:pt x="5333" y="208"/>
                      <a:pt x="3829" y="467"/>
                      <a:pt x="2460" y="840"/>
                    </a:cubicBezTo>
                    <a:cubicBezTo>
                      <a:pt x="2076" y="955"/>
                      <a:pt x="1702" y="1068"/>
                      <a:pt x="1360" y="1183"/>
                    </a:cubicBezTo>
                    <a:cubicBezTo>
                      <a:pt x="1329" y="1203"/>
                      <a:pt x="1298" y="1213"/>
                      <a:pt x="1277" y="1255"/>
                    </a:cubicBezTo>
                    <a:cubicBezTo>
                      <a:pt x="1266" y="1266"/>
                      <a:pt x="1257" y="1276"/>
                      <a:pt x="1257" y="1296"/>
                    </a:cubicBezTo>
                    <a:lnTo>
                      <a:pt x="1225" y="1328"/>
                    </a:lnTo>
                    <a:cubicBezTo>
                      <a:pt x="769" y="1981"/>
                      <a:pt x="354" y="2707"/>
                      <a:pt x="1" y="3486"/>
                    </a:cubicBezTo>
                    <a:cubicBezTo>
                      <a:pt x="125" y="3558"/>
                      <a:pt x="240" y="3631"/>
                      <a:pt x="364" y="3693"/>
                    </a:cubicBezTo>
                    <a:cubicBezTo>
                      <a:pt x="821" y="3942"/>
                      <a:pt x="1298" y="4149"/>
                      <a:pt x="1785" y="4325"/>
                    </a:cubicBezTo>
                    <a:cubicBezTo>
                      <a:pt x="2283" y="4502"/>
                      <a:pt x="2781" y="4647"/>
                      <a:pt x="3290" y="4761"/>
                    </a:cubicBezTo>
                    <a:cubicBezTo>
                      <a:pt x="3352" y="4782"/>
                      <a:pt x="3424" y="4793"/>
                      <a:pt x="3486" y="4813"/>
                    </a:cubicBezTo>
                    <a:cubicBezTo>
                      <a:pt x="4482" y="5021"/>
                      <a:pt x="5499" y="5155"/>
                      <a:pt x="6515" y="5207"/>
                    </a:cubicBezTo>
                    <a:cubicBezTo>
                      <a:pt x="7058" y="5242"/>
                      <a:pt x="7597" y="5257"/>
                      <a:pt x="8137" y="5257"/>
                    </a:cubicBezTo>
                    <a:cubicBezTo>
                      <a:pt x="8578" y="5257"/>
                      <a:pt x="9018" y="5247"/>
                      <a:pt x="9461" y="5228"/>
                    </a:cubicBezTo>
                    <a:cubicBezTo>
                      <a:pt x="10395" y="5197"/>
                      <a:pt x="11318" y="5114"/>
                      <a:pt x="12241" y="4979"/>
                    </a:cubicBezTo>
                    <a:cubicBezTo>
                      <a:pt x="13195" y="4834"/>
                      <a:pt x="14140" y="4627"/>
                      <a:pt x="15053" y="4346"/>
                    </a:cubicBezTo>
                    <a:cubicBezTo>
                      <a:pt x="15551" y="4191"/>
                      <a:pt x="16028" y="4004"/>
                      <a:pt x="16505" y="3797"/>
                    </a:cubicBezTo>
                    <a:cubicBezTo>
                      <a:pt x="16733" y="3693"/>
                      <a:pt x="16961" y="3578"/>
                      <a:pt x="17190" y="3465"/>
                    </a:cubicBezTo>
                    <a:cubicBezTo>
                      <a:pt x="17241" y="3433"/>
                      <a:pt x="17293" y="3403"/>
                      <a:pt x="17345" y="3382"/>
                    </a:cubicBezTo>
                    <a:cubicBezTo>
                      <a:pt x="16992" y="2593"/>
                      <a:pt x="16577" y="1877"/>
                      <a:pt x="16121" y="1213"/>
                    </a:cubicBezTo>
                    <a:cubicBezTo>
                      <a:pt x="16100" y="1183"/>
                      <a:pt x="16079" y="1162"/>
                      <a:pt x="16048" y="1151"/>
                    </a:cubicBezTo>
                    <a:cubicBezTo>
                      <a:pt x="16038" y="1110"/>
                      <a:pt x="15996" y="1068"/>
                      <a:pt x="15955" y="1058"/>
                    </a:cubicBezTo>
                    <a:cubicBezTo>
                      <a:pt x="15312" y="830"/>
                      <a:pt x="14648" y="643"/>
                      <a:pt x="13901" y="487"/>
                    </a:cubicBezTo>
                    <a:cubicBezTo>
                      <a:pt x="13186" y="332"/>
                      <a:pt x="12428" y="218"/>
                      <a:pt x="11640" y="135"/>
                    </a:cubicBezTo>
                    <a:cubicBezTo>
                      <a:pt x="10779" y="52"/>
                      <a:pt x="9908" y="0"/>
                      <a:pt x="9046"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5"/>
              <p:cNvSpPr/>
              <p:nvPr/>
            </p:nvSpPr>
            <p:spPr>
              <a:xfrm>
                <a:off x="6241139" y="2791210"/>
                <a:ext cx="207626" cy="320205"/>
              </a:xfrm>
              <a:custGeom>
                <a:rect b="b" l="l" r="r" t="t"/>
                <a:pathLst>
                  <a:path extrusionOk="0" h="7105" w="4607">
                    <a:moveTo>
                      <a:pt x="4109" y="1"/>
                    </a:moveTo>
                    <a:cubicBezTo>
                      <a:pt x="3953" y="1"/>
                      <a:pt x="3808" y="84"/>
                      <a:pt x="3725" y="229"/>
                    </a:cubicBezTo>
                    <a:cubicBezTo>
                      <a:pt x="2553" y="2252"/>
                      <a:pt x="1381" y="4275"/>
                      <a:pt x="219" y="6298"/>
                    </a:cubicBezTo>
                    <a:lnTo>
                      <a:pt x="208" y="6308"/>
                    </a:lnTo>
                    <a:cubicBezTo>
                      <a:pt x="178" y="6360"/>
                      <a:pt x="146" y="6422"/>
                      <a:pt x="115" y="6474"/>
                    </a:cubicBezTo>
                    <a:cubicBezTo>
                      <a:pt x="1" y="6681"/>
                      <a:pt x="95" y="6951"/>
                      <a:pt x="291" y="7055"/>
                    </a:cubicBezTo>
                    <a:cubicBezTo>
                      <a:pt x="356" y="7089"/>
                      <a:pt x="424" y="7104"/>
                      <a:pt x="490" y="7104"/>
                    </a:cubicBezTo>
                    <a:cubicBezTo>
                      <a:pt x="646" y="7104"/>
                      <a:pt x="792" y="7017"/>
                      <a:pt x="872" y="6879"/>
                    </a:cubicBezTo>
                    <a:cubicBezTo>
                      <a:pt x="2076" y="4793"/>
                      <a:pt x="3279" y="2709"/>
                      <a:pt x="4482" y="634"/>
                    </a:cubicBezTo>
                    <a:cubicBezTo>
                      <a:pt x="4607" y="427"/>
                      <a:pt x="4503" y="157"/>
                      <a:pt x="4306" y="53"/>
                    </a:cubicBezTo>
                    <a:cubicBezTo>
                      <a:pt x="4244" y="12"/>
                      <a:pt x="4171" y="1"/>
                      <a:pt x="410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5"/>
              <p:cNvSpPr/>
              <p:nvPr/>
            </p:nvSpPr>
            <p:spPr>
              <a:xfrm>
                <a:off x="7142950" y="2783278"/>
                <a:ext cx="207626" cy="320160"/>
              </a:xfrm>
              <a:custGeom>
                <a:rect b="b" l="l" r="r" t="t"/>
                <a:pathLst>
                  <a:path extrusionOk="0" h="7104" w="4607">
                    <a:moveTo>
                      <a:pt x="499" y="1"/>
                    </a:moveTo>
                    <a:cubicBezTo>
                      <a:pt x="437" y="1"/>
                      <a:pt x="364" y="11"/>
                      <a:pt x="301" y="42"/>
                    </a:cubicBezTo>
                    <a:cubicBezTo>
                      <a:pt x="105" y="156"/>
                      <a:pt x="1" y="426"/>
                      <a:pt x="125" y="623"/>
                    </a:cubicBezTo>
                    <a:cubicBezTo>
                      <a:pt x="1329" y="2708"/>
                      <a:pt x="2532" y="4793"/>
                      <a:pt x="3735" y="6868"/>
                    </a:cubicBezTo>
                    <a:cubicBezTo>
                      <a:pt x="3815" y="7014"/>
                      <a:pt x="3963" y="7104"/>
                      <a:pt x="4120" y="7104"/>
                    </a:cubicBezTo>
                    <a:cubicBezTo>
                      <a:pt x="4185" y="7104"/>
                      <a:pt x="4252" y="7088"/>
                      <a:pt x="4316" y="7055"/>
                    </a:cubicBezTo>
                    <a:cubicBezTo>
                      <a:pt x="4513" y="6951"/>
                      <a:pt x="4607" y="6681"/>
                      <a:pt x="4492" y="6474"/>
                    </a:cubicBezTo>
                    <a:cubicBezTo>
                      <a:pt x="4461" y="6421"/>
                      <a:pt x="4430" y="6359"/>
                      <a:pt x="4399" y="6308"/>
                    </a:cubicBezTo>
                    <a:cubicBezTo>
                      <a:pt x="4399" y="6308"/>
                      <a:pt x="4399" y="6297"/>
                      <a:pt x="4388" y="6297"/>
                    </a:cubicBezTo>
                    <a:cubicBezTo>
                      <a:pt x="3227" y="4275"/>
                      <a:pt x="2055" y="2251"/>
                      <a:pt x="882" y="229"/>
                    </a:cubicBezTo>
                    <a:cubicBezTo>
                      <a:pt x="799" y="84"/>
                      <a:pt x="654" y="1"/>
                      <a:pt x="49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5"/>
              <p:cNvSpPr/>
              <p:nvPr/>
            </p:nvSpPr>
            <p:spPr>
              <a:xfrm>
                <a:off x="5729256" y="1680961"/>
                <a:ext cx="724190" cy="674615"/>
              </a:xfrm>
              <a:custGeom>
                <a:rect b="b" l="l" r="r" t="t"/>
                <a:pathLst>
                  <a:path extrusionOk="0" h="14969" w="16069">
                    <a:moveTo>
                      <a:pt x="10550" y="0"/>
                    </a:moveTo>
                    <a:cubicBezTo>
                      <a:pt x="9772" y="0"/>
                      <a:pt x="8963" y="166"/>
                      <a:pt x="8123" y="498"/>
                    </a:cubicBezTo>
                    <a:cubicBezTo>
                      <a:pt x="7656" y="674"/>
                      <a:pt x="7179" y="923"/>
                      <a:pt x="6712" y="1203"/>
                    </a:cubicBezTo>
                    <a:cubicBezTo>
                      <a:pt x="6318" y="1442"/>
                      <a:pt x="5923" y="1711"/>
                      <a:pt x="5561" y="2002"/>
                    </a:cubicBezTo>
                    <a:cubicBezTo>
                      <a:pt x="5156" y="2324"/>
                      <a:pt x="4752" y="2707"/>
                      <a:pt x="4305" y="3154"/>
                    </a:cubicBezTo>
                    <a:cubicBezTo>
                      <a:pt x="3849" y="3620"/>
                      <a:pt x="3392" y="4139"/>
                      <a:pt x="2957" y="4689"/>
                    </a:cubicBezTo>
                    <a:cubicBezTo>
                      <a:pt x="2490" y="5280"/>
                      <a:pt x="2055" y="5892"/>
                      <a:pt x="1670" y="6504"/>
                    </a:cubicBezTo>
                    <a:cubicBezTo>
                      <a:pt x="1256" y="7168"/>
                      <a:pt x="934" y="7790"/>
                      <a:pt x="665" y="8423"/>
                    </a:cubicBezTo>
                    <a:cubicBezTo>
                      <a:pt x="374" y="9118"/>
                      <a:pt x="188" y="9751"/>
                      <a:pt x="94" y="10353"/>
                    </a:cubicBezTo>
                    <a:cubicBezTo>
                      <a:pt x="1" y="11016"/>
                      <a:pt x="22" y="11618"/>
                      <a:pt x="177" y="12167"/>
                    </a:cubicBezTo>
                    <a:cubicBezTo>
                      <a:pt x="250" y="12448"/>
                      <a:pt x="363" y="12718"/>
                      <a:pt x="509" y="12977"/>
                    </a:cubicBezTo>
                    <a:cubicBezTo>
                      <a:pt x="665" y="13225"/>
                      <a:pt x="851" y="13474"/>
                      <a:pt x="1090" y="13693"/>
                    </a:cubicBezTo>
                    <a:cubicBezTo>
                      <a:pt x="1318" y="13921"/>
                      <a:pt x="1587" y="14118"/>
                      <a:pt x="1909" y="14304"/>
                    </a:cubicBezTo>
                    <a:cubicBezTo>
                      <a:pt x="2241" y="14502"/>
                      <a:pt x="2604" y="14657"/>
                      <a:pt x="2998" y="14781"/>
                    </a:cubicBezTo>
                    <a:cubicBezTo>
                      <a:pt x="3351" y="14896"/>
                      <a:pt x="3714" y="14958"/>
                      <a:pt x="4056" y="14968"/>
                    </a:cubicBezTo>
                    <a:lnTo>
                      <a:pt x="4098" y="14968"/>
                    </a:lnTo>
                    <a:cubicBezTo>
                      <a:pt x="4388" y="14968"/>
                      <a:pt x="4679" y="14917"/>
                      <a:pt x="4959" y="14823"/>
                    </a:cubicBezTo>
                    <a:cubicBezTo>
                      <a:pt x="5467" y="14657"/>
                      <a:pt x="5944" y="14304"/>
                      <a:pt x="6380" y="13796"/>
                    </a:cubicBezTo>
                    <a:cubicBezTo>
                      <a:pt x="6567" y="13568"/>
                      <a:pt x="6753" y="13308"/>
                      <a:pt x="6940" y="13008"/>
                    </a:cubicBezTo>
                    <a:cubicBezTo>
                      <a:pt x="7106" y="12748"/>
                      <a:pt x="7262" y="12469"/>
                      <a:pt x="7438" y="12126"/>
                    </a:cubicBezTo>
                    <a:cubicBezTo>
                      <a:pt x="7625" y="11752"/>
                      <a:pt x="7801" y="11369"/>
                      <a:pt x="7977" y="10985"/>
                    </a:cubicBezTo>
                    <a:lnTo>
                      <a:pt x="7988" y="10964"/>
                    </a:lnTo>
                    <a:lnTo>
                      <a:pt x="7998" y="10943"/>
                    </a:lnTo>
                    <a:cubicBezTo>
                      <a:pt x="8113" y="10715"/>
                      <a:pt x="8216" y="10487"/>
                      <a:pt x="8320" y="10259"/>
                    </a:cubicBezTo>
                    <a:cubicBezTo>
                      <a:pt x="8569" y="9751"/>
                      <a:pt x="8839" y="9201"/>
                      <a:pt x="9191" y="8703"/>
                    </a:cubicBezTo>
                    <a:lnTo>
                      <a:pt x="9191" y="8703"/>
                    </a:lnTo>
                    <a:lnTo>
                      <a:pt x="9171" y="8714"/>
                    </a:lnTo>
                    <a:lnTo>
                      <a:pt x="9181" y="8703"/>
                    </a:lnTo>
                    <a:lnTo>
                      <a:pt x="9191" y="8693"/>
                    </a:lnTo>
                    <a:cubicBezTo>
                      <a:pt x="9523" y="8226"/>
                      <a:pt x="9897" y="7822"/>
                      <a:pt x="10291" y="7490"/>
                    </a:cubicBezTo>
                    <a:cubicBezTo>
                      <a:pt x="10664" y="7188"/>
                      <a:pt x="11079" y="6929"/>
                      <a:pt x="11525" y="6722"/>
                    </a:cubicBezTo>
                    <a:cubicBezTo>
                      <a:pt x="12013" y="6504"/>
                      <a:pt x="12562" y="6338"/>
                      <a:pt x="13143" y="6245"/>
                    </a:cubicBezTo>
                    <a:cubicBezTo>
                      <a:pt x="13507" y="6183"/>
                      <a:pt x="13901" y="6151"/>
                      <a:pt x="14305" y="6130"/>
                    </a:cubicBezTo>
                    <a:cubicBezTo>
                      <a:pt x="14326" y="6130"/>
                      <a:pt x="14357" y="6130"/>
                      <a:pt x="14378" y="6120"/>
                    </a:cubicBezTo>
                    <a:cubicBezTo>
                      <a:pt x="14502" y="6058"/>
                      <a:pt x="14606" y="6006"/>
                      <a:pt x="14699" y="5954"/>
                    </a:cubicBezTo>
                    <a:cubicBezTo>
                      <a:pt x="14803" y="5892"/>
                      <a:pt x="14897" y="5819"/>
                      <a:pt x="15010" y="5726"/>
                    </a:cubicBezTo>
                    <a:cubicBezTo>
                      <a:pt x="15187" y="5570"/>
                      <a:pt x="15342" y="5383"/>
                      <a:pt x="15508" y="5145"/>
                    </a:cubicBezTo>
                    <a:cubicBezTo>
                      <a:pt x="15633" y="4959"/>
                      <a:pt x="15747" y="4740"/>
                      <a:pt x="15840" y="4502"/>
                    </a:cubicBezTo>
                    <a:cubicBezTo>
                      <a:pt x="15934" y="4263"/>
                      <a:pt x="16006" y="4025"/>
                      <a:pt x="16048" y="3786"/>
                    </a:cubicBezTo>
                    <a:cubicBezTo>
                      <a:pt x="16068" y="3714"/>
                      <a:pt x="16017" y="3631"/>
                      <a:pt x="15944" y="3610"/>
                    </a:cubicBezTo>
                    <a:cubicBezTo>
                      <a:pt x="15363" y="2676"/>
                      <a:pt x="14710" y="1909"/>
                      <a:pt x="13994" y="1307"/>
                    </a:cubicBezTo>
                    <a:cubicBezTo>
                      <a:pt x="13579" y="965"/>
                      <a:pt x="13133" y="674"/>
                      <a:pt x="12677" y="467"/>
                    </a:cubicBezTo>
                    <a:cubicBezTo>
                      <a:pt x="12200" y="238"/>
                      <a:pt x="11691" y="93"/>
                      <a:pt x="11162" y="31"/>
                    </a:cubicBezTo>
                    <a:cubicBezTo>
                      <a:pt x="10955" y="10"/>
                      <a:pt x="10757" y="0"/>
                      <a:pt x="1055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5"/>
              <p:cNvSpPr/>
              <p:nvPr/>
            </p:nvSpPr>
            <p:spPr>
              <a:xfrm>
                <a:off x="5837734" y="1787997"/>
                <a:ext cx="610574" cy="567580"/>
              </a:xfrm>
              <a:custGeom>
                <a:rect b="b" l="l" r="r" t="t"/>
                <a:pathLst>
                  <a:path extrusionOk="0" h="12594" w="13548">
                    <a:moveTo>
                      <a:pt x="10114" y="0"/>
                    </a:moveTo>
                    <a:cubicBezTo>
                      <a:pt x="9906" y="21"/>
                      <a:pt x="9689" y="42"/>
                      <a:pt x="9481" y="83"/>
                    </a:cubicBezTo>
                    <a:cubicBezTo>
                      <a:pt x="9284" y="125"/>
                      <a:pt x="9076" y="177"/>
                      <a:pt x="8880" y="239"/>
                    </a:cubicBezTo>
                    <a:cubicBezTo>
                      <a:pt x="8672" y="301"/>
                      <a:pt x="8465" y="384"/>
                      <a:pt x="8267" y="488"/>
                    </a:cubicBezTo>
                    <a:cubicBezTo>
                      <a:pt x="8060" y="581"/>
                      <a:pt x="7863" y="685"/>
                      <a:pt x="7676" y="809"/>
                    </a:cubicBezTo>
                    <a:cubicBezTo>
                      <a:pt x="7479" y="934"/>
                      <a:pt x="7282" y="1079"/>
                      <a:pt x="7096" y="1235"/>
                    </a:cubicBezTo>
                    <a:cubicBezTo>
                      <a:pt x="6919" y="1390"/>
                      <a:pt x="6753" y="1546"/>
                      <a:pt x="6598" y="1722"/>
                    </a:cubicBezTo>
                    <a:lnTo>
                      <a:pt x="6598" y="1712"/>
                    </a:lnTo>
                    <a:cubicBezTo>
                      <a:pt x="6504" y="1816"/>
                      <a:pt x="6421" y="1920"/>
                      <a:pt x="6338" y="2023"/>
                    </a:cubicBezTo>
                    <a:cubicBezTo>
                      <a:pt x="6255" y="2127"/>
                      <a:pt x="6172" y="2241"/>
                      <a:pt x="6100" y="2345"/>
                    </a:cubicBezTo>
                    <a:cubicBezTo>
                      <a:pt x="5944" y="2573"/>
                      <a:pt x="5809" y="2812"/>
                      <a:pt x="5685" y="3061"/>
                    </a:cubicBezTo>
                    <a:cubicBezTo>
                      <a:pt x="4989" y="4398"/>
                      <a:pt x="4689" y="5903"/>
                      <a:pt x="4305" y="7355"/>
                    </a:cubicBezTo>
                    <a:cubicBezTo>
                      <a:pt x="4191" y="7801"/>
                      <a:pt x="4067" y="8236"/>
                      <a:pt x="3921" y="8672"/>
                    </a:cubicBezTo>
                    <a:cubicBezTo>
                      <a:pt x="3848" y="8880"/>
                      <a:pt x="3776" y="9087"/>
                      <a:pt x="3693" y="9285"/>
                    </a:cubicBezTo>
                    <a:cubicBezTo>
                      <a:pt x="3631" y="9460"/>
                      <a:pt x="3558" y="9637"/>
                      <a:pt x="3475" y="9813"/>
                    </a:cubicBezTo>
                    <a:cubicBezTo>
                      <a:pt x="3330" y="10135"/>
                      <a:pt x="3164" y="10456"/>
                      <a:pt x="2956" y="10747"/>
                    </a:cubicBezTo>
                    <a:cubicBezTo>
                      <a:pt x="2770" y="11016"/>
                      <a:pt x="2541" y="11276"/>
                      <a:pt x="2282" y="11484"/>
                    </a:cubicBezTo>
                    <a:cubicBezTo>
                      <a:pt x="2147" y="11587"/>
                      <a:pt x="2013" y="11680"/>
                      <a:pt x="1868" y="11763"/>
                    </a:cubicBezTo>
                    <a:cubicBezTo>
                      <a:pt x="1702" y="11846"/>
                      <a:pt x="1546" y="11919"/>
                      <a:pt x="1370" y="11971"/>
                    </a:cubicBezTo>
                    <a:cubicBezTo>
                      <a:pt x="1193" y="12033"/>
                      <a:pt x="1006" y="12085"/>
                      <a:pt x="809" y="12116"/>
                    </a:cubicBezTo>
                    <a:cubicBezTo>
                      <a:pt x="612" y="12148"/>
                      <a:pt x="405" y="12168"/>
                      <a:pt x="197" y="12178"/>
                    </a:cubicBezTo>
                    <a:cubicBezTo>
                      <a:pt x="135" y="12189"/>
                      <a:pt x="63" y="12189"/>
                      <a:pt x="0" y="12189"/>
                    </a:cubicBezTo>
                    <a:cubicBezTo>
                      <a:pt x="187" y="12272"/>
                      <a:pt x="384" y="12344"/>
                      <a:pt x="591" y="12417"/>
                    </a:cubicBezTo>
                    <a:cubicBezTo>
                      <a:pt x="944" y="12531"/>
                      <a:pt x="1307" y="12593"/>
                      <a:pt x="1649" y="12593"/>
                    </a:cubicBezTo>
                    <a:lnTo>
                      <a:pt x="1691" y="12593"/>
                    </a:lnTo>
                    <a:cubicBezTo>
                      <a:pt x="1981" y="12593"/>
                      <a:pt x="2272" y="12552"/>
                      <a:pt x="2552" y="12459"/>
                    </a:cubicBezTo>
                    <a:cubicBezTo>
                      <a:pt x="3060" y="12282"/>
                      <a:pt x="3537" y="11940"/>
                      <a:pt x="3973" y="11421"/>
                    </a:cubicBezTo>
                    <a:cubicBezTo>
                      <a:pt x="4160" y="11203"/>
                      <a:pt x="4346" y="10944"/>
                      <a:pt x="4544" y="10633"/>
                    </a:cubicBezTo>
                    <a:cubicBezTo>
                      <a:pt x="4699" y="10373"/>
                      <a:pt x="4855" y="10104"/>
                      <a:pt x="5031" y="9751"/>
                    </a:cubicBezTo>
                    <a:cubicBezTo>
                      <a:pt x="5218" y="9377"/>
                      <a:pt x="5394" y="8994"/>
                      <a:pt x="5570" y="8621"/>
                    </a:cubicBezTo>
                    <a:lnTo>
                      <a:pt x="5591" y="8589"/>
                    </a:lnTo>
                    <a:lnTo>
                      <a:pt x="5602" y="8568"/>
                    </a:lnTo>
                    <a:lnTo>
                      <a:pt x="5913" y="7884"/>
                    </a:lnTo>
                    <a:cubicBezTo>
                      <a:pt x="6162" y="7365"/>
                      <a:pt x="6442" y="6826"/>
                      <a:pt x="6784" y="6328"/>
                    </a:cubicBezTo>
                    <a:lnTo>
                      <a:pt x="6784" y="6318"/>
                    </a:lnTo>
                    <a:cubicBezTo>
                      <a:pt x="7126" y="5851"/>
                      <a:pt x="7490" y="5447"/>
                      <a:pt x="7884" y="5125"/>
                    </a:cubicBezTo>
                    <a:cubicBezTo>
                      <a:pt x="8267" y="4813"/>
                      <a:pt x="8682" y="4554"/>
                      <a:pt x="9118" y="4347"/>
                    </a:cubicBezTo>
                    <a:cubicBezTo>
                      <a:pt x="9606" y="4129"/>
                      <a:pt x="10155" y="3974"/>
                      <a:pt x="10736" y="3870"/>
                    </a:cubicBezTo>
                    <a:cubicBezTo>
                      <a:pt x="11100" y="3818"/>
                      <a:pt x="11494" y="3776"/>
                      <a:pt x="11898" y="3766"/>
                    </a:cubicBezTo>
                    <a:cubicBezTo>
                      <a:pt x="11919" y="3766"/>
                      <a:pt x="11950" y="3755"/>
                      <a:pt x="11971" y="3745"/>
                    </a:cubicBezTo>
                    <a:cubicBezTo>
                      <a:pt x="12095" y="3693"/>
                      <a:pt x="12199" y="3642"/>
                      <a:pt x="12303" y="3579"/>
                    </a:cubicBezTo>
                    <a:cubicBezTo>
                      <a:pt x="12396" y="3517"/>
                      <a:pt x="12490" y="3444"/>
                      <a:pt x="12603" y="3351"/>
                    </a:cubicBezTo>
                    <a:cubicBezTo>
                      <a:pt x="12780" y="3195"/>
                      <a:pt x="12946" y="3008"/>
                      <a:pt x="13101" y="2770"/>
                    </a:cubicBezTo>
                    <a:cubicBezTo>
                      <a:pt x="13226" y="2584"/>
                      <a:pt x="13340" y="2365"/>
                      <a:pt x="13433" y="2127"/>
                    </a:cubicBezTo>
                    <a:cubicBezTo>
                      <a:pt x="13475" y="2013"/>
                      <a:pt x="13516" y="1909"/>
                      <a:pt x="13548" y="1795"/>
                    </a:cubicBezTo>
                    <a:cubicBezTo>
                      <a:pt x="13330" y="1505"/>
                      <a:pt x="13081" y="1225"/>
                      <a:pt x="12812" y="966"/>
                    </a:cubicBezTo>
                    <a:lnTo>
                      <a:pt x="12812" y="966"/>
                    </a:lnTo>
                    <a:cubicBezTo>
                      <a:pt x="12815" y="969"/>
                      <a:pt x="12818" y="972"/>
                      <a:pt x="12821" y="975"/>
                    </a:cubicBezTo>
                    <a:lnTo>
                      <a:pt x="12811" y="965"/>
                    </a:lnTo>
                    <a:lnTo>
                      <a:pt x="12811" y="965"/>
                    </a:lnTo>
                    <a:cubicBezTo>
                      <a:pt x="12811" y="966"/>
                      <a:pt x="12811" y="966"/>
                      <a:pt x="12812" y="966"/>
                    </a:cubicBezTo>
                    <a:lnTo>
                      <a:pt x="12812" y="966"/>
                    </a:lnTo>
                    <a:cubicBezTo>
                      <a:pt x="12680" y="845"/>
                      <a:pt x="12548" y="735"/>
                      <a:pt x="12407" y="633"/>
                    </a:cubicBezTo>
                    <a:cubicBezTo>
                      <a:pt x="12271" y="540"/>
                      <a:pt x="12116" y="447"/>
                      <a:pt x="11971" y="364"/>
                    </a:cubicBezTo>
                    <a:cubicBezTo>
                      <a:pt x="11836" y="301"/>
                      <a:pt x="11701" y="239"/>
                      <a:pt x="11566" y="187"/>
                    </a:cubicBezTo>
                    <a:cubicBezTo>
                      <a:pt x="11431" y="145"/>
                      <a:pt x="11307" y="104"/>
                      <a:pt x="11162" y="73"/>
                    </a:cubicBezTo>
                    <a:lnTo>
                      <a:pt x="11172" y="73"/>
                    </a:lnTo>
                    <a:cubicBezTo>
                      <a:pt x="11006" y="42"/>
                      <a:pt x="10840" y="21"/>
                      <a:pt x="10664" y="11"/>
                    </a:cubicBezTo>
                    <a:cubicBezTo>
                      <a:pt x="10560" y="0"/>
                      <a:pt x="10466" y="0"/>
                      <a:pt x="10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5"/>
              <p:cNvSpPr/>
              <p:nvPr/>
            </p:nvSpPr>
            <p:spPr>
              <a:xfrm>
                <a:off x="6183677" y="1824457"/>
                <a:ext cx="45" cy="45"/>
              </a:xfrm>
              <a:custGeom>
                <a:rect b="b" l="l" r="r" t="t"/>
                <a:pathLst>
                  <a:path extrusionOk="0" h="1" w="1">
                    <a:moveTo>
                      <a:pt x="0" y="0"/>
                    </a:moveTo>
                    <a:lnTo>
                      <a:pt x="0" y="0"/>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5"/>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5"/>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5"/>
              <p:cNvSpPr/>
              <p:nvPr/>
            </p:nvSpPr>
            <p:spPr>
              <a:xfrm>
                <a:off x="7074717" y="1690740"/>
                <a:ext cx="723694" cy="674660"/>
              </a:xfrm>
              <a:custGeom>
                <a:rect b="b" l="l" r="r" t="t"/>
                <a:pathLst>
                  <a:path extrusionOk="0" h="14970" w="16058">
                    <a:moveTo>
                      <a:pt x="5508" y="1"/>
                    </a:moveTo>
                    <a:cubicBezTo>
                      <a:pt x="5311" y="1"/>
                      <a:pt x="5104" y="11"/>
                      <a:pt x="4906" y="32"/>
                    </a:cubicBezTo>
                    <a:cubicBezTo>
                      <a:pt x="4367" y="94"/>
                      <a:pt x="3859" y="240"/>
                      <a:pt x="3382" y="468"/>
                    </a:cubicBezTo>
                    <a:cubicBezTo>
                      <a:pt x="2936" y="675"/>
                      <a:pt x="2490" y="966"/>
                      <a:pt x="2064" y="1308"/>
                    </a:cubicBezTo>
                    <a:cubicBezTo>
                      <a:pt x="1349" y="1909"/>
                      <a:pt x="695" y="2677"/>
                      <a:pt x="125" y="3621"/>
                    </a:cubicBezTo>
                    <a:cubicBezTo>
                      <a:pt x="42" y="3631"/>
                      <a:pt x="0" y="3714"/>
                      <a:pt x="10" y="3787"/>
                    </a:cubicBezTo>
                    <a:cubicBezTo>
                      <a:pt x="52" y="4025"/>
                      <a:pt x="125" y="4264"/>
                      <a:pt x="218" y="4503"/>
                    </a:cubicBezTo>
                    <a:cubicBezTo>
                      <a:pt x="322" y="4742"/>
                      <a:pt x="436" y="4959"/>
                      <a:pt x="561" y="5146"/>
                    </a:cubicBezTo>
                    <a:cubicBezTo>
                      <a:pt x="716" y="5385"/>
                      <a:pt x="882" y="5571"/>
                      <a:pt x="1048" y="5727"/>
                    </a:cubicBezTo>
                    <a:cubicBezTo>
                      <a:pt x="1162" y="5820"/>
                      <a:pt x="1266" y="5893"/>
                      <a:pt x="1359" y="5955"/>
                    </a:cubicBezTo>
                    <a:cubicBezTo>
                      <a:pt x="1453" y="6007"/>
                      <a:pt x="1556" y="6069"/>
                      <a:pt x="1691" y="6121"/>
                    </a:cubicBezTo>
                    <a:cubicBezTo>
                      <a:pt x="1712" y="6132"/>
                      <a:pt x="1732" y="6132"/>
                      <a:pt x="1753" y="6141"/>
                    </a:cubicBezTo>
                    <a:cubicBezTo>
                      <a:pt x="2158" y="6152"/>
                      <a:pt x="2552" y="6183"/>
                      <a:pt x="2926" y="6245"/>
                    </a:cubicBezTo>
                    <a:cubicBezTo>
                      <a:pt x="3507" y="6339"/>
                      <a:pt x="4046" y="6505"/>
                      <a:pt x="4533" y="6722"/>
                    </a:cubicBezTo>
                    <a:cubicBezTo>
                      <a:pt x="4980" y="6930"/>
                      <a:pt x="5394" y="7190"/>
                      <a:pt x="5768" y="7490"/>
                    </a:cubicBezTo>
                    <a:cubicBezTo>
                      <a:pt x="6162" y="7822"/>
                      <a:pt x="6535" y="8227"/>
                      <a:pt x="6867" y="8693"/>
                    </a:cubicBezTo>
                    <a:lnTo>
                      <a:pt x="6877" y="8704"/>
                    </a:lnTo>
                    <a:cubicBezTo>
                      <a:pt x="7220" y="9202"/>
                      <a:pt x="7490" y="9751"/>
                      <a:pt x="7739" y="10260"/>
                    </a:cubicBezTo>
                    <a:cubicBezTo>
                      <a:pt x="7852" y="10488"/>
                      <a:pt x="7956" y="10716"/>
                      <a:pt x="8060" y="10945"/>
                    </a:cubicBezTo>
                    <a:lnTo>
                      <a:pt x="8071" y="10965"/>
                    </a:lnTo>
                    <a:lnTo>
                      <a:pt x="8081" y="10986"/>
                    </a:lnTo>
                    <a:cubicBezTo>
                      <a:pt x="8257" y="11370"/>
                      <a:pt x="8433" y="11754"/>
                      <a:pt x="8631" y="12127"/>
                    </a:cubicBezTo>
                    <a:cubicBezTo>
                      <a:pt x="8807" y="12469"/>
                      <a:pt x="8963" y="12750"/>
                      <a:pt x="9118" y="13008"/>
                    </a:cubicBezTo>
                    <a:cubicBezTo>
                      <a:pt x="9305" y="13310"/>
                      <a:pt x="9491" y="13569"/>
                      <a:pt x="9678" y="13797"/>
                    </a:cubicBezTo>
                    <a:cubicBezTo>
                      <a:pt x="10114" y="14306"/>
                      <a:pt x="10602" y="14658"/>
                      <a:pt x="11110" y="14824"/>
                    </a:cubicBezTo>
                    <a:cubicBezTo>
                      <a:pt x="11379" y="14917"/>
                      <a:pt x="11670" y="14969"/>
                      <a:pt x="11960" y="14969"/>
                    </a:cubicBezTo>
                    <a:lnTo>
                      <a:pt x="12012" y="14969"/>
                    </a:lnTo>
                    <a:cubicBezTo>
                      <a:pt x="12354" y="14959"/>
                      <a:pt x="12707" y="14896"/>
                      <a:pt x="13060" y="14783"/>
                    </a:cubicBezTo>
                    <a:cubicBezTo>
                      <a:pt x="13454" y="14658"/>
                      <a:pt x="13817" y="14502"/>
                      <a:pt x="14149" y="14306"/>
                    </a:cubicBezTo>
                    <a:cubicBezTo>
                      <a:pt x="14470" y="14119"/>
                      <a:pt x="14751" y="13921"/>
                      <a:pt x="14979" y="13693"/>
                    </a:cubicBezTo>
                    <a:cubicBezTo>
                      <a:pt x="15207" y="13476"/>
                      <a:pt x="15394" y="13227"/>
                      <a:pt x="15549" y="12978"/>
                    </a:cubicBezTo>
                    <a:cubicBezTo>
                      <a:pt x="15694" y="12718"/>
                      <a:pt x="15819" y="12448"/>
                      <a:pt x="15892" y="12169"/>
                    </a:cubicBezTo>
                    <a:cubicBezTo>
                      <a:pt x="16037" y="11629"/>
                      <a:pt x="16058" y="11017"/>
                      <a:pt x="15964" y="10364"/>
                    </a:cubicBezTo>
                    <a:cubicBezTo>
                      <a:pt x="15881" y="9751"/>
                      <a:pt x="15694" y="9119"/>
                      <a:pt x="15394" y="8424"/>
                    </a:cubicBezTo>
                    <a:cubicBezTo>
                      <a:pt x="15134" y="7791"/>
                      <a:pt x="14802" y="7169"/>
                      <a:pt x="14387" y="6505"/>
                    </a:cubicBezTo>
                    <a:cubicBezTo>
                      <a:pt x="14004" y="5893"/>
                      <a:pt x="13578" y="5281"/>
                      <a:pt x="13101" y="4689"/>
                    </a:cubicBezTo>
                    <a:cubicBezTo>
                      <a:pt x="12666" y="4140"/>
                      <a:pt x="12209" y="3621"/>
                      <a:pt x="11753" y="3154"/>
                    </a:cubicBezTo>
                    <a:cubicBezTo>
                      <a:pt x="11317" y="2708"/>
                      <a:pt x="10902" y="2324"/>
                      <a:pt x="10498" y="2003"/>
                    </a:cubicBezTo>
                    <a:cubicBezTo>
                      <a:pt x="10135" y="1713"/>
                      <a:pt x="9751" y="1443"/>
                      <a:pt x="9357" y="1204"/>
                    </a:cubicBezTo>
                    <a:cubicBezTo>
                      <a:pt x="8880" y="924"/>
                      <a:pt x="8403" y="675"/>
                      <a:pt x="7935" y="499"/>
                    </a:cubicBezTo>
                    <a:cubicBezTo>
                      <a:pt x="7106" y="167"/>
                      <a:pt x="6287" y="1"/>
                      <a:pt x="550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5"/>
              <p:cNvSpPr/>
              <p:nvPr/>
            </p:nvSpPr>
            <p:spPr>
              <a:xfrm>
                <a:off x="7079404" y="1797822"/>
                <a:ext cx="611025" cy="567580"/>
              </a:xfrm>
              <a:custGeom>
                <a:rect b="b" l="l" r="r" t="t"/>
                <a:pathLst>
                  <a:path extrusionOk="0" h="12594" w="13558">
                    <a:moveTo>
                      <a:pt x="3195" y="0"/>
                    </a:moveTo>
                    <a:cubicBezTo>
                      <a:pt x="3091" y="0"/>
                      <a:pt x="2988" y="0"/>
                      <a:pt x="2884" y="10"/>
                    </a:cubicBezTo>
                    <a:cubicBezTo>
                      <a:pt x="2718" y="21"/>
                      <a:pt x="2541" y="42"/>
                      <a:pt x="2375" y="73"/>
                    </a:cubicBezTo>
                    <a:lnTo>
                      <a:pt x="2386" y="73"/>
                    </a:lnTo>
                    <a:cubicBezTo>
                      <a:pt x="2251" y="104"/>
                      <a:pt x="2116" y="146"/>
                      <a:pt x="1981" y="187"/>
                    </a:cubicBezTo>
                    <a:cubicBezTo>
                      <a:pt x="1847" y="239"/>
                      <a:pt x="1711" y="301"/>
                      <a:pt x="1587" y="363"/>
                    </a:cubicBezTo>
                    <a:cubicBezTo>
                      <a:pt x="1432" y="446"/>
                      <a:pt x="1286" y="540"/>
                      <a:pt x="1141" y="644"/>
                    </a:cubicBezTo>
                    <a:cubicBezTo>
                      <a:pt x="996" y="747"/>
                      <a:pt x="861" y="861"/>
                      <a:pt x="726" y="976"/>
                    </a:cubicBezTo>
                    <a:lnTo>
                      <a:pt x="736" y="965"/>
                    </a:lnTo>
                    <a:lnTo>
                      <a:pt x="736" y="965"/>
                    </a:lnTo>
                    <a:cubicBezTo>
                      <a:pt x="467" y="1225"/>
                      <a:pt x="218" y="1504"/>
                      <a:pt x="0" y="1795"/>
                    </a:cubicBezTo>
                    <a:cubicBezTo>
                      <a:pt x="31" y="1909"/>
                      <a:pt x="72" y="2013"/>
                      <a:pt x="114" y="2127"/>
                    </a:cubicBezTo>
                    <a:cubicBezTo>
                      <a:pt x="208" y="2366"/>
                      <a:pt x="321" y="2583"/>
                      <a:pt x="457" y="2770"/>
                    </a:cubicBezTo>
                    <a:cubicBezTo>
                      <a:pt x="612" y="3009"/>
                      <a:pt x="768" y="3195"/>
                      <a:pt x="944" y="3351"/>
                    </a:cubicBezTo>
                    <a:cubicBezTo>
                      <a:pt x="1058" y="3444"/>
                      <a:pt x="1151" y="3517"/>
                      <a:pt x="1255" y="3579"/>
                    </a:cubicBezTo>
                    <a:cubicBezTo>
                      <a:pt x="1349" y="3641"/>
                      <a:pt x="1452" y="3693"/>
                      <a:pt x="1587" y="3745"/>
                    </a:cubicBezTo>
                    <a:cubicBezTo>
                      <a:pt x="1608" y="3756"/>
                      <a:pt x="1628" y="3765"/>
                      <a:pt x="1649" y="3765"/>
                    </a:cubicBezTo>
                    <a:cubicBezTo>
                      <a:pt x="2064" y="3776"/>
                      <a:pt x="2448" y="3818"/>
                      <a:pt x="2822" y="3869"/>
                    </a:cubicBezTo>
                    <a:cubicBezTo>
                      <a:pt x="3403" y="3973"/>
                      <a:pt x="3942" y="4129"/>
                      <a:pt x="4429" y="4346"/>
                    </a:cubicBezTo>
                    <a:cubicBezTo>
                      <a:pt x="4876" y="4554"/>
                      <a:pt x="5290" y="4814"/>
                      <a:pt x="5664" y="5125"/>
                    </a:cubicBezTo>
                    <a:cubicBezTo>
                      <a:pt x="6058" y="5446"/>
                      <a:pt x="6431" y="5851"/>
                      <a:pt x="6763" y="6317"/>
                    </a:cubicBezTo>
                    <a:lnTo>
                      <a:pt x="6773" y="6328"/>
                    </a:lnTo>
                    <a:lnTo>
                      <a:pt x="6794" y="6338"/>
                    </a:lnTo>
                    <a:lnTo>
                      <a:pt x="6773" y="6338"/>
                    </a:lnTo>
                    <a:cubicBezTo>
                      <a:pt x="7105" y="6826"/>
                      <a:pt x="7386" y="7365"/>
                      <a:pt x="7635" y="7884"/>
                    </a:cubicBezTo>
                    <a:cubicBezTo>
                      <a:pt x="7738" y="8112"/>
                      <a:pt x="7852" y="8340"/>
                      <a:pt x="7956" y="8569"/>
                    </a:cubicBezTo>
                    <a:lnTo>
                      <a:pt x="7967" y="8589"/>
                    </a:lnTo>
                    <a:lnTo>
                      <a:pt x="7977" y="8620"/>
                    </a:lnTo>
                    <a:cubicBezTo>
                      <a:pt x="8153" y="8994"/>
                      <a:pt x="8329" y="9378"/>
                      <a:pt x="8527" y="9751"/>
                    </a:cubicBezTo>
                    <a:cubicBezTo>
                      <a:pt x="8703" y="10104"/>
                      <a:pt x="8859" y="10384"/>
                      <a:pt x="9014" y="10632"/>
                    </a:cubicBezTo>
                    <a:cubicBezTo>
                      <a:pt x="9201" y="10944"/>
                      <a:pt x="9387" y="11203"/>
                      <a:pt x="9574" y="11421"/>
                    </a:cubicBezTo>
                    <a:cubicBezTo>
                      <a:pt x="10010" y="11939"/>
                      <a:pt x="10487" y="12282"/>
                      <a:pt x="10996" y="12458"/>
                    </a:cubicBezTo>
                    <a:cubicBezTo>
                      <a:pt x="11275" y="12552"/>
                      <a:pt x="11566" y="12593"/>
                      <a:pt x="11856" y="12593"/>
                    </a:cubicBezTo>
                    <a:lnTo>
                      <a:pt x="11908" y="12593"/>
                    </a:lnTo>
                    <a:cubicBezTo>
                      <a:pt x="12250" y="12593"/>
                      <a:pt x="12603" y="12531"/>
                      <a:pt x="12956" y="12417"/>
                    </a:cubicBezTo>
                    <a:cubicBezTo>
                      <a:pt x="13163" y="12344"/>
                      <a:pt x="13361" y="12271"/>
                      <a:pt x="13557" y="12188"/>
                    </a:cubicBezTo>
                    <a:cubicBezTo>
                      <a:pt x="13485" y="12188"/>
                      <a:pt x="13423" y="12188"/>
                      <a:pt x="13350" y="12178"/>
                    </a:cubicBezTo>
                    <a:cubicBezTo>
                      <a:pt x="13142" y="12168"/>
                      <a:pt x="12946" y="12147"/>
                      <a:pt x="12738" y="12116"/>
                    </a:cubicBezTo>
                    <a:cubicBezTo>
                      <a:pt x="12552" y="12085"/>
                      <a:pt x="12365" y="12033"/>
                      <a:pt x="12178" y="11971"/>
                    </a:cubicBezTo>
                    <a:cubicBezTo>
                      <a:pt x="12012" y="11919"/>
                      <a:pt x="11846" y="11847"/>
                      <a:pt x="11690" y="11764"/>
                    </a:cubicBezTo>
                    <a:cubicBezTo>
                      <a:pt x="11535" y="11681"/>
                      <a:pt x="11400" y="11587"/>
                      <a:pt x="11265" y="11483"/>
                    </a:cubicBezTo>
                    <a:cubicBezTo>
                      <a:pt x="11006" y="11276"/>
                      <a:pt x="10777" y="11017"/>
                      <a:pt x="10591" y="10747"/>
                    </a:cubicBezTo>
                    <a:cubicBezTo>
                      <a:pt x="10383" y="10457"/>
                      <a:pt x="10217" y="10135"/>
                      <a:pt x="10072" y="9813"/>
                    </a:cubicBezTo>
                    <a:lnTo>
                      <a:pt x="9855" y="9284"/>
                    </a:lnTo>
                    <a:cubicBezTo>
                      <a:pt x="9772" y="9087"/>
                      <a:pt x="9699" y="8880"/>
                      <a:pt x="9636" y="8672"/>
                    </a:cubicBezTo>
                    <a:cubicBezTo>
                      <a:pt x="9491" y="8237"/>
                      <a:pt x="9367" y="7801"/>
                      <a:pt x="9242" y="7355"/>
                    </a:cubicBezTo>
                    <a:cubicBezTo>
                      <a:pt x="8869" y="5902"/>
                      <a:pt x="8568" y="4399"/>
                      <a:pt x="7873" y="3060"/>
                    </a:cubicBezTo>
                    <a:cubicBezTo>
                      <a:pt x="7738" y="2811"/>
                      <a:pt x="7603" y="2573"/>
                      <a:pt x="7448" y="2345"/>
                    </a:cubicBezTo>
                    <a:cubicBezTo>
                      <a:pt x="7375" y="2241"/>
                      <a:pt x="7303" y="2127"/>
                      <a:pt x="7220" y="2023"/>
                    </a:cubicBezTo>
                    <a:cubicBezTo>
                      <a:pt x="7137" y="1919"/>
                      <a:pt x="7043" y="1815"/>
                      <a:pt x="6960" y="1722"/>
                    </a:cubicBezTo>
                    <a:cubicBezTo>
                      <a:pt x="6794" y="1546"/>
                      <a:pt x="6628" y="1390"/>
                      <a:pt x="6452" y="1234"/>
                    </a:cubicBezTo>
                    <a:cubicBezTo>
                      <a:pt x="6266" y="1079"/>
                      <a:pt x="6079" y="944"/>
                      <a:pt x="5871" y="810"/>
                    </a:cubicBezTo>
                    <a:cubicBezTo>
                      <a:pt x="5685" y="685"/>
                      <a:pt x="5487" y="581"/>
                      <a:pt x="5290" y="488"/>
                    </a:cubicBezTo>
                    <a:cubicBezTo>
                      <a:pt x="5083" y="384"/>
                      <a:pt x="4876" y="312"/>
                      <a:pt x="4668" y="239"/>
                    </a:cubicBezTo>
                    <a:cubicBezTo>
                      <a:pt x="4471" y="176"/>
                      <a:pt x="4274" y="125"/>
                      <a:pt x="4066" y="83"/>
                    </a:cubicBezTo>
                    <a:cubicBezTo>
                      <a:pt x="3859" y="42"/>
                      <a:pt x="3641" y="21"/>
                      <a:pt x="34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5"/>
              <p:cNvSpPr/>
              <p:nvPr/>
            </p:nvSpPr>
            <p:spPr>
              <a:xfrm>
                <a:off x="7343999" y="1834282"/>
                <a:ext cx="45" cy="45"/>
              </a:xfrm>
              <a:custGeom>
                <a:rect b="b" l="l" r="r" t="t"/>
                <a:pathLst>
                  <a:path extrusionOk="0" h="1" w="1">
                    <a:moveTo>
                      <a:pt x="0" y="1"/>
                    </a:moveTo>
                    <a:lnTo>
                      <a:pt x="0" y="1"/>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5"/>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5"/>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
              <p:cNvSpPr/>
              <p:nvPr/>
            </p:nvSpPr>
            <p:spPr>
              <a:xfrm>
                <a:off x="6123331" y="1721161"/>
                <a:ext cx="1295015" cy="1150483"/>
              </a:xfrm>
              <a:custGeom>
                <a:rect b="b" l="l" r="r" t="t"/>
                <a:pathLst>
                  <a:path extrusionOk="0" h="25528" w="28735">
                    <a:moveTo>
                      <a:pt x="14627" y="0"/>
                    </a:moveTo>
                    <a:cubicBezTo>
                      <a:pt x="14451" y="0"/>
                      <a:pt x="14264" y="10"/>
                      <a:pt x="14078" y="10"/>
                    </a:cubicBezTo>
                    <a:cubicBezTo>
                      <a:pt x="13590" y="31"/>
                      <a:pt x="13082" y="63"/>
                      <a:pt x="12573" y="125"/>
                    </a:cubicBezTo>
                    <a:cubicBezTo>
                      <a:pt x="12345" y="146"/>
                      <a:pt x="12107" y="187"/>
                      <a:pt x="11837" y="218"/>
                    </a:cubicBezTo>
                    <a:cubicBezTo>
                      <a:pt x="11619" y="249"/>
                      <a:pt x="11360" y="291"/>
                      <a:pt x="11100" y="353"/>
                    </a:cubicBezTo>
                    <a:cubicBezTo>
                      <a:pt x="10198" y="581"/>
                      <a:pt x="9306" y="913"/>
                      <a:pt x="8445" y="1317"/>
                    </a:cubicBezTo>
                    <a:cubicBezTo>
                      <a:pt x="7822" y="1608"/>
                      <a:pt x="7200" y="1971"/>
                      <a:pt x="6588" y="2375"/>
                    </a:cubicBezTo>
                    <a:cubicBezTo>
                      <a:pt x="6007" y="2760"/>
                      <a:pt x="5447" y="3184"/>
                      <a:pt x="4938" y="3641"/>
                    </a:cubicBezTo>
                    <a:cubicBezTo>
                      <a:pt x="3953" y="4502"/>
                      <a:pt x="3092" y="5529"/>
                      <a:pt x="2345" y="6670"/>
                    </a:cubicBezTo>
                    <a:cubicBezTo>
                      <a:pt x="1630" y="7780"/>
                      <a:pt x="1059" y="8993"/>
                      <a:pt x="655" y="10280"/>
                    </a:cubicBezTo>
                    <a:cubicBezTo>
                      <a:pt x="261" y="11556"/>
                      <a:pt x="42" y="12873"/>
                      <a:pt x="12" y="14201"/>
                    </a:cubicBezTo>
                    <a:cubicBezTo>
                      <a:pt x="1" y="14782"/>
                      <a:pt x="32" y="15415"/>
                      <a:pt x="105" y="16141"/>
                    </a:cubicBezTo>
                    <a:cubicBezTo>
                      <a:pt x="178" y="16773"/>
                      <a:pt x="271" y="17354"/>
                      <a:pt x="406" y="17904"/>
                    </a:cubicBezTo>
                    <a:cubicBezTo>
                      <a:pt x="676" y="19045"/>
                      <a:pt x="1111" y="20072"/>
                      <a:pt x="1702" y="20943"/>
                    </a:cubicBezTo>
                    <a:cubicBezTo>
                      <a:pt x="2003" y="21400"/>
                      <a:pt x="2366" y="21825"/>
                      <a:pt x="2771" y="22229"/>
                    </a:cubicBezTo>
                    <a:cubicBezTo>
                      <a:pt x="3175" y="22624"/>
                      <a:pt x="3642" y="22997"/>
                      <a:pt x="4171" y="23340"/>
                    </a:cubicBezTo>
                    <a:cubicBezTo>
                      <a:pt x="4431" y="23516"/>
                      <a:pt x="4700" y="23682"/>
                      <a:pt x="4980" y="23827"/>
                    </a:cubicBezTo>
                    <a:cubicBezTo>
                      <a:pt x="522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702" y="25445"/>
                      <a:pt x="12386" y="25497"/>
                      <a:pt x="13154" y="25507"/>
                    </a:cubicBezTo>
                    <a:lnTo>
                      <a:pt x="13175" y="25507"/>
                    </a:lnTo>
                    <a:cubicBezTo>
                      <a:pt x="13517" y="25518"/>
                      <a:pt x="13870" y="25528"/>
                      <a:pt x="14223" y="25528"/>
                    </a:cubicBezTo>
                    <a:cubicBezTo>
                      <a:pt x="14648" y="25528"/>
                      <a:pt x="15094" y="25518"/>
                      <a:pt x="15550" y="25497"/>
                    </a:cubicBezTo>
                    <a:cubicBezTo>
                      <a:pt x="16401" y="25466"/>
                      <a:pt x="17282" y="25394"/>
                      <a:pt x="18237" y="25290"/>
                    </a:cubicBezTo>
                    <a:cubicBezTo>
                      <a:pt x="18642" y="25248"/>
                      <a:pt x="19119" y="25186"/>
                      <a:pt x="19575" y="25103"/>
                    </a:cubicBezTo>
                    <a:cubicBezTo>
                      <a:pt x="19793" y="25072"/>
                      <a:pt x="20000" y="25030"/>
                      <a:pt x="20198" y="24989"/>
                    </a:cubicBezTo>
                    <a:cubicBezTo>
                      <a:pt x="20498" y="24926"/>
                      <a:pt x="20788" y="24864"/>
                      <a:pt x="21079" y="24792"/>
                    </a:cubicBezTo>
                    <a:cubicBezTo>
                      <a:pt x="21743" y="24615"/>
                      <a:pt x="22355" y="24418"/>
                      <a:pt x="22915" y="24180"/>
                    </a:cubicBezTo>
                    <a:cubicBezTo>
                      <a:pt x="23237" y="24045"/>
                      <a:pt x="23506" y="23910"/>
                      <a:pt x="23755" y="23785"/>
                    </a:cubicBezTo>
                    <a:cubicBezTo>
                      <a:pt x="24036" y="23640"/>
                      <a:pt x="24305" y="23474"/>
                      <a:pt x="24564" y="23298"/>
                    </a:cubicBezTo>
                    <a:cubicBezTo>
                      <a:pt x="25083" y="22955"/>
                      <a:pt x="25560" y="22572"/>
                      <a:pt x="25965" y="22178"/>
                    </a:cubicBezTo>
                    <a:cubicBezTo>
                      <a:pt x="26369" y="21784"/>
                      <a:pt x="26733" y="21358"/>
                      <a:pt x="27033" y="20902"/>
                    </a:cubicBezTo>
                    <a:cubicBezTo>
                      <a:pt x="27625" y="20030"/>
                      <a:pt x="28060" y="19004"/>
                      <a:pt x="28330" y="17863"/>
                    </a:cubicBezTo>
                    <a:cubicBezTo>
                      <a:pt x="28465" y="17303"/>
                      <a:pt x="28558" y="16732"/>
                      <a:pt x="28621" y="16089"/>
                    </a:cubicBezTo>
                    <a:cubicBezTo>
                      <a:pt x="28704" y="15373"/>
                      <a:pt x="28734" y="14740"/>
                      <a:pt x="28724" y="14149"/>
                    </a:cubicBezTo>
                    <a:cubicBezTo>
                      <a:pt x="28693" y="12831"/>
                      <a:pt x="28475" y="11504"/>
                      <a:pt x="28081" y="10228"/>
                    </a:cubicBezTo>
                    <a:cubicBezTo>
                      <a:pt x="27676" y="8952"/>
                      <a:pt x="27106" y="7739"/>
                      <a:pt x="26380" y="6628"/>
                    </a:cubicBezTo>
                    <a:cubicBezTo>
                      <a:pt x="25643" y="5477"/>
                      <a:pt x="24772" y="4461"/>
                      <a:pt x="23797" y="3599"/>
                    </a:cubicBezTo>
                    <a:cubicBezTo>
                      <a:pt x="23289" y="3143"/>
                      <a:pt x="22729" y="2718"/>
                      <a:pt x="22148" y="2334"/>
                    </a:cubicBezTo>
                    <a:cubicBezTo>
                      <a:pt x="21535" y="1930"/>
                      <a:pt x="20913" y="1566"/>
                      <a:pt x="20291" y="1276"/>
                    </a:cubicBezTo>
                    <a:cubicBezTo>
                      <a:pt x="19409" y="851"/>
                      <a:pt x="18496" y="529"/>
                      <a:pt x="17563" y="291"/>
                    </a:cubicBezTo>
                    <a:cubicBezTo>
                      <a:pt x="17044" y="187"/>
                      <a:pt x="16515" y="104"/>
                      <a:pt x="15986" y="63"/>
                    </a:cubicBezTo>
                    <a:cubicBezTo>
                      <a:pt x="15550" y="21"/>
                      <a:pt x="15094" y="0"/>
                      <a:pt x="146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
              <p:cNvSpPr/>
              <p:nvPr/>
            </p:nvSpPr>
            <p:spPr>
              <a:xfrm>
                <a:off x="6123331" y="1721161"/>
                <a:ext cx="737304" cy="1149582"/>
              </a:xfrm>
              <a:custGeom>
                <a:rect b="b" l="l" r="r" t="t"/>
                <a:pathLst>
                  <a:path extrusionOk="0" h="25508" w="16360">
                    <a:moveTo>
                      <a:pt x="14627" y="0"/>
                    </a:moveTo>
                    <a:cubicBezTo>
                      <a:pt x="14451" y="0"/>
                      <a:pt x="14264" y="0"/>
                      <a:pt x="14078" y="10"/>
                    </a:cubicBezTo>
                    <a:cubicBezTo>
                      <a:pt x="13590" y="21"/>
                      <a:pt x="13082" y="63"/>
                      <a:pt x="12573" y="125"/>
                    </a:cubicBezTo>
                    <a:cubicBezTo>
                      <a:pt x="12345" y="146"/>
                      <a:pt x="12107" y="176"/>
                      <a:pt x="11837" y="218"/>
                    </a:cubicBezTo>
                    <a:cubicBezTo>
                      <a:pt x="11619" y="249"/>
                      <a:pt x="11360" y="291"/>
                      <a:pt x="11100" y="353"/>
                    </a:cubicBezTo>
                    <a:cubicBezTo>
                      <a:pt x="10198" y="581"/>
                      <a:pt x="9306" y="902"/>
                      <a:pt x="8445" y="1317"/>
                    </a:cubicBezTo>
                    <a:cubicBezTo>
                      <a:pt x="7822" y="1608"/>
                      <a:pt x="7200" y="1971"/>
                      <a:pt x="6588" y="2375"/>
                    </a:cubicBezTo>
                    <a:cubicBezTo>
                      <a:pt x="6007" y="2760"/>
                      <a:pt x="5447" y="3184"/>
                      <a:pt x="4929" y="3641"/>
                    </a:cubicBezTo>
                    <a:cubicBezTo>
                      <a:pt x="3953" y="4502"/>
                      <a:pt x="3082" y="5529"/>
                      <a:pt x="2345" y="6670"/>
                    </a:cubicBezTo>
                    <a:cubicBezTo>
                      <a:pt x="1630" y="7780"/>
                      <a:pt x="1059" y="8993"/>
                      <a:pt x="655" y="10280"/>
                    </a:cubicBezTo>
                    <a:cubicBezTo>
                      <a:pt x="250" y="11556"/>
                      <a:pt x="32" y="12873"/>
                      <a:pt x="12" y="14201"/>
                    </a:cubicBezTo>
                    <a:cubicBezTo>
                      <a:pt x="1" y="14782"/>
                      <a:pt x="32" y="15415"/>
                      <a:pt x="105" y="16141"/>
                    </a:cubicBezTo>
                    <a:cubicBezTo>
                      <a:pt x="178" y="16784"/>
                      <a:pt x="271" y="17354"/>
                      <a:pt x="406" y="17904"/>
                    </a:cubicBezTo>
                    <a:cubicBezTo>
                      <a:pt x="676" y="19045"/>
                      <a:pt x="1111" y="20072"/>
                      <a:pt x="1702" y="20943"/>
                    </a:cubicBezTo>
                    <a:cubicBezTo>
                      <a:pt x="2003" y="21400"/>
                      <a:pt x="2366" y="21825"/>
                      <a:pt x="2771" y="22229"/>
                    </a:cubicBezTo>
                    <a:cubicBezTo>
                      <a:pt x="3175" y="22624"/>
                      <a:pt x="3642" y="22997"/>
                      <a:pt x="4171" y="23350"/>
                    </a:cubicBezTo>
                    <a:cubicBezTo>
                      <a:pt x="4431" y="23516"/>
                      <a:pt x="4700" y="23682"/>
                      <a:pt x="4980" y="23827"/>
                    </a:cubicBezTo>
                    <a:cubicBezTo>
                      <a:pt x="521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671" y="25445"/>
                      <a:pt x="12335" y="25497"/>
                      <a:pt x="13071" y="25507"/>
                    </a:cubicBezTo>
                    <a:cubicBezTo>
                      <a:pt x="12688" y="25456"/>
                      <a:pt x="12293" y="25383"/>
                      <a:pt x="11920" y="25300"/>
                    </a:cubicBezTo>
                    <a:cubicBezTo>
                      <a:pt x="11245" y="25155"/>
                      <a:pt x="10581" y="24968"/>
                      <a:pt x="9928" y="24740"/>
                    </a:cubicBezTo>
                    <a:cubicBezTo>
                      <a:pt x="9606" y="24615"/>
                      <a:pt x="9285" y="24491"/>
                      <a:pt x="8963" y="24356"/>
                    </a:cubicBezTo>
                    <a:cubicBezTo>
                      <a:pt x="8652" y="24211"/>
                      <a:pt x="8352" y="24066"/>
                      <a:pt x="8050" y="23910"/>
                    </a:cubicBezTo>
                    <a:cubicBezTo>
                      <a:pt x="7781" y="23765"/>
                      <a:pt x="7511" y="23609"/>
                      <a:pt x="7262" y="23443"/>
                    </a:cubicBezTo>
                    <a:cubicBezTo>
                      <a:pt x="7003" y="23267"/>
                      <a:pt x="6754" y="23091"/>
                      <a:pt x="6515" y="22904"/>
                    </a:cubicBezTo>
                    <a:cubicBezTo>
                      <a:pt x="6070" y="22541"/>
                      <a:pt x="5644" y="22146"/>
                      <a:pt x="5270" y="21711"/>
                    </a:cubicBezTo>
                    <a:cubicBezTo>
                      <a:pt x="4897" y="21286"/>
                      <a:pt x="4576" y="20829"/>
                      <a:pt x="4285" y="20352"/>
                    </a:cubicBezTo>
                    <a:cubicBezTo>
                      <a:pt x="4005" y="19864"/>
                      <a:pt x="3756" y="19356"/>
                      <a:pt x="3559" y="18838"/>
                    </a:cubicBezTo>
                    <a:cubicBezTo>
                      <a:pt x="3362" y="18319"/>
                      <a:pt x="3207" y="17780"/>
                      <a:pt x="3103" y="17240"/>
                    </a:cubicBezTo>
                    <a:cubicBezTo>
                      <a:pt x="2988" y="16680"/>
                      <a:pt x="2916" y="16120"/>
                      <a:pt x="2885" y="15549"/>
                    </a:cubicBezTo>
                    <a:cubicBezTo>
                      <a:pt x="2854" y="14979"/>
                      <a:pt x="2854" y="14408"/>
                      <a:pt x="2905" y="13838"/>
                    </a:cubicBezTo>
                    <a:cubicBezTo>
                      <a:pt x="2947" y="13257"/>
                      <a:pt x="3030" y="12676"/>
                      <a:pt x="3154" y="12095"/>
                    </a:cubicBezTo>
                    <a:cubicBezTo>
                      <a:pt x="3279" y="11524"/>
                      <a:pt x="3435" y="10954"/>
                      <a:pt x="3621" y="10394"/>
                    </a:cubicBezTo>
                    <a:cubicBezTo>
                      <a:pt x="3818" y="9823"/>
                      <a:pt x="4057" y="9263"/>
                      <a:pt x="4316" y="8724"/>
                    </a:cubicBezTo>
                    <a:cubicBezTo>
                      <a:pt x="4607" y="8133"/>
                      <a:pt x="4929" y="7552"/>
                      <a:pt x="5291" y="7002"/>
                    </a:cubicBezTo>
                    <a:cubicBezTo>
                      <a:pt x="5655" y="6462"/>
                      <a:pt x="6049" y="5934"/>
                      <a:pt x="6474" y="5446"/>
                    </a:cubicBezTo>
                    <a:cubicBezTo>
                      <a:pt x="6899" y="4969"/>
                      <a:pt x="7345" y="4512"/>
                      <a:pt x="7812" y="4087"/>
                    </a:cubicBezTo>
                    <a:cubicBezTo>
                      <a:pt x="8299" y="3662"/>
                      <a:pt x="8797" y="3257"/>
                      <a:pt x="9327" y="2894"/>
                    </a:cubicBezTo>
                    <a:cubicBezTo>
                      <a:pt x="9845" y="2541"/>
                      <a:pt x="10385" y="2209"/>
                      <a:pt x="10945" y="1909"/>
                    </a:cubicBezTo>
                    <a:cubicBezTo>
                      <a:pt x="11515" y="1608"/>
                      <a:pt x="12096" y="1338"/>
                      <a:pt x="12697" y="1100"/>
                    </a:cubicBezTo>
                    <a:cubicBezTo>
                      <a:pt x="13289" y="872"/>
                      <a:pt x="13891" y="664"/>
                      <a:pt x="14502" y="498"/>
                    </a:cubicBezTo>
                    <a:cubicBezTo>
                      <a:pt x="15115" y="332"/>
                      <a:pt x="15737" y="197"/>
                      <a:pt x="16360" y="93"/>
                    </a:cubicBezTo>
                    <a:cubicBezTo>
                      <a:pt x="16235" y="83"/>
                      <a:pt x="16111" y="63"/>
                      <a:pt x="15986" y="52"/>
                    </a:cubicBezTo>
                    <a:cubicBezTo>
                      <a:pt x="15550" y="21"/>
                      <a:pt x="15094" y="0"/>
                      <a:pt x="146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5"/>
              <p:cNvSpPr/>
              <p:nvPr/>
            </p:nvSpPr>
            <p:spPr>
              <a:xfrm>
                <a:off x="6271559" y="2055881"/>
                <a:ext cx="131372" cy="121096"/>
              </a:xfrm>
              <a:custGeom>
                <a:rect b="b" l="l" r="r" t="t"/>
                <a:pathLst>
                  <a:path extrusionOk="0" h="2687" w="2915">
                    <a:moveTo>
                      <a:pt x="2915" y="0"/>
                    </a:moveTo>
                    <a:lnTo>
                      <a:pt x="2915" y="0"/>
                    </a:lnTo>
                    <a:cubicBezTo>
                      <a:pt x="1826" y="478"/>
                      <a:pt x="778" y="1421"/>
                      <a:pt x="1" y="2687"/>
                    </a:cubicBezTo>
                    <a:cubicBezTo>
                      <a:pt x="768" y="1442"/>
                      <a:pt x="1815" y="488"/>
                      <a:pt x="2915" y="0"/>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5"/>
              <p:cNvSpPr/>
              <p:nvPr/>
            </p:nvSpPr>
            <p:spPr>
              <a:xfrm>
                <a:off x="6443584" y="2431252"/>
                <a:ext cx="134211" cy="122539"/>
              </a:xfrm>
              <a:custGeom>
                <a:rect b="b" l="l" r="r" t="t"/>
                <a:pathLst>
                  <a:path extrusionOk="0" h="2719" w="2978">
                    <a:moveTo>
                      <a:pt x="2977" y="1"/>
                    </a:moveTo>
                    <a:cubicBezTo>
                      <a:pt x="2200" y="1277"/>
                      <a:pt x="1131" y="2241"/>
                      <a:pt x="1" y="2718"/>
                    </a:cubicBezTo>
                    <a:cubicBezTo>
                      <a:pt x="1121" y="2252"/>
                      <a:pt x="2189" y="1298"/>
                      <a:pt x="2977" y="1"/>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p:nvPr/>
            </p:nvSpPr>
            <p:spPr>
              <a:xfrm>
                <a:off x="6208915" y="2039972"/>
                <a:ext cx="431071" cy="528777"/>
              </a:xfrm>
              <a:custGeom>
                <a:rect b="b" l="l" r="r" t="t"/>
                <a:pathLst>
                  <a:path extrusionOk="0" h="11733" w="9565">
                    <a:moveTo>
                      <a:pt x="5892" y="1"/>
                    </a:moveTo>
                    <a:cubicBezTo>
                      <a:pt x="3922" y="1"/>
                      <a:pt x="1826" y="1733"/>
                      <a:pt x="789" y="4212"/>
                    </a:cubicBezTo>
                    <a:cubicBezTo>
                      <a:pt x="167" y="5706"/>
                      <a:pt x="1" y="7293"/>
                      <a:pt x="312" y="8673"/>
                    </a:cubicBezTo>
                    <a:cubicBezTo>
                      <a:pt x="623" y="10042"/>
                      <a:pt x="1380" y="11048"/>
                      <a:pt x="2449" y="11494"/>
                    </a:cubicBezTo>
                    <a:cubicBezTo>
                      <a:pt x="2832" y="11649"/>
                      <a:pt x="3247" y="11732"/>
                      <a:pt x="3673" y="11732"/>
                    </a:cubicBezTo>
                    <a:cubicBezTo>
                      <a:pt x="5644" y="11732"/>
                      <a:pt x="7749" y="10000"/>
                      <a:pt x="8776" y="7521"/>
                    </a:cubicBezTo>
                    <a:cubicBezTo>
                      <a:pt x="9399" y="6027"/>
                      <a:pt x="9565" y="4440"/>
                      <a:pt x="9253" y="3060"/>
                    </a:cubicBezTo>
                    <a:cubicBezTo>
                      <a:pt x="8942" y="1691"/>
                      <a:pt x="8184" y="685"/>
                      <a:pt x="7116" y="239"/>
                    </a:cubicBezTo>
                    <a:cubicBezTo>
                      <a:pt x="6732" y="84"/>
                      <a:pt x="6328" y="1"/>
                      <a:pt x="58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6692315" y="2511203"/>
                <a:ext cx="107080" cy="100320"/>
              </a:xfrm>
              <a:custGeom>
                <a:rect b="b" l="l" r="r" t="t"/>
                <a:pathLst>
                  <a:path extrusionOk="0" h="2226" w="2376">
                    <a:moveTo>
                      <a:pt x="2168" y="1"/>
                    </a:moveTo>
                    <a:cubicBezTo>
                      <a:pt x="2147" y="1"/>
                      <a:pt x="2137" y="1"/>
                      <a:pt x="2126" y="11"/>
                    </a:cubicBezTo>
                    <a:cubicBezTo>
                      <a:pt x="2085" y="22"/>
                      <a:pt x="2064" y="42"/>
                      <a:pt x="2043" y="73"/>
                    </a:cubicBezTo>
                    <a:cubicBezTo>
                      <a:pt x="2023" y="114"/>
                      <a:pt x="2023" y="146"/>
                      <a:pt x="2023" y="187"/>
                    </a:cubicBezTo>
                    <a:cubicBezTo>
                      <a:pt x="2033" y="208"/>
                      <a:pt x="2033" y="229"/>
                      <a:pt x="2033" y="250"/>
                    </a:cubicBezTo>
                    <a:cubicBezTo>
                      <a:pt x="2064" y="488"/>
                      <a:pt x="2075" y="737"/>
                      <a:pt x="2043" y="976"/>
                    </a:cubicBezTo>
                    <a:cubicBezTo>
                      <a:pt x="2023" y="1100"/>
                      <a:pt x="2002" y="1214"/>
                      <a:pt x="1950" y="1338"/>
                    </a:cubicBezTo>
                    <a:cubicBezTo>
                      <a:pt x="1919" y="1412"/>
                      <a:pt x="1867" y="1495"/>
                      <a:pt x="1815" y="1567"/>
                    </a:cubicBezTo>
                    <a:cubicBezTo>
                      <a:pt x="1764" y="1619"/>
                      <a:pt x="1711" y="1681"/>
                      <a:pt x="1660" y="1723"/>
                    </a:cubicBezTo>
                    <a:cubicBezTo>
                      <a:pt x="1587" y="1774"/>
                      <a:pt x="1504" y="1816"/>
                      <a:pt x="1432" y="1857"/>
                    </a:cubicBezTo>
                    <a:cubicBezTo>
                      <a:pt x="1349" y="1889"/>
                      <a:pt x="1266" y="1909"/>
                      <a:pt x="1172" y="1930"/>
                    </a:cubicBezTo>
                    <a:cubicBezTo>
                      <a:pt x="1131" y="1935"/>
                      <a:pt x="1089" y="1938"/>
                      <a:pt x="1048" y="1938"/>
                    </a:cubicBezTo>
                    <a:cubicBezTo>
                      <a:pt x="1006" y="1938"/>
                      <a:pt x="965" y="1935"/>
                      <a:pt x="923" y="1930"/>
                    </a:cubicBezTo>
                    <a:cubicBezTo>
                      <a:pt x="840" y="1919"/>
                      <a:pt x="768" y="1899"/>
                      <a:pt x="685" y="1868"/>
                    </a:cubicBezTo>
                    <a:cubicBezTo>
                      <a:pt x="623" y="1836"/>
                      <a:pt x="570" y="1806"/>
                      <a:pt x="519" y="1764"/>
                    </a:cubicBezTo>
                    <a:cubicBezTo>
                      <a:pt x="477" y="1733"/>
                      <a:pt x="436" y="1691"/>
                      <a:pt x="404" y="1650"/>
                    </a:cubicBezTo>
                    <a:cubicBezTo>
                      <a:pt x="374" y="1608"/>
                      <a:pt x="353" y="1567"/>
                      <a:pt x="332" y="1525"/>
                    </a:cubicBezTo>
                    <a:cubicBezTo>
                      <a:pt x="311" y="1484"/>
                      <a:pt x="301" y="1432"/>
                      <a:pt x="291" y="1380"/>
                    </a:cubicBezTo>
                    <a:lnTo>
                      <a:pt x="291" y="1225"/>
                    </a:lnTo>
                    <a:cubicBezTo>
                      <a:pt x="301" y="1163"/>
                      <a:pt x="321" y="1100"/>
                      <a:pt x="342" y="1048"/>
                    </a:cubicBezTo>
                    <a:cubicBezTo>
                      <a:pt x="363" y="965"/>
                      <a:pt x="311" y="893"/>
                      <a:pt x="238" y="872"/>
                    </a:cubicBezTo>
                    <a:cubicBezTo>
                      <a:pt x="226" y="869"/>
                      <a:pt x="213" y="867"/>
                      <a:pt x="201" y="867"/>
                    </a:cubicBezTo>
                    <a:cubicBezTo>
                      <a:pt x="142" y="867"/>
                      <a:pt x="88" y="905"/>
                      <a:pt x="63" y="965"/>
                    </a:cubicBezTo>
                    <a:cubicBezTo>
                      <a:pt x="31" y="1048"/>
                      <a:pt x="21" y="1131"/>
                      <a:pt x="10" y="1214"/>
                    </a:cubicBezTo>
                    <a:cubicBezTo>
                      <a:pt x="0" y="1297"/>
                      <a:pt x="10" y="1380"/>
                      <a:pt x="21" y="1453"/>
                    </a:cubicBezTo>
                    <a:cubicBezTo>
                      <a:pt x="31" y="1525"/>
                      <a:pt x="52" y="1598"/>
                      <a:pt x="83" y="1660"/>
                    </a:cubicBezTo>
                    <a:cubicBezTo>
                      <a:pt x="114" y="1733"/>
                      <a:pt x="146" y="1785"/>
                      <a:pt x="197" y="1847"/>
                    </a:cubicBezTo>
                    <a:cubicBezTo>
                      <a:pt x="280" y="1951"/>
                      <a:pt x="394" y="2044"/>
                      <a:pt x="519" y="2096"/>
                    </a:cubicBezTo>
                    <a:cubicBezTo>
                      <a:pt x="653" y="2168"/>
                      <a:pt x="799" y="2200"/>
                      <a:pt x="955" y="2221"/>
                    </a:cubicBezTo>
                    <a:cubicBezTo>
                      <a:pt x="990" y="2224"/>
                      <a:pt x="1025" y="2226"/>
                      <a:pt x="1059" y="2226"/>
                    </a:cubicBezTo>
                    <a:cubicBezTo>
                      <a:pt x="1345" y="2226"/>
                      <a:pt x="1625" y="2116"/>
                      <a:pt x="1847" y="1940"/>
                    </a:cubicBezTo>
                    <a:cubicBezTo>
                      <a:pt x="2085" y="1743"/>
                      <a:pt x="2230" y="1463"/>
                      <a:pt x="2303" y="1173"/>
                    </a:cubicBezTo>
                    <a:cubicBezTo>
                      <a:pt x="2375" y="820"/>
                      <a:pt x="2355" y="457"/>
                      <a:pt x="2303" y="105"/>
                    </a:cubicBezTo>
                    <a:cubicBezTo>
                      <a:pt x="2292" y="73"/>
                      <a:pt x="2262" y="42"/>
                      <a:pt x="2241" y="22"/>
                    </a:cubicBezTo>
                    <a:cubicBezTo>
                      <a:pt x="2220" y="11"/>
                      <a:pt x="2189" y="1"/>
                      <a:pt x="21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a:off x="6787183" y="2509806"/>
                <a:ext cx="107125" cy="99870"/>
              </a:xfrm>
              <a:custGeom>
                <a:rect b="b" l="l" r="r" t="t"/>
                <a:pathLst>
                  <a:path extrusionOk="0" h="2216" w="2377">
                    <a:moveTo>
                      <a:pt x="219" y="0"/>
                    </a:moveTo>
                    <a:cubicBezTo>
                      <a:pt x="187" y="0"/>
                      <a:pt x="167" y="0"/>
                      <a:pt x="146" y="21"/>
                    </a:cubicBezTo>
                    <a:cubicBezTo>
                      <a:pt x="115" y="32"/>
                      <a:pt x="84" y="62"/>
                      <a:pt x="74" y="104"/>
                    </a:cubicBezTo>
                    <a:cubicBezTo>
                      <a:pt x="21" y="457"/>
                      <a:pt x="1" y="820"/>
                      <a:pt x="74" y="1162"/>
                    </a:cubicBezTo>
                    <a:cubicBezTo>
                      <a:pt x="146" y="1463"/>
                      <a:pt x="291" y="1743"/>
                      <a:pt x="530" y="1930"/>
                    </a:cubicBezTo>
                    <a:cubicBezTo>
                      <a:pt x="752" y="2106"/>
                      <a:pt x="1040" y="2215"/>
                      <a:pt x="1320" y="2215"/>
                    </a:cubicBezTo>
                    <a:cubicBezTo>
                      <a:pt x="1354" y="2215"/>
                      <a:pt x="1388" y="2213"/>
                      <a:pt x="1422" y="2210"/>
                    </a:cubicBezTo>
                    <a:cubicBezTo>
                      <a:pt x="1577" y="2199"/>
                      <a:pt x="1723" y="2158"/>
                      <a:pt x="1858" y="2096"/>
                    </a:cubicBezTo>
                    <a:cubicBezTo>
                      <a:pt x="1982" y="2033"/>
                      <a:pt x="2096" y="1950"/>
                      <a:pt x="2179" y="1837"/>
                    </a:cubicBezTo>
                    <a:cubicBezTo>
                      <a:pt x="2231" y="1784"/>
                      <a:pt x="2273" y="1722"/>
                      <a:pt x="2303" y="1650"/>
                    </a:cubicBezTo>
                    <a:cubicBezTo>
                      <a:pt x="2324" y="1588"/>
                      <a:pt x="2356" y="1526"/>
                      <a:pt x="2366" y="1452"/>
                    </a:cubicBezTo>
                    <a:cubicBezTo>
                      <a:pt x="2376" y="1369"/>
                      <a:pt x="2376" y="1287"/>
                      <a:pt x="2366" y="1204"/>
                    </a:cubicBezTo>
                    <a:cubicBezTo>
                      <a:pt x="2356" y="1121"/>
                      <a:pt x="2345" y="1038"/>
                      <a:pt x="2314" y="965"/>
                    </a:cubicBezTo>
                    <a:cubicBezTo>
                      <a:pt x="2297" y="903"/>
                      <a:pt x="2241" y="857"/>
                      <a:pt x="2174" y="857"/>
                    </a:cubicBezTo>
                    <a:cubicBezTo>
                      <a:pt x="2162" y="857"/>
                      <a:pt x="2150" y="858"/>
                      <a:pt x="2137" y="862"/>
                    </a:cubicBezTo>
                    <a:cubicBezTo>
                      <a:pt x="2065" y="882"/>
                      <a:pt x="2013" y="965"/>
                      <a:pt x="2034" y="1038"/>
                    </a:cubicBezTo>
                    <a:cubicBezTo>
                      <a:pt x="2054" y="1100"/>
                      <a:pt x="2075" y="1152"/>
                      <a:pt x="2086" y="1214"/>
                    </a:cubicBezTo>
                    <a:lnTo>
                      <a:pt x="2086" y="1380"/>
                    </a:lnTo>
                    <a:cubicBezTo>
                      <a:pt x="2075" y="1432"/>
                      <a:pt x="2065" y="1473"/>
                      <a:pt x="2045" y="1526"/>
                    </a:cubicBezTo>
                    <a:cubicBezTo>
                      <a:pt x="2024" y="1567"/>
                      <a:pt x="2003" y="1608"/>
                      <a:pt x="1971" y="1639"/>
                    </a:cubicBezTo>
                    <a:cubicBezTo>
                      <a:pt x="1941" y="1681"/>
                      <a:pt x="1909" y="1722"/>
                      <a:pt x="1868" y="1754"/>
                    </a:cubicBezTo>
                    <a:cubicBezTo>
                      <a:pt x="1806" y="1795"/>
                      <a:pt x="1754" y="1826"/>
                      <a:pt x="1692" y="1857"/>
                    </a:cubicBezTo>
                    <a:cubicBezTo>
                      <a:pt x="1619" y="1888"/>
                      <a:pt x="1536" y="1909"/>
                      <a:pt x="1453" y="1920"/>
                    </a:cubicBezTo>
                    <a:cubicBezTo>
                      <a:pt x="1411" y="1925"/>
                      <a:pt x="1370" y="1927"/>
                      <a:pt x="1328" y="1927"/>
                    </a:cubicBezTo>
                    <a:cubicBezTo>
                      <a:pt x="1287" y="1927"/>
                      <a:pt x="1245" y="1925"/>
                      <a:pt x="1204" y="1920"/>
                    </a:cubicBezTo>
                    <a:cubicBezTo>
                      <a:pt x="1121" y="1909"/>
                      <a:pt x="1038" y="1888"/>
                      <a:pt x="955" y="1847"/>
                    </a:cubicBezTo>
                    <a:cubicBezTo>
                      <a:pt x="872" y="1816"/>
                      <a:pt x="800" y="1774"/>
                      <a:pt x="727" y="1722"/>
                    </a:cubicBezTo>
                    <a:cubicBezTo>
                      <a:pt x="664" y="1671"/>
                      <a:pt x="613" y="1618"/>
                      <a:pt x="561" y="1556"/>
                    </a:cubicBezTo>
                    <a:cubicBezTo>
                      <a:pt x="509" y="1484"/>
                      <a:pt x="468" y="1411"/>
                      <a:pt x="426" y="1328"/>
                    </a:cubicBezTo>
                    <a:cubicBezTo>
                      <a:pt x="385" y="1214"/>
                      <a:pt x="353" y="1090"/>
                      <a:pt x="333" y="965"/>
                    </a:cubicBezTo>
                    <a:cubicBezTo>
                      <a:pt x="302" y="726"/>
                      <a:pt x="312" y="477"/>
                      <a:pt x="343" y="239"/>
                    </a:cubicBezTo>
                    <a:cubicBezTo>
                      <a:pt x="343" y="218"/>
                      <a:pt x="353" y="198"/>
                      <a:pt x="353" y="177"/>
                    </a:cubicBezTo>
                    <a:cubicBezTo>
                      <a:pt x="364" y="136"/>
                      <a:pt x="364" y="104"/>
                      <a:pt x="343" y="73"/>
                    </a:cubicBezTo>
                    <a:cubicBezTo>
                      <a:pt x="323" y="32"/>
                      <a:pt x="291" y="11"/>
                      <a:pt x="25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5"/>
              <p:cNvSpPr/>
              <p:nvPr/>
            </p:nvSpPr>
            <p:spPr>
              <a:xfrm>
                <a:off x="6550486" y="2308893"/>
                <a:ext cx="499483" cy="227591"/>
              </a:xfrm>
              <a:custGeom>
                <a:rect b="b" l="l" r="r" t="t"/>
                <a:pathLst>
                  <a:path extrusionOk="0" h="5050" w="11083">
                    <a:moveTo>
                      <a:pt x="5318" y="0"/>
                    </a:moveTo>
                    <a:cubicBezTo>
                      <a:pt x="1" y="0"/>
                      <a:pt x="594" y="4039"/>
                      <a:pt x="5356" y="5050"/>
                    </a:cubicBezTo>
                    <a:cubicBezTo>
                      <a:pt x="9796" y="4334"/>
                      <a:pt x="11082" y="154"/>
                      <a:pt x="5741" y="9"/>
                    </a:cubicBezTo>
                    <a:cubicBezTo>
                      <a:pt x="5596" y="3"/>
                      <a:pt x="5455" y="0"/>
                      <a:pt x="53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p:nvPr/>
            </p:nvSpPr>
            <p:spPr>
              <a:xfrm>
                <a:off x="6550350" y="2308983"/>
                <a:ext cx="257020" cy="227501"/>
              </a:xfrm>
              <a:custGeom>
                <a:rect b="b" l="l" r="r" t="t"/>
                <a:pathLst>
                  <a:path extrusionOk="0" h="5048" w="5703">
                    <a:moveTo>
                      <a:pt x="5318" y="1"/>
                    </a:moveTo>
                    <a:cubicBezTo>
                      <a:pt x="0" y="1"/>
                      <a:pt x="590" y="4033"/>
                      <a:pt x="5359" y="5048"/>
                    </a:cubicBezTo>
                    <a:lnTo>
                      <a:pt x="5702" y="4986"/>
                    </a:lnTo>
                    <a:cubicBezTo>
                      <a:pt x="1947" y="3896"/>
                      <a:pt x="1501" y="141"/>
                      <a:pt x="5681" y="7"/>
                    </a:cubicBezTo>
                    <a:cubicBezTo>
                      <a:pt x="5557" y="3"/>
                      <a:pt x="5436" y="1"/>
                      <a:pt x="53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5"/>
              <p:cNvSpPr/>
              <p:nvPr/>
            </p:nvSpPr>
            <p:spPr>
              <a:xfrm>
                <a:off x="6693261" y="2395739"/>
                <a:ext cx="45" cy="45"/>
              </a:xfrm>
              <a:custGeom>
                <a:rect b="b" l="l" r="r" t="t"/>
                <a:pathLst>
                  <a:path extrusionOk="0" h="1" w="1">
                    <a:moveTo>
                      <a:pt x="0" y="0"/>
                    </a:moveTo>
                    <a:close/>
                  </a:path>
                </a:pathLst>
              </a:custGeom>
              <a:solidFill>
                <a:srgbClr val="472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p:nvPr/>
            </p:nvSpPr>
            <p:spPr>
              <a:xfrm>
                <a:off x="6650672" y="2264816"/>
                <a:ext cx="276805" cy="42904"/>
              </a:xfrm>
              <a:custGeom>
                <a:rect b="b" l="l" r="r" t="t"/>
                <a:pathLst>
                  <a:path extrusionOk="0" h="952" w="6142">
                    <a:moveTo>
                      <a:pt x="3103" y="1"/>
                    </a:moveTo>
                    <a:cubicBezTo>
                      <a:pt x="3092" y="1"/>
                      <a:pt x="3082" y="1"/>
                      <a:pt x="3071" y="12"/>
                    </a:cubicBezTo>
                    <a:cubicBezTo>
                      <a:pt x="2905" y="12"/>
                      <a:pt x="2739" y="22"/>
                      <a:pt x="2563" y="32"/>
                    </a:cubicBezTo>
                    <a:lnTo>
                      <a:pt x="2532" y="32"/>
                    </a:lnTo>
                    <a:cubicBezTo>
                      <a:pt x="2418" y="42"/>
                      <a:pt x="2304" y="53"/>
                      <a:pt x="2200" y="63"/>
                    </a:cubicBezTo>
                    <a:cubicBezTo>
                      <a:pt x="2129" y="72"/>
                      <a:pt x="2050" y="81"/>
                      <a:pt x="1977" y="90"/>
                    </a:cubicBezTo>
                    <a:lnTo>
                      <a:pt x="1977" y="90"/>
                    </a:lnTo>
                    <a:cubicBezTo>
                      <a:pt x="1982" y="88"/>
                      <a:pt x="1987" y="86"/>
                      <a:pt x="1992" y="84"/>
                    </a:cubicBezTo>
                    <a:lnTo>
                      <a:pt x="1992" y="84"/>
                    </a:lnTo>
                    <a:cubicBezTo>
                      <a:pt x="1951" y="95"/>
                      <a:pt x="1909" y="95"/>
                      <a:pt x="1868" y="104"/>
                    </a:cubicBezTo>
                    <a:cubicBezTo>
                      <a:pt x="1847" y="104"/>
                      <a:pt x="1837" y="104"/>
                      <a:pt x="1826" y="115"/>
                    </a:cubicBezTo>
                    <a:lnTo>
                      <a:pt x="1806" y="115"/>
                    </a:lnTo>
                    <a:lnTo>
                      <a:pt x="1619" y="146"/>
                    </a:lnTo>
                    <a:cubicBezTo>
                      <a:pt x="1547" y="157"/>
                      <a:pt x="1474" y="167"/>
                      <a:pt x="1411" y="187"/>
                    </a:cubicBezTo>
                    <a:cubicBezTo>
                      <a:pt x="1381" y="198"/>
                      <a:pt x="1339" y="198"/>
                      <a:pt x="1308" y="208"/>
                    </a:cubicBezTo>
                    <a:cubicBezTo>
                      <a:pt x="1256" y="219"/>
                      <a:pt x="1215" y="229"/>
                      <a:pt x="1173" y="240"/>
                    </a:cubicBezTo>
                    <a:cubicBezTo>
                      <a:pt x="1100" y="261"/>
                      <a:pt x="1038" y="270"/>
                      <a:pt x="976" y="291"/>
                    </a:cubicBezTo>
                    <a:cubicBezTo>
                      <a:pt x="685" y="364"/>
                      <a:pt x="406" y="447"/>
                      <a:pt x="125" y="551"/>
                    </a:cubicBezTo>
                    <a:cubicBezTo>
                      <a:pt x="53" y="572"/>
                      <a:pt x="1" y="644"/>
                      <a:pt x="21" y="738"/>
                    </a:cubicBezTo>
                    <a:cubicBezTo>
                      <a:pt x="39" y="799"/>
                      <a:pt x="102" y="846"/>
                      <a:pt x="171" y="846"/>
                    </a:cubicBezTo>
                    <a:cubicBezTo>
                      <a:pt x="183" y="846"/>
                      <a:pt x="196" y="845"/>
                      <a:pt x="208" y="841"/>
                    </a:cubicBezTo>
                    <a:cubicBezTo>
                      <a:pt x="353" y="779"/>
                      <a:pt x="509" y="738"/>
                      <a:pt x="675" y="696"/>
                    </a:cubicBezTo>
                    <a:cubicBezTo>
                      <a:pt x="841" y="655"/>
                      <a:pt x="1007" y="623"/>
                      <a:pt x="1173" y="592"/>
                    </a:cubicBezTo>
                    <a:cubicBezTo>
                      <a:pt x="1277" y="582"/>
                      <a:pt x="1370" y="561"/>
                      <a:pt x="1464" y="551"/>
                    </a:cubicBezTo>
                    <a:cubicBezTo>
                      <a:pt x="1515" y="551"/>
                      <a:pt x="1577" y="540"/>
                      <a:pt x="1630" y="530"/>
                    </a:cubicBezTo>
                    <a:cubicBezTo>
                      <a:pt x="1702" y="530"/>
                      <a:pt x="1775" y="519"/>
                      <a:pt x="1847" y="509"/>
                    </a:cubicBezTo>
                    <a:lnTo>
                      <a:pt x="1868" y="509"/>
                    </a:lnTo>
                    <a:lnTo>
                      <a:pt x="2552" y="478"/>
                    </a:lnTo>
                    <a:lnTo>
                      <a:pt x="3103" y="478"/>
                    </a:lnTo>
                    <a:cubicBezTo>
                      <a:pt x="3299" y="489"/>
                      <a:pt x="3507" y="499"/>
                      <a:pt x="3704" y="509"/>
                    </a:cubicBezTo>
                    <a:lnTo>
                      <a:pt x="4233" y="572"/>
                    </a:lnTo>
                    <a:cubicBezTo>
                      <a:pt x="4368" y="592"/>
                      <a:pt x="4503" y="613"/>
                      <a:pt x="4638" y="644"/>
                    </a:cubicBezTo>
                    <a:cubicBezTo>
                      <a:pt x="4772" y="665"/>
                      <a:pt x="4897" y="685"/>
                      <a:pt x="5021" y="727"/>
                    </a:cubicBezTo>
                    <a:cubicBezTo>
                      <a:pt x="5032" y="727"/>
                      <a:pt x="5042" y="727"/>
                      <a:pt x="5053" y="738"/>
                    </a:cubicBezTo>
                    <a:cubicBezTo>
                      <a:pt x="5125" y="758"/>
                      <a:pt x="5208" y="779"/>
                      <a:pt x="5281" y="800"/>
                    </a:cubicBezTo>
                    <a:cubicBezTo>
                      <a:pt x="5291" y="800"/>
                      <a:pt x="5302" y="800"/>
                      <a:pt x="5302" y="810"/>
                    </a:cubicBezTo>
                    <a:cubicBezTo>
                      <a:pt x="5426" y="841"/>
                      <a:pt x="5561" y="883"/>
                      <a:pt x="5685" y="924"/>
                    </a:cubicBezTo>
                    <a:lnTo>
                      <a:pt x="5706" y="924"/>
                    </a:lnTo>
                    <a:cubicBezTo>
                      <a:pt x="5717" y="924"/>
                      <a:pt x="5717" y="934"/>
                      <a:pt x="5717" y="934"/>
                    </a:cubicBezTo>
                    <a:lnTo>
                      <a:pt x="5737" y="934"/>
                    </a:lnTo>
                    <a:cubicBezTo>
                      <a:pt x="5747" y="945"/>
                      <a:pt x="5768" y="945"/>
                      <a:pt x="5779" y="945"/>
                    </a:cubicBezTo>
                    <a:cubicBezTo>
                      <a:pt x="5800" y="949"/>
                      <a:pt x="5822" y="951"/>
                      <a:pt x="5844" y="951"/>
                    </a:cubicBezTo>
                    <a:cubicBezTo>
                      <a:pt x="5937" y="951"/>
                      <a:pt x="6029" y="913"/>
                      <a:pt x="6079" y="821"/>
                    </a:cubicBezTo>
                    <a:cubicBezTo>
                      <a:pt x="6142" y="696"/>
                      <a:pt x="6111" y="519"/>
                      <a:pt x="5986" y="457"/>
                    </a:cubicBezTo>
                    <a:cubicBezTo>
                      <a:pt x="5955" y="447"/>
                      <a:pt x="5934" y="436"/>
                      <a:pt x="5913" y="426"/>
                    </a:cubicBezTo>
                    <a:cubicBezTo>
                      <a:pt x="5903" y="416"/>
                      <a:pt x="5883" y="406"/>
                      <a:pt x="5862" y="406"/>
                    </a:cubicBezTo>
                    <a:cubicBezTo>
                      <a:pt x="5851" y="395"/>
                      <a:pt x="5841" y="395"/>
                      <a:pt x="5830" y="395"/>
                    </a:cubicBezTo>
                    <a:cubicBezTo>
                      <a:pt x="5706" y="343"/>
                      <a:pt x="5581" y="312"/>
                      <a:pt x="5447" y="281"/>
                    </a:cubicBezTo>
                    <a:cubicBezTo>
                      <a:pt x="5436" y="270"/>
                      <a:pt x="5426" y="270"/>
                      <a:pt x="5426" y="270"/>
                    </a:cubicBezTo>
                    <a:cubicBezTo>
                      <a:pt x="5353" y="250"/>
                      <a:pt x="5291" y="240"/>
                      <a:pt x="5229" y="229"/>
                    </a:cubicBezTo>
                    <a:cubicBezTo>
                      <a:pt x="5219" y="229"/>
                      <a:pt x="5208" y="219"/>
                      <a:pt x="5187" y="219"/>
                    </a:cubicBezTo>
                    <a:cubicBezTo>
                      <a:pt x="5166" y="208"/>
                      <a:pt x="5146" y="208"/>
                      <a:pt x="5125" y="208"/>
                    </a:cubicBezTo>
                    <a:cubicBezTo>
                      <a:pt x="5032" y="187"/>
                      <a:pt x="4938" y="167"/>
                      <a:pt x="4845" y="157"/>
                    </a:cubicBezTo>
                    <a:cubicBezTo>
                      <a:pt x="4710" y="125"/>
                      <a:pt x="4586" y="115"/>
                      <a:pt x="4451" y="95"/>
                    </a:cubicBezTo>
                    <a:cubicBezTo>
                      <a:pt x="4036" y="32"/>
                      <a:pt x="3611" y="1"/>
                      <a:pt x="318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5"/>
              <p:cNvSpPr/>
              <p:nvPr/>
            </p:nvSpPr>
            <p:spPr>
              <a:xfrm>
                <a:off x="6425332" y="2317185"/>
                <a:ext cx="67376" cy="116454"/>
              </a:xfrm>
              <a:custGeom>
                <a:rect b="b" l="l" r="r" t="t"/>
                <a:pathLst>
                  <a:path extrusionOk="0" h="2584" w="1495">
                    <a:moveTo>
                      <a:pt x="748" y="1"/>
                    </a:moveTo>
                    <a:cubicBezTo>
                      <a:pt x="333" y="1"/>
                      <a:pt x="1" y="581"/>
                      <a:pt x="1" y="1287"/>
                    </a:cubicBezTo>
                    <a:cubicBezTo>
                      <a:pt x="1" y="2003"/>
                      <a:pt x="333" y="2584"/>
                      <a:pt x="748" y="2584"/>
                    </a:cubicBezTo>
                    <a:cubicBezTo>
                      <a:pt x="1163" y="2584"/>
                      <a:pt x="1495" y="2003"/>
                      <a:pt x="1495" y="1287"/>
                    </a:cubicBezTo>
                    <a:cubicBezTo>
                      <a:pt x="1495" y="581"/>
                      <a:pt x="1163" y="1"/>
                      <a:pt x="7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5"/>
              <p:cNvSpPr/>
              <p:nvPr/>
            </p:nvSpPr>
            <p:spPr>
              <a:xfrm>
                <a:off x="7072373" y="2299924"/>
                <a:ext cx="67827" cy="116409"/>
              </a:xfrm>
              <a:custGeom>
                <a:rect b="b" l="l" r="r" t="t"/>
                <a:pathLst>
                  <a:path extrusionOk="0" h="2583" w="1505">
                    <a:moveTo>
                      <a:pt x="758" y="0"/>
                    </a:moveTo>
                    <a:cubicBezTo>
                      <a:pt x="343" y="0"/>
                      <a:pt x="0" y="581"/>
                      <a:pt x="0" y="1296"/>
                    </a:cubicBezTo>
                    <a:cubicBezTo>
                      <a:pt x="0" y="2002"/>
                      <a:pt x="343" y="2583"/>
                      <a:pt x="758" y="2583"/>
                    </a:cubicBezTo>
                    <a:cubicBezTo>
                      <a:pt x="1173" y="2583"/>
                      <a:pt x="1505" y="2002"/>
                      <a:pt x="1505" y="1296"/>
                    </a:cubicBezTo>
                    <a:cubicBezTo>
                      <a:pt x="1505" y="581"/>
                      <a:pt x="1173" y="0"/>
                      <a:pt x="75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5"/>
              <p:cNvSpPr/>
              <p:nvPr/>
            </p:nvSpPr>
            <p:spPr>
              <a:xfrm>
                <a:off x="6351961" y="2096532"/>
                <a:ext cx="169724" cy="95408"/>
              </a:xfrm>
              <a:custGeom>
                <a:rect b="b" l="l" r="r" t="t"/>
                <a:pathLst>
                  <a:path extrusionOk="0" h="2117" w="3766">
                    <a:moveTo>
                      <a:pt x="2728" y="0"/>
                    </a:moveTo>
                    <a:cubicBezTo>
                      <a:pt x="2376" y="0"/>
                      <a:pt x="1982" y="73"/>
                      <a:pt x="1577" y="208"/>
                    </a:cubicBezTo>
                    <a:cubicBezTo>
                      <a:pt x="1100" y="385"/>
                      <a:pt x="675" y="634"/>
                      <a:pt x="395" y="913"/>
                    </a:cubicBezTo>
                    <a:cubicBezTo>
                      <a:pt x="104" y="1194"/>
                      <a:pt x="1" y="1473"/>
                      <a:pt x="73" y="1692"/>
                    </a:cubicBezTo>
                    <a:cubicBezTo>
                      <a:pt x="167" y="1961"/>
                      <a:pt x="519" y="2117"/>
                      <a:pt x="1027" y="2117"/>
                    </a:cubicBezTo>
                    <a:cubicBezTo>
                      <a:pt x="1380" y="2117"/>
                      <a:pt x="1785" y="2044"/>
                      <a:pt x="2179" y="1899"/>
                    </a:cubicBezTo>
                    <a:cubicBezTo>
                      <a:pt x="2656" y="1722"/>
                      <a:pt x="3081" y="1484"/>
                      <a:pt x="3362" y="1204"/>
                    </a:cubicBezTo>
                    <a:cubicBezTo>
                      <a:pt x="3652" y="913"/>
                      <a:pt x="3766" y="644"/>
                      <a:pt x="3683" y="415"/>
                    </a:cubicBezTo>
                    <a:cubicBezTo>
                      <a:pt x="3590" y="146"/>
                      <a:pt x="3237" y="0"/>
                      <a:pt x="272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5"/>
              <p:cNvSpPr/>
              <p:nvPr/>
            </p:nvSpPr>
            <p:spPr>
              <a:xfrm>
                <a:off x="7043845" y="2079271"/>
                <a:ext cx="169724" cy="95408"/>
              </a:xfrm>
              <a:custGeom>
                <a:rect b="b" l="l" r="r" t="t"/>
                <a:pathLst>
                  <a:path extrusionOk="0" h="2117" w="3766">
                    <a:moveTo>
                      <a:pt x="1027" y="0"/>
                    </a:moveTo>
                    <a:cubicBezTo>
                      <a:pt x="519" y="0"/>
                      <a:pt x="177" y="155"/>
                      <a:pt x="84" y="415"/>
                    </a:cubicBezTo>
                    <a:cubicBezTo>
                      <a:pt x="1" y="643"/>
                      <a:pt x="115" y="923"/>
                      <a:pt x="395" y="1203"/>
                    </a:cubicBezTo>
                    <a:cubicBezTo>
                      <a:pt x="685" y="1483"/>
                      <a:pt x="1100" y="1732"/>
                      <a:pt x="1587" y="1898"/>
                    </a:cubicBezTo>
                    <a:cubicBezTo>
                      <a:pt x="1982" y="2043"/>
                      <a:pt x="2376" y="2116"/>
                      <a:pt x="2739" y="2116"/>
                    </a:cubicBezTo>
                    <a:cubicBezTo>
                      <a:pt x="3247" y="2116"/>
                      <a:pt x="3590" y="1960"/>
                      <a:pt x="3683" y="1701"/>
                    </a:cubicBezTo>
                    <a:cubicBezTo>
                      <a:pt x="3766" y="1473"/>
                      <a:pt x="3652" y="1193"/>
                      <a:pt x="3372" y="913"/>
                    </a:cubicBezTo>
                    <a:cubicBezTo>
                      <a:pt x="3081" y="632"/>
                      <a:pt x="2666" y="383"/>
                      <a:pt x="2179" y="217"/>
                    </a:cubicBezTo>
                    <a:cubicBezTo>
                      <a:pt x="1785" y="72"/>
                      <a:pt x="1391" y="0"/>
                      <a:pt x="10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5"/>
              <p:cNvSpPr/>
              <p:nvPr/>
            </p:nvSpPr>
            <p:spPr>
              <a:xfrm>
                <a:off x="6788625" y="1759469"/>
                <a:ext cx="53766" cy="36955"/>
              </a:xfrm>
              <a:custGeom>
                <a:rect b="b" l="l" r="r" t="t"/>
                <a:pathLst>
                  <a:path extrusionOk="0" h="820" w="1193">
                    <a:moveTo>
                      <a:pt x="674" y="1"/>
                    </a:moveTo>
                    <a:cubicBezTo>
                      <a:pt x="612" y="11"/>
                      <a:pt x="550" y="22"/>
                      <a:pt x="477" y="42"/>
                    </a:cubicBezTo>
                    <a:cubicBezTo>
                      <a:pt x="415" y="63"/>
                      <a:pt x="353" y="94"/>
                      <a:pt x="291" y="135"/>
                    </a:cubicBezTo>
                    <a:cubicBezTo>
                      <a:pt x="238" y="167"/>
                      <a:pt x="187" y="208"/>
                      <a:pt x="135" y="250"/>
                    </a:cubicBezTo>
                    <a:cubicBezTo>
                      <a:pt x="114" y="271"/>
                      <a:pt x="93" y="301"/>
                      <a:pt x="72" y="322"/>
                    </a:cubicBezTo>
                    <a:cubicBezTo>
                      <a:pt x="62" y="333"/>
                      <a:pt x="62" y="343"/>
                      <a:pt x="52" y="354"/>
                    </a:cubicBezTo>
                    <a:lnTo>
                      <a:pt x="42" y="374"/>
                    </a:lnTo>
                    <a:lnTo>
                      <a:pt x="21" y="395"/>
                    </a:lnTo>
                    <a:cubicBezTo>
                      <a:pt x="10" y="426"/>
                      <a:pt x="21" y="447"/>
                      <a:pt x="31" y="457"/>
                    </a:cubicBezTo>
                    <a:cubicBezTo>
                      <a:pt x="21" y="478"/>
                      <a:pt x="10" y="520"/>
                      <a:pt x="0" y="550"/>
                    </a:cubicBezTo>
                    <a:lnTo>
                      <a:pt x="0" y="603"/>
                    </a:lnTo>
                    <a:cubicBezTo>
                      <a:pt x="0" y="623"/>
                      <a:pt x="0" y="633"/>
                      <a:pt x="10" y="654"/>
                    </a:cubicBezTo>
                    <a:cubicBezTo>
                      <a:pt x="10" y="675"/>
                      <a:pt x="21" y="695"/>
                      <a:pt x="21" y="706"/>
                    </a:cubicBezTo>
                    <a:cubicBezTo>
                      <a:pt x="31" y="716"/>
                      <a:pt x="42" y="737"/>
                      <a:pt x="52" y="748"/>
                    </a:cubicBezTo>
                    <a:cubicBezTo>
                      <a:pt x="62" y="758"/>
                      <a:pt x="72" y="758"/>
                      <a:pt x="83" y="769"/>
                    </a:cubicBezTo>
                    <a:cubicBezTo>
                      <a:pt x="93" y="778"/>
                      <a:pt x="114" y="789"/>
                      <a:pt x="125" y="789"/>
                    </a:cubicBezTo>
                    <a:lnTo>
                      <a:pt x="218" y="789"/>
                    </a:lnTo>
                    <a:cubicBezTo>
                      <a:pt x="228" y="778"/>
                      <a:pt x="238" y="769"/>
                      <a:pt x="259" y="769"/>
                    </a:cubicBezTo>
                    <a:cubicBezTo>
                      <a:pt x="270" y="748"/>
                      <a:pt x="291" y="737"/>
                      <a:pt x="311" y="716"/>
                    </a:cubicBezTo>
                    <a:cubicBezTo>
                      <a:pt x="311" y="748"/>
                      <a:pt x="321" y="758"/>
                      <a:pt x="321" y="769"/>
                    </a:cubicBezTo>
                    <a:cubicBezTo>
                      <a:pt x="332" y="778"/>
                      <a:pt x="342" y="789"/>
                      <a:pt x="353" y="789"/>
                    </a:cubicBezTo>
                    <a:cubicBezTo>
                      <a:pt x="363" y="810"/>
                      <a:pt x="394" y="820"/>
                      <a:pt x="425" y="820"/>
                    </a:cubicBezTo>
                    <a:lnTo>
                      <a:pt x="446" y="820"/>
                    </a:lnTo>
                    <a:cubicBezTo>
                      <a:pt x="498" y="820"/>
                      <a:pt x="550" y="799"/>
                      <a:pt x="602" y="769"/>
                    </a:cubicBezTo>
                    <a:cubicBezTo>
                      <a:pt x="623" y="758"/>
                      <a:pt x="643" y="737"/>
                      <a:pt x="664" y="716"/>
                    </a:cubicBezTo>
                    <a:cubicBezTo>
                      <a:pt x="674" y="727"/>
                      <a:pt x="674" y="737"/>
                      <a:pt x="685" y="748"/>
                    </a:cubicBezTo>
                    <a:cubicBezTo>
                      <a:pt x="706" y="769"/>
                      <a:pt x="726" y="778"/>
                      <a:pt x="757" y="789"/>
                    </a:cubicBezTo>
                    <a:cubicBezTo>
                      <a:pt x="768" y="789"/>
                      <a:pt x="788" y="799"/>
                      <a:pt x="798" y="799"/>
                    </a:cubicBezTo>
                    <a:cubicBezTo>
                      <a:pt x="819" y="799"/>
                      <a:pt x="840" y="789"/>
                      <a:pt x="861" y="789"/>
                    </a:cubicBezTo>
                    <a:cubicBezTo>
                      <a:pt x="902" y="778"/>
                      <a:pt x="934" y="758"/>
                      <a:pt x="964" y="748"/>
                    </a:cubicBezTo>
                    <a:cubicBezTo>
                      <a:pt x="1006" y="727"/>
                      <a:pt x="1047" y="695"/>
                      <a:pt x="1079" y="665"/>
                    </a:cubicBezTo>
                    <a:cubicBezTo>
                      <a:pt x="1110" y="633"/>
                      <a:pt x="1130" y="603"/>
                      <a:pt x="1151" y="550"/>
                    </a:cubicBezTo>
                    <a:lnTo>
                      <a:pt x="1183" y="488"/>
                    </a:lnTo>
                    <a:lnTo>
                      <a:pt x="1183" y="405"/>
                    </a:lnTo>
                    <a:cubicBezTo>
                      <a:pt x="1193" y="384"/>
                      <a:pt x="1183" y="364"/>
                      <a:pt x="1183" y="333"/>
                    </a:cubicBezTo>
                    <a:cubicBezTo>
                      <a:pt x="1172" y="301"/>
                      <a:pt x="1162" y="281"/>
                      <a:pt x="1151" y="250"/>
                    </a:cubicBezTo>
                    <a:cubicBezTo>
                      <a:pt x="1120" y="188"/>
                      <a:pt x="1079" y="135"/>
                      <a:pt x="1027" y="94"/>
                    </a:cubicBezTo>
                    <a:cubicBezTo>
                      <a:pt x="985" y="63"/>
                      <a:pt x="934" y="32"/>
                      <a:pt x="871" y="11"/>
                    </a:cubicBezTo>
                    <a:cubicBezTo>
                      <a:pt x="851" y="11"/>
                      <a:pt x="819" y="1"/>
                      <a:pt x="7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5"/>
              <p:cNvSpPr/>
              <p:nvPr/>
            </p:nvSpPr>
            <p:spPr>
              <a:xfrm>
                <a:off x="6628724" y="1744957"/>
                <a:ext cx="53811" cy="37451"/>
              </a:xfrm>
              <a:custGeom>
                <a:rect b="b" l="l" r="r" t="t"/>
                <a:pathLst>
                  <a:path extrusionOk="0" h="831" w="1194">
                    <a:moveTo>
                      <a:pt x="747" y="1"/>
                    </a:moveTo>
                    <a:cubicBezTo>
                      <a:pt x="727" y="1"/>
                      <a:pt x="706" y="12"/>
                      <a:pt x="674" y="12"/>
                    </a:cubicBezTo>
                    <a:cubicBezTo>
                      <a:pt x="623" y="12"/>
                      <a:pt x="561" y="32"/>
                      <a:pt x="488" y="53"/>
                    </a:cubicBezTo>
                    <a:cubicBezTo>
                      <a:pt x="425" y="74"/>
                      <a:pt x="363" y="105"/>
                      <a:pt x="291" y="146"/>
                    </a:cubicBezTo>
                    <a:cubicBezTo>
                      <a:pt x="239" y="178"/>
                      <a:pt x="197" y="219"/>
                      <a:pt x="146" y="261"/>
                    </a:cubicBezTo>
                    <a:lnTo>
                      <a:pt x="84" y="323"/>
                    </a:lnTo>
                    <a:cubicBezTo>
                      <a:pt x="73" y="344"/>
                      <a:pt x="63" y="354"/>
                      <a:pt x="52" y="364"/>
                    </a:cubicBezTo>
                    <a:lnTo>
                      <a:pt x="42" y="385"/>
                    </a:lnTo>
                    <a:lnTo>
                      <a:pt x="31" y="406"/>
                    </a:lnTo>
                    <a:cubicBezTo>
                      <a:pt x="21" y="437"/>
                      <a:pt x="21" y="447"/>
                      <a:pt x="42" y="457"/>
                    </a:cubicBezTo>
                    <a:cubicBezTo>
                      <a:pt x="21" y="489"/>
                      <a:pt x="11" y="520"/>
                      <a:pt x="11" y="561"/>
                    </a:cubicBezTo>
                    <a:cubicBezTo>
                      <a:pt x="11" y="572"/>
                      <a:pt x="1" y="593"/>
                      <a:pt x="1" y="613"/>
                    </a:cubicBezTo>
                    <a:cubicBezTo>
                      <a:pt x="1" y="623"/>
                      <a:pt x="11" y="644"/>
                      <a:pt x="11" y="665"/>
                    </a:cubicBezTo>
                    <a:cubicBezTo>
                      <a:pt x="21" y="686"/>
                      <a:pt x="21" y="696"/>
                      <a:pt x="31" y="706"/>
                    </a:cubicBezTo>
                    <a:cubicBezTo>
                      <a:pt x="42" y="727"/>
                      <a:pt x="42" y="738"/>
                      <a:pt x="52" y="748"/>
                    </a:cubicBezTo>
                    <a:lnTo>
                      <a:pt x="84" y="779"/>
                    </a:lnTo>
                    <a:cubicBezTo>
                      <a:pt x="104" y="789"/>
                      <a:pt x="114" y="789"/>
                      <a:pt x="125" y="800"/>
                    </a:cubicBezTo>
                    <a:lnTo>
                      <a:pt x="167" y="800"/>
                    </a:lnTo>
                    <a:cubicBezTo>
                      <a:pt x="187" y="800"/>
                      <a:pt x="208" y="800"/>
                      <a:pt x="218" y="789"/>
                    </a:cubicBezTo>
                    <a:cubicBezTo>
                      <a:pt x="239" y="789"/>
                      <a:pt x="250" y="779"/>
                      <a:pt x="259" y="769"/>
                    </a:cubicBezTo>
                    <a:cubicBezTo>
                      <a:pt x="280" y="759"/>
                      <a:pt x="301" y="748"/>
                      <a:pt x="312" y="727"/>
                    </a:cubicBezTo>
                    <a:cubicBezTo>
                      <a:pt x="322" y="748"/>
                      <a:pt x="322" y="769"/>
                      <a:pt x="333" y="769"/>
                    </a:cubicBezTo>
                    <a:cubicBezTo>
                      <a:pt x="342" y="779"/>
                      <a:pt x="353" y="789"/>
                      <a:pt x="353" y="800"/>
                    </a:cubicBezTo>
                    <a:cubicBezTo>
                      <a:pt x="374" y="810"/>
                      <a:pt x="395" y="821"/>
                      <a:pt x="436" y="831"/>
                    </a:cubicBezTo>
                    <a:lnTo>
                      <a:pt x="457" y="831"/>
                    </a:lnTo>
                    <a:cubicBezTo>
                      <a:pt x="498" y="831"/>
                      <a:pt x="550" y="810"/>
                      <a:pt x="612" y="769"/>
                    </a:cubicBezTo>
                    <a:cubicBezTo>
                      <a:pt x="633" y="759"/>
                      <a:pt x="654" y="748"/>
                      <a:pt x="674" y="727"/>
                    </a:cubicBezTo>
                    <a:cubicBezTo>
                      <a:pt x="674" y="738"/>
                      <a:pt x="685" y="748"/>
                      <a:pt x="695" y="759"/>
                    </a:cubicBezTo>
                    <a:cubicBezTo>
                      <a:pt x="706" y="779"/>
                      <a:pt x="727" y="789"/>
                      <a:pt x="768" y="800"/>
                    </a:cubicBezTo>
                    <a:lnTo>
                      <a:pt x="861" y="800"/>
                    </a:lnTo>
                    <a:cubicBezTo>
                      <a:pt x="903" y="789"/>
                      <a:pt x="944" y="769"/>
                      <a:pt x="976" y="748"/>
                    </a:cubicBezTo>
                    <a:cubicBezTo>
                      <a:pt x="1017" y="738"/>
                      <a:pt x="1048" y="706"/>
                      <a:pt x="1089" y="676"/>
                    </a:cubicBezTo>
                    <a:cubicBezTo>
                      <a:pt x="1121" y="644"/>
                      <a:pt x="1142" y="603"/>
                      <a:pt x="1162" y="561"/>
                    </a:cubicBezTo>
                    <a:cubicBezTo>
                      <a:pt x="1172" y="540"/>
                      <a:pt x="1183" y="520"/>
                      <a:pt x="1183" y="499"/>
                    </a:cubicBezTo>
                    <a:cubicBezTo>
                      <a:pt x="1193" y="468"/>
                      <a:pt x="1193" y="447"/>
                      <a:pt x="1193" y="416"/>
                    </a:cubicBezTo>
                    <a:cubicBezTo>
                      <a:pt x="1193" y="395"/>
                      <a:pt x="1193" y="374"/>
                      <a:pt x="1183" y="344"/>
                    </a:cubicBezTo>
                    <a:cubicBezTo>
                      <a:pt x="1183" y="312"/>
                      <a:pt x="1172" y="291"/>
                      <a:pt x="1162" y="261"/>
                    </a:cubicBezTo>
                    <a:cubicBezTo>
                      <a:pt x="1131" y="198"/>
                      <a:pt x="1089" y="146"/>
                      <a:pt x="1038" y="105"/>
                    </a:cubicBezTo>
                    <a:cubicBezTo>
                      <a:pt x="996" y="63"/>
                      <a:pt x="944" y="42"/>
                      <a:pt x="882" y="22"/>
                    </a:cubicBezTo>
                    <a:cubicBezTo>
                      <a:pt x="851" y="12"/>
                      <a:pt x="820" y="12"/>
                      <a:pt x="789" y="12"/>
                    </a:cubicBezTo>
                    <a:cubicBezTo>
                      <a:pt x="778" y="1"/>
                      <a:pt x="757" y="1"/>
                      <a:pt x="7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5"/>
              <p:cNvSpPr/>
              <p:nvPr/>
            </p:nvSpPr>
            <p:spPr>
              <a:xfrm>
                <a:off x="6922297" y="1687496"/>
                <a:ext cx="186129" cy="91172"/>
              </a:xfrm>
              <a:custGeom>
                <a:rect b="b" l="l" r="r" t="t"/>
                <a:pathLst>
                  <a:path extrusionOk="0" h="2023" w="4130">
                    <a:moveTo>
                      <a:pt x="1681" y="0"/>
                    </a:moveTo>
                    <a:cubicBezTo>
                      <a:pt x="1629" y="0"/>
                      <a:pt x="1588" y="0"/>
                      <a:pt x="1536" y="10"/>
                    </a:cubicBezTo>
                    <a:cubicBezTo>
                      <a:pt x="1412" y="31"/>
                      <a:pt x="1287" y="83"/>
                      <a:pt x="1163" y="156"/>
                    </a:cubicBezTo>
                    <a:cubicBezTo>
                      <a:pt x="965" y="291"/>
                      <a:pt x="778" y="467"/>
                      <a:pt x="582" y="757"/>
                    </a:cubicBezTo>
                    <a:cubicBezTo>
                      <a:pt x="437" y="955"/>
                      <a:pt x="312" y="1183"/>
                      <a:pt x="198" y="1380"/>
                    </a:cubicBezTo>
                    <a:lnTo>
                      <a:pt x="167" y="1432"/>
                    </a:lnTo>
                    <a:lnTo>
                      <a:pt x="156" y="1421"/>
                    </a:lnTo>
                    <a:cubicBezTo>
                      <a:pt x="146" y="1411"/>
                      <a:pt x="135" y="1400"/>
                      <a:pt x="115" y="1400"/>
                    </a:cubicBezTo>
                    <a:cubicBezTo>
                      <a:pt x="94" y="1400"/>
                      <a:pt x="84" y="1411"/>
                      <a:pt x="63" y="1421"/>
                    </a:cubicBezTo>
                    <a:cubicBezTo>
                      <a:pt x="42" y="1432"/>
                      <a:pt x="22" y="1453"/>
                      <a:pt x="11" y="1483"/>
                    </a:cubicBezTo>
                    <a:cubicBezTo>
                      <a:pt x="1" y="1504"/>
                      <a:pt x="1" y="1536"/>
                      <a:pt x="11" y="1566"/>
                    </a:cubicBezTo>
                    <a:cubicBezTo>
                      <a:pt x="22" y="1598"/>
                      <a:pt x="52" y="1608"/>
                      <a:pt x="73" y="1619"/>
                    </a:cubicBezTo>
                    <a:cubicBezTo>
                      <a:pt x="467" y="1815"/>
                      <a:pt x="903" y="1888"/>
                      <a:pt x="1235" y="1940"/>
                    </a:cubicBezTo>
                    <a:cubicBezTo>
                      <a:pt x="1412" y="1961"/>
                      <a:pt x="1608" y="1981"/>
                      <a:pt x="1836" y="2002"/>
                    </a:cubicBezTo>
                    <a:cubicBezTo>
                      <a:pt x="1930" y="2013"/>
                      <a:pt x="2023" y="2023"/>
                      <a:pt x="2106" y="2023"/>
                    </a:cubicBezTo>
                    <a:cubicBezTo>
                      <a:pt x="2200" y="2023"/>
                      <a:pt x="2304" y="2013"/>
                      <a:pt x="2407" y="2002"/>
                    </a:cubicBezTo>
                    <a:cubicBezTo>
                      <a:pt x="2490" y="2002"/>
                      <a:pt x="2594" y="1981"/>
                      <a:pt x="2698" y="1951"/>
                    </a:cubicBezTo>
                    <a:cubicBezTo>
                      <a:pt x="2781" y="1930"/>
                      <a:pt x="2874" y="1898"/>
                      <a:pt x="2915" y="1815"/>
                    </a:cubicBezTo>
                    <a:cubicBezTo>
                      <a:pt x="2947" y="1774"/>
                      <a:pt x="2947" y="1732"/>
                      <a:pt x="2947" y="1681"/>
                    </a:cubicBezTo>
                    <a:cubicBezTo>
                      <a:pt x="3030" y="1702"/>
                      <a:pt x="3123" y="1712"/>
                      <a:pt x="3226" y="1722"/>
                    </a:cubicBezTo>
                    <a:cubicBezTo>
                      <a:pt x="3351" y="1732"/>
                      <a:pt x="3455" y="1743"/>
                      <a:pt x="3548" y="1743"/>
                    </a:cubicBezTo>
                    <a:cubicBezTo>
                      <a:pt x="3652" y="1732"/>
                      <a:pt x="3756" y="1732"/>
                      <a:pt x="3860" y="1702"/>
                    </a:cubicBezTo>
                    <a:cubicBezTo>
                      <a:pt x="3911" y="1691"/>
                      <a:pt x="3953" y="1670"/>
                      <a:pt x="3994" y="1649"/>
                    </a:cubicBezTo>
                    <a:cubicBezTo>
                      <a:pt x="4026" y="1619"/>
                      <a:pt x="4056" y="1587"/>
                      <a:pt x="4077" y="1546"/>
                    </a:cubicBezTo>
                    <a:cubicBezTo>
                      <a:pt x="4129" y="1442"/>
                      <a:pt x="4077" y="1338"/>
                      <a:pt x="4056" y="1276"/>
                    </a:cubicBezTo>
                    <a:cubicBezTo>
                      <a:pt x="3994" y="1151"/>
                      <a:pt x="3870" y="1058"/>
                      <a:pt x="3777" y="996"/>
                    </a:cubicBezTo>
                    <a:cubicBezTo>
                      <a:pt x="3652" y="902"/>
                      <a:pt x="3507" y="830"/>
                      <a:pt x="3362" y="768"/>
                    </a:cubicBezTo>
                    <a:cubicBezTo>
                      <a:pt x="3309" y="747"/>
                      <a:pt x="3247" y="716"/>
                      <a:pt x="3185" y="685"/>
                    </a:cubicBezTo>
                    <a:lnTo>
                      <a:pt x="3164" y="685"/>
                    </a:lnTo>
                    <a:lnTo>
                      <a:pt x="3143" y="674"/>
                    </a:lnTo>
                    <a:lnTo>
                      <a:pt x="3113" y="654"/>
                    </a:lnTo>
                    <a:lnTo>
                      <a:pt x="3081" y="644"/>
                    </a:lnTo>
                    <a:cubicBezTo>
                      <a:pt x="3009" y="612"/>
                      <a:pt x="2926" y="571"/>
                      <a:pt x="2843" y="540"/>
                    </a:cubicBezTo>
                    <a:cubicBezTo>
                      <a:pt x="2739" y="478"/>
                      <a:pt x="2656" y="425"/>
                      <a:pt x="2583" y="374"/>
                    </a:cubicBezTo>
                    <a:lnTo>
                      <a:pt x="2480" y="312"/>
                    </a:lnTo>
                    <a:cubicBezTo>
                      <a:pt x="2345" y="218"/>
                      <a:pt x="2179" y="125"/>
                      <a:pt x="1992" y="52"/>
                    </a:cubicBezTo>
                    <a:cubicBezTo>
                      <a:pt x="1889" y="21"/>
                      <a:pt x="1785" y="0"/>
                      <a:pt x="168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5"/>
              <p:cNvSpPr/>
              <p:nvPr/>
            </p:nvSpPr>
            <p:spPr>
              <a:xfrm>
                <a:off x="6551567" y="1236365"/>
                <a:ext cx="473164" cy="553068"/>
              </a:xfrm>
              <a:custGeom>
                <a:rect b="b" l="l" r="r" t="t"/>
                <a:pathLst>
                  <a:path extrusionOk="0" h="12272" w="10499">
                    <a:moveTo>
                      <a:pt x="4254" y="0"/>
                    </a:moveTo>
                    <a:cubicBezTo>
                      <a:pt x="4233" y="0"/>
                      <a:pt x="4202" y="11"/>
                      <a:pt x="4181" y="11"/>
                    </a:cubicBezTo>
                    <a:cubicBezTo>
                      <a:pt x="4150" y="11"/>
                      <a:pt x="4129" y="32"/>
                      <a:pt x="4098" y="42"/>
                    </a:cubicBezTo>
                    <a:cubicBezTo>
                      <a:pt x="4015" y="73"/>
                      <a:pt x="3963" y="145"/>
                      <a:pt x="3942" y="228"/>
                    </a:cubicBezTo>
                    <a:cubicBezTo>
                      <a:pt x="3922" y="301"/>
                      <a:pt x="3932" y="384"/>
                      <a:pt x="3974" y="488"/>
                    </a:cubicBezTo>
                    <a:cubicBezTo>
                      <a:pt x="3974" y="498"/>
                      <a:pt x="3984" y="519"/>
                      <a:pt x="3995" y="539"/>
                    </a:cubicBezTo>
                    <a:lnTo>
                      <a:pt x="3963" y="519"/>
                    </a:lnTo>
                    <a:lnTo>
                      <a:pt x="3942" y="498"/>
                    </a:lnTo>
                    <a:cubicBezTo>
                      <a:pt x="3849" y="446"/>
                      <a:pt x="3756" y="405"/>
                      <a:pt x="3663" y="363"/>
                    </a:cubicBezTo>
                    <a:cubicBezTo>
                      <a:pt x="3580" y="332"/>
                      <a:pt x="3497" y="311"/>
                      <a:pt x="3414" y="311"/>
                    </a:cubicBezTo>
                    <a:lnTo>
                      <a:pt x="3403" y="311"/>
                    </a:lnTo>
                    <a:cubicBezTo>
                      <a:pt x="3310" y="322"/>
                      <a:pt x="3216" y="363"/>
                      <a:pt x="3144" y="426"/>
                    </a:cubicBezTo>
                    <a:cubicBezTo>
                      <a:pt x="3113" y="467"/>
                      <a:pt x="3092" y="509"/>
                      <a:pt x="3082" y="550"/>
                    </a:cubicBezTo>
                    <a:cubicBezTo>
                      <a:pt x="3071" y="602"/>
                      <a:pt x="3071" y="643"/>
                      <a:pt x="3082" y="705"/>
                    </a:cubicBezTo>
                    <a:cubicBezTo>
                      <a:pt x="3092" y="758"/>
                      <a:pt x="3123" y="799"/>
                      <a:pt x="3144" y="830"/>
                    </a:cubicBezTo>
                    <a:cubicBezTo>
                      <a:pt x="3165" y="871"/>
                      <a:pt x="3195" y="913"/>
                      <a:pt x="3248" y="965"/>
                    </a:cubicBezTo>
                    <a:lnTo>
                      <a:pt x="3269" y="986"/>
                    </a:lnTo>
                    <a:cubicBezTo>
                      <a:pt x="3092" y="1027"/>
                      <a:pt x="2905" y="1100"/>
                      <a:pt x="2708" y="1214"/>
                    </a:cubicBezTo>
                    <a:cubicBezTo>
                      <a:pt x="2449" y="1349"/>
                      <a:pt x="2200" y="1556"/>
                      <a:pt x="1941" y="1816"/>
                    </a:cubicBezTo>
                    <a:cubicBezTo>
                      <a:pt x="1713" y="2054"/>
                      <a:pt x="1515" y="2324"/>
                      <a:pt x="1339" y="2614"/>
                    </a:cubicBezTo>
                    <a:cubicBezTo>
                      <a:pt x="1194" y="2863"/>
                      <a:pt x="1079" y="3123"/>
                      <a:pt x="1017" y="3361"/>
                    </a:cubicBezTo>
                    <a:cubicBezTo>
                      <a:pt x="976" y="3361"/>
                      <a:pt x="945" y="3372"/>
                      <a:pt x="903" y="3372"/>
                    </a:cubicBezTo>
                    <a:cubicBezTo>
                      <a:pt x="851" y="3372"/>
                      <a:pt x="810" y="3372"/>
                      <a:pt x="758" y="3382"/>
                    </a:cubicBezTo>
                    <a:cubicBezTo>
                      <a:pt x="685" y="3392"/>
                      <a:pt x="634" y="3402"/>
                      <a:pt x="581" y="3434"/>
                    </a:cubicBezTo>
                    <a:cubicBezTo>
                      <a:pt x="530" y="3455"/>
                      <a:pt x="478" y="3496"/>
                      <a:pt x="436" y="3548"/>
                    </a:cubicBezTo>
                    <a:cubicBezTo>
                      <a:pt x="426" y="3568"/>
                      <a:pt x="406" y="3600"/>
                      <a:pt x="395" y="3631"/>
                    </a:cubicBezTo>
                    <a:cubicBezTo>
                      <a:pt x="385" y="3662"/>
                      <a:pt x="374" y="3693"/>
                      <a:pt x="374" y="3724"/>
                    </a:cubicBezTo>
                    <a:cubicBezTo>
                      <a:pt x="374" y="3755"/>
                      <a:pt x="385" y="3776"/>
                      <a:pt x="385" y="3797"/>
                    </a:cubicBezTo>
                    <a:cubicBezTo>
                      <a:pt x="395" y="3828"/>
                      <a:pt x="426" y="3859"/>
                      <a:pt x="436" y="3880"/>
                    </a:cubicBezTo>
                    <a:cubicBezTo>
                      <a:pt x="478" y="3921"/>
                      <a:pt x="519" y="3953"/>
                      <a:pt x="581" y="3983"/>
                    </a:cubicBezTo>
                    <a:cubicBezTo>
                      <a:pt x="572" y="3994"/>
                      <a:pt x="561" y="4015"/>
                      <a:pt x="551" y="4025"/>
                    </a:cubicBezTo>
                    <a:cubicBezTo>
                      <a:pt x="509" y="4108"/>
                      <a:pt x="478" y="4202"/>
                      <a:pt x="468" y="4305"/>
                    </a:cubicBezTo>
                    <a:cubicBezTo>
                      <a:pt x="457" y="4388"/>
                      <a:pt x="457" y="4481"/>
                      <a:pt x="478" y="4575"/>
                    </a:cubicBezTo>
                    <a:cubicBezTo>
                      <a:pt x="499" y="4616"/>
                      <a:pt x="509" y="4658"/>
                      <a:pt x="540" y="4699"/>
                    </a:cubicBezTo>
                    <a:cubicBezTo>
                      <a:pt x="478" y="4741"/>
                      <a:pt x="416" y="4792"/>
                      <a:pt x="353" y="4855"/>
                    </a:cubicBezTo>
                    <a:cubicBezTo>
                      <a:pt x="312" y="4907"/>
                      <a:pt x="270" y="4958"/>
                      <a:pt x="229" y="5021"/>
                    </a:cubicBezTo>
                    <a:cubicBezTo>
                      <a:pt x="187" y="5083"/>
                      <a:pt x="167" y="5145"/>
                      <a:pt x="167" y="5207"/>
                    </a:cubicBezTo>
                    <a:cubicBezTo>
                      <a:pt x="167" y="5270"/>
                      <a:pt x="187" y="5332"/>
                      <a:pt x="240" y="5394"/>
                    </a:cubicBezTo>
                    <a:cubicBezTo>
                      <a:pt x="260" y="5415"/>
                      <a:pt x="281" y="5436"/>
                      <a:pt x="312" y="5446"/>
                    </a:cubicBezTo>
                    <a:cubicBezTo>
                      <a:pt x="343" y="5456"/>
                      <a:pt x="374" y="5467"/>
                      <a:pt x="416" y="5467"/>
                    </a:cubicBezTo>
                    <a:cubicBezTo>
                      <a:pt x="333" y="5654"/>
                      <a:pt x="260" y="5861"/>
                      <a:pt x="198" y="6069"/>
                    </a:cubicBezTo>
                    <a:cubicBezTo>
                      <a:pt x="104" y="6380"/>
                      <a:pt x="53" y="6722"/>
                      <a:pt x="21" y="7085"/>
                    </a:cubicBezTo>
                    <a:cubicBezTo>
                      <a:pt x="1" y="7427"/>
                      <a:pt x="11" y="7770"/>
                      <a:pt x="53" y="8133"/>
                    </a:cubicBezTo>
                    <a:cubicBezTo>
                      <a:pt x="94" y="8475"/>
                      <a:pt x="177" y="8828"/>
                      <a:pt x="281" y="9160"/>
                    </a:cubicBezTo>
                    <a:cubicBezTo>
                      <a:pt x="385" y="9502"/>
                      <a:pt x="530" y="9834"/>
                      <a:pt x="706" y="10135"/>
                    </a:cubicBezTo>
                    <a:cubicBezTo>
                      <a:pt x="800" y="10290"/>
                      <a:pt x="893" y="10435"/>
                      <a:pt x="996" y="10581"/>
                    </a:cubicBezTo>
                    <a:cubicBezTo>
                      <a:pt x="1100" y="10716"/>
                      <a:pt x="1194" y="10830"/>
                      <a:pt x="1287" y="10923"/>
                    </a:cubicBezTo>
                    <a:cubicBezTo>
                      <a:pt x="1225" y="10995"/>
                      <a:pt x="1183" y="11058"/>
                      <a:pt x="1152" y="11131"/>
                    </a:cubicBezTo>
                    <a:cubicBezTo>
                      <a:pt x="1121" y="11182"/>
                      <a:pt x="1090" y="11286"/>
                      <a:pt x="1121" y="11380"/>
                    </a:cubicBezTo>
                    <a:cubicBezTo>
                      <a:pt x="1142" y="11421"/>
                      <a:pt x="1173" y="11463"/>
                      <a:pt x="1204" y="11483"/>
                    </a:cubicBezTo>
                    <a:cubicBezTo>
                      <a:pt x="1245" y="11504"/>
                      <a:pt x="1277" y="11504"/>
                      <a:pt x="1328" y="11504"/>
                    </a:cubicBezTo>
                    <a:cubicBezTo>
                      <a:pt x="1381" y="11504"/>
                      <a:pt x="1422" y="11493"/>
                      <a:pt x="1464" y="11473"/>
                    </a:cubicBezTo>
                    <a:cubicBezTo>
                      <a:pt x="1474" y="11525"/>
                      <a:pt x="1484" y="11566"/>
                      <a:pt x="1505" y="11618"/>
                    </a:cubicBezTo>
                    <a:cubicBezTo>
                      <a:pt x="1536" y="11659"/>
                      <a:pt x="1567" y="11701"/>
                      <a:pt x="1619" y="11732"/>
                    </a:cubicBezTo>
                    <a:cubicBezTo>
                      <a:pt x="1671" y="11774"/>
                      <a:pt x="1733" y="11795"/>
                      <a:pt x="1796" y="11815"/>
                    </a:cubicBezTo>
                    <a:cubicBezTo>
                      <a:pt x="1858" y="11836"/>
                      <a:pt x="1920" y="11846"/>
                      <a:pt x="1992" y="11846"/>
                    </a:cubicBezTo>
                    <a:cubicBezTo>
                      <a:pt x="2054" y="11846"/>
                      <a:pt x="2117" y="11836"/>
                      <a:pt x="2190" y="11825"/>
                    </a:cubicBezTo>
                    <a:cubicBezTo>
                      <a:pt x="2293" y="11805"/>
                      <a:pt x="2397" y="11753"/>
                      <a:pt x="2480" y="11691"/>
                    </a:cubicBezTo>
                    <a:cubicBezTo>
                      <a:pt x="2698" y="11825"/>
                      <a:pt x="2957" y="11940"/>
                      <a:pt x="3258" y="12023"/>
                    </a:cubicBezTo>
                    <a:cubicBezTo>
                      <a:pt x="3548" y="12116"/>
                      <a:pt x="3870" y="12168"/>
                      <a:pt x="4212" y="12199"/>
                    </a:cubicBezTo>
                    <a:cubicBezTo>
                      <a:pt x="4327" y="12199"/>
                      <a:pt x="4440" y="12210"/>
                      <a:pt x="4555" y="12210"/>
                    </a:cubicBezTo>
                    <a:cubicBezTo>
                      <a:pt x="4762" y="12210"/>
                      <a:pt x="4980" y="12189"/>
                      <a:pt x="5187" y="12157"/>
                    </a:cubicBezTo>
                    <a:cubicBezTo>
                      <a:pt x="5488" y="12116"/>
                      <a:pt x="5768" y="12044"/>
                      <a:pt x="6007" y="11940"/>
                    </a:cubicBezTo>
                    <a:cubicBezTo>
                      <a:pt x="6069" y="11971"/>
                      <a:pt x="6131" y="12002"/>
                      <a:pt x="6183" y="12044"/>
                    </a:cubicBezTo>
                    <a:cubicBezTo>
                      <a:pt x="6235" y="12074"/>
                      <a:pt x="6287" y="12106"/>
                      <a:pt x="6339" y="12127"/>
                    </a:cubicBezTo>
                    <a:cubicBezTo>
                      <a:pt x="6453" y="12189"/>
                      <a:pt x="6609" y="12261"/>
                      <a:pt x="6764" y="12272"/>
                    </a:cubicBezTo>
                    <a:lnTo>
                      <a:pt x="6795" y="12272"/>
                    </a:lnTo>
                    <a:cubicBezTo>
                      <a:pt x="6951" y="12272"/>
                      <a:pt x="7075" y="12210"/>
                      <a:pt x="7148" y="12095"/>
                    </a:cubicBezTo>
                    <a:cubicBezTo>
                      <a:pt x="7179" y="12044"/>
                      <a:pt x="7190" y="11991"/>
                      <a:pt x="7190" y="11940"/>
                    </a:cubicBezTo>
                    <a:lnTo>
                      <a:pt x="7220" y="11950"/>
                    </a:lnTo>
                    <a:cubicBezTo>
                      <a:pt x="7365" y="11981"/>
                      <a:pt x="7490" y="11991"/>
                      <a:pt x="7614" y="11991"/>
                    </a:cubicBezTo>
                    <a:cubicBezTo>
                      <a:pt x="7770" y="11991"/>
                      <a:pt x="7874" y="11961"/>
                      <a:pt x="7946" y="11898"/>
                    </a:cubicBezTo>
                    <a:cubicBezTo>
                      <a:pt x="7988" y="11867"/>
                      <a:pt x="8009" y="11815"/>
                      <a:pt x="8019" y="11763"/>
                    </a:cubicBezTo>
                    <a:lnTo>
                      <a:pt x="8019" y="11691"/>
                    </a:lnTo>
                    <a:cubicBezTo>
                      <a:pt x="8165" y="11670"/>
                      <a:pt x="8320" y="11649"/>
                      <a:pt x="8465" y="11618"/>
                    </a:cubicBezTo>
                    <a:cubicBezTo>
                      <a:pt x="8683" y="11566"/>
                      <a:pt x="8891" y="11483"/>
                      <a:pt x="9087" y="11380"/>
                    </a:cubicBezTo>
                    <a:cubicBezTo>
                      <a:pt x="9274" y="11286"/>
                      <a:pt x="9451" y="11161"/>
                      <a:pt x="9606" y="11006"/>
                    </a:cubicBezTo>
                    <a:cubicBezTo>
                      <a:pt x="9751" y="10861"/>
                      <a:pt x="9887" y="10664"/>
                      <a:pt x="9979" y="10456"/>
                    </a:cubicBezTo>
                    <a:cubicBezTo>
                      <a:pt x="10021" y="10384"/>
                      <a:pt x="10062" y="10332"/>
                      <a:pt x="10104" y="10269"/>
                    </a:cubicBezTo>
                    <a:cubicBezTo>
                      <a:pt x="10166" y="10186"/>
                      <a:pt x="10208" y="10093"/>
                      <a:pt x="10260" y="9979"/>
                    </a:cubicBezTo>
                    <a:cubicBezTo>
                      <a:pt x="10332" y="9813"/>
                      <a:pt x="10384" y="9626"/>
                      <a:pt x="10415" y="9419"/>
                    </a:cubicBezTo>
                    <a:cubicBezTo>
                      <a:pt x="10488" y="9066"/>
                      <a:pt x="10498" y="8672"/>
                      <a:pt x="10436" y="8257"/>
                    </a:cubicBezTo>
                    <a:cubicBezTo>
                      <a:pt x="10394" y="7884"/>
                      <a:pt x="10291" y="7500"/>
                      <a:pt x="10156" y="7106"/>
                    </a:cubicBezTo>
                    <a:cubicBezTo>
                      <a:pt x="10083" y="6929"/>
                      <a:pt x="10011" y="6753"/>
                      <a:pt x="9928" y="6577"/>
                    </a:cubicBezTo>
                    <a:cubicBezTo>
                      <a:pt x="9845" y="6401"/>
                      <a:pt x="9751" y="6235"/>
                      <a:pt x="9668" y="6079"/>
                    </a:cubicBezTo>
                    <a:lnTo>
                      <a:pt x="9638" y="6027"/>
                    </a:lnTo>
                    <a:lnTo>
                      <a:pt x="9472" y="5726"/>
                    </a:lnTo>
                    <a:cubicBezTo>
                      <a:pt x="9306" y="5436"/>
                      <a:pt x="9140" y="5124"/>
                      <a:pt x="8974" y="4813"/>
                    </a:cubicBezTo>
                    <a:cubicBezTo>
                      <a:pt x="8818" y="4502"/>
                      <a:pt x="8672" y="4181"/>
                      <a:pt x="8538" y="3859"/>
                    </a:cubicBezTo>
                    <a:lnTo>
                      <a:pt x="8506" y="3787"/>
                    </a:lnTo>
                    <a:cubicBezTo>
                      <a:pt x="8206" y="3123"/>
                      <a:pt x="7905" y="2480"/>
                      <a:pt x="7438" y="1971"/>
                    </a:cubicBezTo>
                    <a:cubicBezTo>
                      <a:pt x="7199" y="1712"/>
                      <a:pt x="6930" y="1494"/>
                      <a:pt x="6619" y="1339"/>
                    </a:cubicBezTo>
                    <a:cubicBezTo>
                      <a:pt x="6411" y="1245"/>
                      <a:pt x="6194" y="1162"/>
                      <a:pt x="5986" y="1079"/>
                    </a:cubicBezTo>
                    <a:cubicBezTo>
                      <a:pt x="5851" y="1037"/>
                      <a:pt x="5727" y="986"/>
                      <a:pt x="5592" y="924"/>
                    </a:cubicBezTo>
                    <a:lnTo>
                      <a:pt x="5592" y="924"/>
                    </a:lnTo>
                    <a:lnTo>
                      <a:pt x="5602" y="934"/>
                    </a:lnTo>
                    <a:cubicBezTo>
                      <a:pt x="5364" y="830"/>
                      <a:pt x="5187" y="726"/>
                      <a:pt x="5042" y="612"/>
                    </a:cubicBezTo>
                    <a:cubicBezTo>
                      <a:pt x="4970" y="571"/>
                      <a:pt x="4917" y="509"/>
                      <a:pt x="4866" y="446"/>
                    </a:cubicBezTo>
                    <a:lnTo>
                      <a:pt x="4855" y="436"/>
                    </a:lnTo>
                    <a:cubicBezTo>
                      <a:pt x="4783" y="363"/>
                      <a:pt x="4721" y="281"/>
                      <a:pt x="4638" y="218"/>
                    </a:cubicBezTo>
                    <a:cubicBezTo>
                      <a:pt x="4576" y="156"/>
                      <a:pt x="4493" y="83"/>
                      <a:pt x="4399" y="42"/>
                    </a:cubicBezTo>
                    <a:cubicBezTo>
                      <a:pt x="4357" y="21"/>
                      <a:pt x="4316" y="11"/>
                      <a:pt x="426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5"/>
              <p:cNvSpPr/>
              <p:nvPr/>
            </p:nvSpPr>
            <p:spPr>
              <a:xfrm>
                <a:off x="6559048" y="1236365"/>
                <a:ext cx="376854" cy="317455"/>
              </a:xfrm>
              <a:custGeom>
                <a:rect b="b" l="l" r="r" t="t"/>
                <a:pathLst>
                  <a:path extrusionOk="0" h="7044" w="8362">
                    <a:moveTo>
                      <a:pt x="4088" y="0"/>
                    </a:moveTo>
                    <a:cubicBezTo>
                      <a:pt x="4067" y="0"/>
                      <a:pt x="4036" y="0"/>
                      <a:pt x="4015" y="11"/>
                    </a:cubicBezTo>
                    <a:cubicBezTo>
                      <a:pt x="3984" y="11"/>
                      <a:pt x="3963" y="21"/>
                      <a:pt x="3932" y="32"/>
                    </a:cubicBezTo>
                    <a:cubicBezTo>
                      <a:pt x="3849" y="73"/>
                      <a:pt x="3797" y="135"/>
                      <a:pt x="3776" y="228"/>
                    </a:cubicBezTo>
                    <a:cubicBezTo>
                      <a:pt x="3756" y="301"/>
                      <a:pt x="3766" y="384"/>
                      <a:pt x="3797" y="488"/>
                    </a:cubicBezTo>
                    <a:cubicBezTo>
                      <a:pt x="3808" y="509"/>
                      <a:pt x="3818" y="519"/>
                      <a:pt x="3818" y="539"/>
                    </a:cubicBezTo>
                    <a:lnTo>
                      <a:pt x="3797" y="519"/>
                    </a:lnTo>
                    <a:lnTo>
                      <a:pt x="3776" y="498"/>
                    </a:lnTo>
                    <a:cubicBezTo>
                      <a:pt x="3683" y="446"/>
                      <a:pt x="3590" y="405"/>
                      <a:pt x="3497" y="363"/>
                    </a:cubicBezTo>
                    <a:cubicBezTo>
                      <a:pt x="3414" y="332"/>
                      <a:pt x="3331" y="311"/>
                      <a:pt x="3248" y="311"/>
                    </a:cubicBezTo>
                    <a:lnTo>
                      <a:pt x="3237" y="311"/>
                    </a:lnTo>
                    <a:cubicBezTo>
                      <a:pt x="3144" y="311"/>
                      <a:pt x="3050" y="353"/>
                      <a:pt x="2978" y="426"/>
                    </a:cubicBezTo>
                    <a:cubicBezTo>
                      <a:pt x="2947" y="456"/>
                      <a:pt x="2926" y="498"/>
                      <a:pt x="2916" y="550"/>
                    </a:cubicBezTo>
                    <a:cubicBezTo>
                      <a:pt x="2895" y="602"/>
                      <a:pt x="2905" y="643"/>
                      <a:pt x="2916" y="705"/>
                    </a:cubicBezTo>
                    <a:cubicBezTo>
                      <a:pt x="2926" y="747"/>
                      <a:pt x="2947" y="788"/>
                      <a:pt x="2978" y="830"/>
                    </a:cubicBezTo>
                    <a:cubicBezTo>
                      <a:pt x="2999" y="871"/>
                      <a:pt x="3029" y="913"/>
                      <a:pt x="3082" y="965"/>
                    </a:cubicBezTo>
                    <a:lnTo>
                      <a:pt x="3103" y="996"/>
                    </a:lnTo>
                    <a:cubicBezTo>
                      <a:pt x="2926" y="1027"/>
                      <a:pt x="2739" y="1100"/>
                      <a:pt x="2542" y="1203"/>
                    </a:cubicBezTo>
                    <a:cubicBezTo>
                      <a:pt x="2283" y="1349"/>
                      <a:pt x="2024" y="1556"/>
                      <a:pt x="1775" y="1816"/>
                    </a:cubicBezTo>
                    <a:cubicBezTo>
                      <a:pt x="1547" y="2054"/>
                      <a:pt x="1339" y="2324"/>
                      <a:pt x="1173" y="2614"/>
                    </a:cubicBezTo>
                    <a:cubicBezTo>
                      <a:pt x="1017" y="2863"/>
                      <a:pt x="913" y="3123"/>
                      <a:pt x="851" y="3361"/>
                    </a:cubicBezTo>
                    <a:lnTo>
                      <a:pt x="737" y="3361"/>
                    </a:lnTo>
                    <a:lnTo>
                      <a:pt x="727" y="3372"/>
                    </a:lnTo>
                    <a:lnTo>
                      <a:pt x="592" y="3372"/>
                    </a:lnTo>
                    <a:cubicBezTo>
                      <a:pt x="519" y="3382"/>
                      <a:pt x="468" y="3402"/>
                      <a:pt x="415" y="3423"/>
                    </a:cubicBezTo>
                    <a:cubicBezTo>
                      <a:pt x="353" y="3455"/>
                      <a:pt x="312" y="3496"/>
                      <a:pt x="270" y="3548"/>
                    </a:cubicBezTo>
                    <a:cubicBezTo>
                      <a:pt x="260" y="3568"/>
                      <a:pt x="240" y="3600"/>
                      <a:pt x="229" y="3621"/>
                    </a:cubicBezTo>
                    <a:cubicBezTo>
                      <a:pt x="219" y="3662"/>
                      <a:pt x="208" y="3693"/>
                      <a:pt x="208" y="3724"/>
                    </a:cubicBezTo>
                    <a:cubicBezTo>
                      <a:pt x="208" y="3745"/>
                      <a:pt x="208" y="3776"/>
                      <a:pt x="219" y="3797"/>
                    </a:cubicBezTo>
                    <a:cubicBezTo>
                      <a:pt x="229" y="3828"/>
                      <a:pt x="250" y="3859"/>
                      <a:pt x="270" y="3890"/>
                    </a:cubicBezTo>
                    <a:cubicBezTo>
                      <a:pt x="312" y="3932"/>
                      <a:pt x="353" y="3963"/>
                      <a:pt x="415" y="3983"/>
                    </a:cubicBezTo>
                    <a:cubicBezTo>
                      <a:pt x="406" y="3994"/>
                      <a:pt x="395" y="4015"/>
                      <a:pt x="385" y="4025"/>
                    </a:cubicBezTo>
                    <a:cubicBezTo>
                      <a:pt x="343" y="4108"/>
                      <a:pt x="312" y="4202"/>
                      <a:pt x="291" y="4305"/>
                    </a:cubicBezTo>
                    <a:cubicBezTo>
                      <a:pt x="281" y="4388"/>
                      <a:pt x="291" y="4481"/>
                      <a:pt x="312" y="4575"/>
                    </a:cubicBezTo>
                    <a:cubicBezTo>
                      <a:pt x="323" y="4616"/>
                      <a:pt x="343" y="4668"/>
                      <a:pt x="374" y="4709"/>
                    </a:cubicBezTo>
                    <a:cubicBezTo>
                      <a:pt x="312" y="4741"/>
                      <a:pt x="250" y="4792"/>
                      <a:pt x="187" y="4855"/>
                    </a:cubicBezTo>
                    <a:cubicBezTo>
                      <a:pt x="136" y="4907"/>
                      <a:pt x="104" y="4958"/>
                      <a:pt x="63" y="5021"/>
                    </a:cubicBezTo>
                    <a:cubicBezTo>
                      <a:pt x="21" y="5083"/>
                      <a:pt x="1" y="5145"/>
                      <a:pt x="1" y="5207"/>
                    </a:cubicBezTo>
                    <a:cubicBezTo>
                      <a:pt x="1" y="5270"/>
                      <a:pt x="21" y="5343"/>
                      <a:pt x="74" y="5394"/>
                    </a:cubicBezTo>
                    <a:cubicBezTo>
                      <a:pt x="84" y="5415"/>
                      <a:pt x="115" y="5436"/>
                      <a:pt x="146" y="5446"/>
                    </a:cubicBezTo>
                    <a:cubicBezTo>
                      <a:pt x="177" y="5467"/>
                      <a:pt x="219" y="5467"/>
                      <a:pt x="250" y="5467"/>
                    </a:cubicBezTo>
                    <a:cubicBezTo>
                      <a:pt x="187" y="5612"/>
                      <a:pt x="136" y="5747"/>
                      <a:pt x="94" y="5871"/>
                    </a:cubicBezTo>
                    <a:lnTo>
                      <a:pt x="125" y="5965"/>
                    </a:lnTo>
                    <a:lnTo>
                      <a:pt x="125" y="5954"/>
                    </a:lnTo>
                    <a:cubicBezTo>
                      <a:pt x="146" y="6006"/>
                      <a:pt x="177" y="6069"/>
                      <a:pt x="219" y="6110"/>
                    </a:cubicBezTo>
                    <a:cubicBezTo>
                      <a:pt x="250" y="6152"/>
                      <a:pt x="281" y="6193"/>
                      <a:pt x="323" y="6224"/>
                    </a:cubicBezTo>
                    <a:cubicBezTo>
                      <a:pt x="364" y="6255"/>
                      <a:pt x="415" y="6286"/>
                      <a:pt x="457" y="6307"/>
                    </a:cubicBezTo>
                    <a:cubicBezTo>
                      <a:pt x="530" y="6328"/>
                      <a:pt x="602" y="6348"/>
                      <a:pt x="675" y="6359"/>
                    </a:cubicBezTo>
                    <a:lnTo>
                      <a:pt x="664" y="6359"/>
                    </a:lnTo>
                    <a:cubicBezTo>
                      <a:pt x="708" y="6368"/>
                      <a:pt x="753" y="6371"/>
                      <a:pt x="800" y="6371"/>
                    </a:cubicBezTo>
                    <a:cubicBezTo>
                      <a:pt x="864" y="6371"/>
                      <a:pt x="930" y="6365"/>
                      <a:pt x="996" y="6359"/>
                    </a:cubicBezTo>
                    <a:lnTo>
                      <a:pt x="986" y="6359"/>
                    </a:lnTo>
                    <a:cubicBezTo>
                      <a:pt x="1152" y="6338"/>
                      <a:pt x="1308" y="6286"/>
                      <a:pt x="1464" y="6224"/>
                    </a:cubicBezTo>
                    <a:lnTo>
                      <a:pt x="1453" y="6224"/>
                    </a:lnTo>
                    <a:cubicBezTo>
                      <a:pt x="1619" y="6152"/>
                      <a:pt x="1764" y="6069"/>
                      <a:pt x="1909" y="5965"/>
                    </a:cubicBezTo>
                    <a:cubicBezTo>
                      <a:pt x="1912" y="5962"/>
                      <a:pt x="1916" y="5960"/>
                      <a:pt x="1921" y="5960"/>
                    </a:cubicBezTo>
                    <a:cubicBezTo>
                      <a:pt x="1931" y="5960"/>
                      <a:pt x="1944" y="5968"/>
                      <a:pt x="1951" y="5975"/>
                    </a:cubicBezTo>
                    <a:cubicBezTo>
                      <a:pt x="1992" y="6016"/>
                      <a:pt x="2024" y="6069"/>
                      <a:pt x="2065" y="6110"/>
                    </a:cubicBezTo>
                    <a:cubicBezTo>
                      <a:pt x="2107" y="6172"/>
                      <a:pt x="2158" y="6224"/>
                      <a:pt x="2210" y="6286"/>
                    </a:cubicBezTo>
                    <a:cubicBezTo>
                      <a:pt x="2314" y="6411"/>
                      <a:pt x="2428" y="6535"/>
                      <a:pt x="2563" y="6629"/>
                    </a:cubicBezTo>
                    <a:lnTo>
                      <a:pt x="2552" y="6629"/>
                    </a:lnTo>
                    <a:cubicBezTo>
                      <a:pt x="2605" y="6670"/>
                      <a:pt x="2656" y="6701"/>
                      <a:pt x="2718" y="6733"/>
                    </a:cubicBezTo>
                    <a:cubicBezTo>
                      <a:pt x="2750" y="6743"/>
                      <a:pt x="2781" y="6753"/>
                      <a:pt x="2812" y="6753"/>
                    </a:cubicBezTo>
                    <a:lnTo>
                      <a:pt x="2864" y="6753"/>
                    </a:lnTo>
                    <a:cubicBezTo>
                      <a:pt x="2874" y="6753"/>
                      <a:pt x="2895" y="6743"/>
                      <a:pt x="2905" y="6743"/>
                    </a:cubicBezTo>
                    <a:cubicBezTo>
                      <a:pt x="2916" y="6733"/>
                      <a:pt x="2926" y="6722"/>
                      <a:pt x="2937" y="6722"/>
                    </a:cubicBezTo>
                    <a:lnTo>
                      <a:pt x="2988" y="6670"/>
                    </a:lnTo>
                    <a:cubicBezTo>
                      <a:pt x="3009" y="6639"/>
                      <a:pt x="3029" y="6608"/>
                      <a:pt x="3040" y="6577"/>
                    </a:cubicBezTo>
                    <a:cubicBezTo>
                      <a:pt x="3071" y="6504"/>
                      <a:pt x="3092" y="6421"/>
                      <a:pt x="3103" y="6348"/>
                    </a:cubicBezTo>
                    <a:cubicBezTo>
                      <a:pt x="3103" y="6338"/>
                      <a:pt x="3112" y="6328"/>
                      <a:pt x="3133" y="6328"/>
                    </a:cubicBezTo>
                    <a:cubicBezTo>
                      <a:pt x="3133" y="6323"/>
                      <a:pt x="3136" y="6320"/>
                      <a:pt x="3139" y="6320"/>
                    </a:cubicBezTo>
                    <a:cubicBezTo>
                      <a:pt x="3141" y="6320"/>
                      <a:pt x="3144" y="6323"/>
                      <a:pt x="3144" y="6328"/>
                    </a:cubicBezTo>
                    <a:lnTo>
                      <a:pt x="3165" y="6328"/>
                    </a:lnTo>
                    <a:cubicBezTo>
                      <a:pt x="3331" y="6463"/>
                      <a:pt x="3486" y="6608"/>
                      <a:pt x="3652" y="6733"/>
                    </a:cubicBezTo>
                    <a:lnTo>
                      <a:pt x="3652" y="6743"/>
                    </a:lnTo>
                    <a:cubicBezTo>
                      <a:pt x="3714" y="6784"/>
                      <a:pt x="3766" y="6825"/>
                      <a:pt x="3829" y="6857"/>
                    </a:cubicBezTo>
                    <a:cubicBezTo>
                      <a:pt x="3891" y="6899"/>
                      <a:pt x="3953" y="6929"/>
                      <a:pt x="4015" y="6961"/>
                    </a:cubicBezTo>
                    <a:lnTo>
                      <a:pt x="4005" y="6961"/>
                    </a:lnTo>
                    <a:cubicBezTo>
                      <a:pt x="4046" y="6971"/>
                      <a:pt x="4098" y="6991"/>
                      <a:pt x="4140" y="7002"/>
                    </a:cubicBezTo>
                    <a:cubicBezTo>
                      <a:pt x="4181" y="7012"/>
                      <a:pt x="4223" y="7023"/>
                      <a:pt x="4274" y="7033"/>
                    </a:cubicBezTo>
                    <a:cubicBezTo>
                      <a:pt x="4327" y="7033"/>
                      <a:pt x="4378" y="7044"/>
                      <a:pt x="4440" y="7044"/>
                    </a:cubicBezTo>
                    <a:cubicBezTo>
                      <a:pt x="4482" y="7044"/>
                      <a:pt x="4534" y="7033"/>
                      <a:pt x="4575" y="7033"/>
                    </a:cubicBezTo>
                    <a:cubicBezTo>
                      <a:pt x="4627" y="7023"/>
                      <a:pt x="4689" y="7012"/>
                      <a:pt x="4741" y="6991"/>
                    </a:cubicBezTo>
                    <a:cubicBezTo>
                      <a:pt x="4783" y="6982"/>
                      <a:pt x="4824" y="6971"/>
                      <a:pt x="4876" y="6950"/>
                    </a:cubicBezTo>
                    <a:lnTo>
                      <a:pt x="4866" y="6950"/>
                    </a:lnTo>
                    <a:cubicBezTo>
                      <a:pt x="4897" y="6940"/>
                      <a:pt x="4938" y="6919"/>
                      <a:pt x="4970" y="6899"/>
                    </a:cubicBezTo>
                    <a:cubicBezTo>
                      <a:pt x="4990" y="6888"/>
                      <a:pt x="5021" y="6867"/>
                      <a:pt x="5042" y="6846"/>
                    </a:cubicBezTo>
                    <a:cubicBezTo>
                      <a:pt x="5094" y="6816"/>
                      <a:pt x="5125" y="6774"/>
                      <a:pt x="5166" y="6733"/>
                    </a:cubicBezTo>
                    <a:cubicBezTo>
                      <a:pt x="5187" y="6701"/>
                      <a:pt x="5198" y="6680"/>
                      <a:pt x="5219" y="6650"/>
                    </a:cubicBezTo>
                    <a:cubicBezTo>
                      <a:pt x="5229" y="6629"/>
                      <a:pt x="5239" y="6608"/>
                      <a:pt x="5249" y="6577"/>
                    </a:cubicBezTo>
                    <a:cubicBezTo>
                      <a:pt x="5260" y="6556"/>
                      <a:pt x="5270" y="6525"/>
                      <a:pt x="5281" y="6484"/>
                    </a:cubicBezTo>
                    <a:cubicBezTo>
                      <a:pt x="5291" y="6463"/>
                      <a:pt x="5291" y="6431"/>
                      <a:pt x="5302" y="6401"/>
                    </a:cubicBezTo>
                    <a:cubicBezTo>
                      <a:pt x="5295" y="6401"/>
                      <a:pt x="5292" y="6405"/>
                      <a:pt x="5291" y="6408"/>
                    </a:cubicBezTo>
                    <a:lnTo>
                      <a:pt x="5291" y="6408"/>
                    </a:lnTo>
                    <a:cubicBezTo>
                      <a:pt x="5302" y="6346"/>
                      <a:pt x="5302" y="6275"/>
                      <a:pt x="5302" y="6214"/>
                    </a:cubicBezTo>
                    <a:cubicBezTo>
                      <a:pt x="5302" y="6190"/>
                      <a:pt x="5319" y="6179"/>
                      <a:pt x="5336" y="6179"/>
                    </a:cubicBezTo>
                    <a:cubicBezTo>
                      <a:pt x="5342" y="6179"/>
                      <a:pt x="5348" y="6180"/>
                      <a:pt x="5353" y="6182"/>
                    </a:cubicBezTo>
                    <a:cubicBezTo>
                      <a:pt x="5447" y="6245"/>
                      <a:pt x="5540" y="6318"/>
                      <a:pt x="5644" y="6369"/>
                    </a:cubicBezTo>
                    <a:lnTo>
                      <a:pt x="5664" y="6369"/>
                    </a:lnTo>
                    <a:cubicBezTo>
                      <a:pt x="5685" y="6380"/>
                      <a:pt x="5696" y="6380"/>
                      <a:pt x="5706" y="6380"/>
                    </a:cubicBezTo>
                    <a:cubicBezTo>
                      <a:pt x="5737" y="6390"/>
                      <a:pt x="5768" y="6390"/>
                      <a:pt x="5800" y="6401"/>
                    </a:cubicBezTo>
                    <a:cubicBezTo>
                      <a:pt x="5862" y="6411"/>
                      <a:pt x="5924" y="6421"/>
                      <a:pt x="5975" y="6431"/>
                    </a:cubicBezTo>
                    <a:cubicBezTo>
                      <a:pt x="6090" y="6452"/>
                      <a:pt x="6194" y="6473"/>
                      <a:pt x="6307" y="6484"/>
                    </a:cubicBezTo>
                    <a:lnTo>
                      <a:pt x="6318" y="6494"/>
                    </a:lnTo>
                    <a:cubicBezTo>
                      <a:pt x="6401" y="6504"/>
                      <a:pt x="6484" y="6504"/>
                      <a:pt x="6567" y="6504"/>
                    </a:cubicBezTo>
                    <a:cubicBezTo>
                      <a:pt x="6639" y="6504"/>
                      <a:pt x="6712" y="6504"/>
                      <a:pt x="6785" y="6494"/>
                    </a:cubicBezTo>
                    <a:lnTo>
                      <a:pt x="6971" y="6463"/>
                    </a:lnTo>
                    <a:lnTo>
                      <a:pt x="7127" y="6401"/>
                    </a:lnTo>
                    <a:lnTo>
                      <a:pt x="7116" y="6401"/>
                    </a:lnTo>
                    <a:cubicBezTo>
                      <a:pt x="7190" y="6369"/>
                      <a:pt x="7262" y="6338"/>
                      <a:pt x="7324" y="6297"/>
                    </a:cubicBezTo>
                    <a:cubicBezTo>
                      <a:pt x="7386" y="6255"/>
                      <a:pt x="7448" y="6224"/>
                      <a:pt x="7501" y="6172"/>
                    </a:cubicBezTo>
                    <a:cubicBezTo>
                      <a:pt x="7563" y="6131"/>
                      <a:pt x="7614" y="6089"/>
                      <a:pt x="7667" y="6037"/>
                    </a:cubicBezTo>
                    <a:cubicBezTo>
                      <a:pt x="7708" y="5986"/>
                      <a:pt x="7760" y="5933"/>
                      <a:pt x="7801" y="5882"/>
                    </a:cubicBezTo>
                    <a:cubicBezTo>
                      <a:pt x="7833" y="5840"/>
                      <a:pt x="7863" y="5799"/>
                      <a:pt x="7884" y="5757"/>
                    </a:cubicBezTo>
                    <a:cubicBezTo>
                      <a:pt x="7916" y="5705"/>
                      <a:pt x="7936" y="5664"/>
                      <a:pt x="7957" y="5612"/>
                    </a:cubicBezTo>
                    <a:lnTo>
                      <a:pt x="7957" y="5622"/>
                    </a:lnTo>
                    <a:cubicBezTo>
                      <a:pt x="7978" y="5571"/>
                      <a:pt x="7988" y="5529"/>
                      <a:pt x="7999" y="5488"/>
                    </a:cubicBezTo>
                    <a:cubicBezTo>
                      <a:pt x="8019" y="5436"/>
                      <a:pt x="8029" y="5394"/>
                      <a:pt x="8029" y="5353"/>
                    </a:cubicBezTo>
                    <a:cubicBezTo>
                      <a:pt x="8040" y="5311"/>
                      <a:pt x="8040" y="5260"/>
                      <a:pt x="8040" y="5218"/>
                    </a:cubicBezTo>
                    <a:cubicBezTo>
                      <a:pt x="8040" y="5177"/>
                      <a:pt x="8040" y="5135"/>
                      <a:pt x="8029" y="5094"/>
                    </a:cubicBezTo>
                    <a:cubicBezTo>
                      <a:pt x="8019" y="5031"/>
                      <a:pt x="8009" y="4979"/>
                      <a:pt x="7999" y="4917"/>
                    </a:cubicBezTo>
                    <a:cubicBezTo>
                      <a:pt x="7988" y="4907"/>
                      <a:pt x="7999" y="4886"/>
                      <a:pt x="8009" y="4875"/>
                    </a:cubicBezTo>
                    <a:lnTo>
                      <a:pt x="8050" y="4875"/>
                    </a:lnTo>
                    <a:lnTo>
                      <a:pt x="8050" y="4886"/>
                    </a:lnTo>
                    <a:cubicBezTo>
                      <a:pt x="8082" y="4896"/>
                      <a:pt x="8123" y="4907"/>
                      <a:pt x="8154" y="4917"/>
                    </a:cubicBezTo>
                    <a:lnTo>
                      <a:pt x="8216" y="4917"/>
                    </a:lnTo>
                    <a:cubicBezTo>
                      <a:pt x="8227" y="4917"/>
                      <a:pt x="8237" y="4907"/>
                      <a:pt x="8248" y="4907"/>
                    </a:cubicBezTo>
                    <a:cubicBezTo>
                      <a:pt x="8258" y="4907"/>
                      <a:pt x="8268" y="4896"/>
                      <a:pt x="8278" y="4896"/>
                    </a:cubicBezTo>
                    <a:cubicBezTo>
                      <a:pt x="8278" y="4886"/>
                      <a:pt x="8289" y="4875"/>
                      <a:pt x="8299" y="4875"/>
                    </a:cubicBezTo>
                    <a:cubicBezTo>
                      <a:pt x="8310" y="4855"/>
                      <a:pt x="8310" y="4845"/>
                      <a:pt x="8320" y="4834"/>
                    </a:cubicBezTo>
                    <a:cubicBezTo>
                      <a:pt x="8331" y="4803"/>
                      <a:pt x="8340" y="4762"/>
                      <a:pt x="8351" y="4730"/>
                    </a:cubicBezTo>
                    <a:cubicBezTo>
                      <a:pt x="8361" y="4626"/>
                      <a:pt x="8351" y="4513"/>
                      <a:pt x="8340" y="4398"/>
                    </a:cubicBezTo>
                    <a:lnTo>
                      <a:pt x="8331" y="4367"/>
                    </a:lnTo>
                    <a:cubicBezTo>
                      <a:pt x="8299" y="4160"/>
                      <a:pt x="8248" y="3953"/>
                      <a:pt x="8185" y="3745"/>
                    </a:cubicBezTo>
                    <a:cubicBezTo>
                      <a:pt x="8123" y="3527"/>
                      <a:pt x="8050" y="3309"/>
                      <a:pt x="7978" y="3091"/>
                    </a:cubicBezTo>
                    <a:lnTo>
                      <a:pt x="7884" y="2842"/>
                    </a:lnTo>
                    <a:cubicBezTo>
                      <a:pt x="7718" y="2531"/>
                      <a:pt x="7521" y="2231"/>
                      <a:pt x="7272" y="1961"/>
                    </a:cubicBezTo>
                    <a:cubicBezTo>
                      <a:pt x="7033" y="1701"/>
                      <a:pt x="6764" y="1494"/>
                      <a:pt x="6453" y="1339"/>
                    </a:cubicBezTo>
                    <a:cubicBezTo>
                      <a:pt x="6245" y="1235"/>
                      <a:pt x="6007" y="1152"/>
                      <a:pt x="5820" y="1079"/>
                    </a:cubicBezTo>
                    <a:cubicBezTo>
                      <a:pt x="5696" y="1027"/>
                      <a:pt x="5561" y="986"/>
                      <a:pt x="5426" y="924"/>
                    </a:cubicBezTo>
                    <a:cubicBezTo>
                      <a:pt x="5208" y="830"/>
                      <a:pt x="5021" y="726"/>
                      <a:pt x="4876" y="612"/>
                    </a:cubicBezTo>
                    <a:cubicBezTo>
                      <a:pt x="4814" y="571"/>
                      <a:pt x="4762" y="509"/>
                      <a:pt x="4700" y="446"/>
                    </a:cubicBezTo>
                    <a:lnTo>
                      <a:pt x="4689" y="436"/>
                    </a:lnTo>
                    <a:lnTo>
                      <a:pt x="4679" y="426"/>
                    </a:lnTo>
                    <a:cubicBezTo>
                      <a:pt x="4606" y="343"/>
                      <a:pt x="4544" y="281"/>
                      <a:pt x="4482" y="218"/>
                    </a:cubicBezTo>
                    <a:cubicBezTo>
                      <a:pt x="4410" y="145"/>
                      <a:pt x="4327" y="83"/>
                      <a:pt x="4233" y="42"/>
                    </a:cubicBezTo>
                    <a:cubicBezTo>
                      <a:pt x="4191" y="21"/>
                      <a:pt x="4150" y="0"/>
                      <a:pt x="40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5"/>
              <p:cNvSpPr/>
              <p:nvPr/>
            </p:nvSpPr>
            <p:spPr>
              <a:xfrm>
                <a:off x="6812917" y="1522952"/>
                <a:ext cx="496" cy="496"/>
              </a:xfrm>
              <a:custGeom>
                <a:rect b="b" l="l" r="r" t="t"/>
                <a:pathLst>
                  <a:path extrusionOk="0" h="11" w="11">
                    <a:moveTo>
                      <a:pt x="1" y="0"/>
                    </a:moveTo>
                    <a:lnTo>
                      <a:pt x="11" y="10"/>
                    </a:lnTo>
                    <a:cubicBezTo>
                      <a:pt x="11" y="10"/>
                      <a:pt x="11" y="0"/>
                      <a:pt x="1" y="0"/>
                    </a:cubicBez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5"/>
              <p:cNvSpPr/>
              <p:nvPr/>
            </p:nvSpPr>
            <p:spPr>
              <a:xfrm>
                <a:off x="6696055" y="1532732"/>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5"/>
              <p:cNvSpPr/>
              <p:nvPr/>
            </p:nvSpPr>
            <p:spPr>
              <a:xfrm>
                <a:off x="6751219" y="1553283"/>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5"/>
              <p:cNvSpPr/>
              <p:nvPr/>
            </p:nvSpPr>
            <p:spPr>
              <a:xfrm>
                <a:off x="6848881" y="1365350"/>
                <a:ext cx="175853" cy="424536"/>
              </a:xfrm>
              <a:custGeom>
                <a:rect b="b" l="l" r="r" t="t"/>
                <a:pathLst>
                  <a:path extrusionOk="0" h="9420" w="3902">
                    <a:moveTo>
                      <a:pt x="1464" y="1"/>
                    </a:moveTo>
                    <a:lnTo>
                      <a:pt x="1464" y="1"/>
                    </a:lnTo>
                    <a:cubicBezTo>
                      <a:pt x="1468" y="9"/>
                      <a:pt x="1472" y="16"/>
                      <a:pt x="1477" y="24"/>
                    </a:cubicBezTo>
                    <a:lnTo>
                      <a:pt x="1477" y="24"/>
                    </a:lnTo>
                    <a:cubicBezTo>
                      <a:pt x="1476" y="20"/>
                      <a:pt x="1475" y="16"/>
                      <a:pt x="1474" y="12"/>
                    </a:cubicBezTo>
                    <a:lnTo>
                      <a:pt x="1464" y="1"/>
                    </a:lnTo>
                    <a:close/>
                    <a:moveTo>
                      <a:pt x="1477" y="24"/>
                    </a:moveTo>
                    <a:cubicBezTo>
                      <a:pt x="1488" y="72"/>
                      <a:pt x="1507" y="120"/>
                      <a:pt x="1526" y="167"/>
                    </a:cubicBezTo>
                    <a:lnTo>
                      <a:pt x="1547" y="229"/>
                    </a:lnTo>
                    <a:cubicBezTo>
                      <a:pt x="1630" y="457"/>
                      <a:pt x="1702" y="676"/>
                      <a:pt x="1754" y="883"/>
                    </a:cubicBezTo>
                    <a:cubicBezTo>
                      <a:pt x="1817" y="1080"/>
                      <a:pt x="1868" y="1287"/>
                      <a:pt x="1900" y="1505"/>
                    </a:cubicBezTo>
                    <a:lnTo>
                      <a:pt x="1909" y="1536"/>
                    </a:lnTo>
                    <a:cubicBezTo>
                      <a:pt x="1920" y="1609"/>
                      <a:pt x="1920" y="1671"/>
                      <a:pt x="1920" y="1754"/>
                    </a:cubicBezTo>
                    <a:lnTo>
                      <a:pt x="1920" y="1827"/>
                    </a:lnTo>
                    <a:lnTo>
                      <a:pt x="1920" y="1868"/>
                    </a:lnTo>
                    <a:cubicBezTo>
                      <a:pt x="1909" y="1910"/>
                      <a:pt x="1900" y="1941"/>
                      <a:pt x="1889" y="1962"/>
                    </a:cubicBezTo>
                    <a:cubicBezTo>
                      <a:pt x="1879" y="1983"/>
                      <a:pt x="1879" y="1993"/>
                      <a:pt x="1868" y="2013"/>
                    </a:cubicBezTo>
                    <a:cubicBezTo>
                      <a:pt x="1858" y="2013"/>
                      <a:pt x="1847" y="2024"/>
                      <a:pt x="1847" y="2034"/>
                    </a:cubicBezTo>
                    <a:cubicBezTo>
                      <a:pt x="1837" y="2034"/>
                      <a:pt x="1827" y="2045"/>
                      <a:pt x="1817" y="2045"/>
                    </a:cubicBezTo>
                    <a:cubicBezTo>
                      <a:pt x="1806" y="2055"/>
                      <a:pt x="1796" y="2055"/>
                      <a:pt x="1785" y="2055"/>
                    </a:cubicBezTo>
                    <a:lnTo>
                      <a:pt x="1723" y="2055"/>
                    </a:lnTo>
                    <a:cubicBezTo>
                      <a:pt x="1692" y="2045"/>
                      <a:pt x="1671" y="2034"/>
                      <a:pt x="1640" y="2024"/>
                    </a:cubicBezTo>
                    <a:lnTo>
                      <a:pt x="1619" y="2024"/>
                    </a:lnTo>
                    <a:cubicBezTo>
                      <a:pt x="1609" y="2013"/>
                      <a:pt x="1609" y="2013"/>
                      <a:pt x="1598" y="2013"/>
                    </a:cubicBezTo>
                    <a:lnTo>
                      <a:pt x="1588" y="2013"/>
                    </a:lnTo>
                    <a:cubicBezTo>
                      <a:pt x="1609" y="2107"/>
                      <a:pt x="1640" y="2200"/>
                      <a:pt x="1671" y="2294"/>
                    </a:cubicBezTo>
                    <a:cubicBezTo>
                      <a:pt x="1744" y="2491"/>
                      <a:pt x="1817" y="2688"/>
                      <a:pt x="1900" y="2885"/>
                    </a:cubicBezTo>
                    <a:lnTo>
                      <a:pt x="1900" y="2875"/>
                    </a:lnTo>
                    <a:cubicBezTo>
                      <a:pt x="2003" y="3113"/>
                      <a:pt x="2107" y="3352"/>
                      <a:pt x="2231" y="3580"/>
                    </a:cubicBezTo>
                    <a:cubicBezTo>
                      <a:pt x="2283" y="3705"/>
                      <a:pt x="2345" y="3818"/>
                      <a:pt x="2397" y="3933"/>
                    </a:cubicBezTo>
                    <a:cubicBezTo>
                      <a:pt x="2460" y="4046"/>
                      <a:pt x="2522" y="4161"/>
                      <a:pt x="2573" y="4275"/>
                    </a:cubicBezTo>
                    <a:cubicBezTo>
                      <a:pt x="2677" y="4472"/>
                      <a:pt x="2771" y="4680"/>
                      <a:pt x="2854" y="4897"/>
                    </a:cubicBezTo>
                    <a:cubicBezTo>
                      <a:pt x="2937" y="5115"/>
                      <a:pt x="2999" y="5344"/>
                      <a:pt x="3051" y="5572"/>
                    </a:cubicBezTo>
                    <a:cubicBezTo>
                      <a:pt x="3082" y="5758"/>
                      <a:pt x="3113" y="5945"/>
                      <a:pt x="3113" y="6132"/>
                    </a:cubicBezTo>
                    <a:cubicBezTo>
                      <a:pt x="3124" y="6319"/>
                      <a:pt x="3113" y="6505"/>
                      <a:pt x="3071" y="6681"/>
                    </a:cubicBezTo>
                    <a:cubicBezTo>
                      <a:pt x="3051" y="6775"/>
                      <a:pt x="3020" y="6868"/>
                      <a:pt x="2988" y="6962"/>
                    </a:cubicBezTo>
                    <a:cubicBezTo>
                      <a:pt x="2958" y="7034"/>
                      <a:pt x="2926" y="7107"/>
                      <a:pt x="2885" y="7169"/>
                    </a:cubicBezTo>
                    <a:cubicBezTo>
                      <a:pt x="2812" y="7304"/>
                      <a:pt x="2709" y="7428"/>
                      <a:pt x="2594" y="7522"/>
                    </a:cubicBezTo>
                    <a:cubicBezTo>
                      <a:pt x="2480" y="7615"/>
                      <a:pt x="2356" y="7698"/>
                      <a:pt x="2221" y="7760"/>
                    </a:cubicBezTo>
                    <a:cubicBezTo>
                      <a:pt x="2086" y="7822"/>
                      <a:pt x="1941" y="7875"/>
                      <a:pt x="1796" y="7916"/>
                    </a:cubicBezTo>
                    <a:cubicBezTo>
                      <a:pt x="1515" y="7999"/>
                      <a:pt x="1225" y="8041"/>
                      <a:pt x="945" y="8092"/>
                    </a:cubicBezTo>
                    <a:cubicBezTo>
                      <a:pt x="976" y="8165"/>
                      <a:pt x="1017" y="8237"/>
                      <a:pt x="1038" y="8310"/>
                    </a:cubicBezTo>
                    <a:cubicBezTo>
                      <a:pt x="1059" y="8341"/>
                      <a:pt x="1070" y="8382"/>
                      <a:pt x="1070" y="8414"/>
                    </a:cubicBezTo>
                    <a:cubicBezTo>
                      <a:pt x="1080" y="8445"/>
                      <a:pt x="1080" y="8465"/>
                      <a:pt x="1080" y="8497"/>
                    </a:cubicBezTo>
                    <a:cubicBezTo>
                      <a:pt x="1080" y="8538"/>
                      <a:pt x="1080" y="8590"/>
                      <a:pt x="1059" y="8631"/>
                    </a:cubicBezTo>
                    <a:cubicBezTo>
                      <a:pt x="1038" y="8673"/>
                      <a:pt x="1007" y="8704"/>
                      <a:pt x="976" y="8735"/>
                    </a:cubicBezTo>
                    <a:cubicBezTo>
                      <a:pt x="934" y="8767"/>
                      <a:pt x="883" y="8787"/>
                      <a:pt x="841" y="8797"/>
                    </a:cubicBezTo>
                    <a:cubicBezTo>
                      <a:pt x="779" y="8818"/>
                      <a:pt x="727" y="8829"/>
                      <a:pt x="665" y="8829"/>
                    </a:cubicBezTo>
                    <a:cubicBezTo>
                      <a:pt x="626" y="8832"/>
                      <a:pt x="587" y="8833"/>
                      <a:pt x="547" y="8833"/>
                    </a:cubicBezTo>
                    <a:cubicBezTo>
                      <a:pt x="452" y="8833"/>
                      <a:pt x="356" y="8826"/>
                      <a:pt x="261" y="8818"/>
                    </a:cubicBezTo>
                    <a:lnTo>
                      <a:pt x="261" y="8818"/>
                    </a:lnTo>
                    <a:cubicBezTo>
                      <a:pt x="271" y="8860"/>
                      <a:pt x="271" y="8912"/>
                      <a:pt x="271" y="8963"/>
                    </a:cubicBezTo>
                    <a:cubicBezTo>
                      <a:pt x="271" y="9016"/>
                      <a:pt x="271" y="9067"/>
                      <a:pt x="250" y="9109"/>
                    </a:cubicBezTo>
                    <a:cubicBezTo>
                      <a:pt x="240" y="9150"/>
                      <a:pt x="219" y="9192"/>
                      <a:pt x="188" y="9233"/>
                    </a:cubicBezTo>
                    <a:cubicBezTo>
                      <a:pt x="178" y="9254"/>
                      <a:pt x="167" y="9265"/>
                      <a:pt x="157" y="9285"/>
                    </a:cubicBezTo>
                    <a:cubicBezTo>
                      <a:pt x="136" y="9295"/>
                      <a:pt x="125" y="9316"/>
                      <a:pt x="105" y="9327"/>
                    </a:cubicBezTo>
                    <a:cubicBezTo>
                      <a:pt x="74" y="9348"/>
                      <a:pt x="32" y="9368"/>
                      <a:pt x="1" y="9378"/>
                    </a:cubicBezTo>
                    <a:cubicBezTo>
                      <a:pt x="53" y="9399"/>
                      <a:pt x="115" y="9410"/>
                      <a:pt x="167" y="9410"/>
                    </a:cubicBezTo>
                    <a:cubicBezTo>
                      <a:pt x="178" y="9420"/>
                      <a:pt x="188" y="9420"/>
                      <a:pt x="198" y="9420"/>
                    </a:cubicBezTo>
                    <a:cubicBezTo>
                      <a:pt x="354" y="9420"/>
                      <a:pt x="489" y="9348"/>
                      <a:pt x="551" y="9233"/>
                    </a:cubicBezTo>
                    <a:cubicBezTo>
                      <a:pt x="582" y="9192"/>
                      <a:pt x="593" y="9129"/>
                      <a:pt x="593" y="9078"/>
                    </a:cubicBezTo>
                    <a:lnTo>
                      <a:pt x="623" y="9088"/>
                    </a:lnTo>
                    <a:cubicBezTo>
                      <a:pt x="768" y="9119"/>
                      <a:pt x="904" y="9129"/>
                      <a:pt x="1017" y="9129"/>
                    </a:cubicBezTo>
                    <a:cubicBezTo>
                      <a:pt x="1173" y="9129"/>
                      <a:pt x="1277" y="9109"/>
                      <a:pt x="1349" y="9036"/>
                    </a:cubicBezTo>
                    <a:cubicBezTo>
                      <a:pt x="1391" y="9005"/>
                      <a:pt x="1422" y="8953"/>
                      <a:pt x="1422" y="8901"/>
                    </a:cubicBezTo>
                    <a:lnTo>
                      <a:pt x="1422" y="8829"/>
                    </a:lnTo>
                    <a:cubicBezTo>
                      <a:pt x="1568" y="8818"/>
                      <a:pt x="1723" y="8787"/>
                      <a:pt x="1868" y="8756"/>
                    </a:cubicBezTo>
                    <a:cubicBezTo>
                      <a:pt x="2086" y="8704"/>
                      <a:pt x="2294" y="8631"/>
                      <a:pt x="2490" y="8528"/>
                    </a:cubicBezTo>
                    <a:cubicBezTo>
                      <a:pt x="2677" y="8424"/>
                      <a:pt x="2854" y="8299"/>
                      <a:pt x="3009" y="8154"/>
                    </a:cubicBezTo>
                    <a:cubicBezTo>
                      <a:pt x="3165" y="7999"/>
                      <a:pt x="3290" y="7802"/>
                      <a:pt x="3382" y="7594"/>
                    </a:cubicBezTo>
                    <a:lnTo>
                      <a:pt x="3424" y="7543"/>
                    </a:lnTo>
                    <a:cubicBezTo>
                      <a:pt x="3455" y="7501"/>
                      <a:pt x="3486" y="7449"/>
                      <a:pt x="3518" y="7407"/>
                    </a:cubicBezTo>
                    <a:cubicBezTo>
                      <a:pt x="3569" y="7324"/>
                      <a:pt x="3611" y="7231"/>
                      <a:pt x="3663" y="7117"/>
                    </a:cubicBezTo>
                    <a:cubicBezTo>
                      <a:pt x="3735" y="6951"/>
                      <a:pt x="3787" y="6764"/>
                      <a:pt x="3829" y="6568"/>
                    </a:cubicBezTo>
                    <a:cubicBezTo>
                      <a:pt x="3891" y="6204"/>
                      <a:pt x="3901" y="5810"/>
                      <a:pt x="3850" y="5395"/>
                    </a:cubicBezTo>
                    <a:cubicBezTo>
                      <a:pt x="3797" y="5022"/>
                      <a:pt x="3704" y="4627"/>
                      <a:pt x="3559" y="4244"/>
                    </a:cubicBezTo>
                    <a:cubicBezTo>
                      <a:pt x="3486" y="4067"/>
                      <a:pt x="3414" y="3881"/>
                      <a:pt x="3331" y="3715"/>
                    </a:cubicBezTo>
                    <a:cubicBezTo>
                      <a:pt x="3258" y="3549"/>
                      <a:pt x="3175" y="3393"/>
                      <a:pt x="3071" y="3217"/>
                    </a:cubicBezTo>
                    <a:lnTo>
                      <a:pt x="3041" y="3154"/>
                    </a:lnTo>
                    <a:lnTo>
                      <a:pt x="2875" y="2864"/>
                    </a:lnTo>
                    <a:cubicBezTo>
                      <a:pt x="2729" y="2605"/>
                      <a:pt x="2543" y="2273"/>
                      <a:pt x="2387" y="1951"/>
                    </a:cubicBezTo>
                    <a:cubicBezTo>
                      <a:pt x="2231" y="1661"/>
                      <a:pt x="2096" y="1349"/>
                      <a:pt x="1962" y="1049"/>
                    </a:cubicBezTo>
                    <a:lnTo>
                      <a:pt x="1951" y="1018"/>
                    </a:lnTo>
                    <a:lnTo>
                      <a:pt x="1941" y="997"/>
                    </a:lnTo>
                    <a:lnTo>
                      <a:pt x="1909" y="925"/>
                    </a:lnTo>
                    <a:cubicBezTo>
                      <a:pt x="1779" y="631"/>
                      <a:pt x="1637" y="319"/>
                      <a:pt x="1477" y="24"/>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5"/>
              <p:cNvSpPr/>
              <p:nvPr/>
            </p:nvSpPr>
            <p:spPr>
              <a:xfrm>
                <a:off x="6813863" y="1282154"/>
                <a:ext cx="121592" cy="175808"/>
              </a:xfrm>
              <a:custGeom>
                <a:rect b="b" l="l" r="r" t="t"/>
                <a:pathLst>
                  <a:path extrusionOk="0" h="3901" w="2698">
                    <a:moveTo>
                      <a:pt x="0" y="1"/>
                    </a:moveTo>
                    <a:cubicBezTo>
                      <a:pt x="63" y="21"/>
                      <a:pt x="114" y="53"/>
                      <a:pt x="166" y="74"/>
                    </a:cubicBezTo>
                    <a:cubicBezTo>
                      <a:pt x="249" y="115"/>
                      <a:pt x="332" y="157"/>
                      <a:pt x="415" y="208"/>
                    </a:cubicBezTo>
                    <a:cubicBezTo>
                      <a:pt x="487" y="250"/>
                      <a:pt x="560" y="302"/>
                      <a:pt x="633" y="353"/>
                    </a:cubicBezTo>
                    <a:cubicBezTo>
                      <a:pt x="913" y="572"/>
                      <a:pt x="1141" y="851"/>
                      <a:pt x="1338" y="1152"/>
                    </a:cubicBezTo>
                    <a:cubicBezTo>
                      <a:pt x="1453" y="1339"/>
                      <a:pt x="1556" y="1526"/>
                      <a:pt x="1649" y="1713"/>
                    </a:cubicBezTo>
                    <a:cubicBezTo>
                      <a:pt x="1743" y="1899"/>
                      <a:pt x="1815" y="2096"/>
                      <a:pt x="1888" y="2283"/>
                    </a:cubicBezTo>
                    <a:cubicBezTo>
                      <a:pt x="2033" y="2688"/>
                      <a:pt x="2147" y="3103"/>
                      <a:pt x="2262" y="3507"/>
                    </a:cubicBezTo>
                    <a:cubicBezTo>
                      <a:pt x="2292" y="3621"/>
                      <a:pt x="2324" y="3735"/>
                      <a:pt x="2355" y="3839"/>
                    </a:cubicBezTo>
                    <a:lnTo>
                      <a:pt x="2365" y="3859"/>
                    </a:lnTo>
                    <a:lnTo>
                      <a:pt x="2375" y="3859"/>
                    </a:lnTo>
                    <a:cubicBezTo>
                      <a:pt x="2386" y="3859"/>
                      <a:pt x="2386" y="3859"/>
                      <a:pt x="2396" y="3870"/>
                    </a:cubicBezTo>
                    <a:lnTo>
                      <a:pt x="2417" y="3870"/>
                    </a:lnTo>
                    <a:cubicBezTo>
                      <a:pt x="2448" y="3880"/>
                      <a:pt x="2469" y="3891"/>
                      <a:pt x="2500" y="3901"/>
                    </a:cubicBezTo>
                    <a:lnTo>
                      <a:pt x="2562" y="3901"/>
                    </a:lnTo>
                    <a:cubicBezTo>
                      <a:pt x="2573" y="3901"/>
                      <a:pt x="2583" y="3901"/>
                      <a:pt x="2594" y="3891"/>
                    </a:cubicBezTo>
                    <a:cubicBezTo>
                      <a:pt x="2604" y="3891"/>
                      <a:pt x="2614" y="3880"/>
                      <a:pt x="2624" y="3880"/>
                    </a:cubicBezTo>
                    <a:cubicBezTo>
                      <a:pt x="2624" y="3870"/>
                      <a:pt x="2635" y="3859"/>
                      <a:pt x="2645" y="3859"/>
                    </a:cubicBezTo>
                    <a:cubicBezTo>
                      <a:pt x="2656" y="3839"/>
                      <a:pt x="2656" y="3829"/>
                      <a:pt x="2666" y="3808"/>
                    </a:cubicBezTo>
                    <a:cubicBezTo>
                      <a:pt x="2677" y="3787"/>
                      <a:pt x="2686" y="3756"/>
                      <a:pt x="2697" y="3714"/>
                    </a:cubicBezTo>
                    <a:lnTo>
                      <a:pt x="2697" y="3673"/>
                    </a:lnTo>
                    <a:lnTo>
                      <a:pt x="2697" y="3600"/>
                    </a:lnTo>
                    <a:cubicBezTo>
                      <a:pt x="2697" y="3517"/>
                      <a:pt x="2686" y="3455"/>
                      <a:pt x="2686" y="3382"/>
                    </a:cubicBezTo>
                    <a:lnTo>
                      <a:pt x="2677" y="3351"/>
                    </a:lnTo>
                    <a:cubicBezTo>
                      <a:pt x="2645" y="3133"/>
                      <a:pt x="2594" y="2926"/>
                      <a:pt x="2531" y="2729"/>
                    </a:cubicBezTo>
                    <a:cubicBezTo>
                      <a:pt x="2479" y="2522"/>
                      <a:pt x="2407" y="2303"/>
                      <a:pt x="2324" y="2075"/>
                    </a:cubicBezTo>
                    <a:lnTo>
                      <a:pt x="2303" y="2013"/>
                    </a:lnTo>
                    <a:cubicBezTo>
                      <a:pt x="2282" y="1962"/>
                      <a:pt x="2262" y="1909"/>
                      <a:pt x="2251" y="1858"/>
                    </a:cubicBezTo>
                    <a:lnTo>
                      <a:pt x="2241" y="1837"/>
                    </a:lnTo>
                    <a:cubicBezTo>
                      <a:pt x="2043" y="1484"/>
                      <a:pt x="1847" y="1194"/>
                      <a:pt x="1618" y="945"/>
                    </a:cubicBezTo>
                    <a:cubicBezTo>
                      <a:pt x="1390" y="685"/>
                      <a:pt x="1110" y="478"/>
                      <a:pt x="799" y="323"/>
                    </a:cubicBezTo>
                    <a:cubicBezTo>
                      <a:pt x="591" y="219"/>
                      <a:pt x="363" y="136"/>
                      <a:pt x="176" y="63"/>
                    </a:cubicBezTo>
                    <a:cubicBezTo>
                      <a:pt x="114" y="42"/>
                      <a:pt x="63" y="21"/>
                      <a:pt x="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5"/>
              <p:cNvSpPr/>
              <p:nvPr/>
            </p:nvSpPr>
            <p:spPr>
              <a:xfrm>
                <a:off x="6677352" y="1383602"/>
                <a:ext cx="75758" cy="49935"/>
              </a:xfrm>
              <a:custGeom>
                <a:rect b="b" l="l" r="r" t="t"/>
                <a:pathLst>
                  <a:path extrusionOk="0" h="1108" w="1681">
                    <a:moveTo>
                      <a:pt x="768" y="1"/>
                    </a:moveTo>
                    <a:cubicBezTo>
                      <a:pt x="695" y="1"/>
                      <a:pt x="623" y="1"/>
                      <a:pt x="550" y="22"/>
                    </a:cubicBezTo>
                    <a:cubicBezTo>
                      <a:pt x="446" y="42"/>
                      <a:pt x="353" y="73"/>
                      <a:pt x="259" y="135"/>
                    </a:cubicBezTo>
                    <a:cubicBezTo>
                      <a:pt x="176" y="188"/>
                      <a:pt x="104" y="271"/>
                      <a:pt x="63" y="354"/>
                    </a:cubicBezTo>
                    <a:cubicBezTo>
                      <a:pt x="10" y="457"/>
                      <a:pt x="0" y="582"/>
                      <a:pt x="10" y="686"/>
                    </a:cubicBezTo>
                    <a:cubicBezTo>
                      <a:pt x="10" y="706"/>
                      <a:pt x="21" y="727"/>
                      <a:pt x="31" y="737"/>
                    </a:cubicBezTo>
                    <a:cubicBezTo>
                      <a:pt x="52" y="758"/>
                      <a:pt x="63" y="758"/>
                      <a:pt x="83" y="758"/>
                    </a:cubicBezTo>
                    <a:cubicBezTo>
                      <a:pt x="104" y="758"/>
                      <a:pt x="125" y="758"/>
                      <a:pt x="135" y="737"/>
                    </a:cubicBezTo>
                    <a:cubicBezTo>
                      <a:pt x="146" y="727"/>
                      <a:pt x="156" y="706"/>
                      <a:pt x="156" y="686"/>
                    </a:cubicBezTo>
                    <a:cubicBezTo>
                      <a:pt x="156" y="633"/>
                      <a:pt x="146" y="592"/>
                      <a:pt x="156" y="530"/>
                    </a:cubicBezTo>
                    <a:cubicBezTo>
                      <a:pt x="166" y="499"/>
                      <a:pt x="166" y="467"/>
                      <a:pt x="187" y="437"/>
                    </a:cubicBezTo>
                    <a:cubicBezTo>
                      <a:pt x="197" y="405"/>
                      <a:pt x="208" y="374"/>
                      <a:pt x="229" y="354"/>
                    </a:cubicBezTo>
                    <a:lnTo>
                      <a:pt x="312" y="271"/>
                    </a:lnTo>
                    <a:cubicBezTo>
                      <a:pt x="353" y="250"/>
                      <a:pt x="395" y="218"/>
                      <a:pt x="436" y="208"/>
                    </a:cubicBezTo>
                    <a:cubicBezTo>
                      <a:pt x="498" y="177"/>
                      <a:pt x="570" y="156"/>
                      <a:pt x="643" y="146"/>
                    </a:cubicBezTo>
                    <a:lnTo>
                      <a:pt x="623" y="146"/>
                    </a:lnTo>
                    <a:cubicBezTo>
                      <a:pt x="666" y="142"/>
                      <a:pt x="708" y="139"/>
                      <a:pt x="748" y="139"/>
                    </a:cubicBezTo>
                    <a:cubicBezTo>
                      <a:pt x="805" y="139"/>
                      <a:pt x="859" y="144"/>
                      <a:pt x="913" y="156"/>
                    </a:cubicBezTo>
                    <a:cubicBezTo>
                      <a:pt x="996" y="167"/>
                      <a:pt x="1079" y="188"/>
                      <a:pt x="1151" y="218"/>
                    </a:cubicBezTo>
                    <a:cubicBezTo>
                      <a:pt x="1214" y="239"/>
                      <a:pt x="1266" y="271"/>
                      <a:pt x="1307" y="312"/>
                    </a:cubicBezTo>
                    <a:cubicBezTo>
                      <a:pt x="1349" y="333"/>
                      <a:pt x="1380" y="364"/>
                      <a:pt x="1400" y="395"/>
                    </a:cubicBezTo>
                    <a:cubicBezTo>
                      <a:pt x="1442" y="447"/>
                      <a:pt x="1463" y="488"/>
                      <a:pt x="1483" y="540"/>
                    </a:cubicBezTo>
                    <a:lnTo>
                      <a:pt x="1483" y="530"/>
                    </a:lnTo>
                    <a:cubicBezTo>
                      <a:pt x="1504" y="582"/>
                      <a:pt x="1525" y="644"/>
                      <a:pt x="1536" y="706"/>
                    </a:cubicBezTo>
                    <a:lnTo>
                      <a:pt x="1536" y="841"/>
                    </a:lnTo>
                    <a:cubicBezTo>
                      <a:pt x="1525" y="872"/>
                      <a:pt x="1515" y="893"/>
                      <a:pt x="1504" y="924"/>
                    </a:cubicBezTo>
                    <a:cubicBezTo>
                      <a:pt x="1494" y="955"/>
                      <a:pt x="1483" y="976"/>
                      <a:pt x="1463" y="997"/>
                    </a:cubicBezTo>
                    <a:cubicBezTo>
                      <a:pt x="1442" y="1027"/>
                      <a:pt x="1463" y="1080"/>
                      <a:pt x="1494" y="1100"/>
                    </a:cubicBezTo>
                    <a:cubicBezTo>
                      <a:pt x="1499" y="1105"/>
                      <a:pt x="1507" y="1108"/>
                      <a:pt x="1516" y="1108"/>
                    </a:cubicBezTo>
                    <a:cubicBezTo>
                      <a:pt x="1525" y="1108"/>
                      <a:pt x="1535" y="1105"/>
                      <a:pt x="1546" y="1100"/>
                    </a:cubicBezTo>
                    <a:cubicBezTo>
                      <a:pt x="1566" y="1100"/>
                      <a:pt x="1577" y="1090"/>
                      <a:pt x="1587" y="1069"/>
                    </a:cubicBezTo>
                    <a:cubicBezTo>
                      <a:pt x="1629" y="1018"/>
                      <a:pt x="1660" y="944"/>
                      <a:pt x="1670" y="882"/>
                    </a:cubicBezTo>
                    <a:cubicBezTo>
                      <a:pt x="1681" y="799"/>
                      <a:pt x="1681" y="716"/>
                      <a:pt x="1670" y="644"/>
                    </a:cubicBezTo>
                    <a:cubicBezTo>
                      <a:pt x="1649" y="561"/>
                      <a:pt x="1619" y="488"/>
                      <a:pt x="1587" y="416"/>
                    </a:cubicBezTo>
                    <a:cubicBezTo>
                      <a:pt x="1556" y="354"/>
                      <a:pt x="1515" y="301"/>
                      <a:pt x="1463" y="250"/>
                    </a:cubicBezTo>
                    <a:cubicBezTo>
                      <a:pt x="1390" y="177"/>
                      <a:pt x="1297" y="125"/>
                      <a:pt x="1204" y="84"/>
                    </a:cubicBezTo>
                    <a:cubicBezTo>
                      <a:pt x="1100" y="42"/>
                      <a:pt x="985" y="11"/>
                      <a:pt x="87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5"/>
              <p:cNvSpPr/>
              <p:nvPr/>
            </p:nvSpPr>
            <p:spPr>
              <a:xfrm>
                <a:off x="6682941" y="1388289"/>
                <a:ext cx="66880" cy="31863"/>
              </a:xfrm>
              <a:custGeom>
                <a:rect b="b" l="l" r="r" t="t"/>
                <a:pathLst>
                  <a:path extrusionOk="0" h="707" w="1484">
                    <a:moveTo>
                      <a:pt x="592" y="1"/>
                    </a:moveTo>
                    <a:cubicBezTo>
                      <a:pt x="540" y="1"/>
                      <a:pt x="478" y="11"/>
                      <a:pt x="426" y="21"/>
                    </a:cubicBezTo>
                    <a:cubicBezTo>
                      <a:pt x="354" y="42"/>
                      <a:pt x="291" y="73"/>
                      <a:pt x="229" y="104"/>
                    </a:cubicBezTo>
                    <a:cubicBezTo>
                      <a:pt x="156" y="146"/>
                      <a:pt x="84" y="208"/>
                      <a:pt x="32" y="270"/>
                    </a:cubicBezTo>
                    <a:cubicBezTo>
                      <a:pt x="1" y="301"/>
                      <a:pt x="1" y="343"/>
                      <a:pt x="32" y="374"/>
                    </a:cubicBezTo>
                    <a:cubicBezTo>
                      <a:pt x="42" y="389"/>
                      <a:pt x="60" y="397"/>
                      <a:pt x="80" y="397"/>
                    </a:cubicBezTo>
                    <a:cubicBezTo>
                      <a:pt x="99" y="397"/>
                      <a:pt x="120" y="389"/>
                      <a:pt x="135" y="374"/>
                    </a:cubicBezTo>
                    <a:cubicBezTo>
                      <a:pt x="167" y="333"/>
                      <a:pt x="208" y="301"/>
                      <a:pt x="239" y="270"/>
                    </a:cubicBezTo>
                    <a:cubicBezTo>
                      <a:pt x="291" y="239"/>
                      <a:pt x="333" y="208"/>
                      <a:pt x="384" y="187"/>
                    </a:cubicBezTo>
                    <a:cubicBezTo>
                      <a:pt x="426" y="167"/>
                      <a:pt x="467" y="156"/>
                      <a:pt x="519" y="146"/>
                    </a:cubicBezTo>
                    <a:lnTo>
                      <a:pt x="675" y="146"/>
                    </a:lnTo>
                    <a:cubicBezTo>
                      <a:pt x="722" y="155"/>
                      <a:pt x="779" y="173"/>
                      <a:pt x="835" y="192"/>
                    </a:cubicBezTo>
                    <a:lnTo>
                      <a:pt x="835" y="192"/>
                    </a:lnTo>
                    <a:cubicBezTo>
                      <a:pt x="834" y="191"/>
                      <a:pt x="833" y="189"/>
                      <a:pt x="831" y="187"/>
                    </a:cubicBezTo>
                    <a:lnTo>
                      <a:pt x="831" y="187"/>
                    </a:lnTo>
                    <a:cubicBezTo>
                      <a:pt x="835" y="190"/>
                      <a:pt x="839" y="192"/>
                      <a:pt x="844" y="195"/>
                    </a:cubicBezTo>
                    <a:lnTo>
                      <a:pt x="844" y="195"/>
                    </a:lnTo>
                    <a:cubicBezTo>
                      <a:pt x="841" y="194"/>
                      <a:pt x="838" y="193"/>
                      <a:pt x="835" y="192"/>
                    </a:cubicBezTo>
                    <a:lnTo>
                      <a:pt x="835" y="192"/>
                    </a:lnTo>
                    <a:cubicBezTo>
                      <a:pt x="840" y="197"/>
                      <a:pt x="842" y="197"/>
                      <a:pt x="848" y="197"/>
                    </a:cubicBezTo>
                    <a:lnTo>
                      <a:pt x="848" y="197"/>
                    </a:lnTo>
                    <a:cubicBezTo>
                      <a:pt x="847" y="197"/>
                      <a:pt x="845" y="196"/>
                      <a:pt x="844" y="195"/>
                    </a:cubicBezTo>
                    <a:lnTo>
                      <a:pt x="844" y="195"/>
                    </a:lnTo>
                    <a:cubicBezTo>
                      <a:pt x="846" y="196"/>
                      <a:pt x="849" y="197"/>
                      <a:pt x="851" y="197"/>
                    </a:cubicBezTo>
                    <a:cubicBezTo>
                      <a:pt x="850" y="197"/>
                      <a:pt x="849" y="197"/>
                      <a:pt x="848" y="197"/>
                    </a:cubicBezTo>
                    <a:lnTo>
                      <a:pt x="848" y="197"/>
                    </a:lnTo>
                    <a:cubicBezTo>
                      <a:pt x="915" y="234"/>
                      <a:pt x="981" y="264"/>
                      <a:pt x="1038" y="312"/>
                    </a:cubicBezTo>
                    <a:cubicBezTo>
                      <a:pt x="1110" y="374"/>
                      <a:pt x="1183" y="446"/>
                      <a:pt x="1246" y="529"/>
                    </a:cubicBezTo>
                    <a:cubicBezTo>
                      <a:pt x="1287" y="571"/>
                      <a:pt x="1318" y="623"/>
                      <a:pt x="1349" y="675"/>
                    </a:cubicBezTo>
                    <a:cubicBezTo>
                      <a:pt x="1359" y="695"/>
                      <a:pt x="1380" y="706"/>
                      <a:pt x="1412" y="706"/>
                    </a:cubicBezTo>
                    <a:cubicBezTo>
                      <a:pt x="1422" y="706"/>
                      <a:pt x="1432" y="706"/>
                      <a:pt x="1442" y="695"/>
                    </a:cubicBezTo>
                    <a:cubicBezTo>
                      <a:pt x="1453" y="685"/>
                      <a:pt x="1474" y="675"/>
                      <a:pt x="1474" y="654"/>
                    </a:cubicBezTo>
                    <a:cubicBezTo>
                      <a:pt x="1484" y="623"/>
                      <a:pt x="1484" y="582"/>
                      <a:pt x="1484" y="550"/>
                    </a:cubicBezTo>
                    <a:cubicBezTo>
                      <a:pt x="1474" y="519"/>
                      <a:pt x="1463" y="488"/>
                      <a:pt x="1453" y="446"/>
                    </a:cubicBezTo>
                    <a:cubicBezTo>
                      <a:pt x="1422" y="384"/>
                      <a:pt x="1380" y="322"/>
                      <a:pt x="1318" y="270"/>
                    </a:cubicBezTo>
                    <a:cubicBezTo>
                      <a:pt x="1214" y="177"/>
                      <a:pt x="1069" y="114"/>
                      <a:pt x="934" y="73"/>
                    </a:cubicBezTo>
                    <a:cubicBezTo>
                      <a:pt x="924" y="63"/>
                      <a:pt x="914" y="63"/>
                      <a:pt x="903" y="63"/>
                    </a:cubicBezTo>
                    <a:cubicBezTo>
                      <a:pt x="872" y="52"/>
                      <a:pt x="841" y="42"/>
                      <a:pt x="820" y="31"/>
                    </a:cubicBezTo>
                    <a:cubicBezTo>
                      <a:pt x="748" y="11"/>
                      <a:pt x="675" y="1"/>
                      <a:pt x="592" y="1"/>
                    </a:cubicBezTo>
                    <a:close/>
                  </a:path>
                </a:pathLst>
              </a:custGeom>
              <a:solidFill>
                <a:srgbClr val="F7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5"/>
              <p:cNvSpPr/>
              <p:nvPr/>
            </p:nvSpPr>
            <p:spPr>
              <a:xfrm>
                <a:off x="6670321" y="1393923"/>
                <a:ext cx="82293" cy="85133"/>
              </a:xfrm>
              <a:custGeom>
                <a:rect b="b" l="l" r="r" t="t"/>
                <a:pathLst>
                  <a:path extrusionOk="0" h="1889" w="1826">
                    <a:moveTo>
                      <a:pt x="820" y="0"/>
                    </a:moveTo>
                    <a:cubicBezTo>
                      <a:pt x="706" y="0"/>
                      <a:pt x="602" y="21"/>
                      <a:pt x="498" y="62"/>
                    </a:cubicBezTo>
                    <a:cubicBezTo>
                      <a:pt x="353" y="125"/>
                      <a:pt x="229" y="208"/>
                      <a:pt x="146" y="311"/>
                    </a:cubicBezTo>
                    <a:cubicBezTo>
                      <a:pt x="104" y="363"/>
                      <a:pt x="63" y="425"/>
                      <a:pt x="42" y="508"/>
                    </a:cubicBezTo>
                    <a:cubicBezTo>
                      <a:pt x="21" y="560"/>
                      <a:pt x="0" y="633"/>
                      <a:pt x="0" y="715"/>
                    </a:cubicBezTo>
                    <a:cubicBezTo>
                      <a:pt x="0" y="778"/>
                      <a:pt x="0" y="851"/>
                      <a:pt x="21" y="934"/>
                    </a:cubicBezTo>
                    <a:cubicBezTo>
                      <a:pt x="42" y="1006"/>
                      <a:pt x="63" y="1079"/>
                      <a:pt x="104" y="1172"/>
                    </a:cubicBezTo>
                    <a:cubicBezTo>
                      <a:pt x="166" y="1307"/>
                      <a:pt x="260" y="1442"/>
                      <a:pt x="385" y="1577"/>
                    </a:cubicBezTo>
                    <a:cubicBezTo>
                      <a:pt x="488" y="1691"/>
                      <a:pt x="623" y="1805"/>
                      <a:pt x="768" y="1877"/>
                    </a:cubicBezTo>
                    <a:cubicBezTo>
                      <a:pt x="779" y="1877"/>
                      <a:pt x="789" y="1888"/>
                      <a:pt x="799" y="1888"/>
                    </a:cubicBezTo>
                    <a:lnTo>
                      <a:pt x="820" y="1888"/>
                    </a:lnTo>
                    <a:lnTo>
                      <a:pt x="851" y="1857"/>
                    </a:lnTo>
                    <a:lnTo>
                      <a:pt x="913" y="1794"/>
                    </a:lnTo>
                    <a:cubicBezTo>
                      <a:pt x="924" y="1794"/>
                      <a:pt x="924" y="1784"/>
                      <a:pt x="934" y="1774"/>
                    </a:cubicBezTo>
                    <a:cubicBezTo>
                      <a:pt x="955" y="1764"/>
                      <a:pt x="975" y="1743"/>
                      <a:pt x="996" y="1722"/>
                    </a:cubicBezTo>
                    <a:cubicBezTo>
                      <a:pt x="1017" y="1711"/>
                      <a:pt x="1028" y="1691"/>
                      <a:pt x="1048" y="1681"/>
                    </a:cubicBezTo>
                    <a:lnTo>
                      <a:pt x="1069" y="1670"/>
                    </a:lnTo>
                    <a:lnTo>
                      <a:pt x="1079" y="1660"/>
                    </a:lnTo>
                    <a:cubicBezTo>
                      <a:pt x="1141" y="1618"/>
                      <a:pt x="1204" y="1577"/>
                      <a:pt x="1256" y="1535"/>
                    </a:cubicBezTo>
                    <a:cubicBezTo>
                      <a:pt x="1339" y="1473"/>
                      <a:pt x="1422" y="1421"/>
                      <a:pt x="1494" y="1359"/>
                    </a:cubicBezTo>
                    <a:cubicBezTo>
                      <a:pt x="1556" y="1307"/>
                      <a:pt x="1619" y="1245"/>
                      <a:pt x="1660" y="1193"/>
                    </a:cubicBezTo>
                    <a:cubicBezTo>
                      <a:pt x="1712" y="1130"/>
                      <a:pt x="1743" y="1058"/>
                      <a:pt x="1775" y="975"/>
                    </a:cubicBezTo>
                    <a:cubicBezTo>
                      <a:pt x="1816" y="861"/>
                      <a:pt x="1826" y="726"/>
                      <a:pt x="1785" y="602"/>
                    </a:cubicBezTo>
                    <a:cubicBezTo>
                      <a:pt x="1754" y="498"/>
                      <a:pt x="1692" y="394"/>
                      <a:pt x="1598" y="301"/>
                    </a:cubicBezTo>
                    <a:cubicBezTo>
                      <a:pt x="1505" y="208"/>
                      <a:pt x="1390" y="145"/>
                      <a:pt x="1266" y="83"/>
                    </a:cubicBezTo>
                    <a:cubicBezTo>
                      <a:pt x="1141" y="42"/>
                      <a:pt x="1007" y="10"/>
                      <a:pt x="87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5"/>
              <p:cNvSpPr/>
              <p:nvPr/>
            </p:nvSpPr>
            <p:spPr>
              <a:xfrm>
                <a:off x="6669871" y="1393923"/>
                <a:ext cx="57506" cy="81843"/>
              </a:xfrm>
              <a:custGeom>
                <a:rect b="b" l="l" r="r" t="t"/>
                <a:pathLst>
                  <a:path extrusionOk="0" h="1816" w="1276">
                    <a:moveTo>
                      <a:pt x="830" y="0"/>
                    </a:moveTo>
                    <a:cubicBezTo>
                      <a:pt x="716" y="0"/>
                      <a:pt x="602" y="21"/>
                      <a:pt x="508" y="62"/>
                    </a:cubicBezTo>
                    <a:cubicBezTo>
                      <a:pt x="363" y="125"/>
                      <a:pt x="239" y="208"/>
                      <a:pt x="156" y="311"/>
                    </a:cubicBezTo>
                    <a:cubicBezTo>
                      <a:pt x="114" y="363"/>
                      <a:pt x="73" y="425"/>
                      <a:pt x="42" y="498"/>
                    </a:cubicBezTo>
                    <a:cubicBezTo>
                      <a:pt x="21" y="560"/>
                      <a:pt x="10" y="633"/>
                      <a:pt x="10" y="715"/>
                    </a:cubicBezTo>
                    <a:cubicBezTo>
                      <a:pt x="0" y="778"/>
                      <a:pt x="10" y="851"/>
                      <a:pt x="31" y="934"/>
                    </a:cubicBezTo>
                    <a:cubicBezTo>
                      <a:pt x="42" y="1006"/>
                      <a:pt x="73" y="1079"/>
                      <a:pt x="114" y="1172"/>
                    </a:cubicBezTo>
                    <a:cubicBezTo>
                      <a:pt x="176" y="1307"/>
                      <a:pt x="270" y="1442"/>
                      <a:pt x="384" y="1577"/>
                    </a:cubicBezTo>
                    <a:cubicBezTo>
                      <a:pt x="478" y="1670"/>
                      <a:pt x="570" y="1753"/>
                      <a:pt x="674" y="1815"/>
                    </a:cubicBezTo>
                    <a:lnTo>
                      <a:pt x="674" y="1805"/>
                    </a:lnTo>
                    <a:cubicBezTo>
                      <a:pt x="685" y="1732"/>
                      <a:pt x="695" y="1670"/>
                      <a:pt x="727" y="1608"/>
                    </a:cubicBezTo>
                    <a:cubicBezTo>
                      <a:pt x="747" y="1545"/>
                      <a:pt x="778" y="1483"/>
                      <a:pt x="809" y="1421"/>
                    </a:cubicBezTo>
                    <a:cubicBezTo>
                      <a:pt x="882" y="1276"/>
                      <a:pt x="965" y="1141"/>
                      <a:pt x="1048" y="1006"/>
                    </a:cubicBezTo>
                    <a:cubicBezTo>
                      <a:pt x="1121" y="871"/>
                      <a:pt x="1193" y="747"/>
                      <a:pt x="1245" y="602"/>
                    </a:cubicBezTo>
                    <a:lnTo>
                      <a:pt x="1245" y="591"/>
                    </a:lnTo>
                    <a:cubicBezTo>
                      <a:pt x="1266" y="540"/>
                      <a:pt x="1276" y="487"/>
                      <a:pt x="1276" y="436"/>
                    </a:cubicBezTo>
                    <a:cubicBezTo>
                      <a:pt x="1276" y="404"/>
                      <a:pt x="1276" y="363"/>
                      <a:pt x="1266" y="321"/>
                    </a:cubicBezTo>
                    <a:cubicBezTo>
                      <a:pt x="1266" y="303"/>
                      <a:pt x="1257" y="276"/>
                      <a:pt x="1241" y="248"/>
                    </a:cubicBezTo>
                    <a:lnTo>
                      <a:pt x="1241" y="248"/>
                    </a:lnTo>
                    <a:cubicBezTo>
                      <a:pt x="1242" y="249"/>
                      <a:pt x="1243" y="249"/>
                      <a:pt x="1245" y="249"/>
                    </a:cubicBezTo>
                    <a:cubicBezTo>
                      <a:pt x="1224" y="218"/>
                      <a:pt x="1204" y="197"/>
                      <a:pt x="1183" y="166"/>
                    </a:cubicBezTo>
                    <a:cubicBezTo>
                      <a:pt x="1151" y="135"/>
                      <a:pt x="1121" y="104"/>
                      <a:pt x="1079" y="83"/>
                    </a:cubicBezTo>
                    <a:lnTo>
                      <a:pt x="1089" y="83"/>
                    </a:lnTo>
                    <a:cubicBezTo>
                      <a:pt x="1038" y="52"/>
                      <a:pt x="975" y="21"/>
                      <a:pt x="92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5"/>
              <p:cNvSpPr/>
              <p:nvPr/>
            </p:nvSpPr>
            <p:spPr>
              <a:xfrm>
                <a:off x="6725980" y="1420558"/>
                <a:ext cx="45" cy="496"/>
              </a:xfrm>
              <a:custGeom>
                <a:rect b="b" l="l" r="r" t="t"/>
                <a:pathLst>
                  <a:path extrusionOk="0" h="11" w="1">
                    <a:moveTo>
                      <a:pt x="0" y="0"/>
                    </a:moveTo>
                    <a:lnTo>
                      <a:pt x="0" y="0"/>
                    </a:lnTo>
                    <a:lnTo>
                      <a:pt x="0" y="0"/>
                    </a:lnTo>
                    <a:lnTo>
                      <a:pt x="0" y="11"/>
                    </a:lnTo>
                    <a:lnTo>
                      <a:pt x="0" y="1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5"/>
              <p:cNvSpPr/>
              <p:nvPr/>
            </p:nvSpPr>
            <p:spPr>
              <a:xfrm>
                <a:off x="6725980" y="1420558"/>
                <a:ext cx="45" cy="0"/>
              </a:xfrm>
              <a:custGeom>
                <a:rect b="b" l="l" r="r" t="t"/>
                <a:pathLst>
                  <a:path extrusionOk="0" h="0" w="1">
                    <a:moveTo>
                      <a:pt x="0" y="0"/>
                    </a:moveTo>
                    <a:lnTo>
                      <a:pt x="0" y="0"/>
                    </a:lnTo>
                    <a:lnTo>
                      <a:pt x="0" y="0"/>
                    </a:lnTo>
                    <a:lnTo>
                      <a:pt x="0" y="0"/>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5"/>
              <p:cNvSpPr/>
              <p:nvPr/>
            </p:nvSpPr>
            <p:spPr>
              <a:xfrm>
                <a:off x="6725980" y="1421009"/>
                <a:ext cx="45" cy="45"/>
              </a:xfrm>
              <a:custGeom>
                <a:rect b="b" l="l" r="r" t="t"/>
                <a:pathLst>
                  <a:path extrusionOk="0" h="1" w="1">
                    <a:moveTo>
                      <a:pt x="0" y="1"/>
                    </a:moveTo>
                    <a:lnTo>
                      <a:pt x="0" y="1"/>
                    </a:lnTo>
                    <a:lnTo>
                      <a:pt x="0" y="1"/>
                    </a:lnTo>
                    <a:lnTo>
                      <a:pt x="0" y="1"/>
                    </a:ln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5"/>
              <p:cNvSpPr/>
              <p:nvPr/>
            </p:nvSpPr>
            <p:spPr>
              <a:xfrm>
                <a:off x="6725980" y="1421009"/>
                <a:ext cx="45" cy="45"/>
              </a:xfrm>
              <a:custGeom>
                <a:rect b="b" l="l" r="r" t="t"/>
                <a:pathLst>
                  <a:path extrusionOk="0" h="1" w="1">
                    <a:moveTo>
                      <a:pt x="0" y="1"/>
                    </a:move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5"/>
              <p:cNvSpPr/>
              <p:nvPr/>
            </p:nvSpPr>
            <p:spPr>
              <a:xfrm>
                <a:off x="6733912" y="1418665"/>
                <a:ext cx="24336" cy="48222"/>
              </a:xfrm>
              <a:custGeom>
                <a:rect b="b" l="l" r="r" t="t"/>
                <a:pathLst>
                  <a:path extrusionOk="0" h="1070" w="540">
                    <a:moveTo>
                      <a:pt x="467" y="1"/>
                    </a:moveTo>
                    <a:cubicBezTo>
                      <a:pt x="467" y="1"/>
                      <a:pt x="457" y="1"/>
                      <a:pt x="447" y="11"/>
                    </a:cubicBezTo>
                    <a:cubicBezTo>
                      <a:pt x="394" y="42"/>
                      <a:pt x="343" y="74"/>
                      <a:pt x="281" y="125"/>
                    </a:cubicBezTo>
                    <a:cubicBezTo>
                      <a:pt x="208" y="177"/>
                      <a:pt x="166" y="240"/>
                      <a:pt x="125" y="291"/>
                    </a:cubicBezTo>
                    <a:cubicBezTo>
                      <a:pt x="125" y="312"/>
                      <a:pt x="115" y="322"/>
                      <a:pt x="104" y="343"/>
                    </a:cubicBezTo>
                    <a:lnTo>
                      <a:pt x="104" y="353"/>
                    </a:lnTo>
                    <a:cubicBezTo>
                      <a:pt x="94" y="364"/>
                      <a:pt x="94" y="364"/>
                      <a:pt x="94" y="374"/>
                    </a:cubicBezTo>
                    <a:cubicBezTo>
                      <a:pt x="83" y="385"/>
                      <a:pt x="83" y="395"/>
                      <a:pt x="83" y="405"/>
                    </a:cubicBezTo>
                    <a:lnTo>
                      <a:pt x="83" y="415"/>
                    </a:lnTo>
                    <a:lnTo>
                      <a:pt x="83" y="447"/>
                    </a:lnTo>
                    <a:lnTo>
                      <a:pt x="94" y="457"/>
                    </a:lnTo>
                    <a:cubicBezTo>
                      <a:pt x="104" y="478"/>
                      <a:pt x="115" y="498"/>
                      <a:pt x="125" y="498"/>
                    </a:cubicBezTo>
                    <a:cubicBezTo>
                      <a:pt x="135" y="509"/>
                      <a:pt x="135" y="509"/>
                      <a:pt x="145" y="509"/>
                    </a:cubicBezTo>
                    <a:cubicBezTo>
                      <a:pt x="156" y="519"/>
                      <a:pt x="156" y="519"/>
                      <a:pt x="156" y="530"/>
                    </a:cubicBezTo>
                    <a:lnTo>
                      <a:pt x="156" y="551"/>
                    </a:lnTo>
                    <a:cubicBezTo>
                      <a:pt x="125" y="592"/>
                      <a:pt x="104" y="634"/>
                      <a:pt x="73" y="675"/>
                    </a:cubicBezTo>
                    <a:cubicBezTo>
                      <a:pt x="62" y="706"/>
                      <a:pt x="52" y="737"/>
                      <a:pt x="42" y="779"/>
                    </a:cubicBezTo>
                    <a:lnTo>
                      <a:pt x="11" y="872"/>
                    </a:lnTo>
                    <a:cubicBezTo>
                      <a:pt x="11" y="893"/>
                      <a:pt x="0" y="913"/>
                      <a:pt x="0" y="945"/>
                    </a:cubicBezTo>
                    <a:lnTo>
                      <a:pt x="0" y="976"/>
                    </a:lnTo>
                    <a:cubicBezTo>
                      <a:pt x="0" y="986"/>
                      <a:pt x="0" y="1007"/>
                      <a:pt x="11" y="1028"/>
                    </a:cubicBezTo>
                    <a:cubicBezTo>
                      <a:pt x="21" y="1049"/>
                      <a:pt x="52" y="1059"/>
                      <a:pt x="73" y="1069"/>
                    </a:cubicBezTo>
                    <a:lnTo>
                      <a:pt x="104" y="1069"/>
                    </a:lnTo>
                    <a:cubicBezTo>
                      <a:pt x="145" y="1069"/>
                      <a:pt x="187" y="1038"/>
                      <a:pt x="198" y="996"/>
                    </a:cubicBezTo>
                    <a:cubicBezTo>
                      <a:pt x="198" y="986"/>
                      <a:pt x="208" y="966"/>
                      <a:pt x="208" y="955"/>
                    </a:cubicBezTo>
                    <a:lnTo>
                      <a:pt x="218" y="924"/>
                    </a:lnTo>
                    <a:cubicBezTo>
                      <a:pt x="218" y="903"/>
                      <a:pt x="228" y="883"/>
                      <a:pt x="239" y="851"/>
                    </a:cubicBezTo>
                    <a:cubicBezTo>
                      <a:pt x="249" y="810"/>
                      <a:pt x="260" y="768"/>
                      <a:pt x="281" y="727"/>
                    </a:cubicBezTo>
                    <a:lnTo>
                      <a:pt x="281" y="717"/>
                    </a:lnTo>
                    <a:lnTo>
                      <a:pt x="291" y="696"/>
                    </a:lnTo>
                    <a:cubicBezTo>
                      <a:pt x="301" y="685"/>
                      <a:pt x="301" y="685"/>
                      <a:pt x="301" y="675"/>
                    </a:cubicBezTo>
                    <a:lnTo>
                      <a:pt x="311" y="664"/>
                    </a:lnTo>
                    <a:cubicBezTo>
                      <a:pt x="322" y="644"/>
                      <a:pt x="332" y="623"/>
                      <a:pt x="353" y="602"/>
                    </a:cubicBezTo>
                    <a:cubicBezTo>
                      <a:pt x="353" y="592"/>
                      <a:pt x="364" y="571"/>
                      <a:pt x="364" y="561"/>
                    </a:cubicBezTo>
                    <a:cubicBezTo>
                      <a:pt x="374" y="530"/>
                      <a:pt x="394" y="498"/>
                      <a:pt x="405" y="478"/>
                    </a:cubicBezTo>
                    <a:lnTo>
                      <a:pt x="426" y="457"/>
                    </a:lnTo>
                    <a:lnTo>
                      <a:pt x="447" y="405"/>
                    </a:lnTo>
                    <a:cubicBezTo>
                      <a:pt x="467" y="385"/>
                      <a:pt x="467" y="353"/>
                      <a:pt x="457" y="332"/>
                    </a:cubicBezTo>
                    <a:lnTo>
                      <a:pt x="477" y="281"/>
                    </a:lnTo>
                    <a:lnTo>
                      <a:pt x="488" y="260"/>
                    </a:lnTo>
                    <a:lnTo>
                      <a:pt x="498" y="219"/>
                    </a:lnTo>
                    <a:cubicBezTo>
                      <a:pt x="509" y="187"/>
                      <a:pt x="519" y="166"/>
                      <a:pt x="519" y="157"/>
                    </a:cubicBezTo>
                    <a:cubicBezTo>
                      <a:pt x="539" y="136"/>
                      <a:pt x="539" y="115"/>
                      <a:pt x="539" y="104"/>
                    </a:cubicBezTo>
                    <a:cubicBezTo>
                      <a:pt x="539" y="84"/>
                      <a:pt x="530" y="63"/>
                      <a:pt x="519" y="42"/>
                    </a:cubicBezTo>
                    <a:cubicBezTo>
                      <a:pt x="509" y="42"/>
                      <a:pt x="509" y="32"/>
                      <a:pt x="509" y="32"/>
                    </a:cubicBezTo>
                    <a:cubicBezTo>
                      <a:pt x="498" y="11"/>
                      <a:pt x="488" y="1"/>
                      <a:pt x="46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5"/>
              <p:cNvSpPr/>
              <p:nvPr/>
            </p:nvSpPr>
            <p:spPr>
              <a:xfrm>
                <a:off x="6614708" y="1520564"/>
                <a:ext cx="54261" cy="119925"/>
              </a:xfrm>
              <a:custGeom>
                <a:rect b="b" l="l" r="r" t="t"/>
                <a:pathLst>
                  <a:path extrusionOk="0" h="2661" w="1204">
                    <a:moveTo>
                      <a:pt x="377" y="2170"/>
                    </a:moveTo>
                    <a:lnTo>
                      <a:pt x="377" y="2170"/>
                    </a:lnTo>
                    <a:cubicBezTo>
                      <a:pt x="380" y="2173"/>
                      <a:pt x="382" y="2176"/>
                      <a:pt x="384" y="2179"/>
                    </a:cubicBezTo>
                    <a:cubicBezTo>
                      <a:pt x="384" y="2179"/>
                      <a:pt x="384" y="2172"/>
                      <a:pt x="377" y="2170"/>
                    </a:cubicBezTo>
                    <a:close/>
                    <a:moveTo>
                      <a:pt x="529" y="1"/>
                    </a:moveTo>
                    <a:cubicBezTo>
                      <a:pt x="467" y="32"/>
                      <a:pt x="405" y="84"/>
                      <a:pt x="363" y="136"/>
                    </a:cubicBezTo>
                    <a:cubicBezTo>
                      <a:pt x="342" y="167"/>
                      <a:pt x="322" y="198"/>
                      <a:pt x="312" y="240"/>
                    </a:cubicBezTo>
                    <a:cubicBezTo>
                      <a:pt x="291" y="271"/>
                      <a:pt x="291" y="302"/>
                      <a:pt x="280" y="333"/>
                    </a:cubicBezTo>
                    <a:cubicBezTo>
                      <a:pt x="280" y="385"/>
                      <a:pt x="301" y="447"/>
                      <a:pt x="342" y="478"/>
                    </a:cubicBezTo>
                    <a:cubicBezTo>
                      <a:pt x="353" y="489"/>
                      <a:pt x="363" y="489"/>
                      <a:pt x="374" y="499"/>
                    </a:cubicBezTo>
                    <a:cubicBezTo>
                      <a:pt x="332" y="510"/>
                      <a:pt x="291" y="530"/>
                      <a:pt x="249" y="551"/>
                    </a:cubicBezTo>
                    <a:cubicBezTo>
                      <a:pt x="197" y="582"/>
                      <a:pt x="156" y="613"/>
                      <a:pt x="104" y="655"/>
                    </a:cubicBezTo>
                    <a:cubicBezTo>
                      <a:pt x="93" y="676"/>
                      <a:pt x="73" y="696"/>
                      <a:pt x="63" y="717"/>
                    </a:cubicBezTo>
                    <a:cubicBezTo>
                      <a:pt x="42" y="738"/>
                      <a:pt x="31" y="758"/>
                      <a:pt x="21" y="779"/>
                    </a:cubicBezTo>
                    <a:cubicBezTo>
                      <a:pt x="10" y="810"/>
                      <a:pt x="0" y="841"/>
                      <a:pt x="0" y="872"/>
                    </a:cubicBezTo>
                    <a:cubicBezTo>
                      <a:pt x="0" y="893"/>
                      <a:pt x="0" y="914"/>
                      <a:pt x="10" y="945"/>
                    </a:cubicBezTo>
                    <a:cubicBezTo>
                      <a:pt x="10" y="966"/>
                      <a:pt x="21" y="987"/>
                      <a:pt x="42" y="997"/>
                    </a:cubicBezTo>
                    <a:cubicBezTo>
                      <a:pt x="52" y="1017"/>
                      <a:pt x="63" y="1028"/>
                      <a:pt x="83" y="1038"/>
                    </a:cubicBezTo>
                    <a:cubicBezTo>
                      <a:pt x="104" y="1049"/>
                      <a:pt x="125" y="1059"/>
                      <a:pt x="146" y="1059"/>
                    </a:cubicBezTo>
                    <a:cubicBezTo>
                      <a:pt x="176" y="1070"/>
                      <a:pt x="197" y="1070"/>
                      <a:pt x="218" y="1070"/>
                    </a:cubicBezTo>
                    <a:cubicBezTo>
                      <a:pt x="229" y="1070"/>
                      <a:pt x="239" y="1059"/>
                      <a:pt x="249" y="1059"/>
                    </a:cubicBezTo>
                    <a:cubicBezTo>
                      <a:pt x="249" y="1070"/>
                      <a:pt x="239" y="1080"/>
                      <a:pt x="239" y="1080"/>
                    </a:cubicBezTo>
                    <a:cubicBezTo>
                      <a:pt x="218" y="1132"/>
                      <a:pt x="197" y="1173"/>
                      <a:pt x="176" y="1225"/>
                    </a:cubicBezTo>
                    <a:cubicBezTo>
                      <a:pt x="135" y="1339"/>
                      <a:pt x="114" y="1453"/>
                      <a:pt x="93" y="1568"/>
                    </a:cubicBezTo>
                    <a:cubicBezTo>
                      <a:pt x="83" y="1681"/>
                      <a:pt x="93" y="1785"/>
                      <a:pt x="104" y="1900"/>
                    </a:cubicBezTo>
                    <a:cubicBezTo>
                      <a:pt x="125" y="1983"/>
                      <a:pt x="166" y="2075"/>
                      <a:pt x="208" y="2148"/>
                    </a:cubicBezTo>
                    <a:cubicBezTo>
                      <a:pt x="249" y="2231"/>
                      <a:pt x="301" y="2304"/>
                      <a:pt x="363" y="2377"/>
                    </a:cubicBezTo>
                    <a:cubicBezTo>
                      <a:pt x="436" y="2449"/>
                      <a:pt x="508" y="2511"/>
                      <a:pt x="602" y="2563"/>
                    </a:cubicBezTo>
                    <a:cubicBezTo>
                      <a:pt x="633" y="2584"/>
                      <a:pt x="685" y="2605"/>
                      <a:pt x="726" y="2615"/>
                    </a:cubicBezTo>
                    <a:cubicBezTo>
                      <a:pt x="768" y="2636"/>
                      <a:pt x="809" y="2646"/>
                      <a:pt x="851" y="2656"/>
                    </a:cubicBezTo>
                    <a:cubicBezTo>
                      <a:pt x="876" y="2659"/>
                      <a:pt x="900" y="2660"/>
                      <a:pt x="923" y="2660"/>
                    </a:cubicBezTo>
                    <a:cubicBezTo>
                      <a:pt x="999" y="2660"/>
                      <a:pt x="1070" y="2646"/>
                      <a:pt x="1141" y="2615"/>
                    </a:cubicBezTo>
                    <a:cubicBezTo>
                      <a:pt x="1141" y="2615"/>
                      <a:pt x="1151" y="2615"/>
                      <a:pt x="1162" y="2605"/>
                    </a:cubicBezTo>
                    <a:cubicBezTo>
                      <a:pt x="1172" y="2605"/>
                      <a:pt x="1183" y="2594"/>
                      <a:pt x="1183" y="2584"/>
                    </a:cubicBezTo>
                    <a:cubicBezTo>
                      <a:pt x="1193" y="2563"/>
                      <a:pt x="1204" y="2543"/>
                      <a:pt x="1193" y="2522"/>
                    </a:cubicBezTo>
                    <a:cubicBezTo>
                      <a:pt x="1193" y="2501"/>
                      <a:pt x="1172" y="2480"/>
                      <a:pt x="1162" y="2470"/>
                    </a:cubicBezTo>
                    <a:cubicBezTo>
                      <a:pt x="1141" y="2460"/>
                      <a:pt x="1121" y="2460"/>
                      <a:pt x="1100" y="2460"/>
                    </a:cubicBezTo>
                    <a:cubicBezTo>
                      <a:pt x="1058" y="2470"/>
                      <a:pt x="1027" y="2480"/>
                      <a:pt x="996" y="2490"/>
                    </a:cubicBezTo>
                    <a:lnTo>
                      <a:pt x="861" y="2490"/>
                    </a:lnTo>
                    <a:cubicBezTo>
                      <a:pt x="819" y="2480"/>
                      <a:pt x="768" y="2470"/>
                      <a:pt x="716" y="2449"/>
                    </a:cubicBezTo>
                    <a:cubicBezTo>
                      <a:pt x="664" y="2428"/>
                      <a:pt x="612" y="2397"/>
                      <a:pt x="561" y="2356"/>
                    </a:cubicBezTo>
                    <a:cubicBezTo>
                      <a:pt x="498" y="2304"/>
                      <a:pt x="436" y="2241"/>
                      <a:pt x="384" y="2179"/>
                    </a:cubicBezTo>
                    <a:lnTo>
                      <a:pt x="374" y="2169"/>
                    </a:lnTo>
                    <a:cubicBezTo>
                      <a:pt x="375" y="2169"/>
                      <a:pt x="376" y="2169"/>
                      <a:pt x="377" y="2170"/>
                    </a:cubicBezTo>
                    <a:lnTo>
                      <a:pt x="377" y="2170"/>
                    </a:lnTo>
                    <a:cubicBezTo>
                      <a:pt x="338" y="2111"/>
                      <a:pt x="299" y="2051"/>
                      <a:pt x="270" y="1983"/>
                    </a:cubicBezTo>
                    <a:cubicBezTo>
                      <a:pt x="259" y="1962"/>
                      <a:pt x="249" y="1941"/>
                      <a:pt x="239" y="1909"/>
                    </a:cubicBezTo>
                    <a:cubicBezTo>
                      <a:pt x="229" y="1879"/>
                      <a:pt x="229" y="1837"/>
                      <a:pt x="218" y="1796"/>
                    </a:cubicBezTo>
                    <a:cubicBezTo>
                      <a:pt x="208" y="1713"/>
                      <a:pt x="208" y="1619"/>
                      <a:pt x="218" y="1526"/>
                    </a:cubicBezTo>
                    <a:cubicBezTo>
                      <a:pt x="239" y="1402"/>
                      <a:pt x="280" y="1277"/>
                      <a:pt x="322" y="1163"/>
                    </a:cubicBezTo>
                    <a:lnTo>
                      <a:pt x="332" y="1153"/>
                    </a:lnTo>
                    <a:cubicBezTo>
                      <a:pt x="353" y="1100"/>
                      <a:pt x="384" y="1049"/>
                      <a:pt x="405" y="987"/>
                    </a:cubicBezTo>
                    <a:cubicBezTo>
                      <a:pt x="415" y="966"/>
                      <a:pt x="415" y="945"/>
                      <a:pt x="395" y="924"/>
                    </a:cubicBezTo>
                    <a:cubicBezTo>
                      <a:pt x="388" y="918"/>
                      <a:pt x="376" y="912"/>
                      <a:pt x="362" y="912"/>
                    </a:cubicBezTo>
                    <a:cubicBezTo>
                      <a:pt x="352" y="912"/>
                      <a:pt x="341" y="916"/>
                      <a:pt x="332" y="924"/>
                    </a:cubicBezTo>
                    <a:cubicBezTo>
                      <a:pt x="322" y="924"/>
                      <a:pt x="301" y="934"/>
                      <a:pt x="291" y="945"/>
                    </a:cubicBezTo>
                    <a:cubicBezTo>
                      <a:pt x="259" y="955"/>
                      <a:pt x="239" y="966"/>
                      <a:pt x="218" y="966"/>
                    </a:cubicBezTo>
                    <a:lnTo>
                      <a:pt x="166" y="966"/>
                    </a:lnTo>
                    <a:cubicBezTo>
                      <a:pt x="156" y="966"/>
                      <a:pt x="146" y="966"/>
                      <a:pt x="135" y="955"/>
                    </a:cubicBezTo>
                    <a:cubicBezTo>
                      <a:pt x="135" y="955"/>
                      <a:pt x="125" y="955"/>
                      <a:pt x="114" y="945"/>
                    </a:cubicBezTo>
                    <a:cubicBezTo>
                      <a:pt x="104" y="934"/>
                      <a:pt x="104" y="934"/>
                      <a:pt x="104" y="924"/>
                    </a:cubicBezTo>
                    <a:cubicBezTo>
                      <a:pt x="104" y="914"/>
                      <a:pt x="93" y="904"/>
                      <a:pt x="93" y="893"/>
                    </a:cubicBezTo>
                    <a:lnTo>
                      <a:pt x="93" y="862"/>
                    </a:lnTo>
                    <a:cubicBezTo>
                      <a:pt x="104" y="841"/>
                      <a:pt x="104" y="821"/>
                      <a:pt x="114" y="800"/>
                    </a:cubicBezTo>
                    <a:cubicBezTo>
                      <a:pt x="125" y="779"/>
                      <a:pt x="125" y="768"/>
                      <a:pt x="135" y="758"/>
                    </a:cubicBezTo>
                    <a:cubicBezTo>
                      <a:pt x="156" y="727"/>
                      <a:pt x="187" y="706"/>
                      <a:pt x="208" y="685"/>
                    </a:cubicBezTo>
                    <a:cubicBezTo>
                      <a:pt x="291" y="623"/>
                      <a:pt x="384" y="582"/>
                      <a:pt x="478" y="540"/>
                    </a:cubicBezTo>
                    <a:lnTo>
                      <a:pt x="467" y="540"/>
                    </a:lnTo>
                    <a:cubicBezTo>
                      <a:pt x="498" y="530"/>
                      <a:pt x="529" y="519"/>
                      <a:pt x="561" y="499"/>
                    </a:cubicBezTo>
                    <a:lnTo>
                      <a:pt x="570" y="499"/>
                    </a:lnTo>
                    <a:cubicBezTo>
                      <a:pt x="591" y="499"/>
                      <a:pt x="602" y="478"/>
                      <a:pt x="591" y="457"/>
                    </a:cubicBezTo>
                    <a:cubicBezTo>
                      <a:pt x="591" y="437"/>
                      <a:pt x="570" y="427"/>
                      <a:pt x="550" y="427"/>
                    </a:cubicBezTo>
                    <a:cubicBezTo>
                      <a:pt x="540" y="427"/>
                      <a:pt x="519" y="437"/>
                      <a:pt x="508" y="437"/>
                    </a:cubicBezTo>
                    <a:lnTo>
                      <a:pt x="436" y="437"/>
                    </a:lnTo>
                    <a:cubicBezTo>
                      <a:pt x="425" y="437"/>
                      <a:pt x="415" y="427"/>
                      <a:pt x="405" y="427"/>
                    </a:cubicBezTo>
                    <a:cubicBezTo>
                      <a:pt x="395" y="427"/>
                      <a:pt x="384" y="416"/>
                      <a:pt x="384" y="416"/>
                    </a:cubicBezTo>
                    <a:lnTo>
                      <a:pt x="374" y="406"/>
                    </a:lnTo>
                    <a:cubicBezTo>
                      <a:pt x="363" y="395"/>
                      <a:pt x="363" y="395"/>
                      <a:pt x="363" y="385"/>
                    </a:cubicBezTo>
                    <a:cubicBezTo>
                      <a:pt x="363" y="385"/>
                      <a:pt x="363" y="374"/>
                      <a:pt x="353" y="364"/>
                    </a:cubicBezTo>
                    <a:lnTo>
                      <a:pt x="353" y="333"/>
                    </a:lnTo>
                    <a:cubicBezTo>
                      <a:pt x="363" y="302"/>
                      <a:pt x="363" y="281"/>
                      <a:pt x="374" y="261"/>
                    </a:cubicBezTo>
                    <a:cubicBezTo>
                      <a:pt x="384" y="229"/>
                      <a:pt x="405" y="208"/>
                      <a:pt x="415" y="188"/>
                    </a:cubicBezTo>
                    <a:cubicBezTo>
                      <a:pt x="446" y="157"/>
                      <a:pt x="467" y="125"/>
                      <a:pt x="498" y="105"/>
                    </a:cubicBezTo>
                    <a:cubicBezTo>
                      <a:pt x="519" y="84"/>
                      <a:pt x="540" y="74"/>
                      <a:pt x="570" y="63"/>
                    </a:cubicBezTo>
                    <a:cubicBezTo>
                      <a:pt x="581" y="53"/>
                      <a:pt x="591" y="32"/>
                      <a:pt x="581" y="12"/>
                    </a:cubicBezTo>
                    <a:cubicBezTo>
                      <a:pt x="570" y="1"/>
                      <a:pt x="561" y="1"/>
                      <a:pt x="5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5"/>
              <p:cNvSpPr/>
              <p:nvPr/>
            </p:nvSpPr>
            <p:spPr>
              <a:xfrm>
                <a:off x="6730172" y="1413527"/>
                <a:ext cx="35108" cy="82338"/>
              </a:xfrm>
              <a:custGeom>
                <a:rect b="b" l="l" r="r" t="t"/>
                <a:pathLst>
                  <a:path extrusionOk="0" h="1827" w="779">
                    <a:moveTo>
                      <a:pt x="613" y="1"/>
                    </a:moveTo>
                    <a:cubicBezTo>
                      <a:pt x="602" y="1"/>
                      <a:pt x="592" y="11"/>
                      <a:pt x="581" y="22"/>
                    </a:cubicBezTo>
                    <a:cubicBezTo>
                      <a:pt x="560" y="32"/>
                      <a:pt x="550" y="52"/>
                      <a:pt x="530" y="63"/>
                    </a:cubicBezTo>
                    <a:cubicBezTo>
                      <a:pt x="498" y="94"/>
                      <a:pt x="477" y="115"/>
                      <a:pt x="447" y="135"/>
                    </a:cubicBezTo>
                    <a:lnTo>
                      <a:pt x="415" y="156"/>
                    </a:lnTo>
                    <a:cubicBezTo>
                      <a:pt x="343" y="218"/>
                      <a:pt x="260" y="291"/>
                      <a:pt x="198" y="363"/>
                    </a:cubicBezTo>
                    <a:cubicBezTo>
                      <a:pt x="145" y="426"/>
                      <a:pt x="94" y="499"/>
                      <a:pt x="104" y="571"/>
                    </a:cubicBezTo>
                    <a:cubicBezTo>
                      <a:pt x="115" y="602"/>
                      <a:pt x="125" y="633"/>
                      <a:pt x="156" y="654"/>
                    </a:cubicBezTo>
                    <a:cubicBezTo>
                      <a:pt x="177" y="675"/>
                      <a:pt x="198" y="685"/>
                      <a:pt x="218" y="685"/>
                    </a:cubicBezTo>
                    <a:cubicBezTo>
                      <a:pt x="145" y="758"/>
                      <a:pt x="94" y="851"/>
                      <a:pt x="52" y="965"/>
                    </a:cubicBezTo>
                    <a:cubicBezTo>
                      <a:pt x="21" y="1027"/>
                      <a:pt x="11" y="1100"/>
                      <a:pt x="0" y="1183"/>
                    </a:cubicBezTo>
                    <a:cubicBezTo>
                      <a:pt x="0" y="1256"/>
                      <a:pt x="0" y="1339"/>
                      <a:pt x="21" y="1412"/>
                    </a:cubicBezTo>
                    <a:cubicBezTo>
                      <a:pt x="32" y="1474"/>
                      <a:pt x="62" y="1536"/>
                      <a:pt x="94" y="1598"/>
                    </a:cubicBezTo>
                    <a:cubicBezTo>
                      <a:pt x="125" y="1661"/>
                      <a:pt x="177" y="1712"/>
                      <a:pt x="239" y="1753"/>
                    </a:cubicBezTo>
                    <a:cubicBezTo>
                      <a:pt x="270" y="1774"/>
                      <a:pt x="301" y="1785"/>
                      <a:pt x="332" y="1795"/>
                    </a:cubicBezTo>
                    <a:cubicBezTo>
                      <a:pt x="364" y="1816"/>
                      <a:pt x="405" y="1816"/>
                      <a:pt x="436" y="1826"/>
                    </a:cubicBezTo>
                    <a:lnTo>
                      <a:pt x="488" y="1826"/>
                    </a:lnTo>
                    <a:cubicBezTo>
                      <a:pt x="509" y="1826"/>
                      <a:pt x="530" y="1826"/>
                      <a:pt x="550" y="1816"/>
                    </a:cubicBezTo>
                    <a:cubicBezTo>
                      <a:pt x="602" y="1816"/>
                      <a:pt x="654" y="1806"/>
                      <a:pt x="705" y="1785"/>
                    </a:cubicBezTo>
                    <a:cubicBezTo>
                      <a:pt x="726" y="1774"/>
                      <a:pt x="747" y="1764"/>
                      <a:pt x="758" y="1744"/>
                    </a:cubicBezTo>
                    <a:cubicBezTo>
                      <a:pt x="768" y="1723"/>
                      <a:pt x="778" y="1691"/>
                      <a:pt x="768" y="1670"/>
                    </a:cubicBezTo>
                    <a:cubicBezTo>
                      <a:pt x="758" y="1629"/>
                      <a:pt x="716" y="1598"/>
                      <a:pt x="675" y="1598"/>
                    </a:cubicBezTo>
                    <a:lnTo>
                      <a:pt x="654" y="1598"/>
                    </a:lnTo>
                    <a:cubicBezTo>
                      <a:pt x="613" y="1619"/>
                      <a:pt x="571" y="1629"/>
                      <a:pt x="530" y="1629"/>
                    </a:cubicBezTo>
                    <a:cubicBezTo>
                      <a:pt x="509" y="1629"/>
                      <a:pt x="488" y="1640"/>
                      <a:pt x="467" y="1640"/>
                    </a:cubicBezTo>
                    <a:cubicBezTo>
                      <a:pt x="457" y="1640"/>
                      <a:pt x="436" y="1629"/>
                      <a:pt x="426" y="1629"/>
                    </a:cubicBezTo>
                    <a:cubicBezTo>
                      <a:pt x="394" y="1629"/>
                      <a:pt x="374" y="1619"/>
                      <a:pt x="353" y="1619"/>
                    </a:cubicBezTo>
                    <a:cubicBezTo>
                      <a:pt x="332" y="1608"/>
                      <a:pt x="311" y="1587"/>
                      <a:pt x="291" y="1578"/>
                    </a:cubicBezTo>
                    <a:cubicBezTo>
                      <a:pt x="270" y="1567"/>
                      <a:pt x="249" y="1546"/>
                      <a:pt x="239" y="1525"/>
                    </a:cubicBezTo>
                    <a:cubicBezTo>
                      <a:pt x="218" y="1495"/>
                      <a:pt x="198" y="1474"/>
                      <a:pt x="187" y="1442"/>
                    </a:cubicBezTo>
                    <a:cubicBezTo>
                      <a:pt x="166" y="1401"/>
                      <a:pt x="156" y="1349"/>
                      <a:pt x="145" y="1287"/>
                    </a:cubicBezTo>
                    <a:cubicBezTo>
                      <a:pt x="135" y="1235"/>
                      <a:pt x="135" y="1183"/>
                      <a:pt x="145" y="1121"/>
                    </a:cubicBezTo>
                    <a:lnTo>
                      <a:pt x="145" y="1100"/>
                    </a:lnTo>
                    <a:cubicBezTo>
                      <a:pt x="156" y="1038"/>
                      <a:pt x="177" y="976"/>
                      <a:pt x="198" y="914"/>
                    </a:cubicBezTo>
                    <a:cubicBezTo>
                      <a:pt x="228" y="861"/>
                      <a:pt x="249" y="820"/>
                      <a:pt x="281" y="778"/>
                    </a:cubicBezTo>
                    <a:lnTo>
                      <a:pt x="353" y="706"/>
                    </a:lnTo>
                    <a:cubicBezTo>
                      <a:pt x="374" y="685"/>
                      <a:pt x="374" y="665"/>
                      <a:pt x="374" y="654"/>
                    </a:cubicBezTo>
                    <a:cubicBezTo>
                      <a:pt x="364" y="623"/>
                      <a:pt x="343" y="612"/>
                      <a:pt x="322" y="612"/>
                    </a:cubicBezTo>
                    <a:lnTo>
                      <a:pt x="301" y="612"/>
                    </a:lnTo>
                    <a:cubicBezTo>
                      <a:pt x="281" y="602"/>
                      <a:pt x="260" y="602"/>
                      <a:pt x="239" y="592"/>
                    </a:cubicBezTo>
                    <a:cubicBezTo>
                      <a:pt x="228" y="592"/>
                      <a:pt x="218" y="582"/>
                      <a:pt x="218" y="582"/>
                    </a:cubicBezTo>
                    <a:lnTo>
                      <a:pt x="208" y="571"/>
                    </a:lnTo>
                    <a:lnTo>
                      <a:pt x="198" y="550"/>
                    </a:lnTo>
                    <a:cubicBezTo>
                      <a:pt x="198" y="529"/>
                      <a:pt x="198" y="519"/>
                      <a:pt x="208" y="509"/>
                    </a:cubicBezTo>
                    <a:cubicBezTo>
                      <a:pt x="218" y="488"/>
                      <a:pt x="239" y="457"/>
                      <a:pt x="260" y="426"/>
                    </a:cubicBezTo>
                    <a:cubicBezTo>
                      <a:pt x="322" y="354"/>
                      <a:pt x="384" y="291"/>
                      <a:pt x="477" y="218"/>
                    </a:cubicBezTo>
                    <a:lnTo>
                      <a:pt x="519" y="177"/>
                    </a:lnTo>
                    <a:lnTo>
                      <a:pt x="581" y="125"/>
                    </a:lnTo>
                    <a:cubicBezTo>
                      <a:pt x="613" y="94"/>
                      <a:pt x="633" y="84"/>
                      <a:pt x="643" y="63"/>
                    </a:cubicBezTo>
                    <a:cubicBezTo>
                      <a:pt x="654" y="52"/>
                      <a:pt x="654" y="42"/>
                      <a:pt x="654" y="32"/>
                    </a:cubicBezTo>
                    <a:cubicBezTo>
                      <a:pt x="643" y="22"/>
                      <a:pt x="643" y="11"/>
                      <a:pt x="633" y="11"/>
                    </a:cubicBezTo>
                    <a:cubicBezTo>
                      <a:pt x="622" y="1"/>
                      <a:pt x="622" y="1"/>
                      <a:pt x="61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5"/>
              <p:cNvSpPr/>
              <p:nvPr/>
            </p:nvSpPr>
            <p:spPr>
              <a:xfrm>
                <a:off x="6841400" y="1445345"/>
                <a:ext cx="71117" cy="80445"/>
              </a:xfrm>
              <a:custGeom>
                <a:rect b="b" l="l" r="r" t="t"/>
                <a:pathLst>
                  <a:path extrusionOk="0" h="1785" w="1578">
                    <a:moveTo>
                      <a:pt x="1007" y="0"/>
                    </a:moveTo>
                    <a:cubicBezTo>
                      <a:pt x="976" y="0"/>
                      <a:pt x="955" y="21"/>
                      <a:pt x="945" y="52"/>
                    </a:cubicBezTo>
                    <a:cubicBezTo>
                      <a:pt x="945" y="72"/>
                      <a:pt x="945" y="83"/>
                      <a:pt x="955" y="104"/>
                    </a:cubicBezTo>
                    <a:cubicBezTo>
                      <a:pt x="966" y="114"/>
                      <a:pt x="976" y="125"/>
                      <a:pt x="997" y="135"/>
                    </a:cubicBezTo>
                    <a:cubicBezTo>
                      <a:pt x="1070" y="155"/>
                      <a:pt x="1142" y="176"/>
                      <a:pt x="1194" y="197"/>
                    </a:cubicBezTo>
                    <a:cubicBezTo>
                      <a:pt x="1246" y="228"/>
                      <a:pt x="1287" y="249"/>
                      <a:pt x="1329" y="280"/>
                    </a:cubicBezTo>
                    <a:cubicBezTo>
                      <a:pt x="1349" y="291"/>
                      <a:pt x="1370" y="311"/>
                      <a:pt x="1391" y="332"/>
                    </a:cubicBezTo>
                    <a:cubicBezTo>
                      <a:pt x="1402" y="353"/>
                      <a:pt x="1412" y="374"/>
                      <a:pt x="1422" y="384"/>
                    </a:cubicBezTo>
                    <a:cubicBezTo>
                      <a:pt x="1432" y="415"/>
                      <a:pt x="1443" y="436"/>
                      <a:pt x="1443" y="467"/>
                    </a:cubicBezTo>
                    <a:lnTo>
                      <a:pt x="1443" y="560"/>
                    </a:lnTo>
                    <a:cubicBezTo>
                      <a:pt x="1443" y="591"/>
                      <a:pt x="1432" y="623"/>
                      <a:pt x="1422" y="653"/>
                    </a:cubicBezTo>
                    <a:cubicBezTo>
                      <a:pt x="1402" y="674"/>
                      <a:pt x="1391" y="706"/>
                      <a:pt x="1370" y="726"/>
                    </a:cubicBezTo>
                    <a:cubicBezTo>
                      <a:pt x="1349" y="747"/>
                      <a:pt x="1339" y="768"/>
                      <a:pt x="1319" y="789"/>
                    </a:cubicBezTo>
                    <a:cubicBezTo>
                      <a:pt x="1287" y="799"/>
                      <a:pt x="1266" y="819"/>
                      <a:pt x="1236" y="830"/>
                    </a:cubicBezTo>
                    <a:cubicBezTo>
                      <a:pt x="1215" y="840"/>
                      <a:pt x="1183" y="851"/>
                      <a:pt x="1163" y="851"/>
                    </a:cubicBezTo>
                    <a:lnTo>
                      <a:pt x="1090" y="851"/>
                    </a:lnTo>
                    <a:cubicBezTo>
                      <a:pt x="1059" y="840"/>
                      <a:pt x="1028" y="840"/>
                      <a:pt x="997" y="830"/>
                    </a:cubicBezTo>
                    <a:cubicBezTo>
                      <a:pt x="966" y="830"/>
                      <a:pt x="945" y="840"/>
                      <a:pt x="934" y="851"/>
                    </a:cubicBezTo>
                    <a:cubicBezTo>
                      <a:pt x="925" y="872"/>
                      <a:pt x="934" y="892"/>
                      <a:pt x="934" y="902"/>
                    </a:cubicBezTo>
                    <a:lnTo>
                      <a:pt x="1028" y="1058"/>
                    </a:lnTo>
                    <a:cubicBezTo>
                      <a:pt x="1049" y="1110"/>
                      <a:pt x="1059" y="1162"/>
                      <a:pt x="1070" y="1203"/>
                    </a:cubicBezTo>
                    <a:lnTo>
                      <a:pt x="1070" y="1276"/>
                    </a:lnTo>
                    <a:cubicBezTo>
                      <a:pt x="1059" y="1286"/>
                      <a:pt x="1059" y="1296"/>
                      <a:pt x="1059" y="1307"/>
                    </a:cubicBezTo>
                    <a:cubicBezTo>
                      <a:pt x="1059" y="1317"/>
                      <a:pt x="1049" y="1328"/>
                      <a:pt x="1049" y="1338"/>
                    </a:cubicBezTo>
                    <a:cubicBezTo>
                      <a:pt x="1038" y="1349"/>
                      <a:pt x="1028" y="1369"/>
                      <a:pt x="1017" y="1379"/>
                    </a:cubicBezTo>
                    <a:cubicBezTo>
                      <a:pt x="1007" y="1400"/>
                      <a:pt x="987" y="1411"/>
                      <a:pt x="976" y="1432"/>
                    </a:cubicBezTo>
                    <a:cubicBezTo>
                      <a:pt x="966" y="1442"/>
                      <a:pt x="955" y="1442"/>
                      <a:pt x="934" y="1452"/>
                    </a:cubicBezTo>
                    <a:cubicBezTo>
                      <a:pt x="925" y="1452"/>
                      <a:pt x="904" y="1462"/>
                      <a:pt x="883" y="1462"/>
                    </a:cubicBezTo>
                    <a:lnTo>
                      <a:pt x="842" y="1462"/>
                    </a:lnTo>
                    <a:cubicBezTo>
                      <a:pt x="831" y="1462"/>
                      <a:pt x="810" y="1452"/>
                      <a:pt x="789" y="1452"/>
                    </a:cubicBezTo>
                    <a:cubicBezTo>
                      <a:pt x="768" y="1442"/>
                      <a:pt x="759" y="1432"/>
                      <a:pt x="738" y="1411"/>
                    </a:cubicBezTo>
                    <a:cubicBezTo>
                      <a:pt x="717" y="1400"/>
                      <a:pt x="696" y="1379"/>
                      <a:pt x="686" y="1359"/>
                    </a:cubicBezTo>
                    <a:cubicBezTo>
                      <a:pt x="665" y="1338"/>
                      <a:pt x="655" y="1307"/>
                      <a:pt x="644" y="1286"/>
                    </a:cubicBezTo>
                    <a:lnTo>
                      <a:pt x="634" y="1255"/>
                    </a:lnTo>
                    <a:cubicBezTo>
                      <a:pt x="623" y="1245"/>
                      <a:pt x="613" y="1224"/>
                      <a:pt x="593" y="1224"/>
                    </a:cubicBezTo>
                    <a:cubicBezTo>
                      <a:pt x="561" y="1234"/>
                      <a:pt x="551" y="1255"/>
                      <a:pt x="551" y="1276"/>
                    </a:cubicBezTo>
                    <a:cubicBezTo>
                      <a:pt x="551" y="1296"/>
                      <a:pt x="561" y="1307"/>
                      <a:pt x="561" y="1317"/>
                    </a:cubicBezTo>
                    <a:cubicBezTo>
                      <a:pt x="561" y="1369"/>
                      <a:pt x="572" y="1411"/>
                      <a:pt x="561" y="1462"/>
                    </a:cubicBezTo>
                    <a:lnTo>
                      <a:pt x="530" y="1587"/>
                    </a:lnTo>
                    <a:cubicBezTo>
                      <a:pt x="520" y="1608"/>
                      <a:pt x="510" y="1618"/>
                      <a:pt x="499" y="1639"/>
                    </a:cubicBezTo>
                    <a:cubicBezTo>
                      <a:pt x="489" y="1649"/>
                      <a:pt x="478" y="1660"/>
                      <a:pt x="457" y="1670"/>
                    </a:cubicBezTo>
                    <a:cubicBezTo>
                      <a:pt x="457" y="1681"/>
                      <a:pt x="437" y="1691"/>
                      <a:pt x="427" y="1691"/>
                    </a:cubicBezTo>
                    <a:cubicBezTo>
                      <a:pt x="416" y="1701"/>
                      <a:pt x="406" y="1701"/>
                      <a:pt x="385" y="1701"/>
                    </a:cubicBezTo>
                    <a:lnTo>
                      <a:pt x="354" y="1701"/>
                    </a:lnTo>
                    <a:cubicBezTo>
                      <a:pt x="344" y="1701"/>
                      <a:pt x="323" y="1701"/>
                      <a:pt x="312" y="1691"/>
                    </a:cubicBezTo>
                    <a:cubicBezTo>
                      <a:pt x="291" y="1691"/>
                      <a:pt x="281" y="1681"/>
                      <a:pt x="271" y="1670"/>
                    </a:cubicBezTo>
                    <a:lnTo>
                      <a:pt x="219" y="1618"/>
                    </a:lnTo>
                    <a:cubicBezTo>
                      <a:pt x="178" y="1566"/>
                      <a:pt x="146" y="1494"/>
                      <a:pt x="115" y="1432"/>
                    </a:cubicBezTo>
                    <a:lnTo>
                      <a:pt x="105" y="1400"/>
                    </a:lnTo>
                    <a:lnTo>
                      <a:pt x="95" y="1369"/>
                    </a:lnTo>
                    <a:lnTo>
                      <a:pt x="74" y="1328"/>
                    </a:lnTo>
                    <a:cubicBezTo>
                      <a:pt x="74" y="1307"/>
                      <a:pt x="53" y="1296"/>
                      <a:pt x="42" y="1296"/>
                    </a:cubicBezTo>
                    <a:cubicBezTo>
                      <a:pt x="22" y="1307"/>
                      <a:pt x="12" y="1307"/>
                      <a:pt x="1" y="1328"/>
                    </a:cubicBezTo>
                    <a:lnTo>
                      <a:pt x="1" y="1349"/>
                    </a:lnTo>
                    <a:lnTo>
                      <a:pt x="12" y="1369"/>
                    </a:lnTo>
                    <a:cubicBezTo>
                      <a:pt x="53" y="1473"/>
                      <a:pt x="84" y="1566"/>
                      <a:pt x="146" y="1649"/>
                    </a:cubicBezTo>
                    <a:cubicBezTo>
                      <a:pt x="178" y="1691"/>
                      <a:pt x="208" y="1722"/>
                      <a:pt x="250" y="1743"/>
                    </a:cubicBezTo>
                    <a:cubicBezTo>
                      <a:pt x="281" y="1774"/>
                      <a:pt x="323" y="1784"/>
                      <a:pt x="364" y="1784"/>
                    </a:cubicBezTo>
                    <a:lnTo>
                      <a:pt x="395" y="1784"/>
                    </a:lnTo>
                    <a:cubicBezTo>
                      <a:pt x="447" y="1774"/>
                      <a:pt x="489" y="1753"/>
                      <a:pt x="520" y="1722"/>
                    </a:cubicBezTo>
                    <a:cubicBezTo>
                      <a:pt x="540" y="1711"/>
                      <a:pt x="551" y="1691"/>
                      <a:pt x="572" y="1670"/>
                    </a:cubicBezTo>
                    <a:cubicBezTo>
                      <a:pt x="582" y="1649"/>
                      <a:pt x="603" y="1618"/>
                      <a:pt x="613" y="1598"/>
                    </a:cubicBezTo>
                    <a:cubicBezTo>
                      <a:pt x="634" y="1545"/>
                      <a:pt x="634" y="1483"/>
                      <a:pt x="644" y="1432"/>
                    </a:cubicBezTo>
                    <a:cubicBezTo>
                      <a:pt x="655" y="1452"/>
                      <a:pt x="665" y="1462"/>
                      <a:pt x="676" y="1473"/>
                    </a:cubicBezTo>
                    <a:cubicBezTo>
                      <a:pt x="696" y="1494"/>
                      <a:pt x="717" y="1504"/>
                      <a:pt x="748" y="1515"/>
                    </a:cubicBezTo>
                    <a:cubicBezTo>
                      <a:pt x="779" y="1535"/>
                      <a:pt x="821" y="1545"/>
                      <a:pt x="872" y="1545"/>
                    </a:cubicBezTo>
                    <a:cubicBezTo>
                      <a:pt x="904" y="1545"/>
                      <a:pt x="925" y="1545"/>
                      <a:pt x="945" y="1535"/>
                    </a:cubicBezTo>
                    <a:cubicBezTo>
                      <a:pt x="976" y="1525"/>
                      <a:pt x="997" y="1515"/>
                      <a:pt x="1017" y="1504"/>
                    </a:cubicBezTo>
                    <a:cubicBezTo>
                      <a:pt x="1070" y="1462"/>
                      <a:pt x="1111" y="1421"/>
                      <a:pt x="1121" y="1379"/>
                    </a:cubicBezTo>
                    <a:cubicBezTo>
                      <a:pt x="1142" y="1349"/>
                      <a:pt x="1153" y="1317"/>
                      <a:pt x="1153" y="1296"/>
                    </a:cubicBezTo>
                    <a:cubicBezTo>
                      <a:pt x="1163" y="1266"/>
                      <a:pt x="1163" y="1234"/>
                      <a:pt x="1153" y="1203"/>
                    </a:cubicBezTo>
                    <a:cubicBezTo>
                      <a:pt x="1153" y="1130"/>
                      <a:pt x="1132" y="1068"/>
                      <a:pt x="1111" y="1027"/>
                    </a:cubicBezTo>
                    <a:cubicBezTo>
                      <a:pt x="1100" y="1006"/>
                      <a:pt x="1090" y="975"/>
                      <a:pt x="1080" y="955"/>
                    </a:cubicBezTo>
                    <a:lnTo>
                      <a:pt x="1080" y="955"/>
                    </a:lnTo>
                    <a:cubicBezTo>
                      <a:pt x="1100" y="964"/>
                      <a:pt x="1111" y="964"/>
                      <a:pt x="1142" y="964"/>
                    </a:cubicBezTo>
                    <a:cubicBezTo>
                      <a:pt x="1183" y="964"/>
                      <a:pt x="1215" y="955"/>
                      <a:pt x="1256" y="944"/>
                    </a:cubicBezTo>
                    <a:cubicBezTo>
                      <a:pt x="1277" y="944"/>
                      <a:pt x="1308" y="923"/>
                      <a:pt x="1349" y="902"/>
                    </a:cubicBezTo>
                    <a:cubicBezTo>
                      <a:pt x="1381" y="892"/>
                      <a:pt x="1402" y="872"/>
                      <a:pt x="1432" y="840"/>
                    </a:cubicBezTo>
                    <a:cubicBezTo>
                      <a:pt x="1453" y="819"/>
                      <a:pt x="1485" y="789"/>
                      <a:pt x="1505" y="757"/>
                    </a:cubicBezTo>
                    <a:cubicBezTo>
                      <a:pt x="1526" y="726"/>
                      <a:pt x="1536" y="695"/>
                      <a:pt x="1547" y="664"/>
                    </a:cubicBezTo>
                    <a:cubicBezTo>
                      <a:pt x="1568" y="623"/>
                      <a:pt x="1568" y="581"/>
                      <a:pt x="1578" y="550"/>
                    </a:cubicBezTo>
                    <a:cubicBezTo>
                      <a:pt x="1578" y="508"/>
                      <a:pt x="1578" y="477"/>
                      <a:pt x="1568" y="436"/>
                    </a:cubicBezTo>
                    <a:cubicBezTo>
                      <a:pt x="1568" y="394"/>
                      <a:pt x="1557" y="363"/>
                      <a:pt x="1536" y="332"/>
                    </a:cubicBezTo>
                    <a:cubicBezTo>
                      <a:pt x="1515" y="270"/>
                      <a:pt x="1474" y="218"/>
                      <a:pt x="1412" y="176"/>
                    </a:cubicBezTo>
                    <a:cubicBezTo>
                      <a:pt x="1370" y="135"/>
                      <a:pt x="1308" y="104"/>
                      <a:pt x="1236" y="72"/>
                    </a:cubicBezTo>
                    <a:cubicBezTo>
                      <a:pt x="1163" y="42"/>
                      <a:pt x="1090" y="21"/>
                      <a:pt x="1028" y="10"/>
                    </a:cubicBezTo>
                    <a:cubicBezTo>
                      <a:pt x="1017" y="0"/>
                      <a:pt x="1017" y="0"/>
                      <a:pt x="1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5"/>
              <p:cNvSpPr/>
              <p:nvPr/>
            </p:nvSpPr>
            <p:spPr>
              <a:xfrm>
                <a:off x="6859202" y="1526197"/>
                <a:ext cx="196855" cy="181892"/>
              </a:xfrm>
              <a:custGeom>
                <a:rect b="b" l="l" r="r" t="t"/>
                <a:pathLst>
                  <a:path extrusionOk="0" h="4036" w="4368">
                    <a:moveTo>
                      <a:pt x="1183" y="0"/>
                    </a:moveTo>
                    <a:cubicBezTo>
                      <a:pt x="1090" y="0"/>
                      <a:pt x="1017" y="11"/>
                      <a:pt x="944" y="21"/>
                    </a:cubicBezTo>
                    <a:cubicBezTo>
                      <a:pt x="809" y="32"/>
                      <a:pt x="685" y="73"/>
                      <a:pt x="571" y="125"/>
                    </a:cubicBezTo>
                    <a:cubicBezTo>
                      <a:pt x="447" y="187"/>
                      <a:pt x="332" y="270"/>
                      <a:pt x="249" y="385"/>
                    </a:cubicBezTo>
                    <a:cubicBezTo>
                      <a:pt x="239" y="405"/>
                      <a:pt x="228" y="436"/>
                      <a:pt x="228" y="468"/>
                    </a:cubicBezTo>
                    <a:cubicBezTo>
                      <a:pt x="115" y="664"/>
                      <a:pt x="42" y="882"/>
                      <a:pt x="21" y="1100"/>
                    </a:cubicBezTo>
                    <a:cubicBezTo>
                      <a:pt x="0" y="1328"/>
                      <a:pt x="32" y="1567"/>
                      <a:pt x="115" y="1816"/>
                    </a:cubicBezTo>
                    <a:cubicBezTo>
                      <a:pt x="187" y="2033"/>
                      <a:pt x="301" y="2252"/>
                      <a:pt x="467" y="2480"/>
                    </a:cubicBezTo>
                    <a:cubicBezTo>
                      <a:pt x="612" y="2687"/>
                      <a:pt x="799" y="2884"/>
                      <a:pt x="1017" y="3071"/>
                    </a:cubicBezTo>
                    <a:cubicBezTo>
                      <a:pt x="1224" y="3248"/>
                      <a:pt x="1452" y="3403"/>
                      <a:pt x="1712" y="3548"/>
                    </a:cubicBezTo>
                    <a:cubicBezTo>
                      <a:pt x="1950" y="3693"/>
                      <a:pt x="2189" y="3797"/>
                      <a:pt x="2448" y="3880"/>
                    </a:cubicBezTo>
                    <a:cubicBezTo>
                      <a:pt x="2759" y="3984"/>
                      <a:pt x="3050" y="4036"/>
                      <a:pt x="3319" y="4036"/>
                    </a:cubicBezTo>
                    <a:cubicBezTo>
                      <a:pt x="3527" y="4036"/>
                      <a:pt x="3714" y="4004"/>
                      <a:pt x="3880" y="3953"/>
                    </a:cubicBezTo>
                    <a:cubicBezTo>
                      <a:pt x="4066" y="3891"/>
                      <a:pt x="4191" y="3818"/>
                      <a:pt x="4264" y="3714"/>
                    </a:cubicBezTo>
                    <a:cubicBezTo>
                      <a:pt x="4347" y="3610"/>
                      <a:pt x="4368" y="3486"/>
                      <a:pt x="4347" y="3351"/>
                    </a:cubicBezTo>
                    <a:cubicBezTo>
                      <a:pt x="4326" y="3237"/>
                      <a:pt x="4274" y="3123"/>
                      <a:pt x="4181" y="2988"/>
                    </a:cubicBezTo>
                    <a:cubicBezTo>
                      <a:pt x="4170" y="2978"/>
                      <a:pt x="4160" y="2967"/>
                      <a:pt x="4149" y="2946"/>
                    </a:cubicBezTo>
                    <a:lnTo>
                      <a:pt x="4181" y="2946"/>
                    </a:lnTo>
                    <a:cubicBezTo>
                      <a:pt x="4222" y="2936"/>
                      <a:pt x="4253" y="2916"/>
                      <a:pt x="4285" y="2874"/>
                    </a:cubicBezTo>
                    <a:cubicBezTo>
                      <a:pt x="4357" y="2801"/>
                      <a:pt x="4357" y="2687"/>
                      <a:pt x="4347" y="2635"/>
                    </a:cubicBezTo>
                    <a:cubicBezTo>
                      <a:pt x="4326" y="2521"/>
                      <a:pt x="4274" y="2418"/>
                      <a:pt x="4222" y="2324"/>
                    </a:cubicBezTo>
                    <a:cubicBezTo>
                      <a:pt x="4160" y="2210"/>
                      <a:pt x="4077" y="2116"/>
                      <a:pt x="4004" y="2033"/>
                    </a:cubicBezTo>
                    <a:cubicBezTo>
                      <a:pt x="3911" y="1930"/>
                      <a:pt x="3807" y="1837"/>
                      <a:pt x="3724" y="1775"/>
                    </a:cubicBezTo>
                    <a:cubicBezTo>
                      <a:pt x="3745" y="1775"/>
                      <a:pt x="3755" y="1764"/>
                      <a:pt x="3776" y="1754"/>
                    </a:cubicBezTo>
                    <a:cubicBezTo>
                      <a:pt x="3828" y="1733"/>
                      <a:pt x="3870" y="1702"/>
                      <a:pt x="3900" y="1650"/>
                    </a:cubicBezTo>
                    <a:cubicBezTo>
                      <a:pt x="3932" y="1598"/>
                      <a:pt x="3932" y="1536"/>
                      <a:pt x="3921" y="1494"/>
                    </a:cubicBezTo>
                    <a:cubicBezTo>
                      <a:pt x="3921" y="1422"/>
                      <a:pt x="3890" y="1360"/>
                      <a:pt x="3859" y="1307"/>
                    </a:cubicBezTo>
                    <a:cubicBezTo>
                      <a:pt x="3817" y="1224"/>
                      <a:pt x="3755" y="1141"/>
                      <a:pt x="3693" y="1079"/>
                    </a:cubicBezTo>
                    <a:cubicBezTo>
                      <a:pt x="3455" y="809"/>
                      <a:pt x="3133" y="581"/>
                      <a:pt x="2729" y="394"/>
                    </a:cubicBezTo>
                    <a:cubicBezTo>
                      <a:pt x="2583" y="332"/>
                      <a:pt x="2407" y="260"/>
                      <a:pt x="2189" y="198"/>
                    </a:cubicBezTo>
                    <a:cubicBezTo>
                      <a:pt x="2054" y="156"/>
                      <a:pt x="1899" y="104"/>
                      <a:pt x="1722" y="63"/>
                    </a:cubicBezTo>
                    <a:cubicBezTo>
                      <a:pt x="1535" y="21"/>
                      <a:pt x="1349" y="0"/>
                      <a:pt x="1183"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
              <p:cNvSpPr/>
              <p:nvPr/>
            </p:nvSpPr>
            <p:spPr>
              <a:xfrm>
                <a:off x="6860103" y="1578116"/>
                <a:ext cx="196404" cy="129975"/>
              </a:xfrm>
              <a:custGeom>
                <a:rect b="b" l="l" r="r" t="t"/>
                <a:pathLst>
                  <a:path extrusionOk="0" h="2884" w="4358">
                    <a:moveTo>
                      <a:pt x="3746" y="0"/>
                    </a:moveTo>
                    <a:cubicBezTo>
                      <a:pt x="3746" y="21"/>
                      <a:pt x="3746" y="42"/>
                      <a:pt x="3756" y="62"/>
                    </a:cubicBezTo>
                    <a:lnTo>
                      <a:pt x="3756" y="125"/>
                    </a:lnTo>
                    <a:cubicBezTo>
                      <a:pt x="3746" y="145"/>
                      <a:pt x="3746" y="155"/>
                      <a:pt x="3735" y="176"/>
                    </a:cubicBezTo>
                    <a:cubicBezTo>
                      <a:pt x="3735" y="197"/>
                      <a:pt x="3725" y="208"/>
                      <a:pt x="3714" y="228"/>
                    </a:cubicBezTo>
                    <a:cubicBezTo>
                      <a:pt x="3694" y="249"/>
                      <a:pt x="3673" y="270"/>
                      <a:pt x="3642" y="291"/>
                    </a:cubicBezTo>
                    <a:cubicBezTo>
                      <a:pt x="3611" y="311"/>
                      <a:pt x="3569" y="321"/>
                      <a:pt x="3538" y="332"/>
                    </a:cubicBezTo>
                    <a:cubicBezTo>
                      <a:pt x="3497" y="332"/>
                      <a:pt x="3455" y="342"/>
                      <a:pt x="3414" y="342"/>
                    </a:cubicBezTo>
                    <a:cubicBezTo>
                      <a:pt x="3372" y="342"/>
                      <a:pt x="3320" y="332"/>
                      <a:pt x="3279" y="332"/>
                    </a:cubicBezTo>
                    <a:cubicBezTo>
                      <a:pt x="3310" y="353"/>
                      <a:pt x="3341" y="384"/>
                      <a:pt x="3362" y="404"/>
                    </a:cubicBezTo>
                    <a:cubicBezTo>
                      <a:pt x="3455" y="487"/>
                      <a:pt x="3538" y="570"/>
                      <a:pt x="3621" y="664"/>
                    </a:cubicBezTo>
                    <a:cubicBezTo>
                      <a:pt x="3704" y="747"/>
                      <a:pt x="3777" y="851"/>
                      <a:pt x="3850" y="944"/>
                    </a:cubicBezTo>
                    <a:cubicBezTo>
                      <a:pt x="3901" y="1037"/>
                      <a:pt x="3953" y="1130"/>
                      <a:pt x="3984" y="1234"/>
                    </a:cubicBezTo>
                    <a:cubicBezTo>
                      <a:pt x="3995" y="1276"/>
                      <a:pt x="4005" y="1328"/>
                      <a:pt x="4005" y="1379"/>
                    </a:cubicBezTo>
                    <a:cubicBezTo>
                      <a:pt x="4005" y="1421"/>
                      <a:pt x="3995" y="1462"/>
                      <a:pt x="3984" y="1494"/>
                    </a:cubicBezTo>
                    <a:cubicBezTo>
                      <a:pt x="3974" y="1525"/>
                      <a:pt x="3963" y="1556"/>
                      <a:pt x="3943" y="1577"/>
                    </a:cubicBezTo>
                    <a:cubicBezTo>
                      <a:pt x="3933" y="1598"/>
                      <a:pt x="3912" y="1618"/>
                      <a:pt x="3891" y="1639"/>
                    </a:cubicBezTo>
                    <a:cubicBezTo>
                      <a:pt x="3860" y="1660"/>
                      <a:pt x="3818" y="1691"/>
                      <a:pt x="3777" y="1701"/>
                    </a:cubicBezTo>
                    <a:cubicBezTo>
                      <a:pt x="3725" y="1711"/>
                      <a:pt x="3673" y="1711"/>
                      <a:pt x="3611" y="1711"/>
                    </a:cubicBezTo>
                    <a:cubicBezTo>
                      <a:pt x="3559" y="1701"/>
                      <a:pt x="3507" y="1691"/>
                      <a:pt x="3455" y="1670"/>
                    </a:cubicBezTo>
                    <a:cubicBezTo>
                      <a:pt x="3403" y="1660"/>
                      <a:pt x="3352" y="1639"/>
                      <a:pt x="3299" y="1618"/>
                    </a:cubicBezTo>
                    <a:cubicBezTo>
                      <a:pt x="3289" y="1618"/>
                      <a:pt x="3279" y="1618"/>
                      <a:pt x="3269" y="1608"/>
                    </a:cubicBezTo>
                    <a:lnTo>
                      <a:pt x="3269" y="1608"/>
                    </a:lnTo>
                    <a:lnTo>
                      <a:pt x="3362" y="1732"/>
                    </a:lnTo>
                    <a:cubicBezTo>
                      <a:pt x="3382" y="1764"/>
                      <a:pt x="3403" y="1794"/>
                      <a:pt x="3424" y="1836"/>
                    </a:cubicBezTo>
                    <a:cubicBezTo>
                      <a:pt x="3435" y="1847"/>
                      <a:pt x="3445" y="1867"/>
                      <a:pt x="3455" y="1888"/>
                    </a:cubicBezTo>
                    <a:lnTo>
                      <a:pt x="3486" y="1950"/>
                    </a:lnTo>
                    <a:cubicBezTo>
                      <a:pt x="3497" y="1981"/>
                      <a:pt x="3507" y="2013"/>
                      <a:pt x="3507" y="2033"/>
                    </a:cubicBezTo>
                    <a:cubicBezTo>
                      <a:pt x="3528" y="2126"/>
                      <a:pt x="3538" y="2209"/>
                      <a:pt x="3518" y="2292"/>
                    </a:cubicBezTo>
                    <a:cubicBezTo>
                      <a:pt x="3507" y="2354"/>
                      <a:pt x="3476" y="2417"/>
                      <a:pt x="3424" y="2458"/>
                    </a:cubicBezTo>
                    <a:cubicBezTo>
                      <a:pt x="3393" y="2479"/>
                      <a:pt x="3362" y="2500"/>
                      <a:pt x="3331" y="2510"/>
                    </a:cubicBezTo>
                    <a:cubicBezTo>
                      <a:pt x="3299" y="2520"/>
                      <a:pt x="3269" y="2531"/>
                      <a:pt x="3227" y="2531"/>
                    </a:cubicBezTo>
                    <a:cubicBezTo>
                      <a:pt x="3186" y="2536"/>
                      <a:pt x="3144" y="2539"/>
                      <a:pt x="3103" y="2539"/>
                    </a:cubicBezTo>
                    <a:cubicBezTo>
                      <a:pt x="3061" y="2539"/>
                      <a:pt x="3020" y="2536"/>
                      <a:pt x="2978" y="2531"/>
                    </a:cubicBezTo>
                    <a:cubicBezTo>
                      <a:pt x="2875" y="2520"/>
                      <a:pt x="2781" y="2500"/>
                      <a:pt x="2677" y="2469"/>
                    </a:cubicBezTo>
                    <a:cubicBezTo>
                      <a:pt x="2470" y="2417"/>
                      <a:pt x="2262" y="2344"/>
                      <a:pt x="2055" y="2251"/>
                    </a:cubicBezTo>
                    <a:cubicBezTo>
                      <a:pt x="1962" y="2220"/>
                      <a:pt x="1879" y="2178"/>
                      <a:pt x="1785" y="2137"/>
                    </a:cubicBezTo>
                    <a:cubicBezTo>
                      <a:pt x="1713" y="2096"/>
                      <a:pt x="1640" y="2064"/>
                      <a:pt x="1578" y="2022"/>
                    </a:cubicBezTo>
                    <a:cubicBezTo>
                      <a:pt x="1547" y="2013"/>
                      <a:pt x="1526" y="2002"/>
                      <a:pt x="1505" y="1981"/>
                    </a:cubicBezTo>
                    <a:cubicBezTo>
                      <a:pt x="1464" y="1960"/>
                      <a:pt x="1422" y="1930"/>
                      <a:pt x="1381" y="1909"/>
                    </a:cubicBezTo>
                    <a:cubicBezTo>
                      <a:pt x="1236" y="1805"/>
                      <a:pt x="1100" y="1691"/>
                      <a:pt x="966" y="1577"/>
                    </a:cubicBezTo>
                    <a:cubicBezTo>
                      <a:pt x="821" y="1442"/>
                      <a:pt x="685" y="1317"/>
                      <a:pt x="561" y="1172"/>
                    </a:cubicBezTo>
                    <a:cubicBezTo>
                      <a:pt x="447" y="1027"/>
                      <a:pt x="333" y="881"/>
                      <a:pt x="229" y="715"/>
                    </a:cubicBezTo>
                    <a:cubicBezTo>
                      <a:pt x="146" y="570"/>
                      <a:pt x="63" y="415"/>
                      <a:pt x="1" y="259"/>
                    </a:cubicBezTo>
                    <a:lnTo>
                      <a:pt x="1" y="259"/>
                    </a:lnTo>
                    <a:cubicBezTo>
                      <a:pt x="12" y="394"/>
                      <a:pt x="42" y="529"/>
                      <a:pt x="95" y="664"/>
                    </a:cubicBezTo>
                    <a:cubicBezTo>
                      <a:pt x="167" y="881"/>
                      <a:pt x="281" y="1100"/>
                      <a:pt x="447" y="1328"/>
                    </a:cubicBezTo>
                    <a:cubicBezTo>
                      <a:pt x="602" y="1535"/>
                      <a:pt x="789" y="1732"/>
                      <a:pt x="997" y="1919"/>
                    </a:cubicBezTo>
                    <a:cubicBezTo>
                      <a:pt x="1204" y="2096"/>
                      <a:pt x="1432" y="2261"/>
                      <a:pt x="1681" y="2407"/>
                    </a:cubicBezTo>
                    <a:cubicBezTo>
                      <a:pt x="1920" y="2541"/>
                      <a:pt x="2169" y="2645"/>
                      <a:pt x="2428" y="2728"/>
                    </a:cubicBezTo>
                    <a:cubicBezTo>
                      <a:pt x="2739" y="2832"/>
                      <a:pt x="3030" y="2884"/>
                      <a:pt x="3299" y="2884"/>
                    </a:cubicBezTo>
                    <a:cubicBezTo>
                      <a:pt x="3507" y="2884"/>
                      <a:pt x="3694" y="2852"/>
                      <a:pt x="3870" y="2801"/>
                    </a:cubicBezTo>
                    <a:cubicBezTo>
                      <a:pt x="4046" y="2749"/>
                      <a:pt x="4171" y="2666"/>
                      <a:pt x="4254" y="2562"/>
                    </a:cubicBezTo>
                    <a:cubicBezTo>
                      <a:pt x="4327" y="2458"/>
                      <a:pt x="4357" y="2334"/>
                      <a:pt x="4327" y="2199"/>
                    </a:cubicBezTo>
                    <a:cubicBezTo>
                      <a:pt x="4306" y="2085"/>
                      <a:pt x="4254" y="1971"/>
                      <a:pt x="4161" y="1836"/>
                    </a:cubicBezTo>
                    <a:cubicBezTo>
                      <a:pt x="4150" y="1826"/>
                      <a:pt x="4140" y="1815"/>
                      <a:pt x="4129" y="1794"/>
                    </a:cubicBezTo>
                    <a:lnTo>
                      <a:pt x="4161" y="1794"/>
                    </a:lnTo>
                    <a:cubicBezTo>
                      <a:pt x="4202" y="1784"/>
                      <a:pt x="4244" y="1764"/>
                      <a:pt x="4275" y="1722"/>
                    </a:cubicBezTo>
                    <a:cubicBezTo>
                      <a:pt x="4337" y="1649"/>
                      <a:pt x="4337" y="1535"/>
                      <a:pt x="4327" y="1483"/>
                    </a:cubicBezTo>
                    <a:cubicBezTo>
                      <a:pt x="4316" y="1369"/>
                      <a:pt x="4254" y="1255"/>
                      <a:pt x="4202" y="1172"/>
                    </a:cubicBezTo>
                    <a:cubicBezTo>
                      <a:pt x="4140" y="1058"/>
                      <a:pt x="4057" y="954"/>
                      <a:pt x="3984" y="881"/>
                    </a:cubicBezTo>
                    <a:cubicBezTo>
                      <a:pt x="3891" y="778"/>
                      <a:pt x="3787" y="695"/>
                      <a:pt x="3704" y="623"/>
                    </a:cubicBezTo>
                    <a:lnTo>
                      <a:pt x="3714" y="623"/>
                    </a:lnTo>
                    <a:cubicBezTo>
                      <a:pt x="3735" y="623"/>
                      <a:pt x="3746" y="612"/>
                      <a:pt x="3756" y="612"/>
                    </a:cubicBezTo>
                    <a:cubicBezTo>
                      <a:pt x="3808" y="581"/>
                      <a:pt x="3850" y="550"/>
                      <a:pt x="3880" y="498"/>
                    </a:cubicBezTo>
                    <a:cubicBezTo>
                      <a:pt x="3912" y="446"/>
                      <a:pt x="3912" y="384"/>
                      <a:pt x="3912" y="342"/>
                    </a:cubicBezTo>
                    <a:cubicBezTo>
                      <a:pt x="3901" y="270"/>
                      <a:pt x="3870" y="208"/>
                      <a:pt x="3839" y="155"/>
                    </a:cubicBezTo>
                    <a:cubicBezTo>
                      <a:pt x="3818" y="104"/>
                      <a:pt x="3777" y="52"/>
                      <a:pt x="374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5"/>
              <p:cNvSpPr/>
              <p:nvPr/>
            </p:nvSpPr>
            <p:spPr>
              <a:xfrm>
                <a:off x="7037311" y="1638867"/>
                <a:ext cx="45" cy="45"/>
              </a:xfrm>
              <a:custGeom>
                <a:rect b="b" l="l" r="r" t="t"/>
                <a:pathLst>
                  <a:path extrusionOk="0" h="1" w="1">
                    <a:moveTo>
                      <a:pt x="1" y="1"/>
                    </a:moveTo>
                    <a:lnTo>
                      <a:pt x="1" y="1"/>
                    </a:lnTo>
                    <a:close/>
                  </a:path>
                </a:pathLst>
              </a:custGeom>
              <a:solidFill>
                <a:srgbClr val="789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5"/>
              <p:cNvSpPr/>
              <p:nvPr/>
            </p:nvSpPr>
            <p:spPr>
              <a:xfrm>
                <a:off x="6832071" y="1569688"/>
                <a:ext cx="227726" cy="141872"/>
              </a:xfrm>
              <a:custGeom>
                <a:rect b="b" l="l" r="r" t="t"/>
                <a:pathLst>
                  <a:path extrusionOk="0" h="3148" w="5053">
                    <a:moveTo>
                      <a:pt x="32" y="0"/>
                    </a:moveTo>
                    <a:cubicBezTo>
                      <a:pt x="11" y="0"/>
                      <a:pt x="0" y="21"/>
                      <a:pt x="0" y="42"/>
                    </a:cubicBezTo>
                    <a:cubicBezTo>
                      <a:pt x="0" y="114"/>
                      <a:pt x="21" y="187"/>
                      <a:pt x="53" y="259"/>
                    </a:cubicBezTo>
                    <a:cubicBezTo>
                      <a:pt x="83" y="322"/>
                      <a:pt x="125" y="384"/>
                      <a:pt x="187" y="436"/>
                    </a:cubicBezTo>
                    <a:cubicBezTo>
                      <a:pt x="219" y="457"/>
                      <a:pt x="249" y="467"/>
                      <a:pt x="281" y="478"/>
                    </a:cubicBezTo>
                    <a:cubicBezTo>
                      <a:pt x="312" y="488"/>
                      <a:pt x="343" y="488"/>
                      <a:pt x="374" y="488"/>
                    </a:cubicBezTo>
                    <a:cubicBezTo>
                      <a:pt x="426" y="478"/>
                      <a:pt x="468" y="446"/>
                      <a:pt x="509" y="405"/>
                    </a:cubicBezTo>
                    <a:cubicBezTo>
                      <a:pt x="581" y="706"/>
                      <a:pt x="706" y="996"/>
                      <a:pt x="851" y="1266"/>
                    </a:cubicBezTo>
                    <a:cubicBezTo>
                      <a:pt x="1028" y="1566"/>
                      <a:pt x="1245" y="1836"/>
                      <a:pt x="1494" y="2085"/>
                    </a:cubicBezTo>
                    <a:cubicBezTo>
                      <a:pt x="1733" y="2324"/>
                      <a:pt x="2024" y="2531"/>
                      <a:pt x="2324" y="2697"/>
                    </a:cubicBezTo>
                    <a:cubicBezTo>
                      <a:pt x="2480" y="2780"/>
                      <a:pt x="2635" y="2853"/>
                      <a:pt x="2801" y="2915"/>
                    </a:cubicBezTo>
                    <a:cubicBezTo>
                      <a:pt x="2957" y="2967"/>
                      <a:pt x="3123" y="3019"/>
                      <a:pt x="3289" y="3050"/>
                    </a:cubicBezTo>
                    <a:cubicBezTo>
                      <a:pt x="3393" y="3081"/>
                      <a:pt x="3507" y="3102"/>
                      <a:pt x="3621" y="3112"/>
                    </a:cubicBezTo>
                    <a:cubicBezTo>
                      <a:pt x="3735" y="3133"/>
                      <a:pt x="3849" y="3143"/>
                      <a:pt x="3974" y="3143"/>
                    </a:cubicBezTo>
                    <a:cubicBezTo>
                      <a:pt x="4004" y="3146"/>
                      <a:pt x="4035" y="3147"/>
                      <a:pt x="4066" y="3147"/>
                    </a:cubicBezTo>
                    <a:cubicBezTo>
                      <a:pt x="4150" y="3147"/>
                      <a:pt x="4235" y="3137"/>
                      <a:pt x="4326" y="3122"/>
                    </a:cubicBezTo>
                    <a:cubicBezTo>
                      <a:pt x="4430" y="3102"/>
                      <a:pt x="4544" y="3071"/>
                      <a:pt x="4638" y="3019"/>
                    </a:cubicBezTo>
                    <a:cubicBezTo>
                      <a:pt x="4741" y="2956"/>
                      <a:pt x="4834" y="2884"/>
                      <a:pt x="4917" y="2790"/>
                    </a:cubicBezTo>
                    <a:cubicBezTo>
                      <a:pt x="4949" y="2739"/>
                      <a:pt x="4970" y="2697"/>
                      <a:pt x="4990" y="2645"/>
                    </a:cubicBezTo>
                    <a:cubicBezTo>
                      <a:pt x="5000" y="2624"/>
                      <a:pt x="5011" y="2594"/>
                      <a:pt x="5021" y="2573"/>
                    </a:cubicBezTo>
                    <a:cubicBezTo>
                      <a:pt x="5032" y="2541"/>
                      <a:pt x="5032" y="2511"/>
                      <a:pt x="5042" y="2479"/>
                    </a:cubicBezTo>
                    <a:cubicBezTo>
                      <a:pt x="5053" y="2375"/>
                      <a:pt x="5021" y="2262"/>
                      <a:pt x="4979" y="2168"/>
                    </a:cubicBezTo>
                    <a:cubicBezTo>
                      <a:pt x="4928" y="2054"/>
                      <a:pt x="4845" y="1951"/>
                      <a:pt x="4751" y="1878"/>
                    </a:cubicBezTo>
                    <a:cubicBezTo>
                      <a:pt x="4737" y="1864"/>
                      <a:pt x="4721" y="1858"/>
                      <a:pt x="4705" y="1858"/>
                    </a:cubicBezTo>
                    <a:cubicBezTo>
                      <a:pt x="4685" y="1858"/>
                      <a:pt x="4665" y="1866"/>
                      <a:pt x="4648" y="1878"/>
                    </a:cubicBezTo>
                    <a:cubicBezTo>
                      <a:pt x="4627" y="1909"/>
                      <a:pt x="4638" y="1951"/>
                      <a:pt x="4658" y="1981"/>
                    </a:cubicBezTo>
                    <a:cubicBezTo>
                      <a:pt x="4689" y="2002"/>
                      <a:pt x="4710" y="2023"/>
                      <a:pt x="4731" y="2044"/>
                    </a:cubicBezTo>
                    <a:cubicBezTo>
                      <a:pt x="4751" y="2064"/>
                      <a:pt x="4762" y="2085"/>
                      <a:pt x="4783" y="2106"/>
                    </a:cubicBezTo>
                    <a:cubicBezTo>
                      <a:pt x="4804" y="2137"/>
                      <a:pt x="4814" y="2158"/>
                      <a:pt x="4824" y="2189"/>
                    </a:cubicBezTo>
                    <a:cubicBezTo>
                      <a:pt x="4845" y="2230"/>
                      <a:pt x="4866" y="2272"/>
                      <a:pt x="4876" y="2313"/>
                    </a:cubicBezTo>
                    <a:cubicBezTo>
                      <a:pt x="4876" y="2355"/>
                      <a:pt x="4887" y="2386"/>
                      <a:pt x="4887" y="2417"/>
                    </a:cubicBezTo>
                    <a:cubicBezTo>
                      <a:pt x="4887" y="2458"/>
                      <a:pt x="4876" y="2500"/>
                      <a:pt x="4866" y="2531"/>
                    </a:cubicBezTo>
                    <a:cubicBezTo>
                      <a:pt x="4855" y="2573"/>
                      <a:pt x="4834" y="2614"/>
                      <a:pt x="4814" y="2645"/>
                    </a:cubicBezTo>
                    <a:cubicBezTo>
                      <a:pt x="4783" y="2687"/>
                      <a:pt x="4751" y="2739"/>
                      <a:pt x="4710" y="2770"/>
                    </a:cubicBezTo>
                    <a:cubicBezTo>
                      <a:pt x="4658" y="2811"/>
                      <a:pt x="4596" y="2853"/>
                      <a:pt x="4544" y="2884"/>
                    </a:cubicBezTo>
                    <a:cubicBezTo>
                      <a:pt x="4472" y="2915"/>
                      <a:pt x="4399" y="2946"/>
                      <a:pt x="4316" y="2956"/>
                    </a:cubicBezTo>
                    <a:cubicBezTo>
                      <a:pt x="4214" y="2980"/>
                      <a:pt x="4107" y="2992"/>
                      <a:pt x="3998" y="2992"/>
                    </a:cubicBezTo>
                    <a:cubicBezTo>
                      <a:pt x="3963" y="2992"/>
                      <a:pt x="3927" y="2990"/>
                      <a:pt x="3891" y="2988"/>
                    </a:cubicBezTo>
                    <a:lnTo>
                      <a:pt x="3911" y="2988"/>
                    </a:lnTo>
                    <a:cubicBezTo>
                      <a:pt x="3746" y="2988"/>
                      <a:pt x="3590" y="2956"/>
                      <a:pt x="3424" y="2926"/>
                    </a:cubicBezTo>
                    <a:cubicBezTo>
                      <a:pt x="3268" y="2905"/>
                      <a:pt x="3123" y="2863"/>
                      <a:pt x="2967" y="2822"/>
                    </a:cubicBezTo>
                    <a:lnTo>
                      <a:pt x="2957" y="2822"/>
                    </a:lnTo>
                    <a:cubicBezTo>
                      <a:pt x="2667" y="2728"/>
                      <a:pt x="2386" y="2594"/>
                      <a:pt x="2127" y="2428"/>
                    </a:cubicBezTo>
                    <a:lnTo>
                      <a:pt x="2127" y="2428"/>
                    </a:lnTo>
                    <a:cubicBezTo>
                      <a:pt x="2127" y="2429"/>
                      <a:pt x="2128" y="2431"/>
                      <a:pt x="2128" y="2432"/>
                    </a:cubicBezTo>
                    <a:lnTo>
                      <a:pt x="2128" y="2432"/>
                    </a:lnTo>
                    <a:cubicBezTo>
                      <a:pt x="1852" y="2257"/>
                      <a:pt x="1595" y="2041"/>
                      <a:pt x="1370" y="1805"/>
                    </a:cubicBezTo>
                    <a:lnTo>
                      <a:pt x="1380" y="1805"/>
                    </a:lnTo>
                    <a:cubicBezTo>
                      <a:pt x="1266" y="1691"/>
                      <a:pt x="1173" y="1566"/>
                      <a:pt x="1079" y="1442"/>
                    </a:cubicBezTo>
                    <a:cubicBezTo>
                      <a:pt x="986" y="1307"/>
                      <a:pt x="903" y="1162"/>
                      <a:pt x="830" y="1027"/>
                    </a:cubicBezTo>
                    <a:cubicBezTo>
                      <a:pt x="779" y="913"/>
                      <a:pt x="727" y="799"/>
                      <a:pt x="685" y="685"/>
                    </a:cubicBezTo>
                    <a:cubicBezTo>
                      <a:pt x="634" y="561"/>
                      <a:pt x="602" y="436"/>
                      <a:pt x="571" y="312"/>
                    </a:cubicBezTo>
                    <a:cubicBezTo>
                      <a:pt x="565" y="294"/>
                      <a:pt x="550" y="286"/>
                      <a:pt x="534" y="286"/>
                    </a:cubicBezTo>
                    <a:cubicBezTo>
                      <a:pt x="521" y="286"/>
                      <a:pt x="508" y="292"/>
                      <a:pt x="498" y="301"/>
                    </a:cubicBezTo>
                    <a:cubicBezTo>
                      <a:pt x="488" y="322"/>
                      <a:pt x="468" y="342"/>
                      <a:pt x="447" y="363"/>
                    </a:cubicBezTo>
                    <a:cubicBezTo>
                      <a:pt x="436" y="374"/>
                      <a:pt x="415" y="384"/>
                      <a:pt x="395" y="395"/>
                    </a:cubicBezTo>
                    <a:cubicBezTo>
                      <a:pt x="385" y="405"/>
                      <a:pt x="374" y="405"/>
                      <a:pt x="364" y="405"/>
                    </a:cubicBezTo>
                    <a:cubicBezTo>
                      <a:pt x="353" y="415"/>
                      <a:pt x="343" y="415"/>
                      <a:pt x="332" y="415"/>
                    </a:cubicBezTo>
                    <a:cubicBezTo>
                      <a:pt x="312" y="415"/>
                      <a:pt x="302" y="405"/>
                      <a:pt x="291" y="405"/>
                    </a:cubicBezTo>
                    <a:cubicBezTo>
                      <a:pt x="281" y="395"/>
                      <a:pt x="260" y="395"/>
                      <a:pt x="249" y="384"/>
                    </a:cubicBezTo>
                    <a:cubicBezTo>
                      <a:pt x="229" y="374"/>
                      <a:pt x="208" y="353"/>
                      <a:pt x="187" y="342"/>
                    </a:cubicBezTo>
                    <a:cubicBezTo>
                      <a:pt x="156" y="301"/>
                      <a:pt x="136" y="270"/>
                      <a:pt x="115" y="229"/>
                    </a:cubicBezTo>
                    <a:cubicBezTo>
                      <a:pt x="104" y="187"/>
                      <a:pt x="83" y="156"/>
                      <a:pt x="73" y="125"/>
                    </a:cubicBezTo>
                    <a:lnTo>
                      <a:pt x="73" y="31"/>
                    </a:lnTo>
                    <a:cubicBezTo>
                      <a:pt x="73" y="10"/>
                      <a:pt x="53" y="0"/>
                      <a:pt x="3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5"/>
              <p:cNvSpPr/>
              <p:nvPr/>
            </p:nvSpPr>
            <p:spPr>
              <a:xfrm>
                <a:off x="6955963" y="1527144"/>
                <a:ext cx="82338" cy="80941"/>
              </a:xfrm>
              <a:custGeom>
                <a:rect b="b" l="l" r="r" t="t"/>
                <a:pathLst>
                  <a:path extrusionOk="0" h="1796" w="1827">
                    <a:moveTo>
                      <a:pt x="42" y="0"/>
                    </a:moveTo>
                    <a:cubicBezTo>
                      <a:pt x="31" y="0"/>
                      <a:pt x="21" y="11"/>
                      <a:pt x="11" y="11"/>
                    </a:cubicBezTo>
                    <a:cubicBezTo>
                      <a:pt x="1" y="32"/>
                      <a:pt x="11" y="52"/>
                      <a:pt x="21" y="62"/>
                    </a:cubicBezTo>
                    <a:cubicBezTo>
                      <a:pt x="42" y="83"/>
                      <a:pt x="73" y="104"/>
                      <a:pt x="94" y="125"/>
                    </a:cubicBezTo>
                    <a:cubicBezTo>
                      <a:pt x="146" y="156"/>
                      <a:pt x="187" y="177"/>
                      <a:pt x="229" y="208"/>
                    </a:cubicBezTo>
                    <a:cubicBezTo>
                      <a:pt x="363" y="291"/>
                      <a:pt x="499" y="373"/>
                      <a:pt x="623" y="456"/>
                    </a:cubicBezTo>
                    <a:cubicBezTo>
                      <a:pt x="778" y="550"/>
                      <a:pt x="923" y="654"/>
                      <a:pt x="1079" y="768"/>
                    </a:cubicBezTo>
                    <a:cubicBezTo>
                      <a:pt x="1214" y="871"/>
                      <a:pt x="1359" y="986"/>
                      <a:pt x="1484" y="1110"/>
                    </a:cubicBezTo>
                    <a:cubicBezTo>
                      <a:pt x="1557" y="1183"/>
                      <a:pt x="1629" y="1266"/>
                      <a:pt x="1681" y="1349"/>
                    </a:cubicBezTo>
                    <a:cubicBezTo>
                      <a:pt x="1691" y="1380"/>
                      <a:pt x="1712" y="1411"/>
                      <a:pt x="1723" y="1452"/>
                    </a:cubicBezTo>
                    <a:lnTo>
                      <a:pt x="1723" y="1505"/>
                    </a:lnTo>
                    <a:lnTo>
                      <a:pt x="1723" y="1546"/>
                    </a:lnTo>
                    <a:cubicBezTo>
                      <a:pt x="1712" y="1567"/>
                      <a:pt x="1712" y="1577"/>
                      <a:pt x="1702" y="1588"/>
                    </a:cubicBezTo>
                    <a:cubicBezTo>
                      <a:pt x="1702" y="1598"/>
                      <a:pt x="1691" y="1608"/>
                      <a:pt x="1670" y="1618"/>
                    </a:cubicBezTo>
                    <a:cubicBezTo>
                      <a:pt x="1660" y="1639"/>
                      <a:pt x="1640" y="1650"/>
                      <a:pt x="1619" y="1671"/>
                    </a:cubicBezTo>
                    <a:cubicBezTo>
                      <a:pt x="1608" y="1671"/>
                      <a:pt x="1598" y="1681"/>
                      <a:pt x="1587" y="1681"/>
                    </a:cubicBezTo>
                    <a:cubicBezTo>
                      <a:pt x="1557" y="1701"/>
                      <a:pt x="1536" y="1733"/>
                      <a:pt x="1557" y="1763"/>
                    </a:cubicBezTo>
                    <a:cubicBezTo>
                      <a:pt x="1557" y="1774"/>
                      <a:pt x="1567" y="1784"/>
                      <a:pt x="1587" y="1795"/>
                    </a:cubicBezTo>
                    <a:lnTo>
                      <a:pt x="1608" y="1795"/>
                    </a:lnTo>
                    <a:cubicBezTo>
                      <a:pt x="1619" y="1795"/>
                      <a:pt x="1629" y="1795"/>
                      <a:pt x="1640" y="1784"/>
                    </a:cubicBezTo>
                    <a:lnTo>
                      <a:pt x="1733" y="1722"/>
                    </a:lnTo>
                    <a:cubicBezTo>
                      <a:pt x="1743" y="1712"/>
                      <a:pt x="1753" y="1691"/>
                      <a:pt x="1764" y="1681"/>
                    </a:cubicBezTo>
                    <a:cubicBezTo>
                      <a:pt x="1774" y="1671"/>
                      <a:pt x="1785" y="1650"/>
                      <a:pt x="1795" y="1629"/>
                    </a:cubicBezTo>
                    <a:cubicBezTo>
                      <a:pt x="1816" y="1608"/>
                      <a:pt x="1816" y="1577"/>
                      <a:pt x="1826" y="1546"/>
                    </a:cubicBezTo>
                    <a:cubicBezTo>
                      <a:pt x="1826" y="1515"/>
                      <a:pt x="1826" y="1484"/>
                      <a:pt x="1816" y="1452"/>
                    </a:cubicBezTo>
                    <a:cubicBezTo>
                      <a:pt x="1806" y="1380"/>
                      <a:pt x="1774" y="1318"/>
                      <a:pt x="1733" y="1256"/>
                    </a:cubicBezTo>
                    <a:cubicBezTo>
                      <a:pt x="1681" y="1183"/>
                      <a:pt x="1619" y="1120"/>
                      <a:pt x="1557" y="1058"/>
                    </a:cubicBezTo>
                    <a:cubicBezTo>
                      <a:pt x="1484" y="986"/>
                      <a:pt x="1401" y="913"/>
                      <a:pt x="1318" y="851"/>
                    </a:cubicBezTo>
                    <a:cubicBezTo>
                      <a:pt x="1225" y="778"/>
                      <a:pt x="1142" y="716"/>
                      <a:pt x="1048" y="643"/>
                    </a:cubicBezTo>
                    <a:cubicBezTo>
                      <a:pt x="861" y="519"/>
                      <a:pt x="675" y="405"/>
                      <a:pt x="488" y="281"/>
                    </a:cubicBezTo>
                    <a:cubicBezTo>
                      <a:pt x="395" y="228"/>
                      <a:pt x="312" y="166"/>
                      <a:pt x="218" y="115"/>
                    </a:cubicBezTo>
                    <a:lnTo>
                      <a:pt x="125" y="52"/>
                    </a:lnTo>
                    <a:cubicBezTo>
                      <a:pt x="104" y="42"/>
                      <a:pt x="84" y="21"/>
                      <a:pt x="63" y="11"/>
                    </a:cubicBezTo>
                    <a:cubicBezTo>
                      <a:pt x="63"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5"/>
              <p:cNvSpPr/>
              <p:nvPr/>
            </p:nvSpPr>
            <p:spPr>
              <a:xfrm>
                <a:off x="6896563" y="1568741"/>
                <a:ext cx="114607" cy="90135"/>
              </a:xfrm>
              <a:custGeom>
                <a:rect b="b" l="l" r="r" t="t"/>
                <a:pathLst>
                  <a:path extrusionOk="0" h="2000" w="2543">
                    <a:moveTo>
                      <a:pt x="2324" y="1089"/>
                    </a:moveTo>
                    <a:cubicBezTo>
                      <a:pt x="2324" y="1097"/>
                      <a:pt x="2330" y="1099"/>
                      <a:pt x="2333" y="1100"/>
                    </a:cubicBezTo>
                    <a:lnTo>
                      <a:pt x="2333" y="1100"/>
                    </a:lnTo>
                    <a:cubicBezTo>
                      <a:pt x="2330" y="1096"/>
                      <a:pt x="2327" y="1093"/>
                      <a:pt x="2324" y="1089"/>
                    </a:cubicBezTo>
                    <a:close/>
                    <a:moveTo>
                      <a:pt x="2096" y="1691"/>
                    </a:moveTo>
                    <a:cubicBezTo>
                      <a:pt x="2098" y="1691"/>
                      <a:pt x="2100" y="1692"/>
                      <a:pt x="2101" y="1692"/>
                    </a:cubicBezTo>
                    <a:lnTo>
                      <a:pt x="2101" y="1692"/>
                    </a:lnTo>
                    <a:cubicBezTo>
                      <a:pt x="2100" y="1691"/>
                      <a:pt x="2098" y="1691"/>
                      <a:pt x="2096" y="1691"/>
                    </a:cubicBezTo>
                    <a:close/>
                    <a:moveTo>
                      <a:pt x="2076" y="1"/>
                    </a:moveTo>
                    <a:cubicBezTo>
                      <a:pt x="2066" y="1"/>
                      <a:pt x="2055" y="1"/>
                      <a:pt x="2055" y="11"/>
                    </a:cubicBezTo>
                    <a:cubicBezTo>
                      <a:pt x="2034" y="21"/>
                      <a:pt x="2034" y="42"/>
                      <a:pt x="2055" y="63"/>
                    </a:cubicBezTo>
                    <a:cubicBezTo>
                      <a:pt x="2076" y="84"/>
                      <a:pt x="2096" y="104"/>
                      <a:pt x="2107" y="125"/>
                    </a:cubicBezTo>
                    <a:lnTo>
                      <a:pt x="2117" y="125"/>
                    </a:lnTo>
                    <a:cubicBezTo>
                      <a:pt x="2138" y="156"/>
                      <a:pt x="2159" y="197"/>
                      <a:pt x="2179" y="229"/>
                    </a:cubicBezTo>
                    <a:lnTo>
                      <a:pt x="2211" y="353"/>
                    </a:lnTo>
                    <a:lnTo>
                      <a:pt x="2211" y="446"/>
                    </a:lnTo>
                    <a:cubicBezTo>
                      <a:pt x="2211" y="467"/>
                      <a:pt x="2200" y="488"/>
                      <a:pt x="2190" y="509"/>
                    </a:cubicBezTo>
                    <a:cubicBezTo>
                      <a:pt x="2190" y="529"/>
                      <a:pt x="2179" y="540"/>
                      <a:pt x="2169" y="561"/>
                    </a:cubicBezTo>
                    <a:cubicBezTo>
                      <a:pt x="2159" y="571"/>
                      <a:pt x="2149" y="582"/>
                      <a:pt x="2138" y="582"/>
                    </a:cubicBezTo>
                    <a:cubicBezTo>
                      <a:pt x="2128" y="592"/>
                      <a:pt x="2117" y="602"/>
                      <a:pt x="2107" y="602"/>
                    </a:cubicBezTo>
                    <a:cubicBezTo>
                      <a:pt x="2096" y="612"/>
                      <a:pt x="2076" y="612"/>
                      <a:pt x="2066" y="623"/>
                    </a:cubicBezTo>
                    <a:lnTo>
                      <a:pt x="2003" y="623"/>
                    </a:lnTo>
                    <a:cubicBezTo>
                      <a:pt x="1962" y="612"/>
                      <a:pt x="1930" y="602"/>
                      <a:pt x="1900" y="592"/>
                    </a:cubicBezTo>
                    <a:cubicBezTo>
                      <a:pt x="1889" y="582"/>
                      <a:pt x="1868" y="571"/>
                      <a:pt x="1847" y="571"/>
                    </a:cubicBezTo>
                    <a:cubicBezTo>
                      <a:pt x="1842" y="566"/>
                      <a:pt x="1835" y="563"/>
                      <a:pt x="1827" y="563"/>
                    </a:cubicBezTo>
                    <a:cubicBezTo>
                      <a:pt x="1819" y="563"/>
                      <a:pt x="1811" y="566"/>
                      <a:pt x="1806" y="571"/>
                    </a:cubicBezTo>
                    <a:cubicBezTo>
                      <a:pt x="1796" y="592"/>
                      <a:pt x="1796" y="612"/>
                      <a:pt x="1806" y="623"/>
                    </a:cubicBezTo>
                    <a:cubicBezTo>
                      <a:pt x="1889" y="695"/>
                      <a:pt x="1983" y="758"/>
                      <a:pt x="2066" y="831"/>
                    </a:cubicBezTo>
                    <a:cubicBezTo>
                      <a:pt x="2159" y="914"/>
                      <a:pt x="2252" y="1006"/>
                      <a:pt x="2335" y="1100"/>
                    </a:cubicBezTo>
                    <a:cubicBezTo>
                      <a:pt x="2335" y="1100"/>
                      <a:pt x="2334" y="1100"/>
                      <a:pt x="2333" y="1100"/>
                    </a:cubicBezTo>
                    <a:lnTo>
                      <a:pt x="2333" y="1100"/>
                    </a:lnTo>
                    <a:cubicBezTo>
                      <a:pt x="2371" y="1149"/>
                      <a:pt x="2409" y="1197"/>
                      <a:pt x="2428" y="1255"/>
                    </a:cubicBezTo>
                    <a:cubicBezTo>
                      <a:pt x="2449" y="1287"/>
                      <a:pt x="2460" y="1328"/>
                      <a:pt x="2460" y="1359"/>
                    </a:cubicBezTo>
                    <a:cubicBezTo>
                      <a:pt x="2470" y="1401"/>
                      <a:pt x="2470" y="1432"/>
                      <a:pt x="2460" y="1474"/>
                    </a:cubicBezTo>
                    <a:cubicBezTo>
                      <a:pt x="2460" y="1494"/>
                      <a:pt x="2449" y="1525"/>
                      <a:pt x="2439" y="1557"/>
                    </a:cubicBezTo>
                    <a:cubicBezTo>
                      <a:pt x="2428" y="1577"/>
                      <a:pt x="2418" y="1587"/>
                      <a:pt x="2407" y="1608"/>
                    </a:cubicBezTo>
                    <a:cubicBezTo>
                      <a:pt x="2397" y="1619"/>
                      <a:pt x="2387" y="1640"/>
                      <a:pt x="2377" y="1650"/>
                    </a:cubicBezTo>
                    <a:cubicBezTo>
                      <a:pt x="2356" y="1660"/>
                      <a:pt x="2345" y="1670"/>
                      <a:pt x="2324" y="1670"/>
                    </a:cubicBezTo>
                    <a:cubicBezTo>
                      <a:pt x="2294" y="1691"/>
                      <a:pt x="2273" y="1691"/>
                      <a:pt x="2241" y="1702"/>
                    </a:cubicBezTo>
                    <a:cubicBezTo>
                      <a:pt x="2192" y="1702"/>
                      <a:pt x="2151" y="1702"/>
                      <a:pt x="2101" y="1692"/>
                    </a:cubicBezTo>
                    <a:lnTo>
                      <a:pt x="2101" y="1692"/>
                    </a:lnTo>
                    <a:cubicBezTo>
                      <a:pt x="2107" y="1695"/>
                      <a:pt x="2107" y="1702"/>
                      <a:pt x="2107" y="1702"/>
                    </a:cubicBezTo>
                    <a:cubicBezTo>
                      <a:pt x="2003" y="1681"/>
                      <a:pt x="1900" y="1650"/>
                      <a:pt x="1806" y="1619"/>
                    </a:cubicBezTo>
                    <a:cubicBezTo>
                      <a:pt x="1661" y="1557"/>
                      <a:pt x="1526" y="1484"/>
                      <a:pt x="1412" y="1401"/>
                    </a:cubicBezTo>
                    <a:cubicBezTo>
                      <a:pt x="1391" y="1380"/>
                      <a:pt x="1381" y="1370"/>
                      <a:pt x="1360" y="1359"/>
                    </a:cubicBezTo>
                    <a:cubicBezTo>
                      <a:pt x="1353" y="1352"/>
                      <a:pt x="1340" y="1345"/>
                      <a:pt x="1330" y="1345"/>
                    </a:cubicBezTo>
                    <a:cubicBezTo>
                      <a:pt x="1326" y="1345"/>
                      <a:pt x="1322" y="1346"/>
                      <a:pt x="1319" y="1349"/>
                    </a:cubicBezTo>
                    <a:cubicBezTo>
                      <a:pt x="1298" y="1359"/>
                      <a:pt x="1298" y="1380"/>
                      <a:pt x="1308" y="1401"/>
                    </a:cubicBezTo>
                    <a:cubicBezTo>
                      <a:pt x="1329" y="1453"/>
                      <a:pt x="1360" y="1494"/>
                      <a:pt x="1381" y="1546"/>
                    </a:cubicBezTo>
                    <a:cubicBezTo>
                      <a:pt x="1402" y="1598"/>
                      <a:pt x="1422" y="1660"/>
                      <a:pt x="1432" y="1712"/>
                    </a:cubicBezTo>
                    <a:lnTo>
                      <a:pt x="1432" y="1806"/>
                    </a:lnTo>
                    <a:cubicBezTo>
                      <a:pt x="1432" y="1816"/>
                      <a:pt x="1422" y="1826"/>
                      <a:pt x="1422" y="1847"/>
                    </a:cubicBezTo>
                    <a:cubicBezTo>
                      <a:pt x="1422" y="1857"/>
                      <a:pt x="1412" y="1857"/>
                      <a:pt x="1402" y="1868"/>
                    </a:cubicBezTo>
                    <a:cubicBezTo>
                      <a:pt x="1402" y="1878"/>
                      <a:pt x="1391" y="1889"/>
                      <a:pt x="1391" y="1889"/>
                    </a:cubicBezTo>
                    <a:cubicBezTo>
                      <a:pt x="1381" y="1899"/>
                      <a:pt x="1370" y="1899"/>
                      <a:pt x="1349" y="1909"/>
                    </a:cubicBezTo>
                    <a:cubicBezTo>
                      <a:pt x="1329" y="1919"/>
                      <a:pt x="1308" y="1919"/>
                      <a:pt x="1287" y="1930"/>
                    </a:cubicBezTo>
                    <a:cubicBezTo>
                      <a:pt x="1246" y="1930"/>
                      <a:pt x="1204" y="1930"/>
                      <a:pt x="1163" y="1919"/>
                    </a:cubicBezTo>
                    <a:cubicBezTo>
                      <a:pt x="1132" y="1919"/>
                      <a:pt x="1100" y="1919"/>
                      <a:pt x="1080" y="1909"/>
                    </a:cubicBezTo>
                    <a:cubicBezTo>
                      <a:pt x="1049" y="1899"/>
                      <a:pt x="1028" y="1889"/>
                      <a:pt x="997" y="1889"/>
                    </a:cubicBezTo>
                    <a:cubicBezTo>
                      <a:pt x="925" y="1847"/>
                      <a:pt x="862" y="1816"/>
                      <a:pt x="789" y="1764"/>
                    </a:cubicBezTo>
                    <a:cubicBezTo>
                      <a:pt x="655" y="1650"/>
                      <a:pt x="530" y="1515"/>
                      <a:pt x="406" y="1380"/>
                    </a:cubicBezTo>
                    <a:cubicBezTo>
                      <a:pt x="291" y="1245"/>
                      <a:pt x="188" y="1110"/>
                      <a:pt x="74" y="976"/>
                    </a:cubicBezTo>
                    <a:cubicBezTo>
                      <a:pt x="64" y="970"/>
                      <a:pt x="53" y="968"/>
                      <a:pt x="44" y="968"/>
                    </a:cubicBezTo>
                    <a:cubicBezTo>
                      <a:pt x="35" y="968"/>
                      <a:pt x="27" y="970"/>
                      <a:pt x="22" y="976"/>
                    </a:cubicBezTo>
                    <a:cubicBezTo>
                      <a:pt x="1" y="996"/>
                      <a:pt x="12" y="1017"/>
                      <a:pt x="22" y="1027"/>
                    </a:cubicBezTo>
                    <a:cubicBezTo>
                      <a:pt x="95" y="1110"/>
                      <a:pt x="157" y="1193"/>
                      <a:pt x="229" y="1276"/>
                    </a:cubicBezTo>
                    <a:cubicBezTo>
                      <a:pt x="302" y="1370"/>
                      <a:pt x="385" y="1463"/>
                      <a:pt x="468" y="1557"/>
                    </a:cubicBezTo>
                    <a:cubicBezTo>
                      <a:pt x="551" y="1650"/>
                      <a:pt x="644" y="1733"/>
                      <a:pt x="738" y="1806"/>
                    </a:cubicBezTo>
                    <a:cubicBezTo>
                      <a:pt x="779" y="1847"/>
                      <a:pt x="821" y="1868"/>
                      <a:pt x="872" y="1899"/>
                    </a:cubicBezTo>
                    <a:cubicBezTo>
                      <a:pt x="914" y="1930"/>
                      <a:pt x="966" y="1951"/>
                      <a:pt x="1028" y="1972"/>
                    </a:cubicBezTo>
                    <a:cubicBezTo>
                      <a:pt x="1070" y="1982"/>
                      <a:pt x="1121" y="1992"/>
                      <a:pt x="1183" y="1992"/>
                    </a:cubicBezTo>
                    <a:cubicBezTo>
                      <a:pt x="1204" y="1997"/>
                      <a:pt x="1228" y="2000"/>
                      <a:pt x="1251" y="2000"/>
                    </a:cubicBezTo>
                    <a:cubicBezTo>
                      <a:pt x="1275" y="2000"/>
                      <a:pt x="1298" y="1997"/>
                      <a:pt x="1319" y="1992"/>
                    </a:cubicBezTo>
                    <a:cubicBezTo>
                      <a:pt x="1360" y="1992"/>
                      <a:pt x="1391" y="1972"/>
                      <a:pt x="1422" y="1951"/>
                    </a:cubicBezTo>
                    <a:cubicBezTo>
                      <a:pt x="1453" y="1930"/>
                      <a:pt x="1474" y="1909"/>
                      <a:pt x="1485" y="1878"/>
                    </a:cubicBezTo>
                    <a:cubicBezTo>
                      <a:pt x="1515" y="1806"/>
                      <a:pt x="1505" y="1733"/>
                      <a:pt x="1495" y="1660"/>
                    </a:cubicBezTo>
                    <a:cubicBezTo>
                      <a:pt x="1485" y="1619"/>
                      <a:pt x="1464" y="1567"/>
                      <a:pt x="1443" y="1525"/>
                    </a:cubicBezTo>
                    <a:cubicBezTo>
                      <a:pt x="1443" y="1515"/>
                      <a:pt x="1443" y="1515"/>
                      <a:pt x="1432" y="1504"/>
                    </a:cubicBezTo>
                    <a:lnTo>
                      <a:pt x="1432" y="1504"/>
                    </a:lnTo>
                    <a:cubicBezTo>
                      <a:pt x="1464" y="1525"/>
                      <a:pt x="1495" y="1546"/>
                      <a:pt x="1526" y="1557"/>
                    </a:cubicBezTo>
                    <a:cubicBezTo>
                      <a:pt x="1619" y="1619"/>
                      <a:pt x="1723" y="1660"/>
                      <a:pt x="1827" y="1702"/>
                    </a:cubicBezTo>
                    <a:cubicBezTo>
                      <a:pt x="1920" y="1733"/>
                      <a:pt x="2024" y="1764"/>
                      <a:pt x="2128" y="1774"/>
                    </a:cubicBezTo>
                    <a:cubicBezTo>
                      <a:pt x="2211" y="1774"/>
                      <a:pt x="2304" y="1764"/>
                      <a:pt x="2387" y="1723"/>
                    </a:cubicBezTo>
                    <a:cubicBezTo>
                      <a:pt x="2418" y="1702"/>
                      <a:pt x="2449" y="1681"/>
                      <a:pt x="2470" y="1650"/>
                    </a:cubicBezTo>
                    <a:cubicBezTo>
                      <a:pt x="2501" y="1608"/>
                      <a:pt x="2511" y="1567"/>
                      <a:pt x="2522" y="1525"/>
                    </a:cubicBezTo>
                    <a:cubicBezTo>
                      <a:pt x="2532" y="1494"/>
                      <a:pt x="2532" y="1474"/>
                      <a:pt x="2532" y="1442"/>
                    </a:cubicBezTo>
                    <a:cubicBezTo>
                      <a:pt x="2543" y="1411"/>
                      <a:pt x="2543" y="1380"/>
                      <a:pt x="2532" y="1349"/>
                    </a:cubicBezTo>
                    <a:cubicBezTo>
                      <a:pt x="2522" y="1287"/>
                      <a:pt x="2501" y="1235"/>
                      <a:pt x="2470" y="1183"/>
                    </a:cubicBezTo>
                    <a:cubicBezTo>
                      <a:pt x="2439" y="1121"/>
                      <a:pt x="2397" y="1069"/>
                      <a:pt x="2356" y="1017"/>
                    </a:cubicBezTo>
                    <a:cubicBezTo>
                      <a:pt x="2304" y="955"/>
                      <a:pt x="2252" y="903"/>
                      <a:pt x="2190" y="851"/>
                    </a:cubicBezTo>
                    <a:cubicBezTo>
                      <a:pt x="2128" y="789"/>
                      <a:pt x="2066" y="737"/>
                      <a:pt x="2003" y="695"/>
                    </a:cubicBezTo>
                    <a:cubicBezTo>
                      <a:pt x="2034" y="695"/>
                      <a:pt x="2076" y="695"/>
                      <a:pt x="2107" y="685"/>
                    </a:cubicBezTo>
                    <a:cubicBezTo>
                      <a:pt x="2149" y="675"/>
                      <a:pt x="2169" y="654"/>
                      <a:pt x="2200" y="633"/>
                    </a:cubicBezTo>
                    <a:cubicBezTo>
                      <a:pt x="2211" y="623"/>
                      <a:pt x="2221" y="602"/>
                      <a:pt x="2232" y="592"/>
                    </a:cubicBezTo>
                    <a:lnTo>
                      <a:pt x="2262" y="529"/>
                    </a:lnTo>
                    <a:cubicBezTo>
                      <a:pt x="2294" y="446"/>
                      <a:pt x="2283" y="363"/>
                      <a:pt x="2262" y="270"/>
                    </a:cubicBezTo>
                    <a:cubicBezTo>
                      <a:pt x="2252" y="229"/>
                      <a:pt x="2232" y="177"/>
                      <a:pt x="2211" y="135"/>
                    </a:cubicBezTo>
                    <a:cubicBezTo>
                      <a:pt x="2179" y="84"/>
                      <a:pt x="2138" y="42"/>
                      <a:pt x="2096" y="11"/>
                    </a:cubicBezTo>
                    <a:cubicBezTo>
                      <a:pt x="2096" y="1"/>
                      <a:pt x="2086" y="1"/>
                      <a:pt x="207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5"/>
              <p:cNvSpPr/>
              <p:nvPr/>
            </p:nvSpPr>
            <p:spPr>
              <a:xfrm>
                <a:off x="6790924" y="1393923"/>
                <a:ext cx="23435" cy="34161"/>
              </a:xfrm>
              <a:custGeom>
                <a:rect b="b" l="l" r="r" t="t"/>
                <a:pathLst>
                  <a:path extrusionOk="0" h="758" w="520">
                    <a:moveTo>
                      <a:pt x="291" y="0"/>
                    </a:moveTo>
                    <a:cubicBezTo>
                      <a:pt x="157" y="0"/>
                      <a:pt x="32" y="155"/>
                      <a:pt x="21" y="363"/>
                    </a:cubicBezTo>
                    <a:cubicBezTo>
                      <a:pt x="1" y="570"/>
                      <a:pt x="104" y="747"/>
                      <a:pt x="240" y="757"/>
                    </a:cubicBezTo>
                    <a:cubicBezTo>
                      <a:pt x="244" y="757"/>
                      <a:pt x="248" y="757"/>
                      <a:pt x="252" y="757"/>
                    </a:cubicBezTo>
                    <a:cubicBezTo>
                      <a:pt x="382" y="757"/>
                      <a:pt x="499" y="595"/>
                      <a:pt x="509" y="394"/>
                    </a:cubicBezTo>
                    <a:cubicBezTo>
                      <a:pt x="519" y="187"/>
                      <a:pt x="426" y="10"/>
                      <a:pt x="29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5"/>
              <p:cNvSpPr/>
              <p:nvPr/>
            </p:nvSpPr>
            <p:spPr>
              <a:xfrm>
                <a:off x="6640396" y="1380132"/>
                <a:ext cx="25283" cy="32719"/>
              </a:xfrm>
              <a:custGeom>
                <a:rect b="b" l="l" r="r" t="t"/>
                <a:pathLst>
                  <a:path extrusionOk="0" h="726" w="561">
                    <a:moveTo>
                      <a:pt x="335" y="1"/>
                    </a:moveTo>
                    <a:cubicBezTo>
                      <a:pt x="213" y="1"/>
                      <a:pt x="89" y="128"/>
                      <a:pt x="42" y="306"/>
                    </a:cubicBezTo>
                    <a:cubicBezTo>
                      <a:pt x="0" y="503"/>
                      <a:pt x="63" y="690"/>
                      <a:pt x="187" y="721"/>
                    </a:cubicBezTo>
                    <a:cubicBezTo>
                      <a:pt x="200" y="724"/>
                      <a:pt x="213" y="725"/>
                      <a:pt x="226" y="725"/>
                    </a:cubicBezTo>
                    <a:cubicBezTo>
                      <a:pt x="349" y="725"/>
                      <a:pt x="472" y="598"/>
                      <a:pt x="509" y="420"/>
                    </a:cubicBezTo>
                    <a:cubicBezTo>
                      <a:pt x="561" y="223"/>
                      <a:pt x="498" y="36"/>
                      <a:pt x="374" y="5"/>
                    </a:cubicBezTo>
                    <a:cubicBezTo>
                      <a:pt x="361" y="2"/>
                      <a:pt x="348" y="1"/>
                      <a:pt x="33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5"/>
              <p:cNvSpPr/>
              <p:nvPr/>
            </p:nvSpPr>
            <p:spPr>
              <a:xfrm>
                <a:off x="6638503" y="1324698"/>
                <a:ext cx="42138" cy="17847"/>
              </a:xfrm>
              <a:custGeom>
                <a:rect b="b" l="l" r="r" t="t"/>
                <a:pathLst>
                  <a:path extrusionOk="0" h="396" w="935">
                    <a:moveTo>
                      <a:pt x="457" y="1"/>
                    </a:moveTo>
                    <a:cubicBezTo>
                      <a:pt x="333" y="11"/>
                      <a:pt x="219" y="32"/>
                      <a:pt x="136" y="73"/>
                    </a:cubicBezTo>
                    <a:cubicBezTo>
                      <a:pt x="53" y="115"/>
                      <a:pt x="1" y="177"/>
                      <a:pt x="12" y="229"/>
                    </a:cubicBezTo>
                    <a:cubicBezTo>
                      <a:pt x="12" y="322"/>
                      <a:pt x="188" y="395"/>
                      <a:pt x="416" y="395"/>
                    </a:cubicBezTo>
                    <a:lnTo>
                      <a:pt x="478" y="395"/>
                    </a:lnTo>
                    <a:cubicBezTo>
                      <a:pt x="603" y="384"/>
                      <a:pt x="717" y="364"/>
                      <a:pt x="810" y="322"/>
                    </a:cubicBezTo>
                    <a:cubicBezTo>
                      <a:pt x="893" y="281"/>
                      <a:pt x="935" y="229"/>
                      <a:pt x="935" y="167"/>
                    </a:cubicBezTo>
                    <a:cubicBezTo>
                      <a:pt x="925" y="73"/>
                      <a:pt x="748" y="1"/>
                      <a:pt x="52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5"/>
              <p:cNvSpPr/>
              <p:nvPr/>
            </p:nvSpPr>
            <p:spPr>
              <a:xfrm>
                <a:off x="6794664" y="1336867"/>
                <a:ext cx="42138" cy="22489"/>
              </a:xfrm>
              <a:custGeom>
                <a:rect b="b" l="l" r="r" t="t"/>
                <a:pathLst>
                  <a:path extrusionOk="0" h="499" w="935">
                    <a:moveTo>
                      <a:pt x="229" y="1"/>
                    </a:moveTo>
                    <a:cubicBezTo>
                      <a:pt x="125" y="1"/>
                      <a:pt x="53" y="21"/>
                      <a:pt x="32" y="73"/>
                    </a:cubicBezTo>
                    <a:cubicBezTo>
                      <a:pt x="1" y="177"/>
                      <a:pt x="157" y="343"/>
                      <a:pt x="406" y="436"/>
                    </a:cubicBezTo>
                    <a:cubicBezTo>
                      <a:pt x="509" y="478"/>
                      <a:pt x="623" y="499"/>
                      <a:pt x="717" y="499"/>
                    </a:cubicBezTo>
                    <a:cubicBezTo>
                      <a:pt x="820" y="499"/>
                      <a:pt x="893" y="478"/>
                      <a:pt x="913" y="426"/>
                    </a:cubicBezTo>
                    <a:cubicBezTo>
                      <a:pt x="934" y="374"/>
                      <a:pt x="903" y="312"/>
                      <a:pt x="841" y="239"/>
                    </a:cubicBezTo>
                    <a:cubicBezTo>
                      <a:pt x="768" y="167"/>
                      <a:pt x="664" y="104"/>
                      <a:pt x="551" y="63"/>
                    </a:cubicBezTo>
                    <a:cubicBezTo>
                      <a:pt x="436" y="21"/>
                      <a:pt x="323" y="1"/>
                      <a:pt x="22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5"/>
              <p:cNvSpPr/>
              <p:nvPr/>
            </p:nvSpPr>
            <p:spPr>
              <a:xfrm>
                <a:off x="7758174" y="3940308"/>
                <a:ext cx="111317" cy="74406"/>
              </a:xfrm>
              <a:custGeom>
                <a:rect b="b" l="l" r="r" t="t"/>
                <a:pathLst>
                  <a:path extrusionOk="0" h="1651" w="2470">
                    <a:moveTo>
                      <a:pt x="1619" y="1"/>
                    </a:moveTo>
                    <a:cubicBezTo>
                      <a:pt x="1536" y="12"/>
                      <a:pt x="1463" y="22"/>
                      <a:pt x="1349" y="42"/>
                    </a:cubicBezTo>
                    <a:cubicBezTo>
                      <a:pt x="1276" y="53"/>
                      <a:pt x="1204" y="84"/>
                      <a:pt x="1110" y="115"/>
                    </a:cubicBezTo>
                    <a:cubicBezTo>
                      <a:pt x="965" y="178"/>
                      <a:pt x="820" y="250"/>
                      <a:pt x="654" y="374"/>
                    </a:cubicBezTo>
                    <a:cubicBezTo>
                      <a:pt x="519" y="457"/>
                      <a:pt x="384" y="572"/>
                      <a:pt x="239" y="706"/>
                    </a:cubicBezTo>
                    <a:cubicBezTo>
                      <a:pt x="229" y="717"/>
                      <a:pt x="218" y="727"/>
                      <a:pt x="218" y="748"/>
                    </a:cubicBezTo>
                    <a:cubicBezTo>
                      <a:pt x="125" y="862"/>
                      <a:pt x="52" y="966"/>
                      <a:pt x="22" y="1070"/>
                    </a:cubicBezTo>
                    <a:cubicBezTo>
                      <a:pt x="1" y="1121"/>
                      <a:pt x="1" y="1183"/>
                      <a:pt x="11" y="1246"/>
                    </a:cubicBezTo>
                    <a:cubicBezTo>
                      <a:pt x="11" y="1298"/>
                      <a:pt x="32" y="1360"/>
                      <a:pt x="73" y="1412"/>
                    </a:cubicBezTo>
                    <a:cubicBezTo>
                      <a:pt x="105" y="1453"/>
                      <a:pt x="156" y="1495"/>
                      <a:pt x="208" y="1526"/>
                    </a:cubicBezTo>
                    <a:cubicBezTo>
                      <a:pt x="271" y="1568"/>
                      <a:pt x="343" y="1598"/>
                      <a:pt x="416" y="1619"/>
                    </a:cubicBezTo>
                    <a:cubicBezTo>
                      <a:pt x="488" y="1640"/>
                      <a:pt x="571" y="1651"/>
                      <a:pt x="665" y="1651"/>
                    </a:cubicBezTo>
                    <a:lnTo>
                      <a:pt x="737" y="1651"/>
                    </a:lnTo>
                    <a:cubicBezTo>
                      <a:pt x="799" y="1651"/>
                      <a:pt x="872" y="1651"/>
                      <a:pt x="955" y="1640"/>
                    </a:cubicBezTo>
                    <a:cubicBezTo>
                      <a:pt x="1027" y="1630"/>
                      <a:pt x="1100" y="1609"/>
                      <a:pt x="1173" y="1588"/>
                    </a:cubicBezTo>
                    <a:cubicBezTo>
                      <a:pt x="1225" y="1568"/>
                      <a:pt x="1276" y="1557"/>
                      <a:pt x="1329" y="1526"/>
                    </a:cubicBezTo>
                    <a:cubicBezTo>
                      <a:pt x="1432" y="1485"/>
                      <a:pt x="1536" y="1432"/>
                      <a:pt x="1670" y="1349"/>
                    </a:cubicBezTo>
                    <a:cubicBezTo>
                      <a:pt x="1795" y="1277"/>
                      <a:pt x="1909" y="1194"/>
                      <a:pt x="2013" y="1111"/>
                    </a:cubicBezTo>
                    <a:cubicBezTo>
                      <a:pt x="2117" y="1028"/>
                      <a:pt x="2221" y="934"/>
                      <a:pt x="2293" y="841"/>
                    </a:cubicBezTo>
                    <a:cubicBezTo>
                      <a:pt x="2355" y="768"/>
                      <a:pt x="2397" y="696"/>
                      <a:pt x="2428" y="623"/>
                    </a:cubicBezTo>
                    <a:cubicBezTo>
                      <a:pt x="2459" y="551"/>
                      <a:pt x="2470" y="468"/>
                      <a:pt x="2459" y="406"/>
                    </a:cubicBezTo>
                    <a:cubicBezTo>
                      <a:pt x="2428" y="208"/>
                      <a:pt x="2221" y="105"/>
                      <a:pt x="2065" y="63"/>
                    </a:cubicBezTo>
                    <a:cubicBezTo>
                      <a:pt x="2002" y="42"/>
                      <a:pt x="1940" y="32"/>
                      <a:pt x="1878" y="22"/>
                    </a:cubicBezTo>
                    <a:cubicBezTo>
                      <a:pt x="1806" y="12"/>
                      <a:pt x="1733" y="1"/>
                      <a:pt x="166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7761914" y="3971675"/>
                <a:ext cx="34161" cy="25148"/>
              </a:xfrm>
              <a:custGeom>
                <a:rect b="b" l="l" r="r" t="t"/>
                <a:pathLst>
                  <a:path extrusionOk="0" h="558" w="758">
                    <a:moveTo>
                      <a:pt x="695" y="0"/>
                    </a:moveTo>
                    <a:cubicBezTo>
                      <a:pt x="665" y="10"/>
                      <a:pt x="633" y="21"/>
                      <a:pt x="602" y="42"/>
                    </a:cubicBezTo>
                    <a:cubicBezTo>
                      <a:pt x="571" y="52"/>
                      <a:pt x="550" y="62"/>
                      <a:pt x="519" y="72"/>
                    </a:cubicBezTo>
                    <a:cubicBezTo>
                      <a:pt x="457" y="104"/>
                      <a:pt x="395" y="145"/>
                      <a:pt x="333" y="187"/>
                    </a:cubicBezTo>
                    <a:cubicBezTo>
                      <a:pt x="218" y="280"/>
                      <a:pt x="115" y="384"/>
                      <a:pt x="11" y="487"/>
                    </a:cubicBezTo>
                    <a:cubicBezTo>
                      <a:pt x="1" y="508"/>
                      <a:pt x="1" y="529"/>
                      <a:pt x="11" y="550"/>
                    </a:cubicBezTo>
                    <a:cubicBezTo>
                      <a:pt x="21" y="555"/>
                      <a:pt x="32" y="558"/>
                      <a:pt x="42" y="558"/>
                    </a:cubicBezTo>
                    <a:cubicBezTo>
                      <a:pt x="52" y="558"/>
                      <a:pt x="63" y="555"/>
                      <a:pt x="73" y="550"/>
                    </a:cubicBezTo>
                    <a:cubicBezTo>
                      <a:pt x="167" y="446"/>
                      <a:pt x="260" y="353"/>
                      <a:pt x="363" y="270"/>
                    </a:cubicBezTo>
                    <a:cubicBezTo>
                      <a:pt x="395" y="238"/>
                      <a:pt x="436" y="218"/>
                      <a:pt x="478" y="187"/>
                    </a:cubicBezTo>
                    <a:cubicBezTo>
                      <a:pt x="519" y="166"/>
                      <a:pt x="561" y="145"/>
                      <a:pt x="612" y="125"/>
                    </a:cubicBezTo>
                    <a:lnTo>
                      <a:pt x="602" y="125"/>
                    </a:lnTo>
                    <a:cubicBezTo>
                      <a:pt x="644" y="104"/>
                      <a:pt x="675" y="93"/>
                      <a:pt x="716" y="83"/>
                    </a:cubicBezTo>
                    <a:cubicBezTo>
                      <a:pt x="737" y="72"/>
                      <a:pt x="758" y="52"/>
                      <a:pt x="748" y="31"/>
                    </a:cubicBezTo>
                    <a:cubicBezTo>
                      <a:pt x="748" y="10"/>
                      <a:pt x="727" y="0"/>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7769396" y="3986142"/>
                <a:ext cx="29474" cy="20596"/>
              </a:xfrm>
              <a:custGeom>
                <a:rect b="b" l="l" r="r" t="t"/>
                <a:pathLst>
                  <a:path extrusionOk="0" h="457" w="654">
                    <a:moveTo>
                      <a:pt x="612" y="0"/>
                    </a:moveTo>
                    <a:cubicBezTo>
                      <a:pt x="602" y="0"/>
                      <a:pt x="592" y="11"/>
                      <a:pt x="582" y="11"/>
                    </a:cubicBezTo>
                    <a:cubicBezTo>
                      <a:pt x="540" y="32"/>
                      <a:pt x="488" y="53"/>
                      <a:pt x="436" y="83"/>
                    </a:cubicBezTo>
                    <a:lnTo>
                      <a:pt x="280" y="177"/>
                    </a:lnTo>
                    <a:cubicBezTo>
                      <a:pt x="188" y="239"/>
                      <a:pt x="105" y="312"/>
                      <a:pt x="22" y="385"/>
                    </a:cubicBezTo>
                    <a:cubicBezTo>
                      <a:pt x="1" y="395"/>
                      <a:pt x="11" y="426"/>
                      <a:pt x="22" y="447"/>
                    </a:cubicBezTo>
                    <a:cubicBezTo>
                      <a:pt x="32" y="447"/>
                      <a:pt x="42" y="457"/>
                      <a:pt x="52" y="457"/>
                    </a:cubicBezTo>
                    <a:cubicBezTo>
                      <a:pt x="63" y="457"/>
                      <a:pt x="73" y="447"/>
                      <a:pt x="84" y="447"/>
                    </a:cubicBezTo>
                    <a:cubicBezTo>
                      <a:pt x="125" y="405"/>
                      <a:pt x="156" y="374"/>
                      <a:pt x="197" y="343"/>
                    </a:cubicBezTo>
                    <a:cubicBezTo>
                      <a:pt x="260" y="291"/>
                      <a:pt x="322" y="249"/>
                      <a:pt x="384" y="208"/>
                    </a:cubicBezTo>
                    <a:cubicBezTo>
                      <a:pt x="467" y="156"/>
                      <a:pt x="550" y="115"/>
                      <a:pt x="623" y="83"/>
                    </a:cubicBezTo>
                    <a:cubicBezTo>
                      <a:pt x="633" y="73"/>
                      <a:pt x="644" y="63"/>
                      <a:pt x="644" y="53"/>
                    </a:cubicBezTo>
                    <a:cubicBezTo>
                      <a:pt x="654" y="42"/>
                      <a:pt x="644" y="32"/>
                      <a:pt x="644" y="21"/>
                    </a:cubicBezTo>
                    <a:cubicBezTo>
                      <a:pt x="633" y="11"/>
                      <a:pt x="623" y="11"/>
                      <a:pt x="6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7782511" y="3995471"/>
                <a:ext cx="22939" cy="15503"/>
              </a:xfrm>
              <a:custGeom>
                <a:rect b="b" l="l" r="r" t="t"/>
                <a:pathLst>
                  <a:path extrusionOk="0" h="344" w="509">
                    <a:moveTo>
                      <a:pt x="467" y="1"/>
                    </a:moveTo>
                    <a:cubicBezTo>
                      <a:pt x="457" y="1"/>
                      <a:pt x="446" y="1"/>
                      <a:pt x="446" y="12"/>
                    </a:cubicBezTo>
                    <a:cubicBezTo>
                      <a:pt x="363" y="53"/>
                      <a:pt x="291" y="84"/>
                      <a:pt x="218" y="136"/>
                    </a:cubicBezTo>
                    <a:cubicBezTo>
                      <a:pt x="145" y="178"/>
                      <a:pt x="83" y="229"/>
                      <a:pt x="21" y="281"/>
                    </a:cubicBezTo>
                    <a:cubicBezTo>
                      <a:pt x="0" y="291"/>
                      <a:pt x="10" y="323"/>
                      <a:pt x="21" y="333"/>
                    </a:cubicBezTo>
                    <a:cubicBezTo>
                      <a:pt x="31" y="344"/>
                      <a:pt x="42" y="344"/>
                      <a:pt x="52" y="344"/>
                    </a:cubicBezTo>
                    <a:cubicBezTo>
                      <a:pt x="62" y="344"/>
                      <a:pt x="72" y="344"/>
                      <a:pt x="83" y="333"/>
                    </a:cubicBezTo>
                    <a:lnTo>
                      <a:pt x="114" y="302"/>
                    </a:lnTo>
                    <a:cubicBezTo>
                      <a:pt x="166" y="261"/>
                      <a:pt x="228" y="229"/>
                      <a:pt x="280" y="188"/>
                    </a:cubicBezTo>
                    <a:cubicBezTo>
                      <a:pt x="342" y="146"/>
                      <a:pt x="415" y="115"/>
                      <a:pt x="487" y="84"/>
                    </a:cubicBezTo>
                    <a:cubicBezTo>
                      <a:pt x="508" y="74"/>
                      <a:pt x="508" y="42"/>
                      <a:pt x="498" y="22"/>
                    </a:cubicBezTo>
                    <a:lnTo>
                      <a:pt x="477" y="1"/>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7530986" y="3910383"/>
                <a:ext cx="116454" cy="67376"/>
              </a:xfrm>
              <a:custGeom>
                <a:rect b="b" l="l" r="r" t="t"/>
                <a:pathLst>
                  <a:path extrusionOk="0" h="1495" w="2584">
                    <a:moveTo>
                      <a:pt x="1557" y="1"/>
                    </a:moveTo>
                    <a:cubicBezTo>
                      <a:pt x="1483" y="1"/>
                      <a:pt x="1400" y="12"/>
                      <a:pt x="1308" y="32"/>
                    </a:cubicBezTo>
                    <a:cubicBezTo>
                      <a:pt x="1152" y="53"/>
                      <a:pt x="996" y="105"/>
                      <a:pt x="799" y="188"/>
                    </a:cubicBezTo>
                    <a:cubicBezTo>
                      <a:pt x="654" y="250"/>
                      <a:pt x="508" y="333"/>
                      <a:pt x="332" y="437"/>
                    </a:cubicBezTo>
                    <a:cubicBezTo>
                      <a:pt x="322" y="447"/>
                      <a:pt x="312" y="457"/>
                      <a:pt x="312" y="468"/>
                    </a:cubicBezTo>
                    <a:cubicBezTo>
                      <a:pt x="187" y="561"/>
                      <a:pt x="104" y="655"/>
                      <a:pt x="52" y="748"/>
                    </a:cubicBezTo>
                    <a:cubicBezTo>
                      <a:pt x="21" y="800"/>
                      <a:pt x="11" y="862"/>
                      <a:pt x="1" y="925"/>
                    </a:cubicBezTo>
                    <a:cubicBezTo>
                      <a:pt x="1" y="976"/>
                      <a:pt x="11" y="1038"/>
                      <a:pt x="42" y="1100"/>
                    </a:cubicBezTo>
                    <a:cubicBezTo>
                      <a:pt x="63" y="1142"/>
                      <a:pt x="93" y="1194"/>
                      <a:pt x="146" y="1246"/>
                    </a:cubicBezTo>
                    <a:cubicBezTo>
                      <a:pt x="197" y="1287"/>
                      <a:pt x="259" y="1329"/>
                      <a:pt x="332" y="1370"/>
                    </a:cubicBezTo>
                    <a:cubicBezTo>
                      <a:pt x="405" y="1402"/>
                      <a:pt x="478" y="1422"/>
                      <a:pt x="571" y="1443"/>
                    </a:cubicBezTo>
                    <a:cubicBezTo>
                      <a:pt x="591" y="1453"/>
                      <a:pt x="612" y="1464"/>
                      <a:pt x="633" y="1464"/>
                    </a:cubicBezTo>
                    <a:lnTo>
                      <a:pt x="851" y="1495"/>
                    </a:lnTo>
                    <a:cubicBezTo>
                      <a:pt x="934" y="1495"/>
                      <a:pt x="1006" y="1495"/>
                      <a:pt x="1079" y="1485"/>
                    </a:cubicBezTo>
                    <a:cubicBezTo>
                      <a:pt x="1142" y="1474"/>
                      <a:pt x="1193" y="1464"/>
                      <a:pt x="1245" y="1453"/>
                    </a:cubicBezTo>
                    <a:cubicBezTo>
                      <a:pt x="1349" y="1432"/>
                      <a:pt x="1474" y="1402"/>
                      <a:pt x="1608" y="1349"/>
                    </a:cubicBezTo>
                    <a:cubicBezTo>
                      <a:pt x="1753" y="1298"/>
                      <a:pt x="1878" y="1246"/>
                      <a:pt x="1992" y="1183"/>
                    </a:cubicBezTo>
                    <a:cubicBezTo>
                      <a:pt x="2117" y="1121"/>
                      <a:pt x="2230" y="1049"/>
                      <a:pt x="2324" y="966"/>
                    </a:cubicBezTo>
                    <a:cubicBezTo>
                      <a:pt x="2396" y="914"/>
                      <a:pt x="2459" y="852"/>
                      <a:pt x="2500" y="779"/>
                    </a:cubicBezTo>
                    <a:cubicBezTo>
                      <a:pt x="2542" y="717"/>
                      <a:pt x="2573" y="644"/>
                      <a:pt x="2573" y="572"/>
                    </a:cubicBezTo>
                    <a:cubicBezTo>
                      <a:pt x="2583" y="364"/>
                      <a:pt x="2396" y="229"/>
                      <a:pt x="2241" y="157"/>
                    </a:cubicBezTo>
                    <a:cubicBezTo>
                      <a:pt x="2189" y="125"/>
                      <a:pt x="2127" y="105"/>
                      <a:pt x="2075" y="84"/>
                    </a:cubicBezTo>
                    <a:cubicBezTo>
                      <a:pt x="2002" y="53"/>
                      <a:pt x="1940" y="42"/>
                      <a:pt x="1857" y="22"/>
                    </a:cubicBezTo>
                    <a:lnTo>
                      <a:pt x="1815" y="12"/>
                    </a:lnTo>
                    <a:cubicBezTo>
                      <a:pt x="1743" y="1"/>
                      <a:pt x="1660" y="1"/>
                      <a:pt x="155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7534726" y="3934719"/>
                <a:ext cx="37451" cy="18793"/>
              </a:xfrm>
              <a:custGeom>
                <a:rect b="b" l="l" r="r" t="t"/>
                <a:pathLst>
                  <a:path extrusionOk="0" h="417" w="831">
                    <a:moveTo>
                      <a:pt x="789" y="0"/>
                    </a:moveTo>
                    <a:cubicBezTo>
                      <a:pt x="747" y="0"/>
                      <a:pt x="716" y="0"/>
                      <a:pt x="685" y="11"/>
                    </a:cubicBezTo>
                    <a:cubicBezTo>
                      <a:pt x="654" y="11"/>
                      <a:pt x="623" y="21"/>
                      <a:pt x="591" y="32"/>
                    </a:cubicBezTo>
                    <a:cubicBezTo>
                      <a:pt x="529" y="53"/>
                      <a:pt x="457" y="73"/>
                      <a:pt x="384" y="115"/>
                    </a:cubicBezTo>
                    <a:cubicBezTo>
                      <a:pt x="259" y="177"/>
                      <a:pt x="135" y="260"/>
                      <a:pt x="21" y="343"/>
                    </a:cubicBezTo>
                    <a:cubicBezTo>
                      <a:pt x="1" y="353"/>
                      <a:pt x="1" y="385"/>
                      <a:pt x="10" y="395"/>
                    </a:cubicBezTo>
                    <a:cubicBezTo>
                      <a:pt x="17" y="407"/>
                      <a:pt x="32" y="416"/>
                      <a:pt x="44" y="416"/>
                    </a:cubicBezTo>
                    <a:cubicBezTo>
                      <a:pt x="52" y="416"/>
                      <a:pt x="59" y="413"/>
                      <a:pt x="63" y="405"/>
                    </a:cubicBezTo>
                    <a:cubicBezTo>
                      <a:pt x="176" y="332"/>
                      <a:pt x="280" y="260"/>
                      <a:pt x="405" y="187"/>
                    </a:cubicBezTo>
                    <a:lnTo>
                      <a:pt x="405" y="198"/>
                    </a:lnTo>
                    <a:lnTo>
                      <a:pt x="529" y="136"/>
                    </a:lnTo>
                    <a:cubicBezTo>
                      <a:pt x="581" y="115"/>
                      <a:pt x="623" y="104"/>
                      <a:pt x="674" y="94"/>
                    </a:cubicBezTo>
                    <a:lnTo>
                      <a:pt x="664" y="94"/>
                    </a:lnTo>
                    <a:cubicBezTo>
                      <a:pt x="706" y="83"/>
                      <a:pt x="747" y="83"/>
                      <a:pt x="789" y="73"/>
                    </a:cubicBezTo>
                    <a:cubicBezTo>
                      <a:pt x="810" y="73"/>
                      <a:pt x="830" y="53"/>
                      <a:pt x="830" y="32"/>
                    </a:cubicBezTo>
                    <a:cubicBezTo>
                      <a:pt x="830" y="11"/>
                      <a:pt x="810" y="0"/>
                      <a:pt x="7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7540360" y="3949231"/>
                <a:ext cx="31818" cy="15458"/>
              </a:xfrm>
              <a:custGeom>
                <a:rect b="b" l="l" r="r" t="t"/>
                <a:pathLst>
                  <a:path extrusionOk="0" h="343" w="706">
                    <a:moveTo>
                      <a:pt x="674" y="0"/>
                    </a:moveTo>
                    <a:cubicBezTo>
                      <a:pt x="664" y="0"/>
                      <a:pt x="653" y="0"/>
                      <a:pt x="653" y="10"/>
                    </a:cubicBezTo>
                    <a:cubicBezTo>
                      <a:pt x="591" y="21"/>
                      <a:pt x="539" y="31"/>
                      <a:pt x="487" y="52"/>
                    </a:cubicBezTo>
                    <a:cubicBezTo>
                      <a:pt x="436" y="63"/>
                      <a:pt x="373" y="93"/>
                      <a:pt x="321" y="114"/>
                    </a:cubicBezTo>
                    <a:cubicBezTo>
                      <a:pt x="217" y="156"/>
                      <a:pt x="114" y="208"/>
                      <a:pt x="21" y="259"/>
                    </a:cubicBezTo>
                    <a:cubicBezTo>
                      <a:pt x="0" y="280"/>
                      <a:pt x="0" y="301"/>
                      <a:pt x="10" y="321"/>
                    </a:cubicBezTo>
                    <a:cubicBezTo>
                      <a:pt x="21" y="332"/>
                      <a:pt x="31" y="332"/>
                      <a:pt x="41" y="342"/>
                    </a:cubicBezTo>
                    <a:cubicBezTo>
                      <a:pt x="51" y="342"/>
                      <a:pt x="62" y="332"/>
                      <a:pt x="72" y="332"/>
                    </a:cubicBezTo>
                    <a:cubicBezTo>
                      <a:pt x="114" y="301"/>
                      <a:pt x="166" y="280"/>
                      <a:pt x="207" y="259"/>
                    </a:cubicBezTo>
                    <a:cubicBezTo>
                      <a:pt x="270" y="218"/>
                      <a:pt x="342" y="187"/>
                      <a:pt x="415" y="156"/>
                    </a:cubicBezTo>
                    <a:cubicBezTo>
                      <a:pt x="498" y="125"/>
                      <a:pt x="591" y="104"/>
                      <a:pt x="674" y="83"/>
                    </a:cubicBezTo>
                    <a:cubicBezTo>
                      <a:pt x="685" y="83"/>
                      <a:pt x="695" y="73"/>
                      <a:pt x="695" y="63"/>
                    </a:cubicBezTo>
                    <a:cubicBezTo>
                      <a:pt x="705" y="52"/>
                      <a:pt x="705" y="42"/>
                      <a:pt x="705" y="31"/>
                    </a:cubicBezTo>
                    <a:cubicBezTo>
                      <a:pt x="695" y="21"/>
                      <a:pt x="695" y="10"/>
                      <a:pt x="685" y="10"/>
                    </a:cubicBezTo>
                    <a:cubicBezTo>
                      <a:pt x="674" y="10"/>
                      <a:pt x="674" y="0"/>
                      <a:pt x="674"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7552483" y="3959777"/>
                <a:ext cx="24382" cy="11672"/>
              </a:xfrm>
              <a:custGeom>
                <a:rect b="b" l="l" r="r" t="t"/>
                <a:pathLst>
                  <a:path extrusionOk="0" h="259" w="541">
                    <a:moveTo>
                      <a:pt x="499" y="0"/>
                    </a:moveTo>
                    <a:cubicBezTo>
                      <a:pt x="493" y="0"/>
                      <a:pt x="488" y="4"/>
                      <a:pt x="488" y="4"/>
                    </a:cubicBezTo>
                    <a:cubicBezTo>
                      <a:pt x="405" y="25"/>
                      <a:pt x="322" y="46"/>
                      <a:pt x="239" y="78"/>
                    </a:cubicBezTo>
                    <a:cubicBezTo>
                      <a:pt x="167" y="108"/>
                      <a:pt x="94" y="150"/>
                      <a:pt x="21" y="181"/>
                    </a:cubicBezTo>
                    <a:cubicBezTo>
                      <a:pt x="1" y="191"/>
                      <a:pt x="1" y="223"/>
                      <a:pt x="11" y="243"/>
                    </a:cubicBezTo>
                    <a:cubicBezTo>
                      <a:pt x="21" y="253"/>
                      <a:pt x="21" y="253"/>
                      <a:pt x="31" y="253"/>
                    </a:cubicBezTo>
                    <a:cubicBezTo>
                      <a:pt x="38" y="257"/>
                      <a:pt x="43" y="258"/>
                      <a:pt x="46" y="258"/>
                    </a:cubicBezTo>
                    <a:cubicBezTo>
                      <a:pt x="53" y="258"/>
                      <a:pt x="56" y="253"/>
                      <a:pt x="63" y="253"/>
                    </a:cubicBezTo>
                    <a:cubicBezTo>
                      <a:pt x="84" y="243"/>
                      <a:pt x="94" y="233"/>
                      <a:pt x="114" y="223"/>
                    </a:cubicBezTo>
                    <a:lnTo>
                      <a:pt x="114" y="223"/>
                    </a:lnTo>
                    <a:lnTo>
                      <a:pt x="104" y="233"/>
                    </a:lnTo>
                    <a:cubicBezTo>
                      <a:pt x="167" y="202"/>
                      <a:pt x="229" y="170"/>
                      <a:pt x="291" y="150"/>
                    </a:cubicBezTo>
                    <a:cubicBezTo>
                      <a:pt x="363" y="119"/>
                      <a:pt x="436" y="98"/>
                      <a:pt x="509" y="78"/>
                    </a:cubicBezTo>
                    <a:cubicBezTo>
                      <a:pt x="529" y="78"/>
                      <a:pt x="540" y="46"/>
                      <a:pt x="540" y="25"/>
                    </a:cubicBezTo>
                    <a:cubicBezTo>
                      <a:pt x="529" y="15"/>
                      <a:pt x="529" y="4"/>
                      <a:pt x="519" y="4"/>
                    </a:cubicBezTo>
                    <a:lnTo>
                      <a:pt x="509" y="4"/>
                    </a:lnTo>
                    <a:cubicBezTo>
                      <a:pt x="505" y="1"/>
                      <a:pt x="502" y="0"/>
                      <a:pt x="4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7933488" y="3383899"/>
                <a:ext cx="184732" cy="160170"/>
              </a:xfrm>
              <a:custGeom>
                <a:rect b="b" l="l" r="r" t="t"/>
                <a:pathLst>
                  <a:path extrusionOk="0" h="3554" w="4099">
                    <a:moveTo>
                      <a:pt x="2663" y="0"/>
                    </a:moveTo>
                    <a:cubicBezTo>
                      <a:pt x="2530" y="0"/>
                      <a:pt x="2392" y="22"/>
                      <a:pt x="2262" y="65"/>
                    </a:cubicBezTo>
                    <a:cubicBezTo>
                      <a:pt x="2096" y="107"/>
                      <a:pt x="1940" y="200"/>
                      <a:pt x="1764" y="335"/>
                    </a:cubicBezTo>
                    <a:cubicBezTo>
                      <a:pt x="1598" y="459"/>
                      <a:pt x="1453" y="605"/>
                      <a:pt x="1318" y="750"/>
                    </a:cubicBezTo>
                    <a:lnTo>
                      <a:pt x="1204" y="874"/>
                    </a:lnTo>
                    <a:cubicBezTo>
                      <a:pt x="1100" y="978"/>
                      <a:pt x="1007" y="1082"/>
                      <a:pt x="903" y="1175"/>
                    </a:cubicBezTo>
                    <a:cubicBezTo>
                      <a:pt x="903" y="1185"/>
                      <a:pt x="892" y="1185"/>
                      <a:pt x="892" y="1185"/>
                    </a:cubicBezTo>
                    <a:cubicBezTo>
                      <a:pt x="706" y="1362"/>
                      <a:pt x="551" y="1476"/>
                      <a:pt x="394" y="1559"/>
                    </a:cubicBezTo>
                    <a:cubicBezTo>
                      <a:pt x="291" y="1621"/>
                      <a:pt x="187" y="1663"/>
                      <a:pt x="73" y="1694"/>
                    </a:cubicBezTo>
                    <a:cubicBezTo>
                      <a:pt x="53" y="1694"/>
                      <a:pt x="32" y="1715"/>
                      <a:pt x="21" y="1736"/>
                    </a:cubicBezTo>
                    <a:cubicBezTo>
                      <a:pt x="0" y="1766"/>
                      <a:pt x="0" y="1798"/>
                      <a:pt x="11" y="1829"/>
                    </a:cubicBezTo>
                    <a:cubicBezTo>
                      <a:pt x="0" y="1870"/>
                      <a:pt x="11" y="1902"/>
                      <a:pt x="32" y="1932"/>
                    </a:cubicBezTo>
                    <a:cubicBezTo>
                      <a:pt x="83" y="2015"/>
                      <a:pt x="136" y="2088"/>
                      <a:pt x="177" y="2171"/>
                    </a:cubicBezTo>
                    <a:cubicBezTo>
                      <a:pt x="312" y="2379"/>
                      <a:pt x="447" y="2586"/>
                      <a:pt x="592" y="2783"/>
                    </a:cubicBezTo>
                    <a:cubicBezTo>
                      <a:pt x="706" y="2928"/>
                      <a:pt x="820" y="3053"/>
                      <a:pt x="945" y="3156"/>
                    </a:cubicBezTo>
                    <a:cubicBezTo>
                      <a:pt x="1069" y="3260"/>
                      <a:pt x="1224" y="3354"/>
                      <a:pt x="1380" y="3426"/>
                    </a:cubicBezTo>
                    <a:cubicBezTo>
                      <a:pt x="1546" y="3499"/>
                      <a:pt x="1722" y="3541"/>
                      <a:pt x="1909" y="3550"/>
                    </a:cubicBezTo>
                    <a:cubicBezTo>
                      <a:pt x="1937" y="3552"/>
                      <a:pt x="1966" y="3553"/>
                      <a:pt x="1995" y="3553"/>
                    </a:cubicBezTo>
                    <a:cubicBezTo>
                      <a:pt x="2125" y="3553"/>
                      <a:pt x="2261" y="3535"/>
                      <a:pt x="2397" y="3509"/>
                    </a:cubicBezTo>
                    <a:cubicBezTo>
                      <a:pt x="2718" y="3426"/>
                      <a:pt x="3040" y="3271"/>
                      <a:pt x="3320" y="3032"/>
                    </a:cubicBezTo>
                    <a:cubicBezTo>
                      <a:pt x="3589" y="2804"/>
                      <a:pt x="3808" y="2513"/>
                      <a:pt x="3953" y="2202"/>
                    </a:cubicBezTo>
                    <a:cubicBezTo>
                      <a:pt x="4015" y="2047"/>
                      <a:pt x="4057" y="1891"/>
                      <a:pt x="4077" y="1736"/>
                    </a:cubicBezTo>
                    <a:cubicBezTo>
                      <a:pt x="4098" y="1590"/>
                      <a:pt x="4087" y="1434"/>
                      <a:pt x="4067" y="1279"/>
                    </a:cubicBezTo>
                    <a:cubicBezTo>
                      <a:pt x="4004" y="978"/>
                      <a:pt x="3870" y="687"/>
                      <a:pt x="3662" y="459"/>
                    </a:cubicBezTo>
                    <a:cubicBezTo>
                      <a:pt x="3610" y="408"/>
                      <a:pt x="3559" y="356"/>
                      <a:pt x="3496" y="304"/>
                    </a:cubicBezTo>
                    <a:cubicBezTo>
                      <a:pt x="3444" y="263"/>
                      <a:pt x="3382" y="221"/>
                      <a:pt x="3299" y="169"/>
                    </a:cubicBezTo>
                    <a:cubicBezTo>
                      <a:pt x="3174" y="97"/>
                      <a:pt x="3029" y="44"/>
                      <a:pt x="2874" y="14"/>
                    </a:cubicBezTo>
                    <a:cubicBezTo>
                      <a:pt x="2833" y="3"/>
                      <a:pt x="2780" y="3"/>
                      <a:pt x="2739" y="3"/>
                    </a:cubicBezTo>
                    <a:cubicBezTo>
                      <a:pt x="2714" y="1"/>
                      <a:pt x="2688" y="0"/>
                      <a:pt x="26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7602509" y="3248740"/>
                <a:ext cx="145433" cy="172248"/>
              </a:xfrm>
              <a:custGeom>
                <a:rect b="b" l="l" r="r" t="t"/>
                <a:pathLst>
                  <a:path extrusionOk="0" h="3822" w="3227">
                    <a:moveTo>
                      <a:pt x="1531" y="0"/>
                    </a:moveTo>
                    <a:cubicBezTo>
                      <a:pt x="1459" y="0"/>
                      <a:pt x="1383" y="10"/>
                      <a:pt x="1307" y="25"/>
                    </a:cubicBezTo>
                    <a:cubicBezTo>
                      <a:pt x="1203" y="46"/>
                      <a:pt x="1090" y="77"/>
                      <a:pt x="955" y="129"/>
                    </a:cubicBezTo>
                    <a:cubicBezTo>
                      <a:pt x="862" y="170"/>
                      <a:pt x="758" y="233"/>
                      <a:pt x="654" y="295"/>
                    </a:cubicBezTo>
                    <a:cubicBezTo>
                      <a:pt x="498" y="409"/>
                      <a:pt x="353" y="565"/>
                      <a:pt x="249" y="741"/>
                    </a:cubicBezTo>
                    <a:cubicBezTo>
                      <a:pt x="0" y="1166"/>
                      <a:pt x="11" y="1623"/>
                      <a:pt x="52" y="1934"/>
                    </a:cubicBezTo>
                    <a:cubicBezTo>
                      <a:pt x="83" y="2141"/>
                      <a:pt x="145" y="2338"/>
                      <a:pt x="228" y="2545"/>
                    </a:cubicBezTo>
                    <a:cubicBezTo>
                      <a:pt x="311" y="2743"/>
                      <a:pt x="426" y="2930"/>
                      <a:pt x="560" y="3096"/>
                    </a:cubicBezTo>
                    <a:cubicBezTo>
                      <a:pt x="841" y="3448"/>
                      <a:pt x="1214" y="3686"/>
                      <a:pt x="1608" y="3780"/>
                    </a:cubicBezTo>
                    <a:cubicBezTo>
                      <a:pt x="1701" y="3801"/>
                      <a:pt x="1795" y="3811"/>
                      <a:pt x="1888" y="3822"/>
                    </a:cubicBezTo>
                    <a:cubicBezTo>
                      <a:pt x="2023" y="3822"/>
                      <a:pt x="2158" y="3822"/>
                      <a:pt x="2293" y="3790"/>
                    </a:cubicBezTo>
                    <a:cubicBezTo>
                      <a:pt x="2531" y="3749"/>
                      <a:pt x="2780" y="3656"/>
                      <a:pt x="3019" y="3521"/>
                    </a:cubicBezTo>
                    <a:cubicBezTo>
                      <a:pt x="3071" y="3490"/>
                      <a:pt x="3112" y="3458"/>
                      <a:pt x="3154" y="3428"/>
                    </a:cubicBezTo>
                    <a:cubicBezTo>
                      <a:pt x="3164" y="3428"/>
                      <a:pt x="3174" y="3417"/>
                      <a:pt x="3185" y="3407"/>
                    </a:cubicBezTo>
                    <a:cubicBezTo>
                      <a:pt x="3216" y="3386"/>
                      <a:pt x="3227" y="3355"/>
                      <a:pt x="3227" y="3324"/>
                    </a:cubicBezTo>
                    <a:cubicBezTo>
                      <a:pt x="3227" y="3292"/>
                      <a:pt x="3216" y="3272"/>
                      <a:pt x="3206" y="3251"/>
                    </a:cubicBezTo>
                    <a:cubicBezTo>
                      <a:pt x="3174" y="3220"/>
                      <a:pt x="3154" y="3199"/>
                      <a:pt x="3133" y="3168"/>
                    </a:cubicBezTo>
                    <a:cubicBezTo>
                      <a:pt x="3081" y="3085"/>
                      <a:pt x="3029" y="2981"/>
                      <a:pt x="2988" y="2857"/>
                    </a:cubicBezTo>
                    <a:cubicBezTo>
                      <a:pt x="2925" y="2681"/>
                      <a:pt x="2884" y="2504"/>
                      <a:pt x="2842" y="2287"/>
                    </a:cubicBezTo>
                    <a:cubicBezTo>
                      <a:pt x="2812" y="2162"/>
                      <a:pt x="2791" y="2027"/>
                      <a:pt x="2759" y="1902"/>
                    </a:cubicBezTo>
                    <a:cubicBezTo>
                      <a:pt x="2749" y="1809"/>
                      <a:pt x="2729" y="1716"/>
                      <a:pt x="2708" y="1623"/>
                    </a:cubicBezTo>
                    <a:cubicBezTo>
                      <a:pt x="2676" y="1436"/>
                      <a:pt x="2625" y="1208"/>
                      <a:pt x="2552" y="969"/>
                    </a:cubicBezTo>
                    <a:cubicBezTo>
                      <a:pt x="2480" y="741"/>
                      <a:pt x="2397" y="575"/>
                      <a:pt x="2303" y="429"/>
                    </a:cubicBezTo>
                    <a:cubicBezTo>
                      <a:pt x="2252" y="346"/>
                      <a:pt x="2189" y="274"/>
                      <a:pt x="2127" y="222"/>
                    </a:cubicBezTo>
                    <a:cubicBezTo>
                      <a:pt x="2054" y="160"/>
                      <a:pt x="1982" y="108"/>
                      <a:pt x="1899" y="67"/>
                    </a:cubicBezTo>
                    <a:cubicBezTo>
                      <a:pt x="1805" y="25"/>
                      <a:pt x="1712" y="4"/>
                      <a:pt x="1608" y="4"/>
                    </a:cubicBezTo>
                    <a:cubicBezTo>
                      <a:pt x="1583" y="2"/>
                      <a:pt x="1557" y="0"/>
                      <a:pt x="15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7933488" y="3401791"/>
                <a:ext cx="184732" cy="142278"/>
              </a:xfrm>
              <a:custGeom>
                <a:rect b="b" l="l" r="r" t="t"/>
                <a:pathLst>
                  <a:path extrusionOk="0" h="3157" w="4099">
                    <a:moveTo>
                      <a:pt x="0" y="1422"/>
                    </a:moveTo>
                    <a:cubicBezTo>
                      <a:pt x="4" y="1425"/>
                      <a:pt x="7" y="1429"/>
                      <a:pt x="10" y="1434"/>
                    </a:cubicBezTo>
                    <a:lnTo>
                      <a:pt x="10" y="1434"/>
                    </a:lnTo>
                    <a:cubicBezTo>
                      <a:pt x="11" y="1433"/>
                      <a:pt x="11" y="1432"/>
                      <a:pt x="11" y="1432"/>
                    </a:cubicBezTo>
                    <a:cubicBezTo>
                      <a:pt x="11" y="1432"/>
                      <a:pt x="11" y="1422"/>
                      <a:pt x="0" y="1422"/>
                    </a:cubicBezTo>
                    <a:close/>
                    <a:moveTo>
                      <a:pt x="3600" y="0"/>
                    </a:moveTo>
                    <a:lnTo>
                      <a:pt x="3600" y="0"/>
                    </a:lnTo>
                    <a:cubicBezTo>
                      <a:pt x="3621" y="21"/>
                      <a:pt x="3631" y="42"/>
                      <a:pt x="3642" y="73"/>
                    </a:cubicBezTo>
                    <a:cubicBezTo>
                      <a:pt x="3693" y="166"/>
                      <a:pt x="3735" y="281"/>
                      <a:pt x="3755" y="394"/>
                    </a:cubicBezTo>
                    <a:cubicBezTo>
                      <a:pt x="3828" y="788"/>
                      <a:pt x="3735" y="1203"/>
                      <a:pt x="3548" y="1567"/>
                    </a:cubicBezTo>
                    <a:cubicBezTo>
                      <a:pt x="3455" y="1754"/>
                      <a:pt x="3330" y="1940"/>
                      <a:pt x="3174" y="2095"/>
                    </a:cubicBezTo>
                    <a:cubicBezTo>
                      <a:pt x="3102" y="2168"/>
                      <a:pt x="3029" y="2251"/>
                      <a:pt x="2946" y="2314"/>
                    </a:cubicBezTo>
                    <a:cubicBezTo>
                      <a:pt x="2863" y="2386"/>
                      <a:pt x="2770" y="2448"/>
                      <a:pt x="2687" y="2500"/>
                    </a:cubicBezTo>
                    <a:cubicBezTo>
                      <a:pt x="2501" y="2604"/>
                      <a:pt x="2303" y="2676"/>
                      <a:pt x="2096" y="2708"/>
                    </a:cubicBezTo>
                    <a:cubicBezTo>
                      <a:pt x="2023" y="2715"/>
                      <a:pt x="1945" y="2722"/>
                      <a:pt x="1869" y="2722"/>
                    </a:cubicBezTo>
                    <a:cubicBezTo>
                      <a:pt x="1837" y="2722"/>
                      <a:pt x="1805" y="2721"/>
                      <a:pt x="1775" y="2718"/>
                    </a:cubicBezTo>
                    <a:cubicBezTo>
                      <a:pt x="1650" y="2708"/>
                      <a:pt x="1526" y="2687"/>
                      <a:pt x="1401" y="2646"/>
                    </a:cubicBezTo>
                    <a:cubicBezTo>
                      <a:pt x="1245" y="2593"/>
                      <a:pt x="1090" y="2510"/>
                      <a:pt x="955" y="2427"/>
                    </a:cubicBezTo>
                    <a:cubicBezTo>
                      <a:pt x="799" y="2334"/>
                      <a:pt x="654" y="2220"/>
                      <a:pt x="519" y="2095"/>
                    </a:cubicBezTo>
                    <a:cubicBezTo>
                      <a:pt x="394" y="1982"/>
                      <a:pt x="270" y="1846"/>
                      <a:pt x="166" y="1701"/>
                    </a:cubicBezTo>
                    <a:cubicBezTo>
                      <a:pt x="125" y="1629"/>
                      <a:pt x="73" y="1556"/>
                      <a:pt x="32" y="1473"/>
                    </a:cubicBezTo>
                    <a:cubicBezTo>
                      <a:pt x="25" y="1459"/>
                      <a:pt x="18" y="1445"/>
                      <a:pt x="10" y="1434"/>
                    </a:cubicBezTo>
                    <a:lnTo>
                      <a:pt x="10" y="1434"/>
                    </a:lnTo>
                    <a:cubicBezTo>
                      <a:pt x="1" y="1474"/>
                      <a:pt x="12" y="1505"/>
                      <a:pt x="32" y="1535"/>
                    </a:cubicBezTo>
                    <a:cubicBezTo>
                      <a:pt x="73" y="1618"/>
                      <a:pt x="125" y="1701"/>
                      <a:pt x="177" y="1774"/>
                    </a:cubicBezTo>
                    <a:cubicBezTo>
                      <a:pt x="291" y="1961"/>
                      <a:pt x="436" y="2189"/>
                      <a:pt x="592" y="2386"/>
                    </a:cubicBezTo>
                    <a:cubicBezTo>
                      <a:pt x="706" y="2531"/>
                      <a:pt x="820" y="2656"/>
                      <a:pt x="945" y="2759"/>
                    </a:cubicBezTo>
                    <a:cubicBezTo>
                      <a:pt x="1069" y="2874"/>
                      <a:pt x="1224" y="2967"/>
                      <a:pt x="1380" y="3029"/>
                    </a:cubicBezTo>
                    <a:cubicBezTo>
                      <a:pt x="1536" y="3102"/>
                      <a:pt x="1722" y="3144"/>
                      <a:pt x="1909" y="3153"/>
                    </a:cubicBezTo>
                    <a:cubicBezTo>
                      <a:pt x="1937" y="3155"/>
                      <a:pt x="1966" y="3156"/>
                      <a:pt x="1995" y="3156"/>
                    </a:cubicBezTo>
                    <a:cubicBezTo>
                      <a:pt x="2125" y="3156"/>
                      <a:pt x="2261" y="3138"/>
                      <a:pt x="2397" y="3112"/>
                    </a:cubicBezTo>
                    <a:cubicBezTo>
                      <a:pt x="2718" y="3040"/>
                      <a:pt x="3040" y="2874"/>
                      <a:pt x="3320" y="2635"/>
                    </a:cubicBezTo>
                    <a:cubicBezTo>
                      <a:pt x="3589" y="2407"/>
                      <a:pt x="3808" y="2116"/>
                      <a:pt x="3953" y="1805"/>
                    </a:cubicBezTo>
                    <a:cubicBezTo>
                      <a:pt x="4015" y="1650"/>
                      <a:pt x="4067" y="1494"/>
                      <a:pt x="4087" y="1339"/>
                    </a:cubicBezTo>
                    <a:cubicBezTo>
                      <a:pt x="4098" y="1193"/>
                      <a:pt x="4098" y="1037"/>
                      <a:pt x="4067" y="882"/>
                    </a:cubicBezTo>
                    <a:cubicBezTo>
                      <a:pt x="4015" y="571"/>
                      <a:pt x="3870" y="281"/>
                      <a:pt x="3662" y="62"/>
                    </a:cubicBezTo>
                    <a:lnTo>
                      <a:pt x="3600"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7653931" y="3248425"/>
                <a:ext cx="94461" cy="153860"/>
              </a:xfrm>
              <a:custGeom>
                <a:rect b="b" l="l" r="r" t="t"/>
                <a:pathLst>
                  <a:path extrusionOk="0" h="3414" w="2096">
                    <a:moveTo>
                      <a:pt x="467" y="1"/>
                    </a:moveTo>
                    <a:cubicBezTo>
                      <a:pt x="374" y="1"/>
                      <a:pt x="270" y="1"/>
                      <a:pt x="166" y="21"/>
                    </a:cubicBezTo>
                    <a:cubicBezTo>
                      <a:pt x="115" y="32"/>
                      <a:pt x="62" y="53"/>
                      <a:pt x="0" y="63"/>
                    </a:cubicBezTo>
                    <a:cubicBezTo>
                      <a:pt x="32" y="74"/>
                      <a:pt x="53" y="74"/>
                      <a:pt x="83" y="84"/>
                    </a:cubicBezTo>
                    <a:cubicBezTo>
                      <a:pt x="228" y="125"/>
                      <a:pt x="364" y="208"/>
                      <a:pt x="477" y="323"/>
                    </a:cubicBezTo>
                    <a:cubicBezTo>
                      <a:pt x="540" y="374"/>
                      <a:pt x="602" y="436"/>
                      <a:pt x="654" y="499"/>
                    </a:cubicBezTo>
                    <a:cubicBezTo>
                      <a:pt x="696" y="572"/>
                      <a:pt x="747" y="634"/>
                      <a:pt x="789" y="706"/>
                    </a:cubicBezTo>
                    <a:cubicBezTo>
                      <a:pt x="872" y="851"/>
                      <a:pt x="945" y="1007"/>
                      <a:pt x="996" y="1173"/>
                    </a:cubicBezTo>
                    <a:cubicBezTo>
                      <a:pt x="1028" y="1277"/>
                      <a:pt x="1048" y="1381"/>
                      <a:pt x="1069" y="1484"/>
                    </a:cubicBezTo>
                    <a:cubicBezTo>
                      <a:pt x="1100" y="1598"/>
                      <a:pt x="1111" y="1713"/>
                      <a:pt x="1131" y="1826"/>
                    </a:cubicBezTo>
                    <a:cubicBezTo>
                      <a:pt x="1183" y="2075"/>
                      <a:pt x="1224" y="2324"/>
                      <a:pt x="1297" y="2563"/>
                    </a:cubicBezTo>
                    <a:lnTo>
                      <a:pt x="1307" y="2563"/>
                    </a:lnTo>
                    <a:cubicBezTo>
                      <a:pt x="1349" y="2729"/>
                      <a:pt x="1411" y="2874"/>
                      <a:pt x="1505" y="3020"/>
                    </a:cubicBezTo>
                    <a:cubicBezTo>
                      <a:pt x="1546" y="3092"/>
                      <a:pt x="1598" y="3165"/>
                      <a:pt x="1671" y="3227"/>
                    </a:cubicBezTo>
                    <a:cubicBezTo>
                      <a:pt x="1712" y="3269"/>
                      <a:pt x="1764" y="3310"/>
                      <a:pt x="1816" y="3341"/>
                    </a:cubicBezTo>
                    <a:cubicBezTo>
                      <a:pt x="1878" y="3362"/>
                      <a:pt x="1930" y="3382"/>
                      <a:pt x="1992" y="3403"/>
                    </a:cubicBezTo>
                    <a:cubicBezTo>
                      <a:pt x="2013" y="3403"/>
                      <a:pt x="2033" y="3414"/>
                      <a:pt x="2054" y="3414"/>
                    </a:cubicBezTo>
                    <a:cubicBezTo>
                      <a:pt x="2075" y="3393"/>
                      <a:pt x="2086" y="3362"/>
                      <a:pt x="2086" y="3331"/>
                    </a:cubicBezTo>
                    <a:cubicBezTo>
                      <a:pt x="2096" y="3299"/>
                      <a:pt x="2086" y="3279"/>
                      <a:pt x="2065" y="3258"/>
                    </a:cubicBezTo>
                    <a:cubicBezTo>
                      <a:pt x="2033" y="3227"/>
                      <a:pt x="2013" y="3206"/>
                      <a:pt x="1992" y="3175"/>
                    </a:cubicBezTo>
                    <a:cubicBezTo>
                      <a:pt x="1940" y="3082"/>
                      <a:pt x="1888" y="2988"/>
                      <a:pt x="1847" y="2854"/>
                    </a:cubicBezTo>
                    <a:cubicBezTo>
                      <a:pt x="1784" y="2688"/>
                      <a:pt x="1743" y="2511"/>
                      <a:pt x="1701" y="2294"/>
                    </a:cubicBezTo>
                    <a:cubicBezTo>
                      <a:pt x="1681" y="2179"/>
                      <a:pt x="1660" y="2075"/>
                      <a:pt x="1639" y="1972"/>
                    </a:cubicBezTo>
                    <a:lnTo>
                      <a:pt x="1629" y="1909"/>
                    </a:lnTo>
                    <a:lnTo>
                      <a:pt x="1608" y="1826"/>
                    </a:lnTo>
                    <a:lnTo>
                      <a:pt x="1598" y="1764"/>
                    </a:lnTo>
                    <a:cubicBezTo>
                      <a:pt x="1588" y="1723"/>
                      <a:pt x="1577" y="1671"/>
                      <a:pt x="1567" y="1630"/>
                    </a:cubicBezTo>
                    <a:cubicBezTo>
                      <a:pt x="1535" y="1443"/>
                      <a:pt x="1484" y="1215"/>
                      <a:pt x="1411" y="976"/>
                    </a:cubicBezTo>
                    <a:cubicBezTo>
                      <a:pt x="1339" y="748"/>
                      <a:pt x="1266" y="582"/>
                      <a:pt x="1162" y="436"/>
                    </a:cubicBezTo>
                    <a:cubicBezTo>
                      <a:pt x="1111" y="343"/>
                      <a:pt x="1048" y="281"/>
                      <a:pt x="986" y="229"/>
                    </a:cubicBezTo>
                    <a:cubicBezTo>
                      <a:pt x="924" y="157"/>
                      <a:pt x="841" y="115"/>
                      <a:pt x="758" y="74"/>
                    </a:cubicBezTo>
                    <a:cubicBezTo>
                      <a:pt x="664" y="32"/>
                      <a:pt x="571" y="11"/>
                      <a:pt x="46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7712385" y="3363934"/>
                <a:ext cx="45" cy="45"/>
              </a:xfrm>
              <a:custGeom>
                <a:rect b="b" l="l" r="r" t="t"/>
                <a:pathLst>
                  <a:path extrusionOk="0" h="1" w="1">
                    <a:moveTo>
                      <a:pt x="0" y="0"/>
                    </a:move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7712385" y="3363934"/>
                <a:ext cx="45" cy="45"/>
              </a:xfrm>
              <a:custGeom>
                <a:rect b="b" l="l" r="r" t="t"/>
                <a:pathLst>
                  <a:path extrusionOk="0" h="1" w="1">
                    <a:moveTo>
                      <a:pt x="0" y="0"/>
                    </a:moveTo>
                    <a:lnTo>
                      <a:pt x="0" y="0"/>
                    </a:lnTo>
                    <a:lnTo>
                      <a:pt x="0" y="0"/>
                    </a:ln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7955932" y="3408326"/>
                <a:ext cx="135608" cy="74226"/>
              </a:xfrm>
              <a:custGeom>
                <a:rect b="b" l="l" r="r" t="t"/>
                <a:pathLst>
                  <a:path extrusionOk="0" h="1647" w="3009">
                    <a:moveTo>
                      <a:pt x="2293" y="0"/>
                    </a:moveTo>
                    <a:cubicBezTo>
                      <a:pt x="2179" y="0"/>
                      <a:pt x="2065" y="32"/>
                      <a:pt x="1961" y="73"/>
                    </a:cubicBezTo>
                    <a:cubicBezTo>
                      <a:pt x="1837" y="115"/>
                      <a:pt x="1733" y="177"/>
                      <a:pt x="1629" y="239"/>
                    </a:cubicBezTo>
                    <a:cubicBezTo>
                      <a:pt x="1515" y="311"/>
                      <a:pt x="1411" y="394"/>
                      <a:pt x="1307" y="477"/>
                    </a:cubicBezTo>
                    <a:cubicBezTo>
                      <a:pt x="1194" y="560"/>
                      <a:pt x="1090" y="643"/>
                      <a:pt x="996" y="737"/>
                    </a:cubicBezTo>
                    <a:cubicBezTo>
                      <a:pt x="799" y="913"/>
                      <a:pt x="613" y="1090"/>
                      <a:pt x="405" y="1245"/>
                    </a:cubicBezTo>
                    <a:cubicBezTo>
                      <a:pt x="353" y="1287"/>
                      <a:pt x="291" y="1328"/>
                      <a:pt x="228" y="1360"/>
                    </a:cubicBezTo>
                    <a:cubicBezTo>
                      <a:pt x="177" y="1390"/>
                      <a:pt x="135" y="1411"/>
                      <a:pt x="83" y="1432"/>
                    </a:cubicBezTo>
                    <a:cubicBezTo>
                      <a:pt x="21" y="1453"/>
                      <a:pt x="0" y="1526"/>
                      <a:pt x="21" y="1577"/>
                    </a:cubicBezTo>
                    <a:cubicBezTo>
                      <a:pt x="37" y="1624"/>
                      <a:pt x="75" y="1647"/>
                      <a:pt x="120" y="1647"/>
                    </a:cubicBezTo>
                    <a:cubicBezTo>
                      <a:pt x="135" y="1647"/>
                      <a:pt x="151" y="1644"/>
                      <a:pt x="166" y="1639"/>
                    </a:cubicBezTo>
                    <a:cubicBezTo>
                      <a:pt x="239" y="1609"/>
                      <a:pt x="311" y="1577"/>
                      <a:pt x="374" y="1526"/>
                    </a:cubicBezTo>
                    <a:cubicBezTo>
                      <a:pt x="447" y="1484"/>
                      <a:pt x="509" y="1432"/>
                      <a:pt x="571" y="1390"/>
                    </a:cubicBezTo>
                    <a:cubicBezTo>
                      <a:pt x="716" y="1266"/>
                      <a:pt x="851" y="1141"/>
                      <a:pt x="975" y="1007"/>
                    </a:cubicBezTo>
                    <a:cubicBezTo>
                      <a:pt x="1121" y="872"/>
                      <a:pt x="1256" y="737"/>
                      <a:pt x="1401" y="602"/>
                    </a:cubicBezTo>
                    <a:cubicBezTo>
                      <a:pt x="1546" y="477"/>
                      <a:pt x="1701" y="353"/>
                      <a:pt x="1867" y="260"/>
                    </a:cubicBezTo>
                    <a:cubicBezTo>
                      <a:pt x="1866" y="260"/>
                      <a:pt x="1864" y="260"/>
                      <a:pt x="1863" y="260"/>
                    </a:cubicBezTo>
                    <a:lnTo>
                      <a:pt x="1863" y="260"/>
                    </a:lnTo>
                    <a:cubicBezTo>
                      <a:pt x="1962" y="202"/>
                      <a:pt x="2060" y="155"/>
                      <a:pt x="2169" y="125"/>
                    </a:cubicBezTo>
                    <a:cubicBezTo>
                      <a:pt x="2235" y="106"/>
                      <a:pt x="2302" y="96"/>
                      <a:pt x="2377" y="94"/>
                    </a:cubicBezTo>
                    <a:lnTo>
                      <a:pt x="2377" y="94"/>
                    </a:lnTo>
                    <a:cubicBezTo>
                      <a:pt x="2449" y="104"/>
                      <a:pt x="2522" y="104"/>
                      <a:pt x="2593" y="125"/>
                    </a:cubicBezTo>
                    <a:cubicBezTo>
                      <a:pt x="2676" y="145"/>
                      <a:pt x="2750" y="177"/>
                      <a:pt x="2812" y="219"/>
                    </a:cubicBezTo>
                    <a:cubicBezTo>
                      <a:pt x="2853" y="239"/>
                      <a:pt x="2905" y="270"/>
                      <a:pt x="2946" y="302"/>
                    </a:cubicBezTo>
                    <a:cubicBezTo>
                      <a:pt x="2951" y="306"/>
                      <a:pt x="2958" y="308"/>
                      <a:pt x="2967" y="308"/>
                    </a:cubicBezTo>
                    <a:cubicBezTo>
                      <a:pt x="2979" y="308"/>
                      <a:pt x="2992" y="303"/>
                      <a:pt x="2998" y="291"/>
                    </a:cubicBezTo>
                    <a:cubicBezTo>
                      <a:pt x="3008" y="270"/>
                      <a:pt x="3008" y="249"/>
                      <a:pt x="2988" y="239"/>
                    </a:cubicBezTo>
                    <a:cubicBezTo>
                      <a:pt x="2884" y="156"/>
                      <a:pt x="2770" y="83"/>
                      <a:pt x="2646" y="42"/>
                    </a:cubicBezTo>
                    <a:cubicBezTo>
                      <a:pt x="2563" y="21"/>
                      <a:pt x="2480" y="0"/>
                      <a:pt x="240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7632434" y="3269471"/>
                <a:ext cx="81843" cy="126279"/>
              </a:xfrm>
              <a:custGeom>
                <a:rect b="b" l="l" r="r" t="t"/>
                <a:pathLst>
                  <a:path extrusionOk="0" h="2802" w="1816">
                    <a:moveTo>
                      <a:pt x="384" y="1"/>
                    </a:moveTo>
                    <a:cubicBezTo>
                      <a:pt x="364" y="1"/>
                      <a:pt x="332" y="1"/>
                      <a:pt x="301" y="11"/>
                    </a:cubicBezTo>
                    <a:cubicBezTo>
                      <a:pt x="187" y="32"/>
                      <a:pt x="94" y="105"/>
                      <a:pt x="21" y="188"/>
                    </a:cubicBezTo>
                    <a:cubicBezTo>
                      <a:pt x="0" y="208"/>
                      <a:pt x="11" y="239"/>
                      <a:pt x="32" y="260"/>
                    </a:cubicBezTo>
                    <a:cubicBezTo>
                      <a:pt x="40" y="264"/>
                      <a:pt x="49" y="267"/>
                      <a:pt x="58" y="267"/>
                    </a:cubicBezTo>
                    <a:cubicBezTo>
                      <a:pt x="70" y="267"/>
                      <a:pt x="82" y="262"/>
                      <a:pt x="94" y="250"/>
                    </a:cubicBezTo>
                    <a:lnTo>
                      <a:pt x="135" y="208"/>
                    </a:lnTo>
                    <a:lnTo>
                      <a:pt x="125" y="208"/>
                    </a:lnTo>
                    <a:cubicBezTo>
                      <a:pt x="156" y="188"/>
                      <a:pt x="187" y="156"/>
                      <a:pt x="228" y="135"/>
                    </a:cubicBezTo>
                    <a:cubicBezTo>
                      <a:pt x="249" y="125"/>
                      <a:pt x="270" y="115"/>
                      <a:pt x="301" y="105"/>
                    </a:cubicBezTo>
                    <a:lnTo>
                      <a:pt x="301" y="105"/>
                    </a:lnTo>
                    <a:lnTo>
                      <a:pt x="291" y="115"/>
                    </a:lnTo>
                    <a:cubicBezTo>
                      <a:pt x="311" y="105"/>
                      <a:pt x="332" y="105"/>
                      <a:pt x="364" y="105"/>
                    </a:cubicBezTo>
                    <a:lnTo>
                      <a:pt x="426" y="105"/>
                    </a:lnTo>
                    <a:lnTo>
                      <a:pt x="488" y="135"/>
                    </a:lnTo>
                    <a:cubicBezTo>
                      <a:pt x="530" y="167"/>
                      <a:pt x="560" y="188"/>
                      <a:pt x="592" y="218"/>
                    </a:cubicBezTo>
                    <a:cubicBezTo>
                      <a:pt x="654" y="281"/>
                      <a:pt x="695" y="354"/>
                      <a:pt x="737" y="437"/>
                    </a:cubicBezTo>
                    <a:cubicBezTo>
                      <a:pt x="830" y="592"/>
                      <a:pt x="892" y="758"/>
                      <a:pt x="934" y="934"/>
                    </a:cubicBezTo>
                    <a:lnTo>
                      <a:pt x="934" y="914"/>
                    </a:lnTo>
                    <a:cubicBezTo>
                      <a:pt x="975" y="1080"/>
                      <a:pt x="996" y="1235"/>
                      <a:pt x="1017" y="1401"/>
                    </a:cubicBezTo>
                    <a:cubicBezTo>
                      <a:pt x="1037" y="1578"/>
                      <a:pt x="1069" y="1754"/>
                      <a:pt x="1110" y="1930"/>
                    </a:cubicBezTo>
                    <a:cubicBezTo>
                      <a:pt x="1141" y="2106"/>
                      <a:pt x="1203" y="2272"/>
                      <a:pt x="1286" y="2428"/>
                    </a:cubicBezTo>
                    <a:cubicBezTo>
                      <a:pt x="1328" y="2500"/>
                      <a:pt x="1380" y="2563"/>
                      <a:pt x="1432" y="2615"/>
                    </a:cubicBezTo>
                    <a:lnTo>
                      <a:pt x="1525" y="2708"/>
                    </a:lnTo>
                    <a:cubicBezTo>
                      <a:pt x="1567" y="2739"/>
                      <a:pt x="1608" y="2770"/>
                      <a:pt x="1650" y="2791"/>
                    </a:cubicBezTo>
                    <a:cubicBezTo>
                      <a:pt x="1671" y="2802"/>
                      <a:pt x="1691" y="2802"/>
                      <a:pt x="1712" y="2802"/>
                    </a:cubicBezTo>
                    <a:cubicBezTo>
                      <a:pt x="1743" y="2802"/>
                      <a:pt x="1764" y="2781"/>
                      <a:pt x="1784" y="2760"/>
                    </a:cubicBezTo>
                    <a:cubicBezTo>
                      <a:pt x="1805" y="2739"/>
                      <a:pt x="1816" y="2708"/>
                      <a:pt x="1805" y="2677"/>
                    </a:cubicBezTo>
                    <a:cubicBezTo>
                      <a:pt x="1805" y="2656"/>
                      <a:pt x="1784" y="2615"/>
                      <a:pt x="1764" y="2604"/>
                    </a:cubicBezTo>
                    <a:cubicBezTo>
                      <a:pt x="1701" y="2563"/>
                      <a:pt x="1650" y="2521"/>
                      <a:pt x="1598" y="2480"/>
                    </a:cubicBezTo>
                    <a:cubicBezTo>
                      <a:pt x="1546" y="2417"/>
                      <a:pt x="1505" y="2355"/>
                      <a:pt x="1463" y="2283"/>
                    </a:cubicBezTo>
                    <a:cubicBezTo>
                      <a:pt x="1390" y="2148"/>
                      <a:pt x="1339" y="2002"/>
                      <a:pt x="1297" y="1857"/>
                    </a:cubicBezTo>
                    <a:lnTo>
                      <a:pt x="1297" y="1868"/>
                    </a:lnTo>
                    <a:cubicBezTo>
                      <a:pt x="1245" y="1629"/>
                      <a:pt x="1203" y="1380"/>
                      <a:pt x="1152" y="1131"/>
                    </a:cubicBezTo>
                    <a:cubicBezTo>
                      <a:pt x="1131" y="1027"/>
                      <a:pt x="1110" y="934"/>
                      <a:pt x="1069" y="831"/>
                    </a:cubicBezTo>
                    <a:cubicBezTo>
                      <a:pt x="1037" y="727"/>
                      <a:pt x="996" y="633"/>
                      <a:pt x="944" y="540"/>
                    </a:cubicBezTo>
                    <a:cubicBezTo>
                      <a:pt x="851" y="354"/>
                      <a:pt x="737" y="167"/>
                      <a:pt x="550" y="52"/>
                    </a:cubicBezTo>
                    <a:cubicBezTo>
                      <a:pt x="498" y="22"/>
                      <a:pt x="447"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7446844" y="3341580"/>
                <a:ext cx="580154" cy="638697"/>
              </a:xfrm>
              <a:custGeom>
                <a:rect b="b" l="l" r="r" t="t"/>
                <a:pathLst>
                  <a:path extrusionOk="0" h="14172" w="12873">
                    <a:moveTo>
                      <a:pt x="8097" y="1"/>
                    </a:moveTo>
                    <a:cubicBezTo>
                      <a:pt x="8024" y="1"/>
                      <a:pt x="7946" y="3"/>
                      <a:pt x="7863" y="8"/>
                    </a:cubicBezTo>
                    <a:cubicBezTo>
                      <a:pt x="7168" y="29"/>
                      <a:pt x="6432" y="206"/>
                      <a:pt x="5674" y="538"/>
                    </a:cubicBezTo>
                    <a:cubicBezTo>
                      <a:pt x="5010" y="817"/>
                      <a:pt x="4336" y="1232"/>
                      <a:pt x="3682" y="1751"/>
                    </a:cubicBezTo>
                    <a:cubicBezTo>
                      <a:pt x="3102" y="2207"/>
                      <a:pt x="2552" y="2747"/>
                      <a:pt x="2043" y="3348"/>
                    </a:cubicBezTo>
                    <a:lnTo>
                      <a:pt x="1888" y="3535"/>
                    </a:lnTo>
                    <a:cubicBezTo>
                      <a:pt x="1743" y="3712"/>
                      <a:pt x="1598" y="3919"/>
                      <a:pt x="1453" y="4158"/>
                    </a:cubicBezTo>
                    <a:cubicBezTo>
                      <a:pt x="1307" y="4386"/>
                      <a:pt x="1172" y="4645"/>
                      <a:pt x="1048" y="4915"/>
                    </a:cubicBezTo>
                    <a:cubicBezTo>
                      <a:pt x="789" y="5455"/>
                      <a:pt x="581" y="6045"/>
                      <a:pt x="405" y="6720"/>
                    </a:cubicBezTo>
                    <a:cubicBezTo>
                      <a:pt x="239" y="7363"/>
                      <a:pt x="125" y="8027"/>
                      <a:pt x="63" y="8670"/>
                    </a:cubicBezTo>
                    <a:cubicBezTo>
                      <a:pt x="0" y="9344"/>
                      <a:pt x="10" y="9987"/>
                      <a:pt x="83" y="10558"/>
                    </a:cubicBezTo>
                    <a:cubicBezTo>
                      <a:pt x="114" y="10828"/>
                      <a:pt x="166" y="11087"/>
                      <a:pt x="239" y="11346"/>
                    </a:cubicBezTo>
                    <a:cubicBezTo>
                      <a:pt x="270" y="11460"/>
                      <a:pt x="312" y="11585"/>
                      <a:pt x="353" y="11688"/>
                    </a:cubicBezTo>
                    <a:cubicBezTo>
                      <a:pt x="374" y="11751"/>
                      <a:pt x="395" y="11813"/>
                      <a:pt x="415" y="11865"/>
                    </a:cubicBezTo>
                    <a:lnTo>
                      <a:pt x="446" y="11927"/>
                    </a:lnTo>
                    <a:lnTo>
                      <a:pt x="457" y="11948"/>
                    </a:lnTo>
                    <a:lnTo>
                      <a:pt x="467" y="11969"/>
                    </a:lnTo>
                    <a:lnTo>
                      <a:pt x="478" y="12000"/>
                    </a:lnTo>
                    <a:lnTo>
                      <a:pt x="498" y="12041"/>
                    </a:lnTo>
                    <a:cubicBezTo>
                      <a:pt x="467" y="12093"/>
                      <a:pt x="488" y="12145"/>
                      <a:pt x="529" y="12176"/>
                    </a:cubicBezTo>
                    <a:cubicBezTo>
                      <a:pt x="1691" y="12975"/>
                      <a:pt x="3133" y="13535"/>
                      <a:pt x="5093" y="13908"/>
                    </a:cubicBezTo>
                    <a:cubicBezTo>
                      <a:pt x="5436" y="13981"/>
                      <a:pt x="5809" y="14043"/>
                      <a:pt x="6193" y="14095"/>
                    </a:cubicBezTo>
                    <a:cubicBezTo>
                      <a:pt x="6421" y="14126"/>
                      <a:pt x="6639" y="14147"/>
                      <a:pt x="6815" y="14157"/>
                    </a:cubicBezTo>
                    <a:cubicBezTo>
                      <a:pt x="6919" y="14157"/>
                      <a:pt x="7023" y="14168"/>
                      <a:pt x="7126" y="14168"/>
                    </a:cubicBezTo>
                    <a:cubicBezTo>
                      <a:pt x="7211" y="14171"/>
                      <a:pt x="7296" y="14172"/>
                      <a:pt x="7379" y="14172"/>
                    </a:cubicBezTo>
                    <a:cubicBezTo>
                      <a:pt x="7960" y="14172"/>
                      <a:pt x="8508" y="14109"/>
                      <a:pt x="9025" y="13991"/>
                    </a:cubicBezTo>
                    <a:cubicBezTo>
                      <a:pt x="9668" y="13846"/>
                      <a:pt x="10249" y="13608"/>
                      <a:pt x="10747" y="13286"/>
                    </a:cubicBezTo>
                    <a:cubicBezTo>
                      <a:pt x="11275" y="12944"/>
                      <a:pt x="11732" y="12477"/>
                      <a:pt x="12043" y="11927"/>
                    </a:cubicBezTo>
                    <a:cubicBezTo>
                      <a:pt x="12365" y="11388"/>
                      <a:pt x="12593" y="10734"/>
                      <a:pt x="12728" y="9946"/>
                    </a:cubicBezTo>
                    <a:cubicBezTo>
                      <a:pt x="12842" y="9272"/>
                      <a:pt x="12873" y="8525"/>
                      <a:pt x="12831" y="7674"/>
                    </a:cubicBezTo>
                    <a:cubicBezTo>
                      <a:pt x="12801" y="6958"/>
                      <a:pt x="12707" y="6222"/>
                      <a:pt x="12562" y="5434"/>
                    </a:cubicBezTo>
                    <a:cubicBezTo>
                      <a:pt x="12500" y="5102"/>
                      <a:pt x="12427" y="4770"/>
                      <a:pt x="12344" y="4417"/>
                    </a:cubicBezTo>
                    <a:cubicBezTo>
                      <a:pt x="12251" y="4065"/>
                      <a:pt x="12168" y="3753"/>
                      <a:pt x="12064" y="3473"/>
                    </a:cubicBezTo>
                    <a:cubicBezTo>
                      <a:pt x="11836" y="2809"/>
                      <a:pt x="11545" y="2228"/>
                      <a:pt x="11192" y="1720"/>
                    </a:cubicBezTo>
                    <a:cubicBezTo>
                      <a:pt x="11006" y="1461"/>
                      <a:pt x="10798" y="1222"/>
                      <a:pt x="10570" y="1004"/>
                    </a:cubicBezTo>
                    <a:cubicBezTo>
                      <a:pt x="10342" y="787"/>
                      <a:pt x="10093" y="600"/>
                      <a:pt x="9813" y="444"/>
                    </a:cubicBezTo>
                    <a:cubicBezTo>
                      <a:pt x="9544" y="299"/>
                      <a:pt x="9242" y="174"/>
                      <a:pt x="8910" y="102"/>
                    </a:cubicBezTo>
                    <a:cubicBezTo>
                      <a:pt x="8714" y="50"/>
                      <a:pt x="8516" y="19"/>
                      <a:pt x="8299" y="8"/>
                    </a:cubicBezTo>
                    <a:cubicBezTo>
                      <a:pt x="8237" y="3"/>
                      <a:pt x="8169" y="1"/>
                      <a:pt x="809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7554827" y="3341490"/>
                <a:ext cx="462843" cy="321872"/>
              </a:xfrm>
              <a:custGeom>
                <a:rect b="b" l="l" r="r" t="t"/>
                <a:pathLst>
                  <a:path extrusionOk="0" h="7142" w="10270">
                    <a:moveTo>
                      <a:pt x="5467" y="0"/>
                    </a:moveTo>
                    <a:cubicBezTo>
                      <a:pt x="4762" y="31"/>
                      <a:pt x="4025" y="208"/>
                      <a:pt x="3278" y="529"/>
                    </a:cubicBezTo>
                    <a:cubicBezTo>
                      <a:pt x="2614" y="819"/>
                      <a:pt x="1940" y="1224"/>
                      <a:pt x="1286" y="1743"/>
                    </a:cubicBezTo>
                    <a:cubicBezTo>
                      <a:pt x="871" y="2075"/>
                      <a:pt x="477" y="2438"/>
                      <a:pt x="104" y="2832"/>
                    </a:cubicBezTo>
                    <a:cubicBezTo>
                      <a:pt x="94" y="2873"/>
                      <a:pt x="83" y="2905"/>
                      <a:pt x="73" y="2936"/>
                    </a:cubicBezTo>
                    <a:cubicBezTo>
                      <a:pt x="52" y="2998"/>
                      <a:pt x="42" y="3060"/>
                      <a:pt x="21" y="3143"/>
                    </a:cubicBezTo>
                    <a:cubicBezTo>
                      <a:pt x="11" y="3216"/>
                      <a:pt x="0" y="3288"/>
                      <a:pt x="0" y="3350"/>
                    </a:cubicBezTo>
                    <a:cubicBezTo>
                      <a:pt x="0" y="3413"/>
                      <a:pt x="11" y="3475"/>
                      <a:pt x="11" y="3537"/>
                    </a:cubicBezTo>
                    <a:cubicBezTo>
                      <a:pt x="21" y="3610"/>
                      <a:pt x="32" y="3662"/>
                      <a:pt x="42" y="3714"/>
                    </a:cubicBezTo>
                    <a:cubicBezTo>
                      <a:pt x="52" y="3765"/>
                      <a:pt x="73" y="3818"/>
                      <a:pt x="94" y="3859"/>
                    </a:cubicBezTo>
                    <a:cubicBezTo>
                      <a:pt x="135" y="3963"/>
                      <a:pt x="177" y="4046"/>
                      <a:pt x="239" y="4129"/>
                    </a:cubicBezTo>
                    <a:cubicBezTo>
                      <a:pt x="281" y="4180"/>
                      <a:pt x="311" y="4222"/>
                      <a:pt x="343" y="4253"/>
                    </a:cubicBezTo>
                    <a:cubicBezTo>
                      <a:pt x="374" y="4295"/>
                      <a:pt x="415" y="4325"/>
                      <a:pt x="457" y="4357"/>
                    </a:cubicBezTo>
                    <a:cubicBezTo>
                      <a:pt x="498" y="4399"/>
                      <a:pt x="550" y="4429"/>
                      <a:pt x="602" y="4461"/>
                    </a:cubicBezTo>
                    <a:cubicBezTo>
                      <a:pt x="664" y="4502"/>
                      <a:pt x="716" y="4533"/>
                      <a:pt x="779" y="4554"/>
                    </a:cubicBezTo>
                    <a:cubicBezTo>
                      <a:pt x="924" y="4616"/>
                      <a:pt x="1079" y="4657"/>
                      <a:pt x="1245" y="4689"/>
                    </a:cubicBezTo>
                    <a:cubicBezTo>
                      <a:pt x="1276" y="4689"/>
                      <a:pt x="1328" y="4699"/>
                      <a:pt x="1380" y="4699"/>
                    </a:cubicBezTo>
                    <a:lnTo>
                      <a:pt x="1442" y="4699"/>
                    </a:lnTo>
                    <a:cubicBezTo>
                      <a:pt x="1463" y="4703"/>
                      <a:pt x="1483" y="4704"/>
                      <a:pt x="1502" y="4704"/>
                    </a:cubicBezTo>
                    <a:cubicBezTo>
                      <a:pt x="1540" y="4704"/>
                      <a:pt x="1577" y="4699"/>
                      <a:pt x="1618" y="4699"/>
                    </a:cubicBezTo>
                    <a:cubicBezTo>
                      <a:pt x="1691" y="4689"/>
                      <a:pt x="1764" y="4678"/>
                      <a:pt x="1816" y="4657"/>
                    </a:cubicBezTo>
                    <a:cubicBezTo>
                      <a:pt x="1878" y="4647"/>
                      <a:pt x="1940" y="4627"/>
                      <a:pt x="2003" y="4595"/>
                    </a:cubicBezTo>
                    <a:cubicBezTo>
                      <a:pt x="2252" y="4502"/>
                      <a:pt x="2459" y="4367"/>
                      <a:pt x="2666" y="4233"/>
                    </a:cubicBezTo>
                    <a:cubicBezTo>
                      <a:pt x="2729" y="4191"/>
                      <a:pt x="2791" y="4150"/>
                      <a:pt x="2853" y="4118"/>
                    </a:cubicBezTo>
                    <a:cubicBezTo>
                      <a:pt x="2988" y="4035"/>
                      <a:pt x="3144" y="3942"/>
                      <a:pt x="3299" y="3869"/>
                    </a:cubicBezTo>
                    <a:cubicBezTo>
                      <a:pt x="3465" y="3797"/>
                      <a:pt x="3621" y="3755"/>
                      <a:pt x="3776" y="3724"/>
                    </a:cubicBezTo>
                    <a:cubicBezTo>
                      <a:pt x="3893" y="3701"/>
                      <a:pt x="4015" y="3689"/>
                      <a:pt x="4130" y="3689"/>
                    </a:cubicBezTo>
                    <a:cubicBezTo>
                      <a:pt x="4169" y="3689"/>
                      <a:pt x="4206" y="3690"/>
                      <a:pt x="4243" y="3693"/>
                    </a:cubicBezTo>
                    <a:lnTo>
                      <a:pt x="4295" y="3693"/>
                    </a:lnTo>
                    <a:cubicBezTo>
                      <a:pt x="4440" y="3703"/>
                      <a:pt x="4585" y="3724"/>
                      <a:pt x="4710" y="3755"/>
                    </a:cubicBezTo>
                    <a:cubicBezTo>
                      <a:pt x="5031" y="3838"/>
                      <a:pt x="5322" y="3973"/>
                      <a:pt x="5550" y="4170"/>
                    </a:cubicBezTo>
                    <a:cubicBezTo>
                      <a:pt x="5675" y="4274"/>
                      <a:pt x="5778" y="4388"/>
                      <a:pt x="5861" y="4512"/>
                    </a:cubicBezTo>
                    <a:cubicBezTo>
                      <a:pt x="5944" y="4647"/>
                      <a:pt x="6017" y="4793"/>
                      <a:pt x="6090" y="4959"/>
                    </a:cubicBezTo>
                    <a:cubicBezTo>
                      <a:pt x="6152" y="5125"/>
                      <a:pt x="6203" y="5291"/>
                      <a:pt x="6245" y="5446"/>
                    </a:cubicBezTo>
                    <a:cubicBezTo>
                      <a:pt x="6286" y="5591"/>
                      <a:pt x="6339" y="5757"/>
                      <a:pt x="6401" y="5913"/>
                    </a:cubicBezTo>
                    <a:cubicBezTo>
                      <a:pt x="6431" y="6006"/>
                      <a:pt x="6463" y="6079"/>
                      <a:pt x="6494" y="6141"/>
                    </a:cubicBezTo>
                    <a:cubicBezTo>
                      <a:pt x="6535" y="6213"/>
                      <a:pt x="6577" y="6286"/>
                      <a:pt x="6629" y="6349"/>
                    </a:cubicBezTo>
                    <a:cubicBezTo>
                      <a:pt x="6670" y="6411"/>
                      <a:pt x="6712" y="6462"/>
                      <a:pt x="6763" y="6504"/>
                    </a:cubicBezTo>
                    <a:cubicBezTo>
                      <a:pt x="6805" y="6556"/>
                      <a:pt x="6857" y="6598"/>
                      <a:pt x="6909" y="6639"/>
                    </a:cubicBezTo>
                    <a:cubicBezTo>
                      <a:pt x="6992" y="6711"/>
                      <a:pt x="7075" y="6764"/>
                      <a:pt x="7158" y="6815"/>
                    </a:cubicBezTo>
                    <a:cubicBezTo>
                      <a:pt x="7241" y="6867"/>
                      <a:pt x="7324" y="6909"/>
                      <a:pt x="7407" y="6950"/>
                    </a:cubicBezTo>
                    <a:cubicBezTo>
                      <a:pt x="7510" y="6992"/>
                      <a:pt x="7593" y="7033"/>
                      <a:pt x="7687" y="7054"/>
                    </a:cubicBezTo>
                    <a:cubicBezTo>
                      <a:pt x="7770" y="7075"/>
                      <a:pt x="7863" y="7096"/>
                      <a:pt x="7967" y="7116"/>
                    </a:cubicBezTo>
                    <a:cubicBezTo>
                      <a:pt x="8029" y="7126"/>
                      <a:pt x="8102" y="7137"/>
                      <a:pt x="8174" y="7137"/>
                    </a:cubicBezTo>
                    <a:lnTo>
                      <a:pt x="8257" y="7137"/>
                    </a:lnTo>
                    <a:cubicBezTo>
                      <a:pt x="8281" y="7140"/>
                      <a:pt x="8307" y="7141"/>
                      <a:pt x="8334" y="7141"/>
                    </a:cubicBezTo>
                    <a:cubicBezTo>
                      <a:pt x="8400" y="7141"/>
                      <a:pt x="8474" y="7134"/>
                      <a:pt x="8548" y="7126"/>
                    </a:cubicBezTo>
                    <a:cubicBezTo>
                      <a:pt x="8651" y="7116"/>
                      <a:pt x="8755" y="7096"/>
                      <a:pt x="8849" y="7075"/>
                    </a:cubicBezTo>
                    <a:cubicBezTo>
                      <a:pt x="8942" y="7054"/>
                      <a:pt x="9035" y="7022"/>
                      <a:pt x="9128" y="6981"/>
                    </a:cubicBezTo>
                    <a:cubicBezTo>
                      <a:pt x="9222" y="6950"/>
                      <a:pt x="9305" y="6909"/>
                      <a:pt x="9388" y="6867"/>
                    </a:cubicBezTo>
                    <a:cubicBezTo>
                      <a:pt x="9471" y="6815"/>
                      <a:pt x="9554" y="6764"/>
                      <a:pt x="9637" y="6701"/>
                    </a:cubicBezTo>
                    <a:cubicBezTo>
                      <a:pt x="9720" y="6649"/>
                      <a:pt x="9792" y="6587"/>
                      <a:pt x="9865" y="6515"/>
                    </a:cubicBezTo>
                    <a:cubicBezTo>
                      <a:pt x="9938" y="6452"/>
                      <a:pt x="10000" y="6379"/>
                      <a:pt x="10062" y="6307"/>
                    </a:cubicBezTo>
                    <a:cubicBezTo>
                      <a:pt x="10135" y="6224"/>
                      <a:pt x="10186" y="6141"/>
                      <a:pt x="10239" y="6058"/>
                    </a:cubicBezTo>
                    <a:cubicBezTo>
                      <a:pt x="10249" y="6037"/>
                      <a:pt x="10260" y="6027"/>
                      <a:pt x="10269" y="6017"/>
                    </a:cubicBezTo>
                    <a:cubicBezTo>
                      <a:pt x="10239" y="5840"/>
                      <a:pt x="10218" y="5664"/>
                      <a:pt x="10166" y="5436"/>
                    </a:cubicBezTo>
                    <a:cubicBezTo>
                      <a:pt x="10104" y="5104"/>
                      <a:pt x="10031" y="4761"/>
                      <a:pt x="9948" y="4419"/>
                    </a:cubicBezTo>
                    <a:cubicBezTo>
                      <a:pt x="9865" y="4067"/>
                      <a:pt x="9772" y="3755"/>
                      <a:pt x="9668" y="3475"/>
                    </a:cubicBezTo>
                    <a:cubicBezTo>
                      <a:pt x="9440" y="2811"/>
                      <a:pt x="9149" y="2220"/>
                      <a:pt x="8796" y="1722"/>
                    </a:cubicBezTo>
                    <a:cubicBezTo>
                      <a:pt x="8610" y="1463"/>
                      <a:pt x="8402" y="1224"/>
                      <a:pt x="8174" y="1006"/>
                    </a:cubicBezTo>
                    <a:cubicBezTo>
                      <a:pt x="7946" y="789"/>
                      <a:pt x="7697" y="602"/>
                      <a:pt x="7417" y="446"/>
                    </a:cubicBezTo>
                    <a:cubicBezTo>
                      <a:pt x="7158" y="291"/>
                      <a:pt x="6846" y="176"/>
                      <a:pt x="6514" y="93"/>
                    </a:cubicBezTo>
                    <a:cubicBezTo>
                      <a:pt x="6318" y="52"/>
                      <a:pt x="6120" y="21"/>
                      <a:pt x="5903" y="10"/>
                    </a:cubicBezTo>
                    <a:cubicBezTo>
                      <a:pt x="5788" y="0"/>
                      <a:pt x="5643" y="0"/>
                      <a:pt x="546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7928351" y="3706135"/>
                <a:ext cx="98202" cy="232368"/>
              </a:xfrm>
              <a:custGeom>
                <a:rect b="b" l="l" r="r" t="t"/>
                <a:pathLst>
                  <a:path extrusionOk="0" h="5156" w="2179">
                    <a:moveTo>
                      <a:pt x="2158" y="0"/>
                    </a:moveTo>
                    <a:cubicBezTo>
                      <a:pt x="2002" y="114"/>
                      <a:pt x="1857" y="238"/>
                      <a:pt x="1723" y="374"/>
                    </a:cubicBezTo>
                    <a:cubicBezTo>
                      <a:pt x="1546" y="529"/>
                      <a:pt x="1380" y="716"/>
                      <a:pt x="1235" y="892"/>
                    </a:cubicBezTo>
                    <a:cubicBezTo>
                      <a:pt x="1069" y="1089"/>
                      <a:pt x="923" y="1297"/>
                      <a:pt x="799" y="1504"/>
                    </a:cubicBezTo>
                    <a:cubicBezTo>
                      <a:pt x="665" y="1722"/>
                      <a:pt x="540" y="1950"/>
                      <a:pt x="446" y="2179"/>
                    </a:cubicBezTo>
                    <a:cubicBezTo>
                      <a:pt x="343" y="2396"/>
                      <a:pt x="260" y="2614"/>
                      <a:pt x="197" y="2822"/>
                    </a:cubicBezTo>
                    <a:cubicBezTo>
                      <a:pt x="135" y="3039"/>
                      <a:pt x="84" y="3257"/>
                      <a:pt x="52" y="3475"/>
                    </a:cubicBezTo>
                    <a:cubicBezTo>
                      <a:pt x="21" y="3672"/>
                      <a:pt x="1" y="3869"/>
                      <a:pt x="1" y="4056"/>
                    </a:cubicBezTo>
                    <a:cubicBezTo>
                      <a:pt x="1" y="4253"/>
                      <a:pt x="1" y="4450"/>
                      <a:pt x="21" y="4637"/>
                    </a:cubicBezTo>
                    <a:cubicBezTo>
                      <a:pt x="42" y="4823"/>
                      <a:pt x="73" y="5000"/>
                      <a:pt x="114" y="5155"/>
                    </a:cubicBezTo>
                    <a:cubicBezTo>
                      <a:pt x="623" y="4823"/>
                      <a:pt x="1059" y="4367"/>
                      <a:pt x="1359" y="3848"/>
                    </a:cubicBezTo>
                    <a:cubicBezTo>
                      <a:pt x="1691" y="3299"/>
                      <a:pt x="1909" y="2645"/>
                      <a:pt x="2044" y="1857"/>
                    </a:cubicBezTo>
                    <a:cubicBezTo>
                      <a:pt x="2137" y="1287"/>
                      <a:pt x="2179" y="685"/>
                      <a:pt x="2168" y="0"/>
                    </a:cubicBezTo>
                    <a:close/>
                  </a:path>
                </a:pathLst>
              </a:custGeom>
              <a:solidFill>
                <a:srgbClr val="DB6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7811940" y="3341490"/>
                <a:ext cx="205733" cy="316058"/>
              </a:xfrm>
              <a:custGeom>
                <a:rect b="b" l="l" r="r" t="t"/>
                <a:pathLst>
                  <a:path extrusionOk="0" h="7013" w="4565">
                    <a:moveTo>
                      <a:pt x="0" y="0"/>
                    </a:moveTo>
                    <a:cubicBezTo>
                      <a:pt x="115" y="52"/>
                      <a:pt x="239" y="104"/>
                      <a:pt x="353" y="166"/>
                    </a:cubicBezTo>
                    <a:cubicBezTo>
                      <a:pt x="592" y="301"/>
                      <a:pt x="820" y="478"/>
                      <a:pt x="1028" y="664"/>
                    </a:cubicBezTo>
                    <a:cubicBezTo>
                      <a:pt x="1235" y="851"/>
                      <a:pt x="1432" y="1068"/>
                      <a:pt x="1619" y="1287"/>
                    </a:cubicBezTo>
                    <a:cubicBezTo>
                      <a:pt x="1826" y="1556"/>
                      <a:pt x="2023" y="1847"/>
                      <a:pt x="2199" y="2137"/>
                    </a:cubicBezTo>
                    <a:cubicBezTo>
                      <a:pt x="2365" y="2438"/>
                      <a:pt x="2521" y="2739"/>
                      <a:pt x="2656" y="3060"/>
                    </a:cubicBezTo>
                    <a:cubicBezTo>
                      <a:pt x="2780" y="3340"/>
                      <a:pt x="2895" y="3641"/>
                      <a:pt x="2988" y="3931"/>
                    </a:cubicBezTo>
                    <a:cubicBezTo>
                      <a:pt x="3112" y="4316"/>
                      <a:pt x="3195" y="4710"/>
                      <a:pt x="3257" y="5104"/>
                    </a:cubicBezTo>
                    <a:cubicBezTo>
                      <a:pt x="3351" y="5736"/>
                      <a:pt x="3382" y="6369"/>
                      <a:pt x="3351" y="7013"/>
                    </a:cubicBezTo>
                    <a:cubicBezTo>
                      <a:pt x="3372" y="7002"/>
                      <a:pt x="3403" y="6992"/>
                      <a:pt x="3423" y="6981"/>
                    </a:cubicBezTo>
                    <a:cubicBezTo>
                      <a:pt x="3465" y="6971"/>
                      <a:pt x="3496" y="6950"/>
                      <a:pt x="3538" y="6940"/>
                    </a:cubicBezTo>
                    <a:lnTo>
                      <a:pt x="3600" y="6909"/>
                    </a:lnTo>
                    <a:cubicBezTo>
                      <a:pt x="3631" y="6888"/>
                      <a:pt x="3652" y="6877"/>
                      <a:pt x="3683" y="6867"/>
                    </a:cubicBezTo>
                    <a:cubicBezTo>
                      <a:pt x="3745" y="6826"/>
                      <a:pt x="3818" y="6784"/>
                      <a:pt x="3880" y="6743"/>
                    </a:cubicBezTo>
                    <a:cubicBezTo>
                      <a:pt x="3901" y="6732"/>
                      <a:pt x="3921" y="6722"/>
                      <a:pt x="3932" y="6701"/>
                    </a:cubicBezTo>
                    <a:cubicBezTo>
                      <a:pt x="4015" y="6649"/>
                      <a:pt x="4087" y="6587"/>
                      <a:pt x="4160" y="6525"/>
                    </a:cubicBezTo>
                    <a:cubicBezTo>
                      <a:pt x="4181" y="6494"/>
                      <a:pt x="4202" y="6473"/>
                      <a:pt x="4233" y="6452"/>
                    </a:cubicBezTo>
                    <a:cubicBezTo>
                      <a:pt x="4274" y="6400"/>
                      <a:pt x="4316" y="6359"/>
                      <a:pt x="4357" y="6307"/>
                    </a:cubicBezTo>
                    <a:cubicBezTo>
                      <a:pt x="4430" y="6213"/>
                      <a:pt x="4492" y="6130"/>
                      <a:pt x="4544" y="6047"/>
                    </a:cubicBezTo>
                    <a:cubicBezTo>
                      <a:pt x="4544" y="6047"/>
                      <a:pt x="4555" y="6037"/>
                      <a:pt x="4555" y="6027"/>
                    </a:cubicBezTo>
                    <a:lnTo>
                      <a:pt x="4564" y="6017"/>
                    </a:lnTo>
                    <a:cubicBezTo>
                      <a:pt x="4544" y="5851"/>
                      <a:pt x="4513" y="5674"/>
                      <a:pt x="4472" y="5436"/>
                    </a:cubicBezTo>
                    <a:cubicBezTo>
                      <a:pt x="4409" y="5114"/>
                      <a:pt x="4336" y="4772"/>
                      <a:pt x="4243" y="4419"/>
                    </a:cubicBezTo>
                    <a:cubicBezTo>
                      <a:pt x="4160" y="4067"/>
                      <a:pt x="4067" y="3755"/>
                      <a:pt x="3974" y="3475"/>
                    </a:cubicBezTo>
                    <a:cubicBezTo>
                      <a:pt x="3745" y="2811"/>
                      <a:pt x="3444" y="2220"/>
                      <a:pt x="3091" y="1722"/>
                    </a:cubicBezTo>
                    <a:cubicBezTo>
                      <a:pt x="2916" y="1463"/>
                      <a:pt x="2697" y="1214"/>
                      <a:pt x="2469" y="996"/>
                    </a:cubicBezTo>
                    <a:cubicBezTo>
                      <a:pt x="2241" y="789"/>
                      <a:pt x="1992" y="602"/>
                      <a:pt x="1712" y="446"/>
                    </a:cubicBezTo>
                    <a:cubicBezTo>
                      <a:pt x="1453" y="291"/>
                      <a:pt x="1141" y="176"/>
                      <a:pt x="809" y="93"/>
                    </a:cubicBezTo>
                    <a:cubicBezTo>
                      <a:pt x="613" y="42"/>
                      <a:pt x="415" y="21"/>
                      <a:pt x="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928351" y="3706135"/>
                <a:ext cx="98202" cy="232368"/>
              </a:xfrm>
              <a:custGeom>
                <a:rect b="b" l="l" r="r" t="t"/>
                <a:pathLst>
                  <a:path extrusionOk="0" h="5156" w="2179">
                    <a:moveTo>
                      <a:pt x="2158" y="0"/>
                    </a:moveTo>
                    <a:cubicBezTo>
                      <a:pt x="2127" y="31"/>
                      <a:pt x="2085" y="52"/>
                      <a:pt x="2044" y="83"/>
                    </a:cubicBezTo>
                    <a:cubicBezTo>
                      <a:pt x="1940" y="176"/>
                      <a:pt x="1826" y="270"/>
                      <a:pt x="1723" y="374"/>
                    </a:cubicBezTo>
                    <a:cubicBezTo>
                      <a:pt x="1546" y="529"/>
                      <a:pt x="1391" y="706"/>
                      <a:pt x="1235" y="892"/>
                    </a:cubicBezTo>
                    <a:cubicBezTo>
                      <a:pt x="1069" y="1100"/>
                      <a:pt x="923" y="1307"/>
                      <a:pt x="799" y="1504"/>
                    </a:cubicBezTo>
                    <a:cubicBezTo>
                      <a:pt x="665" y="1732"/>
                      <a:pt x="540" y="1950"/>
                      <a:pt x="446" y="2179"/>
                    </a:cubicBezTo>
                    <a:cubicBezTo>
                      <a:pt x="343" y="2396"/>
                      <a:pt x="260" y="2614"/>
                      <a:pt x="197" y="2822"/>
                    </a:cubicBezTo>
                    <a:cubicBezTo>
                      <a:pt x="177" y="2905"/>
                      <a:pt x="156" y="2977"/>
                      <a:pt x="135" y="3060"/>
                    </a:cubicBezTo>
                    <a:cubicBezTo>
                      <a:pt x="104" y="3195"/>
                      <a:pt x="73" y="3340"/>
                      <a:pt x="52" y="3475"/>
                    </a:cubicBezTo>
                    <a:cubicBezTo>
                      <a:pt x="21" y="3672"/>
                      <a:pt x="1" y="3869"/>
                      <a:pt x="1" y="4056"/>
                    </a:cubicBezTo>
                    <a:cubicBezTo>
                      <a:pt x="1" y="4253"/>
                      <a:pt x="1" y="4450"/>
                      <a:pt x="21" y="4637"/>
                    </a:cubicBezTo>
                    <a:cubicBezTo>
                      <a:pt x="42" y="4793"/>
                      <a:pt x="63" y="4948"/>
                      <a:pt x="94" y="5083"/>
                    </a:cubicBezTo>
                    <a:cubicBezTo>
                      <a:pt x="104" y="5104"/>
                      <a:pt x="104" y="5135"/>
                      <a:pt x="114" y="5155"/>
                    </a:cubicBezTo>
                    <a:cubicBezTo>
                      <a:pt x="197" y="5093"/>
                      <a:pt x="291" y="5031"/>
                      <a:pt x="374" y="4969"/>
                    </a:cubicBezTo>
                    <a:cubicBezTo>
                      <a:pt x="778" y="4657"/>
                      <a:pt x="1110" y="4274"/>
                      <a:pt x="1370" y="3848"/>
                    </a:cubicBezTo>
                    <a:cubicBezTo>
                      <a:pt x="1691" y="3299"/>
                      <a:pt x="1909" y="2645"/>
                      <a:pt x="2044" y="1857"/>
                    </a:cubicBezTo>
                    <a:cubicBezTo>
                      <a:pt x="2137" y="1287"/>
                      <a:pt x="2179" y="685"/>
                      <a:pt x="216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467846" y="3612619"/>
                <a:ext cx="558251" cy="367661"/>
              </a:xfrm>
              <a:custGeom>
                <a:rect b="b" l="l" r="r" t="t"/>
                <a:pathLst>
                  <a:path extrusionOk="0" h="8158" w="12387">
                    <a:moveTo>
                      <a:pt x="12199" y="1"/>
                    </a:moveTo>
                    <a:cubicBezTo>
                      <a:pt x="12190" y="11"/>
                      <a:pt x="12179" y="21"/>
                      <a:pt x="12179" y="31"/>
                    </a:cubicBezTo>
                    <a:cubicBezTo>
                      <a:pt x="12127" y="114"/>
                      <a:pt x="12065" y="197"/>
                      <a:pt x="11992" y="291"/>
                    </a:cubicBezTo>
                    <a:cubicBezTo>
                      <a:pt x="11951" y="343"/>
                      <a:pt x="11909" y="384"/>
                      <a:pt x="11868" y="436"/>
                    </a:cubicBezTo>
                    <a:cubicBezTo>
                      <a:pt x="11837" y="457"/>
                      <a:pt x="11816" y="478"/>
                      <a:pt x="11795" y="509"/>
                    </a:cubicBezTo>
                    <a:cubicBezTo>
                      <a:pt x="11722" y="571"/>
                      <a:pt x="11650" y="633"/>
                      <a:pt x="11567" y="685"/>
                    </a:cubicBezTo>
                    <a:cubicBezTo>
                      <a:pt x="11556" y="706"/>
                      <a:pt x="11536" y="716"/>
                      <a:pt x="11515" y="727"/>
                    </a:cubicBezTo>
                    <a:cubicBezTo>
                      <a:pt x="11453" y="768"/>
                      <a:pt x="11380" y="810"/>
                      <a:pt x="11318" y="851"/>
                    </a:cubicBezTo>
                    <a:cubicBezTo>
                      <a:pt x="11287" y="861"/>
                      <a:pt x="11266" y="872"/>
                      <a:pt x="11235" y="893"/>
                    </a:cubicBezTo>
                    <a:lnTo>
                      <a:pt x="11173" y="924"/>
                    </a:lnTo>
                    <a:cubicBezTo>
                      <a:pt x="11131" y="934"/>
                      <a:pt x="11100" y="955"/>
                      <a:pt x="11058" y="965"/>
                    </a:cubicBezTo>
                    <a:cubicBezTo>
                      <a:pt x="11038" y="976"/>
                      <a:pt x="11017" y="986"/>
                      <a:pt x="10986" y="997"/>
                    </a:cubicBezTo>
                    <a:cubicBezTo>
                      <a:pt x="10975" y="1204"/>
                      <a:pt x="10955" y="1421"/>
                      <a:pt x="10934" y="1640"/>
                    </a:cubicBezTo>
                    <a:cubicBezTo>
                      <a:pt x="10883" y="2055"/>
                      <a:pt x="10809" y="2479"/>
                      <a:pt x="10706" y="2894"/>
                    </a:cubicBezTo>
                    <a:cubicBezTo>
                      <a:pt x="10602" y="3299"/>
                      <a:pt x="10468" y="3703"/>
                      <a:pt x="10312" y="4098"/>
                    </a:cubicBezTo>
                    <a:cubicBezTo>
                      <a:pt x="10229" y="4284"/>
                      <a:pt x="10146" y="4471"/>
                      <a:pt x="10053" y="4648"/>
                    </a:cubicBezTo>
                    <a:cubicBezTo>
                      <a:pt x="9970" y="4814"/>
                      <a:pt x="9887" y="4969"/>
                      <a:pt x="9793" y="5125"/>
                    </a:cubicBezTo>
                    <a:cubicBezTo>
                      <a:pt x="9638" y="5384"/>
                      <a:pt x="9461" y="5623"/>
                      <a:pt x="9254" y="5840"/>
                    </a:cubicBezTo>
                    <a:cubicBezTo>
                      <a:pt x="9067" y="6048"/>
                      <a:pt x="8859" y="6245"/>
                      <a:pt x="8631" y="6411"/>
                    </a:cubicBezTo>
                    <a:cubicBezTo>
                      <a:pt x="8414" y="6577"/>
                      <a:pt x="8175" y="6722"/>
                      <a:pt x="7937" y="6847"/>
                    </a:cubicBezTo>
                    <a:cubicBezTo>
                      <a:pt x="7439" y="7096"/>
                      <a:pt x="6899" y="7251"/>
                      <a:pt x="6349" y="7345"/>
                    </a:cubicBezTo>
                    <a:cubicBezTo>
                      <a:pt x="5969" y="7400"/>
                      <a:pt x="5584" y="7428"/>
                      <a:pt x="5201" y="7428"/>
                    </a:cubicBezTo>
                    <a:cubicBezTo>
                      <a:pt x="5009" y="7428"/>
                      <a:pt x="4817" y="7421"/>
                      <a:pt x="4627" y="7407"/>
                    </a:cubicBezTo>
                    <a:cubicBezTo>
                      <a:pt x="4026" y="7355"/>
                      <a:pt x="3435" y="7251"/>
                      <a:pt x="2854" y="7106"/>
                    </a:cubicBezTo>
                    <a:cubicBezTo>
                      <a:pt x="2262" y="6961"/>
                      <a:pt x="1681" y="6764"/>
                      <a:pt x="1121" y="6525"/>
                    </a:cubicBezTo>
                    <a:cubicBezTo>
                      <a:pt x="748" y="6370"/>
                      <a:pt x="374" y="6193"/>
                      <a:pt x="12" y="5996"/>
                    </a:cubicBezTo>
                    <a:lnTo>
                      <a:pt x="12" y="5996"/>
                    </a:lnTo>
                    <a:lnTo>
                      <a:pt x="22" y="6027"/>
                    </a:lnTo>
                    <a:cubicBezTo>
                      <a:pt x="1" y="6079"/>
                      <a:pt x="22" y="6131"/>
                      <a:pt x="63" y="6162"/>
                    </a:cubicBezTo>
                    <a:cubicBezTo>
                      <a:pt x="1215" y="6961"/>
                      <a:pt x="2667" y="7521"/>
                      <a:pt x="4627" y="7905"/>
                    </a:cubicBezTo>
                    <a:cubicBezTo>
                      <a:pt x="4991" y="7967"/>
                      <a:pt x="5343" y="8039"/>
                      <a:pt x="5727" y="8081"/>
                    </a:cubicBezTo>
                    <a:cubicBezTo>
                      <a:pt x="5966" y="8112"/>
                      <a:pt x="6183" y="8133"/>
                      <a:pt x="6349" y="8143"/>
                    </a:cubicBezTo>
                    <a:cubicBezTo>
                      <a:pt x="6453" y="8154"/>
                      <a:pt x="6557" y="8154"/>
                      <a:pt x="6660" y="8154"/>
                    </a:cubicBezTo>
                    <a:cubicBezTo>
                      <a:pt x="6745" y="8157"/>
                      <a:pt x="6830" y="8158"/>
                      <a:pt x="6913" y="8158"/>
                    </a:cubicBezTo>
                    <a:cubicBezTo>
                      <a:pt x="7494" y="8158"/>
                      <a:pt x="8042" y="8095"/>
                      <a:pt x="8559" y="7977"/>
                    </a:cubicBezTo>
                    <a:cubicBezTo>
                      <a:pt x="9202" y="7832"/>
                      <a:pt x="9783" y="7594"/>
                      <a:pt x="10281" y="7272"/>
                    </a:cubicBezTo>
                    <a:cubicBezTo>
                      <a:pt x="10426" y="7189"/>
                      <a:pt x="10551" y="7085"/>
                      <a:pt x="10675" y="6981"/>
                    </a:cubicBezTo>
                    <a:lnTo>
                      <a:pt x="10675" y="6981"/>
                    </a:lnTo>
                    <a:cubicBezTo>
                      <a:pt x="10561" y="7075"/>
                      <a:pt x="10447" y="7158"/>
                      <a:pt x="10332" y="7230"/>
                    </a:cubicBezTo>
                    <a:cubicBezTo>
                      <a:pt x="10291" y="7064"/>
                      <a:pt x="10260" y="6898"/>
                      <a:pt x="10239" y="6712"/>
                    </a:cubicBezTo>
                    <a:cubicBezTo>
                      <a:pt x="10219" y="6525"/>
                      <a:pt x="10208" y="6328"/>
                      <a:pt x="10219" y="6131"/>
                    </a:cubicBezTo>
                    <a:cubicBezTo>
                      <a:pt x="10219" y="5944"/>
                      <a:pt x="10239" y="5747"/>
                      <a:pt x="10270" y="5550"/>
                    </a:cubicBezTo>
                    <a:cubicBezTo>
                      <a:pt x="10291" y="5415"/>
                      <a:pt x="10322" y="5270"/>
                      <a:pt x="10353" y="5135"/>
                    </a:cubicBezTo>
                    <a:cubicBezTo>
                      <a:pt x="10374" y="5052"/>
                      <a:pt x="10395" y="4980"/>
                      <a:pt x="10415" y="4897"/>
                    </a:cubicBezTo>
                    <a:cubicBezTo>
                      <a:pt x="10478" y="4689"/>
                      <a:pt x="10561" y="4471"/>
                      <a:pt x="10664" y="4254"/>
                    </a:cubicBezTo>
                    <a:cubicBezTo>
                      <a:pt x="10758" y="4025"/>
                      <a:pt x="10883" y="3797"/>
                      <a:pt x="11017" y="3579"/>
                    </a:cubicBezTo>
                    <a:cubicBezTo>
                      <a:pt x="11141" y="3382"/>
                      <a:pt x="11287" y="3175"/>
                      <a:pt x="11453" y="2967"/>
                    </a:cubicBezTo>
                    <a:cubicBezTo>
                      <a:pt x="11598" y="2781"/>
                      <a:pt x="11764" y="2604"/>
                      <a:pt x="11941" y="2449"/>
                    </a:cubicBezTo>
                    <a:cubicBezTo>
                      <a:pt x="12044" y="2345"/>
                      <a:pt x="12158" y="2251"/>
                      <a:pt x="12262" y="2158"/>
                    </a:cubicBezTo>
                    <a:cubicBezTo>
                      <a:pt x="12303" y="2127"/>
                      <a:pt x="12345" y="2106"/>
                      <a:pt x="12376" y="2075"/>
                    </a:cubicBezTo>
                    <a:cubicBezTo>
                      <a:pt x="12386" y="1930"/>
                      <a:pt x="12376" y="1785"/>
                      <a:pt x="12376" y="1660"/>
                    </a:cubicBezTo>
                    <a:cubicBezTo>
                      <a:pt x="12345" y="1121"/>
                      <a:pt x="12293" y="571"/>
                      <a:pt x="12199"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7735279" y="3492468"/>
                <a:ext cx="70170" cy="25012"/>
              </a:xfrm>
              <a:custGeom>
                <a:rect b="b" l="l" r="r" t="t"/>
                <a:pathLst>
                  <a:path extrusionOk="0" h="555" w="1557">
                    <a:moveTo>
                      <a:pt x="426" y="0"/>
                    </a:moveTo>
                    <a:cubicBezTo>
                      <a:pt x="301" y="0"/>
                      <a:pt x="166" y="11"/>
                      <a:pt x="52" y="63"/>
                    </a:cubicBezTo>
                    <a:cubicBezTo>
                      <a:pt x="32" y="73"/>
                      <a:pt x="21" y="73"/>
                      <a:pt x="11" y="94"/>
                    </a:cubicBezTo>
                    <a:cubicBezTo>
                      <a:pt x="0" y="104"/>
                      <a:pt x="0" y="125"/>
                      <a:pt x="11" y="136"/>
                    </a:cubicBezTo>
                    <a:cubicBezTo>
                      <a:pt x="19" y="161"/>
                      <a:pt x="42" y="180"/>
                      <a:pt x="67" y="180"/>
                    </a:cubicBezTo>
                    <a:cubicBezTo>
                      <a:pt x="73" y="180"/>
                      <a:pt x="78" y="179"/>
                      <a:pt x="83" y="177"/>
                    </a:cubicBezTo>
                    <a:cubicBezTo>
                      <a:pt x="125" y="156"/>
                      <a:pt x="177" y="146"/>
                      <a:pt x="218" y="136"/>
                    </a:cubicBezTo>
                    <a:cubicBezTo>
                      <a:pt x="265" y="130"/>
                      <a:pt x="312" y="128"/>
                      <a:pt x="358" y="128"/>
                    </a:cubicBezTo>
                    <a:cubicBezTo>
                      <a:pt x="405" y="128"/>
                      <a:pt x="452" y="130"/>
                      <a:pt x="498" y="136"/>
                    </a:cubicBezTo>
                    <a:cubicBezTo>
                      <a:pt x="643" y="156"/>
                      <a:pt x="789" y="187"/>
                      <a:pt x="924" y="239"/>
                    </a:cubicBezTo>
                    <a:cubicBezTo>
                      <a:pt x="945" y="249"/>
                      <a:pt x="975" y="260"/>
                      <a:pt x="996" y="270"/>
                    </a:cubicBezTo>
                    <a:cubicBezTo>
                      <a:pt x="1007" y="281"/>
                      <a:pt x="1017" y="281"/>
                      <a:pt x="1037" y="291"/>
                    </a:cubicBezTo>
                    <a:cubicBezTo>
                      <a:pt x="1048" y="291"/>
                      <a:pt x="1058" y="302"/>
                      <a:pt x="1069" y="302"/>
                    </a:cubicBezTo>
                    <a:cubicBezTo>
                      <a:pt x="1079" y="312"/>
                      <a:pt x="1090" y="312"/>
                      <a:pt x="1100" y="322"/>
                    </a:cubicBezTo>
                    <a:cubicBezTo>
                      <a:pt x="1110" y="332"/>
                      <a:pt x="1131" y="332"/>
                      <a:pt x="1141" y="343"/>
                    </a:cubicBezTo>
                    <a:cubicBezTo>
                      <a:pt x="1162" y="353"/>
                      <a:pt x="1183" y="364"/>
                      <a:pt x="1193" y="374"/>
                    </a:cubicBezTo>
                    <a:cubicBezTo>
                      <a:pt x="1224" y="395"/>
                      <a:pt x="1245" y="405"/>
                      <a:pt x="1266" y="426"/>
                    </a:cubicBezTo>
                    <a:cubicBezTo>
                      <a:pt x="1276" y="436"/>
                      <a:pt x="1286" y="436"/>
                      <a:pt x="1297" y="447"/>
                    </a:cubicBezTo>
                    <a:lnTo>
                      <a:pt x="1297" y="447"/>
                    </a:lnTo>
                    <a:cubicBezTo>
                      <a:pt x="1297" y="447"/>
                      <a:pt x="1286" y="436"/>
                      <a:pt x="1276" y="436"/>
                    </a:cubicBezTo>
                    <a:lnTo>
                      <a:pt x="1276" y="436"/>
                    </a:lnTo>
                    <a:cubicBezTo>
                      <a:pt x="1286" y="436"/>
                      <a:pt x="1286" y="447"/>
                      <a:pt x="1297" y="447"/>
                    </a:cubicBezTo>
                    <a:cubicBezTo>
                      <a:pt x="1304" y="453"/>
                      <a:pt x="1311" y="456"/>
                      <a:pt x="1315" y="460"/>
                    </a:cubicBezTo>
                    <a:lnTo>
                      <a:pt x="1315" y="460"/>
                    </a:lnTo>
                    <a:cubicBezTo>
                      <a:pt x="1313" y="458"/>
                      <a:pt x="1311" y="457"/>
                      <a:pt x="1307" y="457"/>
                    </a:cubicBezTo>
                    <a:cubicBezTo>
                      <a:pt x="1311" y="459"/>
                      <a:pt x="1314" y="461"/>
                      <a:pt x="1317" y="463"/>
                    </a:cubicBezTo>
                    <a:lnTo>
                      <a:pt x="1317" y="463"/>
                    </a:lnTo>
                    <a:cubicBezTo>
                      <a:pt x="1317" y="462"/>
                      <a:pt x="1316" y="461"/>
                      <a:pt x="1315" y="460"/>
                    </a:cubicBezTo>
                    <a:lnTo>
                      <a:pt x="1315" y="460"/>
                    </a:lnTo>
                    <a:cubicBezTo>
                      <a:pt x="1316" y="461"/>
                      <a:pt x="1317" y="462"/>
                      <a:pt x="1317" y="463"/>
                    </a:cubicBezTo>
                    <a:lnTo>
                      <a:pt x="1317" y="463"/>
                    </a:lnTo>
                    <a:cubicBezTo>
                      <a:pt x="1317" y="463"/>
                      <a:pt x="1317" y="463"/>
                      <a:pt x="1317" y="463"/>
                    </a:cubicBezTo>
                    <a:lnTo>
                      <a:pt x="1317" y="463"/>
                    </a:lnTo>
                    <a:cubicBezTo>
                      <a:pt x="1318" y="466"/>
                      <a:pt x="1318" y="468"/>
                      <a:pt x="1318" y="468"/>
                    </a:cubicBezTo>
                    <a:lnTo>
                      <a:pt x="1318" y="468"/>
                    </a:lnTo>
                    <a:cubicBezTo>
                      <a:pt x="1318" y="466"/>
                      <a:pt x="1318" y="465"/>
                      <a:pt x="1317" y="463"/>
                    </a:cubicBezTo>
                    <a:lnTo>
                      <a:pt x="1317" y="463"/>
                    </a:lnTo>
                    <a:cubicBezTo>
                      <a:pt x="1343" y="480"/>
                      <a:pt x="1362" y="491"/>
                      <a:pt x="1380" y="509"/>
                    </a:cubicBezTo>
                    <a:cubicBezTo>
                      <a:pt x="1380" y="509"/>
                      <a:pt x="1380" y="519"/>
                      <a:pt x="1390" y="519"/>
                    </a:cubicBezTo>
                    <a:lnTo>
                      <a:pt x="1390" y="530"/>
                    </a:lnTo>
                    <a:cubicBezTo>
                      <a:pt x="1413" y="547"/>
                      <a:pt x="1436" y="554"/>
                      <a:pt x="1458" y="554"/>
                    </a:cubicBezTo>
                    <a:cubicBezTo>
                      <a:pt x="1477" y="554"/>
                      <a:pt x="1496" y="549"/>
                      <a:pt x="1515" y="540"/>
                    </a:cubicBezTo>
                    <a:cubicBezTo>
                      <a:pt x="1535" y="519"/>
                      <a:pt x="1556" y="488"/>
                      <a:pt x="1556" y="457"/>
                    </a:cubicBezTo>
                    <a:lnTo>
                      <a:pt x="1556" y="447"/>
                    </a:lnTo>
                    <a:cubicBezTo>
                      <a:pt x="1556" y="426"/>
                      <a:pt x="1546" y="405"/>
                      <a:pt x="1525" y="385"/>
                    </a:cubicBezTo>
                    <a:lnTo>
                      <a:pt x="1525" y="374"/>
                    </a:lnTo>
                    <a:cubicBezTo>
                      <a:pt x="1515" y="374"/>
                      <a:pt x="1505" y="364"/>
                      <a:pt x="1505" y="364"/>
                    </a:cubicBezTo>
                    <a:cubicBezTo>
                      <a:pt x="1505" y="364"/>
                      <a:pt x="1494" y="364"/>
                      <a:pt x="1494" y="353"/>
                    </a:cubicBezTo>
                    <a:cubicBezTo>
                      <a:pt x="1452" y="322"/>
                      <a:pt x="1411" y="291"/>
                      <a:pt x="1369" y="270"/>
                    </a:cubicBezTo>
                    <a:cubicBezTo>
                      <a:pt x="1328" y="239"/>
                      <a:pt x="1297" y="219"/>
                      <a:pt x="1256" y="208"/>
                    </a:cubicBezTo>
                    <a:cubicBezTo>
                      <a:pt x="1214" y="187"/>
                      <a:pt x="1183" y="166"/>
                      <a:pt x="1141" y="146"/>
                    </a:cubicBezTo>
                    <a:cubicBezTo>
                      <a:pt x="1131" y="146"/>
                      <a:pt x="1110" y="136"/>
                      <a:pt x="1100" y="136"/>
                    </a:cubicBezTo>
                    <a:cubicBezTo>
                      <a:pt x="934" y="63"/>
                      <a:pt x="758" y="21"/>
                      <a:pt x="57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7654427" y="3467455"/>
                <a:ext cx="39750" cy="50385"/>
              </a:xfrm>
              <a:custGeom>
                <a:rect b="b" l="l" r="r" t="t"/>
                <a:pathLst>
                  <a:path extrusionOk="0" h="1118" w="882">
                    <a:moveTo>
                      <a:pt x="563" y="1"/>
                    </a:moveTo>
                    <a:cubicBezTo>
                      <a:pt x="400" y="1"/>
                      <a:pt x="212" y="174"/>
                      <a:pt x="114" y="431"/>
                    </a:cubicBezTo>
                    <a:cubicBezTo>
                      <a:pt x="0" y="732"/>
                      <a:pt x="51" y="1033"/>
                      <a:pt x="228" y="1106"/>
                    </a:cubicBezTo>
                    <a:cubicBezTo>
                      <a:pt x="252" y="1114"/>
                      <a:pt x="277" y="1118"/>
                      <a:pt x="303" y="1118"/>
                    </a:cubicBezTo>
                    <a:cubicBezTo>
                      <a:pt x="475" y="1118"/>
                      <a:pt x="668" y="942"/>
                      <a:pt x="768" y="680"/>
                    </a:cubicBezTo>
                    <a:cubicBezTo>
                      <a:pt x="881" y="380"/>
                      <a:pt x="830" y="78"/>
                      <a:pt x="643" y="16"/>
                    </a:cubicBezTo>
                    <a:cubicBezTo>
                      <a:pt x="617" y="6"/>
                      <a:pt x="590" y="1"/>
                      <a:pt x="5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7867599" y="3533254"/>
                <a:ext cx="38352" cy="51242"/>
              </a:xfrm>
              <a:custGeom>
                <a:rect b="b" l="l" r="r" t="t"/>
                <a:pathLst>
                  <a:path extrusionOk="0" h="1137" w="851">
                    <a:moveTo>
                      <a:pt x="543" y="0"/>
                    </a:moveTo>
                    <a:cubicBezTo>
                      <a:pt x="371" y="0"/>
                      <a:pt x="186" y="195"/>
                      <a:pt x="93" y="465"/>
                    </a:cubicBezTo>
                    <a:cubicBezTo>
                      <a:pt x="0" y="776"/>
                      <a:pt x="72" y="1077"/>
                      <a:pt x="259" y="1129"/>
                    </a:cubicBezTo>
                    <a:cubicBezTo>
                      <a:pt x="278" y="1134"/>
                      <a:pt x="298" y="1137"/>
                      <a:pt x="318" y="1137"/>
                    </a:cubicBezTo>
                    <a:cubicBezTo>
                      <a:pt x="483" y="1137"/>
                      <a:pt x="674" y="950"/>
                      <a:pt x="757" y="672"/>
                    </a:cubicBezTo>
                    <a:cubicBezTo>
                      <a:pt x="851" y="361"/>
                      <a:pt x="788" y="70"/>
                      <a:pt x="602" y="8"/>
                    </a:cubicBezTo>
                    <a:cubicBezTo>
                      <a:pt x="583" y="3"/>
                      <a:pt x="563" y="0"/>
                      <a:pt x="54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5"/>
              <p:cNvSpPr/>
              <p:nvPr/>
            </p:nvSpPr>
            <p:spPr>
              <a:xfrm>
                <a:off x="7663756" y="3398501"/>
                <a:ext cx="58002" cy="29023"/>
              </a:xfrm>
              <a:custGeom>
                <a:rect b="b" l="l" r="r" t="t"/>
                <a:pathLst>
                  <a:path extrusionOk="0" h="644" w="1287">
                    <a:moveTo>
                      <a:pt x="612" y="1"/>
                    </a:moveTo>
                    <a:cubicBezTo>
                      <a:pt x="270" y="1"/>
                      <a:pt x="0" y="135"/>
                      <a:pt x="0" y="312"/>
                    </a:cubicBezTo>
                    <a:cubicBezTo>
                      <a:pt x="0" y="395"/>
                      <a:pt x="63" y="478"/>
                      <a:pt x="187" y="540"/>
                    </a:cubicBezTo>
                    <a:cubicBezTo>
                      <a:pt x="301" y="602"/>
                      <a:pt x="467" y="644"/>
                      <a:pt x="633" y="644"/>
                    </a:cubicBezTo>
                    <a:lnTo>
                      <a:pt x="664" y="644"/>
                    </a:lnTo>
                    <a:cubicBezTo>
                      <a:pt x="1006" y="644"/>
                      <a:pt x="1276" y="509"/>
                      <a:pt x="1287" y="343"/>
                    </a:cubicBezTo>
                    <a:cubicBezTo>
                      <a:pt x="1287" y="260"/>
                      <a:pt x="1225" y="177"/>
                      <a:pt x="1100" y="115"/>
                    </a:cubicBezTo>
                    <a:cubicBezTo>
                      <a:pt x="986" y="42"/>
                      <a:pt x="820" y="11"/>
                      <a:pt x="65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
              <p:cNvSpPr/>
              <p:nvPr/>
            </p:nvSpPr>
            <p:spPr>
              <a:xfrm>
                <a:off x="7893288" y="3464435"/>
                <a:ext cx="56109" cy="41147"/>
              </a:xfrm>
              <a:custGeom>
                <a:rect b="b" l="l" r="r" t="t"/>
                <a:pathLst>
                  <a:path extrusionOk="0" h="913" w="1245">
                    <a:moveTo>
                      <a:pt x="301" y="0"/>
                    </a:moveTo>
                    <a:cubicBezTo>
                      <a:pt x="208" y="0"/>
                      <a:pt x="145" y="21"/>
                      <a:pt x="104" y="73"/>
                    </a:cubicBezTo>
                    <a:cubicBezTo>
                      <a:pt x="0" y="218"/>
                      <a:pt x="145" y="509"/>
                      <a:pt x="436" y="716"/>
                    </a:cubicBezTo>
                    <a:cubicBezTo>
                      <a:pt x="602" y="841"/>
                      <a:pt x="799" y="913"/>
                      <a:pt x="945" y="913"/>
                    </a:cubicBezTo>
                    <a:cubicBezTo>
                      <a:pt x="1038" y="913"/>
                      <a:pt x="1100" y="892"/>
                      <a:pt x="1141" y="841"/>
                    </a:cubicBezTo>
                    <a:cubicBezTo>
                      <a:pt x="1245" y="695"/>
                      <a:pt x="1100" y="415"/>
                      <a:pt x="809" y="198"/>
                    </a:cubicBezTo>
                    <a:cubicBezTo>
                      <a:pt x="643" y="73"/>
                      <a:pt x="447" y="0"/>
                      <a:pt x="30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7714683" y="3553219"/>
                <a:ext cx="70170" cy="39344"/>
              </a:xfrm>
              <a:custGeom>
                <a:rect b="b" l="l" r="r" t="t"/>
                <a:pathLst>
                  <a:path extrusionOk="0" h="873" w="1557">
                    <a:moveTo>
                      <a:pt x="84" y="1"/>
                    </a:moveTo>
                    <a:cubicBezTo>
                      <a:pt x="63" y="1"/>
                      <a:pt x="53" y="22"/>
                      <a:pt x="42" y="32"/>
                    </a:cubicBezTo>
                    <a:cubicBezTo>
                      <a:pt x="1" y="178"/>
                      <a:pt x="12" y="323"/>
                      <a:pt x="53" y="447"/>
                    </a:cubicBezTo>
                    <a:cubicBezTo>
                      <a:pt x="84" y="499"/>
                      <a:pt x="115" y="551"/>
                      <a:pt x="167" y="593"/>
                    </a:cubicBezTo>
                    <a:cubicBezTo>
                      <a:pt x="198" y="613"/>
                      <a:pt x="229" y="623"/>
                      <a:pt x="260" y="634"/>
                    </a:cubicBezTo>
                    <a:cubicBezTo>
                      <a:pt x="270" y="644"/>
                      <a:pt x="291" y="644"/>
                      <a:pt x="302" y="644"/>
                    </a:cubicBezTo>
                    <a:cubicBezTo>
                      <a:pt x="333" y="655"/>
                      <a:pt x="353" y="655"/>
                      <a:pt x="374" y="655"/>
                    </a:cubicBezTo>
                    <a:cubicBezTo>
                      <a:pt x="416" y="655"/>
                      <a:pt x="436" y="655"/>
                      <a:pt x="468" y="644"/>
                    </a:cubicBezTo>
                    <a:cubicBezTo>
                      <a:pt x="499" y="634"/>
                      <a:pt x="530" y="623"/>
                      <a:pt x="561" y="603"/>
                    </a:cubicBezTo>
                    <a:cubicBezTo>
                      <a:pt x="592" y="593"/>
                      <a:pt x="613" y="561"/>
                      <a:pt x="634" y="540"/>
                    </a:cubicBezTo>
                    <a:cubicBezTo>
                      <a:pt x="665" y="520"/>
                      <a:pt x="685" y="489"/>
                      <a:pt x="696" y="457"/>
                    </a:cubicBezTo>
                    <a:cubicBezTo>
                      <a:pt x="706" y="447"/>
                      <a:pt x="717" y="437"/>
                      <a:pt x="717" y="427"/>
                    </a:cubicBezTo>
                    <a:cubicBezTo>
                      <a:pt x="717" y="468"/>
                      <a:pt x="717" y="520"/>
                      <a:pt x="727" y="572"/>
                    </a:cubicBezTo>
                    <a:cubicBezTo>
                      <a:pt x="758" y="696"/>
                      <a:pt x="851" y="800"/>
                      <a:pt x="966" y="842"/>
                    </a:cubicBezTo>
                    <a:cubicBezTo>
                      <a:pt x="1007" y="862"/>
                      <a:pt x="1059" y="872"/>
                      <a:pt x="1100" y="872"/>
                    </a:cubicBezTo>
                    <a:cubicBezTo>
                      <a:pt x="1121" y="872"/>
                      <a:pt x="1132" y="872"/>
                      <a:pt x="1142" y="862"/>
                    </a:cubicBezTo>
                    <a:cubicBezTo>
                      <a:pt x="1204" y="862"/>
                      <a:pt x="1266" y="842"/>
                      <a:pt x="1319" y="800"/>
                    </a:cubicBezTo>
                    <a:cubicBezTo>
                      <a:pt x="1370" y="769"/>
                      <a:pt x="1422" y="717"/>
                      <a:pt x="1464" y="644"/>
                    </a:cubicBezTo>
                    <a:cubicBezTo>
                      <a:pt x="1484" y="613"/>
                      <a:pt x="1494" y="582"/>
                      <a:pt x="1515" y="540"/>
                    </a:cubicBezTo>
                    <a:cubicBezTo>
                      <a:pt x="1526" y="489"/>
                      <a:pt x="1547" y="447"/>
                      <a:pt x="1557" y="385"/>
                    </a:cubicBezTo>
                    <a:cubicBezTo>
                      <a:pt x="1557" y="364"/>
                      <a:pt x="1547" y="333"/>
                      <a:pt x="1515" y="333"/>
                    </a:cubicBezTo>
                    <a:cubicBezTo>
                      <a:pt x="1484" y="333"/>
                      <a:pt x="1464" y="344"/>
                      <a:pt x="1464" y="364"/>
                    </a:cubicBezTo>
                    <a:cubicBezTo>
                      <a:pt x="1453" y="406"/>
                      <a:pt x="1443" y="437"/>
                      <a:pt x="1432" y="478"/>
                    </a:cubicBezTo>
                    <a:cubicBezTo>
                      <a:pt x="1411" y="530"/>
                      <a:pt x="1391" y="572"/>
                      <a:pt x="1360" y="613"/>
                    </a:cubicBezTo>
                    <a:cubicBezTo>
                      <a:pt x="1339" y="644"/>
                      <a:pt x="1319" y="676"/>
                      <a:pt x="1287" y="696"/>
                    </a:cubicBezTo>
                    <a:cubicBezTo>
                      <a:pt x="1266" y="717"/>
                      <a:pt x="1246" y="727"/>
                      <a:pt x="1215" y="738"/>
                    </a:cubicBezTo>
                    <a:cubicBezTo>
                      <a:pt x="1194" y="748"/>
                      <a:pt x="1173" y="759"/>
                      <a:pt x="1142" y="769"/>
                    </a:cubicBezTo>
                    <a:lnTo>
                      <a:pt x="1070" y="769"/>
                    </a:lnTo>
                    <a:cubicBezTo>
                      <a:pt x="1049" y="769"/>
                      <a:pt x="1017" y="759"/>
                      <a:pt x="997" y="748"/>
                    </a:cubicBezTo>
                    <a:lnTo>
                      <a:pt x="934" y="717"/>
                    </a:lnTo>
                    <a:cubicBezTo>
                      <a:pt x="904" y="696"/>
                      <a:pt x="893" y="676"/>
                      <a:pt x="872" y="665"/>
                    </a:cubicBezTo>
                    <a:cubicBezTo>
                      <a:pt x="862" y="644"/>
                      <a:pt x="841" y="613"/>
                      <a:pt x="831" y="593"/>
                    </a:cubicBezTo>
                    <a:cubicBezTo>
                      <a:pt x="821" y="572"/>
                      <a:pt x="810" y="530"/>
                      <a:pt x="800" y="499"/>
                    </a:cubicBezTo>
                    <a:cubicBezTo>
                      <a:pt x="800" y="457"/>
                      <a:pt x="789" y="416"/>
                      <a:pt x="800" y="364"/>
                    </a:cubicBezTo>
                    <a:cubicBezTo>
                      <a:pt x="800" y="312"/>
                      <a:pt x="821" y="250"/>
                      <a:pt x="841" y="188"/>
                    </a:cubicBezTo>
                    <a:cubicBezTo>
                      <a:pt x="841" y="167"/>
                      <a:pt x="851" y="157"/>
                      <a:pt x="862" y="136"/>
                    </a:cubicBezTo>
                    <a:cubicBezTo>
                      <a:pt x="872" y="95"/>
                      <a:pt x="872" y="74"/>
                      <a:pt x="851" y="63"/>
                    </a:cubicBezTo>
                    <a:cubicBezTo>
                      <a:pt x="851" y="63"/>
                      <a:pt x="841" y="53"/>
                      <a:pt x="831" y="53"/>
                    </a:cubicBezTo>
                    <a:cubicBezTo>
                      <a:pt x="841" y="53"/>
                      <a:pt x="841" y="42"/>
                      <a:pt x="831" y="32"/>
                    </a:cubicBezTo>
                    <a:cubicBezTo>
                      <a:pt x="821" y="22"/>
                      <a:pt x="821" y="12"/>
                      <a:pt x="810" y="12"/>
                    </a:cubicBezTo>
                    <a:lnTo>
                      <a:pt x="800" y="12"/>
                    </a:lnTo>
                    <a:cubicBezTo>
                      <a:pt x="779" y="12"/>
                      <a:pt x="758" y="22"/>
                      <a:pt x="758" y="42"/>
                    </a:cubicBezTo>
                    <a:cubicBezTo>
                      <a:pt x="738" y="136"/>
                      <a:pt x="717" y="219"/>
                      <a:pt x="685" y="302"/>
                    </a:cubicBezTo>
                    <a:cubicBezTo>
                      <a:pt x="665" y="364"/>
                      <a:pt x="634" y="416"/>
                      <a:pt x="602" y="457"/>
                    </a:cubicBezTo>
                    <a:cubicBezTo>
                      <a:pt x="592" y="478"/>
                      <a:pt x="572" y="499"/>
                      <a:pt x="551" y="520"/>
                    </a:cubicBezTo>
                    <a:cubicBezTo>
                      <a:pt x="540" y="530"/>
                      <a:pt x="519" y="540"/>
                      <a:pt x="499" y="551"/>
                    </a:cubicBezTo>
                    <a:cubicBezTo>
                      <a:pt x="478" y="561"/>
                      <a:pt x="457" y="572"/>
                      <a:pt x="436" y="572"/>
                    </a:cubicBezTo>
                    <a:cubicBezTo>
                      <a:pt x="416" y="572"/>
                      <a:pt x="395" y="582"/>
                      <a:pt x="374" y="582"/>
                    </a:cubicBezTo>
                    <a:cubicBezTo>
                      <a:pt x="364" y="582"/>
                      <a:pt x="364" y="582"/>
                      <a:pt x="353" y="572"/>
                    </a:cubicBezTo>
                    <a:cubicBezTo>
                      <a:pt x="323" y="572"/>
                      <a:pt x="302" y="572"/>
                      <a:pt x="281" y="561"/>
                    </a:cubicBezTo>
                    <a:lnTo>
                      <a:pt x="219" y="530"/>
                    </a:lnTo>
                    <a:cubicBezTo>
                      <a:pt x="198" y="520"/>
                      <a:pt x="187" y="499"/>
                      <a:pt x="167" y="489"/>
                    </a:cubicBezTo>
                    <a:lnTo>
                      <a:pt x="136" y="427"/>
                    </a:lnTo>
                    <a:cubicBezTo>
                      <a:pt x="115" y="395"/>
                      <a:pt x="104" y="364"/>
                      <a:pt x="104" y="333"/>
                    </a:cubicBezTo>
                    <a:cubicBezTo>
                      <a:pt x="95" y="281"/>
                      <a:pt x="95" y="229"/>
                      <a:pt x="95" y="167"/>
                    </a:cubicBezTo>
                    <a:cubicBezTo>
                      <a:pt x="104" y="136"/>
                      <a:pt x="104" y="95"/>
                      <a:pt x="125" y="53"/>
                    </a:cubicBezTo>
                    <a:cubicBezTo>
                      <a:pt x="125" y="42"/>
                      <a:pt x="125" y="32"/>
                      <a:pt x="115" y="22"/>
                    </a:cubicBezTo>
                    <a:cubicBezTo>
                      <a:pt x="115" y="12"/>
                      <a:pt x="104" y="12"/>
                      <a:pt x="9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7731088" y="3520049"/>
                <a:ext cx="53766" cy="41192"/>
              </a:xfrm>
              <a:custGeom>
                <a:rect b="b" l="l" r="r" t="t"/>
                <a:pathLst>
                  <a:path extrusionOk="0" h="914" w="1193">
                    <a:moveTo>
                      <a:pt x="332" y="1"/>
                    </a:moveTo>
                    <a:cubicBezTo>
                      <a:pt x="270" y="1"/>
                      <a:pt x="218" y="22"/>
                      <a:pt x="166" y="42"/>
                    </a:cubicBezTo>
                    <a:cubicBezTo>
                      <a:pt x="145" y="52"/>
                      <a:pt x="125" y="73"/>
                      <a:pt x="104" y="84"/>
                    </a:cubicBezTo>
                    <a:cubicBezTo>
                      <a:pt x="72" y="105"/>
                      <a:pt x="52" y="135"/>
                      <a:pt x="31" y="167"/>
                    </a:cubicBezTo>
                    <a:cubicBezTo>
                      <a:pt x="21" y="198"/>
                      <a:pt x="10" y="229"/>
                      <a:pt x="10" y="250"/>
                    </a:cubicBezTo>
                    <a:cubicBezTo>
                      <a:pt x="0" y="281"/>
                      <a:pt x="0" y="312"/>
                      <a:pt x="0" y="343"/>
                    </a:cubicBezTo>
                    <a:cubicBezTo>
                      <a:pt x="10" y="374"/>
                      <a:pt x="21" y="405"/>
                      <a:pt x="21" y="437"/>
                    </a:cubicBezTo>
                    <a:cubicBezTo>
                      <a:pt x="42" y="478"/>
                      <a:pt x="62" y="509"/>
                      <a:pt x="72" y="540"/>
                    </a:cubicBezTo>
                    <a:cubicBezTo>
                      <a:pt x="135" y="654"/>
                      <a:pt x="228" y="768"/>
                      <a:pt x="353" y="861"/>
                    </a:cubicBezTo>
                    <a:cubicBezTo>
                      <a:pt x="363" y="882"/>
                      <a:pt x="384" y="893"/>
                      <a:pt x="404" y="903"/>
                    </a:cubicBezTo>
                    <a:cubicBezTo>
                      <a:pt x="415" y="914"/>
                      <a:pt x="425" y="914"/>
                      <a:pt x="436" y="914"/>
                    </a:cubicBezTo>
                    <a:cubicBezTo>
                      <a:pt x="446" y="914"/>
                      <a:pt x="457" y="914"/>
                      <a:pt x="467" y="903"/>
                    </a:cubicBezTo>
                    <a:lnTo>
                      <a:pt x="487" y="893"/>
                    </a:lnTo>
                    <a:cubicBezTo>
                      <a:pt x="540" y="872"/>
                      <a:pt x="581" y="861"/>
                      <a:pt x="633" y="851"/>
                    </a:cubicBezTo>
                    <a:cubicBezTo>
                      <a:pt x="653" y="841"/>
                      <a:pt x="695" y="831"/>
                      <a:pt x="726" y="820"/>
                    </a:cubicBezTo>
                    <a:cubicBezTo>
                      <a:pt x="799" y="810"/>
                      <a:pt x="882" y="789"/>
                      <a:pt x="955" y="758"/>
                    </a:cubicBezTo>
                    <a:cubicBezTo>
                      <a:pt x="1068" y="716"/>
                      <a:pt x="1151" y="654"/>
                      <a:pt x="1172" y="582"/>
                    </a:cubicBezTo>
                    <a:cubicBezTo>
                      <a:pt x="1193" y="529"/>
                      <a:pt x="1193" y="478"/>
                      <a:pt x="1172" y="426"/>
                    </a:cubicBezTo>
                    <a:cubicBezTo>
                      <a:pt x="1162" y="363"/>
                      <a:pt x="1130" y="301"/>
                      <a:pt x="1089" y="260"/>
                    </a:cubicBezTo>
                    <a:cubicBezTo>
                      <a:pt x="1047" y="218"/>
                      <a:pt x="1006" y="188"/>
                      <a:pt x="955" y="156"/>
                    </a:cubicBezTo>
                    <a:cubicBezTo>
                      <a:pt x="892" y="115"/>
                      <a:pt x="830" y="84"/>
                      <a:pt x="747" y="63"/>
                    </a:cubicBezTo>
                    <a:cubicBezTo>
                      <a:pt x="633" y="22"/>
                      <a:pt x="508" y="1"/>
                      <a:pt x="3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5"/>
              <p:cNvSpPr/>
              <p:nvPr/>
            </p:nvSpPr>
            <p:spPr>
              <a:xfrm>
                <a:off x="7749295" y="3547631"/>
                <a:ext cx="32764" cy="14061"/>
              </a:xfrm>
              <a:custGeom>
                <a:rect b="b" l="l" r="r" t="t"/>
                <a:pathLst>
                  <a:path extrusionOk="0" h="312" w="727">
                    <a:moveTo>
                      <a:pt x="685" y="0"/>
                    </a:moveTo>
                    <a:cubicBezTo>
                      <a:pt x="675" y="0"/>
                      <a:pt x="664" y="0"/>
                      <a:pt x="654" y="11"/>
                    </a:cubicBezTo>
                    <a:cubicBezTo>
                      <a:pt x="654" y="21"/>
                      <a:pt x="643" y="21"/>
                      <a:pt x="643" y="32"/>
                    </a:cubicBezTo>
                    <a:lnTo>
                      <a:pt x="551" y="94"/>
                    </a:lnTo>
                    <a:cubicBezTo>
                      <a:pt x="468" y="146"/>
                      <a:pt x="374" y="177"/>
                      <a:pt x="281" y="198"/>
                    </a:cubicBezTo>
                    <a:cubicBezTo>
                      <a:pt x="198" y="219"/>
                      <a:pt x="115" y="229"/>
                      <a:pt x="32" y="239"/>
                    </a:cubicBezTo>
                    <a:cubicBezTo>
                      <a:pt x="11" y="239"/>
                      <a:pt x="0" y="260"/>
                      <a:pt x="0" y="281"/>
                    </a:cubicBezTo>
                    <a:cubicBezTo>
                      <a:pt x="0" y="302"/>
                      <a:pt x="21" y="312"/>
                      <a:pt x="42" y="312"/>
                    </a:cubicBezTo>
                    <a:cubicBezTo>
                      <a:pt x="166" y="302"/>
                      <a:pt x="281" y="270"/>
                      <a:pt x="405" y="239"/>
                    </a:cubicBezTo>
                    <a:cubicBezTo>
                      <a:pt x="468" y="219"/>
                      <a:pt x="519" y="187"/>
                      <a:pt x="581" y="156"/>
                    </a:cubicBezTo>
                    <a:cubicBezTo>
                      <a:pt x="634" y="136"/>
                      <a:pt x="675" y="104"/>
                      <a:pt x="716" y="53"/>
                    </a:cubicBezTo>
                    <a:cubicBezTo>
                      <a:pt x="726" y="42"/>
                      <a:pt x="716" y="21"/>
                      <a:pt x="706" y="11"/>
                    </a:cubicBezTo>
                    <a:cubicBezTo>
                      <a:pt x="696" y="0"/>
                      <a:pt x="696" y="0"/>
                      <a:pt x="685"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5"/>
              <p:cNvSpPr/>
              <p:nvPr/>
            </p:nvSpPr>
            <p:spPr>
              <a:xfrm>
                <a:off x="7746952" y="3528928"/>
                <a:ext cx="37902" cy="32764"/>
              </a:xfrm>
              <a:custGeom>
                <a:rect b="b" l="l" r="r" t="t"/>
                <a:pathLst>
                  <a:path extrusionOk="0" h="727" w="841">
                    <a:moveTo>
                      <a:pt x="665" y="1"/>
                    </a:moveTo>
                    <a:cubicBezTo>
                      <a:pt x="665" y="32"/>
                      <a:pt x="665" y="53"/>
                      <a:pt x="654" y="84"/>
                    </a:cubicBezTo>
                    <a:cubicBezTo>
                      <a:pt x="654" y="115"/>
                      <a:pt x="644" y="146"/>
                      <a:pt x="633" y="166"/>
                    </a:cubicBezTo>
                    <a:lnTo>
                      <a:pt x="603" y="260"/>
                    </a:lnTo>
                    <a:cubicBezTo>
                      <a:pt x="571" y="312"/>
                      <a:pt x="540" y="364"/>
                      <a:pt x="488" y="405"/>
                    </a:cubicBezTo>
                    <a:cubicBezTo>
                      <a:pt x="437" y="468"/>
                      <a:pt x="374" y="519"/>
                      <a:pt x="301" y="561"/>
                    </a:cubicBezTo>
                    <a:cubicBezTo>
                      <a:pt x="239" y="592"/>
                      <a:pt x="177" y="623"/>
                      <a:pt x="105" y="644"/>
                    </a:cubicBezTo>
                    <a:cubicBezTo>
                      <a:pt x="73" y="654"/>
                      <a:pt x="32" y="664"/>
                      <a:pt x="1" y="664"/>
                    </a:cubicBezTo>
                    <a:cubicBezTo>
                      <a:pt x="11" y="685"/>
                      <a:pt x="32" y="696"/>
                      <a:pt x="52" y="706"/>
                    </a:cubicBezTo>
                    <a:cubicBezTo>
                      <a:pt x="52" y="717"/>
                      <a:pt x="63" y="717"/>
                      <a:pt x="63" y="717"/>
                    </a:cubicBezTo>
                    <a:cubicBezTo>
                      <a:pt x="73" y="727"/>
                      <a:pt x="84" y="727"/>
                      <a:pt x="94" y="727"/>
                    </a:cubicBezTo>
                    <a:cubicBezTo>
                      <a:pt x="208" y="717"/>
                      <a:pt x="322" y="696"/>
                      <a:pt x="457" y="654"/>
                    </a:cubicBezTo>
                    <a:cubicBezTo>
                      <a:pt x="520" y="634"/>
                      <a:pt x="582" y="602"/>
                      <a:pt x="633" y="581"/>
                    </a:cubicBezTo>
                    <a:cubicBezTo>
                      <a:pt x="695" y="551"/>
                      <a:pt x="737" y="509"/>
                      <a:pt x="768" y="478"/>
                    </a:cubicBezTo>
                    <a:lnTo>
                      <a:pt x="831" y="385"/>
                    </a:lnTo>
                    <a:cubicBezTo>
                      <a:pt x="841" y="332"/>
                      <a:pt x="841" y="281"/>
                      <a:pt x="831" y="229"/>
                    </a:cubicBezTo>
                    <a:cubicBezTo>
                      <a:pt x="810" y="166"/>
                      <a:pt x="778" y="104"/>
                      <a:pt x="737" y="63"/>
                    </a:cubicBezTo>
                    <a:cubicBezTo>
                      <a:pt x="716" y="42"/>
                      <a:pt x="695" y="21"/>
                      <a:pt x="66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7800267" y="3585984"/>
                <a:ext cx="82789" cy="27897"/>
              </a:xfrm>
              <a:custGeom>
                <a:rect b="b" l="l" r="r" t="t"/>
                <a:pathLst>
                  <a:path extrusionOk="0" h="619" w="1837">
                    <a:moveTo>
                      <a:pt x="674" y="145"/>
                    </a:moveTo>
                    <a:cubicBezTo>
                      <a:pt x="676" y="146"/>
                      <a:pt x="678" y="146"/>
                      <a:pt x="680" y="147"/>
                    </a:cubicBezTo>
                    <a:lnTo>
                      <a:pt x="680" y="147"/>
                    </a:lnTo>
                    <a:cubicBezTo>
                      <a:pt x="678" y="146"/>
                      <a:pt x="677" y="145"/>
                      <a:pt x="674" y="145"/>
                    </a:cubicBezTo>
                    <a:close/>
                    <a:moveTo>
                      <a:pt x="63" y="0"/>
                    </a:moveTo>
                    <a:cubicBezTo>
                      <a:pt x="42" y="0"/>
                      <a:pt x="31" y="11"/>
                      <a:pt x="21" y="21"/>
                    </a:cubicBezTo>
                    <a:cubicBezTo>
                      <a:pt x="10" y="21"/>
                      <a:pt x="0" y="42"/>
                      <a:pt x="0" y="52"/>
                    </a:cubicBezTo>
                    <a:cubicBezTo>
                      <a:pt x="0" y="62"/>
                      <a:pt x="10" y="83"/>
                      <a:pt x="21" y="94"/>
                    </a:cubicBezTo>
                    <a:cubicBezTo>
                      <a:pt x="21" y="104"/>
                      <a:pt x="31" y="104"/>
                      <a:pt x="42" y="104"/>
                    </a:cubicBezTo>
                    <a:cubicBezTo>
                      <a:pt x="52" y="115"/>
                      <a:pt x="63" y="115"/>
                      <a:pt x="73" y="115"/>
                    </a:cubicBezTo>
                    <a:lnTo>
                      <a:pt x="114" y="104"/>
                    </a:lnTo>
                    <a:lnTo>
                      <a:pt x="104" y="104"/>
                    </a:lnTo>
                    <a:cubicBezTo>
                      <a:pt x="136" y="102"/>
                      <a:pt x="169" y="101"/>
                      <a:pt x="201" y="101"/>
                    </a:cubicBezTo>
                    <a:cubicBezTo>
                      <a:pt x="358" y="101"/>
                      <a:pt x="520" y="120"/>
                      <a:pt x="674" y="145"/>
                    </a:cubicBezTo>
                    <a:cubicBezTo>
                      <a:pt x="681" y="145"/>
                      <a:pt x="683" y="145"/>
                      <a:pt x="684" y="148"/>
                    </a:cubicBezTo>
                    <a:lnTo>
                      <a:pt x="684" y="148"/>
                    </a:lnTo>
                    <a:cubicBezTo>
                      <a:pt x="683" y="147"/>
                      <a:pt x="681" y="147"/>
                      <a:pt x="680" y="147"/>
                    </a:cubicBezTo>
                    <a:lnTo>
                      <a:pt x="680" y="147"/>
                    </a:lnTo>
                    <a:cubicBezTo>
                      <a:pt x="685" y="149"/>
                      <a:pt x="685" y="156"/>
                      <a:pt x="685" y="156"/>
                    </a:cubicBezTo>
                    <a:cubicBezTo>
                      <a:pt x="685" y="152"/>
                      <a:pt x="685" y="149"/>
                      <a:pt x="684" y="148"/>
                    </a:cubicBezTo>
                    <a:lnTo>
                      <a:pt x="684" y="148"/>
                    </a:lnTo>
                    <a:cubicBezTo>
                      <a:pt x="816" y="179"/>
                      <a:pt x="947" y="219"/>
                      <a:pt x="1068" y="260"/>
                    </a:cubicBezTo>
                    <a:cubicBezTo>
                      <a:pt x="1193" y="301"/>
                      <a:pt x="1317" y="353"/>
                      <a:pt x="1442" y="415"/>
                    </a:cubicBezTo>
                    <a:lnTo>
                      <a:pt x="1432" y="415"/>
                    </a:lnTo>
                    <a:cubicBezTo>
                      <a:pt x="1556" y="477"/>
                      <a:pt x="1670" y="539"/>
                      <a:pt x="1774" y="612"/>
                    </a:cubicBezTo>
                    <a:cubicBezTo>
                      <a:pt x="1782" y="617"/>
                      <a:pt x="1791" y="619"/>
                      <a:pt x="1799" y="619"/>
                    </a:cubicBezTo>
                    <a:cubicBezTo>
                      <a:pt x="1810" y="619"/>
                      <a:pt x="1820" y="614"/>
                      <a:pt x="1826" y="602"/>
                    </a:cubicBezTo>
                    <a:cubicBezTo>
                      <a:pt x="1836" y="592"/>
                      <a:pt x="1836" y="560"/>
                      <a:pt x="1815" y="550"/>
                    </a:cubicBezTo>
                    <a:cubicBezTo>
                      <a:pt x="1556" y="384"/>
                      <a:pt x="1276" y="239"/>
                      <a:pt x="985" y="145"/>
                    </a:cubicBezTo>
                    <a:cubicBezTo>
                      <a:pt x="830" y="94"/>
                      <a:pt x="685" y="52"/>
                      <a:pt x="529" y="32"/>
                    </a:cubicBezTo>
                    <a:cubicBezTo>
                      <a:pt x="415" y="11"/>
                      <a:pt x="301" y="0"/>
                      <a:pt x="1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7806802" y="3600901"/>
                <a:ext cx="63635" cy="30961"/>
              </a:xfrm>
              <a:custGeom>
                <a:rect b="b" l="l" r="r" t="t"/>
                <a:pathLst>
                  <a:path extrusionOk="0" h="687" w="1412">
                    <a:moveTo>
                      <a:pt x="833" y="350"/>
                    </a:moveTo>
                    <a:cubicBezTo>
                      <a:pt x="834" y="352"/>
                      <a:pt x="836" y="354"/>
                      <a:pt x="840" y="354"/>
                    </a:cubicBezTo>
                    <a:cubicBezTo>
                      <a:pt x="838" y="352"/>
                      <a:pt x="835" y="351"/>
                      <a:pt x="833" y="350"/>
                    </a:cubicBezTo>
                    <a:close/>
                    <a:moveTo>
                      <a:pt x="42" y="1"/>
                    </a:moveTo>
                    <a:cubicBezTo>
                      <a:pt x="21" y="1"/>
                      <a:pt x="1" y="22"/>
                      <a:pt x="1" y="42"/>
                    </a:cubicBezTo>
                    <a:cubicBezTo>
                      <a:pt x="1" y="63"/>
                      <a:pt x="1" y="74"/>
                      <a:pt x="11" y="74"/>
                    </a:cubicBezTo>
                    <a:cubicBezTo>
                      <a:pt x="21" y="84"/>
                      <a:pt x="31" y="95"/>
                      <a:pt x="42" y="95"/>
                    </a:cubicBezTo>
                    <a:cubicBezTo>
                      <a:pt x="84" y="105"/>
                      <a:pt x="135" y="105"/>
                      <a:pt x="177" y="115"/>
                    </a:cubicBezTo>
                    <a:cubicBezTo>
                      <a:pt x="291" y="136"/>
                      <a:pt x="405" y="167"/>
                      <a:pt x="509" y="208"/>
                    </a:cubicBezTo>
                    <a:cubicBezTo>
                      <a:pt x="620" y="249"/>
                      <a:pt x="722" y="300"/>
                      <a:pt x="833" y="350"/>
                    </a:cubicBezTo>
                    <a:lnTo>
                      <a:pt x="833" y="350"/>
                    </a:lnTo>
                    <a:cubicBezTo>
                      <a:pt x="830" y="347"/>
                      <a:pt x="830" y="344"/>
                      <a:pt x="830" y="344"/>
                    </a:cubicBezTo>
                    <a:lnTo>
                      <a:pt x="830" y="344"/>
                    </a:lnTo>
                    <a:cubicBezTo>
                      <a:pt x="913" y="395"/>
                      <a:pt x="1006" y="447"/>
                      <a:pt x="1089" y="499"/>
                    </a:cubicBezTo>
                    <a:cubicBezTo>
                      <a:pt x="1183" y="551"/>
                      <a:pt x="1266" y="613"/>
                      <a:pt x="1359" y="676"/>
                    </a:cubicBezTo>
                    <a:cubicBezTo>
                      <a:pt x="1363" y="683"/>
                      <a:pt x="1369" y="687"/>
                      <a:pt x="1374" y="687"/>
                    </a:cubicBezTo>
                    <a:cubicBezTo>
                      <a:pt x="1384" y="687"/>
                      <a:pt x="1394" y="678"/>
                      <a:pt x="1401" y="665"/>
                    </a:cubicBezTo>
                    <a:cubicBezTo>
                      <a:pt x="1411" y="655"/>
                      <a:pt x="1411" y="634"/>
                      <a:pt x="1391" y="623"/>
                    </a:cubicBezTo>
                    <a:cubicBezTo>
                      <a:pt x="1297" y="540"/>
                      <a:pt x="1193" y="478"/>
                      <a:pt x="1089" y="406"/>
                    </a:cubicBezTo>
                    <a:cubicBezTo>
                      <a:pt x="986" y="344"/>
                      <a:pt x="882" y="281"/>
                      <a:pt x="768" y="229"/>
                    </a:cubicBezTo>
                    <a:cubicBezTo>
                      <a:pt x="540" y="125"/>
                      <a:pt x="301" y="42"/>
                      <a:pt x="42" y="12"/>
                    </a:cubicBezTo>
                    <a:lnTo>
                      <a:pt x="42"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5"/>
              <p:cNvSpPr/>
              <p:nvPr/>
            </p:nvSpPr>
            <p:spPr>
              <a:xfrm>
                <a:off x="7792786" y="3611222"/>
                <a:ext cx="64987" cy="42949"/>
              </a:xfrm>
              <a:custGeom>
                <a:rect b="b" l="l" r="r" t="t"/>
                <a:pathLst>
                  <a:path extrusionOk="0" h="953" w="1442">
                    <a:moveTo>
                      <a:pt x="42" y="0"/>
                    </a:moveTo>
                    <a:cubicBezTo>
                      <a:pt x="31" y="0"/>
                      <a:pt x="10" y="11"/>
                      <a:pt x="10" y="32"/>
                    </a:cubicBezTo>
                    <a:cubicBezTo>
                      <a:pt x="0" y="42"/>
                      <a:pt x="10" y="73"/>
                      <a:pt x="31" y="73"/>
                    </a:cubicBezTo>
                    <a:cubicBezTo>
                      <a:pt x="104" y="94"/>
                      <a:pt x="166" y="115"/>
                      <a:pt x="239" y="145"/>
                    </a:cubicBezTo>
                    <a:cubicBezTo>
                      <a:pt x="301" y="166"/>
                      <a:pt x="374" y="198"/>
                      <a:pt x="436" y="228"/>
                    </a:cubicBezTo>
                    <a:cubicBezTo>
                      <a:pt x="695" y="364"/>
                      <a:pt x="934" y="530"/>
                      <a:pt x="1151" y="726"/>
                    </a:cubicBezTo>
                    <a:lnTo>
                      <a:pt x="1151" y="716"/>
                    </a:lnTo>
                    <a:cubicBezTo>
                      <a:pt x="1224" y="789"/>
                      <a:pt x="1297" y="862"/>
                      <a:pt x="1370" y="945"/>
                    </a:cubicBezTo>
                    <a:cubicBezTo>
                      <a:pt x="1380" y="950"/>
                      <a:pt x="1390" y="952"/>
                      <a:pt x="1399" y="952"/>
                    </a:cubicBezTo>
                    <a:cubicBezTo>
                      <a:pt x="1408" y="952"/>
                      <a:pt x="1416" y="950"/>
                      <a:pt x="1421" y="945"/>
                    </a:cubicBezTo>
                    <a:cubicBezTo>
                      <a:pt x="1442" y="934"/>
                      <a:pt x="1442" y="903"/>
                      <a:pt x="1432" y="892"/>
                    </a:cubicBezTo>
                    <a:cubicBezTo>
                      <a:pt x="1234" y="696"/>
                      <a:pt x="1027" y="509"/>
                      <a:pt x="799" y="353"/>
                    </a:cubicBezTo>
                    <a:cubicBezTo>
                      <a:pt x="685" y="281"/>
                      <a:pt x="561" y="208"/>
                      <a:pt x="436" y="156"/>
                    </a:cubicBezTo>
                    <a:cubicBezTo>
                      <a:pt x="322" y="94"/>
                      <a:pt x="187" y="42"/>
                      <a:pt x="52" y="11"/>
                    </a:cubicBezTo>
                    <a:cubicBezTo>
                      <a:pt x="52"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5"/>
              <p:cNvSpPr/>
              <p:nvPr/>
            </p:nvSpPr>
            <p:spPr>
              <a:xfrm>
                <a:off x="7619815" y="3518652"/>
                <a:ext cx="80445" cy="34161"/>
              </a:xfrm>
              <a:custGeom>
                <a:rect b="b" l="l" r="r" t="t"/>
                <a:pathLst>
                  <a:path extrusionOk="0" h="758" w="1785">
                    <a:moveTo>
                      <a:pt x="42" y="0"/>
                    </a:moveTo>
                    <a:cubicBezTo>
                      <a:pt x="21" y="0"/>
                      <a:pt x="0" y="11"/>
                      <a:pt x="0" y="32"/>
                    </a:cubicBezTo>
                    <a:cubicBezTo>
                      <a:pt x="0" y="53"/>
                      <a:pt x="10" y="73"/>
                      <a:pt x="31" y="73"/>
                    </a:cubicBezTo>
                    <a:cubicBezTo>
                      <a:pt x="166" y="83"/>
                      <a:pt x="291" y="104"/>
                      <a:pt x="425" y="125"/>
                    </a:cubicBezTo>
                    <a:lnTo>
                      <a:pt x="415" y="125"/>
                    </a:lnTo>
                    <a:cubicBezTo>
                      <a:pt x="550" y="156"/>
                      <a:pt x="685" y="187"/>
                      <a:pt x="810" y="229"/>
                    </a:cubicBezTo>
                    <a:cubicBezTo>
                      <a:pt x="934" y="281"/>
                      <a:pt x="1068" y="332"/>
                      <a:pt x="1193" y="394"/>
                    </a:cubicBezTo>
                    <a:lnTo>
                      <a:pt x="1183" y="394"/>
                    </a:lnTo>
                    <a:cubicBezTo>
                      <a:pt x="1359" y="477"/>
                      <a:pt x="1515" y="581"/>
                      <a:pt x="1660" y="716"/>
                    </a:cubicBezTo>
                    <a:cubicBezTo>
                      <a:pt x="1660" y="716"/>
                      <a:pt x="1660" y="716"/>
                      <a:pt x="1660" y="716"/>
                    </a:cubicBezTo>
                    <a:lnTo>
                      <a:pt x="1660" y="716"/>
                    </a:lnTo>
                    <a:cubicBezTo>
                      <a:pt x="1668" y="723"/>
                      <a:pt x="1677" y="730"/>
                      <a:pt x="1691" y="737"/>
                    </a:cubicBezTo>
                    <a:cubicBezTo>
                      <a:pt x="1691" y="747"/>
                      <a:pt x="1702" y="747"/>
                      <a:pt x="1712" y="747"/>
                    </a:cubicBezTo>
                    <a:cubicBezTo>
                      <a:pt x="1722" y="758"/>
                      <a:pt x="1732" y="758"/>
                      <a:pt x="1743" y="758"/>
                    </a:cubicBezTo>
                    <a:cubicBezTo>
                      <a:pt x="1753" y="747"/>
                      <a:pt x="1764" y="747"/>
                      <a:pt x="1774" y="726"/>
                    </a:cubicBezTo>
                    <a:cubicBezTo>
                      <a:pt x="1785" y="716"/>
                      <a:pt x="1785" y="706"/>
                      <a:pt x="1785" y="685"/>
                    </a:cubicBezTo>
                    <a:cubicBezTo>
                      <a:pt x="1774" y="675"/>
                      <a:pt x="1774" y="664"/>
                      <a:pt x="1753" y="654"/>
                    </a:cubicBezTo>
                    <a:cubicBezTo>
                      <a:pt x="1732" y="633"/>
                      <a:pt x="1702" y="602"/>
                      <a:pt x="1660" y="581"/>
                    </a:cubicBezTo>
                    <a:cubicBezTo>
                      <a:pt x="1577" y="509"/>
                      <a:pt x="1483" y="447"/>
                      <a:pt x="1380" y="385"/>
                    </a:cubicBezTo>
                    <a:cubicBezTo>
                      <a:pt x="1245" y="312"/>
                      <a:pt x="1100" y="249"/>
                      <a:pt x="955" y="198"/>
                    </a:cubicBezTo>
                    <a:cubicBezTo>
                      <a:pt x="654" y="94"/>
                      <a:pt x="353" y="21"/>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7618373" y="3540645"/>
                <a:ext cx="67872" cy="19379"/>
              </a:xfrm>
              <a:custGeom>
                <a:rect b="b" l="l" r="r" t="t"/>
                <a:pathLst>
                  <a:path extrusionOk="0" h="430" w="1506">
                    <a:moveTo>
                      <a:pt x="42" y="0"/>
                    </a:moveTo>
                    <a:cubicBezTo>
                      <a:pt x="22" y="0"/>
                      <a:pt x="1" y="10"/>
                      <a:pt x="1" y="31"/>
                    </a:cubicBezTo>
                    <a:cubicBezTo>
                      <a:pt x="1" y="52"/>
                      <a:pt x="22" y="63"/>
                      <a:pt x="32" y="72"/>
                    </a:cubicBezTo>
                    <a:cubicBezTo>
                      <a:pt x="146" y="72"/>
                      <a:pt x="250" y="72"/>
                      <a:pt x="354" y="83"/>
                    </a:cubicBezTo>
                    <a:cubicBezTo>
                      <a:pt x="457" y="93"/>
                      <a:pt x="561" y="114"/>
                      <a:pt x="655" y="135"/>
                    </a:cubicBezTo>
                    <a:lnTo>
                      <a:pt x="644" y="135"/>
                    </a:lnTo>
                    <a:cubicBezTo>
                      <a:pt x="759" y="155"/>
                      <a:pt x="872" y="187"/>
                      <a:pt x="987" y="218"/>
                    </a:cubicBezTo>
                    <a:cubicBezTo>
                      <a:pt x="1100" y="259"/>
                      <a:pt x="1204" y="301"/>
                      <a:pt x="1308" y="353"/>
                    </a:cubicBezTo>
                    <a:cubicBezTo>
                      <a:pt x="1349" y="374"/>
                      <a:pt x="1391" y="394"/>
                      <a:pt x="1432" y="425"/>
                    </a:cubicBezTo>
                    <a:cubicBezTo>
                      <a:pt x="1440" y="425"/>
                      <a:pt x="1446" y="430"/>
                      <a:pt x="1453" y="430"/>
                    </a:cubicBezTo>
                    <a:cubicBezTo>
                      <a:pt x="1457" y="430"/>
                      <a:pt x="1460" y="429"/>
                      <a:pt x="1464" y="425"/>
                    </a:cubicBezTo>
                    <a:cubicBezTo>
                      <a:pt x="1474" y="425"/>
                      <a:pt x="1485" y="415"/>
                      <a:pt x="1495" y="415"/>
                    </a:cubicBezTo>
                    <a:cubicBezTo>
                      <a:pt x="1505" y="394"/>
                      <a:pt x="1505" y="363"/>
                      <a:pt x="1485" y="353"/>
                    </a:cubicBezTo>
                    <a:cubicBezTo>
                      <a:pt x="1266" y="218"/>
                      <a:pt x="1017" y="135"/>
                      <a:pt x="768" y="72"/>
                    </a:cubicBezTo>
                    <a:cubicBezTo>
                      <a:pt x="655" y="52"/>
                      <a:pt x="530" y="31"/>
                      <a:pt x="416" y="21"/>
                    </a:cubicBezTo>
                    <a:cubicBezTo>
                      <a:pt x="291" y="0"/>
                      <a:pt x="167"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7614632" y="3563990"/>
                <a:ext cx="76299" cy="12213"/>
              </a:xfrm>
              <a:custGeom>
                <a:rect b="b" l="l" r="r" t="t"/>
                <a:pathLst>
                  <a:path extrusionOk="0" h="271" w="1693">
                    <a:moveTo>
                      <a:pt x="585" y="1"/>
                    </a:moveTo>
                    <a:cubicBezTo>
                      <a:pt x="398" y="1"/>
                      <a:pt x="213" y="15"/>
                      <a:pt x="32" y="42"/>
                    </a:cubicBezTo>
                    <a:cubicBezTo>
                      <a:pt x="12" y="52"/>
                      <a:pt x="1" y="73"/>
                      <a:pt x="1" y="84"/>
                    </a:cubicBezTo>
                    <a:cubicBezTo>
                      <a:pt x="12" y="105"/>
                      <a:pt x="22" y="115"/>
                      <a:pt x="42" y="115"/>
                    </a:cubicBezTo>
                    <a:lnTo>
                      <a:pt x="354" y="84"/>
                    </a:lnTo>
                    <a:cubicBezTo>
                      <a:pt x="429" y="79"/>
                      <a:pt x="504" y="76"/>
                      <a:pt x="579" y="76"/>
                    </a:cubicBezTo>
                    <a:cubicBezTo>
                      <a:pt x="794" y="76"/>
                      <a:pt x="1010" y="97"/>
                      <a:pt x="1225" y="135"/>
                    </a:cubicBezTo>
                    <a:lnTo>
                      <a:pt x="1215" y="135"/>
                    </a:lnTo>
                    <a:cubicBezTo>
                      <a:pt x="1287" y="156"/>
                      <a:pt x="1360" y="167"/>
                      <a:pt x="1432" y="188"/>
                    </a:cubicBezTo>
                    <a:cubicBezTo>
                      <a:pt x="1505" y="218"/>
                      <a:pt x="1568" y="239"/>
                      <a:pt x="1640" y="271"/>
                    </a:cubicBezTo>
                    <a:cubicBezTo>
                      <a:pt x="1651" y="271"/>
                      <a:pt x="1671" y="260"/>
                      <a:pt x="1681" y="239"/>
                    </a:cubicBezTo>
                    <a:cubicBezTo>
                      <a:pt x="1692" y="229"/>
                      <a:pt x="1681" y="208"/>
                      <a:pt x="1671" y="208"/>
                    </a:cubicBezTo>
                    <a:cubicBezTo>
                      <a:pt x="1671" y="198"/>
                      <a:pt x="1661" y="198"/>
                      <a:pt x="1661" y="198"/>
                    </a:cubicBezTo>
                    <a:cubicBezTo>
                      <a:pt x="1536" y="146"/>
                      <a:pt x="1402" y="105"/>
                      <a:pt x="1266" y="73"/>
                    </a:cubicBezTo>
                    <a:cubicBezTo>
                      <a:pt x="1132" y="42"/>
                      <a:pt x="997" y="22"/>
                      <a:pt x="862" y="11"/>
                    </a:cubicBezTo>
                    <a:cubicBezTo>
                      <a:pt x="770" y="4"/>
                      <a:pt x="677" y="1"/>
                      <a:pt x="5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5"/>
              <p:cNvSpPr/>
              <p:nvPr/>
            </p:nvSpPr>
            <p:spPr>
              <a:xfrm>
                <a:off x="5419773" y="3137152"/>
                <a:ext cx="723739" cy="885036"/>
              </a:xfrm>
              <a:custGeom>
                <a:rect b="b" l="l" r="r" t="t"/>
                <a:pathLst>
                  <a:path extrusionOk="0" h="19638" w="16059">
                    <a:moveTo>
                      <a:pt x="12241" y="1"/>
                    </a:moveTo>
                    <a:cubicBezTo>
                      <a:pt x="11971" y="1"/>
                      <a:pt x="11681" y="32"/>
                      <a:pt x="11359" y="74"/>
                    </a:cubicBezTo>
                    <a:cubicBezTo>
                      <a:pt x="10830" y="157"/>
                      <a:pt x="10270" y="312"/>
                      <a:pt x="9658" y="551"/>
                    </a:cubicBezTo>
                    <a:cubicBezTo>
                      <a:pt x="9088" y="769"/>
                      <a:pt x="8537" y="1049"/>
                      <a:pt x="7998" y="1308"/>
                    </a:cubicBezTo>
                    <a:lnTo>
                      <a:pt x="7977" y="1319"/>
                    </a:lnTo>
                    <a:cubicBezTo>
                      <a:pt x="7055" y="1785"/>
                      <a:pt x="6079" y="2283"/>
                      <a:pt x="5156" y="2854"/>
                    </a:cubicBezTo>
                    <a:cubicBezTo>
                      <a:pt x="5135" y="2833"/>
                      <a:pt x="5114" y="2822"/>
                      <a:pt x="5084" y="2812"/>
                    </a:cubicBezTo>
                    <a:lnTo>
                      <a:pt x="5052" y="2812"/>
                    </a:lnTo>
                    <a:cubicBezTo>
                      <a:pt x="4980" y="2812"/>
                      <a:pt x="4928" y="2854"/>
                      <a:pt x="4907" y="2916"/>
                    </a:cubicBezTo>
                    <a:cubicBezTo>
                      <a:pt x="4865" y="3092"/>
                      <a:pt x="4793" y="3269"/>
                      <a:pt x="4720" y="3456"/>
                    </a:cubicBezTo>
                    <a:cubicBezTo>
                      <a:pt x="4388" y="4244"/>
                      <a:pt x="3860" y="4959"/>
                      <a:pt x="3382" y="5572"/>
                    </a:cubicBezTo>
                    <a:lnTo>
                      <a:pt x="3382" y="5582"/>
                    </a:lnTo>
                    <a:lnTo>
                      <a:pt x="3362" y="5602"/>
                    </a:lnTo>
                    <a:lnTo>
                      <a:pt x="3382" y="5592"/>
                    </a:lnTo>
                    <a:lnTo>
                      <a:pt x="3382" y="5592"/>
                    </a:lnTo>
                    <a:cubicBezTo>
                      <a:pt x="3268" y="5727"/>
                      <a:pt x="3154" y="5872"/>
                      <a:pt x="3040" y="6017"/>
                    </a:cubicBezTo>
                    <a:cubicBezTo>
                      <a:pt x="2822" y="6298"/>
                      <a:pt x="2594" y="6588"/>
                      <a:pt x="2376" y="6889"/>
                    </a:cubicBezTo>
                    <a:cubicBezTo>
                      <a:pt x="2210" y="7107"/>
                      <a:pt x="2044" y="7345"/>
                      <a:pt x="1889" y="7573"/>
                    </a:cubicBezTo>
                    <a:cubicBezTo>
                      <a:pt x="1702" y="7843"/>
                      <a:pt x="1546" y="8103"/>
                      <a:pt x="1391" y="8341"/>
                    </a:cubicBezTo>
                    <a:cubicBezTo>
                      <a:pt x="1048" y="8901"/>
                      <a:pt x="778" y="9430"/>
                      <a:pt x="571" y="9949"/>
                    </a:cubicBezTo>
                    <a:cubicBezTo>
                      <a:pt x="364" y="10457"/>
                      <a:pt x="208" y="10986"/>
                      <a:pt x="115" y="11526"/>
                    </a:cubicBezTo>
                    <a:cubicBezTo>
                      <a:pt x="32" y="11992"/>
                      <a:pt x="1" y="12459"/>
                      <a:pt x="22" y="12916"/>
                    </a:cubicBezTo>
                    <a:cubicBezTo>
                      <a:pt x="32" y="13341"/>
                      <a:pt x="105" y="13766"/>
                      <a:pt x="208" y="14171"/>
                    </a:cubicBezTo>
                    <a:cubicBezTo>
                      <a:pt x="312" y="14555"/>
                      <a:pt x="467" y="14938"/>
                      <a:pt x="665" y="15312"/>
                    </a:cubicBezTo>
                    <a:cubicBezTo>
                      <a:pt x="841" y="15643"/>
                      <a:pt x="1080" y="15986"/>
                      <a:pt x="1349" y="16307"/>
                    </a:cubicBezTo>
                    <a:cubicBezTo>
                      <a:pt x="1847" y="16909"/>
                      <a:pt x="2490" y="17448"/>
                      <a:pt x="3258" y="17905"/>
                    </a:cubicBezTo>
                    <a:cubicBezTo>
                      <a:pt x="3973" y="18340"/>
                      <a:pt x="4793" y="18693"/>
                      <a:pt x="5685" y="18953"/>
                    </a:cubicBezTo>
                    <a:cubicBezTo>
                      <a:pt x="6110" y="19077"/>
                      <a:pt x="6557" y="19181"/>
                      <a:pt x="7013" y="19264"/>
                    </a:cubicBezTo>
                    <a:cubicBezTo>
                      <a:pt x="7324" y="19326"/>
                      <a:pt x="7656" y="19368"/>
                      <a:pt x="7977" y="19409"/>
                    </a:cubicBezTo>
                    <a:lnTo>
                      <a:pt x="8071" y="19419"/>
                    </a:lnTo>
                    <a:cubicBezTo>
                      <a:pt x="8890" y="19523"/>
                      <a:pt x="9565" y="19596"/>
                      <a:pt x="10187" y="19627"/>
                    </a:cubicBezTo>
                    <a:cubicBezTo>
                      <a:pt x="10436" y="19638"/>
                      <a:pt x="10674" y="19638"/>
                      <a:pt x="10903" y="19638"/>
                    </a:cubicBezTo>
                    <a:cubicBezTo>
                      <a:pt x="11473" y="19638"/>
                      <a:pt x="11992" y="19606"/>
                      <a:pt x="12490" y="19534"/>
                    </a:cubicBezTo>
                    <a:cubicBezTo>
                      <a:pt x="12863" y="19472"/>
                      <a:pt x="13216" y="19389"/>
                      <a:pt x="13537" y="19285"/>
                    </a:cubicBezTo>
                    <a:cubicBezTo>
                      <a:pt x="13880" y="19160"/>
                      <a:pt x="14191" y="19015"/>
                      <a:pt x="14461" y="18838"/>
                    </a:cubicBezTo>
                    <a:cubicBezTo>
                      <a:pt x="14595" y="18745"/>
                      <a:pt x="14731" y="18642"/>
                      <a:pt x="14855" y="18527"/>
                    </a:cubicBezTo>
                    <a:cubicBezTo>
                      <a:pt x="14969" y="18423"/>
                      <a:pt x="15072" y="18299"/>
                      <a:pt x="15187" y="18154"/>
                    </a:cubicBezTo>
                    <a:cubicBezTo>
                      <a:pt x="15384" y="17895"/>
                      <a:pt x="15529" y="17573"/>
                      <a:pt x="15623" y="17220"/>
                    </a:cubicBezTo>
                    <a:cubicBezTo>
                      <a:pt x="15653" y="17096"/>
                      <a:pt x="15685" y="16971"/>
                      <a:pt x="15706" y="16847"/>
                    </a:cubicBezTo>
                    <a:lnTo>
                      <a:pt x="15716" y="16826"/>
                    </a:lnTo>
                    <a:cubicBezTo>
                      <a:pt x="15747" y="16681"/>
                      <a:pt x="15778" y="16526"/>
                      <a:pt x="15809" y="16339"/>
                    </a:cubicBezTo>
                    <a:cubicBezTo>
                      <a:pt x="15851" y="16058"/>
                      <a:pt x="15892" y="15747"/>
                      <a:pt x="15934" y="15395"/>
                    </a:cubicBezTo>
                    <a:cubicBezTo>
                      <a:pt x="15996" y="14834"/>
                      <a:pt x="16027" y="14223"/>
                      <a:pt x="16048" y="13486"/>
                    </a:cubicBezTo>
                    <a:cubicBezTo>
                      <a:pt x="16058" y="12926"/>
                      <a:pt x="16058" y="12366"/>
                      <a:pt x="16058" y="11816"/>
                    </a:cubicBezTo>
                    <a:lnTo>
                      <a:pt x="16058" y="11567"/>
                    </a:lnTo>
                    <a:lnTo>
                      <a:pt x="16058" y="11162"/>
                    </a:lnTo>
                    <a:cubicBezTo>
                      <a:pt x="16048" y="10623"/>
                      <a:pt x="16048" y="10084"/>
                      <a:pt x="16048" y="9555"/>
                    </a:cubicBezTo>
                    <a:cubicBezTo>
                      <a:pt x="16048" y="8445"/>
                      <a:pt x="16027" y="6992"/>
                      <a:pt x="15975" y="5519"/>
                    </a:cubicBezTo>
                    <a:cubicBezTo>
                      <a:pt x="15965" y="5021"/>
                      <a:pt x="15934" y="4441"/>
                      <a:pt x="15902" y="3870"/>
                    </a:cubicBezTo>
                    <a:cubicBezTo>
                      <a:pt x="15872" y="3352"/>
                      <a:pt x="15819" y="2947"/>
                      <a:pt x="15747" y="2584"/>
                    </a:cubicBezTo>
                    <a:cubicBezTo>
                      <a:pt x="15664" y="2149"/>
                      <a:pt x="15529" y="1775"/>
                      <a:pt x="15353" y="1443"/>
                    </a:cubicBezTo>
                    <a:cubicBezTo>
                      <a:pt x="15259" y="1277"/>
                      <a:pt x="15146" y="1121"/>
                      <a:pt x="15010" y="966"/>
                    </a:cubicBezTo>
                    <a:cubicBezTo>
                      <a:pt x="14886" y="831"/>
                      <a:pt x="14731" y="696"/>
                      <a:pt x="14544" y="572"/>
                    </a:cubicBezTo>
                    <a:cubicBezTo>
                      <a:pt x="14191" y="333"/>
                      <a:pt x="13745" y="167"/>
                      <a:pt x="13143" y="74"/>
                    </a:cubicBezTo>
                    <a:cubicBezTo>
                      <a:pt x="12853" y="32"/>
                      <a:pt x="12552" y="1"/>
                      <a:pt x="1225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5"/>
              <p:cNvSpPr/>
              <p:nvPr/>
            </p:nvSpPr>
            <p:spPr>
              <a:xfrm>
                <a:off x="5876042" y="3508827"/>
                <a:ext cx="206680" cy="245122"/>
              </a:xfrm>
              <a:custGeom>
                <a:rect b="b" l="l" r="r" t="t"/>
                <a:pathLst>
                  <a:path extrusionOk="0" h="5439" w="4586">
                    <a:moveTo>
                      <a:pt x="156" y="1"/>
                    </a:moveTo>
                    <a:cubicBezTo>
                      <a:pt x="105" y="1"/>
                      <a:pt x="42" y="42"/>
                      <a:pt x="22" y="94"/>
                    </a:cubicBezTo>
                    <a:cubicBezTo>
                      <a:pt x="1" y="156"/>
                      <a:pt x="32" y="239"/>
                      <a:pt x="105" y="271"/>
                    </a:cubicBezTo>
                    <a:cubicBezTo>
                      <a:pt x="218" y="312"/>
                      <a:pt x="322" y="364"/>
                      <a:pt x="426" y="426"/>
                    </a:cubicBezTo>
                    <a:cubicBezTo>
                      <a:pt x="779" y="623"/>
                      <a:pt x="1101" y="882"/>
                      <a:pt x="1391" y="1163"/>
                    </a:cubicBezTo>
                    <a:cubicBezTo>
                      <a:pt x="1525" y="1297"/>
                      <a:pt x="1671" y="1453"/>
                      <a:pt x="1795" y="1598"/>
                    </a:cubicBezTo>
                    <a:cubicBezTo>
                      <a:pt x="1940" y="1774"/>
                      <a:pt x="2076" y="1951"/>
                      <a:pt x="2210" y="2127"/>
                    </a:cubicBezTo>
                    <a:cubicBezTo>
                      <a:pt x="2470" y="2490"/>
                      <a:pt x="2698" y="2864"/>
                      <a:pt x="2915" y="3247"/>
                    </a:cubicBezTo>
                    <a:cubicBezTo>
                      <a:pt x="3310" y="3932"/>
                      <a:pt x="3641" y="4648"/>
                      <a:pt x="4046" y="5333"/>
                    </a:cubicBezTo>
                    <a:cubicBezTo>
                      <a:pt x="4077" y="5374"/>
                      <a:pt x="4119" y="5395"/>
                      <a:pt x="4171" y="5416"/>
                    </a:cubicBezTo>
                    <a:cubicBezTo>
                      <a:pt x="4202" y="5431"/>
                      <a:pt x="4238" y="5439"/>
                      <a:pt x="4275" y="5439"/>
                    </a:cubicBezTo>
                    <a:cubicBezTo>
                      <a:pt x="4311" y="5439"/>
                      <a:pt x="4347" y="5431"/>
                      <a:pt x="4378" y="5416"/>
                    </a:cubicBezTo>
                    <a:cubicBezTo>
                      <a:pt x="4524" y="5363"/>
                      <a:pt x="4586" y="5197"/>
                      <a:pt x="4534" y="5052"/>
                    </a:cubicBezTo>
                    <a:cubicBezTo>
                      <a:pt x="4347" y="4596"/>
                      <a:pt x="4129" y="4160"/>
                      <a:pt x="3890" y="3724"/>
                    </a:cubicBezTo>
                    <a:cubicBezTo>
                      <a:pt x="3641" y="3258"/>
                      <a:pt x="3362" y="2802"/>
                      <a:pt x="3051" y="2376"/>
                    </a:cubicBezTo>
                    <a:cubicBezTo>
                      <a:pt x="2905" y="2168"/>
                      <a:pt x="2749" y="1961"/>
                      <a:pt x="2583" y="1764"/>
                    </a:cubicBezTo>
                    <a:cubicBezTo>
                      <a:pt x="2408" y="1567"/>
                      <a:pt x="2231" y="1370"/>
                      <a:pt x="2034" y="1193"/>
                    </a:cubicBezTo>
                    <a:cubicBezTo>
                      <a:pt x="1671" y="841"/>
                      <a:pt x="1266" y="540"/>
                      <a:pt x="831" y="301"/>
                    </a:cubicBezTo>
                    <a:cubicBezTo>
                      <a:pt x="623" y="198"/>
                      <a:pt x="416" y="105"/>
                      <a:pt x="208" y="11"/>
                    </a:cubicBezTo>
                    <a:cubicBezTo>
                      <a:pt x="188" y="11"/>
                      <a:pt x="167" y="1"/>
                      <a:pt x="15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5"/>
              <p:cNvSpPr/>
              <p:nvPr/>
            </p:nvSpPr>
            <p:spPr>
              <a:xfrm>
                <a:off x="5419773" y="3213407"/>
                <a:ext cx="376854" cy="800804"/>
              </a:xfrm>
              <a:custGeom>
                <a:rect b="b" l="l" r="r" t="t"/>
                <a:pathLst>
                  <a:path extrusionOk="0" h="17769" w="8362">
                    <a:moveTo>
                      <a:pt x="7241" y="0"/>
                    </a:moveTo>
                    <a:lnTo>
                      <a:pt x="7241" y="0"/>
                    </a:lnTo>
                    <a:cubicBezTo>
                      <a:pt x="6546" y="353"/>
                      <a:pt x="5831" y="736"/>
                      <a:pt x="5156" y="1162"/>
                    </a:cubicBezTo>
                    <a:cubicBezTo>
                      <a:pt x="5135" y="1141"/>
                      <a:pt x="5114" y="1130"/>
                      <a:pt x="5084" y="1120"/>
                    </a:cubicBezTo>
                    <a:cubicBezTo>
                      <a:pt x="5073" y="1120"/>
                      <a:pt x="5063" y="1110"/>
                      <a:pt x="5052" y="1110"/>
                    </a:cubicBezTo>
                    <a:cubicBezTo>
                      <a:pt x="4980" y="1110"/>
                      <a:pt x="4928" y="1162"/>
                      <a:pt x="4907" y="1224"/>
                    </a:cubicBezTo>
                    <a:cubicBezTo>
                      <a:pt x="4855" y="1400"/>
                      <a:pt x="4793" y="1577"/>
                      <a:pt x="4720" y="1764"/>
                    </a:cubicBezTo>
                    <a:cubicBezTo>
                      <a:pt x="4378" y="2562"/>
                      <a:pt x="3849" y="3278"/>
                      <a:pt x="3382" y="3880"/>
                    </a:cubicBezTo>
                    <a:lnTo>
                      <a:pt x="3372" y="3890"/>
                    </a:lnTo>
                    <a:lnTo>
                      <a:pt x="3372" y="3900"/>
                    </a:lnTo>
                    <a:lnTo>
                      <a:pt x="3382" y="3900"/>
                    </a:lnTo>
                    <a:cubicBezTo>
                      <a:pt x="3268" y="4035"/>
                      <a:pt x="3154" y="4180"/>
                      <a:pt x="3040" y="4315"/>
                    </a:cubicBezTo>
                    <a:lnTo>
                      <a:pt x="3030" y="4336"/>
                    </a:lnTo>
                    <a:cubicBezTo>
                      <a:pt x="2812" y="4616"/>
                      <a:pt x="2583" y="4896"/>
                      <a:pt x="2366" y="5187"/>
                    </a:cubicBezTo>
                    <a:cubicBezTo>
                      <a:pt x="2189" y="5436"/>
                      <a:pt x="2023" y="5674"/>
                      <a:pt x="1889" y="5881"/>
                    </a:cubicBezTo>
                    <a:cubicBezTo>
                      <a:pt x="1702" y="6162"/>
                      <a:pt x="1536" y="6411"/>
                      <a:pt x="1391" y="6649"/>
                    </a:cubicBezTo>
                    <a:cubicBezTo>
                      <a:pt x="1048" y="7199"/>
                      <a:pt x="778" y="7728"/>
                      <a:pt x="561" y="8257"/>
                    </a:cubicBezTo>
                    <a:cubicBezTo>
                      <a:pt x="364" y="8765"/>
                      <a:pt x="208" y="9284"/>
                      <a:pt x="115" y="9834"/>
                    </a:cubicBezTo>
                    <a:cubicBezTo>
                      <a:pt x="32" y="10300"/>
                      <a:pt x="1" y="10767"/>
                      <a:pt x="11" y="11224"/>
                    </a:cubicBezTo>
                    <a:cubicBezTo>
                      <a:pt x="32" y="11649"/>
                      <a:pt x="94" y="12074"/>
                      <a:pt x="208" y="12489"/>
                    </a:cubicBezTo>
                    <a:cubicBezTo>
                      <a:pt x="312" y="12863"/>
                      <a:pt x="467" y="13246"/>
                      <a:pt x="665" y="13620"/>
                    </a:cubicBezTo>
                    <a:cubicBezTo>
                      <a:pt x="841" y="13951"/>
                      <a:pt x="1069" y="14294"/>
                      <a:pt x="1349" y="14626"/>
                    </a:cubicBezTo>
                    <a:cubicBezTo>
                      <a:pt x="1847" y="15217"/>
                      <a:pt x="2490" y="15756"/>
                      <a:pt x="3258" y="16213"/>
                    </a:cubicBezTo>
                    <a:cubicBezTo>
                      <a:pt x="3973" y="16648"/>
                      <a:pt x="4793" y="17001"/>
                      <a:pt x="5685" y="17261"/>
                    </a:cubicBezTo>
                    <a:cubicBezTo>
                      <a:pt x="6110" y="17385"/>
                      <a:pt x="6557" y="17499"/>
                      <a:pt x="7013" y="17572"/>
                    </a:cubicBezTo>
                    <a:cubicBezTo>
                      <a:pt x="7334" y="17634"/>
                      <a:pt x="7666" y="17676"/>
                      <a:pt x="7957" y="17717"/>
                    </a:cubicBezTo>
                    <a:lnTo>
                      <a:pt x="7977" y="17717"/>
                    </a:lnTo>
                    <a:lnTo>
                      <a:pt x="8071" y="17727"/>
                    </a:lnTo>
                    <a:cubicBezTo>
                      <a:pt x="8164" y="17748"/>
                      <a:pt x="8268" y="17759"/>
                      <a:pt x="8362" y="17769"/>
                    </a:cubicBezTo>
                    <a:cubicBezTo>
                      <a:pt x="8330" y="17748"/>
                      <a:pt x="8309" y="17738"/>
                      <a:pt x="8279" y="17717"/>
                    </a:cubicBezTo>
                    <a:cubicBezTo>
                      <a:pt x="7811" y="17427"/>
                      <a:pt x="7355" y="17116"/>
                      <a:pt x="6909" y="16763"/>
                    </a:cubicBezTo>
                    <a:cubicBezTo>
                      <a:pt x="6463" y="16410"/>
                      <a:pt x="6038" y="16037"/>
                      <a:pt x="5633" y="15622"/>
                    </a:cubicBezTo>
                    <a:cubicBezTo>
                      <a:pt x="5239" y="15217"/>
                      <a:pt x="4876" y="14781"/>
                      <a:pt x="4554" y="14325"/>
                    </a:cubicBezTo>
                    <a:cubicBezTo>
                      <a:pt x="4233" y="13859"/>
                      <a:pt x="3953" y="13371"/>
                      <a:pt x="3724" y="12852"/>
                    </a:cubicBezTo>
                    <a:cubicBezTo>
                      <a:pt x="3621" y="12593"/>
                      <a:pt x="3528" y="12344"/>
                      <a:pt x="3445" y="12074"/>
                    </a:cubicBezTo>
                    <a:cubicBezTo>
                      <a:pt x="3403" y="11939"/>
                      <a:pt x="3362" y="11794"/>
                      <a:pt x="3330" y="11649"/>
                    </a:cubicBezTo>
                    <a:cubicBezTo>
                      <a:pt x="3299" y="11503"/>
                      <a:pt x="3268" y="11358"/>
                      <a:pt x="3247" y="11224"/>
                    </a:cubicBezTo>
                    <a:cubicBezTo>
                      <a:pt x="3143" y="10632"/>
                      <a:pt x="3092" y="10041"/>
                      <a:pt x="3092" y="9450"/>
                    </a:cubicBezTo>
                    <a:cubicBezTo>
                      <a:pt x="3102" y="8859"/>
                      <a:pt x="3154" y="8278"/>
                      <a:pt x="3258" y="7707"/>
                    </a:cubicBezTo>
                    <a:cubicBezTo>
                      <a:pt x="3362" y="7126"/>
                      <a:pt x="3507" y="6556"/>
                      <a:pt x="3694" y="5996"/>
                    </a:cubicBezTo>
                    <a:cubicBezTo>
                      <a:pt x="3880" y="5446"/>
                      <a:pt x="4098" y="4906"/>
                      <a:pt x="4347" y="4378"/>
                    </a:cubicBezTo>
                    <a:cubicBezTo>
                      <a:pt x="4865" y="3288"/>
                      <a:pt x="5509" y="2261"/>
                      <a:pt x="6225" y="1296"/>
                    </a:cubicBezTo>
                    <a:cubicBezTo>
                      <a:pt x="6546" y="851"/>
                      <a:pt x="6889" y="425"/>
                      <a:pt x="724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5"/>
              <p:cNvSpPr/>
              <p:nvPr/>
            </p:nvSpPr>
            <p:spPr>
              <a:xfrm>
                <a:off x="5428201" y="3602794"/>
                <a:ext cx="18252" cy="55208"/>
              </a:xfrm>
              <a:custGeom>
                <a:rect b="b" l="l" r="r" t="t"/>
                <a:pathLst>
                  <a:path extrusionOk="0" h="1225" w="405">
                    <a:moveTo>
                      <a:pt x="353" y="0"/>
                    </a:moveTo>
                    <a:cubicBezTo>
                      <a:pt x="333" y="0"/>
                      <a:pt x="312" y="11"/>
                      <a:pt x="301" y="32"/>
                    </a:cubicBezTo>
                    <a:cubicBezTo>
                      <a:pt x="197" y="405"/>
                      <a:pt x="73" y="789"/>
                      <a:pt x="1" y="1173"/>
                    </a:cubicBezTo>
                    <a:lnTo>
                      <a:pt x="1" y="1204"/>
                    </a:lnTo>
                    <a:cubicBezTo>
                      <a:pt x="11" y="1215"/>
                      <a:pt x="21" y="1215"/>
                      <a:pt x="31" y="1224"/>
                    </a:cubicBezTo>
                    <a:cubicBezTo>
                      <a:pt x="52" y="1224"/>
                      <a:pt x="73" y="1215"/>
                      <a:pt x="73" y="1194"/>
                    </a:cubicBezTo>
                    <a:cubicBezTo>
                      <a:pt x="114" y="1007"/>
                      <a:pt x="167" y="820"/>
                      <a:pt x="218" y="634"/>
                    </a:cubicBezTo>
                    <a:cubicBezTo>
                      <a:pt x="280" y="447"/>
                      <a:pt x="342" y="249"/>
                      <a:pt x="405" y="63"/>
                    </a:cubicBezTo>
                    <a:cubicBezTo>
                      <a:pt x="405" y="32"/>
                      <a:pt x="395" y="0"/>
                      <a:pt x="36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5"/>
              <p:cNvSpPr/>
              <p:nvPr/>
            </p:nvSpPr>
            <p:spPr>
              <a:xfrm>
                <a:off x="5420720" y="3602343"/>
                <a:ext cx="28077" cy="86259"/>
              </a:xfrm>
              <a:custGeom>
                <a:rect b="b" l="l" r="r" t="t"/>
                <a:pathLst>
                  <a:path extrusionOk="0" h="1914" w="623">
                    <a:moveTo>
                      <a:pt x="582" y="1"/>
                    </a:moveTo>
                    <a:cubicBezTo>
                      <a:pt x="561" y="1"/>
                      <a:pt x="550" y="1"/>
                      <a:pt x="540" y="21"/>
                    </a:cubicBezTo>
                    <a:cubicBezTo>
                      <a:pt x="478" y="156"/>
                      <a:pt x="416" y="301"/>
                      <a:pt x="363" y="436"/>
                    </a:cubicBezTo>
                    <a:cubicBezTo>
                      <a:pt x="301" y="591"/>
                      <a:pt x="250" y="757"/>
                      <a:pt x="208" y="913"/>
                    </a:cubicBezTo>
                    <a:cubicBezTo>
                      <a:pt x="114" y="1225"/>
                      <a:pt x="52" y="1536"/>
                      <a:pt x="1" y="1857"/>
                    </a:cubicBezTo>
                    <a:lnTo>
                      <a:pt x="1" y="1888"/>
                    </a:lnTo>
                    <a:cubicBezTo>
                      <a:pt x="11" y="1898"/>
                      <a:pt x="21" y="1909"/>
                      <a:pt x="31" y="1909"/>
                    </a:cubicBezTo>
                    <a:cubicBezTo>
                      <a:pt x="35" y="1912"/>
                      <a:pt x="38" y="1914"/>
                      <a:pt x="42" y="1914"/>
                    </a:cubicBezTo>
                    <a:cubicBezTo>
                      <a:pt x="49" y="1914"/>
                      <a:pt x="56" y="1909"/>
                      <a:pt x="63" y="1909"/>
                    </a:cubicBezTo>
                    <a:cubicBezTo>
                      <a:pt x="73" y="1898"/>
                      <a:pt x="84" y="1888"/>
                      <a:pt x="84" y="1878"/>
                    </a:cubicBezTo>
                    <a:cubicBezTo>
                      <a:pt x="135" y="1598"/>
                      <a:pt x="187" y="1317"/>
                      <a:pt x="260" y="1038"/>
                    </a:cubicBezTo>
                    <a:cubicBezTo>
                      <a:pt x="333" y="747"/>
                      <a:pt x="436" y="467"/>
                      <a:pt x="550" y="197"/>
                    </a:cubicBezTo>
                    <a:lnTo>
                      <a:pt x="550" y="208"/>
                    </a:lnTo>
                    <a:cubicBezTo>
                      <a:pt x="571" y="156"/>
                      <a:pt x="591" y="104"/>
                      <a:pt x="612" y="63"/>
                    </a:cubicBezTo>
                    <a:cubicBezTo>
                      <a:pt x="612" y="52"/>
                      <a:pt x="623" y="42"/>
                      <a:pt x="612" y="31"/>
                    </a:cubicBezTo>
                    <a:cubicBezTo>
                      <a:pt x="612" y="21"/>
                      <a:pt x="612" y="10"/>
                      <a:pt x="60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5"/>
              <p:cNvSpPr/>
              <p:nvPr/>
            </p:nvSpPr>
            <p:spPr>
              <a:xfrm>
                <a:off x="5419323" y="3596755"/>
                <a:ext cx="31818" cy="86485"/>
              </a:xfrm>
              <a:custGeom>
                <a:rect b="b" l="l" r="r" t="t"/>
                <a:pathLst>
                  <a:path extrusionOk="0" h="1919" w="706">
                    <a:moveTo>
                      <a:pt x="498" y="466"/>
                    </a:moveTo>
                    <a:lnTo>
                      <a:pt x="498" y="466"/>
                    </a:lnTo>
                    <a:cubicBezTo>
                      <a:pt x="497" y="469"/>
                      <a:pt x="495" y="472"/>
                      <a:pt x="494" y="475"/>
                    </a:cubicBezTo>
                    <a:lnTo>
                      <a:pt x="494" y="475"/>
                    </a:lnTo>
                    <a:cubicBezTo>
                      <a:pt x="498" y="472"/>
                      <a:pt x="498" y="466"/>
                      <a:pt x="498" y="466"/>
                    </a:cubicBezTo>
                    <a:close/>
                    <a:moveTo>
                      <a:pt x="643" y="0"/>
                    </a:moveTo>
                    <a:cubicBezTo>
                      <a:pt x="622" y="0"/>
                      <a:pt x="602" y="10"/>
                      <a:pt x="592" y="31"/>
                    </a:cubicBezTo>
                    <a:cubicBezTo>
                      <a:pt x="436" y="300"/>
                      <a:pt x="301" y="591"/>
                      <a:pt x="208" y="892"/>
                    </a:cubicBezTo>
                    <a:cubicBezTo>
                      <a:pt x="104" y="1203"/>
                      <a:pt x="42" y="1524"/>
                      <a:pt x="0" y="1856"/>
                    </a:cubicBezTo>
                    <a:cubicBezTo>
                      <a:pt x="0" y="1888"/>
                      <a:pt x="32" y="1919"/>
                      <a:pt x="62" y="1919"/>
                    </a:cubicBezTo>
                    <a:cubicBezTo>
                      <a:pt x="83" y="1919"/>
                      <a:pt x="94" y="1909"/>
                      <a:pt x="104" y="1898"/>
                    </a:cubicBezTo>
                    <a:cubicBezTo>
                      <a:pt x="125" y="1888"/>
                      <a:pt x="125" y="1877"/>
                      <a:pt x="125" y="1856"/>
                    </a:cubicBezTo>
                    <a:cubicBezTo>
                      <a:pt x="135" y="1805"/>
                      <a:pt x="135" y="1763"/>
                      <a:pt x="145" y="1711"/>
                    </a:cubicBezTo>
                    <a:lnTo>
                      <a:pt x="145" y="1732"/>
                    </a:lnTo>
                    <a:cubicBezTo>
                      <a:pt x="207" y="1299"/>
                      <a:pt x="320" y="878"/>
                      <a:pt x="494" y="475"/>
                    </a:cubicBezTo>
                    <a:lnTo>
                      <a:pt x="494" y="475"/>
                    </a:lnTo>
                    <a:cubicBezTo>
                      <a:pt x="493" y="476"/>
                      <a:pt x="491" y="477"/>
                      <a:pt x="488" y="477"/>
                    </a:cubicBezTo>
                    <a:cubicBezTo>
                      <a:pt x="550" y="342"/>
                      <a:pt x="622" y="217"/>
                      <a:pt x="695" y="83"/>
                    </a:cubicBezTo>
                    <a:cubicBezTo>
                      <a:pt x="705" y="62"/>
                      <a:pt x="695" y="21"/>
                      <a:pt x="675" y="10"/>
                    </a:cubicBezTo>
                    <a:cubicBezTo>
                      <a:pt x="664" y="0"/>
                      <a:pt x="654" y="0"/>
                      <a:pt x="64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5"/>
              <p:cNvSpPr/>
              <p:nvPr/>
            </p:nvSpPr>
            <p:spPr>
              <a:xfrm>
                <a:off x="5418872" y="3596259"/>
                <a:ext cx="29023" cy="95904"/>
              </a:xfrm>
              <a:custGeom>
                <a:rect b="b" l="l" r="r" t="t"/>
                <a:pathLst>
                  <a:path extrusionOk="0" h="2128" w="644">
                    <a:moveTo>
                      <a:pt x="632" y="94"/>
                    </a:moveTo>
                    <a:cubicBezTo>
                      <a:pt x="631" y="97"/>
                      <a:pt x="630" y="101"/>
                      <a:pt x="628" y="104"/>
                    </a:cubicBezTo>
                    <a:lnTo>
                      <a:pt x="628" y="104"/>
                    </a:lnTo>
                    <a:cubicBezTo>
                      <a:pt x="632" y="103"/>
                      <a:pt x="632" y="102"/>
                      <a:pt x="632" y="94"/>
                    </a:cubicBezTo>
                    <a:close/>
                    <a:moveTo>
                      <a:pt x="602" y="0"/>
                    </a:moveTo>
                    <a:cubicBezTo>
                      <a:pt x="591" y="0"/>
                      <a:pt x="591" y="11"/>
                      <a:pt x="581" y="11"/>
                    </a:cubicBezTo>
                    <a:cubicBezTo>
                      <a:pt x="570" y="11"/>
                      <a:pt x="560" y="21"/>
                      <a:pt x="560" y="32"/>
                    </a:cubicBezTo>
                    <a:cubicBezTo>
                      <a:pt x="487" y="187"/>
                      <a:pt x="425" y="343"/>
                      <a:pt x="363" y="509"/>
                    </a:cubicBezTo>
                    <a:cubicBezTo>
                      <a:pt x="301" y="675"/>
                      <a:pt x="249" y="851"/>
                      <a:pt x="208" y="1028"/>
                    </a:cubicBezTo>
                    <a:cubicBezTo>
                      <a:pt x="114" y="1369"/>
                      <a:pt x="52" y="1722"/>
                      <a:pt x="10" y="2075"/>
                    </a:cubicBezTo>
                    <a:cubicBezTo>
                      <a:pt x="0" y="2086"/>
                      <a:pt x="10" y="2106"/>
                      <a:pt x="21" y="2116"/>
                    </a:cubicBezTo>
                    <a:cubicBezTo>
                      <a:pt x="31" y="2127"/>
                      <a:pt x="42" y="2127"/>
                      <a:pt x="52" y="2127"/>
                    </a:cubicBezTo>
                    <a:cubicBezTo>
                      <a:pt x="72" y="2127"/>
                      <a:pt x="83" y="2127"/>
                      <a:pt x="93" y="2116"/>
                    </a:cubicBezTo>
                    <a:cubicBezTo>
                      <a:pt x="104" y="2106"/>
                      <a:pt x="104" y="2096"/>
                      <a:pt x="114" y="2075"/>
                    </a:cubicBezTo>
                    <a:cubicBezTo>
                      <a:pt x="114" y="2033"/>
                      <a:pt x="125" y="1982"/>
                      <a:pt x="135" y="1930"/>
                    </a:cubicBezTo>
                    <a:cubicBezTo>
                      <a:pt x="176" y="1618"/>
                      <a:pt x="238" y="1318"/>
                      <a:pt x="311" y="1007"/>
                    </a:cubicBezTo>
                    <a:cubicBezTo>
                      <a:pt x="393" y="699"/>
                      <a:pt x="496" y="401"/>
                      <a:pt x="628" y="104"/>
                    </a:cubicBezTo>
                    <a:lnTo>
                      <a:pt x="628" y="104"/>
                    </a:lnTo>
                    <a:cubicBezTo>
                      <a:pt x="627" y="104"/>
                      <a:pt x="625" y="104"/>
                      <a:pt x="623" y="104"/>
                    </a:cubicBezTo>
                    <a:lnTo>
                      <a:pt x="632" y="94"/>
                    </a:lnTo>
                    <a:lnTo>
                      <a:pt x="632" y="94"/>
                    </a:lnTo>
                    <a:cubicBezTo>
                      <a:pt x="632" y="94"/>
                      <a:pt x="632" y="94"/>
                      <a:pt x="632" y="94"/>
                    </a:cubicBezTo>
                    <a:lnTo>
                      <a:pt x="632" y="73"/>
                    </a:lnTo>
                    <a:cubicBezTo>
                      <a:pt x="643" y="62"/>
                      <a:pt x="643" y="53"/>
                      <a:pt x="643" y="42"/>
                    </a:cubicBezTo>
                    <a:cubicBezTo>
                      <a:pt x="643" y="32"/>
                      <a:pt x="632" y="21"/>
                      <a:pt x="623" y="11"/>
                    </a:cubicBezTo>
                    <a:cubicBezTo>
                      <a:pt x="612" y="11"/>
                      <a:pt x="602" y="0"/>
                      <a:pt x="602"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5"/>
              <p:cNvSpPr/>
              <p:nvPr/>
            </p:nvSpPr>
            <p:spPr>
              <a:xfrm>
                <a:off x="5423063" y="3591121"/>
                <a:ext cx="27131" cy="76209"/>
              </a:xfrm>
              <a:custGeom>
                <a:rect b="b" l="l" r="r" t="t"/>
                <a:pathLst>
                  <a:path extrusionOk="0" h="1691" w="602">
                    <a:moveTo>
                      <a:pt x="560" y="1"/>
                    </a:moveTo>
                    <a:cubicBezTo>
                      <a:pt x="550" y="1"/>
                      <a:pt x="530" y="11"/>
                      <a:pt x="530" y="21"/>
                    </a:cubicBezTo>
                    <a:cubicBezTo>
                      <a:pt x="488" y="84"/>
                      <a:pt x="456" y="135"/>
                      <a:pt x="426" y="197"/>
                    </a:cubicBezTo>
                    <a:cubicBezTo>
                      <a:pt x="394" y="259"/>
                      <a:pt x="373" y="322"/>
                      <a:pt x="343" y="384"/>
                    </a:cubicBezTo>
                    <a:cubicBezTo>
                      <a:pt x="291" y="519"/>
                      <a:pt x="239" y="654"/>
                      <a:pt x="198" y="789"/>
                    </a:cubicBezTo>
                    <a:cubicBezTo>
                      <a:pt x="115" y="1069"/>
                      <a:pt x="62" y="1359"/>
                      <a:pt x="0" y="1640"/>
                    </a:cubicBezTo>
                    <a:cubicBezTo>
                      <a:pt x="0" y="1649"/>
                      <a:pt x="0" y="1660"/>
                      <a:pt x="11" y="1670"/>
                    </a:cubicBezTo>
                    <a:cubicBezTo>
                      <a:pt x="11" y="1681"/>
                      <a:pt x="21" y="1691"/>
                      <a:pt x="32" y="1691"/>
                    </a:cubicBezTo>
                    <a:cubicBezTo>
                      <a:pt x="52" y="1691"/>
                      <a:pt x="73" y="1681"/>
                      <a:pt x="83" y="1660"/>
                    </a:cubicBezTo>
                    <a:cubicBezTo>
                      <a:pt x="125" y="1442"/>
                      <a:pt x="166" y="1225"/>
                      <a:pt x="218" y="1006"/>
                    </a:cubicBezTo>
                    <a:cubicBezTo>
                      <a:pt x="281" y="789"/>
                      <a:pt x="343" y="571"/>
                      <a:pt x="436" y="363"/>
                    </a:cubicBezTo>
                    <a:cubicBezTo>
                      <a:pt x="477" y="259"/>
                      <a:pt x="530" y="156"/>
                      <a:pt x="592" y="63"/>
                    </a:cubicBezTo>
                    <a:cubicBezTo>
                      <a:pt x="602" y="42"/>
                      <a:pt x="592" y="21"/>
                      <a:pt x="581" y="11"/>
                    </a:cubicBezTo>
                    <a:cubicBezTo>
                      <a:pt x="571" y="11"/>
                      <a:pt x="560" y="1"/>
                      <a:pt x="560"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5"/>
              <p:cNvSpPr/>
              <p:nvPr/>
            </p:nvSpPr>
            <p:spPr>
              <a:xfrm>
                <a:off x="5419323" y="3589274"/>
                <a:ext cx="31367" cy="99960"/>
              </a:xfrm>
              <a:custGeom>
                <a:rect b="b" l="l" r="r" t="t"/>
                <a:pathLst>
                  <a:path extrusionOk="0" h="2218" w="696">
                    <a:moveTo>
                      <a:pt x="654" y="0"/>
                    </a:moveTo>
                    <a:cubicBezTo>
                      <a:pt x="633" y="0"/>
                      <a:pt x="622" y="0"/>
                      <a:pt x="613" y="10"/>
                    </a:cubicBezTo>
                    <a:cubicBezTo>
                      <a:pt x="530" y="176"/>
                      <a:pt x="456" y="342"/>
                      <a:pt x="384" y="519"/>
                    </a:cubicBezTo>
                    <a:cubicBezTo>
                      <a:pt x="322" y="695"/>
                      <a:pt x="270" y="871"/>
                      <a:pt x="218" y="1058"/>
                    </a:cubicBezTo>
                    <a:cubicBezTo>
                      <a:pt x="166" y="1234"/>
                      <a:pt x="135" y="1421"/>
                      <a:pt x="94" y="1598"/>
                    </a:cubicBezTo>
                    <a:lnTo>
                      <a:pt x="0" y="2158"/>
                    </a:lnTo>
                    <a:lnTo>
                      <a:pt x="0" y="2188"/>
                    </a:lnTo>
                    <a:cubicBezTo>
                      <a:pt x="11" y="2199"/>
                      <a:pt x="21" y="2209"/>
                      <a:pt x="32" y="2209"/>
                    </a:cubicBezTo>
                    <a:cubicBezTo>
                      <a:pt x="37" y="2215"/>
                      <a:pt x="42" y="2217"/>
                      <a:pt x="47" y="2217"/>
                    </a:cubicBezTo>
                    <a:cubicBezTo>
                      <a:pt x="52" y="2217"/>
                      <a:pt x="57" y="2215"/>
                      <a:pt x="62" y="2209"/>
                    </a:cubicBezTo>
                    <a:cubicBezTo>
                      <a:pt x="73" y="2209"/>
                      <a:pt x="83" y="2199"/>
                      <a:pt x="83" y="2188"/>
                    </a:cubicBezTo>
                    <a:cubicBezTo>
                      <a:pt x="115" y="2022"/>
                      <a:pt x="135" y="1867"/>
                      <a:pt x="166" y="1701"/>
                    </a:cubicBezTo>
                    <a:cubicBezTo>
                      <a:pt x="198" y="1545"/>
                      <a:pt x="228" y="1379"/>
                      <a:pt x="260" y="1224"/>
                    </a:cubicBezTo>
                    <a:cubicBezTo>
                      <a:pt x="332" y="913"/>
                      <a:pt x="436" y="602"/>
                      <a:pt x="560" y="300"/>
                    </a:cubicBezTo>
                    <a:lnTo>
                      <a:pt x="560" y="311"/>
                    </a:lnTo>
                    <a:cubicBezTo>
                      <a:pt x="602" y="228"/>
                      <a:pt x="643" y="135"/>
                      <a:pt x="685" y="52"/>
                    </a:cubicBezTo>
                    <a:cubicBezTo>
                      <a:pt x="695" y="42"/>
                      <a:pt x="695" y="10"/>
                      <a:pt x="67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5"/>
              <p:cNvSpPr/>
              <p:nvPr/>
            </p:nvSpPr>
            <p:spPr>
              <a:xfrm>
                <a:off x="5416484" y="3600901"/>
                <a:ext cx="27671" cy="100591"/>
              </a:xfrm>
              <a:custGeom>
                <a:rect b="b" l="l" r="r" t="t"/>
                <a:pathLst>
                  <a:path extrusionOk="0" h="2232" w="614">
                    <a:moveTo>
                      <a:pt x="582" y="1"/>
                    </a:moveTo>
                    <a:cubicBezTo>
                      <a:pt x="572" y="1"/>
                      <a:pt x="561" y="1"/>
                      <a:pt x="561" y="12"/>
                    </a:cubicBezTo>
                    <a:cubicBezTo>
                      <a:pt x="551" y="12"/>
                      <a:pt x="551" y="22"/>
                      <a:pt x="540" y="33"/>
                    </a:cubicBezTo>
                    <a:cubicBezTo>
                      <a:pt x="468" y="198"/>
                      <a:pt x="406" y="374"/>
                      <a:pt x="344" y="551"/>
                    </a:cubicBezTo>
                    <a:cubicBezTo>
                      <a:pt x="281" y="727"/>
                      <a:pt x="229" y="904"/>
                      <a:pt x="188" y="1080"/>
                    </a:cubicBezTo>
                    <a:cubicBezTo>
                      <a:pt x="95" y="1443"/>
                      <a:pt x="32" y="1817"/>
                      <a:pt x="1" y="2190"/>
                    </a:cubicBezTo>
                    <a:cubicBezTo>
                      <a:pt x="1" y="2211"/>
                      <a:pt x="22" y="2232"/>
                      <a:pt x="42" y="2232"/>
                    </a:cubicBezTo>
                    <a:cubicBezTo>
                      <a:pt x="63" y="2232"/>
                      <a:pt x="74" y="2232"/>
                      <a:pt x="74" y="2221"/>
                    </a:cubicBezTo>
                    <a:cubicBezTo>
                      <a:pt x="84" y="2211"/>
                      <a:pt x="95" y="2200"/>
                      <a:pt x="95" y="2190"/>
                    </a:cubicBezTo>
                    <a:cubicBezTo>
                      <a:pt x="105" y="2034"/>
                      <a:pt x="125" y="1879"/>
                      <a:pt x="146" y="1723"/>
                    </a:cubicBezTo>
                    <a:cubicBezTo>
                      <a:pt x="188" y="1432"/>
                      <a:pt x="250" y="1153"/>
                      <a:pt x="323" y="872"/>
                    </a:cubicBezTo>
                    <a:cubicBezTo>
                      <a:pt x="406" y="593"/>
                      <a:pt x="499" y="312"/>
                      <a:pt x="613" y="53"/>
                    </a:cubicBezTo>
                    <a:cubicBezTo>
                      <a:pt x="613" y="42"/>
                      <a:pt x="613" y="33"/>
                      <a:pt x="602" y="22"/>
                    </a:cubicBezTo>
                    <a:cubicBezTo>
                      <a:pt x="602" y="12"/>
                      <a:pt x="593" y="12"/>
                      <a:pt x="58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5"/>
              <p:cNvSpPr/>
              <p:nvPr/>
            </p:nvSpPr>
            <p:spPr>
              <a:xfrm>
                <a:off x="5416033" y="3606084"/>
                <a:ext cx="27626" cy="100546"/>
              </a:xfrm>
              <a:custGeom>
                <a:rect b="b" l="l" r="r" t="t"/>
                <a:pathLst>
                  <a:path extrusionOk="0" h="2231" w="613">
                    <a:moveTo>
                      <a:pt x="550" y="0"/>
                    </a:moveTo>
                    <a:lnTo>
                      <a:pt x="540" y="10"/>
                    </a:lnTo>
                    <a:cubicBezTo>
                      <a:pt x="529" y="10"/>
                      <a:pt x="509" y="21"/>
                      <a:pt x="509" y="31"/>
                    </a:cubicBezTo>
                    <a:cubicBezTo>
                      <a:pt x="437" y="197"/>
                      <a:pt x="364" y="363"/>
                      <a:pt x="312" y="540"/>
                    </a:cubicBezTo>
                    <a:cubicBezTo>
                      <a:pt x="260" y="716"/>
                      <a:pt x="208" y="893"/>
                      <a:pt x="177" y="1069"/>
                    </a:cubicBezTo>
                    <a:cubicBezTo>
                      <a:pt x="135" y="1255"/>
                      <a:pt x="105" y="1432"/>
                      <a:pt x="73" y="1619"/>
                    </a:cubicBezTo>
                    <a:cubicBezTo>
                      <a:pt x="52" y="1805"/>
                      <a:pt x="22" y="1992"/>
                      <a:pt x="1" y="2189"/>
                    </a:cubicBezTo>
                    <a:cubicBezTo>
                      <a:pt x="1" y="2210"/>
                      <a:pt x="32" y="2230"/>
                      <a:pt x="52" y="2230"/>
                    </a:cubicBezTo>
                    <a:cubicBezTo>
                      <a:pt x="63" y="2230"/>
                      <a:pt x="84" y="2230"/>
                      <a:pt x="94" y="2220"/>
                    </a:cubicBezTo>
                    <a:cubicBezTo>
                      <a:pt x="105" y="2210"/>
                      <a:pt x="105" y="2200"/>
                      <a:pt x="105" y="2189"/>
                    </a:cubicBezTo>
                    <a:cubicBezTo>
                      <a:pt x="125" y="2023"/>
                      <a:pt x="146" y="1857"/>
                      <a:pt x="167" y="1702"/>
                    </a:cubicBezTo>
                    <a:cubicBezTo>
                      <a:pt x="208" y="1432"/>
                      <a:pt x="260" y="1162"/>
                      <a:pt x="322" y="903"/>
                    </a:cubicBezTo>
                    <a:cubicBezTo>
                      <a:pt x="384" y="633"/>
                      <a:pt x="478" y="374"/>
                      <a:pt x="582" y="125"/>
                    </a:cubicBezTo>
                    <a:cubicBezTo>
                      <a:pt x="592" y="114"/>
                      <a:pt x="592" y="93"/>
                      <a:pt x="603" y="83"/>
                    </a:cubicBezTo>
                    <a:cubicBezTo>
                      <a:pt x="603" y="73"/>
                      <a:pt x="612" y="63"/>
                      <a:pt x="603" y="42"/>
                    </a:cubicBezTo>
                    <a:cubicBezTo>
                      <a:pt x="603" y="31"/>
                      <a:pt x="592" y="21"/>
                      <a:pt x="582" y="10"/>
                    </a:cubicBezTo>
                    <a:cubicBezTo>
                      <a:pt x="571" y="10"/>
                      <a:pt x="561" y="0"/>
                      <a:pt x="550"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5"/>
              <p:cNvSpPr/>
              <p:nvPr/>
            </p:nvSpPr>
            <p:spPr>
              <a:xfrm>
                <a:off x="5418872" y="3591121"/>
                <a:ext cx="30375" cy="102393"/>
              </a:xfrm>
              <a:custGeom>
                <a:rect b="b" l="l" r="r" t="t"/>
                <a:pathLst>
                  <a:path extrusionOk="0" h="2272" w="674">
                    <a:moveTo>
                      <a:pt x="623" y="1"/>
                    </a:moveTo>
                    <a:cubicBezTo>
                      <a:pt x="602" y="1"/>
                      <a:pt x="581" y="11"/>
                      <a:pt x="581" y="31"/>
                    </a:cubicBezTo>
                    <a:cubicBezTo>
                      <a:pt x="487" y="197"/>
                      <a:pt x="404" y="363"/>
                      <a:pt x="342" y="540"/>
                    </a:cubicBezTo>
                    <a:cubicBezTo>
                      <a:pt x="280" y="727"/>
                      <a:pt x="218" y="913"/>
                      <a:pt x="176" y="1100"/>
                    </a:cubicBezTo>
                    <a:cubicBezTo>
                      <a:pt x="135" y="1287"/>
                      <a:pt x="93" y="1474"/>
                      <a:pt x="72" y="1670"/>
                    </a:cubicBezTo>
                    <a:cubicBezTo>
                      <a:pt x="42" y="1847"/>
                      <a:pt x="21" y="2034"/>
                      <a:pt x="0" y="2220"/>
                    </a:cubicBezTo>
                    <a:cubicBezTo>
                      <a:pt x="0" y="2251"/>
                      <a:pt x="21" y="2272"/>
                      <a:pt x="42" y="2272"/>
                    </a:cubicBezTo>
                    <a:cubicBezTo>
                      <a:pt x="62" y="2272"/>
                      <a:pt x="72" y="2272"/>
                      <a:pt x="83" y="2262"/>
                    </a:cubicBezTo>
                    <a:cubicBezTo>
                      <a:pt x="93" y="2251"/>
                      <a:pt x="93" y="2241"/>
                      <a:pt x="93" y="2220"/>
                    </a:cubicBezTo>
                    <a:cubicBezTo>
                      <a:pt x="114" y="2075"/>
                      <a:pt x="135" y="1930"/>
                      <a:pt x="155" y="1774"/>
                    </a:cubicBezTo>
                    <a:lnTo>
                      <a:pt x="155" y="1795"/>
                    </a:lnTo>
                    <a:cubicBezTo>
                      <a:pt x="187" y="1557"/>
                      <a:pt x="228" y="1308"/>
                      <a:pt x="291" y="1079"/>
                    </a:cubicBezTo>
                    <a:cubicBezTo>
                      <a:pt x="353" y="830"/>
                      <a:pt x="425" y="602"/>
                      <a:pt x="529" y="374"/>
                    </a:cubicBezTo>
                    <a:cubicBezTo>
                      <a:pt x="570" y="270"/>
                      <a:pt x="612" y="176"/>
                      <a:pt x="664" y="84"/>
                    </a:cubicBezTo>
                    <a:cubicBezTo>
                      <a:pt x="674" y="63"/>
                      <a:pt x="674" y="31"/>
                      <a:pt x="643" y="11"/>
                    </a:cubicBezTo>
                    <a:cubicBezTo>
                      <a:pt x="643" y="11"/>
                      <a:pt x="632" y="1"/>
                      <a:pt x="623"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5"/>
              <p:cNvSpPr/>
              <p:nvPr/>
            </p:nvSpPr>
            <p:spPr>
              <a:xfrm>
                <a:off x="5415582" y="3592068"/>
                <a:ext cx="33215" cy="115508"/>
              </a:xfrm>
              <a:custGeom>
                <a:rect b="b" l="l" r="r" t="t"/>
                <a:pathLst>
                  <a:path extrusionOk="0" h="2563" w="737">
                    <a:moveTo>
                      <a:pt x="685" y="0"/>
                    </a:moveTo>
                    <a:cubicBezTo>
                      <a:pt x="664" y="0"/>
                      <a:pt x="643" y="10"/>
                      <a:pt x="633" y="31"/>
                    </a:cubicBezTo>
                    <a:cubicBezTo>
                      <a:pt x="436" y="404"/>
                      <a:pt x="291" y="819"/>
                      <a:pt x="187" y="1234"/>
                    </a:cubicBezTo>
                    <a:cubicBezTo>
                      <a:pt x="145" y="1442"/>
                      <a:pt x="104" y="1649"/>
                      <a:pt x="73" y="1857"/>
                    </a:cubicBezTo>
                    <a:cubicBezTo>
                      <a:pt x="42" y="2075"/>
                      <a:pt x="21" y="2292"/>
                      <a:pt x="0" y="2511"/>
                    </a:cubicBezTo>
                    <a:cubicBezTo>
                      <a:pt x="0" y="2541"/>
                      <a:pt x="32" y="2562"/>
                      <a:pt x="52" y="2562"/>
                    </a:cubicBezTo>
                    <a:cubicBezTo>
                      <a:pt x="83" y="2562"/>
                      <a:pt x="104" y="2541"/>
                      <a:pt x="104" y="2511"/>
                    </a:cubicBezTo>
                    <a:cubicBezTo>
                      <a:pt x="115" y="2303"/>
                      <a:pt x="145" y="2096"/>
                      <a:pt x="166" y="1888"/>
                    </a:cubicBezTo>
                    <a:lnTo>
                      <a:pt x="166" y="1898"/>
                    </a:lnTo>
                    <a:cubicBezTo>
                      <a:pt x="249" y="1370"/>
                      <a:pt x="384" y="851"/>
                      <a:pt x="592" y="363"/>
                    </a:cubicBezTo>
                    <a:cubicBezTo>
                      <a:pt x="633" y="270"/>
                      <a:pt x="675" y="176"/>
                      <a:pt x="726" y="83"/>
                    </a:cubicBezTo>
                    <a:cubicBezTo>
                      <a:pt x="737" y="52"/>
                      <a:pt x="737" y="21"/>
                      <a:pt x="705" y="10"/>
                    </a:cubicBezTo>
                    <a:cubicBezTo>
                      <a:pt x="705" y="0"/>
                      <a:pt x="696" y="0"/>
                      <a:pt x="68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5"/>
              <p:cNvSpPr/>
              <p:nvPr/>
            </p:nvSpPr>
            <p:spPr>
              <a:xfrm>
                <a:off x="5426804" y="3582243"/>
                <a:ext cx="25734" cy="69855"/>
              </a:xfrm>
              <a:custGeom>
                <a:rect b="b" l="l" r="r" t="t"/>
                <a:pathLst>
                  <a:path extrusionOk="0" h="1550" w="571">
                    <a:moveTo>
                      <a:pt x="529" y="0"/>
                    </a:moveTo>
                    <a:cubicBezTo>
                      <a:pt x="519" y="0"/>
                      <a:pt x="509" y="11"/>
                      <a:pt x="498" y="21"/>
                    </a:cubicBezTo>
                    <a:cubicBezTo>
                      <a:pt x="239" y="477"/>
                      <a:pt x="115" y="996"/>
                      <a:pt x="0" y="1505"/>
                    </a:cubicBezTo>
                    <a:cubicBezTo>
                      <a:pt x="0" y="1515"/>
                      <a:pt x="0" y="1525"/>
                      <a:pt x="11" y="1535"/>
                    </a:cubicBezTo>
                    <a:cubicBezTo>
                      <a:pt x="11" y="1535"/>
                      <a:pt x="21" y="1546"/>
                      <a:pt x="32" y="1546"/>
                    </a:cubicBezTo>
                    <a:cubicBezTo>
                      <a:pt x="37" y="1549"/>
                      <a:pt x="43" y="1550"/>
                      <a:pt x="48" y="1550"/>
                    </a:cubicBezTo>
                    <a:cubicBezTo>
                      <a:pt x="62" y="1550"/>
                      <a:pt x="73" y="1541"/>
                      <a:pt x="73" y="1525"/>
                    </a:cubicBezTo>
                    <a:cubicBezTo>
                      <a:pt x="156" y="1120"/>
                      <a:pt x="249" y="716"/>
                      <a:pt x="415" y="343"/>
                    </a:cubicBezTo>
                    <a:cubicBezTo>
                      <a:pt x="456" y="239"/>
                      <a:pt x="509" y="145"/>
                      <a:pt x="560" y="52"/>
                    </a:cubicBezTo>
                    <a:cubicBezTo>
                      <a:pt x="571" y="42"/>
                      <a:pt x="560" y="21"/>
                      <a:pt x="550" y="11"/>
                    </a:cubicBezTo>
                    <a:cubicBezTo>
                      <a:pt x="539" y="0"/>
                      <a:pt x="539" y="0"/>
                      <a:pt x="529"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5"/>
              <p:cNvSpPr/>
              <p:nvPr/>
            </p:nvSpPr>
            <p:spPr>
              <a:xfrm>
                <a:off x="5977986" y="3015153"/>
                <a:ext cx="1603051" cy="1021049"/>
              </a:xfrm>
              <a:custGeom>
                <a:rect b="b" l="l" r="r" t="t"/>
                <a:pathLst>
                  <a:path extrusionOk="0" h="22656" w="35570">
                    <a:moveTo>
                      <a:pt x="1577" y="1"/>
                    </a:moveTo>
                    <a:cubicBezTo>
                      <a:pt x="726" y="1"/>
                      <a:pt x="0" y="665"/>
                      <a:pt x="0" y="1453"/>
                    </a:cubicBezTo>
                    <a:lnTo>
                      <a:pt x="0" y="21203"/>
                    </a:lnTo>
                    <a:cubicBezTo>
                      <a:pt x="0" y="21992"/>
                      <a:pt x="726" y="22656"/>
                      <a:pt x="1577" y="22656"/>
                    </a:cubicBezTo>
                    <a:lnTo>
                      <a:pt x="33982" y="22656"/>
                    </a:lnTo>
                    <a:cubicBezTo>
                      <a:pt x="34843" y="22656"/>
                      <a:pt x="35569" y="21992"/>
                      <a:pt x="35569" y="21203"/>
                    </a:cubicBezTo>
                    <a:lnTo>
                      <a:pt x="35569" y="1453"/>
                    </a:lnTo>
                    <a:cubicBezTo>
                      <a:pt x="35569" y="665"/>
                      <a:pt x="34843" y="1"/>
                      <a:pt x="339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5"/>
              <p:cNvSpPr/>
              <p:nvPr/>
            </p:nvSpPr>
            <p:spPr>
              <a:xfrm>
                <a:off x="7611387" y="3779055"/>
                <a:ext cx="162243" cy="61878"/>
              </a:xfrm>
              <a:custGeom>
                <a:rect b="b" l="l" r="r" t="t"/>
                <a:pathLst>
                  <a:path extrusionOk="0" h="1373" w="3600">
                    <a:moveTo>
                      <a:pt x="208" y="571"/>
                    </a:moveTo>
                    <a:cubicBezTo>
                      <a:pt x="211" y="573"/>
                      <a:pt x="214" y="575"/>
                      <a:pt x="218" y="578"/>
                    </a:cubicBezTo>
                    <a:lnTo>
                      <a:pt x="218" y="578"/>
                    </a:lnTo>
                    <a:cubicBezTo>
                      <a:pt x="217" y="575"/>
                      <a:pt x="214" y="571"/>
                      <a:pt x="208" y="571"/>
                    </a:cubicBezTo>
                    <a:close/>
                    <a:moveTo>
                      <a:pt x="3507" y="1"/>
                    </a:moveTo>
                    <a:cubicBezTo>
                      <a:pt x="3507" y="1"/>
                      <a:pt x="3496" y="1"/>
                      <a:pt x="3486" y="10"/>
                    </a:cubicBezTo>
                    <a:cubicBezTo>
                      <a:pt x="3465" y="10"/>
                      <a:pt x="3445" y="31"/>
                      <a:pt x="3434" y="52"/>
                    </a:cubicBezTo>
                    <a:cubicBezTo>
                      <a:pt x="3341" y="259"/>
                      <a:pt x="3237" y="446"/>
                      <a:pt x="3102" y="633"/>
                    </a:cubicBezTo>
                    <a:cubicBezTo>
                      <a:pt x="3009" y="747"/>
                      <a:pt x="2915" y="851"/>
                      <a:pt x="2801" y="934"/>
                    </a:cubicBezTo>
                    <a:lnTo>
                      <a:pt x="2791" y="944"/>
                    </a:lnTo>
                    <a:cubicBezTo>
                      <a:pt x="2687" y="1017"/>
                      <a:pt x="2583" y="1089"/>
                      <a:pt x="2459" y="1142"/>
                    </a:cubicBezTo>
                    <a:cubicBezTo>
                      <a:pt x="2345" y="1183"/>
                      <a:pt x="2221" y="1214"/>
                      <a:pt x="2096" y="1235"/>
                    </a:cubicBezTo>
                    <a:cubicBezTo>
                      <a:pt x="2018" y="1245"/>
                      <a:pt x="1940" y="1250"/>
                      <a:pt x="1862" y="1250"/>
                    </a:cubicBezTo>
                    <a:cubicBezTo>
                      <a:pt x="1785" y="1250"/>
                      <a:pt x="1707" y="1245"/>
                      <a:pt x="1629" y="1235"/>
                    </a:cubicBezTo>
                    <a:cubicBezTo>
                      <a:pt x="1421" y="1204"/>
                      <a:pt x="1225" y="1142"/>
                      <a:pt x="1027" y="1059"/>
                    </a:cubicBezTo>
                    <a:lnTo>
                      <a:pt x="1027" y="1059"/>
                    </a:lnTo>
                    <a:cubicBezTo>
                      <a:pt x="1028" y="1059"/>
                      <a:pt x="1029" y="1060"/>
                      <a:pt x="1030" y="1061"/>
                    </a:cubicBezTo>
                    <a:lnTo>
                      <a:pt x="1030" y="1061"/>
                    </a:lnTo>
                    <a:cubicBezTo>
                      <a:pt x="740" y="938"/>
                      <a:pt x="469" y="768"/>
                      <a:pt x="218" y="578"/>
                    </a:cubicBezTo>
                    <a:lnTo>
                      <a:pt x="218" y="578"/>
                    </a:lnTo>
                    <a:cubicBezTo>
                      <a:pt x="218" y="580"/>
                      <a:pt x="218" y="581"/>
                      <a:pt x="218" y="581"/>
                    </a:cubicBezTo>
                    <a:cubicBezTo>
                      <a:pt x="187" y="550"/>
                      <a:pt x="146" y="519"/>
                      <a:pt x="114" y="488"/>
                    </a:cubicBezTo>
                    <a:cubicBezTo>
                      <a:pt x="94" y="478"/>
                      <a:pt x="84" y="478"/>
                      <a:pt x="73" y="478"/>
                    </a:cubicBezTo>
                    <a:cubicBezTo>
                      <a:pt x="52" y="478"/>
                      <a:pt x="42" y="478"/>
                      <a:pt x="31" y="488"/>
                    </a:cubicBezTo>
                    <a:cubicBezTo>
                      <a:pt x="11" y="508"/>
                      <a:pt x="1" y="550"/>
                      <a:pt x="31" y="571"/>
                    </a:cubicBezTo>
                    <a:cubicBezTo>
                      <a:pt x="280" y="778"/>
                      <a:pt x="550" y="965"/>
                      <a:pt x="841" y="1100"/>
                    </a:cubicBezTo>
                    <a:cubicBezTo>
                      <a:pt x="965" y="1172"/>
                      <a:pt x="1110" y="1225"/>
                      <a:pt x="1245" y="1266"/>
                    </a:cubicBezTo>
                    <a:cubicBezTo>
                      <a:pt x="1380" y="1308"/>
                      <a:pt x="1515" y="1338"/>
                      <a:pt x="1660" y="1359"/>
                    </a:cubicBezTo>
                    <a:cubicBezTo>
                      <a:pt x="1736" y="1368"/>
                      <a:pt x="1813" y="1373"/>
                      <a:pt x="1890" y="1373"/>
                    </a:cubicBezTo>
                    <a:cubicBezTo>
                      <a:pt x="2076" y="1373"/>
                      <a:pt x="2262" y="1345"/>
                      <a:pt x="2438" y="1287"/>
                    </a:cubicBezTo>
                    <a:cubicBezTo>
                      <a:pt x="2708" y="1183"/>
                      <a:pt x="2947" y="1017"/>
                      <a:pt x="3133" y="810"/>
                    </a:cubicBezTo>
                    <a:cubicBezTo>
                      <a:pt x="3320" y="612"/>
                      <a:pt x="3465" y="384"/>
                      <a:pt x="3590" y="135"/>
                    </a:cubicBezTo>
                    <a:cubicBezTo>
                      <a:pt x="3600" y="114"/>
                      <a:pt x="3600" y="93"/>
                      <a:pt x="3600" y="73"/>
                    </a:cubicBezTo>
                    <a:cubicBezTo>
                      <a:pt x="3590" y="52"/>
                      <a:pt x="3579" y="31"/>
                      <a:pt x="3558" y="10"/>
                    </a:cubicBezTo>
                    <a:cubicBezTo>
                      <a:pt x="3538" y="10"/>
                      <a:pt x="3528" y="1"/>
                      <a:pt x="350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5"/>
              <p:cNvSpPr/>
              <p:nvPr/>
            </p:nvSpPr>
            <p:spPr>
              <a:xfrm>
                <a:off x="7613280" y="3750527"/>
                <a:ext cx="98653" cy="18027"/>
              </a:xfrm>
              <a:custGeom>
                <a:rect b="b" l="l" r="r" t="t"/>
                <a:pathLst>
                  <a:path extrusionOk="0" h="400" w="2189">
                    <a:moveTo>
                      <a:pt x="2033" y="0"/>
                    </a:moveTo>
                    <a:cubicBezTo>
                      <a:pt x="2013" y="0"/>
                      <a:pt x="1981" y="11"/>
                      <a:pt x="1960" y="21"/>
                    </a:cubicBezTo>
                    <a:cubicBezTo>
                      <a:pt x="1940" y="32"/>
                      <a:pt x="1909" y="53"/>
                      <a:pt x="1877" y="63"/>
                    </a:cubicBezTo>
                    <a:cubicBezTo>
                      <a:pt x="1784" y="104"/>
                      <a:pt x="1691" y="125"/>
                      <a:pt x="1587" y="146"/>
                    </a:cubicBezTo>
                    <a:cubicBezTo>
                      <a:pt x="1508" y="155"/>
                      <a:pt x="1429" y="159"/>
                      <a:pt x="1350" y="159"/>
                    </a:cubicBezTo>
                    <a:cubicBezTo>
                      <a:pt x="1170" y="159"/>
                      <a:pt x="989" y="139"/>
                      <a:pt x="809" y="125"/>
                    </a:cubicBezTo>
                    <a:cubicBezTo>
                      <a:pt x="630" y="103"/>
                      <a:pt x="451" y="86"/>
                      <a:pt x="271" y="86"/>
                    </a:cubicBezTo>
                    <a:cubicBezTo>
                      <a:pt x="202" y="86"/>
                      <a:pt x="132" y="88"/>
                      <a:pt x="62" y="94"/>
                    </a:cubicBezTo>
                    <a:cubicBezTo>
                      <a:pt x="31" y="94"/>
                      <a:pt x="0" y="115"/>
                      <a:pt x="0" y="156"/>
                    </a:cubicBezTo>
                    <a:cubicBezTo>
                      <a:pt x="0" y="183"/>
                      <a:pt x="23" y="210"/>
                      <a:pt x="50" y="210"/>
                    </a:cubicBezTo>
                    <a:cubicBezTo>
                      <a:pt x="54" y="210"/>
                      <a:pt x="58" y="209"/>
                      <a:pt x="62" y="208"/>
                    </a:cubicBezTo>
                    <a:cubicBezTo>
                      <a:pt x="99" y="205"/>
                      <a:pt x="136" y="204"/>
                      <a:pt x="173" y="204"/>
                    </a:cubicBezTo>
                    <a:cubicBezTo>
                      <a:pt x="264" y="204"/>
                      <a:pt x="358" y="211"/>
                      <a:pt x="446" y="219"/>
                    </a:cubicBezTo>
                    <a:lnTo>
                      <a:pt x="425" y="219"/>
                    </a:lnTo>
                    <a:cubicBezTo>
                      <a:pt x="706" y="260"/>
                      <a:pt x="975" y="343"/>
                      <a:pt x="1255" y="385"/>
                    </a:cubicBezTo>
                    <a:cubicBezTo>
                      <a:pt x="1350" y="392"/>
                      <a:pt x="1445" y="399"/>
                      <a:pt x="1544" y="399"/>
                    </a:cubicBezTo>
                    <a:cubicBezTo>
                      <a:pt x="1585" y="399"/>
                      <a:pt x="1627" y="398"/>
                      <a:pt x="1670" y="395"/>
                    </a:cubicBezTo>
                    <a:cubicBezTo>
                      <a:pt x="1815" y="374"/>
                      <a:pt x="1971" y="332"/>
                      <a:pt x="2106" y="249"/>
                    </a:cubicBezTo>
                    <a:cubicBezTo>
                      <a:pt x="2168" y="219"/>
                      <a:pt x="2189" y="136"/>
                      <a:pt x="2147" y="73"/>
                    </a:cubicBezTo>
                    <a:cubicBezTo>
                      <a:pt x="2126" y="21"/>
                      <a:pt x="2075" y="0"/>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5"/>
              <p:cNvSpPr/>
              <p:nvPr/>
            </p:nvSpPr>
            <p:spPr>
              <a:xfrm>
                <a:off x="7592684" y="3599053"/>
                <a:ext cx="34657" cy="111948"/>
              </a:xfrm>
              <a:custGeom>
                <a:rect b="b" l="l" r="r" t="t"/>
                <a:pathLst>
                  <a:path extrusionOk="0" h="2484" w="769">
                    <a:moveTo>
                      <a:pt x="105" y="0"/>
                    </a:moveTo>
                    <a:cubicBezTo>
                      <a:pt x="84" y="0"/>
                      <a:pt x="52" y="11"/>
                      <a:pt x="42" y="32"/>
                    </a:cubicBezTo>
                    <a:cubicBezTo>
                      <a:pt x="1" y="63"/>
                      <a:pt x="1" y="125"/>
                      <a:pt x="42" y="156"/>
                    </a:cubicBezTo>
                    <a:cubicBezTo>
                      <a:pt x="125" y="239"/>
                      <a:pt x="208" y="312"/>
                      <a:pt x="280" y="405"/>
                    </a:cubicBezTo>
                    <a:lnTo>
                      <a:pt x="260" y="385"/>
                    </a:lnTo>
                    <a:lnTo>
                      <a:pt x="260" y="385"/>
                    </a:lnTo>
                    <a:cubicBezTo>
                      <a:pt x="343" y="498"/>
                      <a:pt x="416" y="613"/>
                      <a:pt x="467" y="747"/>
                    </a:cubicBezTo>
                    <a:cubicBezTo>
                      <a:pt x="467" y="744"/>
                      <a:pt x="467" y="741"/>
                      <a:pt x="467" y="738"/>
                    </a:cubicBezTo>
                    <a:lnTo>
                      <a:pt x="467" y="738"/>
                    </a:lnTo>
                    <a:cubicBezTo>
                      <a:pt x="523" y="867"/>
                      <a:pt x="551" y="1004"/>
                      <a:pt x="571" y="1142"/>
                    </a:cubicBezTo>
                    <a:cubicBezTo>
                      <a:pt x="592" y="1277"/>
                      <a:pt x="592" y="1411"/>
                      <a:pt x="571" y="1546"/>
                    </a:cubicBezTo>
                    <a:lnTo>
                      <a:pt x="571" y="1556"/>
                    </a:lnTo>
                    <a:cubicBezTo>
                      <a:pt x="561" y="1681"/>
                      <a:pt x="529" y="1805"/>
                      <a:pt x="478" y="1920"/>
                    </a:cubicBezTo>
                    <a:cubicBezTo>
                      <a:pt x="436" y="2003"/>
                      <a:pt x="395" y="2086"/>
                      <a:pt x="343" y="2158"/>
                    </a:cubicBezTo>
                    <a:cubicBezTo>
                      <a:pt x="291" y="2231"/>
                      <a:pt x="229" y="2283"/>
                      <a:pt x="156" y="2345"/>
                    </a:cubicBezTo>
                    <a:cubicBezTo>
                      <a:pt x="146" y="2345"/>
                      <a:pt x="135" y="2356"/>
                      <a:pt x="125" y="2366"/>
                    </a:cubicBezTo>
                    <a:cubicBezTo>
                      <a:pt x="94" y="2386"/>
                      <a:pt x="84" y="2418"/>
                      <a:pt x="105" y="2449"/>
                    </a:cubicBezTo>
                    <a:cubicBezTo>
                      <a:pt x="112" y="2472"/>
                      <a:pt x="137" y="2484"/>
                      <a:pt x="163" y="2484"/>
                    </a:cubicBezTo>
                    <a:cubicBezTo>
                      <a:pt x="171" y="2484"/>
                      <a:pt x="180" y="2483"/>
                      <a:pt x="188" y="2480"/>
                    </a:cubicBezTo>
                    <a:cubicBezTo>
                      <a:pt x="280" y="2407"/>
                      <a:pt x="363" y="2335"/>
                      <a:pt x="436" y="2252"/>
                    </a:cubicBezTo>
                    <a:cubicBezTo>
                      <a:pt x="509" y="2158"/>
                      <a:pt x="571" y="2065"/>
                      <a:pt x="623" y="1961"/>
                    </a:cubicBezTo>
                    <a:cubicBezTo>
                      <a:pt x="727" y="1743"/>
                      <a:pt x="768" y="1494"/>
                      <a:pt x="768" y="1256"/>
                    </a:cubicBezTo>
                    <a:cubicBezTo>
                      <a:pt x="768" y="1132"/>
                      <a:pt x="758" y="1007"/>
                      <a:pt x="727" y="893"/>
                    </a:cubicBezTo>
                    <a:cubicBezTo>
                      <a:pt x="706" y="768"/>
                      <a:pt x="665" y="654"/>
                      <a:pt x="612" y="540"/>
                    </a:cubicBezTo>
                    <a:cubicBezTo>
                      <a:pt x="571" y="436"/>
                      <a:pt x="499" y="332"/>
                      <a:pt x="426" y="239"/>
                    </a:cubicBezTo>
                    <a:cubicBezTo>
                      <a:pt x="343" y="146"/>
                      <a:pt x="250" y="74"/>
                      <a:pt x="146" y="11"/>
                    </a:cubicBezTo>
                    <a:cubicBezTo>
                      <a:pt x="135" y="0"/>
                      <a:pt x="114"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5"/>
              <p:cNvSpPr/>
              <p:nvPr/>
            </p:nvSpPr>
            <p:spPr>
              <a:xfrm>
                <a:off x="7547346" y="3747732"/>
                <a:ext cx="94461" cy="74361"/>
              </a:xfrm>
              <a:custGeom>
                <a:rect b="b" l="l" r="r" t="t"/>
                <a:pathLst>
                  <a:path extrusionOk="0" h="1650" w="2096">
                    <a:moveTo>
                      <a:pt x="1131" y="0"/>
                    </a:moveTo>
                    <a:cubicBezTo>
                      <a:pt x="1007" y="0"/>
                      <a:pt x="872" y="21"/>
                      <a:pt x="747" y="73"/>
                    </a:cubicBezTo>
                    <a:cubicBezTo>
                      <a:pt x="685" y="104"/>
                      <a:pt x="623" y="145"/>
                      <a:pt x="560" y="177"/>
                    </a:cubicBezTo>
                    <a:cubicBezTo>
                      <a:pt x="509" y="218"/>
                      <a:pt x="467" y="249"/>
                      <a:pt x="426" y="291"/>
                    </a:cubicBezTo>
                    <a:cubicBezTo>
                      <a:pt x="384" y="322"/>
                      <a:pt x="343" y="364"/>
                      <a:pt x="311" y="415"/>
                    </a:cubicBezTo>
                    <a:cubicBezTo>
                      <a:pt x="291" y="436"/>
                      <a:pt x="260" y="467"/>
                      <a:pt x="239" y="498"/>
                    </a:cubicBezTo>
                    <a:cubicBezTo>
                      <a:pt x="156" y="613"/>
                      <a:pt x="94" y="737"/>
                      <a:pt x="52" y="871"/>
                    </a:cubicBezTo>
                    <a:cubicBezTo>
                      <a:pt x="0" y="996"/>
                      <a:pt x="0" y="1131"/>
                      <a:pt x="32" y="1256"/>
                    </a:cubicBezTo>
                    <a:cubicBezTo>
                      <a:pt x="73" y="1380"/>
                      <a:pt x="166" y="1494"/>
                      <a:pt x="291" y="1577"/>
                    </a:cubicBezTo>
                    <a:cubicBezTo>
                      <a:pt x="384" y="1629"/>
                      <a:pt x="498" y="1650"/>
                      <a:pt x="633" y="1650"/>
                    </a:cubicBezTo>
                    <a:lnTo>
                      <a:pt x="664" y="1650"/>
                    </a:lnTo>
                    <a:cubicBezTo>
                      <a:pt x="789" y="1650"/>
                      <a:pt x="924" y="1629"/>
                      <a:pt x="1090" y="1567"/>
                    </a:cubicBezTo>
                    <a:cubicBezTo>
                      <a:pt x="1214" y="1525"/>
                      <a:pt x="1339" y="1473"/>
                      <a:pt x="1484" y="1411"/>
                    </a:cubicBezTo>
                    <a:cubicBezTo>
                      <a:pt x="1577" y="1359"/>
                      <a:pt x="1701" y="1297"/>
                      <a:pt x="1805" y="1214"/>
                    </a:cubicBezTo>
                    <a:cubicBezTo>
                      <a:pt x="1899" y="1141"/>
                      <a:pt x="1982" y="1058"/>
                      <a:pt x="2023" y="965"/>
                    </a:cubicBezTo>
                    <a:cubicBezTo>
                      <a:pt x="2075" y="882"/>
                      <a:pt x="2096" y="788"/>
                      <a:pt x="2096" y="696"/>
                    </a:cubicBezTo>
                    <a:cubicBezTo>
                      <a:pt x="2086" y="530"/>
                      <a:pt x="1992" y="353"/>
                      <a:pt x="1826" y="228"/>
                    </a:cubicBezTo>
                    <a:cubicBezTo>
                      <a:pt x="1784" y="198"/>
                      <a:pt x="1743" y="166"/>
                      <a:pt x="1701" y="145"/>
                    </a:cubicBezTo>
                    <a:cubicBezTo>
                      <a:pt x="1660" y="125"/>
                      <a:pt x="1608" y="94"/>
                      <a:pt x="1546" y="73"/>
                    </a:cubicBezTo>
                    <a:cubicBezTo>
                      <a:pt x="1452" y="32"/>
                      <a:pt x="1349" y="11"/>
                      <a:pt x="123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5"/>
              <p:cNvSpPr/>
              <p:nvPr/>
            </p:nvSpPr>
            <p:spPr>
              <a:xfrm>
                <a:off x="7566499" y="3760802"/>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5"/>
              <p:cNvSpPr/>
              <p:nvPr/>
            </p:nvSpPr>
            <p:spPr>
              <a:xfrm>
                <a:off x="7548743" y="3773917"/>
                <a:ext cx="32313" cy="27807"/>
              </a:xfrm>
              <a:custGeom>
                <a:rect b="b" l="l" r="r" t="t"/>
                <a:pathLst>
                  <a:path extrusionOk="0" h="617" w="717">
                    <a:moveTo>
                      <a:pt x="675" y="0"/>
                    </a:moveTo>
                    <a:cubicBezTo>
                      <a:pt x="654" y="11"/>
                      <a:pt x="623" y="21"/>
                      <a:pt x="602" y="32"/>
                    </a:cubicBezTo>
                    <a:cubicBezTo>
                      <a:pt x="561" y="42"/>
                      <a:pt x="529" y="62"/>
                      <a:pt x="488" y="83"/>
                    </a:cubicBezTo>
                    <a:cubicBezTo>
                      <a:pt x="426" y="124"/>
                      <a:pt x="363" y="166"/>
                      <a:pt x="312" y="218"/>
                    </a:cubicBezTo>
                    <a:cubicBezTo>
                      <a:pt x="250" y="270"/>
                      <a:pt x="197" y="332"/>
                      <a:pt x="146" y="384"/>
                    </a:cubicBezTo>
                    <a:cubicBezTo>
                      <a:pt x="94" y="446"/>
                      <a:pt x="52" y="509"/>
                      <a:pt x="1" y="571"/>
                    </a:cubicBezTo>
                    <a:cubicBezTo>
                      <a:pt x="1" y="581"/>
                      <a:pt x="1" y="602"/>
                      <a:pt x="11" y="612"/>
                    </a:cubicBezTo>
                    <a:cubicBezTo>
                      <a:pt x="17" y="615"/>
                      <a:pt x="23" y="617"/>
                      <a:pt x="29" y="617"/>
                    </a:cubicBezTo>
                    <a:cubicBezTo>
                      <a:pt x="43" y="617"/>
                      <a:pt x="55" y="609"/>
                      <a:pt x="63" y="602"/>
                    </a:cubicBezTo>
                    <a:cubicBezTo>
                      <a:pt x="94" y="550"/>
                      <a:pt x="135" y="498"/>
                      <a:pt x="177" y="446"/>
                    </a:cubicBezTo>
                    <a:cubicBezTo>
                      <a:pt x="218" y="394"/>
                      <a:pt x="260" y="343"/>
                      <a:pt x="312" y="301"/>
                    </a:cubicBezTo>
                    <a:cubicBezTo>
                      <a:pt x="353" y="260"/>
                      <a:pt x="405" y="218"/>
                      <a:pt x="457" y="177"/>
                    </a:cubicBezTo>
                    <a:lnTo>
                      <a:pt x="550" y="115"/>
                    </a:lnTo>
                    <a:cubicBezTo>
                      <a:pt x="592" y="94"/>
                      <a:pt x="633" y="83"/>
                      <a:pt x="685" y="62"/>
                    </a:cubicBezTo>
                    <a:lnTo>
                      <a:pt x="695" y="62"/>
                    </a:lnTo>
                    <a:cubicBezTo>
                      <a:pt x="695" y="62"/>
                      <a:pt x="706" y="52"/>
                      <a:pt x="706" y="42"/>
                    </a:cubicBezTo>
                    <a:cubicBezTo>
                      <a:pt x="716" y="42"/>
                      <a:pt x="716" y="32"/>
                      <a:pt x="716" y="21"/>
                    </a:cubicBezTo>
                    <a:cubicBezTo>
                      <a:pt x="716" y="11"/>
                      <a:pt x="706" y="11"/>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5"/>
              <p:cNvSpPr/>
              <p:nvPr/>
            </p:nvSpPr>
            <p:spPr>
              <a:xfrm>
                <a:off x="7556675" y="3786987"/>
                <a:ext cx="35153" cy="23796"/>
              </a:xfrm>
              <a:custGeom>
                <a:rect b="b" l="l" r="r" t="t"/>
                <a:pathLst>
                  <a:path extrusionOk="0" h="528" w="780">
                    <a:moveTo>
                      <a:pt x="748" y="0"/>
                    </a:moveTo>
                    <a:lnTo>
                      <a:pt x="655" y="32"/>
                    </a:lnTo>
                    <a:cubicBezTo>
                      <a:pt x="623" y="42"/>
                      <a:pt x="592" y="63"/>
                      <a:pt x="561" y="73"/>
                    </a:cubicBezTo>
                    <a:cubicBezTo>
                      <a:pt x="489" y="115"/>
                      <a:pt x="426" y="156"/>
                      <a:pt x="364" y="198"/>
                    </a:cubicBezTo>
                    <a:cubicBezTo>
                      <a:pt x="240" y="281"/>
                      <a:pt x="125" y="374"/>
                      <a:pt x="21" y="478"/>
                    </a:cubicBezTo>
                    <a:cubicBezTo>
                      <a:pt x="1" y="488"/>
                      <a:pt x="1" y="509"/>
                      <a:pt x="11" y="519"/>
                    </a:cubicBezTo>
                    <a:cubicBezTo>
                      <a:pt x="22" y="525"/>
                      <a:pt x="29" y="527"/>
                      <a:pt x="37" y="527"/>
                    </a:cubicBezTo>
                    <a:cubicBezTo>
                      <a:pt x="45" y="527"/>
                      <a:pt x="53" y="525"/>
                      <a:pt x="63" y="519"/>
                    </a:cubicBezTo>
                    <a:cubicBezTo>
                      <a:pt x="157" y="426"/>
                      <a:pt x="270" y="343"/>
                      <a:pt x="374" y="260"/>
                    </a:cubicBezTo>
                    <a:cubicBezTo>
                      <a:pt x="436" y="219"/>
                      <a:pt x="489" y="187"/>
                      <a:pt x="551" y="156"/>
                    </a:cubicBezTo>
                    <a:cubicBezTo>
                      <a:pt x="613" y="115"/>
                      <a:pt x="675" y="94"/>
                      <a:pt x="738" y="63"/>
                    </a:cubicBezTo>
                    <a:lnTo>
                      <a:pt x="758" y="63"/>
                    </a:lnTo>
                    <a:cubicBezTo>
                      <a:pt x="768" y="63"/>
                      <a:pt x="768" y="53"/>
                      <a:pt x="779" y="53"/>
                    </a:cubicBezTo>
                    <a:lnTo>
                      <a:pt x="779" y="21"/>
                    </a:lnTo>
                    <a:cubicBezTo>
                      <a:pt x="779" y="21"/>
                      <a:pt x="768" y="11"/>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5"/>
              <p:cNvSpPr/>
              <p:nvPr/>
            </p:nvSpPr>
            <p:spPr>
              <a:xfrm>
                <a:off x="7565102" y="3799606"/>
                <a:ext cx="37451" cy="18748"/>
              </a:xfrm>
              <a:custGeom>
                <a:rect b="b" l="l" r="r" t="t"/>
                <a:pathLst>
                  <a:path extrusionOk="0" h="416" w="831">
                    <a:moveTo>
                      <a:pt x="768" y="1"/>
                    </a:moveTo>
                    <a:cubicBezTo>
                      <a:pt x="758" y="1"/>
                      <a:pt x="747" y="11"/>
                      <a:pt x="737" y="11"/>
                    </a:cubicBezTo>
                    <a:cubicBezTo>
                      <a:pt x="675" y="32"/>
                      <a:pt x="623" y="52"/>
                      <a:pt x="561" y="73"/>
                    </a:cubicBezTo>
                    <a:cubicBezTo>
                      <a:pt x="498" y="94"/>
                      <a:pt x="436" y="125"/>
                      <a:pt x="385" y="146"/>
                    </a:cubicBezTo>
                    <a:cubicBezTo>
                      <a:pt x="249" y="208"/>
                      <a:pt x="136" y="271"/>
                      <a:pt x="21" y="354"/>
                    </a:cubicBezTo>
                    <a:cubicBezTo>
                      <a:pt x="11" y="354"/>
                      <a:pt x="11" y="364"/>
                      <a:pt x="0" y="374"/>
                    </a:cubicBezTo>
                    <a:cubicBezTo>
                      <a:pt x="0" y="374"/>
                      <a:pt x="0" y="384"/>
                      <a:pt x="11" y="395"/>
                    </a:cubicBezTo>
                    <a:cubicBezTo>
                      <a:pt x="11" y="405"/>
                      <a:pt x="21" y="405"/>
                      <a:pt x="21" y="416"/>
                    </a:cubicBezTo>
                    <a:cubicBezTo>
                      <a:pt x="32" y="416"/>
                      <a:pt x="42" y="416"/>
                      <a:pt x="53" y="405"/>
                    </a:cubicBezTo>
                    <a:cubicBezTo>
                      <a:pt x="83" y="384"/>
                      <a:pt x="125" y="364"/>
                      <a:pt x="156" y="333"/>
                    </a:cubicBezTo>
                    <a:cubicBezTo>
                      <a:pt x="208" y="312"/>
                      <a:pt x="249" y="291"/>
                      <a:pt x="291" y="271"/>
                    </a:cubicBezTo>
                    <a:cubicBezTo>
                      <a:pt x="385" y="218"/>
                      <a:pt x="478" y="188"/>
                      <a:pt x="571" y="146"/>
                    </a:cubicBezTo>
                    <a:lnTo>
                      <a:pt x="561" y="146"/>
                    </a:lnTo>
                    <a:cubicBezTo>
                      <a:pt x="643" y="125"/>
                      <a:pt x="717" y="94"/>
                      <a:pt x="789" y="84"/>
                    </a:cubicBezTo>
                    <a:cubicBezTo>
                      <a:pt x="820" y="73"/>
                      <a:pt x="830" y="52"/>
                      <a:pt x="830" y="32"/>
                    </a:cubicBezTo>
                    <a:cubicBezTo>
                      <a:pt x="820" y="22"/>
                      <a:pt x="820" y="11"/>
                      <a:pt x="80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5"/>
              <p:cNvSpPr/>
              <p:nvPr/>
            </p:nvSpPr>
            <p:spPr>
              <a:xfrm>
                <a:off x="7529589" y="3640516"/>
                <a:ext cx="84637" cy="85403"/>
              </a:xfrm>
              <a:custGeom>
                <a:rect b="b" l="l" r="r" t="t"/>
                <a:pathLst>
                  <a:path extrusionOk="0" h="1895" w="1878">
                    <a:moveTo>
                      <a:pt x="1291" y="0"/>
                    </a:moveTo>
                    <a:cubicBezTo>
                      <a:pt x="1269" y="0"/>
                      <a:pt x="1246" y="2"/>
                      <a:pt x="1224" y="4"/>
                    </a:cubicBezTo>
                    <a:cubicBezTo>
                      <a:pt x="1120" y="25"/>
                      <a:pt x="1017" y="56"/>
                      <a:pt x="913" y="129"/>
                    </a:cubicBezTo>
                    <a:cubicBezTo>
                      <a:pt x="788" y="191"/>
                      <a:pt x="685" y="284"/>
                      <a:pt x="612" y="357"/>
                    </a:cubicBezTo>
                    <a:cubicBezTo>
                      <a:pt x="498" y="461"/>
                      <a:pt x="394" y="564"/>
                      <a:pt x="311" y="668"/>
                    </a:cubicBezTo>
                    <a:cubicBezTo>
                      <a:pt x="207" y="792"/>
                      <a:pt x="135" y="906"/>
                      <a:pt x="83" y="1021"/>
                    </a:cubicBezTo>
                    <a:lnTo>
                      <a:pt x="73" y="1051"/>
                    </a:lnTo>
                    <a:cubicBezTo>
                      <a:pt x="21" y="1187"/>
                      <a:pt x="0" y="1300"/>
                      <a:pt x="21" y="1404"/>
                    </a:cubicBezTo>
                    <a:cubicBezTo>
                      <a:pt x="42" y="1549"/>
                      <a:pt x="115" y="1685"/>
                      <a:pt x="218" y="1768"/>
                    </a:cubicBezTo>
                    <a:cubicBezTo>
                      <a:pt x="322" y="1840"/>
                      <a:pt x="446" y="1881"/>
                      <a:pt x="592" y="1892"/>
                    </a:cubicBezTo>
                    <a:cubicBezTo>
                      <a:pt x="615" y="1894"/>
                      <a:pt x="638" y="1895"/>
                      <a:pt x="661" y="1895"/>
                    </a:cubicBezTo>
                    <a:cubicBezTo>
                      <a:pt x="773" y="1895"/>
                      <a:pt x="886" y="1876"/>
                      <a:pt x="1007" y="1851"/>
                    </a:cubicBezTo>
                    <a:cubicBezTo>
                      <a:pt x="1037" y="1840"/>
                      <a:pt x="1079" y="1830"/>
                      <a:pt x="1110" y="1819"/>
                    </a:cubicBezTo>
                    <a:cubicBezTo>
                      <a:pt x="1162" y="1798"/>
                      <a:pt x="1214" y="1777"/>
                      <a:pt x="1266" y="1747"/>
                    </a:cubicBezTo>
                    <a:cubicBezTo>
                      <a:pt x="1318" y="1726"/>
                      <a:pt x="1369" y="1694"/>
                      <a:pt x="1422" y="1664"/>
                    </a:cubicBezTo>
                    <a:cubicBezTo>
                      <a:pt x="1473" y="1622"/>
                      <a:pt x="1535" y="1581"/>
                      <a:pt x="1588" y="1529"/>
                    </a:cubicBezTo>
                    <a:cubicBezTo>
                      <a:pt x="1680" y="1436"/>
                      <a:pt x="1753" y="1321"/>
                      <a:pt x="1805" y="1197"/>
                    </a:cubicBezTo>
                    <a:lnTo>
                      <a:pt x="1836" y="1104"/>
                    </a:lnTo>
                    <a:cubicBezTo>
                      <a:pt x="1867" y="989"/>
                      <a:pt x="1878" y="885"/>
                      <a:pt x="1878" y="782"/>
                    </a:cubicBezTo>
                    <a:cubicBezTo>
                      <a:pt x="1878" y="719"/>
                      <a:pt x="1878" y="657"/>
                      <a:pt x="1867" y="616"/>
                    </a:cubicBezTo>
                    <a:cubicBezTo>
                      <a:pt x="1867" y="564"/>
                      <a:pt x="1857" y="523"/>
                      <a:pt x="1836" y="461"/>
                    </a:cubicBezTo>
                    <a:cubicBezTo>
                      <a:pt x="1774" y="263"/>
                      <a:pt x="1660" y="118"/>
                      <a:pt x="1505" y="46"/>
                    </a:cubicBezTo>
                    <a:cubicBezTo>
                      <a:pt x="1433" y="14"/>
                      <a:pt x="1362" y="0"/>
                      <a:pt x="129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5"/>
              <p:cNvSpPr/>
              <p:nvPr/>
            </p:nvSpPr>
            <p:spPr>
              <a:xfrm>
                <a:off x="7586600" y="3719204"/>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5"/>
              <p:cNvSpPr/>
              <p:nvPr/>
            </p:nvSpPr>
            <p:spPr>
              <a:xfrm>
                <a:off x="7542208" y="3700501"/>
                <a:ext cx="37451" cy="21092"/>
              </a:xfrm>
              <a:custGeom>
                <a:rect b="b" l="l" r="r" t="t"/>
                <a:pathLst>
                  <a:path extrusionOk="0" h="468" w="831">
                    <a:moveTo>
                      <a:pt x="789" y="1"/>
                    </a:moveTo>
                    <a:cubicBezTo>
                      <a:pt x="778" y="1"/>
                      <a:pt x="768" y="11"/>
                      <a:pt x="768" y="11"/>
                    </a:cubicBezTo>
                    <a:cubicBezTo>
                      <a:pt x="768" y="22"/>
                      <a:pt x="757" y="22"/>
                      <a:pt x="757" y="32"/>
                    </a:cubicBezTo>
                    <a:lnTo>
                      <a:pt x="757" y="22"/>
                    </a:lnTo>
                    <a:cubicBezTo>
                      <a:pt x="727" y="52"/>
                      <a:pt x="695" y="94"/>
                      <a:pt x="664" y="115"/>
                    </a:cubicBezTo>
                    <a:cubicBezTo>
                      <a:pt x="633" y="146"/>
                      <a:pt x="602" y="167"/>
                      <a:pt x="571" y="188"/>
                    </a:cubicBezTo>
                    <a:cubicBezTo>
                      <a:pt x="519" y="229"/>
                      <a:pt x="457" y="260"/>
                      <a:pt x="395" y="281"/>
                    </a:cubicBezTo>
                    <a:cubicBezTo>
                      <a:pt x="342" y="312"/>
                      <a:pt x="280" y="333"/>
                      <a:pt x="218" y="354"/>
                    </a:cubicBezTo>
                    <a:cubicBezTo>
                      <a:pt x="156" y="374"/>
                      <a:pt x="93" y="395"/>
                      <a:pt x="31" y="405"/>
                    </a:cubicBezTo>
                    <a:cubicBezTo>
                      <a:pt x="10" y="416"/>
                      <a:pt x="0" y="426"/>
                      <a:pt x="10" y="446"/>
                    </a:cubicBezTo>
                    <a:cubicBezTo>
                      <a:pt x="10" y="457"/>
                      <a:pt x="21" y="467"/>
                      <a:pt x="42" y="467"/>
                    </a:cubicBezTo>
                    <a:cubicBezTo>
                      <a:pt x="114" y="446"/>
                      <a:pt x="187" y="437"/>
                      <a:pt x="259" y="405"/>
                    </a:cubicBezTo>
                    <a:cubicBezTo>
                      <a:pt x="332" y="384"/>
                      <a:pt x="405" y="354"/>
                      <a:pt x="478" y="312"/>
                    </a:cubicBezTo>
                    <a:cubicBezTo>
                      <a:pt x="550" y="281"/>
                      <a:pt x="612" y="239"/>
                      <a:pt x="674" y="188"/>
                    </a:cubicBezTo>
                    <a:cubicBezTo>
                      <a:pt x="706" y="167"/>
                      <a:pt x="737" y="146"/>
                      <a:pt x="757" y="115"/>
                    </a:cubicBezTo>
                    <a:lnTo>
                      <a:pt x="820" y="52"/>
                    </a:lnTo>
                    <a:lnTo>
                      <a:pt x="820" y="42"/>
                    </a:lnTo>
                    <a:cubicBezTo>
                      <a:pt x="820" y="42"/>
                      <a:pt x="830" y="32"/>
                      <a:pt x="820" y="22"/>
                    </a:cubicBezTo>
                    <a:cubicBezTo>
                      <a:pt x="820" y="22"/>
                      <a:pt x="820" y="11"/>
                      <a:pt x="81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5"/>
              <p:cNvSpPr/>
              <p:nvPr/>
            </p:nvSpPr>
            <p:spPr>
              <a:xfrm>
                <a:off x="7536619" y="3685539"/>
                <a:ext cx="34612" cy="25012"/>
              </a:xfrm>
              <a:custGeom>
                <a:rect b="b" l="l" r="r" t="t"/>
                <a:pathLst>
                  <a:path extrusionOk="0" h="555" w="768">
                    <a:moveTo>
                      <a:pt x="726" y="1"/>
                    </a:moveTo>
                    <a:cubicBezTo>
                      <a:pt x="715" y="1"/>
                      <a:pt x="715" y="11"/>
                      <a:pt x="705" y="11"/>
                    </a:cubicBezTo>
                    <a:cubicBezTo>
                      <a:pt x="705" y="22"/>
                      <a:pt x="705" y="22"/>
                      <a:pt x="695" y="22"/>
                    </a:cubicBezTo>
                    <a:cubicBezTo>
                      <a:pt x="653" y="73"/>
                      <a:pt x="602" y="125"/>
                      <a:pt x="549" y="167"/>
                    </a:cubicBezTo>
                    <a:cubicBezTo>
                      <a:pt x="498" y="218"/>
                      <a:pt x="436" y="260"/>
                      <a:pt x="383" y="291"/>
                    </a:cubicBezTo>
                    <a:cubicBezTo>
                      <a:pt x="270" y="374"/>
                      <a:pt x="145" y="437"/>
                      <a:pt x="21" y="499"/>
                    </a:cubicBezTo>
                    <a:cubicBezTo>
                      <a:pt x="10" y="499"/>
                      <a:pt x="0" y="520"/>
                      <a:pt x="10" y="540"/>
                    </a:cubicBezTo>
                    <a:cubicBezTo>
                      <a:pt x="10" y="547"/>
                      <a:pt x="20" y="555"/>
                      <a:pt x="34" y="555"/>
                    </a:cubicBezTo>
                    <a:cubicBezTo>
                      <a:pt x="39" y="555"/>
                      <a:pt x="45" y="553"/>
                      <a:pt x="51" y="550"/>
                    </a:cubicBezTo>
                    <a:cubicBezTo>
                      <a:pt x="187" y="488"/>
                      <a:pt x="311" y="416"/>
                      <a:pt x="436" y="333"/>
                    </a:cubicBezTo>
                    <a:cubicBezTo>
                      <a:pt x="498" y="291"/>
                      <a:pt x="560" y="239"/>
                      <a:pt x="622" y="188"/>
                    </a:cubicBezTo>
                    <a:cubicBezTo>
                      <a:pt x="643" y="167"/>
                      <a:pt x="674" y="146"/>
                      <a:pt x="695" y="115"/>
                    </a:cubicBezTo>
                    <a:lnTo>
                      <a:pt x="757" y="52"/>
                    </a:lnTo>
                    <a:lnTo>
                      <a:pt x="757" y="42"/>
                    </a:lnTo>
                    <a:cubicBezTo>
                      <a:pt x="768" y="42"/>
                      <a:pt x="768" y="32"/>
                      <a:pt x="768" y="22"/>
                    </a:cubicBezTo>
                    <a:cubicBezTo>
                      <a:pt x="757" y="22"/>
                      <a:pt x="757" y="11"/>
                      <a:pt x="74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5"/>
              <p:cNvSpPr/>
              <p:nvPr/>
            </p:nvSpPr>
            <p:spPr>
              <a:xfrm>
                <a:off x="7532879" y="3670847"/>
                <a:ext cx="30375" cy="29249"/>
              </a:xfrm>
              <a:custGeom>
                <a:rect b="b" l="l" r="r" t="t"/>
                <a:pathLst>
                  <a:path extrusionOk="0" h="649" w="674">
                    <a:moveTo>
                      <a:pt x="633" y="1"/>
                    </a:moveTo>
                    <a:cubicBezTo>
                      <a:pt x="616" y="1"/>
                      <a:pt x="599" y="8"/>
                      <a:pt x="591" y="16"/>
                    </a:cubicBezTo>
                    <a:cubicBezTo>
                      <a:pt x="549" y="88"/>
                      <a:pt x="498" y="150"/>
                      <a:pt x="446" y="212"/>
                    </a:cubicBezTo>
                    <a:lnTo>
                      <a:pt x="446" y="202"/>
                    </a:lnTo>
                    <a:cubicBezTo>
                      <a:pt x="383" y="285"/>
                      <a:pt x="311" y="358"/>
                      <a:pt x="238" y="420"/>
                    </a:cubicBezTo>
                    <a:cubicBezTo>
                      <a:pt x="197" y="451"/>
                      <a:pt x="166" y="493"/>
                      <a:pt x="125" y="514"/>
                    </a:cubicBezTo>
                    <a:cubicBezTo>
                      <a:pt x="83" y="544"/>
                      <a:pt x="51" y="576"/>
                      <a:pt x="10" y="597"/>
                    </a:cubicBezTo>
                    <a:cubicBezTo>
                      <a:pt x="10" y="597"/>
                      <a:pt x="0" y="607"/>
                      <a:pt x="0" y="617"/>
                    </a:cubicBezTo>
                    <a:cubicBezTo>
                      <a:pt x="0" y="627"/>
                      <a:pt x="10" y="638"/>
                      <a:pt x="10" y="638"/>
                    </a:cubicBezTo>
                    <a:cubicBezTo>
                      <a:pt x="21" y="648"/>
                      <a:pt x="21" y="648"/>
                      <a:pt x="31" y="648"/>
                    </a:cubicBezTo>
                    <a:cubicBezTo>
                      <a:pt x="42" y="648"/>
                      <a:pt x="51" y="648"/>
                      <a:pt x="51" y="638"/>
                    </a:cubicBezTo>
                    <a:cubicBezTo>
                      <a:pt x="166" y="565"/>
                      <a:pt x="280" y="482"/>
                      <a:pt x="373" y="378"/>
                    </a:cubicBezTo>
                    <a:cubicBezTo>
                      <a:pt x="425" y="337"/>
                      <a:pt x="466" y="285"/>
                      <a:pt x="508" y="244"/>
                    </a:cubicBezTo>
                    <a:cubicBezTo>
                      <a:pt x="549" y="192"/>
                      <a:pt x="591" y="150"/>
                      <a:pt x="632" y="99"/>
                    </a:cubicBezTo>
                    <a:cubicBezTo>
                      <a:pt x="643" y="99"/>
                      <a:pt x="653" y="88"/>
                      <a:pt x="653" y="78"/>
                    </a:cubicBezTo>
                    <a:cubicBezTo>
                      <a:pt x="664" y="67"/>
                      <a:pt x="664" y="67"/>
                      <a:pt x="664" y="57"/>
                    </a:cubicBezTo>
                    <a:cubicBezTo>
                      <a:pt x="674" y="46"/>
                      <a:pt x="674" y="46"/>
                      <a:pt x="674" y="36"/>
                    </a:cubicBezTo>
                    <a:cubicBezTo>
                      <a:pt x="664" y="26"/>
                      <a:pt x="664" y="16"/>
                      <a:pt x="653" y="5"/>
                    </a:cubicBezTo>
                    <a:cubicBezTo>
                      <a:pt x="647" y="2"/>
                      <a:pt x="640" y="1"/>
                      <a:pt x="63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5"/>
              <p:cNvSpPr/>
              <p:nvPr/>
            </p:nvSpPr>
            <p:spPr>
              <a:xfrm>
                <a:off x="5341265" y="2620132"/>
                <a:ext cx="293119" cy="487630"/>
              </a:xfrm>
              <a:custGeom>
                <a:rect b="b" l="l" r="r" t="t"/>
                <a:pathLst>
                  <a:path extrusionOk="0" h="10820" w="6504">
                    <a:moveTo>
                      <a:pt x="2251" y="0"/>
                    </a:moveTo>
                    <a:cubicBezTo>
                      <a:pt x="2013" y="0"/>
                      <a:pt x="1774" y="63"/>
                      <a:pt x="1556" y="166"/>
                    </a:cubicBezTo>
                    <a:cubicBezTo>
                      <a:pt x="1379" y="260"/>
                      <a:pt x="1203" y="394"/>
                      <a:pt x="1047" y="571"/>
                    </a:cubicBezTo>
                    <a:cubicBezTo>
                      <a:pt x="768" y="892"/>
                      <a:pt x="550" y="1307"/>
                      <a:pt x="374" y="1878"/>
                    </a:cubicBezTo>
                    <a:cubicBezTo>
                      <a:pt x="228" y="2335"/>
                      <a:pt x="135" y="2843"/>
                      <a:pt x="72" y="3476"/>
                    </a:cubicBezTo>
                    <a:cubicBezTo>
                      <a:pt x="21" y="3942"/>
                      <a:pt x="0" y="4430"/>
                      <a:pt x="10" y="4928"/>
                    </a:cubicBezTo>
                    <a:cubicBezTo>
                      <a:pt x="21" y="5374"/>
                      <a:pt x="62" y="5830"/>
                      <a:pt x="135" y="6307"/>
                    </a:cubicBezTo>
                    <a:cubicBezTo>
                      <a:pt x="228" y="6920"/>
                      <a:pt x="374" y="7521"/>
                      <a:pt x="570" y="8081"/>
                    </a:cubicBezTo>
                    <a:cubicBezTo>
                      <a:pt x="799" y="8734"/>
                      <a:pt x="1068" y="9285"/>
                      <a:pt x="1400" y="9730"/>
                    </a:cubicBezTo>
                    <a:cubicBezTo>
                      <a:pt x="1764" y="10239"/>
                      <a:pt x="2179" y="10592"/>
                      <a:pt x="2645" y="10799"/>
                    </a:cubicBezTo>
                    <a:cubicBezTo>
                      <a:pt x="2676" y="10820"/>
                      <a:pt x="2697" y="10820"/>
                      <a:pt x="2718" y="10820"/>
                    </a:cubicBezTo>
                    <a:lnTo>
                      <a:pt x="2749" y="10820"/>
                    </a:lnTo>
                    <a:cubicBezTo>
                      <a:pt x="2790" y="10809"/>
                      <a:pt x="2822" y="10788"/>
                      <a:pt x="2842" y="10747"/>
                    </a:cubicBezTo>
                    <a:cubicBezTo>
                      <a:pt x="2842" y="10737"/>
                      <a:pt x="2852" y="10726"/>
                      <a:pt x="2852" y="10716"/>
                    </a:cubicBezTo>
                    <a:cubicBezTo>
                      <a:pt x="3350" y="10166"/>
                      <a:pt x="3817" y="9564"/>
                      <a:pt x="4253" y="8921"/>
                    </a:cubicBezTo>
                    <a:cubicBezTo>
                      <a:pt x="4710" y="8247"/>
                      <a:pt x="5114" y="7531"/>
                      <a:pt x="5456" y="6805"/>
                    </a:cubicBezTo>
                    <a:cubicBezTo>
                      <a:pt x="6079" y="5488"/>
                      <a:pt x="6421" y="4285"/>
                      <a:pt x="6504" y="3123"/>
                    </a:cubicBezTo>
                    <a:cubicBezTo>
                      <a:pt x="6504" y="3091"/>
                      <a:pt x="6494" y="3050"/>
                      <a:pt x="6462" y="3029"/>
                    </a:cubicBezTo>
                    <a:cubicBezTo>
                      <a:pt x="6441" y="2999"/>
                      <a:pt x="6400" y="2978"/>
                      <a:pt x="6358" y="2978"/>
                    </a:cubicBezTo>
                    <a:cubicBezTo>
                      <a:pt x="6349" y="2978"/>
                      <a:pt x="6328" y="2978"/>
                      <a:pt x="6317" y="2988"/>
                    </a:cubicBezTo>
                    <a:cubicBezTo>
                      <a:pt x="6234" y="2895"/>
                      <a:pt x="6151" y="2791"/>
                      <a:pt x="6068" y="2697"/>
                    </a:cubicBezTo>
                    <a:cubicBezTo>
                      <a:pt x="5830" y="2428"/>
                      <a:pt x="5570" y="2137"/>
                      <a:pt x="5311" y="1867"/>
                    </a:cubicBezTo>
                    <a:cubicBezTo>
                      <a:pt x="4772" y="1307"/>
                      <a:pt x="4305" y="892"/>
                      <a:pt x="3848" y="581"/>
                    </a:cubicBezTo>
                    <a:cubicBezTo>
                      <a:pt x="3578" y="405"/>
                      <a:pt x="3309" y="260"/>
                      <a:pt x="3050" y="156"/>
                    </a:cubicBezTo>
                    <a:cubicBezTo>
                      <a:pt x="2780" y="53"/>
                      <a:pt x="2520" y="0"/>
                      <a:pt x="227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5"/>
              <p:cNvSpPr/>
              <p:nvPr/>
            </p:nvSpPr>
            <p:spPr>
              <a:xfrm>
                <a:off x="5341265" y="2620628"/>
                <a:ext cx="155663" cy="487585"/>
              </a:xfrm>
              <a:custGeom>
                <a:rect b="b" l="l" r="r" t="t"/>
                <a:pathLst>
                  <a:path extrusionOk="0" h="10819" w="3454">
                    <a:moveTo>
                      <a:pt x="2033" y="0"/>
                    </a:moveTo>
                    <a:cubicBezTo>
                      <a:pt x="1867" y="31"/>
                      <a:pt x="1711" y="83"/>
                      <a:pt x="1556" y="155"/>
                    </a:cubicBezTo>
                    <a:cubicBezTo>
                      <a:pt x="1369" y="249"/>
                      <a:pt x="1203" y="383"/>
                      <a:pt x="1047" y="560"/>
                    </a:cubicBezTo>
                    <a:cubicBezTo>
                      <a:pt x="757" y="881"/>
                      <a:pt x="550" y="1296"/>
                      <a:pt x="374" y="1867"/>
                    </a:cubicBezTo>
                    <a:cubicBezTo>
                      <a:pt x="228" y="2324"/>
                      <a:pt x="135" y="2832"/>
                      <a:pt x="72" y="3465"/>
                    </a:cubicBezTo>
                    <a:cubicBezTo>
                      <a:pt x="21" y="3931"/>
                      <a:pt x="0" y="4419"/>
                      <a:pt x="10" y="4917"/>
                    </a:cubicBezTo>
                    <a:cubicBezTo>
                      <a:pt x="10" y="5363"/>
                      <a:pt x="52" y="5819"/>
                      <a:pt x="125" y="6296"/>
                    </a:cubicBezTo>
                    <a:cubicBezTo>
                      <a:pt x="228" y="6909"/>
                      <a:pt x="374" y="7510"/>
                      <a:pt x="560" y="8070"/>
                    </a:cubicBezTo>
                    <a:cubicBezTo>
                      <a:pt x="799" y="8734"/>
                      <a:pt x="1068" y="9274"/>
                      <a:pt x="1400" y="9730"/>
                    </a:cubicBezTo>
                    <a:cubicBezTo>
                      <a:pt x="1764" y="10228"/>
                      <a:pt x="2179" y="10591"/>
                      <a:pt x="2645" y="10798"/>
                    </a:cubicBezTo>
                    <a:cubicBezTo>
                      <a:pt x="2676" y="10809"/>
                      <a:pt x="2697" y="10819"/>
                      <a:pt x="2718" y="10819"/>
                    </a:cubicBezTo>
                    <a:cubicBezTo>
                      <a:pt x="2728" y="10819"/>
                      <a:pt x="2749" y="10809"/>
                      <a:pt x="2759" y="10809"/>
                    </a:cubicBezTo>
                    <a:cubicBezTo>
                      <a:pt x="2790" y="10798"/>
                      <a:pt x="2822" y="10777"/>
                      <a:pt x="2842" y="10747"/>
                    </a:cubicBezTo>
                    <a:cubicBezTo>
                      <a:pt x="2852" y="10726"/>
                      <a:pt x="2852" y="10715"/>
                      <a:pt x="2863" y="10705"/>
                    </a:cubicBezTo>
                    <a:cubicBezTo>
                      <a:pt x="3060" y="10477"/>
                      <a:pt x="3257" y="10249"/>
                      <a:pt x="3454" y="10000"/>
                    </a:cubicBezTo>
                    <a:cubicBezTo>
                      <a:pt x="3444" y="10000"/>
                      <a:pt x="3444" y="9989"/>
                      <a:pt x="3433" y="9989"/>
                    </a:cubicBezTo>
                    <a:cubicBezTo>
                      <a:pt x="3278" y="9864"/>
                      <a:pt x="3133" y="9730"/>
                      <a:pt x="2988" y="9595"/>
                    </a:cubicBezTo>
                    <a:cubicBezTo>
                      <a:pt x="2842" y="9460"/>
                      <a:pt x="2707" y="9315"/>
                      <a:pt x="2573" y="9159"/>
                    </a:cubicBezTo>
                    <a:cubicBezTo>
                      <a:pt x="2324" y="8879"/>
                      <a:pt x="2085" y="8568"/>
                      <a:pt x="1888" y="8246"/>
                    </a:cubicBezTo>
                    <a:cubicBezTo>
                      <a:pt x="1681" y="7925"/>
                      <a:pt x="1504" y="7582"/>
                      <a:pt x="1359" y="7240"/>
                    </a:cubicBezTo>
                    <a:cubicBezTo>
                      <a:pt x="1213" y="6898"/>
                      <a:pt x="1089" y="6545"/>
                      <a:pt x="996" y="6182"/>
                    </a:cubicBezTo>
                    <a:cubicBezTo>
                      <a:pt x="902" y="5819"/>
                      <a:pt x="830" y="5446"/>
                      <a:pt x="789" y="5072"/>
                    </a:cubicBezTo>
                    <a:cubicBezTo>
                      <a:pt x="747" y="4699"/>
                      <a:pt x="736" y="4315"/>
                      <a:pt x="747" y="3931"/>
                    </a:cubicBezTo>
                    <a:cubicBezTo>
                      <a:pt x="747" y="3744"/>
                      <a:pt x="768" y="3548"/>
                      <a:pt x="778" y="3361"/>
                    </a:cubicBezTo>
                    <a:cubicBezTo>
                      <a:pt x="799" y="3184"/>
                      <a:pt x="819" y="3008"/>
                      <a:pt x="851" y="2832"/>
                    </a:cubicBezTo>
                    <a:cubicBezTo>
                      <a:pt x="892" y="2541"/>
                      <a:pt x="955" y="2241"/>
                      <a:pt x="1017" y="1950"/>
                    </a:cubicBezTo>
                    <a:cubicBezTo>
                      <a:pt x="1100" y="1639"/>
                      <a:pt x="1193" y="1338"/>
                      <a:pt x="1317" y="1047"/>
                    </a:cubicBezTo>
                    <a:cubicBezTo>
                      <a:pt x="1442" y="768"/>
                      <a:pt x="1587" y="498"/>
                      <a:pt x="1784" y="259"/>
                    </a:cubicBezTo>
                    <a:cubicBezTo>
                      <a:pt x="1857" y="166"/>
                      <a:pt x="1940" y="83"/>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5"/>
              <p:cNvSpPr/>
              <p:nvPr/>
            </p:nvSpPr>
            <p:spPr>
              <a:xfrm>
                <a:off x="5857384" y="2436435"/>
                <a:ext cx="267431" cy="291722"/>
              </a:xfrm>
              <a:custGeom>
                <a:rect b="b" l="l" r="r" t="t"/>
                <a:pathLst>
                  <a:path extrusionOk="0" h="6473" w="5934">
                    <a:moveTo>
                      <a:pt x="3485" y="0"/>
                    </a:moveTo>
                    <a:cubicBezTo>
                      <a:pt x="3392" y="0"/>
                      <a:pt x="3299" y="10"/>
                      <a:pt x="3205" y="31"/>
                    </a:cubicBezTo>
                    <a:cubicBezTo>
                      <a:pt x="2997" y="72"/>
                      <a:pt x="2801" y="155"/>
                      <a:pt x="2593" y="280"/>
                    </a:cubicBezTo>
                    <a:cubicBezTo>
                      <a:pt x="2220" y="519"/>
                      <a:pt x="1877" y="861"/>
                      <a:pt x="1515" y="1379"/>
                    </a:cubicBezTo>
                    <a:cubicBezTo>
                      <a:pt x="1224" y="1794"/>
                      <a:pt x="964" y="2271"/>
                      <a:pt x="715" y="2832"/>
                    </a:cubicBezTo>
                    <a:cubicBezTo>
                      <a:pt x="570" y="3174"/>
                      <a:pt x="436" y="3516"/>
                      <a:pt x="342" y="3838"/>
                    </a:cubicBezTo>
                    <a:cubicBezTo>
                      <a:pt x="259" y="4097"/>
                      <a:pt x="197" y="4315"/>
                      <a:pt x="166" y="4512"/>
                    </a:cubicBezTo>
                    <a:lnTo>
                      <a:pt x="145" y="4512"/>
                    </a:lnTo>
                    <a:cubicBezTo>
                      <a:pt x="125" y="4512"/>
                      <a:pt x="114" y="4512"/>
                      <a:pt x="93" y="4523"/>
                    </a:cubicBezTo>
                    <a:cubicBezTo>
                      <a:pt x="62" y="4543"/>
                      <a:pt x="31" y="4564"/>
                      <a:pt x="10" y="4606"/>
                    </a:cubicBezTo>
                    <a:cubicBezTo>
                      <a:pt x="0" y="4636"/>
                      <a:pt x="0" y="4689"/>
                      <a:pt x="21" y="4730"/>
                    </a:cubicBezTo>
                    <a:cubicBezTo>
                      <a:pt x="42" y="4761"/>
                      <a:pt x="62" y="4782"/>
                      <a:pt x="93" y="4792"/>
                    </a:cubicBezTo>
                    <a:cubicBezTo>
                      <a:pt x="705" y="4979"/>
                      <a:pt x="1307" y="5238"/>
                      <a:pt x="1877" y="5487"/>
                    </a:cubicBezTo>
                    <a:cubicBezTo>
                      <a:pt x="2748" y="5860"/>
                      <a:pt x="3651" y="6245"/>
                      <a:pt x="4595" y="6400"/>
                    </a:cubicBezTo>
                    <a:cubicBezTo>
                      <a:pt x="4875" y="6441"/>
                      <a:pt x="5166" y="6473"/>
                      <a:pt x="5436" y="6473"/>
                    </a:cubicBezTo>
                    <a:cubicBezTo>
                      <a:pt x="5549" y="6473"/>
                      <a:pt x="5674" y="6462"/>
                      <a:pt x="5809" y="6452"/>
                    </a:cubicBezTo>
                    <a:cubicBezTo>
                      <a:pt x="5840" y="6452"/>
                      <a:pt x="5871" y="6431"/>
                      <a:pt x="5902" y="6400"/>
                    </a:cubicBezTo>
                    <a:cubicBezTo>
                      <a:pt x="5923" y="6369"/>
                      <a:pt x="5933" y="6328"/>
                      <a:pt x="5933" y="6286"/>
                    </a:cubicBezTo>
                    <a:cubicBezTo>
                      <a:pt x="5923" y="6255"/>
                      <a:pt x="5913" y="6224"/>
                      <a:pt x="5892" y="6203"/>
                    </a:cubicBezTo>
                    <a:cubicBezTo>
                      <a:pt x="5747" y="5736"/>
                      <a:pt x="5664" y="5290"/>
                      <a:pt x="5591" y="4906"/>
                    </a:cubicBezTo>
                    <a:lnTo>
                      <a:pt x="5581" y="4855"/>
                    </a:lnTo>
                    <a:cubicBezTo>
                      <a:pt x="5519" y="4574"/>
                      <a:pt x="5477" y="4315"/>
                      <a:pt x="5445" y="4056"/>
                    </a:cubicBezTo>
                    <a:cubicBezTo>
                      <a:pt x="5425" y="3910"/>
                      <a:pt x="5404" y="3776"/>
                      <a:pt x="5383" y="3631"/>
                    </a:cubicBezTo>
                    <a:lnTo>
                      <a:pt x="5383" y="3610"/>
                    </a:lnTo>
                    <a:cubicBezTo>
                      <a:pt x="5342" y="3288"/>
                      <a:pt x="5300" y="2925"/>
                      <a:pt x="5238" y="2573"/>
                    </a:cubicBezTo>
                    <a:cubicBezTo>
                      <a:pt x="5155" y="2095"/>
                      <a:pt x="5041" y="1525"/>
                      <a:pt x="4802" y="985"/>
                    </a:cubicBezTo>
                    <a:cubicBezTo>
                      <a:pt x="4699" y="747"/>
                      <a:pt x="4564" y="549"/>
                      <a:pt x="4419" y="394"/>
                    </a:cubicBezTo>
                    <a:cubicBezTo>
                      <a:pt x="4346" y="321"/>
                      <a:pt x="4263" y="249"/>
                      <a:pt x="4170" y="187"/>
                    </a:cubicBezTo>
                    <a:cubicBezTo>
                      <a:pt x="4087" y="135"/>
                      <a:pt x="3993" y="93"/>
                      <a:pt x="3869" y="62"/>
                    </a:cubicBezTo>
                    <a:cubicBezTo>
                      <a:pt x="3755" y="21"/>
                      <a:pt x="3620" y="0"/>
                      <a:pt x="3485"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5"/>
              <p:cNvSpPr/>
              <p:nvPr/>
            </p:nvSpPr>
            <p:spPr>
              <a:xfrm>
                <a:off x="5401521" y="2699136"/>
                <a:ext cx="248322" cy="369824"/>
              </a:xfrm>
              <a:custGeom>
                <a:rect b="b" l="l" r="r" t="t"/>
                <a:pathLst>
                  <a:path extrusionOk="0" h="8206" w="5510">
                    <a:moveTo>
                      <a:pt x="1598" y="1"/>
                    </a:moveTo>
                    <a:cubicBezTo>
                      <a:pt x="1474" y="1"/>
                      <a:pt x="1349" y="31"/>
                      <a:pt x="1215" y="84"/>
                    </a:cubicBezTo>
                    <a:cubicBezTo>
                      <a:pt x="1100" y="135"/>
                      <a:pt x="987" y="208"/>
                      <a:pt x="872" y="312"/>
                    </a:cubicBezTo>
                    <a:cubicBezTo>
                      <a:pt x="769" y="416"/>
                      <a:pt x="665" y="540"/>
                      <a:pt x="561" y="716"/>
                    </a:cubicBezTo>
                    <a:cubicBezTo>
                      <a:pt x="489" y="831"/>
                      <a:pt x="416" y="955"/>
                      <a:pt x="364" y="1080"/>
                    </a:cubicBezTo>
                    <a:cubicBezTo>
                      <a:pt x="261" y="1329"/>
                      <a:pt x="178" y="1598"/>
                      <a:pt x="125" y="1878"/>
                    </a:cubicBezTo>
                    <a:cubicBezTo>
                      <a:pt x="12" y="2428"/>
                      <a:pt x="1" y="3030"/>
                      <a:pt x="84" y="3704"/>
                    </a:cubicBezTo>
                    <a:cubicBezTo>
                      <a:pt x="167" y="4337"/>
                      <a:pt x="323" y="4969"/>
                      <a:pt x="540" y="5591"/>
                    </a:cubicBezTo>
                    <a:cubicBezTo>
                      <a:pt x="738" y="6131"/>
                      <a:pt x="976" y="6619"/>
                      <a:pt x="1246" y="7064"/>
                    </a:cubicBezTo>
                    <a:cubicBezTo>
                      <a:pt x="1381" y="7283"/>
                      <a:pt x="1536" y="7490"/>
                      <a:pt x="1692" y="7687"/>
                    </a:cubicBezTo>
                    <a:cubicBezTo>
                      <a:pt x="1847" y="7864"/>
                      <a:pt x="2003" y="8030"/>
                      <a:pt x="2169" y="8164"/>
                    </a:cubicBezTo>
                    <a:cubicBezTo>
                      <a:pt x="2200" y="8195"/>
                      <a:pt x="2232" y="8205"/>
                      <a:pt x="2273" y="8205"/>
                    </a:cubicBezTo>
                    <a:cubicBezTo>
                      <a:pt x="2315" y="8205"/>
                      <a:pt x="2345" y="8195"/>
                      <a:pt x="2377" y="8164"/>
                    </a:cubicBezTo>
                    <a:cubicBezTo>
                      <a:pt x="2387" y="8154"/>
                      <a:pt x="2397" y="8143"/>
                      <a:pt x="2397" y="8133"/>
                    </a:cubicBezTo>
                    <a:cubicBezTo>
                      <a:pt x="2501" y="8092"/>
                      <a:pt x="2584" y="8050"/>
                      <a:pt x="2677" y="8009"/>
                    </a:cubicBezTo>
                    <a:cubicBezTo>
                      <a:pt x="2771" y="7947"/>
                      <a:pt x="2875" y="7884"/>
                      <a:pt x="2978" y="7791"/>
                    </a:cubicBezTo>
                    <a:cubicBezTo>
                      <a:pt x="3165" y="7635"/>
                      <a:pt x="3341" y="7449"/>
                      <a:pt x="3539" y="7200"/>
                    </a:cubicBezTo>
                    <a:cubicBezTo>
                      <a:pt x="3870" y="6774"/>
                      <a:pt x="4161" y="6276"/>
                      <a:pt x="4482" y="5591"/>
                    </a:cubicBezTo>
                    <a:cubicBezTo>
                      <a:pt x="4669" y="5187"/>
                      <a:pt x="4846" y="4752"/>
                      <a:pt x="5001" y="4295"/>
                    </a:cubicBezTo>
                    <a:cubicBezTo>
                      <a:pt x="5136" y="3911"/>
                      <a:pt x="5240" y="3569"/>
                      <a:pt x="5312" y="3237"/>
                    </a:cubicBezTo>
                    <a:cubicBezTo>
                      <a:pt x="5323" y="3247"/>
                      <a:pt x="5343" y="3247"/>
                      <a:pt x="5364" y="3247"/>
                    </a:cubicBezTo>
                    <a:lnTo>
                      <a:pt x="5395" y="3247"/>
                    </a:lnTo>
                    <a:cubicBezTo>
                      <a:pt x="5436" y="3237"/>
                      <a:pt x="5468" y="3206"/>
                      <a:pt x="5489" y="3175"/>
                    </a:cubicBezTo>
                    <a:cubicBezTo>
                      <a:pt x="5509" y="3143"/>
                      <a:pt x="5509" y="3102"/>
                      <a:pt x="5499" y="3060"/>
                    </a:cubicBezTo>
                    <a:cubicBezTo>
                      <a:pt x="5489" y="3030"/>
                      <a:pt x="5468" y="3009"/>
                      <a:pt x="5436" y="2977"/>
                    </a:cubicBezTo>
                    <a:lnTo>
                      <a:pt x="5374" y="2936"/>
                    </a:lnTo>
                    <a:lnTo>
                      <a:pt x="5312" y="2884"/>
                    </a:lnTo>
                    <a:cubicBezTo>
                      <a:pt x="5001" y="2645"/>
                      <a:pt x="4680" y="2366"/>
                      <a:pt x="4316" y="2023"/>
                    </a:cubicBezTo>
                    <a:cubicBezTo>
                      <a:pt x="4099" y="1816"/>
                      <a:pt x="3891" y="1608"/>
                      <a:pt x="3694" y="1401"/>
                    </a:cubicBezTo>
                    <a:cubicBezTo>
                      <a:pt x="3486" y="1183"/>
                      <a:pt x="3269" y="955"/>
                      <a:pt x="3041" y="748"/>
                    </a:cubicBezTo>
                    <a:cubicBezTo>
                      <a:pt x="2781" y="509"/>
                      <a:pt x="2563" y="343"/>
                      <a:pt x="2335" y="218"/>
                    </a:cubicBezTo>
                    <a:cubicBezTo>
                      <a:pt x="2086" y="73"/>
                      <a:pt x="1847" y="1"/>
                      <a:pt x="1619" y="1"/>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5"/>
              <p:cNvSpPr/>
              <p:nvPr/>
            </p:nvSpPr>
            <p:spPr>
              <a:xfrm>
                <a:off x="5943374" y="2479430"/>
                <a:ext cx="135157" cy="232864"/>
              </a:xfrm>
              <a:custGeom>
                <a:rect b="b" l="l" r="r" t="t"/>
                <a:pathLst>
                  <a:path extrusionOk="0" h="5167" w="2999">
                    <a:moveTo>
                      <a:pt x="1702" y="0"/>
                    </a:moveTo>
                    <a:cubicBezTo>
                      <a:pt x="1391" y="0"/>
                      <a:pt x="1110" y="301"/>
                      <a:pt x="996" y="436"/>
                    </a:cubicBezTo>
                    <a:cubicBezTo>
                      <a:pt x="840" y="623"/>
                      <a:pt x="716" y="851"/>
                      <a:pt x="582" y="1162"/>
                    </a:cubicBezTo>
                    <a:cubicBezTo>
                      <a:pt x="478" y="1411"/>
                      <a:pt x="384" y="1702"/>
                      <a:pt x="301" y="2034"/>
                    </a:cubicBezTo>
                    <a:cubicBezTo>
                      <a:pt x="239" y="2324"/>
                      <a:pt x="177" y="2645"/>
                      <a:pt x="125" y="3009"/>
                    </a:cubicBezTo>
                    <a:lnTo>
                      <a:pt x="125" y="3071"/>
                    </a:lnTo>
                    <a:cubicBezTo>
                      <a:pt x="73" y="3081"/>
                      <a:pt x="42" y="3102"/>
                      <a:pt x="21" y="3143"/>
                    </a:cubicBezTo>
                    <a:cubicBezTo>
                      <a:pt x="11" y="3175"/>
                      <a:pt x="1" y="3216"/>
                      <a:pt x="11" y="3247"/>
                    </a:cubicBezTo>
                    <a:cubicBezTo>
                      <a:pt x="31" y="3299"/>
                      <a:pt x="52" y="3361"/>
                      <a:pt x="84" y="3424"/>
                    </a:cubicBezTo>
                    <a:cubicBezTo>
                      <a:pt x="63" y="3599"/>
                      <a:pt x="52" y="3755"/>
                      <a:pt x="42" y="3911"/>
                    </a:cubicBezTo>
                    <a:cubicBezTo>
                      <a:pt x="31" y="4170"/>
                      <a:pt x="21" y="4388"/>
                      <a:pt x="31" y="4595"/>
                    </a:cubicBezTo>
                    <a:cubicBezTo>
                      <a:pt x="31" y="4678"/>
                      <a:pt x="94" y="4740"/>
                      <a:pt x="177" y="4740"/>
                    </a:cubicBezTo>
                    <a:cubicBezTo>
                      <a:pt x="218" y="4740"/>
                      <a:pt x="250" y="4731"/>
                      <a:pt x="280" y="4699"/>
                    </a:cubicBezTo>
                    <a:cubicBezTo>
                      <a:pt x="312" y="4668"/>
                      <a:pt x="322" y="4637"/>
                      <a:pt x="322" y="4595"/>
                    </a:cubicBezTo>
                    <a:cubicBezTo>
                      <a:pt x="312" y="4357"/>
                      <a:pt x="322" y="4097"/>
                      <a:pt x="333" y="3828"/>
                    </a:cubicBezTo>
                    <a:lnTo>
                      <a:pt x="374" y="3890"/>
                    </a:lnTo>
                    <a:cubicBezTo>
                      <a:pt x="540" y="4087"/>
                      <a:pt x="737" y="4263"/>
                      <a:pt x="965" y="4419"/>
                    </a:cubicBezTo>
                    <a:cubicBezTo>
                      <a:pt x="1142" y="4533"/>
                      <a:pt x="1484" y="4720"/>
                      <a:pt x="1847" y="4720"/>
                    </a:cubicBezTo>
                    <a:cubicBezTo>
                      <a:pt x="2023" y="4720"/>
                      <a:pt x="2179" y="4668"/>
                      <a:pt x="2324" y="4575"/>
                    </a:cubicBezTo>
                    <a:cubicBezTo>
                      <a:pt x="2428" y="4502"/>
                      <a:pt x="2511" y="4409"/>
                      <a:pt x="2583" y="4295"/>
                    </a:cubicBezTo>
                    <a:cubicBezTo>
                      <a:pt x="2604" y="4388"/>
                      <a:pt x="2615" y="4492"/>
                      <a:pt x="2635" y="4595"/>
                    </a:cubicBezTo>
                    <a:cubicBezTo>
                      <a:pt x="2656" y="4710"/>
                      <a:pt x="2677" y="4814"/>
                      <a:pt x="2687" y="4927"/>
                    </a:cubicBezTo>
                    <a:lnTo>
                      <a:pt x="2698" y="4979"/>
                    </a:lnTo>
                    <a:lnTo>
                      <a:pt x="2698" y="5021"/>
                    </a:lnTo>
                    <a:cubicBezTo>
                      <a:pt x="2708" y="5062"/>
                      <a:pt x="2708" y="5093"/>
                      <a:pt x="2739" y="5125"/>
                    </a:cubicBezTo>
                    <a:cubicBezTo>
                      <a:pt x="2770" y="5155"/>
                      <a:pt x="2801" y="5166"/>
                      <a:pt x="2843" y="5166"/>
                    </a:cubicBezTo>
                    <a:cubicBezTo>
                      <a:pt x="2884" y="5166"/>
                      <a:pt x="2915" y="5155"/>
                      <a:pt x="2947" y="5125"/>
                    </a:cubicBezTo>
                    <a:cubicBezTo>
                      <a:pt x="2967" y="5104"/>
                      <a:pt x="2998" y="5062"/>
                      <a:pt x="2988" y="5021"/>
                    </a:cubicBezTo>
                    <a:cubicBezTo>
                      <a:pt x="2947" y="4699"/>
                      <a:pt x="2894" y="4388"/>
                      <a:pt x="2843" y="4108"/>
                    </a:cubicBezTo>
                    <a:lnTo>
                      <a:pt x="2822" y="3984"/>
                    </a:lnTo>
                    <a:cubicBezTo>
                      <a:pt x="2770" y="3735"/>
                      <a:pt x="2718" y="3486"/>
                      <a:pt x="2687" y="3226"/>
                    </a:cubicBezTo>
                    <a:lnTo>
                      <a:pt x="2656" y="2915"/>
                    </a:lnTo>
                    <a:lnTo>
                      <a:pt x="2656" y="2853"/>
                    </a:lnTo>
                    <a:cubicBezTo>
                      <a:pt x="2645" y="2656"/>
                      <a:pt x="2625" y="2458"/>
                      <a:pt x="2615" y="2262"/>
                    </a:cubicBezTo>
                    <a:cubicBezTo>
                      <a:pt x="2573" y="1836"/>
                      <a:pt x="2532" y="1380"/>
                      <a:pt x="2428" y="944"/>
                    </a:cubicBezTo>
                    <a:cubicBezTo>
                      <a:pt x="2376" y="727"/>
                      <a:pt x="2313" y="561"/>
                      <a:pt x="2241" y="405"/>
                    </a:cubicBezTo>
                    <a:cubicBezTo>
                      <a:pt x="2158" y="249"/>
                      <a:pt x="2055" y="135"/>
                      <a:pt x="1940" y="63"/>
                    </a:cubicBezTo>
                    <a:cubicBezTo>
                      <a:pt x="1868" y="21"/>
                      <a:pt x="1785" y="0"/>
                      <a:pt x="1702" y="0"/>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5"/>
              <p:cNvSpPr/>
              <p:nvPr/>
            </p:nvSpPr>
            <p:spPr>
              <a:xfrm>
                <a:off x="5437575" y="2610758"/>
                <a:ext cx="846638" cy="710174"/>
              </a:xfrm>
              <a:custGeom>
                <a:rect b="b" l="l" r="r" t="t"/>
                <a:pathLst>
                  <a:path extrusionOk="0" h="15758" w="18786">
                    <a:moveTo>
                      <a:pt x="10528" y="1"/>
                    </a:moveTo>
                    <a:cubicBezTo>
                      <a:pt x="10394" y="1"/>
                      <a:pt x="10238" y="12"/>
                      <a:pt x="10093" y="12"/>
                    </a:cubicBezTo>
                    <a:cubicBezTo>
                      <a:pt x="9232" y="53"/>
                      <a:pt x="8340" y="229"/>
                      <a:pt x="7437" y="519"/>
                    </a:cubicBezTo>
                    <a:cubicBezTo>
                      <a:pt x="6587" y="800"/>
                      <a:pt x="5747" y="1183"/>
                      <a:pt x="4938" y="1671"/>
                    </a:cubicBezTo>
                    <a:cubicBezTo>
                      <a:pt x="4159" y="2138"/>
                      <a:pt x="3444" y="2677"/>
                      <a:pt x="2801" y="3290"/>
                    </a:cubicBezTo>
                    <a:cubicBezTo>
                      <a:pt x="2490" y="3590"/>
                      <a:pt x="2199" y="3912"/>
                      <a:pt x="1939" y="4233"/>
                    </a:cubicBezTo>
                    <a:cubicBezTo>
                      <a:pt x="1701" y="4534"/>
                      <a:pt x="1494" y="4825"/>
                      <a:pt x="1317" y="5125"/>
                    </a:cubicBezTo>
                    <a:cubicBezTo>
                      <a:pt x="985" y="5665"/>
                      <a:pt x="715" y="6277"/>
                      <a:pt x="498" y="6951"/>
                    </a:cubicBezTo>
                    <a:cubicBezTo>
                      <a:pt x="290" y="7605"/>
                      <a:pt x="145" y="8299"/>
                      <a:pt x="72" y="9005"/>
                    </a:cubicBezTo>
                    <a:cubicBezTo>
                      <a:pt x="0" y="9710"/>
                      <a:pt x="10" y="10405"/>
                      <a:pt x="104" y="11090"/>
                    </a:cubicBezTo>
                    <a:cubicBezTo>
                      <a:pt x="197" y="11764"/>
                      <a:pt x="383" y="12407"/>
                      <a:pt x="664" y="12988"/>
                    </a:cubicBezTo>
                    <a:cubicBezTo>
                      <a:pt x="954" y="13569"/>
                      <a:pt x="1349" y="14098"/>
                      <a:pt x="1826" y="14502"/>
                    </a:cubicBezTo>
                    <a:cubicBezTo>
                      <a:pt x="2158" y="14783"/>
                      <a:pt x="2541" y="15021"/>
                      <a:pt x="2946" y="15198"/>
                    </a:cubicBezTo>
                    <a:cubicBezTo>
                      <a:pt x="3163" y="15291"/>
                      <a:pt x="3402" y="15364"/>
                      <a:pt x="3631" y="15436"/>
                    </a:cubicBezTo>
                    <a:cubicBezTo>
                      <a:pt x="3869" y="15498"/>
                      <a:pt x="4129" y="15540"/>
                      <a:pt x="4419" y="15581"/>
                    </a:cubicBezTo>
                    <a:lnTo>
                      <a:pt x="4450" y="15581"/>
                    </a:lnTo>
                    <a:cubicBezTo>
                      <a:pt x="4958" y="15696"/>
                      <a:pt x="5528" y="15758"/>
                      <a:pt x="6182" y="15758"/>
                    </a:cubicBezTo>
                    <a:lnTo>
                      <a:pt x="6431" y="15758"/>
                    </a:lnTo>
                    <a:cubicBezTo>
                      <a:pt x="7147" y="15737"/>
                      <a:pt x="7925" y="15654"/>
                      <a:pt x="8786" y="15498"/>
                    </a:cubicBezTo>
                    <a:cubicBezTo>
                      <a:pt x="9263" y="15415"/>
                      <a:pt x="9740" y="15311"/>
                      <a:pt x="10228" y="15187"/>
                    </a:cubicBezTo>
                    <a:cubicBezTo>
                      <a:pt x="10425" y="15136"/>
                      <a:pt x="10643" y="15083"/>
                      <a:pt x="10871" y="15011"/>
                    </a:cubicBezTo>
                    <a:cubicBezTo>
                      <a:pt x="10933" y="15000"/>
                      <a:pt x="10995" y="14980"/>
                      <a:pt x="11058" y="14959"/>
                    </a:cubicBezTo>
                    <a:cubicBezTo>
                      <a:pt x="11203" y="14928"/>
                      <a:pt x="11348" y="14887"/>
                      <a:pt x="11493" y="14855"/>
                    </a:cubicBezTo>
                    <a:cubicBezTo>
                      <a:pt x="11960" y="14731"/>
                      <a:pt x="12375" y="14596"/>
                      <a:pt x="12759" y="14461"/>
                    </a:cubicBezTo>
                    <a:cubicBezTo>
                      <a:pt x="13609" y="14150"/>
                      <a:pt x="14419" y="13766"/>
                      <a:pt x="15155" y="13310"/>
                    </a:cubicBezTo>
                    <a:cubicBezTo>
                      <a:pt x="16369" y="12563"/>
                      <a:pt x="17935" y="11277"/>
                      <a:pt x="18547" y="9399"/>
                    </a:cubicBezTo>
                    <a:cubicBezTo>
                      <a:pt x="18609" y="9202"/>
                      <a:pt x="18672" y="8995"/>
                      <a:pt x="18702" y="8776"/>
                    </a:cubicBezTo>
                    <a:cubicBezTo>
                      <a:pt x="18755" y="8507"/>
                      <a:pt x="18785" y="8269"/>
                      <a:pt x="18775" y="8050"/>
                    </a:cubicBezTo>
                    <a:cubicBezTo>
                      <a:pt x="18775" y="7812"/>
                      <a:pt x="18744" y="7563"/>
                      <a:pt x="18672" y="7314"/>
                    </a:cubicBezTo>
                    <a:cubicBezTo>
                      <a:pt x="18619" y="7107"/>
                      <a:pt x="18526" y="6899"/>
                      <a:pt x="18402" y="6650"/>
                    </a:cubicBezTo>
                    <a:cubicBezTo>
                      <a:pt x="18246" y="6339"/>
                      <a:pt x="18049" y="6038"/>
                      <a:pt x="17852" y="5748"/>
                    </a:cubicBezTo>
                    <a:cubicBezTo>
                      <a:pt x="17779" y="5634"/>
                      <a:pt x="17706" y="5530"/>
                      <a:pt x="17634" y="5416"/>
                    </a:cubicBezTo>
                    <a:cubicBezTo>
                      <a:pt x="17427" y="5094"/>
                      <a:pt x="17240" y="4752"/>
                      <a:pt x="17053" y="4420"/>
                    </a:cubicBezTo>
                    <a:cubicBezTo>
                      <a:pt x="16991" y="4316"/>
                      <a:pt x="16929" y="4202"/>
                      <a:pt x="16867" y="4099"/>
                    </a:cubicBezTo>
                    <a:cubicBezTo>
                      <a:pt x="16410" y="3290"/>
                      <a:pt x="15850" y="2377"/>
                      <a:pt x="15092" y="1661"/>
                    </a:cubicBezTo>
                    <a:cubicBezTo>
                      <a:pt x="14460" y="1059"/>
                      <a:pt x="13630" y="593"/>
                      <a:pt x="12686" y="302"/>
                    </a:cubicBezTo>
                    <a:cubicBezTo>
                      <a:pt x="12022" y="105"/>
                      <a:pt x="11296" y="1"/>
                      <a:pt x="10528"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5"/>
              <p:cNvSpPr/>
              <p:nvPr/>
            </p:nvSpPr>
            <p:spPr>
              <a:xfrm>
                <a:off x="5815741" y="3058643"/>
                <a:ext cx="446979" cy="255758"/>
              </a:xfrm>
              <a:custGeom>
                <a:rect b="b" l="l" r="r" t="t"/>
                <a:pathLst>
                  <a:path extrusionOk="0" h="5675" w="9918">
                    <a:moveTo>
                      <a:pt x="9866" y="0"/>
                    </a:moveTo>
                    <a:cubicBezTo>
                      <a:pt x="9855" y="0"/>
                      <a:pt x="9834" y="11"/>
                      <a:pt x="9824" y="32"/>
                    </a:cubicBezTo>
                    <a:lnTo>
                      <a:pt x="9793" y="125"/>
                    </a:lnTo>
                    <a:lnTo>
                      <a:pt x="9793" y="115"/>
                    </a:lnTo>
                    <a:cubicBezTo>
                      <a:pt x="9658" y="457"/>
                      <a:pt x="9461" y="768"/>
                      <a:pt x="9243" y="1048"/>
                    </a:cubicBezTo>
                    <a:cubicBezTo>
                      <a:pt x="9036" y="1318"/>
                      <a:pt x="8808" y="1567"/>
                      <a:pt x="8559" y="1805"/>
                    </a:cubicBezTo>
                    <a:cubicBezTo>
                      <a:pt x="8310" y="2044"/>
                      <a:pt x="8050" y="2262"/>
                      <a:pt x="7780" y="2469"/>
                    </a:cubicBezTo>
                    <a:cubicBezTo>
                      <a:pt x="7511" y="2676"/>
                      <a:pt x="7231" y="2874"/>
                      <a:pt x="6950" y="3061"/>
                    </a:cubicBezTo>
                    <a:cubicBezTo>
                      <a:pt x="6660" y="3268"/>
                      <a:pt x="6360" y="3455"/>
                      <a:pt x="6048" y="3642"/>
                    </a:cubicBezTo>
                    <a:cubicBezTo>
                      <a:pt x="5415" y="4015"/>
                      <a:pt x="4762" y="4347"/>
                      <a:pt x="4087" y="4627"/>
                    </a:cubicBezTo>
                    <a:lnTo>
                      <a:pt x="4108" y="4627"/>
                    </a:lnTo>
                    <a:cubicBezTo>
                      <a:pt x="3838" y="4730"/>
                      <a:pt x="3569" y="4834"/>
                      <a:pt x="3289" y="4938"/>
                    </a:cubicBezTo>
                    <a:cubicBezTo>
                      <a:pt x="3009" y="5032"/>
                      <a:pt x="2718" y="5115"/>
                      <a:pt x="2428" y="5198"/>
                    </a:cubicBezTo>
                    <a:cubicBezTo>
                      <a:pt x="1868" y="5343"/>
                      <a:pt x="1287" y="5467"/>
                      <a:pt x="706" y="5539"/>
                    </a:cubicBezTo>
                    <a:lnTo>
                      <a:pt x="717" y="5539"/>
                    </a:lnTo>
                    <a:cubicBezTo>
                      <a:pt x="488" y="5560"/>
                      <a:pt x="260" y="5581"/>
                      <a:pt x="42" y="5602"/>
                    </a:cubicBezTo>
                    <a:cubicBezTo>
                      <a:pt x="21" y="5602"/>
                      <a:pt x="0" y="5612"/>
                      <a:pt x="0" y="5633"/>
                    </a:cubicBezTo>
                    <a:cubicBezTo>
                      <a:pt x="0" y="5654"/>
                      <a:pt x="21" y="5675"/>
                      <a:pt x="42" y="5675"/>
                    </a:cubicBezTo>
                    <a:cubicBezTo>
                      <a:pt x="436" y="5643"/>
                      <a:pt x="841" y="5602"/>
                      <a:pt x="1235" y="5539"/>
                    </a:cubicBezTo>
                    <a:cubicBezTo>
                      <a:pt x="1650" y="5477"/>
                      <a:pt x="2054" y="5394"/>
                      <a:pt x="2459" y="5301"/>
                    </a:cubicBezTo>
                    <a:cubicBezTo>
                      <a:pt x="3268" y="5104"/>
                      <a:pt x="4057" y="4824"/>
                      <a:pt x="4824" y="4502"/>
                    </a:cubicBezTo>
                    <a:cubicBezTo>
                      <a:pt x="5208" y="4347"/>
                      <a:pt x="5581" y="4160"/>
                      <a:pt x="5945" y="3963"/>
                    </a:cubicBezTo>
                    <a:cubicBezTo>
                      <a:pt x="6307" y="3776"/>
                      <a:pt x="6660" y="3569"/>
                      <a:pt x="7003" y="3340"/>
                    </a:cubicBezTo>
                    <a:cubicBezTo>
                      <a:pt x="7345" y="3112"/>
                      <a:pt x="7667" y="2863"/>
                      <a:pt x="7978" y="2604"/>
                    </a:cubicBezTo>
                    <a:cubicBezTo>
                      <a:pt x="8299" y="2345"/>
                      <a:pt x="8589" y="2065"/>
                      <a:pt x="8870" y="1764"/>
                    </a:cubicBezTo>
                    <a:lnTo>
                      <a:pt x="9181" y="1390"/>
                    </a:lnTo>
                    <a:cubicBezTo>
                      <a:pt x="9285" y="1256"/>
                      <a:pt x="9378" y="1111"/>
                      <a:pt x="9471" y="975"/>
                    </a:cubicBezTo>
                    <a:lnTo>
                      <a:pt x="9720" y="540"/>
                    </a:lnTo>
                    <a:cubicBezTo>
                      <a:pt x="9762" y="467"/>
                      <a:pt x="9793" y="394"/>
                      <a:pt x="9824" y="322"/>
                    </a:cubicBezTo>
                    <a:cubicBezTo>
                      <a:pt x="9866" y="239"/>
                      <a:pt x="9886" y="145"/>
                      <a:pt x="9907" y="53"/>
                    </a:cubicBezTo>
                    <a:cubicBezTo>
                      <a:pt x="9917" y="32"/>
                      <a:pt x="9907" y="11"/>
                      <a:pt x="98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5"/>
              <p:cNvSpPr/>
              <p:nvPr/>
            </p:nvSpPr>
            <p:spPr>
              <a:xfrm>
                <a:off x="5954100" y="3260142"/>
                <a:ext cx="41687" cy="19064"/>
              </a:xfrm>
              <a:custGeom>
                <a:rect b="b" l="l" r="r" t="t"/>
                <a:pathLst>
                  <a:path extrusionOk="0" h="423" w="925">
                    <a:moveTo>
                      <a:pt x="883" y="0"/>
                    </a:moveTo>
                    <a:lnTo>
                      <a:pt x="872" y="10"/>
                    </a:lnTo>
                    <a:cubicBezTo>
                      <a:pt x="593" y="135"/>
                      <a:pt x="312" y="249"/>
                      <a:pt x="22" y="353"/>
                    </a:cubicBezTo>
                    <a:cubicBezTo>
                      <a:pt x="22" y="353"/>
                      <a:pt x="12" y="363"/>
                      <a:pt x="12" y="374"/>
                    </a:cubicBezTo>
                    <a:cubicBezTo>
                      <a:pt x="1" y="384"/>
                      <a:pt x="12" y="395"/>
                      <a:pt x="12" y="405"/>
                    </a:cubicBezTo>
                    <a:cubicBezTo>
                      <a:pt x="12" y="415"/>
                      <a:pt x="22" y="415"/>
                      <a:pt x="32" y="415"/>
                    </a:cubicBezTo>
                    <a:cubicBezTo>
                      <a:pt x="37" y="420"/>
                      <a:pt x="43" y="423"/>
                      <a:pt x="48" y="423"/>
                    </a:cubicBezTo>
                    <a:cubicBezTo>
                      <a:pt x="53" y="423"/>
                      <a:pt x="58" y="420"/>
                      <a:pt x="63" y="415"/>
                    </a:cubicBezTo>
                    <a:cubicBezTo>
                      <a:pt x="344" y="312"/>
                      <a:pt x="623" y="197"/>
                      <a:pt x="904" y="73"/>
                    </a:cubicBezTo>
                    <a:cubicBezTo>
                      <a:pt x="924" y="63"/>
                      <a:pt x="924" y="42"/>
                      <a:pt x="914" y="21"/>
                    </a:cubicBezTo>
                    <a:cubicBezTo>
                      <a:pt x="914" y="10"/>
                      <a:pt x="904" y="0"/>
                      <a:pt x="88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5"/>
              <p:cNvSpPr/>
              <p:nvPr/>
            </p:nvSpPr>
            <p:spPr>
              <a:xfrm>
                <a:off x="5950360" y="3256852"/>
                <a:ext cx="55703" cy="23525"/>
              </a:xfrm>
              <a:custGeom>
                <a:rect b="b" l="l" r="r" t="t"/>
                <a:pathLst>
                  <a:path extrusionOk="0" h="522" w="1236">
                    <a:moveTo>
                      <a:pt x="1173" y="0"/>
                    </a:moveTo>
                    <a:cubicBezTo>
                      <a:pt x="1163" y="0"/>
                      <a:pt x="1163" y="11"/>
                      <a:pt x="1153" y="11"/>
                    </a:cubicBezTo>
                    <a:cubicBezTo>
                      <a:pt x="924" y="104"/>
                      <a:pt x="685" y="208"/>
                      <a:pt x="447" y="291"/>
                    </a:cubicBezTo>
                    <a:lnTo>
                      <a:pt x="457" y="281"/>
                    </a:lnTo>
                    <a:lnTo>
                      <a:pt x="457" y="281"/>
                    </a:lnTo>
                    <a:cubicBezTo>
                      <a:pt x="323" y="332"/>
                      <a:pt x="188" y="374"/>
                      <a:pt x="53" y="415"/>
                    </a:cubicBezTo>
                    <a:cubicBezTo>
                      <a:pt x="22" y="415"/>
                      <a:pt x="1" y="447"/>
                      <a:pt x="12" y="478"/>
                    </a:cubicBezTo>
                    <a:cubicBezTo>
                      <a:pt x="12" y="503"/>
                      <a:pt x="32" y="522"/>
                      <a:pt x="57" y="522"/>
                    </a:cubicBezTo>
                    <a:cubicBezTo>
                      <a:pt x="62" y="522"/>
                      <a:pt x="68" y="521"/>
                      <a:pt x="74" y="519"/>
                    </a:cubicBezTo>
                    <a:cubicBezTo>
                      <a:pt x="457" y="415"/>
                      <a:pt x="831" y="270"/>
                      <a:pt x="1204" y="104"/>
                    </a:cubicBezTo>
                    <a:cubicBezTo>
                      <a:pt x="1225" y="94"/>
                      <a:pt x="1236" y="53"/>
                      <a:pt x="1225" y="32"/>
                    </a:cubicBezTo>
                    <a:cubicBezTo>
                      <a:pt x="1215" y="11"/>
                      <a:pt x="1194" y="0"/>
                      <a:pt x="117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5"/>
              <p:cNvSpPr/>
              <p:nvPr/>
            </p:nvSpPr>
            <p:spPr>
              <a:xfrm>
                <a:off x="5948512" y="3258249"/>
                <a:ext cx="58498" cy="22939"/>
              </a:xfrm>
              <a:custGeom>
                <a:rect b="b" l="l" r="r" t="t"/>
                <a:pathLst>
                  <a:path extrusionOk="0" h="509" w="1298">
                    <a:moveTo>
                      <a:pt x="1266" y="1"/>
                    </a:moveTo>
                    <a:cubicBezTo>
                      <a:pt x="1256" y="1"/>
                      <a:pt x="1256" y="1"/>
                      <a:pt x="1245" y="11"/>
                    </a:cubicBezTo>
                    <a:cubicBezTo>
                      <a:pt x="975" y="105"/>
                      <a:pt x="717" y="218"/>
                      <a:pt x="447" y="312"/>
                    </a:cubicBezTo>
                    <a:cubicBezTo>
                      <a:pt x="312" y="364"/>
                      <a:pt x="177" y="405"/>
                      <a:pt x="32" y="437"/>
                    </a:cubicBezTo>
                    <a:cubicBezTo>
                      <a:pt x="21" y="437"/>
                      <a:pt x="0" y="457"/>
                      <a:pt x="11" y="478"/>
                    </a:cubicBezTo>
                    <a:cubicBezTo>
                      <a:pt x="11" y="499"/>
                      <a:pt x="32" y="509"/>
                      <a:pt x="53" y="509"/>
                    </a:cubicBezTo>
                    <a:cubicBezTo>
                      <a:pt x="260" y="457"/>
                      <a:pt x="457" y="384"/>
                      <a:pt x="654" y="312"/>
                    </a:cubicBezTo>
                    <a:cubicBezTo>
                      <a:pt x="862" y="239"/>
                      <a:pt x="1069" y="146"/>
                      <a:pt x="1277" y="73"/>
                    </a:cubicBezTo>
                    <a:cubicBezTo>
                      <a:pt x="1287" y="73"/>
                      <a:pt x="1297" y="63"/>
                      <a:pt x="1297" y="52"/>
                    </a:cubicBezTo>
                    <a:lnTo>
                      <a:pt x="1297" y="22"/>
                    </a:lnTo>
                    <a:cubicBezTo>
                      <a:pt x="1297" y="11"/>
                      <a:pt x="1287" y="11"/>
                      <a:pt x="1277"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5"/>
              <p:cNvSpPr/>
              <p:nvPr/>
            </p:nvSpPr>
            <p:spPr>
              <a:xfrm>
                <a:off x="5949909" y="3259196"/>
                <a:ext cx="57101" cy="22624"/>
              </a:xfrm>
              <a:custGeom>
                <a:rect b="b" l="l" r="r" t="t"/>
                <a:pathLst>
                  <a:path extrusionOk="0" h="502" w="1267">
                    <a:moveTo>
                      <a:pt x="1214" y="1"/>
                    </a:moveTo>
                    <a:cubicBezTo>
                      <a:pt x="1204" y="1"/>
                      <a:pt x="1193" y="11"/>
                      <a:pt x="1193" y="11"/>
                    </a:cubicBezTo>
                    <a:cubicBezTo>
                      <a:pt x="1080" y="52"/>
                      <a:pt x="976" y="104"/>
                      <a:pt x="872" y="146"/>
                    </a:cubicBezTo>
                    <a:cubicBezTo>
                      <a:pt x="758" y="187"/>
                      <a:pt x="654" y="229"/>
                      <a:pt x="550" y="270"/>
                    </a:cubicBezTo>
                    <a:cubicBezTo>
                      <a:pt x="384" y="322"/>
                      <a:pt x="208" y="374"/>
                      <a:pt x="42" y="416"/>
                    </a:cubicBezTo>
                    <a:cubicBezTo>
                      <a:pt x="11" y="416"/>
                      <a:pt x="1" y="446"/>
                      <a:pt x="1" y="467"/>
                    </a:cubicBezTo>
                    <a:cubicBezTo>
                      <a:pt x="9" y="484"/>
                      <a:pt x="25" y="501"/>
                      <a:pt x="47" y="501"/>
                    </a:cubicBezTo>
                    <a:cubicBezTo>
                      <a:pt x="52" y="501"/>
                      <a:pt x="58" y="500"/>
                      <a:pt x="63" y="499"/>
                    </a:cubicBezTo>
                    <a:cubicBezTo>
                      <a:pt x="260" y="457"/>
                      <a:pt x="447" y="405"/>
                      <a:pt x="633" y="333"/>
                    </a:cubicBezTo>
                    <a:cubicBezTo>
                      <a:pt x="841" y="260"/>
                      <a:pt x="1038" y="177"/>
                      <a:pt x="1235" y="94"/>
                    </a:cubicBezTo>
                    <a:cubicBezTo>
                      <a:pt x="1256" y="84"/>
                      <a:pt x="1266" y="52"/>
                      <a:pt x="1256" y="31"/>
                    </a:cubicBezTo>
                    <a:cubicBezTo>
                      <a:pt x="1246" y="11"/>
                      <a:pt x="1225" y="1"/>
                      <a:pt x="12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5"/>
              <p:cNvSpPr/>
              <p:nvPr/>
            </p:nvSpPr>
            <p:spPr>
              <a:xfrm>
                <a:off x="5953649" y="3259646"/>
                <a:ext cx="54757" cy="22038"/>
              </a:xfrm>
              <a:custGeom>
                <a:rect b="b" l="l" r="r" t="t"/>
                <a:pathLst>
                  <a:path extrusionOk="0" h="489" w="1215">
                    <a:moveTo>
                      <a:pt x="1142" y="1"/>
                    </a:moveTo>
                    <a:cubicBezTo>
                      <a:pt x="1027" y="42"/>
                      <a:pt x="914" y="84"/>
                      <a:pt x="810" y="136"/>
                    </a:cubicBezTo>
                    <a:cubicBezTo>
                      <a:pt x="686" y="177"/>
                      <a:pt x="571" y="229"/>
                      <a:pt x="447" y="270"/>
                    </a:cubicBezTo>
                    <a:lnTo>
                      <a:pt x="457" y="260"/>
                    </a:lnTo>
                    <a:lnTo>
                      <a:pt x="457" y="260"/>
                    </a:lnTo>
                    <a:cubicBezTo>
                      <a:pt x="322" y="312"/>
                      <a:pt x="177" y="353"/>
                      <a:pt x="42" y="395"/>
                    </a:cubicBezTo>
                    <a:cubicBezTo>
                      <a:pt x="11" y="395"/>
                      <a:pt x="1" y="426"/>
                      <a:pt x="1" y="447"/>
                    </a:cubicBezTo>
                    <a:cubicBezTo>
                      <a:pt x="11" y="468"/>
                      <a:pt x="32" y="489"/>
                      <a:pt x="63" y="489"/>
                    </a:cubicBezTo>
                    <a:cubicBezTo>
                      <a:pt x="250" y="436"/>
                      <a:pt x="437" y="374"/>
                      <a:pt x="623" y="302"/>
                    </a:cubicBezTo>
                    <a:cubicBezTo>
                      <a:pt x="810" y="240"/>
                      <a:pt x="997" y="167"/>
                      <a:pt x="1183" y="84"/>
                    </a:cubicBezTo>
                    <a:cubicBezTo>
                      <a:pt x="1204" y="74"/>
                      <a:pt x="1214" y="42"/>
                      <a:pt x="1204" y="21"/>
                    </a:cubicBezTo>
                    <a:cubicBezTo>
                      <a:pt x="1193" y="11"/>
                      <a:pt x="1183" y="1"/>
                      <a:pt x="1173"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5"/>
              <p:cNvSpPr/>
              <p:nvPr/>
            </p:nvSpPr>
            <p:spPr>
              <a:xfrm>
                <a:off x="5955993" y="3259646"/>
                <a:ext cx="52864" cy="22038"/>
              </a:xfrm>
              <a:custGeom>
                <a:rect b="b" l="l" r="r" t="t"/>
                <a:pathLst>
                  <a:path extrusionOk="0" h="489" w="1173">
                    <a:moveTo>
                      <a:pt x="1121" y="1"/>
                    </a:moveTo>
                    <a:cubicBezTo>
                      <a:pt x="1121" y="1"/>
                      <a:pt x="1111" y="1"/>
                      <a:pt x="1111" y="11"/>
                    </a:cubicBezTo>
                    <a:cubicBezTo>
                      <a:pt x="975" y="53"/>
                      <a:pt x="862" y="115"/>
                      <a:pt x="737" y="167"/>
                    </a:cubicBezTo>
                    <a:cubicBezTo>
                      <a:pt x="602" y="229"/>
                      <a:pt x="477" y="281"/>
                      <a:pt x="343" y="333"/>
                    </a:cubicBezTo>
                    <a:cubicBezTo>
                      <a:pt x="239" y="364"/>
                      <a:pt x="136" y="395"/>
                      <a:pt x="32" y="416"/>
                    </a:cubicBezTo>
                    <a:cubicBezTo>
                      <a:pt x="11" y="426"/>
                      <a:pt x="0" y="447"/>
                      <a:pt x="0" y="457"/>
                    </a:cubicBezTo>
                    <a:cubicBezTo>
                      <a:pt x="0" y="478"/>
                      <a:pt x="21" y="489"/>
                      <a:pt x="42" y="489"/>
                    </a:cubicBezTo>
                    <a:cubicBezTo>
                      <a:pt x="136" y="468"/>
                      <a:pt x="229" y="447"/>
                      <a:pt x="312" y="416"/>
                    </a:cubicBezTo>
                    <a:cubicBezTo>
                      <a:pt x="405" y="395"/>
                      <a:pt x="498" y="353"/>
                      <a:pt x="581" y="323"/>
                    </a:cubicBezTo>
                    <a:lnTo>
                      <a:pt x="862" y="198"/>
                    </a:lnTo>
                    <a:lnTo>
                      <a:pt x="1141" y="74"/>
                    </a:lnTo>
                    <a:cubicBezTo>
                      <a:pt x="1162" y="74"/>
                      <a:pt x="1173" y="42"/>
                      <a:pt x="1162" y="21"/>
                    </a:cubicBezTo>
                    <a:cubicBezTo>
                      <a:pt x="1152" y="11"/>
                      <a:pt x="1141" y="11"/>
                      <a:pt x="11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5"/>
              <p:cNvSpPr/>
              <p:nvPr/>
            </p:nvSpPr>
            <p:spPr>
              <a:xfrm>
                <a:off x="5957390" y="3258249"/>
                <a:ext cx="58047" cy="22939"/>
              </a:xfrm>
              <a:custGeom>
                <a:rect b="b" l="l" r="r" t="t"/>
                <a:pathLst>
                  <a:path extrusionOk="0" h="509" w="1288">
                    <a:moveTo>
                      <a:pt x="1235" y="1"/>
                    </a:moveTo>
                    <a:lnTo>
                      <a:pt x="1225" y="11"/>
                    </a:lnTo>
                    <a:cubicBezTo>
                      <a:pt x="1131" y="52"/>
                      <a:pt x="1048" y="94"/>
                      <a:pt x="955" y="125"/>
                    </a:cubicBezTo>
                    <a:cubicBezTo>
                      <a:pt x="861" y="167"/>
                      <a:pt x="758" y="208"/>
                      <a:pt x="654" y="239"/>
                    </a:cubicBezTo>
                    <a:lnTo>
                      <a:pt x="665" y="239"/>
                    </a:lnTo>
                    <a:cubicBezTo>
                      <a:pt x="457" y="312"/>
                      <a:pt x="250" y="374"/>
                      <a:pt x="42" y="426"/>
                    </a:cubicBezTo>
                    <a:cubicBezTo>
                      <a:pt x="11" y="426"/>
                      <a:pt x="1" y="447"/>
                      <a:pt x="1" y="478"/>
                    </a:cubicBezTo>
                    <a:cubicBezTo>
                      <a:pt x="11" y="499"/>
                      <a:pt x="32" y="509"/>
                      <a:pt x="52" y="509"/>
                    </a:cubicBezTo>
                    <a:cubicBezTo>
                      <a:pt x="260" y="457"/>
                      <a:pt x="467" y="395"/>
                      <a:pt x="665" y="333"/>
                    </a:cubicBezTo>
                    <a:cubicBezTo>
                      <a:pt x="861" y="260"/>
                      <a:pt x="1069" y="177"/>
                      <a:pt x="1256" y="84"/>
                    </a:cubicBezTo>
                    <a:cubicBezTo>
                      <a:pt x="1276" y="73"/>
                      <a:pt x="1287" y="52"/>
                      <a:pt x="1276" y="32"/>
                    </a:cubicBezTo>
                    <a:cubicBezTo>
                      <a:pt x="1266" y="11"/>
                      <a:pt x="1256" y="1"/>
                      <a:pt x="123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5"/>
              <p:cNvSpPr/>
              <p:nvPr/>
            </p:nvSpPr>
            <p:spPr>
              <a:xfrm>
                <a:off x="5962077" y="3253112"/>
                <a:ext cx="59895" cy="25869"/>
              </a:xfrm>
              <a:custGeom>
                <a:rect b="b" l="l" r="r" t="t"/>
                <a:pathLst>
                  <a:path extrusionOk="0" h="574" w="1329">
                    <a:moveTo>
                      <a:pt x="1276" y="0"/>
                    </a:moveTo>
                    <a:cubicBezTo>
                      <a:pt x="1266" y="0"/>
                      <a:pt x="1266" y="0"/>
                      <a:pt x="1255" y="11"/>
                    </a:cubicBezTo>
                    <a:cubicBezTo>
                      <a:pt x="923" y="146"/>
                      <a:pt x="602" y="291"/>
                      <a:pt x="260" y="405"/>
                    </a:cubicBezTo>
                    <a:lnTo>
                      <a:pt x="270" y="405"/>
                    </a:lnTo>
                    <a:cubicBezTo>
                      <a:pt x="187" y="436"/>
                      <a:pt x="114" y="457"/>
                      <a:pt x="42" y="488"/>
                    </a:cubicBezTo>
                    <a:cubicBezTo>
                      <a:pt x="31" y="488"/>
                      <a:pt x="21" y="488"/>
                      <a:pt x="11" y="498"/>
                    </a:cubicBezTo>
                    <a:cubicBezTo>
                      <a:pt x="11" y="509"/>
                      <a:pt x="1" y="519"/>
                      <a:pt x="11" y="540"/>
                    </a:cubicBezTo>
                    <a:cubicBezTo>
                      <a:pt x="11" y="557"/>
                      <a:pt x="25" y="574"/>
                      <a:pt x="47" y="574"/>
                    </a:cubicBezTo>
                    <a:cubicBezTo>
                      <a:pt x="52" y="574"/>
                      <a:pt x="57" y="573"/>
                      <a:pt x="63" y="571"/>
                    </a:cubicBezTo>
                    <a:cubicBezTo>
                      <a:pt x="478" y="436"/>
                      <a:pt x="893" y="260"/>
                      <a:pt x="1297" y="83"/>
                    </a:cubicBezTo>
                    <a:cubicBezTo>
                      <a:pt x="1318" y="73"/>
                      <a:pt x="1328" y="42"/>
                      <a:pt x="1318" y="32"/>
                    </a:cubicBezTo>
                    <a:cubicBezTo>
                      <a:pt x="1308" y="11"/>
                      <a:pt x="1287" y="0"/>
                      <a:pt x="12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5"/>
              <p:cNvSpPr/>
              <p:nvPr/>
            </p:nvSpPr>
            <p:spPr>
              <a:xfrm>
                <a:off x="6234153" y="3071713"/>
                <a:ext cx="15007" cy="24742"/>
              </a:xfrm>
              <a:custGeom>
                <a:rect b="b" l="l" r="r" t="t"/>
                <a:pathLst>
                  <a:path extrusionOk="0" h="549" w="333">
                    <a:moveTo>
                      <a:pt x="280" y="1"/>
                    </a:moveTo>
                    <a:cubicBezTo>
                      <a:pt x="270" y="1"/>
                      <a:pt x="250" y="11"/>
                      <a:pt x="250" y="21"/>
                    </a:cubicBezTo>
                    <a:cubicBezTo>
                      <a:pt x="156" y="167"/>
                      <a:pt x="84" y="323"/>
                      <a:pt x="11" y="478"/>
                    </a:cubicBezTo>
                    <a:cubicBezTo>
                      <a:pt x="1" y="489"/>
                      <a:pt x="11" y="509"/>
                      <a:pt x="11" y="519"/>
                    </a:cubicBezTo>
                    <a:cubicBezTo>
                      <a:pt x="21" y="530"/>
                      <a:pt x="31" y="540"/>
                      <a:pt x="42" y="540"/>
                    </a:cubicBezTo>
                    <a:cubicBezTo>
                      <a:pt x="47" y="545"/>
                      <a:pt x="55" y="548"/>
                      <a:pt x="63" y="548"/>
                    </a:cubicBezTo>
                    <a:cubicBezTo>
                      <a:pt x="70" y="548"/>
                      <a:pt x="78" y="545"/>
                      <a:pt x="84" y="540"/>
                    </a:cubicBezTo>
                    <a:lnTo>
                      <a:pt x="114" y="509"/>
                    </a:lnTo>
                    <a:cubicBezTo>
                      <a:pt x="125" y="478"/>
                      <a:pt x="146" y="447"/>
                      <a:pt x="156" y="406"/>
                    </a:cubicBezTo>
                    <a:lnTo>
                      <a:pt x="156" y="426"/>
                    </a:lnTo>
                    <a:cubicBezTo>
                      <a:pt x="208" y="302"/>
                      <a:pt x="270" y="187"/>
                      <a:pt x="322" y="74"/>
                    </a:cubicBezTo>
                    <a:cubicBezTo>
                      <a:pt x="333" y="63"/>
                      <a:pt x="333" y="53"/>
                      <a:pt x="333" y="42"/>
                    </a:cubicBezTo>
                    <a:cubicBezTo>
                      <a:pt x="333" y="21"/>
                      <a:pt x="322" y="11"/>
                      <a:pt x="312" y="11"/>
                    </a:cubicBezTo>
                    <a:cubicBezTo>
                      <a:pt x="301" y="1"/>
                      <a:pt x="291" y="1"/>
                      <a:pt x="280"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5"/>
              <p:cNvSpPr/>
              <p:nvPr/>
            </p:nvSpPr>
            <p:spPr>
              <a:xfrm>
                <a:off x="6228069" y="3051658"/>
                <a:ext cx="34206" cy="52819"/>
              </a:xfrm>
              <a:custGeom>
                <a:rect b="b" l="l" r="r" t="t"/>
                <a:pathLst>
                  <a:path extrusionOk="0" h="1172" w="759">
                    <a:moveTo>
                      <a:pt x="675" y="0"/>
                    </a:moveTo>
                    <a:lnTo>
                      <a:pt x="644" y="31"/>
                    </a:lnTo>
                    <a:cubicBezTo>
                      <a:pt x="613" y="114"/>
                      <a:pt x="581" y="187"/>
                      <a:pt x="540" y="270"/>
                    </a:cubicBezTo>
                    <a:cubicBezTo>
                      <a:pt x="405" y="539"/>
                      <a:pt x="249" y="809"/>
                      <a:pt x="53" y="1037"/>
                    </a:cubicBezTo>
                    <a:lnTo>
                      <a:pt x="63" y="1027"/>
                    </a:lnTo>
                    <a:lnTo>
                      <a:pt x="63" y="1027"/>
                    </a:lnTo>
                    <a:cubicBezTo>
                      <a:pt x="53" y="1047"/>
                      <a:pt x="32" y="1068"/>
                      <a:pt x="21" y="1079"/>
                    </a:cubicBezTo>
                    <a:cubicBezTo>
                      <a:pt x="11" y="1089"/>
                      <a:pt x="0" y="1100"/>
                      <a:pt x="0" y="1120"/>
                    </a:cubicBezTo>
                    <a:cubicBezTo>
                      <a:pt x="0" y="1130"/>
                      <a:pt x="0" y="1141"/>
                      <a:pt x="11" y="1151"/>
                    </a:cubicBezTo>
                    <a:cubicBezTo>
                      <a:pt x="21" y="1162"/>
                      <a:pt x="32" y="1172"/>
                      <a:pt x="53" y="1172"/>
                    </a:cubicBezTo>
                    <a:cubicBezTo>
                      <a:pt x="63" y="1172"/>
                      <a:pt x="73" y="1172"/>
                      <a:pt x="83" y="1162"/>
                    </a:cubicBezTo>
                    <a:cubicBezTo>
                      <a:pt x="156" y="1079"/>
                      <a:pt x="219" y="1006"/>
                      <a:pt x="281" y="923"/>
                    </a:cubicBezTo>
                    <a:cubicBezTo>
                      <a:pt x="343" y="840"/>
                      <a:pt x="395" y="747"/>
                      <a:pt x="457" y="653"/>
                    </a:cubicBezTo>
                    <a:cubicBezTo>
                      <a:pt x="561" y="466"/>
                      <a:pt x="664" y="270"/>
                      <a:pt x="747" y="62"/>
                    </a:cubicBezTo>
                    <a:cubicBezTo>
                      <a:pt x="758" y="42"/>
                      <a:pt x="737" y="10"/>
                      <a:pt x="71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5"/>
              <p:cNvSpPr/>
              <p:nvPr/>
            </p:nvSpPr>
            <p:spPr>
              <a:xfrm>
                <a:off x="6225275" y="3052559"/>
                <a:ext cx="37000" cy="55568"/>
              </a:xfrm>
              <a:custGeom>
                <a:rect b="b" l="l" r="r" t="t"/>
                <a:pathLst>
                  <a:path extrusionOk="0" h="1233" w="821">
                    <a:moveTo>
                      <a:pt x="768" y="1"/>
                    </a:moveTo>
                    <a:cubicBezTo>
                      <a:pt x="768" y="1"/>
                      <a:pt x="758" y="1"/>
                      <a:pt x="747" y="11"/>
                    </a:cubicBezTo>
                    <a:cubicBezTo>
                      <a:pt x="737" y="11"/>
                      <a:pt x="737" y="22"/>
                      <a:pt x="726" y="31"/>
                    </a:cubicBezTo>
                    <a:cubicBezTo>
                      <a:pt x="696" y="125"/>
                      <a:pt x="643" y="229"/>
                      <a:pt x="602" y="322"/>
                    </a:cubicBezTo>
                    <a:lnTo>
                      <a:pt x="602" y="312"/>
                    </a:lnTo>
                    <a:cubicBezTo>
                      <a:pt x="488" y="571"/>
                      <a:pt x="343" y="810"/>
                      <a:pt x="156" y="1027"/>
                    </a:cubicBezTo>
                    <a:cubicBezTo>
                      <a:pt x="115" y="1080"/>
                      <a:pt x="73" y="1121"/>
                      <a:pt x="21" y="1173"/>
                    </a:cubicBezTo>
                    <a:cubicBezTo>
                      <a:pt x="11" y="1183"/>
                      <a:pt x="0" y="1204"/>
                      <a:pt x="21" y="1225"/>
                    </a:cubicBezTo>
                    <a:cubicBezTo>
                      <a:pt x="26" y="1230"/>
                      <a:pt x="34" y="1232"/>
                      <a:pt x="43" y="1232"/>
                    </a:cubicBezTo>
                    <a:cubicBezTo>
                      <a:pt x="52" y="1232"/>
                      <a:pt x="63" y="1230"/>
                      <a:pt x="73" y="1225"/>
                    </a:cubicBezTo>
                    <a:cubicBezTo>
                      <a:pt x="145" y="1152"/>
                      <a:pt x="218" y="1069"/>
                      <a:pt x="291" y="986"/>
                    </a:cubicBezTo>
                    <a:cubicBezTo>
                      <a:pt x="364" y="893"/>
                      <a:pt x="426" y="789"/>
                      <a:pt x="488" y="695"/>
                    </a:cubicBezTo>
                    <a:cubicBezTo>
                      <a:pt x="550" y="592"/>
                      <a:pt x="613" y="488"/>
                      <a:pt x="664" y="384"/>
                    </a:cubicBezTo>
                    <a:cubicBezTo>
                      <a:pt x="716" y="280"/>
                      <a:pt x="768" y="167"/>
                      <a:pt x="809" y="63"/>
                    </a:cubicBezTo>
                    <a:cubicBezTo>
                      <a:pt x="820" y="42"/>
                      <a:pt x="809" y="11"/>
                      <a:pt x="789" y="11"/>
                    </a:cubicBezTo>
                    <a:cubicBezTo>
                      <a:pt x="779" y="1"/>
                      <a:pt x="779" y="1"/>
                      <a:pt x="76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5"/>
              <p:cNvSpPr/>
              <p:nvPr/>
            </p:nvSpPr>
            <p:spPr>
              <a:xfrm>
                <a:off x="6226176" y="3048368"/>
                <a:ext cx="39840" cy="60661"/>
              </a:xfrm>
              <a:custGeom>
                <a:rect b="b" l="l" r="r" t="t"/>
                <a:pathLst>
                  <a:path extrusionOk="0" h="1346" w="884">
                    <a:moveTo>
                      <a:pt x="831" y="0"/>
                    </a:moveTo>
                    <a:cubicBezTo>
                      <a:pt x="810" y="0"/>
                      <a:pt x="789" y="11"/>
                      <a:pt x="789" y="32"/>
                    </a:cubicBezTo>
                    <a:cubicBezTo>
                      <a:pt x="738" y="156"/>
                      <a:pt x="686" y="281"/>
                      <a:pt x="623" y="394"/>
                    </a:cubicBezTo>
                    <a:cubicBezTo>
                      <a:pt x="499" y="654"/>
                      <a:pt x="354" y="903"/>
                      <a:pt x="167" y="1120"/>
                    </a:cubicBezTo>
                    <a:lnTo>
                      <a:pt x="157" y="1131"/>
                    </a:lnTo>
                    <a:cubicBezTo>
                      <a:pt x="115" y="1183"/>
                      <a:pt x="74" y="1224"/>
                      <a:pt x="22" y="1276"/>
                    </a:cubicBezTo>
                    <a:cubicBezTo>
                      <a:pt x="1" y="1286"/>
                      <a:pt x="1" y="1318"/>
                      <a:pt x="22" y="1328"/>
                    </a:cubicBezTo>
                    <a:cubicBezTo>
                      <a:pt x="28" y="1340"/>
                      <a:pt x="38" y="1345"/>
                      <a:pt x="49" y="1345"/>
                    </a:cubicBezTo>
                    <a:cubicBezTo>
                      <a:pt x="57" y="1345"/>
                      <a:pt x="65" y="1343"/>
                      <a:pt x="74" y="1339"/>
                    </a:cubicBezTo>
                    <a:cubicBezTo>
                      <a:pt x="157" y="1245"/>
                      <a:pt x="240" y="1162"/>
                      <a:pt x="323" y="1058"/>
                    </a:cubicBezTo>
                    <a:cubicBezTo>
                      <a:pt x="395" y="965"/>
                      <a:pt x="468" y="851"/>
                      <a:pt x="540" y="747"/>
                    </a:cubicBezTo>
                    <a:lnTo>
                      <a:pt x="727" y="405"/>
                    </a:lnTo>
                    <a:cubicBezTo>
                      <a:pt x="779" y="290"/>
                      <a:pt x="831" y="177"/>
                      <a:pt x="872" y="62"/>
                    </a:cubicBezTo>
                    <a:cubicBezTo>
                      <a:pt x="883" y="42"/>
                      <a:pt x="872" y="11"/>
                      <a:pt x="8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5"/>
              <p:cNvSpPr/>
              <p:nvPr/>
            </p:nvSpPr>
            <p:spPr>
              <a:xfrm>
                <a:off x="6224328" y="3056750"/>
                <a:ext cx="37451" cy="56244"/>
              </a:xfrm>
              <a:custGeom>
                <a:rect b="b" l="l" r="r" t="t"/>
                <a:pathLst>
                  <a:path extrusionOk="0" h="1248" w="831">
                    <a:moveTo>
                      <a:pt x="768" y="1"/>
                    </a:moveTo>
                    <a:cubicBezTo>
                      <a:pt x="758" y="12"/>
                      <a:pt x="747" y="12"/>
                      <a:pt x="737" y="32"/>
                    </a:cubicBezTo>
                    <a:cubicBezTo>
                      <a:pt x="644" y="219"/>
                      <a:pt x="551" y="406"/>
                      <a:pt x="436" y="582"/>
                    </a:cubicBezTo>
                    <a:cubicBezTo>
                      <a:pt x="332" y="779"/>
                      <a:pt x="208" y="955"/>
                      <a:pt x="63" y="1121"/>
                    </a:cubicBezTo>
                    <a:cubicBezTo>
                      <a:pt x="53" y="1142"/>
                      <a:pt x="32" y="1153"/>
                      <a:pt x="21" y="1173"/>
                    </a:cubicBezTo>
                    <a:cubicBezTo>
                      <a:pt x="11" y="1183"/>
                      <a:pt x="11" y="1194"/>
                      <a:pt x="11" y="1204"/>
                    </a:cubicBezTo>
                    <a:cubicBezTo>
                      <a:pt x="0" y="1215"/>
                      <a:pt x="11" y="1225"/>
                      <a:pt x="21" y="1236"/>
                    </a:cubicBezTo>
                    <a:cubicBezTo>
                      <a:pt x="27" y="1241"/>
                      <a:pt x="40" y="1247"/>
                      <a:pt x="52" y="1247"/>
                    </a:cubicBezTo>
                    <a:cubicBezTo>
                      <a:pt x="61" y="1247"/>
                      <a:pt x="69" y="1244"/>
                      <a:pt x="73" y="1236"/>
                    </a:cubicBezTo>
                    <a:cubicBezTo>
                      <a:pt x="146" y="1153"/>
                      <a:pt x="208" y="1080"/>
                      <a:pt x="281" y="997"/>
                    </a:cubicBezTo>
                    <a:cubicBezTo>
                      <a:pt x="353" y="893"/>
                      <a:pt x="415" y="800"/>
                      <a:pt x="478" y="696"/>
                    </a:cubicBezTo>
                    <a:cubicBezTo>
                      <a:pt x="602" y="499"/>
                      <a:pt x="717" y="291"/>
                      <a:pt x="820" y="84"/>
                    </a:cubicBezTo>
                    <a:cubicBezTo>
                      <a:pt x="830" y="74"/>
                      <a:pt x="830" y="63"/>
                      <a:pt x="830" y="42"/>
                    </a:cubicBezTo>
                    <a:cubicBezTo>
                      <a:pt x="830" y="32"/>
                      <a:pt x="820" y="21"/>
                      <a:pt x="810" y="12"/>
                    </a:cubicBezTo>
                    <a:cubicBezTo>
                      <a:pt x="800" y="12"/>
                      <a:pt x="789" y="1"/>
                      <a:pt x="779"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5"/>
              <p:cNvSpPr/>
              <p:nvPr/>
            </p:nvSpPr>
            <p:spPr>
              <a:xfrm>
                <a:off x="6220137" y="3064232"/>
                <a:ext cx="35558" cy="53360"/>
              </a:xfrm>
              <a:custGeom>
                <a:rect b="b" l="l" r="r" t="t"/>
                <a:pathLst>
                  <a:path extrusionOk="0" h="1184" w="789">
                    <a:moveTo>
                      <a:pt x="716" y="1"/>
                    </a:moveTo>
                    <a:cubicBezTo>
                      <a:pt x="706" y="11"/>
                      <a:pt x="695" y="11"/>
                      <a:pt x="685" y="32"/>
                    </a:cubicBezTo>
                    <a:cubicBezTo>
                      <a:pt x="591" y="219"/>
                      <a:pt x="488" y="406"/>
                      <a:pt x="374" y="582"/>
                    </a:cubicBezTo>
                    <a:cubicBezTo>
                      <a:pt x="259" y="768"/>
                      <a:pt x="146" y="934"/>
                      <a:pt x="10" y="1100"/>
                    </a:cubicBezTo>
                    <a:cubicBezTo>
                      <a:pt x="1" y="1111"/>
                      <a:pt x="1" y="1132"/>
                      <a:pt x="1" y="1142"/>
                    </a:cubicBezTo>
                    <a:cubicBezTo>
                      <a:pt x="1" y="1153"/>
                      <a:pt x="10" y="1162"/>
                      <a:pt x="21" y="1173"/>
                    </a:cubicBezTo>
                    <a:cubicBezTo>
                      <a:pt x="31" y="1183"/>
                      <a:pt x="52" y="1183"/>
                      <a:pt x="63" y="1183"/>
                    </a:cubicBezTo>
                    <a:cubicBezTo>
                      <a:pt x="73" y="1173"/>
                      <a:pt x="84" y="1173"/>
                      <a:pt x="93" y="1162"/>
                    </a:cubicBezTo>
                    <a:cubicBezTo>
                      <a:pt x="229" y="997"/>
                      <a:pt x="353" y="821"/>
                      <a:pt x="467" y="644"/>
                    </a:cubicBezTo>
                    <a:cubicBezTo>
                      <a:pt x="581" y="457"/>
                      <a:pt x="674" y="281"/>
                      <a:pt x="778" y="84"/>
                    </a:cubicBezTo>
                    <a:cubicBezTo>
                      <a:pt x="778" y="74"/>
                      <a:pt x="789" y="63"/>
                      <a:pt x="778" y="53"/>
                    </a:cubicBezTo>
                    <a:cubicBezTo>
                      <a:pt x="778" y="32"/>
                      <a:pt x="768" y="21"/>
                      <a:pt x="757" y="11"/>
                    </a:cubicBezTo>
                    <a:cubicBezTo>
                      <a:pt x="747" y="11"/>
                      <a:pt x="737" y="1"/>
                      <a:pt x="7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5"/>
              <p:cNvSpPr/>
              <p:nvPr/>
            </p:nvSpPr>
            <p:spPr>
              <a:xfrm>
                <a:off x="6201884" y="3089966"/>
                <a:ext cx="40741" cy="47501"/>
              </a:xfrm>
              <a:custGeom>
                <a:rect b="b" l="l" r="r" t="t"/>
                <a:pathLst>
                  <a:path extrusionOk="0" h="1054" w="904">
                    <a:moveTo>
                      <a:pt x="851" y="1"/>
                    </a:moveTo>
                    <a:cubicBezTo>
                      <a:pt x="830" y="1"/>
                      <a:pt x="820" y="1"/>
                      <a:pt x="810" y="21"/>
                    </a:cubicBezTo>
                    <a:cubicBezTo>
                      <a:pt x="747" y="114"/>
                      <a:pt x="675" y="197"/>
                      <a:pt x="613" y="291"/>
                    </a:cubicBezTo>
                    <a:cubicBezTo>
                      <a:pt x="540" y="384"/>
                      <a:pt x="468" y="478"/>
                      <a:pt x="385" y="571"/>
                    </a:cubicBezTo>
                    <a:cubicBezTo>
                      <a:pt x="385" y="571"/>
                      <a:pt x="385" y="571"/>
                      <a:pt x="386" y="571"/>
                    </a:cubicBezTo>
                    <a:lnTo>
                      <a:pt x="386" y="571"/>
                    </a:lnTo>
                    <a:cubicBezTo>
                      <a:pt x="265" y="712"/>
                      <a:pt x="154" y="833"/>
                      <a:pt x="21" y="955"/>
                    </a:cubicBezTo>
                    <a:cubicBezTo>
                      <a:pt x="1" y="976"/>
                      <a:pt x="1" y="1006"/>
                      <a:pt x="21" y="1038"/>
                    </a:cubicBezTo>
                    <a:cubicBezTo>
                      <a:pt x="27" y="1048"/>
                      <a:pt x="40" y="1054"/>
                      <a:pt x="54" y="1054"/>
                    </a:cubicBezTo>
                    <a:cubicBezTo>
                      <a:pt x="68" y="1054"/>
                      <a:pt x="84" y="1048"/>
                      <a:pt x="94" y="1038"/>
                    </a:cubicBezTo>
                    <a:cubicBezTo>
                      <a:pt x="240" y="893"/>
                      <a:pt x="374" y="747"/>
                      <a:pt x="509" y="591"/>
                    </a:cubicBezTo>
                    <a:cubicBezTo>
                      <a:pt x="644" y="426"/>
                      <a:pt x="768" y="250"/>
                      <a:pt x="883" y="73"/>
                    </a:cubicBezTo>
                    <a:cubicBezTo>
                      <a:pt x="903" y="52"/>
                      <a:pt x="893" y="21"/>
                      <a:pt x="87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5"/>
              <p:cNvSpPr/>
              <p:nvPr/>
            </p:nvSpPr>
            <p:spPr>
              <a:xfrm>
                <a:off x="6194899" y="3097898"/>
                <a:ext cx="39299" cy="46194"/>
              </a:xfrm>
              <a:custGeom>
                <a:rect b="b" l="l" r="r" t="t"/>
                <a:pathLst>
                  <a:path extrusionOk="0" h="1025" w="872">
                    <a:moveTo>
                      <a:pt x="830" y="1"/>
                    </a:moveTo>
                    <a:cubicBezTo>
                      <a:pt x="819" y="1"/>
                      <a:pt x="809" y="1"/>
                      <a:pt x="799" y="11"/>
                    </a:cubicBezTo>
                    <a:cubicBezTo>
                      <a:pt x="644" y="229"/>
                      <a:pt x="498" y="436"/>
                      <a:pt x="332" y="644"/>
                    </a:cubicBezTo>
                    <a:cubicBezTo>
                      <a:pt x="229" y="758"/>
                      <a:pt x="125" y="862"/>
                      <a:pt x="21" y="955"/>
                    </a:cubicBezTo>
                    <a:cubicBezTo>
                      <a:pt x="0" y="976"/>
                      <a:pt x="0" y="996"/>
                      <a:pt x="10" y="1007"/>
                    </a:cubicBezTo>
                    <a:cubicBezTo>
                      <a:pt x="22" y="1019"/>
                      <a:pt x="34" y="1024"/>
                      <a:pt x="45" y="1024"/>
                    </a:cubicBezTo>
                    <a:cubicBezTo>
                      <a:pt x="52" y="1024"/>
                      <a:pt x="58" y="1022"/>
                      <a:pt x="63" y="1017"/>
                    </a:cubicBezTo>
                    <a:cubicBezTo>
                      <a:pt x="146" y="945"/>
                      <a:pt x="208" y="872"/>
                      <a:pt x="280" y="800"/>
                    </a:cubicBezTo>
                    <a:cubicBezTo>
                      <a:pt x="353" y="727"/>
                      <a:pt x="415" y="644"/>
                      <a:pt x="487" y="561"/>
                    </a:cubicBezTo>
                    <a:cubicBezTo>
                      <a:pt x="612" y="395"/>
                      <a:pt x="736" y="229"/>
                      <a:pt x="861" y="53"/>
                    </a:cubicBezTo>
                    <a:cubicBezTo>
                      <a:pt x="872" y="42"/>
                      <a:pt x="861" y="11"/>
                      <a:pt x="85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5"/>
              <p:cNvSpPr/>
              <p:nvPr/>
            </p:nvSpPr>
            <p:spPr>
              <a:xfrm>
                <a:off x="5437575" y="2638835"/>
                <a:ext cx="322097" cy="682097"/>
              </a:xfrm>
              <a:custGeom>
                <a:rect b="b" l="l" r="r" t="t"/>
                <a:pathLst>
                  <a:path extrusionOk="0" h="15135" w="7147">
                    <a:moveTo>
                      <a:pt x="7147" y="0"/>
                    </a:moveTo>
                    <a:cubicBezTo>
                      <a:pt x="6390" y="270"/>
                      <a:pt x="5653" y="613"/>
                      <a:pt x="4938" y="1038"/>
                    </a:cubicBezTo>
                    <a:cubicBezTo>
                      <a:pt x="4159" y="1515"/>
                      <a:pt x="3433" y="2054"/>
                      <a:pt x="2801" y="2667"/>
                    </a:cubicBezTo>
                    <a:cubicBezTo>
                      <a:pt x="2490" y="2967"/>
                      <a:pt x="2199" y="3278"/>
                      <a:pt x="1939" y="3610"/>
                    </a:cubicBezTo>
                    <a:cubicBezTo>
                      <a:pt x="1690" y="3911"/>
                      <a:pt x="1494" y="4202"/>
                      <a:pt x="1307" y="4502"/>
                    </a:cubicBezTo>
                    <a:cubicBezTo>
                      <a:pt x="985" y="5042"/>
                      <a:pt x="715" y="5654"/>
                      <a:pt x="498" y="6328"/>
                    </a:cubicBezTo>
                    <a:cubicBezTo>
                      <a:pt x="280" y="6982"/>
                      <a:pt x="145" y="7676"/>
                      <a:pt x="62" y="8382"/>
                    </a:cubicBezTo>
                    <a:cubicBezTo>
                      <a:pt x="0" y="9087"/>
                      <a:pt x="10" y="9782"/>
                      <a:pt x="104" y="10467"/>
                    </a:cubicBezTo>
                    <a:cubicBezTo>
                      <a:pt x="197" y="11152"/>
                      <a:pt x="383" y="11784"/>
                      <a:pt x="664" y="12365"/>
                    </a:cubicBezTo>
                    <a:cubicBezTo>
                      <a:pt x="944" y="12946"/>
                      <a:pt x="1349" y="13475"/>
                      <a:pt x="1826" y="13879"/>
                    </a:cubicBezTo>
                    <a:cubicBezTo>
                      <a:pt x="2158" y="14160"/>
                      <a:pt x="2531" y="14398"/>
                      <a:pt x="2946" y="14575"/>
                    </a:cubicBezTo>
                    <a:cubicBezTo>
                      <a:pt x="3163" y="14668"/>
                      <a:pt x="3392" y="14751"/>
                      <a:pt x="3631" y="14813"/>
                    </a:cubicBezTo>
                    <a:cubicBezTo>
                      <a:pt x="3869" y="14875"/>
                      <a:pt x="4129" y="14927"/>
                      <a:pt x="4419" y="14958"/>
                    </a:cubicBezTo>
                    <a:lnTo>
                      <a:pt x="4450" y="14958"/>
                    </a:lnTo>
                    <a:cubicBezTo>
                      <a:pt x="4958" y="15083"/>
                      <a:pt x="5528" y="15135"/>
                      <a:pt x="6182" y="15135"/>
                    </a:cubicBezTo>
                    <a:lnTo>
                      <a:pt x="6431" y="15135"/>
                    </a:lnTo>
                    <a:cubicBezTo>
                      <a:pt x="6556" y="15135"/>
                      <a:pt x="6669" y="15124"/>
                      <a:pt x="6794" y="15124"/>
                    </a:cubicBezTo>
                    <a:cubicBezTo>
                      <a:pt x="6628" y="15093"/>
                      <a:pt x="6473" y="15062"/>
                      <a:pt x="6307" y="15031"/>
                    </a:cubicBezTo>
                    <a:cubicBezTo>
                      <a:pt x="5975" y="14958"/>
                      <a:pt x="5643" y="14875"/>
                      <a:pt x="5311" y="14771"/>
                    </a:cubicBezTo>
                    <a:cubicBezTo>
                      <a:pt x="4989" y="14679"/>
                      <a:pt x="4668" y="14575"/>
                      <a:pt x="4357" y="14440"/>
                    </a:cubicBezTo>
                    <a:cubicBezTo>
                      <a:pt x="3765" y="14191"/>
                      <a:pt x="3205" y="13869"/>
                      <a:pt x="2728" y="13444"/>
                    </a:cubicBezTo>
                    <a:cubicBezTo>
                      <a:pt x="2500" y="13247"/>
                      <a:pt x="2292" y="13019"/>
                      <a:pt x="2105" y="12770"/>
                    </a:cubicBezTo>
                    <a:cubicBezTo>
                      <a:pt x="1919" y="12521"/>
                      <a:pt x="1763" y="12240"/>
                      <a:pt x="1639" y="11950"/>
                    </a:cubicBezTo>
                    <a:cubicBezTo>
                      <a:pt x="1515" y="11639"/>
                      <a:pt x="1411" y="11318"/>
                      <a:pt x="1358" y="10975"/>
                    </a:cubicBezTo>
                    <a:cubicBezTo>
                      <a:pt x="1328" y="10799"/>
                      <a:pt x="1307" y="10612"/>
                      <a:pt x="1286" y="10426"/>
                    </a:cubicBezTo>
                    <a:cubicBezTo>
                      <a:pt x="1276" y="10228"/>
                      <a:pt x="1276" y="10041"/>
                      <a:pt x="1276" y="9855"/>
                    </a:cubicBezTo>
                    <a:cubicBezTo>
                      <a:pt x="1276" y="9087"/>
                      <a:pt x="1358" y="8319"/>
                      <a:pt x="1524" y="7573"/>
                    </a:cubicBezTo>
                    <a:cubicBezTo>
                      <a:pt x="1690" y="6836"/>
                      <a:pt x="1919" y="6110"/>
                      <a:pt x="2230" y="5415"/>
                    </a:cubicBezTo>
                    <a:cubicBezTo>
                      <a:pt x="2842" y="4036"/>
                      <a:pt x="3724" y="2770"/>
                      <a:pt x="4813" y="1712"/>
                    </a:cubicBezTo>
                    <a:cubicBezTo>
                      <a:pt x="5362" y="1194"/>
                      <a:pt x="5964" y="716"/>
                      <a:pt x="6607" y="311"/>
                    </a:cubicBezTo>
                    <a:cubicBezTo>
                      <a:pt x="6784" y="198"/>
                      <a:pt x="6960" y="94"/>
                      <a:pt x="714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5"/>
              <p:cNvSpPr/>
              <p:nvPr/>
            </p:nvSpPr>
            <p:spPr>
              <a:xfrm>
                <a:off x="5927916" y="3024031"/>
                <a:ext cx="87025" cy="65979"/>
              </a:xfrm>
              <a:custGeom>
                <a:rect b="b" l="l" r="r" t="t"/>
                <a:pathLst>
                  <a:path extrusionOk="0" h="1464" w="1931">
                    <a:moveTo>
                      <a:pt x="769" y="1"/>
                    </a:moveTo>
                    <a:cubicBezTo>
                      <a:pt x="738" y="1"/>
                      <a:pt x="706" y="11"/>
                      <a:pt x="686" y="32"/>
                    </a:cubicBezTo>
                    <a:lnTo>
                      <a:pt x="676" y="32"/>
                    </a:lnTo>
                    <a:cubicBezTo>
                      <a:pt x="665" y="42"/>
                      <a:pt x="665" y="42"/>
                      <a:pt x="655" y="42"/>
                    </a:cubicBezTo>
                    <a:cubicBezTo>
                      <a:pt x="603" y="74"/>
                      <a:pt x="582" y="136"/>
                      <a:pt x="613" y="187"/>
                    </a:cubicBezTo>
                    <a:cubicBezTo>
                      <a:pt x="634" y="250"/>
                      <a:pt x="655" y="302"/>
                      <a:pt x="686" y="364"/>
                    </a:cubicBezTo>
                    <a:cubicBezTo>
                      <a:pt x="727" y="509"/>
                      <a:pt x="759" y="634"/>
                      <a:pt x="769" y="768"/>
                    </a:cubicBezTo>
                    <a:cubicBezTo>
                      <a:pt x="769" y="841"/>
                      <a:pt x="769" y="903"/>
                      <a:pt x="759" y="976"/>
                    </a:cubicBezTo>
                    <a:cubicBezTo>
                      <a:pt x="748" y="1017"/>
                      <a:pt x="738" y="1049"/>
                      <a:pt x="727" y="1079"/>
                    </a:cubicBezTo>
                    <a:cubicBezTo>
                      <a:pt x="706" y="1100"/>
                      <a:pt x="696" y="1121"/>
                      <a:pt x="686" y="1142"/>
                    </a:cubicBezTo>
                    <a:cubicBezTo>
                      <a:pt x="665" y="1162"/>
                      <a:pt x="634" y="1183"/>
                      <a:pt x="613" y="1204"/>
                    </a:cubicBezTo>
                    <a:lnTo>
                      <a:pt x="551" y="1235"/>
                    </a:lnTo>
                    <a:cubicBezTo>
                      <a:pt x="530" y="1235"/>
                      <a:pt x="510" y="1245"/>
                      <a:pt x="499" y="1245"/>
                    </a:cubicBezTo>
                    <a:lnTo>
                      <a:pt x="468" y="1245"/>
                    </a:lnTo>
                    <a:cubicBezTo>
                      <a:pt x="457" y="1245"/>
                      <a:pt x="447" y="1245"/>
                      <a:pt x="437" y="1235"/>
                    </a:cubicBezTo>
                    <a:cubicBezTo>
                      <a:pt x="416" y="1235"/>
                      <a:pt x="406" y="1225"/>
                      <a:pt x="385" y="1225"/>
                    </a:cubicBezTo>
                    <a:cubicBezTo>
                      <a:pt x="364" y="1215"/>
                      <a:pt x="344" y="1194"/>
                      <a:pt x="323" y="1183"/>
                    </a:cubicBezTo>
                    <a:cubicBezTo>
                      <a:pt x="312" y="1162"/>
                      <a:pt x="291" y="1152"/>
                      <a:pt x="281" y="1132"/>
                    </a:cubicBezTo>
                    <a:cubicBezTo>
                      <a:pt x="261" y="1100"/>
                      <a:pt x="250" y="1079"/>
                      <a:pt x="240" y="1049"/>
                    </a:cubicBezTo>
                    <a:cubicBezTo>
                      <a:pt x="229" y="1017"/>
                      <a:pt x="229" y="976"/>
                      <a:pt x="219" y="945"/>
                    </a:cubicBezTo>
                    <a:cubicBezTo>
                      <a:pt x="208" y="893"/>
                      <a:pt x="157" y="862"/>
                      <a:pt x="115" y="862"/>
                    </a:cubicBezTo>
                    <a:lnTo>
                      <a:pt x="95" y="862"/>
                    </a:lnTo>
                    <a:cubicBezTo>
                      <a:pt x="63" y="872"/>
                      <a:pt x="32" y="883"/>
                      <a:pt x="22" y="903"/>
                    </a:cubicBezTo>
                    <a:cubicBezTo>
                      <a:pt x="1" y="934"/>
                      <a:pt x="1" y="955"/>
                      <a:pt x="1" y="996"/>
                    </a:cubicBezTo>
                    <a:cubicBezTo>
                      <a:pt x="12" y="1059"/>
                      <a:pt x="32" y="1111"/>
                      <a:pt x="42" y="1142"/>
                    </a:cubicBezTo>
                    <a:cubicBezTo>
                      <a:pt x="63" y="1194"/>
                      <a:pt x="84" y="1235"/>
                      <a:pt x="115" y="1277"/>
                    </a:cubicBezTo>
                    <a:cubicBezTo>
                      <a:pt x="167" y="1349"/>
                      <a:pt x="240" y="1401"/>
                      <a:pt x="333" y="1443"/>
                    </a:cubicBezTo>
                    <a:cubicBezTo>
                      <a:pt x="364" y="1453"/>
                      <a:pt x="416" y="1464"/>
                      <a:pt x="457" y="1464"/>
                    </a:cubicBezTo>
                    <a:cubicBezTo>
                      <a:pt x="510" y="1464"/>
                      <a:pt x="551" y="1464"/>
                      <a:pt x="603" y="1443"/>
                    </a:cubicBezTo>
                    <a:cubicBezTo>
                      <a:pt x="696" y="1422"/>
                      <a:pt x="789" y="1360"/>
                      <a:pt x="862" y="1266"/>
                    </a:cubicBezTo>
                    <a:cubicBezTo>
                      <a:pt x="945" y="1162"/>
                      <a:pt x="987" y="1028"/>
                      <a:pt x="987" y="841"/>
                    </a:cubicBezTo>
                    <a:cubicBezTo>
                      <a:pt x="1100" y="945"/>
                      <a:pt x="1246" y="996"/>
                      <a:pt x="1381" y="1007"/>
                    </a:cubicBezTo>
                    <a:lnTo>
                      <a:pt x="1402" y="1007"/>
                    </a:lnTo>
                    <a:cubicBezTo>
                      <a:pt x="1411" y="1008"/>
                      <a:pt x="1420" y="1008"/>
                      <a:pt x="1429" y="1008"/>
                    </a:cubicBezTo>
                    <a:cubicBezTo>
                      <a:pt x="1605" y="1008"/>
                      <a:pt x="1758" y="918"/>
                      <a:pt x="1837" y="789"/>
                    </a:cubicBezTo>
                    <a:cubicBezTo>
                      <a:pt x="1930" y="623"/>
                      <a:pt x="1920" y="416"/>
                      <a:pt x="1817" y="167"/>
                    </a:cubicBezTo>
                    <a:cubicBezTo>
                      <a:pt x="1806" y="125"/>
                      <a:pt x="1764" y="104"/>
                      <a:pt x="1723" y="104"/>
                    </a:cubicBezTo>
                    <a:cubicBezTo>
                      <a:pt x="1702" y="104"/>
                      <a:pt x="1681" y="104"/>
                      <a:pt x="1671" y="115"/>
                    </a:cubicBezTo>
                    <a:cubicBezTo>
                      <a:pt x="1619" y="136"/>
                      <a:pt x="1598" y="198"/>
                      <a:pt x="1619" y="260"/>
                    </a:cubicBezTo>
                    <a:lnTo>
                      <a:pt x="1640" y="302"/>
                    </a:lnTo>
                    <a:lnTo>
                      <a:pt x="1640" y="312"/>
                    </a:lnTo>
                    <a:cubicBezTo>
                      <a:pt x="1661" y="385"/>
                      <a:pt x="1671" y="447"/>
                      <a:pt x="1681" y="499"/>
                    </a:cubicBezTo>
                    <a:cubicBezTo>
                      <a:pt x="1681" y="530"/>
                      <a:pt x="1681" y="561"/>
                      <a:pt x="1671" y="592"/>
                    </a:cubicBezTo>
                    <a:cubicBezTo>
                      <a:pt x="1671" y="613"/>
                      <a:pt x="1661" y="634"/>
                      <a:pt x="1651" y="655"/>
                    </a:cubicBezTo>
                    <a:cubicBezTo>
                      <a:pt x="1640" y="675"/>
                      <a:pt x="1630" y="696"/>
                      <a:pt x="1619" y="706"/>
                    </a:cubicBezTo>
                    <a:cubicBezTo>
                      <a:pt x="1609" y="717"/>
                      <a:pt x="1598" y="727"/>
                      <a:pt x="1578" y="738"/>
                    </a:cubicBezTo>
                    <a:cubicBezTo>
                      <a:pt x="1568" y="747"/>
                      <a:pt x="1547" y="758"/>
                      <a:pt x="1526" y="768"/>
                    </a:cubicBezTo>
                    <a:cubicBezTo>
                      <a:pt x="1505" y="779"/>
                      <a:pt x="1474" y="779"/>
                      <a:pt x="1443" y="789"/>
                    </a:cubicBezTo>
                    <a:lnTo>
                      <a:pt x="1402" y="789"/>
                    </a:lnTo>
                    <a:cubicBezTo>
                      <a:pt x="1381" y="789"/>
                      <a:pt x="1360" y="779"/>
                      <a:pt x="1339" y="779"/>
                    </a:cubicBezTo>
                    <a:cubicBezTo>
                      <a:pt x="1298" y="768"/>
                      <a:pt x="1266" y="758"/>
                      <a:pt x="1225" y="738"/>
                    </a:cubicBezTo>
                    <a:cubicBezTo>
                      <a:pt x="1183" y="717"/>
                      <a:pt x="1142" y="685"/>
                      <a:pt x="1111" y="655"/>
                    </a:cubicBezTo>
                    <a:cubicBezTo>
                      <a:pt x="1070" y="623"/>
                      <a:pt x="1038" y="592"/>
                      <a:pt x="1008" y="540"/>
                    </a:cubicBezTo>
                    <a:cubicBezTo>
                      <a:pt x="976" y="489"/>
                      <a:pt x="945" y="436"/>
                      <a:pt x="925" y="374"/>
                    </a:cubicBezTo>
                    <a:cubicBezTo>
                      <a:pt x="893" y="291"/>
                      <a:pt x="883" y="208"/>
                      <a:pt x="872" y="125"/>
                    </a:cubicBezTo>
                    <a:cubicBezTo>
                      <a:pt x="872" y="94"/>
                      <a:pt x="862" y="63"/>
                      <a:pt x="842" y="42"/>
                    </a:cubicBezTo>
                    <a:cubicBezTo>
                      <a:pt x="831" y="21"/>
                      <a:pt x="800" y="1"/>
                      <a:pt x="7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5"/>
              <p:cNvSpPr/>
              <p:nvPr/>
            </p:nvSpPr>
            <p:spPr>
              <a:xfrm>
                <a:off x="5905066" y="2973104"/>
                <a:ext cx="81798" cy="60796"/>
              </a:xfrm>
              <a:custGeom>
                <a:rect b="b" l="l" r="r" t="t"/>
                <a:pathLst>
                  <a:path extrusionOk="0" h="1349" w="1815">
                    <a:moveTo>
                      <a:pt x="1276" y="0"/>
                    </a:moveTo>
                    <a:cubicBezTo>
                      <a:pt x="1203" y="10"/>
                      <a:pt x="1130" y="21"/>
                      <a:pt x="1068" y="31"/>
                    </a:cubicBezTo>
                    <a:cubicBezTo>
                      <a:pt x="1006" y="52"/>
                      <a:pt x="923" y="73"/>
                      <a:pt x="840" y="104"/>
                    </a:cubicBezTo>
                    <a:cubicBezTo>
                      <a:pt x="705" y="156"/>
                      <a:pt x="560" y="229"/>
                      <a:pt x="436" y="312"/>
                    </a:cubicBezTo>
                    <a:cubicBezTo>
                      <a:pt x="383" y="353"/>
                      <a:pt x="332" y="384"/>
                      <a:pt x="280" y="436"/>
                    </a:cubicBezTo>
                    <a:cubicBezTo>
                      <a:pt x="238" y="467"/>
                      <a:pt x="197" y="519"/>
                      <a:pt x="166" y="570"/>
                    </a:cubicBezTo>
                    <a:cubicBezTo>
                      <a:pt x="42" y="736"/>
                      <a:pt x="0" y="882"/>
                      <a:pt x="52" y="996"/>
                    </a:cubicBezTo>
                    <a:cubicBezTo>
                      <a:pt x="104" y="1131"/>
                      <a:pt x="249" y="1204"/>
                      <a:pt x="363" y="1234"/>
                    </a:cubicBezTo>
                    <a:cubicBezTo>
                      <a:pt x="436" y="1266"/>
                      <a:pt x="519" y="1276"/>
                      <a:pt x="591" y="1287"/>
                    </a:cubicBezTo>
                    <a:cubicBezTo>
                      <a:pt x="674" y="1307"/>
                      <a:pt x="757" y="1317"/>
                      <a:pt x="840" y="1317"/>
                    </a:cubicBezTo>
                    <a:cubicBezTo>
                      <a:pt x="923" y="1328"/>
                      <a:pt x="1006" y="1328"/>
                      <a:pt x="1100" y="1338"/>
                    </a:cubicBezTo>
                    <a:lnTo>
                      <a:pt x="1245" y="1338"/>
                    </a:lnTo>
                    <a:cubicBezTo>
                      <a:pt x="1245" y="1349"/>
                      <a:pt x="1255" y="1349"/>
                      <a:pt x="1266" y="1349"/>
                    </a:cubicBezTo>
                    <a:cubicBezTo>
                      <a:pt x="1276" y="1349"/>
                      <a:pt x="1296" y="1349"/>
                      <a:pt x="1307" y="1338"/>
                    </a:cubicBezTo>
                    <a:cubicBezTo>
                      <a:pt x="1379" y="1266"/>
                      <a:pt x="1442" y="1193"/>
                      <a:pt x="1525" y="1079"/>
                    </a:cubicBezTo>
                    <a:cubicBezTo>
                      <a:pt x="1607" y="965"/>
                      <a:pt x="1681" y="840"/>
                      <a:pt x="1732" y="726"/>
                    </a:cubicBezTo>
                    <a:cubicBezTo>
                      <a:pt x="1794" y="591"/>
                      <a:pt x="1815" y="478"/>
                      <a:pt x="1805" y="363"/>
                    </a:cubicBezTo>
                    <a:cubicBezTo>
                      <a:pt x="1805" y="342"/>
                      <a:pt x="1805" y="312"/>
                      <a:pt x="1794" y="291"/>
                    </a:cubicBezTo>
                    <a:cubicBezTo>
                      <a:pt x="1784" y="259"/>
                      <a:pt x="1773" y="239"/>
                      <a:pt x="1764" y="218"/>
                    </a:cubicBezTo>
                    <a:cubicBezTo>
                      <a:pt x="1743" y="166"/>
                      <a:pt x="1701" y="114"/>
                      <a:pt x="1639" y="83"/>
                    </a:cubicBezTo>
                    <a:cubicBezTo>
                      <a:pt x="1587" y="52"/>
                      <a:pt x="1535" y="31"/>
                      <a:pt x="1462" y="10"/>
                    </a:cubicBezTo>
                    <a:cubicBezTo>
                      <a:pt x="1400" y="10"/>
                      <a:pt x="1349" y="0"/>
                      <a:pt x="127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5"/>
              <p:cNvSpPr/>
              <p:nvPr/>
            </p:nvSpPr>
            <p:spPr>
              <a:xfrm>
                <a:off x="5927465" y="3026375"/>
                <a:ext cx="30916" cy="6129"/>
              </a:xfrm>
              <a:custGeom>
                <a:rect b="b" l="l" r="r" t="t"/>
                <a:pathLst>
                  <a:path extrusionOk="0" h="136" w="686">
                    <a:moveTo>
                      <a:pt x="42" y="1"/>
                    </a:moveTo>
                    <a:cubicBezTo>
                      <a:pt x="32" y="1"/>
                      <a:pt x="22" y="1"/>
                      <a:pt x="22" y="11"/>
                    </a:cubicBezTo>
                    <a:cubicBezTo>
                      <a:pt x="11" y="11"/>
                      <a:pt x="1" y="22"/>
                      <a:pt x="1" y="32"/>
                    </a:cubicBezTo>
                    <a:cubicBezTo>
                      <a:pt x="1" y="42"/>
                      <a:pt x="1" y="52"/>
                      <a:pt x="11" y="63"/>
                    </a:cubicBezTo>
                    <a:cubicBezTo>
                      <a:pt x="11" y="63"/>
                      <a:pt x="22" y="73"/>
                      <a:pt x="32" y="73"/>
                    </a:cubicBezTo>
                    <a:cubicBezTo>
                      <a:pt x="135" y="73"/>
                      <a:pt x="229" y="84"/>
                      <a:pt x="322" y="94"/>
                    </a:cubicBezTo>
                    <a:cubicBezTo>
                      <a:pt x="437" y="115"/>
                      <a:pt x="540" y="125"/>
                      <a:pt x="644" y="135"/>
                    </a:cubicBezTo>
                    <a:cubicBezTo>
                      <a:pt x="665" y="135"/>
                      <a:pt x="686" y="125"/>
                      <a:pt x="686" y="105"/>
                    </a:cubicBezTo>
                    <a:cubicBezTo>
                      <a:pt x="686" y="84"/>
                      <a:pt x="675" y="63"/>
                      <a:pt x="654" y="63"/>
                    </a:cubicBezTo>
                    <a:cubicBezTo>
                      <a:pt x="561" y="52"/>
                      <a:pt x="457" y="42"/>
                      <a:pt x="364" y="32"/>
                    </a:cubicBezTo>
                    <a:cubicBezTo>
                      <a:pt x="260" y="11"/>
                      <a:pt x="146" y="1"/>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5"/>
              <p:cNvSpPr/>
              <p:nvPr/>
            </p:nvSpPr>
            <p:spPr>
              <a:xfrm>
                <a:off x="5932603" y="3026825"/>
                <a:ext cx="29519" cy="6174"/>
              </a:xfrm>
              <a:custGeom>
                <a:rect b="b" l="l" r="r" t="t"/>
                <a:pathLst>
                  <a:path extrusionOk="0" h="137" w="655">
                    <a:moveTo>
                      <a:pt x="42" y="1"/>
                    </a:moveTo>
                    <a:cubicBezTo>
                      <a:pt x="32" y="1"/>
                      <a:pt x="21" y="1"/>
                      <a:pt x="11" y="12"/>
                    </a:cubicBezTo>
                    <a:cubicBezTo>
                      <a:pt x="1" y="12"/>
                      <a:pt x="1" y="22"/>
                      <a:pt x="1" y="32"/>
                    </a:cubicBezTo>
                    <a:lnTo>
                      <a:pt x="1" y="53"/>
                    </a:lnTo>
                    <a:cubicBezTo>
                      <a:pt x="11" y="63"/>
                      <a:pt x="21" y="74"/>
                      <a:pt x="32" y="74"/>
                    </a:cubicBezTo>
                    <a:cubicBezTo>
                      <a:pt x="74" y="84"/>
                      <a:pt x="115" y="95"/>
                      <a:pt x="157" y="95"/>
                    </a:cubicBezTo>
                    <a:cubicBezTo>
                      <a:pt x="208" y="105"/>
                      <a:pt x="270" y="115"/>
                      <a:pt x="323" y="115"/>
                    </a:cubicBezTo>
                    <a:cubicBezTo>
                      <a:pt x="416" y="125"/>
                      <a:pt x="519" y="125"/>
                      <a:pt x="613" y="136"/>
                    </a:cubicBezTo>
                    <a:cubicBezTo>
                      <a:pt x="634" y="136"/>
                      <a:pt x="655" y="125"/>
                      <a:pt x="655" y="105"/>
                    </a:cubicBezTo>
                    <a:cubicBezTo>
                      <a:pt x="655" y="84"/>
                      <a:pt x="644" y="63"/>
                      <a:pt x="623" y="63"/>
                    </a:cubicBezTo>
                    <a:cubicBezTo>
                      <a:pt x="530" y="53"/>
                      <a:pt x="426" y="53"/>
                      <a:pt x="333" y="42"/>
                    </a:cubicBezTo>
                    <a:cubicBezTo>
                      <a:pt x="229" y="42"/>
                      <a:pt x="136" y="22"/>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5"/>
              <p:cNvSpPr/>
              <p:nvPr/>
            </p:nvSpPr>
            <p:spPr>
              <a:xfrm>
                <a:off x="5938236" y="3027772"/>
                <a:ext cx="23886" cy="5859"/>
              </a:xfrm>
              <a:custGeom>
                <a:rect b="b" l="l" r="r" t="t"/>
                <a:pathLst>
                  <a:path extrusionOk="0" h="130" w="530">
                    <a:moveTo>
                      <a:pt x="52" y="1"/>
                    </a:moveTo>
                    <a:cubicBezTo>
                      <a:pt x="32" y="1"/>
                      <a:pt x="11" y="11"/>
                      <a:pt x="0" y="32"/>
                    </a:cubicBezTo>
                    <a:cubicBezTo>
                      <a:pt x="0" y="63"/>
                      <a:pt x="21" y="84"/>
                      <a:pt x="42" y="84"/>
                    </a:cubicBezTo>
                    <a:cubicBezTo>
                      <a:pt x="115" y="94"/>
                      <a:pt x="187" y="115"/>
                      <a:pt x="260" y="115"/>
                    </a:cubicBezTo>
                    <a:cubicBezTo>
                      <a:pt x="311" y="122"/>
                      <a:pt x="367" y="130"/>
                      <a:pt x="421" y="130"/>
                    </a:cubicBezTo>
                    <a:cubicBezTo>
                      <a:pt x="444" y="130"/>
                      <a:pt x="467" y="128"/>
                      <a:pt x="488" y="125"/>
                    </a:cubicBezTo>
                    <a:cubicBezTo>
                      <a:pt x="509" y="125"/>
                      <a:pt x="530" y="104"/>
                      <a:pt x="530" y="94"/>
                    </a:cubicBezTo>
                    <a:cubicBezTo>
                      <a:pt x="530" y="74"/>
                      <a:pt x="519" y="42"/>
                      <a:pt x="498" y="42"/>
                    </a:cubicBezTo>
                    <a:lnTo>
                      <a:pt x="384" y="42"/>
                    </a:lnTo>
                    <a:cubicBezTo>
                      <a:pt x="343" y="42"/>
                      <a:pt x="311" y="32"/>
                      <a:pt x="270" y="32"/>
                    </a:cubicBezTo>
                    <a:lnTo>
                      <a:pt x="52" y="1"/>
                    </a:ln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5"/>
              <p:cNvSpPr/>
              <p:nvPr/>
            </p:nvSpPr>
            <p:spPr>
              <a:xfrm>
                <a:off x="5939633" y="3028268"/>
                <a:ext cx="23886" cy="5183"/>
              </a:xfrm>
              <a:custGeom>
                <a:rect b="b" l="l" r="r" t="t"/>
                <a:pathLst>
                  <a:path extrusionOk="0" h="115" w="530">
                    <a:moveTo>
                      <a:pt x="42" y="0"/>
                    </a:moveTo>
                    <a:cubicBezTo>
                      <a:pt x="31" y="0"/>
                      <a:pt x="11" y="10"/>
                      <a:pt x="1" y="31"/>
                    </a:cubicBezTo>
                    <a:cubicBezTo>
                      <a:pt x="1" y="52"/>
                      <a:pt x="21" y="73"/>
                      <a:pt x="31" y="73"/>
                    </a:cubicBezTo>
                    <a:lnTo>
                      <a:pt x="250" y="104"/>
                    </a:lnTo>
                    <a:cubicBezTo>
                      <a:pt x="333" y="114"/>
                      <a:pt x="405" y="114"/>
                      <a:pt x="488" y="114"/>
                    </a:cubicBezTo>
                    <a:lnTo>
                      <a:pt x="509" y="114"/>
                    </a:lnTo>
                    <a:cubicBezTo>
                      <a:pt x="519" y="104"/>
                      <a:pt x="529" y="93"/>
                      <a:pt x="529" y="83"/>
                    </a:cubicBezTo>
                    <a:cubicBezTo>
                      <a:pt x="529" y="73"/>
                      <a:pt x="519" y="52"/>
                      <a:pt x="499" y="42"/>
                    </a:cubicBezTo>
                    <a:cubicBezTo>
                      <a:pt x="426" y="42"/>
                      <a:pt x="353" y="42"/>
                      <a:pt x="280" y="31"/>
                    </a:cubicBezTo>
                    <a:cubicBezTo>
                      <a:pt x="208" y="31"/>
                      <a:pt x="125" y="21"/>
                      <a:pt x="4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5"/>
              <p:cNvSpPr/>
              <p:nvPr/>
            </p:nvSpPr>
            <p:spPr>
              <a:xfrm>
                <a:off x="5944320" y="3029079"/>
                <a:ext cx="19694" cy="5273"/>
              </a:xfrm>
              <a:custGeom>
                <a:rect b="b" l="l" r="r" t="t"/>
                <a:pathLst>
                  <a:path extrusionOk="0" h="117" w="437">
                    <a:moveTo>
                      <a:pt x="40" y="0"/>
                    </a:moveTo>
                    <a:cubicBezTo>
                      <a:pt x="24" y="0"/>
                      <a:pt x="10" y="17"/>
                      <a:pt x="10" y="34"/>
                    </a:cubicBezTo>
                    <a:cubicBezTo>
                      <a:pt x="0" y="65"/>
                      <a:pt x="21" y="75"/>
                      <a:pt x="42" y="86"/>
                    </a:cubicBezTo>
                    <a:cubicBezTo>
                      <a:pt x="93" y="96"/>
                      <a:pt x="146" y="107"/>
                      <a:pt x="197" y="107"/>
                    </a:cubicBezTo>
                    <a:cubicBezTo>
                      <a:pt x="259" y="117"/>
                      <a:pt x="322" y="117"/>
                      <a:pt x="384" y="117"/>
                    </a:cubicBezTo>
                    <a:lnTo>
                      <a:pt x="415" y="117"/>
                    </a:lnTo>
                    <a:cubicBezTo>
                      <a:pt x="425" y="107"/>
                      <a:pt x="436" y="96"/>
                      <a:pt x="436" y="86"/>
                    </a:cubicBezTo>
                    <a:cubicBezTo>
                      <a:pt x="436" y="65"/>
                      <a:pt x="425" y="45"/>
                      <a:pt x="405" y="34"/>
                    </a:cubicBezTo>
                    <a:cubicBezTo>
                      <a:pt x="342" y="34"/>
                      <a:pt x="291" y="24"/>
                      <a:pt x="239" y="24"/>
                    </a:cubicBezTo>
                    <a:cubicBezTo>
                      <a:pt x="176" y="24"/>
                      <a:pt x="114" y="13"/>
                      <a:pt x="52" y="3"/>
                    </a:cubicBezTo>
                    <a:cubicBezTo>
                      <a:pt x="48" y="1"/>
                      <a:pt x="44" y="0"/>
                      <a:pt x="4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5"/>
              <p:cNvSpPr/>
              <p:nvPr/>
            </p:nvSpPr>
            <p:spPr>
              <a:xfrm>
                <a:off x="5927465" y="3026735"/>
                <a:ext cx="27176" cy="6264"/>
              </a:xfrm>
              <a:custGeom>
                <a:rect b="b" l="l" r="r" t="t"/>
                <a:pathLst>
                  <a:path extrusionOk="0" h="139" w="603">
                    <a:moveTo>
                      <a:pt x="32" y="0"/>
                    </a:moveTo>
                    <a:cubicBezTo>
                      <a:pt x="18" y="0"/>
                      <a:pt x="9" y="17"/>
                      <a:pt x="1" y="34"/>
                    </a:cubicBezTo>
                    <a:cubicBezTo>
                      <a:pt x="1" y="55"/>
                      <a:pt x="11" y="65"/>
                      <a:pt x="32" y="76"/>
                    </a:cubicBezTo>
                    <a:lnTo>
                      <a:pt x="281" y="107"/>
                    </a:lnTo>
                    <a:lnTo>
                      <a:pt x="561" y="138"/>
                    </a:lnTo>
                    <a:cubicBezTo>
                      <a:pt x="571" y="138"/>
                      <a:pt x="582" y="127"/>
                      <a:pt x="592" y="127"/>
                    </a:cubicBezTo>
                    <a:cubicBezTo>
                      <a:pt x="592" y="117"/>
                      <a:pt x="603" y="107"/>
                      <a:pt x="603" y="97"/>
                    </a:cubicBezTo>
                    <a:cubicBezTo>
                      <a:pt x="603" y="86"/>
                      <a:pt x="592" y="65"/>
                      <a:pt x="571" y="55"/>
                    </a:cubicBezTo>
                    <a:cubicBezTo>
                      <a:pt x="488" y="55"/>
                      <a:pt x="405" y="44"/>
                      <a:pt x="322" y="34"/>
                    </a:cubicBezTo>
                    <a:lnTo>
                      <a:pt x="42" y="3"/>
                    </a:lnTo>
                    <a:cubicBezTo>
                      <a:pt x="39" y="1"/>
                      <a:pt x="35" y="0"/>
                      <a:pt x="3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5"/>
              <p:cNvSpPr/>
              <p:nvPr/>
            </p:nvSpPr>
            <p:spPr>
              <a:xfrm>
                <a:off x="5905066" y="2989464"/>
                <a:ext cx="61742" cy="45383"/>
              </a:xfrm>
              <a:custGeom>
                <a:rect b="b" l="l" r="r" t="t"/>
                <a:pathLst>
                  <a:path extrusionOk="0" h="1007" w="1370">
                    <a:moveTo>
                      <a:pt x="363" y="0"/>
                    </a:moveTo>
                    <a:cubicBezTo>
                      <a:pt x="342" y="21"/>
                      <a:pt x="311" y="42"/>
                      <a:pt x="280" y="73"/>
                    </a:cubicBezTo>
                    <a:cubicBezTo>
                      <a:pt x="238" y="104"/>
                      <a:pt x="197" y="156"/>
                      <a:pt x="155" y="207"/>
                    </a:cubicBezTo>
                    <a:cubicBezTo>
                      <a:pt x="42" y="373"/>
                      <a:pt x="0" y="519"/>
                      <a:pt x="52" y="643"/>
                    </a:cubicBezTo>
                    <a:cubicBezTo>
                      <a:pt x="104" y="768"/>
                      <a:pt x="249" y="841"/>
                      <a:pt x="353" y="871"/>
                    </a:cubicBezTo>
                    <a:cubicBezTo>
                      <a:pt x="436" y="903"/>
                      <a:pt x="519" y="924"/>
                      <a:pt x="591" y="934"/>
                    </a:cubicBezTo>
                    <a:lnTo>
                      <a:pt x="840" y="965"/>
                    </a:lnTo>
                    <a:lnTo>
                      <a:pt x="913" y="965"/>
                    </a:lnTo>
                    <a:cubicBezTo>
                      <a:pt x="964" y="975"/>
                      <a:pt x="1017" y="986"/>
                      <a:pt x="1068" y="986"/>
                    </a:cubicBezTo>
                    <a:cubicBezTo>
                      <a:pt x="1110" y="996"/>
                      <a:pt x="1151" y="996"/>
                      <a:pt x="1193" y="996"/>
                    </a:cubicBezTo>
                    <a:cubicBezTo>
                      <a:pt x="1213" y="1007"/>
                      <a:pt x="1234" y="1007"/>
                      <a:pt x="1255" y="1007"/>
                    </a:cubicBezTo>
                    <a:cubicBezTo>
                      <a:pt x="1276" y="1007"/>
                      <a:pt x="1286" y="1007"/>
                      <a:pt x="1296" y="996"/>
                    </a:cubicBezTo>
                    <a:cubicBezTo>
                      <a:pt x="1296" y="986"/>
                      <a:pt x="1307" y="986"/>
                      <a:pt x="1307" y="975"/>
                    </a:cubicBezTo>
                    <a:lnTo>
                      <a:pt x="1369" y="913"/>
                    </a:lnTo>
                    <a:lnTo>
                      <a:pt x="1359" y="913"/>
                    </a:lnTo>
                    <a:cubicBezTo>
                      <a:pt x="1245" y="903"/>
                      <a:pt x="1130" y="871"/>
                      <a:pt x="1027" y="830"/>
                    </a:cubicBezTo>
                    <a:cubicBezTo>
                      <a:pt x="923" y="788"/>
                      <a:pt x="809" y="726"/>
                      <a:pt x="726" y="664"/>
                    </a:cubicBezTo>
                    <a:cubicBezTo>
                      <a:pt x="653" y="602"/>
                      <a:pt x="581" y="539"/>
                      <a:pt x="529" y="456"/>
                    </a:cubicBezTo>
                    <a:cubicBezTo>
                      <a:pt x="487" y="394"/>
                      <a:pt x="446" y="311"/>
                      <a:pt x="415" y="239"/>
                    </a:cubicBezTo>
                    <a:cubicBezTo>
                      <a:pt x="383" y="156"/>
                      <a:pt x="363" y="83"/>
                      <a:pt x="36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5"/>
              <p:cNvSpPr/>
              <p:nvPr/>
            </p:nvSpPr>
            <p:spPr>
              <a:xfrm>
                <a:off x="5704018" y="3025654"/>
                <a:ext cx="71567" cy="90315"/>
              </a:xfrm>
              <a:custGeom>
                <a:rect b="b" l="l" r="r" t="t"/>
                <a:pathLst>
                  <a:path extrusionOk="0" h="2004" w="1588">
                    <a:moveTo>
                      <a:pt x="548" y="1"/>
                    </a:moveTo>
                    <a:cubicBezTo>
                      <a:pt x="498" y="1"/>
                      <a:pt x="450" y="9"/>
                      <a:pt x="405" y="27"/>
                    </a:cubicBezTo>
                    <a:cubicBezTo>
                      <a:pt x="84" y="162"/>
                      <a:pt x="1" y="702"/>
                      <a:pt x="218" y="1241"/>
                    </a:cubicBezTo>
                    <a:cubicBezTo>
                      <a:pt x="405" y="1694"/>
                      <a:pt x="753" y="2003"/>
                      <a:pt x="1050" y="2003"/>
                    </a:cubicBezTo>
                    <a:cubicBezTo>
                      <a:pt x="1100" y="2003"/>
                      <a:pt x="1148" y="1995"/>
                      <a:pt x="1193" y="1977"/>
                    </a:cubicBezTo>
                    <a:cubicBezTo>
                      <a:pt x="1504" y="1843"/>
                      <a:pt x="1587" y="1303"/>
                      <a:pt x="1380" y="774"/>
                    </a:cubicBezTo>
                    <a:cubicBezTo>
                      <a:pt x="1193" y="311"/>
                      <a:pt x="846" y="1"/>
                      <a:pt x="5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5"/>
              <p:cNvSpPr/>
              <p:nvPr/>
            </p:nvSpPr>
            <p:spPr>
              <a:xfrm>
                <a:off x="6059334" y="2878326"/>
                <a:ext cx="70170" cy="83916"/>
              </a:xfrm>
              <a:custGeom>
                <a:rect b="b" l="l" r="r" t="t"/>
                <a:pathLst>
                  <a:path extrusionOk="0" h="1862" w="1557">
                    <a:moveTo>
                      <a:pt x="500" y="0"/>
                    </a:moveTo>
                    <a:cubicBezTo>
                      <a:pt x="441" y="0"/>
                      <a:pt x="384" y="13"/>
                      <a:pt x="332" y="39"/>
                    </a:cubicBezTo>
                    <a:cubicBezTo>
                      <a:pt x="42" y="184"/>
                      <a:pt x="0" y="703"/>
                      <a:pt x="249" y="1200"/>
                    </a:cubicBezTo>
                    <a:cubicBezTo>
                      <a:pt x="454" y="1601"/>
                      <a:pt x="784" y="1861"/>
                      <a:pt x="1056" y="1861"/>
                    </a:cubicBezTo>
                    <a:cubicBezTo>
                      <a:pt x="1116" y="1861"/>
                      <a:pt x="1172" y="1849"/>
                      <a:pt x="1224" y="1823"/>
                    </a:cubicBezTo>
                    <a:cubicBezTo>
                      <a:pt x="1515" y="1678"/>
                      <a:pt x="1556" y="1159"/>
                      <a:pt x="1307" y="661"/>
                    </a:cubicBezTo>
                    <a:cubicBezTo>
                      <a:pt x="1103" y="261"/>
                      <a:pt x="772" y="0"/>
                      <a:pt x="50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5"/>
              <p:cNvSpPr/>
              <p:nvPr/>
            </p:nvSpPr>
            <p:spPr>
              <a:xfrm>
                <a:off x="5619876" y="2888962"/>
                <a:ext cx="89820" cy="77651"/>
              </a:xfrm>
              <a:custGeom>
                <a:rect b="b" l="l" r="r" t="t"/>
                <a:pathLst>
                  <a:path extrusionOk="0" h="1723" w="1993">
                    <a:moveTo>
                      <a:pt x="1587" y="0"/>
                    </a:moveTo>
                    <a:cubicBezTo>
                      <a:pt x="1317" y="0"/>
                      <a:pt x="955" y="155"/>
                      <a:pt x="633" y="425"/>
                    </a:cubicBezTo>
                    <a:cubicBezTo>
                      <a:pt x="395" y="623"/>
                      <a:pt x="208" y="861"/>
                      <a:pt x="104" y="1079"/>
                    </a:cubicBezTo>
                    <a:cubicBezTo>
                      <a:pt x="10" y="1307"/>
                      <a:pt x="1" y="1494"/>
                      <a:pt x="104" y="1608"/>
                    </a:cubicBezTo>
                    <a:cubicBezTo>
                      <a:pt x="167" y="1681"/>
                      <a:pt x="270" y="1722"/>
                      <a:pt x="405" y="1722"/>
                    </a:cubicBezTo>
                    <a:cubicBezTo>
                      <a:pt x="674" y="1722"/>
                      <a:pt x="1038" y="1556"/>
                      <a:pt x="1359" y="1296"/>
                    </a:cubicBezTo>
                    <a:cubicBezTo>
                      <a:pt x="1598" y="1100"/>
                      <a:pt x="1785" y="861"/>
                      <a:pt x="1888" y="643"/>
                    </a:cubicBezTo>
                    <a:cubicBezTo>
                      <a:pt x="1992" y="415"/>
                      <a:pt x="1992" y="228"/>
                      <a:pt x="1888" y="114"/>
                    </a:cubicBezTo>
                    <a:cubicBezTo>
                      <a:pt x="1826" y="31"/>
                      <a:pt x="1722" y="0"/>
                      <a:pt x="158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5"/>
              <p:cNvSpPr/>
              <p:nvPr/>
            </p:nvSpPr>
            <p:spPr>
              <a:xfrm>
                <a:off x="5989208" y="2751009"/>
                <a:ext cx="101943" cy="50566"/>
              </a:xfrm>
              <a:custGeom>
                <a:rect b="b" l="l" r="r" t="t"/>
                <a:pathLst>
                  <a:path extrusionOk="0" h="1122" w="2262">
                    <a:moveTo>
                      <a:pt x="1369" y="1"/>
                    </a:moveTo>
                    <a:cubicBezTo>
                      <a:pt x="1266" y="1"/>
                      <a:pt x="1151" y="12"/>
                      <a:pt x="1027" y="32"/>
                    </a:cubicBezTo>
                    <a:cubicBezTo>
                      <a:pt x="612" y="95"/>
                      <a:pt x="238" y="281"/>
                      <a:pt x="93" y="489"/>
                    </a:cubicBezTo>
                    <a:cubicBezTo>
                      <a:pt x="31" y="572"/>
                      <a:pt x="0" y="655"/>
                      <a:pt x="21" y="738"/>
                    </a:cubicBezTo>
                    <a:cubicBezTo>
                      <a:pt x="52" y="966"/>
                      <a:pt x="394" y="1121"/>
                      <a:pt x="861" y="1121"/>
                    </a:cubicBezTo>
                    <a:cubicBezTo>
                      <a:pt x="965" y="1121"/>
                      <a:pt x="1079" y="1111"/>
                      <a:pt x="1193" y="1100"/>
                    </a:cubicBezTo>
                    <a:cubicBezTo>
                      <a:pt x="1805" y="997"/>
                      <a:pt x="2262" y="685"/>
                      <a:pt x="2209" y="395"/>
                    </a:cubicBezTo>
                    <a:cubicBezTo>
                      <a:pt x="2179" y="157"/>
                      <a:pt x="1836" y="1"/>
                      <a:pt x="136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5"/>
              <p:cNvSpPr/>
              <p:nvPr/>
            </p:nvSpPr>
            <p:spPr>
              <a:xfrm>
                <a:off x="6183677" y="2786117"/>
                <a:ext cx="221642" cy="153365"/>
              </a:xfrm>
              <a:custGeom>
                <a:rect b="b" l="l" r="r" t="t"/>
                <a:pathLst>
                  <a:path extrusionOk="0" h="3403" w="4918">
                    <a:moveTo>
                      <a:pt x="4865" y="0"/>
                    </a:moveTo>
                    <a:cubicBezTo>
                      <a:pt x="4523" y="145"/>
                      <a:pt x="4180" y="291"/>
                      <a:pt x="3848" y="446"/>
                    </a:cubicBezTo>
                    <a:cubicBezTo>
                      <a:pt x="3507" y="602"/>
                      <a:pt x="3164" y="768"/>
                      <a:pt x="2832" y="954"/>
                    </a:cubicBezTo>
                    <a:cubicBezTo>
                      <a:pt x="2158" y="1317"/>
                      <a:pt x="1525" y="1732"/>
                      <a:pt x="944" y="2241"/>
                    </a:cubicBezTo>
                    <a:cubicBezTo>
                      <a:pt x="612" y="2531"/>
                      <a:pt x="291" y="2852"/>
                      <a:pt x="21" y="3205"/>
                    </a:cubicBezTo>
                    <a:cubicBezTo>
                      <a:pt x="10" y="3237"/>
                      <a:pt x="0" y="3257"/>
                      <a:pt x="0" y="3288"/>
                    </a:cubicBezTo>
                    <a:cubicBezTo>
                      <a:pt x="0" y="3320"/>
                      <a:pt x="10" y="3350"/>
                      <a:pt x="42" y="3371"/>
                    </a:cubicBezTo>
                    <a:cubicBezTo>
                      <a:pt x="63" y="3392"/>
                      <a:pt x="93" y="3403"/>
                      <a:pt x="125" y="3403"/>
                    </a:cubicBezTo>
                    <a:cubicBezTo>
                      <a:pt x="156" y="3403"/>
                      <a:pt x="187" y="3382"/>
                      <a:pt x="208" y="3361"/>
                    </a:cubicBezTo>
                    <a:cubicBezTo>
                      <a:pt x="342" y="3164"/>
                      <a:pt x="488" y="2988"/>
                      <a:pt x="654" y="2811"/>
                    </a:cubicBezTo>
                    <a:cubicBezTo>
                      <a:pt x="810" y="2635"/>
                      <a:pt x="975" y="2469"/>
                      <a:pt x="1151" y="2303"/>
                    </a:cubicBezTo>
                    <a:lnTo>
                      <a:pt x="1151" y="2303"/>
                    </a:lnTo>
                    <a:cubicBezTo>
                      <a:pt x="1151" y="2313"/>
                      <a:pt x="1141" y="2313"/>
                      <a:pt x="1141" y="2324"/>
                    </a:cubicBezTo>
                    <a:cubicBezTo>
                      <a:pt x="1525" y="1971"/>
                      <a:pt x="1951" y="1660"/>
                      <a:pt x="2396" y="1369"/>
                    </a:cubicBezTo>
                    <a:cubicBezTo>
                      <a:pt x="2624" y="1224"/>
                      <a:pt x="2853" y="1089"/>
                      <a:pt x="3081" y="954"/>
                    </a:cubicBezTo>
                    <a:cubicBezTo>
                      <a:pt x="3309" y="819"/>
                      <a:pt x="3548" y="695"/>
                      <a:pt x="3786" y="581"/>
                    </a:cubicBezTo>
                    <a:lnTo>
                      <a:pt x="3776" y="581"/>
                    </a:lnTo>
                    <a:cubicBezTo>
                      <a:pt x="4139" y="394"/>
                      <a:pt x="4512" y="228"/>
                      <a:pt x="4886" y="62"/>
                    </a:cubicBezTo>
                    <a:cubicBezTo>
                      <a:pt x="4906" y="62"/>
                      <a:pt x="4917" y="42"/>
                      <a:pt x="4906" y="21"/>
                    </a:cubicBezTo>
                    <a:cubicBezTo>
                      <a:pt x="4906" y="10"/>
                      <a:pt x="4886" y="0"/>
                      <a:pt x="487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5"/>
              <p:cNvSpPr/>
              <p:nvPr/>
            </p:nvSpPr>
            <p:spPr>
              <a:xfrm>
                <a:off x="6207518" y="2842633"/>
                <a:ext cx="288477" cy="123215"/>
              </a:xfrm>
              <a:custGeom>
                <a:rect b="b" l="l" r="r" t="t"/>
                <a:pathLst>
                  <a:path extrusionOk="0" h="2734" w="6401">
                    <a:moveTo>
                      <a:pt x="6348" y="1"/>
                    </a:moveTo>
                    <a:cubicBezTo>
                      <a:pt x="5975" y="95"/>
                      <a:pt x="5592" y="188"/>
                      <a:pt x="5218" y="281"/>
                    </a:cubicBezTo>
                    <a:cubicBezTo>
                      <a:pt x="5021" y="333"/>
                      <a:pt x="4834" y="385"/>
                      <a:pt x="4637" y="427"/>
                    </a:cubicBezTo>
                    <a:cubicBezTo>
                      <a:pt x="4450" y="478"/>
                      <a:pt x="4253" y="540"/>
                      <a:pt x="4066" y="593"/>
                    </a:cubicBezTo>
                    <a:cubicBezTo>
                      <a:pt x="3299" y="810"/>
                      <a:pt x="2542" y="1049"/>
                      <a:pt x="1826" y="1381"/>
                    </a:cubicBezTo>
                    <a:cubicBezTo>
                      <a:pt x="1515" y="1526"/>
                      <a:pt x="1214" y="1692"/>
                      <a:pt x="924" y="1868"/>
                    </a:cubicBezTo>
                    <a:cubicBezTo>
                      <a:pt x="622" y="2045"/>
                      <a:pt x="332" y="2241"/>
                      <a:pt x="73" y="2460"/>
                    </a:cubicBezTo>
                    <a:cubicBezTo>
                      <a:pt x="42" y="2490"/>
                      <a:pt x="21" y="2511"/>
                      <a:pt x="11" y="2553"/>
                    </a:cubicBezTo>
                    <a:cubicBezTo>
                      <a:pt x="0" y="2594"/>
                      <a:pt x="11" y="2636"/>
                      <a:pt x="32" y="2667"/>
                    </a:cubicBezTo>
                    <a:cubicBezTo>
                      <a:pt x="52" y="2709"/>
                      <a:pt x="94" y="2729"/>
                      <a:pt x="135" y="2729"/>
                    </a:cubicBezTo>
                    <a:cubicBezTo>
                      <a:pt x="143" y="2732"/>
                      <a:pt x="153" y="2733"/>
                      <a:pt x="164" y="2733"/>
                    </a:cubicBezTo>
                    <a:cubicBezTo>
                      <a:pt x="192" y="2733"/>
                      <a:pt x="226" y="2724"/>
                      <a:pt x="249" y="2709"/>
                    </a:cubicBezTo>
                    <a:cubicBezTo>
                      <a:pt x="373" y="2605"/>
                      <a:pt x="509" y="2511"/>
                      <a:pt x="643" y="2407"/>
                    </a:cubicBezTo>
                    <a:cubicBezTo>
                      <a:pt x="768" y="2314"/>
                      <a:pt x="903" y="2221"/>
                      <a:pt x="1048" y="2138"/>
                    </a:cubicBezTo>
                    <a:cubicBezTo>
                      <a:pt x="1321" y="1955"/>
                      <a:pt x="1595" y="1803"/>
                      <a:pt x="1888" y="1651"/>
                    </a:cubicBezTo>
                    <a:lnTo>
                      <a:pt x="1888" y="1651"/>
                    </a:lnTo>
                    <a:cubicBezTo>
                      <a:pt x="1888" y="1651"/>
                      <a:pt x="1888" y="1651"/>
                      <a:pt x="1888" y="1651"/>
                    </a:cubicBezTo>
                    <a:cubicBezTo>
                      <a:pt x="1888" y="1651"/>
                      <a:pt x="1888" y="1651"/>
                      <a:pt x="1888" y="1651"/>
                    </a:cubicBezTo>
                    <a:lnTo>
                      <a:pt x="1888" y="1651"/>
                    </a:lnTo>
                    <a:cubicBezTo>
                      <a:pt x="1888" y="1651"/>
                      <a:pt x="1888" y="1651"/>
                      <a:pt x="1888" y="1651"/>
                    </a:cubicBezTo>
                    <a:lnTo>
                      <a:pt x="1888" y="1651"/>
                    </a:lnTo>
                    <a:cubicBezTo>
                      <a:pt x="1893" y="1651"/>
                      <a:pt x="1896" y="1648"/>
                      <a:pt x="1898" y="1646"/>
                    </a:cubicBezTo>
                    <a:lnTo>
                      <a:pt x="1898" y="1646"/>
                    </a:lnTo>
                    <a:cubicBezTo>
                      <a:pt x="1895" y="1647"/>
                      <a:pt x="1891" y="1649"/>
                      <a:pt x="1888" y="1651"/>
                    </a:cubicBezTo>
                    <a:lnTo>
                      <a:pt x="1888" y="1651"/>
                    </a:lnTo>
                    <a:cubicBezTo>
                      <a:pt x="1892" y="1649"/>
                      <a:pt x="1895" y="1647"/>
                      <a:pt x="1899" y="1645"/>
                    </a:cubicBezTo>
                    <a:lnTo>
                      <a:pt x="1899" y="1645"/>
                    </a:lnTo>
                    <a:cubicBezTo>
                      <a:pt x="1899" y="1645"/>
                      <a:pt x="1898" y="1645"/>
                      <a:pt x="1898" y="1646"/>
                    </a:cubicBezTo>
                    <a:lnTo>
                      <a:pt x="1898" y="1646"/>
                    </a:lnTo>
                    <a:cubicBezTo>
                      <a:pt x="2258" y="1471"/>
                      <a:pt x="2608" y="1306"/>
                      <a:pt x="2978" y="1153"/>
                    </a:cubicBezTo>
                    <a:cubicBezTo>
                      <a:pt x="3340" y="1007"/>
                      <a:pt x="3714" y="862"/>
                      <a:pt x="4087" y="738"/>
                    </a:cubicBezTo>
                    <a:cubicBezTo>
                      <a:pt x="4274" y="676"/>
                      <a:pt x="4471" y="613"/>
                      <a:pt x="4658" y="561"/>
                    </a:cubicBezTo>
                    <a:cubicBezTo>
                      <a:pt x="4845" y="499"/>
                      <a:pt x="5031" y="447"/>
                      <a:pt x="5228" y="385"/>
                    </a:cubicBezTo>
                    <a:lnTo>
                      <a:pt x="6348" y="74"/>
                    </a:lnTo>
                    <a:lnTo>
                      <a:pt x="6369" y="74"/>
                    </a:lnTo>
                    <a:cubicBezTo>
                      <a:pt x="6390" y="63"/>
                      <a:pt x="6401" y="42"/>
                      <a:pt x="6401" y="22"/>
                    </a:cubicBezTo>
                    <a:cubicBezTo>
                      <a:pt x="6390" y="1"/>
                      <a:pt x="6380" y="1"/>
                      <a:pt x="63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5"/>
              <p:cNvSpPr/>
              <p:nvPr/>
            </p:nvSpPr>
            <p:spPr>
              <a:xfrm>
                <a:off x="6226672" y="2914651"/>
                <a:ext cx="254812" cy="81122"/>
              </a:xfrm>
              <a:custGeom>
                <a:rect b="b" l="l" r="r" t="t"/>
                <a:pathLst>
                  <a:path extrusionOk="0" h="1800" w="5654">
                    <a:moveTo>
                      <a:pt x="5602" y="0"/>
                    </a:moveTo>
                    <a:cubicBezTo>
                      <a:pt x="5187" y="21"/>
                      <a:pt x="4772" y="53"/>
                      <a:pt x="4357" y="104"/>
                    </a:cubicBezTo>
                    <a:cubicBezTo>
                      <a:pt x="3943" y="156"/>
                      <a:pt x="3538" y="239"/>
                      <a:pt x="3123" y="322"/>
                    </a:cubicBezTo>
                    <a:cubicBezTo>
                      <a:pt x="2915" y="374"/>
                      <a:pt x="2718" y="426"/>
                      <a:pt x="2511" y="477"/>
                    </a:cubicBezTo>
                    <a:cubicBezTo>
                      <a:pt x="2314" y="540"/>
                      <a:pt x="2117" y="602"/>
                      <a:pt x="1909" y="664"/>
                    </a:cubicBezTo>
                    <a:cubicBezTo>
                      <a:pt x="1515" y="799"/>
                      <a:pt x="1131" y="965"/>
                      <a:pt x="758" y="1152"/>
                    </a:cubicBezTo>
                    <a:cubicBezTo>
                      <a:pt x="529" y="1266"/>
                      <a:pt x="301" y="1380"/>
                      <a:pt x="94" y="1515"/>
                    </a:cubicBezTo>
                    <a:cubicBezTo>
                      <a:pt x="21" y="1567"/>
                      <a:pt x="1" y="1671"/>
                      <a:pt x="52" y="1733"/>
                    </a:cubicBezTo>
                    <a:cubicBezTo>
                      <a:pt x="73" y="1764"/>
                      <a:pt x="104" y="1795"/>
                      <a:pt x="146" y="1795"/>
                    </a:cubicBezTo>
                    <a:cubicBezTo>
                      <a:pt x="157" y="1798"/>
                      <a:pt x="168" y="1799"/>
                      <a:pt x="179" y="1799"/>
                    </a:cubicBezTo>
                    <a:cubicBezTo>
                      <a:pt x="209" y="1799"/>
                      <a:pt x="237" y="1790"/>
                      <a:pt x="260" y="1775"/>
                    </a:cubicBezTo>
                    <a:cubicBezTo>
                      <a:pt x="550" y="1598"/>
                      <a:pt x="851" y="1422"/>
                      <a:pt x="1152" y="1277"/>
                    </a:cubicBezTo>
                    <a:cubicBezTo>
                      <a:pt x="1587" y="1058"/>
                      <a:pt x="2034" y="862"/>
                      <a:pt x="2490" y="706"/>
                    </a:cubicBezTo>
                    <a:cubicBezTo>
                      <a:pt x="2936" y="551"/>
                      <a:pt x="3403" y="415"/>
                      <a:pt x="3880" y="322"/>
                    </a:cubicBezTo>
                    <a:lnTo>
                      <a:pt x="3869" y="322"/>
                    </a:lnTo>
                    <a:cubicBezTo>
                      <a:pt x="4440" y="198"/>
                      <a:pt x="5031" y="125"/>
                      <a:pt x="5612" y="94"/>
                    </a:cubicBezTo>
                    <a:cubicBezTo>
                      <a:pt x="5644" y="83"/>
                      <a:pt x="5654" y="63"/>
                      <a:pt x="5654" y="42"/>
                    </a:cubicBezTo>
                    <a:cubicBezTo>
                      <a:pt x="5654" y="11"/>
                      <a:pt x="5633" y="0"/>
                      <a:pt x="561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5"/>
              <p:cNvSpPr/>
              <p:nvPr/>
            </p:nvSpPr>
            <p:spPr>
              <a:xfrm>
                <a:off x="5431446" y="3134808"/>
                <a:ext cx="274010" cy="40741"/>
              </a:xfrm>
              <a:custGeom>
                <a:rect b="b" l="l" r="r" t="t"/>
                <a:pathLst>
                  <a:path extrusionOk="0" h="904" w="6080">
                    <a:moveTo>
                      <a:pt x="4483" y="1"/>
                    </a:moveTo>
                    <a:cubicBezTo>
                      <a:pt x="3736" y="1"/>
                      <a:pt x="2990" y="93"/>
                      <a:pt x="2262" y="240"/>
                    </a:cubicBezTo>
                    <a:cubicBezTo>
                      <a:pt x="1879" y="323"/>
                      <a:pt x="1494" y="416"/>
                      <a:pt x="1121" y="509"/>
                    </a:cubicBezTo>
                    <a:cubicBezTo>
                      <a:pt x="748" y="613"/>
                      <a:pt x="385" y="728"/>
                      <a:pt x="22" y="831"/>
                    </a:cubicBezTo>
                    <a:lnTo>
                      <a:pt x="12" y="841"/>
                    </a:lnTo>
                    <a:cubicBezTo>
                      <a:pt x="1" y="852"/>
                      <a:pt x="1" y="862"/>
                      <a:pt x="1" y="883"/>
                    </a:cubicBezTo>
                    <a:cubicBezTo>
                      <a:pt x="12" y="903"/>
                      <a:pt x="32" y="903"/>
                      <a:pt x="53" y="903"/>
                    </a:cubicBezTo>
                    <a:cubicBezTo>
                      <a:pt x="446" y="780"/>
                      <a:pt x="848" y="676"/>
                      <a:pt x="1261" y="573"/>
                    </a:cubicBezTo>
                    <a:lnTo>
                      <a:pt x="1261" y="573"/>
                    </a:lnTo>
                    <a:cubicBezTo>
                      <a:pt x="1256" y="576"/>
                      <a:pt x="1256" y="582"/>
                      <a:pt x="1256" y="582"/>
                    </a:cubicBezTo>
                    <a:lnTo>
                      <a:pt x="1266" y="572"/>
                    </a:lnTo>
                    <a:lnTo>
                      <a:pt x="1266" y="572"/>
                    </a:lnTo>
                    <a:cubicBezTo>
                      <a:pt x="1266" y="572"/>
                      <a:pt x="1266" y="572"/>
                      <a:pt x="1266" y="572"/>
                    </a:cubicBezTo>
                    <a:cubicBezTo>
                      <a:pt x="1526" y="520"/>
                      <a:pt x="1796" y="458"/>
                      <a:pt x="2055" y="406"/>
                    </a:cubicBezTo>
                    <a:cubicBezTo>
                      <a:pt x="2335" y="364"/>
                      <a:pt x="2605" y="313"/>
                      <a:pt x="2884" y="281"/>
                    </a:cubicBezTo>
                    <a:cubicBezTo>
                      <a:pt x="3328" y="230"/>
                      <a:pt x="3772" y="193"/>
                      <a:pt x="4216" y="193"/>
                    </a:cubicBezTo>
                    <a:cubicBezTo>
                      <a:pt x="4312" y="193"/>
                      <a:pt x="4407" y="194"/>
                      <a:pt x="4503" y="198"/>
                    </a:cubicBezTo>
                    <a:lnTo>
                      <a:pt x="4482" y="198"/>
                    </a:lnTo>
                    <a:cubicBezTo>
                      <a:pt x="4731" y="209"/>
                      <a:pt x="4970" y="230"/>
                      <a:pt x="5219" y="260"/>
                    </a:cubicBezTo>
                    <a:cubicBezTo>
                      <a:pt x="5457" y="292"/>
                      <a:pt x="5696" y="343"/>
                      <a:pt x="5934" y="406"/>
                    </a:cubicBezTo>
                    <a:cubicBezTo>
                      <a:pt x="5966" y="406"/>
                      <a:pt x="5996" y="396"/>
                      <a:pt x="6028" y="385"/>
                    </a:cubicBezTo>
                    <a:cubicBezTo>
                      <a:pt x="6049" y="364"/>
                      <a:pt x="6069" y="333"/>
                      <a:pt x="6069" y="302"/>
                    </a:cubicBezTo>
                    <a:cubicBezTo>
                      <a:pt x="6079" y="271"/>
                      <a:pt x="6069" y="240"/>
                      <a:pt x="6049" y="209"/>
                    </a:cubicBezTo>
                    <a:cubicBezTo>
                      <a:pt x="6028" y="188"/>
                      <a:pt x="6007" y="167"/>
                      <a:pt x="5976" y="167"/>
                    </a:cubicBezTo>
                    <a:cubicBezTo>
                      <a:pt x="5530" y="53"/>
                      <a:pt x="5063" y="11"/>
                      <a:pt x="4606" y="1"/>
                    </a:cubicBezTo>
                    <a:cubicBezTo>
                      <a:pt x="4565" y="1"/>
                      <a:pt x="4524" y="1"/>
                      <a:pt x="44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5"/>
              <p:cNvSpPr/>
              <p:nvPr/>
            </p:nvSpPr>
            <p:spPr>
              <a:xfrm>
                <a:off x="5396879" y="3177352"/>
                <a:ext cx="306234" cy="103385"/>
              </a:xfrm>
              <a:custGeom>
                <a:rect b="b" l="l" r="r" t="t"/>
                <a:pathLst>
                  <a:path extrusionOk="0" h="2294" w="6795">
                    <a:moveTo>
                      <a:pt x="4640" y="569"/>
                    </a:moveTo>
                    <a:cubicBezTo>
                      <a:pt x="4636" y="570"/>
                      <a:pt x="4631" y="571"/>
                      <a:pt x="4627" y="572"/>
                    </a:cubicBezTo>
                    <a:cubicBezTo>
                      <a:pt x="4634" y="572"/>
                      <a:pt x="4636" y="572"/>
                      <a:pt x="4640" y="569"/>
                    </a:cubicBezTo>
                    <a:close/>
                    <a:moveTo>
                      <a:pt x="6618" y="1"/>
                    </a:moveTo>
                    <a:cubicBezTo>
                      <a:pt x="6265" y="1"/>
                      <a:pt x="5903" y="33"/>
                      <a:pt x="5560" y="95"/>
                    </a:cubicBezTo>
                    <a:cubicBezTo>
                      <a:pt x="5207" y="146"/>
                      <a:pt x="4866" y="219"/>
                      <a:pt x="4523" y="312"/>
                    </a:cubicBezTo>
                    <a:cubicBezTo>
                      <a:pt x="3734" y="520"/>
                      <a:pt x="2967" y="831"/>
                      <a:pt x="2231" y="1174"/>
                    </a:cubicBezTo>
                    <a:lnTo>
                      <a:pt x="1671" y="1423"/>
                    </a:lnTo>
                    <a:cubicBezTo>
                      <a:pt x="1484" y="1515"/>
                      <a:pt x="1297" y="1598"/>
                      <a:pt x="1111" y="1692"/>
                    </a:cubicBezTo>
                    <a:cubicBezTo>
                      <a:pt x="758" y="1868"/>
                      <a:pt x="394" y="2045"/>
                      <a:pt x="32" y="2211"/>
                    </a:cubicBezTo>
                    <a:lnTo>
                      <a:pt x="21" y="2221"/>
                    </a:lnTo>
                    <a:cubicBezTo>
                      <a:pt x="11" y="2232"/>
                      <a:pt x="0" y="2252"/>
                      <a:pt x="11" y="2262"/>
                    </a:cubicBezTo>
                    <a:cubicBezTo>
                      <a:pt x="11" y="2283"/>
                      <a:pt x="42" y="2294"/>
                      <a:pt x="52" y="2294"/>
                    </a:cubicBezTo>
                    <a:cubicBezTo>
                      <a:pt x="62" y="2283"/>
                      <a:pt x="73" y="2283"/>
                      <a:pt x="83" y="2283"/>
                    </a:cubicBezTo>
                    <a:cubicBezTo>
                      <a:pt x="447" y="2107"/>
                      <a:pt x="809" y="1941"/>
                      <a:pt x="1173" y="1775"/>
                    </a:cubicBezTo>
                    <a:cubicBezTo>
                      <a:pt x="1359" y="1692"/>
                      <a:pt x="1546" y="1619"/>
                      <a:pt x="1733" y="1536"/>
                    </a:cubicBezTo>
                    <a:cubicBezTo>
                      <a:pt x="1920" y="1453"/>
                      <a:pt x="2116" y="1381"/>
                      <a:pt x="2303" y="1298"/>
                    </a:cubicBezTo>
                    <a:cubicBezTo>
                      <a:pt x="2687" y="1153"/>
                      <a:pt x="3071" y="1018"/>
                      <a:pt x="3465" y="893"/>
                    </a:cubicBezTo>
                    <a:cubicBezTo>
                      <a:pt x="3849" y="769"/>
                      <a:pt x="4243" y="655"/>
                      <a:pt x="4647" y="561"/>
                    </a:cubicBezTo>
                    <a:lnTo>
                      <a:pt x="4647" y="561"/>
                    </a:lnTo>
                    <a:cubicBezTo>
                      <a:pt x="4644" y="565"/>
                      <a:pt x="4642" y="567"/>
                      <a:pt x="4640" y="569"/>
                    </a:cubicBezTo>
                    <a:lnTo>
                      <a:pt x="4640" y="569"/>
                    </a:lnTo>
                    <a:cubicBezTo>
                      <a:pt x="4968" y="487"/>
                      <a:pt x="5295" y="426"/>
                      <a:pt x="5633" y="385"/>
                    </a:cubicBezTo>
                    <a:cubicBezTo>
                      <a:pt x="5799" y="364"/>
                      <a:pt x="5975" y="354"/>
                      <a:pt x="6141" y="333"/>
                    </a:cubicBezTo>
                    <a:cubicBezTo>
                      <a:pt x="6307" y="323"/>
                      <a:pt x="6484" y="323"/>
                      <a:pt x="6650" y="312"/>
                    </a:cubicBezTo>
                    <a:cubicBezTo>
                      <a:pt x="6691" y="312"/>
                      <a:pt x="6733" y="281"/>
                      <a:pt x="6753" y="261"/>
                    </a:cubicBezTo>
                    <a:cubicBezTo>
                      <a:pt x="6784" y="219"/>
                      <a:pt x="6795" y="178"/>
                      <a:pt x="6795" y="146"/>
                    </a:cubicBezTo>
                    <a:cubicBezTo>
                      <a:pt x="6784" y="105"/>
                      <a:pt x="6763" y="63"/>
                      <a:pt x="6733" y="33"/>
                    </a:cubicBezTo>
                    <a:cubicBezTo>
                      <a:pt x="6701" y="1"/>
                      <a:pt x="6660" y="1"/>
                      <a:pt x="66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5"/>
              <p:cNvSpPr/>
              <p:nvPr/>
            </p:nvSpPr>
            <p:spPr>
              <a:xfrm>
                <a:off x="5455783" y="3213812"/>
                <a:ext cx="251522" cy="114652"/>
              </a:xfrm>
              <a:custGeom>
                <a:rect b="b" l="l" r="r" t="t"/>
                <a:pathLst>
                  <a:path extrusionOk="0" h="2544" w="5581">
                    <a:moveTo>
                      <a:pt x="5420" y="0"/>
                    </a:moveTo>
                    <a:cubicBezTo>
                      <a:pt x="5415" y="0"/>
                      <a:pt x="5410" y="0"/>
                      <a:pt x="5405" y="1"/>
                    </a:cubicBezTo>
                    <a:cubicBezTo>
                      <a:pt x="5135" y="43"/>
                      <a:pt x="4876" y="95"/>
                      <a:pt x="4627" y="157"/>
                    </a:cubicBezTo>
                    <a:cubicBezTo>
                      <a:pt x="4202" y="250"/>
                      <a:pt x="3797" y="385"/>
                      <a:pt x="3393" y="540"/>
                    </a:cubicBezTo>
                    <a:cubicBezTo>
                      <a:pt x="3195" y="614"/>
                      <a:pt x="2988" y="696"/>
                      <a:pt x="2791" y="789"/>
                    </a:cubicBezTo>
                    <a:cubicBezTo>
                      <a:pt x="2593" y="883"/>
                      <a:pt x="2407" y="976"/>
                      <a:pt x="2210" y="1070"/>
                    </a:cubicBezTo>
                    <a:cubicBezTo>
                      <a:pt x="1826" y="1277"/>
                      <a:pt x="1452" y="1485"/>
                      <a:pt x="1090" y="1713"/>
                    </a:cubicBezTo>
                    <a:cubicBezTo>
                      <a:pt x="726" y="1951"/>
                      <a:pt x="374" y="2200"/>
                      <a:pt x="32" y="2460"/>
                    </a:cubicBezTo>
                    <a:cubicBezTo>
                      <a:pt x="11" y="2481"/>
                      <a:pt x="0" y="2501"/>
                      <a:pt x="21" y="2522"/>
                    </a:cubicBezTo>
                    <a:cubicBezTo>
                      <a:pt x="28" y="2535"/>
                      <a:pt x="42" y="2544"/>
                      <a:pt x="56" y="2544"/>
                    </a:cubicBezTo>
                    <a:cubicBezTo>
                      <a:pt x="66" y="2544"/>
                      <a:pt x="75" y="2540"/>
                      <a:pt x="83" y="2532"/>
                    </a:cubicBezTo>
                    <a:cubicBezTo>
                      <a:pt x="571" y="2169"/>
                      <a:pt x="1090" y="1847"/>
                      <a:pt x="1618" y="1568"/>
                    </a:cubicBezTo>
                    <a:lnTo>
                      <a:pt x="1608" y="1568"/>
                    </a:lnTo>
                    <a:cubicBezTo>
                      <a:pt x="2044" y="1329"/>
                      <a:pt x="2500" y="1121"/>
                      <a:pt x="2967" y="945"/>
                    </a:cubicBezTo>
                    <a:cubicBezTo>
                      <a:pt x="3434" y="779"/>
                      <a:pt x="3911" y="623"/>
                      <a:pt x="4388" y="510"/>
                    </a:cubicBezTo>
                    <a:cubicBezTo>
                      <a:pt x="4741" y="437"/>
                      <a:pt x="5083" y="375"/>
                      <a:pt x="5426" y="323"/>
                    </a:cubicBezTo>
                    <a:cubicBezTo>
                      <a:pt x="5477" y="312"/>
                      <a:pt x="5509" y="292"/>
                      <a:pt x="5539" y="261"/>
                    </a:cubicBezTo>
                    <a:cubicBezTo>
                      <a:pt x="5560" y="229"/>
                      <a:pt x="5581" y="188"/>
                      <a:pt x="5571" y="146"/>
                    </a:cubicBezTo>
                    <a:cubicBezTo>
                      <a:pt x="5561" y="68"/>
                      <a:pt x="5497" y="0"/>
                      <a:pt x="54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5"/>
              <p:cNvSpPr/>
              <p:nvPr/>
            </p:nvSpPr>
            <p:spPr>
              <a:xfrm>
                <a:off x="5890104" y="2954852"/>
                <a:ext cx="88377" cy="46780"/>
              </a:xfrm>
              <a:custGeom>
                <a:rect b="b" l="l" r="r" t="t"/>
                <a:pathLst>
                  <a:path extrusionOk="0" h="1038" w="1961">
                    <a:moveTo>
                      <a:pt x="1774" y="0"/>
                    </a:moveTo>
                    <a:cubicBezTo>
                      <a:pt x="1722" y="0"/>
                      <a:pt x="1670" y="11"/>
                      <a:pt x="1628" y="11"/>
                    </a:cubicBezTo>
                    <a:cubicBezTo>
                      <a:pt x="1577" y="11"/>
                      <a:pt x="1535" y="21"/>
                      <a:pt x="1494" y="21"/>
                    </a:cubicBezTo>
                    <a:cubicBezTo>
                      <a:pt x="1462" y="32"/>
                      <a:pt x="1432" y="32"/>
                      <a:pt x="1411" y="42"/>
                    </a:cubicBezTo>
                    <a:cubicBezTo>
                      <a:pt x="1390" y="42"/>
                      <a:pt x="1359" y="53"/>
                      <a:pt x="1338" y="53"/>
                    </a:cubicBezTo>
                    <a:lnTo>
                      <a:pt x="1317" y="53"/>
                    </a:lnTo>
                    <a:cubicBezTo>
                      <a:pt x="1307" y="63"/>
                      <a:pt x="1296" y="63"/>
                      <a:pt x="1286" y="63"/>
                    </a:cubicBezTo>
                    <a:cubicBezTo>
                      <a:pt x="1266" y="73"/>
                      <a:pt x="1245" y="73"/>
                      <a:pt x="1224" y="83"/>
                    </a:cubicBezTo>
                    <a:cubicBezTo>
                      <a:pt x="1172" y="94"/>
                      <a:pt x="1130" y="115"/>
                      <a:pt x="1079" y="125"/>
                    </a:cubicBezTo>
                    <a:cubicBezTo>
                      <a:pt x="996" y="156"/>
                      <a:pt x="913" y="198"/>
                      <a:pt x="830" y="229"/>
                    </a:cubicBezTo>
                    <a:cubicBezTo>
                      <a:pt x="747" y="281"/>
                      <a:pt x="653" y="332"/>
                      <a:pt x="570" y="385"/>
                    </a:cubicBezTo>
                    <a:cubicBezTo>
                      <a:pt x="487" y="436"/>
                      <a:pt x="415" y="488"/>
                      <a:pt x="342" y="551"/>
                    </a:cubicBezTo>
                    <a:cubicBezTo>
                      <a:pt x="280" y="602"/>
                      <a:pt x="218" y="664"/>
                      <a:pt x="155" y="737"/>
                    </a:cubicBezTo>
                    <a:cubicBezTo>
                      <a:pt x="114" y="779"/>
                      <a:pt x="83" y="820"/>
                      <a:pt x="52" y="862"/>
                    </a:cubicBezTo>
                    <a:cubicBezTo>
                      <a:pt x="42" y="883"/>
                      <a:pt x="42" y="892"/>
                      <a:pt x="31" y="903"/>
                    </a:cubicBezTo>
                    <a:cubicBezTo>
                      <a:pt x="0" y="934"/>
                      <a:pt x="10" y="996"/>
                      <a:pt x="52" y="1017"/>
                    </a:cubicBezTo>
                    <a:cubicBezTo>
                      <a:pt x="62" y="1038"/>
                      <a:pt x="83" y="1038"/>
                      <a:pt x="114" y="1038"/>
                    </a:cubicBezTo>
                    <a:cubicBezTo>
                      <a:pt x="145" y="1028"/>
                      <a:pt x="166" y="1007"/>
                      <a:pt x="176" y="986"/>
                    </a:cubicBezTo>
                    <a:lnTo>
                      <a:pt x="176" y="975"/>
                    </a:lnTo>
                    <a:lnTo>
                      <a:pt x="187" y="966"/>
                    </a:lnTo>
                    <a:cubicBezTo>
                      <a:pt x="208" y="934"/>
                      <a:pt x="228" y="903"/>
                      <a:pt x="249" y="883"/>
                    </a:cubicBezTo>
                    <a:cubicBezTo>
                      <a:pt x="280" y="830"/>
                      <a:pt x="321" y="789"/>
                      <a:pt x="353" y="758"/>
                    </a:cubicBezTo>
                    <a:cubicBezTo>
                      <a:pt x="487" y="623"/>
                      <a:pt x="643" y="498"/>
                      <a:pt x="798" y="405"/>
                    </a:cubicBezTo>
                    <a:cubicBezTo>
                      <a:pt x="851" y="374"/>
                      <a:pt x="902" y="343"/>
                      <a:pt x="954" y="322"/>
                    </a:cubicBezTo>
                    <a:cubicBezTo>
                      <a:pt x="996" y="302"/>
                      <a:pt x="1047" y="270"/>
                      <a:pt x="1100" y="249"/>
                    </a:cubicBezTo>
                    <a:cubicBezTo>
                      <a:pt x="1120" y="239"/>
                      <a:pt x="1141" y="229"/>
                      <a:pt x="1172" y="219"/>
                    </a:cubicBezTo>
                    <a:cubicBezTo>
                      <a:pt x="1193" y="208"/>
                      <a:pt x="1224" y="198"/>
                      <a:pt x="1245" y="198"/>
                    </a:cubicBezTo>
                    <a:cubicBezTo>
                      <a:pt x="1307" y="177"/>
                      <a:pt x="1359" y="156"/>
                      <a:pt x="1411" y="136"/>
                    </a:cubicBezTo>
                    <a:cubicBezTo>
                      <a:pt x="1421" y="136"/>
                      <a:pt x="1442" y="125"/>
                      <a:pt x="1462" y="125"/>
                    </a:cubicBezTo>
                    <a:cubicBezTo>
                      <a:pt x="1483" y="115"/>
                      <a:pt x="1504" y="115"/>
                      <a:pt x="1535" y="104"/>
                    </a:cubicBezTo>
                    <a:cubicBezTo>
                      <a:pt x="1566" y="94"/>
                      <a:pt x="1598" y="94"/>
                      <a:pt x="1618" y="94"/>
                    </a:cubicBezTo>
                    <a:cubicBezTo>
                      <a:pt x="1681" y="83"/>
                      <a:pt x="1732" y="73"/>
                      <a:pt x="1784" y="73"/>
                    </a:cubicBezTo>
                    <a:cubicBezTo>
                      <a:pt x="1826" y="73"/>
                      <a:pt x="1877" y="83"/>
                      <a:pt x="1919" y="83"/>
                    </a:cubicBezTo>
                    <a:cubicBezTo>
                      <a:pt x="1939" y="83"/>
                      <a:pt x="1960" y="73"/>
                      <a:pt x="1960" y="53"/>
                    </a:cubicBezTo>
                    <a:cubicBezTo>
                      <a:pt x="1960" y="32"/>
                      <a:pt x="1950" y="11"/>
                      <a:pt x="1930" y="11"/>
                    </a:cubicBezTo>
                    <a:cubicBezTo>
                      <a:pt x="1877" y="11"/>
                      <a:pt x="1826" y="0"/>
                      <a:pt x="177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5"/>
              <p:cNvSpPr/>
              <p:nvPr/>
            </p:nvSpPr>
            <p:spPr>
              <a:xfrm>
                <a:off x="5412292" y="3670125"/>
                <a:ext cx="1272075" cy="520800"/>
              </a:xfrm>
              <a:custGeom>
                <a:rect b="b" l="l" r="r" t="t"/>
                <a:pathLst>
                  <a:path extrusionOk="0" h="11556" w="28226">
                    <a:moveTo>
                      <a:pt x="8382" y="5239"/>
                    </a:moveTo>
                    <a:cubicBezTo>
                      <a:pt x="8390" y="5240"/>
                      <a:pt x="8397" y="5240"/>
                      <a:pt x="8405" y="5241"/>
                    </a:cubicBezTo>
                    <a:lnTo>
                      <a:pt x="8405" y="5241"/>
                    </a:lnTo>
                    <a:lnTo>
                      <a:pt x="8403" y="5239"/>
                    </a:lnTo>
                    <a:close/>
                    <a:moveTo>
                      <a:pt x="384" y="0"/>
                    </a:moveTo>
                    <a:cubicBezTo>
                      <a:pt x="312" y="0"/>
                      <a:pt x="260" y="52"/>
                      <a:pt x="239" y="115"/>
                    </a:cubicBezTo>
                    <a:cubicBezTo>
                      <a:pt x="73" y="685"/>
                      <a:pt x="1" y="1245"/>
                      <a:pt x="1" y="1795"/>
                    </a:cubicBezTo>
                    <a:cubicBezTo>
                      <a:pt x="1" y="2293"/>
                      <a:pt x="84" y="2801"/>
                      <a:pt x="239" y="3299"/>
                    </a:cubicBezTo>
                    <a:cubicBezTo>
                      <a:pt x="530" y="4181"/>
                      <a:pt x="1080" y="5021"/>
                      <a:pt x="1878" y="5778"/>
                    </a:cubicBezTo>
                    <a:cubicBezTo>
                      <a:pt x="2241" y="6110"/>
                      <a:pt x="2646" y="6431"/>
                      <a:pt x="3134" y="6753"/>
                    </a:cubicBezTo>
                    <a:cubicBezTo>
                      <a:pt x="3569" y="7044"/>
                      <a:pt x="4036" y="7303"/>
                      <a:pt x="4575" y="7552"/>
                    </a:cubicBezTo>
                    <a:cubicBezTo>
                      <a:pt x="5052" y="7780"/>
                      <a:pt x="5561" y="7987"/>
                      <a:pt x="6142" y="8185"/>
                    </a:cubicBezTo>
                    <a:cubicBezTo>
                      <a:pt x="6650" y="8361"/>
                      <a:pt x="7189" y="8517"/>
                      <a:pt x="7749" y="8641"/>
                    </a:cubicBezTo>
                    <a:cubicBezTo>
                      <a:pt x="8797" y="8890"/>
                      <a:pt x="9824" y="9025"/>
                      <a:pt x="10820" y="9056"/>
                    </a:cubicBezTo>
                    <a:lnTo>
                      <a:pt x="11110" y="9056"/>
                    </a:lnTo>
                    <a:cubicBezTo>
                      <a:pt x="11639" y="9056"/>
                      <a:pt x="12168" y="9025"/>
                      <a:pt x="12790" y="8973"/>
                    </a:cubicBezTo>
                    <a:cubicBezTo>
                      <a:pt x="13382" y="8921"/>
                      <a:pt x="13984" y="8859"/>
                      <a:pt x="14565" y="8797"/>
                    </a:cubicBezTo>
                    <a:cubicBezTo>
                      <a:pt x="14834" y="8766"/>
                      <a:pt x="15104" y="8734"/>
                      <a:pt x="15363" y="8714"/>
                    </a:cubicBezTo>
                    <a:cubicBezTo>
                      <a:pt x="16370" y="8610"/>
                      <a:pt x="17458" y="8517"/>
                      <a:pt x="18527" y="8517"/>
                    </a:cubicBezTo>
                    <a:cubicBezTo>
                      <a:pt x="18973" y="8517"/>
                      <a:pt x="19388" y="8527"/>
                      <a:pt x="19782" y="8568"/>
                    </a:cubicBezTo>
                    <a:lnTo>
                      <a:pt x="19751" y="8558"/>
                    </a:lnTo>
                    <a:lnTo>
                      <a:pt x="19751" y="8558"/>
                    </a:lnTo>
                    <a:cubicBezTo>
                      <a:pt x="20187" y="8600"/>
                      <a:pt x="20612" y="8651"/>
                      <a:pt x="21006" y="8724"/>
                    </a:cubicBezTo>
                    <a:cubicBezTo>
                      <a:pt x="21442" y="8807"/>
                      <a:pt x="21847" y="8921"/>
                      <a:pt x="22209" y="9046"/>
                    </a:cubicBezTo>
                    <a:cubicBezTo>
                      <a:pt x="22490" y="9160"/>
                      <a:pt x="22769" y="9305"/>
                      <a:pt x="23060" y="9513"/>
                    </a:cubicBezTo>
                    <a:cubicBezTo>
                      <a:pt x="23361" y="9730"/>
                      <a:pt x="23651" y="9979"/>
                      <a:pt x="23921" y="10228"/>
                    </a:cubicBezTo>
                    <a:cubicBezTo>
                      <a:pt x="24159" y="10435"/>
                      <a:pt x="24398" y="10643"/>
                      <a:pt x="24647" y="10840"/>
                    </a:cubicBezTo>
                    <a:cubicBezTo>
                      <a:pt x="24948" y="11069"/>
                      <a:pt x="25228" y="11235"/>
                      <a:pt x="25519" y="11359"/>
                    </a:cubicBezTo>
                    <a:cubicBezTo>
                      <a:pt x="25830" y="11494"/>
                      <a:pt x="26141" y="11556"/>
                      <a:pt x="26452" y="11556"/>
                    </a:cubicBezTo>
                    <a:lnTo>
                      <a:pt x="26524" y="11556"/>
                    </a:lnTo>
                    <a:cubicBezTo>
                      <a:pt x="26815" y="11546"/>
                      <a:pt x="27105" y="11463"/>
                      <a:pt x="27365" y="11297"/>
                    </a:cubicBezTo>
                    <a:cubicBezTo>
                      <a:pt x="27593" y="11162"/>
                      <a:pt x="27790" y="10944"/>
                      <a:pt x="27946" y="10684"/>
                    </a:cubicBezTo>
                    <a:cubicBezTo>
                      <a:pt x="28008" y="10571"/>
                      <a:pt x="28060" y="10446"/>
                      <a:pt x="28112" y="10290"/>
                    </a:cubicBezTo>
                    <a:cubicBezTo>
                      <a:pt x="28153" y="10156"/>
                      <a:pt x="28184" y="10000"/>
                      <a:pt x="28205" y="9824"/>
                    </a:cubicBezTo>
                    <a:cubicBezTo>
                      <a:pt x="28226" y="9523"/>
                      <a:pt x="28184" y="9202"/>
                      <a:pt x="28080" y="8870"/>
                    </a:cubicBezTo>
                    <a:cubicBezTo>
                      <a:pt x="27997" y="8621"/>
                      <a:pt x="27894" y="8372"/>
                      <a:pt x="27759" y="8123"/>
                    </a:cubicBezTo>
                    <a:cubicBezTo>
                      <a:pt x="27635" y="7915"/>
                      <a:pt x="27489" y="7697"/>
                      <a:pt x="27292" y="7469"/>
                    </a:cubicBezTo>
                    <a:cubicBezTo>
                      <a:pt x="26981" y="7085"/>
                      <a:pt x="26577" y="6733"/>
                      <a:pt x="26068" y="6401"/>
                    </a:cubicBezTo>
                    <a:cubicBezTo>
                      <a:pt x="25622" y="6110"/>
                      <a:pt x="25114" y="5861"/>
                      <a:pt x="24512" y="5633"/>
                    </a:cubicBezTo>
                    <a:cubicBezTo>
                      <a:pt x="23983" y="5426"/>
                      <a:pt x="23412" y="5260"/>
                      <a:pt x="22780" y="5115"/>
                    </a:cubicBezTo>
                    <a:cubicBezTo>
                      <a:pt x="21722" y="4876"/>
                      <a:pt x="20591" y="4730"/>
                      <a:pt x="19316" y="4679"/>
                    </a:cubicBezTo>
                    <a:cubicBezTo>
                      <a:pt x="19014" y="4658"/>
                      <a:pt x="18703" y="4658"/>
                      <a:pt x="18392" y="4658"/>
                    </a:cubicBezTo>
                    <a:cubicBezTo>
                      <a:pt x="18122" y="4658"/>
                      <a:pt x="17843" y="4658"/>
                      <a:pt x="17562" y="4668"/>
                    </a:cubicBezTo>
                    <a:cubicBezTo>
                      <a:pt x="16691" y="4700"/>
                      <a:pt x="15830" y="4783"/>
                      <a:pt x="15093" y="4855"/>
                    </a:cubicBezTo>
                    <a:cubicBezTo>
                      <a:pt x="14731" y="4896"/>
                      <a:pt x="14357" y="4938"/>
                      <a:pt x="13984" y="4979"/>
                    </a:cubicBezTo>
                    <a:cubicBezTo>
                      <a:pt x="12594" y="5124"/>
                      <a:pt x="11142" y="5290"/>
                      <a:pt x="9720" y="5290"/>
                    </a:cubicBezTo>
                    <a:cubicBezTo>
                      <a:pt x="9262" y="5290"/>
                      <a:pt x="8823" y="5270"/>
                      <a:pt x="8405" y="5241"/>
                    </a:cubicBezTo>
                    <a:lnTo>
                      <a:pt x="8405" y="5241"/>
                    </a:lnTo>
                    <a:lnTo>
                      <a:pt x="8413" y="5249"/>
                    </a:lnTo>
                    <a:cubicBezTo>
                      <a:pt x="7905" y="5198"/>
                      <a:pt x="7407" y="5124"/>
                      <a:pt x="6940" y="5032"/>
                    </a:cubicBezTo>
                    <a:cubicBezTo>
                      <a:pt x="6442" y="4938"/>
                      <a:pt x="5934" y="4793"/>
                      <a:pt x="5446" y="4617"/>
                    </a:cubicBezTo>
                    <a:lnTo>
                      <a:pt x="5446" y="4617"/>
                    </a:lnTo>
                    <a:lnTo>
                      <a:pt x="5457" y="4627"/>
                    </a:lnTo>
                    <a:cubicBezTo>
                      <a:pt x="4658" y="4326"/>
                      <a:pt x="3890" y="3932"/>
                      <a:pt x="3196" y="3434"/>
                    </a:cubicBezTo>
                    <a:lnTo>
                      <a:pt x="3185" y="3434"/>
                    </a:lnTo>
                    <a:cubicBezTo>
                      <a:pt x="2583" y="2998"/>
                      <a:pt x="2044" y="2501"/>
                      <a:pt x="1588" y="1950"/>
                    </a:cubicBezTo>
                    <a:cubicBezTo>
                      <a:pt x="1246" y="1535"/>
                      <a:pt x="976" y="1111"/>
                      <a:pt x="778" y="685"/>
                    </a:cubicBezTo>
                    <a:cubicBezTo>
                      <a:pt x="695" y="509"/>
                      <a:pt x="623" y="332"/>
                      <a:pt x="571" y="156"/>
                    </a:cubicBezTo>
                    <a:cubicBezTo>
                      <a:pt x="561" y="125"/>
                      <a:pt x="540" y="94"/>
                      <a:pt x="499" y="73"/>
                    </a:cubicBezTo>
                    <a:cubicBezTo>
                      <a:pt x="478" y="42"/>
                      <a:pt x="447" y="21"/>
                      <a:pt x="416" y="11"/>
                    </a:cubicBezTo>
                    <a:cubicBezTo>
                      <a:pt x="395" y="0"/>
                      <a:pt x="384" y="0"/>
                      <a:pt x="384"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5"/>
              <p:cNvSpPr/>
              <p:nvPr/>
            </p:nvSpPr>
            <p:spPr>
              <a:xfrm>
                <a:off x="5410895" y="3674767"/>
                <a:ext cx="949978" cy="412999"/>
              </a:xfrm>
              <a:custGeom>
                <a:rect b="b" l="l" r="r" t="t"/>
                <a:pathLst>
                  <a:path extrusionOk="0" h="9164" w="21079">
                    <a:moveTo>
                      <a:pt x="385" y="1"/>
                    </a:moveTo>
                    <a:cubicBezTo>
                      <a:pt x="353" y="1"/>
                      <a:pt x="322" y="12"/>
                      <a:pt x="302" y="32"/>
                    </a:cubicBezTo>
                    <a:cubicBezTo>
                      <a:pt x="270" y="63"/>
                      <a:pt x="260" y="95"/>
                      <a:pt x="249" y="136"/>
                    </a:cubicBezTo>
                    <a:cubicBezTo>
                      <a:pt x="32" y="1100"/>
                      <a:pt x="0" y="2107"/>
                      <a:pt x="208" y="3082"/>
                    </a:cubicBezTo>
                    <a:cubicBezTo>
                      <a:pt x="312" y="3539"/>
                      <a:pt x="457" y="3974"/>
                      <a:pt x="654" y="4399"/>
                    </a:cubicBezTo>
                    <a:cubicBezTo>
                      <a:pt x="851" y="4814"/>
                      <a:pt x="1100" y="5208"/>
                      <a:pt x="1380" y="5582"/>
                    </a:cubicBezTo>
                    <a:cubicBezTo>
                      <a:pt x="1971" y="6360"/>
                      <a:pt x="2739" y="6992"/>
                      <a:pt x="3579" y="7501"/>
                    </a:cubicBezTo>
                    <a:cubicBezTo>
                      <a:pt x="4627" y="8123"/>
                      <a:pt x="5779" y="8559"/>
                      <a:pt x="6971" y="8818"/>
                    </a:cubicBezTo>
                    <a:cubicBezTo>
                      <a:pt x="8078" y="9072"/>
                      <a:pt x="9210" y="9164"/>
                      <a:pt x="10345" y="9164"/>
                    </a:cubicBezTo>
                    <a:cubicBezTo>
                      <a:pt x="10465" y="9164"/>
                      <a:pt x="10585" y="9163"/>
                      <a:pt x="10705" y="9161"/>
                    </a:cubicBezTo>
                    <a:cubicBezTo>
                      <a:pt x="11339" y="9140"/>
                      <a:pt x="11971" y="9099"/>
                      <a:pt x="12593" y="9036"/>
                    </a:cubicBezTo>
                    <a:cubicBezTo>
                      <a:pt x="13236" y="8974"/>
                      <a:pt x="13870" y="8880"/>
                      <a:pt x="14502" y="8787"/>
                    </a:cubicBezTo>
                    <a:cubicBezTo>
                      <a:pt x="16629" y="8465"/>
                      <a:pt x="18796" y="8362"/>
                      <a:pt x="20954" y="8279"/>
                    </a:cubicBezTo>
                    <a:cubicBezTo>
                      <a:pt x="20985" y="8269"/>
                      <a:pt x="21027" y="8248"/>
                      <a:pt x="21048" y="8216"/>
                    </a:cubicBezTo>
                    <a:cubicBezTo>
                      <a:pt x="21068" y="8186"/>
                      <a:pt x="21078" y="8144"/>
                      <a:pt x="21068" y="8113"/>
                    </a:cubicBezTo>
                    <a:cubicBezTo>
                      <a:pt x="21058" y="8071"/>
                      <a:pt x="21037" y="8040"/>
                      <a:pt x="21006" y="8020"/>
                    </a:cubicBezTo>
                    <a:cubicBezTo>
                      <a:pt x="20975" y="7988"/>
                      <a:pt x="20944" y="7988"/>
                      <a:pt x="20902" y="7988"/>
                    </a:cubicBezTo>
                    <a:cubicBezTo>
                      <a:pt x="19512" y="8050"/>
                      <a:pt x="18122" y="8113"/>
                      <a:pt x="16733" y="8237"/>
                    </a:cubicBezTo>
                    <a:cubicBezTo>
                      <a:pt x="16037" y="8299"/>
                      <a:pt x="15352" y="8372"/>
                      <a:pt x="14658" y="8476"/>
                    </a:cubicBezTo>
                    <a:cubicBezTo>
                      <a:pt x="14336" y="8518"/>
                      <a:pt x="14004" y="8569"/>
                      <a:pt x="13683" y="8621"/>
                    </a:cubicBezTo>
                    <a:cubicBezTo>
                      <a:pt x="13372" y="8663"/>
                      <a:pt x="13050" y="8704"/>
                      <a:pt x="12738" y="8735"/>
                    </a:cubicBezTo>
                    <a:cubicBezTo>
                      <a:pt x="12137" y="8797"/>
                      <a:pt x="11535" y="8850"/>
                      <a:pt x="10924" y="8870"/>
                    </a:cubicBezTo>
                    <a:cubicBezTo>
                      <a:pt x="10725" y="8876"/>
                      <a:pt x="10526" y="8880"/>
                      <a:pt x="10328" y="8880"/>
                    </a:cubicBezTo>
                    <a:cubicBezTo>
                      <a:pt x="9189" y="8880"/>
                      <a:pt x="8053" y="8775"/>
                      <a:pt x="6940" y="8528"/>
                    </a:cubicBezTo>
                    <a:cubicBezTo>
                      <a:pt x="5954" y="8299"/>
                      <a:pt x="5011" y="7947"/>
                      <a:pt x="4119" y="7480"/>
                    </a:cubicBezTo>
                    <a:lnTo>
                      <a:pt x="4119" y="7480"/>
                    </a:lnTo>
                    <a:lnTo>
                      <a:pt x="4150" y="7501"/>
                    </a:lnTo>
                    <a:cubicBezTo>
                      <a:pt x="3496" y="7148"/>
                      <a:pt x="2874" y="6723"/>
                      <a:pt x="2335" y="6204"/>
                    </a:cubicBezTo>
                    <a:cubicBezTo>
                      <a:pt x="1909" y="5800"/>
                      <a:pt x="1536" y="5353"/>
                      <a:pt x="1224" y="4856"/>
                    </a:cubicBezTo>
                    <a:cubicBezTo>
                      <a:pt x="955" y="4410"/>
                      <a:pt x="747" y="3943"/>
                      <a:pt x="602" y="3456"/>
                    </a:cubicBezTo>
                    <a:lnTo>
                      <a:pt x="602" y="3466"/>
                    </a:lnTo>
                    <a:cubicBezTo>
                      <a:pt x="457" y="2968"/>
                      <a:pt x="374" y="2449"/>
                      <a:pt x="353" y="1930"/>
                    </a:cubicBezTo>
                    <a:cubicBezTo>
                      <a:pt x="343" y="1329"/>
                      <a:pt x="405" y="738"/>
                      <a:pt x="530" y="157"/>
                    </a:cubicBezTo>
                    <a:cubicBezTo>
                      <a:pt x="540" y="125"/>
                      <a:pt x="519" y="84"/>
                      <a:pt x="498" y="53"/>
                    </a:cubicBezTo>
                    <a:cubicBezTo>
                      <a:pt x="478" y="32"/>
                      <a:pt x="436" y="12"/>
                      <a:pt x="40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5"/>
              <p:cNvSpPr/>
              <p:nvPr/>
            </p:nvSpPr>
            <p:spPr>
              <a:xfrm>
                <a:off x="5467455" y="3891274"/>
                <a:ext cx="407726" cy="188292"/>
              </a:xfrm>
              <a:custGeom>
                <a:rect b="b" l="l" r="r" t="t"/>
                <a:pathLst>
                  <a:path extrusionOk="0" h="4178" w="9047">
                    <a:moveTo>
                      <a:pt x="976" y="1141"/>
                    </a:moveTo>
                    <a:cubicBezTo>
                      <a:pt x="1287" y="1442"/>
                      <a:pt x="1619" y="1743"/>
                      <a:pt x="1972" y="2002"/>
                    </a:cubicBezTo>
                    <a:cubicBezTo>
                      <a:pt x="1712" y="1826"/>
                      <a:pt x="1474" y="1639"/>
                      <a:pt x="1246" y="1421"/>
                    </a:cubicBezTo>
                    <a:lnTo>
                      <a:pt x="1246" y="1421"/>
                    </a:lnTo>
                    <a:cubicBezTo>
                      <a:pt x="1246" y="1421"/>
                      <a:pt x="1246" y="1421"/>
                      <a:pt x="1246" y="1421"/>
                    </a:cubicBezTo>
                    <a:lnTo>
                      <a:pt x="1246" y="1421"/>
                    </a:lnTo>
                    <a:cubicBezTo>
                      <a:pt x="1150" y="1325"/>
                      <a:pt x="1063" y="1238"/>
                      <a:pt x="976" y="1141"/>
                    </a:cubicBezTo>
                    <a:close/>
                    <a:moveTo>
                      <a:pt x="3115" y="2407"/>
                    </a:moveTo>
                    <a:lnTo>
                      <a:pt x="3115" y="2407"/>
                    </a:lnTo>
                    <a:cubicBezTo>
                      <a:pt x="3121" y="2410"/>
                      <a:pt x="3127" y="2413"/>
                      <a:pt x="3134" y="2417"/>
                    </a:cubicBezTo>
                    <a:cubicBezTo>
                      <a:pt x="3134" y="2417"/>
                      <a:pt x="3124" y="2408"/>
                      <a:pt x="3115" y="2407"/>
                    </a:cubicBezTo>
                    <a:close/>
                    <a:moveTo>
                      <a:pt x="156" y="0"/>
                    </a:moveTo>
                    <a:cubicBezTo>
                      <a:pt x="135" y="0"/>
                      <a:pt x="115" y="0"/>
                      <a:pt x="105" y="10"/>
                    </a:cubicBezTo>
                    <a:cubicBezTo>
                      <a:pt x="32" y="42"/>
                      <a:pt x="1" y="125"/>
                      <a:pt x="32" y="197"/>
                    </a:cubicBezTo>
                    <a:cubicBezTo>
                      <a:pt x="478" y="1234"/>
                      <a:pt x="1359" y="2012"/>
                      <a:pt x="2324" y="2573"/>
                    </a:cubicBezTo>
                    <a:cubicBezTo>
                      <a:pt x="3392" y="3195"/>
                      <a:pt x="4586" y="3599"/>
                      <a:pt x="5799" y="3859"/>
                    </a:cubicBezTo>
                    <a:cubicBezTo>
                      <a:pt x="6338" y="3983"/>
                      <a:pt x="6878" y="4066"/>
                      <a:pt x="7428" y="4118"/>
                    </a:cubicBezTo>
                    <a:cubicBezTo>
                      <a:pt x="7797" y="4157"/>
                      <a:pt x="8167" y="4178"/>
                      <a:pt x="8536" y="4178"/>
                    </a:cubicBezTo>
                    <a:cubicBezTo>
                      <a:pt x="8665" y="4178"/>
                      <a:pt x="8793" y="4175"/>
                      <a:pt x="8922" y="4170"/>
                    </a:cubicBezTo>
                    <a:cubicBezTo>
                      <a:pt x="8952" y="4170"/>
                      <a:pt x="8973" y="4159"/>
                      <a:pt x="8994" y="4139"/>
                    </a:cubicBezTo>
                    <a:cubicBezTo>
                      <a:pt x="9015" y="4118"/>
                      <a:pt x="9035" y="4076"/>
                      <a:pt x="9046" y="4046"/>
                    </a:cubicBezTo>
                    <a:cubicBezTo>
                      <a:pt x="9046" y="3963"/>
                      <a:pt x="8994" y="3890"/>
                      <a:pt x="8911" y="3890"/>
                    </a:cubicBezTo>
                    <a:cubicBezTo>
                      <a:pt x="8030" y="3848"/>
                      <a:pt x="7148" y="3724"/>
                      <a:pt x="6287" y="3527"/>
                    </a:cubicBezTo>
                    <a:lnTo>
                      <a:pt x="6287" y="3527"/>
                    </a:lnTo>
                    <a:cubicBezTo>
                      <a:pt x="6288" y="3527"/>
                      <a:pt x="6289" y="3528"/>
                      <a:pt x="6290" y="3528"/>
                    </a:cubicBezTo>
                    <a:lnTo>
                      <a:pt x="6290" y="3528"/>
                    </a:lnTo>
                    <a:cubicBezTo>
                      <a:pt x="5743" y="3405"/>
                      <a:pt x="5205" y="3242"/>
                      <a:pt x="4669" y="3060"/>
                    </a:cubicBezTo>
                    <a:cubicBezTo>
                      <a:pt x="4399" y="2967"/>
                      <a:pt x="4129" y="2863"/>
                      <a:pt x="3860" y="2749"/>
                    </a:cubicBezTo>
                    <a:cubicBezTo>
                      <a:pt x="3621" y="2656"/>
                      <a:pt x="3383" y="2541"/>
                      <a:pt x="3154" y="2427"/>
                    </a:cubicBezTo>
                    <a:cubicBezTo>
                      <a:pt x="3134" y="2417"/>
                      <a:pt x="3123" y="2417"/>
                      <a:pt x="3113" y="2407"/>
                    </a:cubicBezTo>
                    <a:cubicBezTo>
                      <a:pt x="3114" y="2407"/>
                      <a:pt x="3114" y="2407"/>
                      <a:pt x="3115" y="2407"/>
                    </a:cubicBezTo>
                    <a:lnTo>
                      <a:pt x="3115" y="2407"/>
                    </a:lnTo>
                    <a:cubicBezTo>
                      <a:pt x="2790" y="2233"/>
                      <a:pt x="2474" y="2029"/>
                      <a:pt x="2179" y="1805"/>
                    </a:cubicBezTo>
                    <a:cubicBezTo>
                      <a:pt x="1868" y="1566"/>
                      <a:pt x="1567" y="1307"/>
                      <a:pt x="1287" y="1047"/>
                    </a:cubicBezTo>
                    <a:cubicBezTo>
                      <a:pt x="1110" y="881"/>
                      <a:pt x="934" y="705"/>
                      <a:pt x="769" y="529"/>
                    </a:cubicBezTo>
                    <a:cubicBezTo>
                      <a:pt x="737" y="498"/>
                      <a:pt x="706" y="477"/>
                      <a:pt x="665" y="477"/>
                    </a:cubicBezTo>
                    <a:cubicBezTo>
                      <a:pt x="633" y="477"/>
                      <a:pt x="592" y="487"/>
                      <a:pt x="561" y="508"/>
                    </a:cubicBezTo>
                    <a:cubicBezTo>
                      <a:pt x="550" y="519"/>
                      <a:pt x="540" y="529"/>
                      <a:pt x="530" y="549"/>
                    </a:cubicBezTo>
                    <a:cubicBezTo>
                      <a:pt x="530" y="539"/>
                      <a:pt x="520" y="539"/>
                      <a:pt x="520" y="539"/>
                    </a:cubicBezTo>
                    <a:cubicBezTo>
                      <a:pt x="437" y="394"/>
                      <a:pt x="354" y="238"/>
                      <a:pt x="291" y="83"/>
                    </a:cubicBezTo>
                    <a:cubicBezTo>
                      <a:pt x="271" y="31"/>
                      <a:pt x="208" y="0"/>
                      <a:pt x="15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5"/>
              <p:cNvSpPr/>
              <p:nvPr/>
            </p:nvSpPr>
            <p:spPr>
              <a:xfrm>
                <a:off x="5498778" y="3925345"/>
                <a:ext cx="153365" cy="101582"/>
              </a:xfrm>
              <a:custGeom>
                <a:rect b="b" l="l" r="r" t="t"/>
                <a:pathLst>
                  <a:path extrusionOk="0" h="2254" w="3403">
                    <a:moveTo>
                      <a:pt x="1629" y="1339"/>
                    </a:moveTo>
                    <a:cubicBezTo>
                      <a:pt x="1633" y="1341"/>
                      <a:pt x="1637" y="1343"/>
                      <a:pt x="1640" y="1345"/>
                    </a:cubicBezTo>
                    <a:lnTo>
                      <a:pt x="1640" y="1345"/>
                    </a:lnTo>
                    <a:cubicBezTo>
                      <a:pt x="1636" y="1343"/>
                      <a:pt x="1633" y="1341"/>
                      <a:pt x="1629" y="1339"/>
                    </a:cubicBezTo>
                    <a:close/>
                    <a:moveTo>
                      <a:pt x="166" y="1"/>
                    </a:moveTo>
                    <a:cubicBezTo>
                      <a:pt x="146" y="1"/>
                      <a:pt x="125" y="1"/>
                      <a:pt x="104" y="12"/>
                    </a:cubicBezTo>
                    <a:cubicBezTo>
                      <a:pt x="42" y="42"/>
                      <a:pt x="0" y="125"/>
                      <a:pt x="32" y="198"/>
                    </a:cubicBezTo>
                    <a:cubicBezTo>
                      <a:pt x="302" y="789"/>
                      <a:pt x="841" y="1225"/>
                      <a:pt x="1390" y="1536"/>
                    </a:cubicBezTo>
                    <a:cubicBezTo>
                      <a:pt x="1961" y="1858"/>
                      <a:pt x="2573" y="2075"/>
                      <a:pt x="3195" y="2241"/>
                    </a:cubicBezTo>
                    <a:cubicBezTo>
                      <a:pt x="3213" y="2248"/>
                      <a:pt x="3235" y="2254"/>
                      <a:pt x="3256" y="2254"/>
                    </a:cubicBezTo>
                    <a:cubicBezTo>
                      <a:pt x="3271" y="2254"/>
                      <a:pt x="3286" y="2250"/>
                      <a:pt x="3299" y="2241"/>
                    </a:cubicBezTo>
                    <a:cubicBezTo>
                      <a:pt x="3331" y="2232"/>
                      <a:pt x="3361" y="2200"/>
                      <a:pt x="3372" y="2158"/>
                    </a:cubicBezTo>
                    <a:cubicBezTo>
                      <a:pt x="3403" y="2096"/>
                      <a:pt x="3372" y="1993"/>
                      <a:pt x="3289" y="1972"/>
                    </a:cubicBezTo>
                    <a:cubicBezTo>
                      <a:pt x="2732" y="1830"/>
                      <a:pt x="2186" y="1629"/>
                      <a:pt x="1669" y="1360"/>
                    </a:cubicBezTo>
                    <a:lnTo>
                      <a:pt x="1669" y="1360"/>
                    </a:lnTo>
                    <a:cubicBezTo>
                      <a:pt x="1669" y="1360"/>
                      <a:pt x="1670" y="1360"/>
                      <a:pt x="1671" y="1360"/>
                    </a:cubicBezTo>
                    <a:cubicBezTo>
                      <a:pt x="1349" y="1194"/>
                      <a:pt x="1049" y="997"/>
                      <a:pt x="789" y="759"/>
                    </a:cubicBezTo>
                    <a:cubicBezTo>
                      <a:pt x="644" y="613"/>
                      <a:pt x="509" y="457"/>
                      <a:pt x="395" y="281"/>
                    </a:cubicBezTo>
                    <a:cubicBezTo>
                      <a:pt x="364" y="219"/>
                      <a:pt x="332" y="146"/>
                      <a:pt x="302" y="84"/>
                    </a:cubicBezTo>
                    <a:cubicBezTo>
                      <a:pt x="270" y="32"/>
                      <a:pt x="219" y="1"/>
                      <a:pt x="166"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5"/>
              <p:cNvSpPr/>
              <p:nvPr/>
            </p:nvSpPr>
            <p:spPr>
              <a:xfrm>
                <a:off x="5416979" y="3649529"/>
                <a:ext cx="22939" cy="47726"/>
              </a:xfrm>
              <a:custGeom>
                <a:rect b="b" l="l" r="r" t="t"/>
                <a:pathLst>
                  <a:path extrusionOk="0" h="1059" w="509">
                    <a:moveTo>
                      <a:pt x="343" y="1"/>
                    </a:moveTo>
                    <a:cubicBezTo>
                      <a:pt x="280" y="1"/>
                      <a:pt x="229" y="42"/>
                      <a:pt x="208" y="95"/>
                    </a:cubicBezTo>
                    <a:cubicBezTo>
                      <a:pt x="125" y="353"/>
                      <a:pt x="63" y="613"/>
                      <a:pt x="1" y="872"/>
                    </a:cubicBezTo>
                    <a:cubicBezTo>
                      <a:pt x="1" y="914"/>
                      <a:pt x="1" y="945"/>
                      <a:pt x="11" y="987"/>
                    </a:cubicBezTo>
                    <a:cubicBezTo>
                      <a:pt x="31" y="1017"/>
                      <a:pt x="63" y="1038"/>
                      <a:pt x="94" y="1049"/>
                    </a:cubicBezTo>
                    <a:cubicBezTo>
                      <a:pt x="110" y="1056"/>
                      <a:pt x="127" y="1059"/>
                      <a:pt x="144" y="1059"/>
                    </a:cubicBezTo>
                    <a:cubicBezTo>
                      <a:pt x="204" y="1059"/>
                      <a:pt x="264" y="1020"/>
                      <a:pt x="280" y="955"/>
                    </a:cubicBezTo>
                    <a:cubicBezTo>
                      <a:pt x="333" y="696"/>
                      <a:pt x="395" y="436"/>
                      <a:pt x="478" y="187"/>
                    </a:cubicBezTo>
                    <a:cubicBezTo>
                      <a:pt x="508" y="115"/>
                      <a:pt x="457" y="32"/>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5"/>
              <p:cNvSpPr/>
              <p:nvPr/>
            </p:nvSpPr>
            <p:spPr>
              <a:xfrm>
                <a:off x="5412292" y="3651422"/>
                <a:ext cx="26680" cy="89324"/>
              </a:xfrm>
              <a:custGeom>
                <a:rect b="b" l="l" r="r" t="t"/>
                <a:pathLst>
                  <a:path extrusionOk="0" h="1982" w="592">
                    <a:moveTo>
                      <a:pt x="437" y="0"/>
                    </a:moveTo>
                    <a:cubicBezTo>
                      <a:pt x="374" y="0"/>
                      <a:pt x="322" y="42"/>
                      <a:pt x="301" y="104"/>
                    </a:cubicBezTo>
                    <a:cubicBezTo>
                      <a:pt x="105" y="664"/>
                      <a:pt x="63" y="1256"/>
                      <a:pt x="11" y="1837"/>
                    </a:cubicBezTo>
                    <a:cubicBezTo>
                      <a:pt x="1" y="1909"/>
                      <a:pt x="73" y="1982"/>
                      <a:pt x="146" y="1982"/>
                    </a:cubicBezTo>
                    <a:cubicBezTo>
                      <a:pt x="229" y="1982"/>
                      <a:pt x="291" y="1920"/>
                      <a:pt x="291" y="1847"/>
                    </a:cubicBezTo>
                    <a:cubicBezTo>
                      <a:pt x="322" y="1505"/>
                      <a:pt x="354" y="1162"/>
                      <a:pt x="416" y="820"/>
                    </a:cubicBezTo>
                    <a:cubicBezTo>
                      <a:pt x="447" y="602"/>
                      <a:pt x="499" y="394"/>
                      <a:pt x="571" y="187"/>
                    </a:cubicBezTo>
                    <a:cubicBezTo>
                      <a:pt x="592" y="115"/>
                      <a:pt x="550" y="32"/>
                      <a:pt x="478" y="11"/>
                    </a:cubicBezTo>
                    <a:cubicBezTo>
                      <a:pt x="467" y="11"/>
                      <a:pt x="447" y="0"/>
                      <a:pt x="43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5"/>
              <p:cNvSpPr/>
              <p:nvPr/>
            </p:nvSpPr>
            <p:spPr>
              <a:xfrm>
                <a:off x="5413239" y="3663546"/>
                <a:ext cx="22489" cy="96354"/>
              </a:xfrm>
              <a:custGeom>
                <a:rect b="b" l="l" r="r" t="t"/>
                <a:pathLst>
                  <a:path extrusionOk="0" h="2138" w="499">
                    <a:moveTo>
                      <a:pt x="343" y="1"/>
                    </a:moveTo>
                    <a:cubicBezTo>
                      <a:pt x="280" y="1"/>
                      <a:pt x="218" y="33"/>
                      <a:pt x="208" y="95"/>
                    </a:cubicBezTo>
                    <a:cubicBezTo>
                      <a:pt x="42" y="717"/>
                      <a:pt x="21" y="1360"/>
                      <a:pt x="1" y="1993"/>
                    </a:cubicBezTo>
                    <a:cubicBezTo>
                      <a:pt x="1" y="2066"/>
                      <a:pt x="63" y="2138"/>
                      <a:pt x="135" y="2138"/>
                    </a:cubicBezTo>
                    <a:cubicBezTo>
                      <a:pt x="218" y="2138"/>
                      <a:pt x="280" y="2076"/>
                      <a:pt x="291" y="2003"/>
                    </a:cubicBezTo>
                    <a:cubicBezTo>
                      <a:pt x="301" y="1505"/>
                      <a:pt x="322" y="1008"/>
                      <a:pt x="405" y="520"/>
                    </a:cubicBezTo>
                    <a:cubicBezTo>
                      <a:pt x="426" y="406"/>
                      <a:pt x="446" y="291"/>
                      <a:pt x="478" y="188"/>
                    </a:cubicBezTo>
                    <a:cubicBezTo>
                      <a:pt x="499" y="105"/>
                      <a:pt x="457" y="33"/>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5"/>
              <p:cNvSpPr/>
              <p:nvPr/>
            </p:nvSpPr>
            <p:spPr>
              <a:xfrm>
                <a:off x="5415582" y="3662193"/>
                <a:ext cx="20145" cy="68277"/>
              </a:xfrm>
              <a:custGeom>
                <a:rect b="b" l="l" r="r" t="t"/>
                <a:pathLst>
                  <a:path extrusionOk="0" h="1515" w="447">
                    <a:moveTo>
                      <a:pt x="301" y="0"/>
                    </a:moveTo>
                    <a:cubicBezTo>
                      <a:pt x="239" y="0"/>
                      <a:pt x="177" y="42"/>
                      <a:pt x="156" y="104"/>
                    </a:cubicBezTo>
                    <a:cubicBezTo>
                      <a:pt x="62" y="519"/>
                      <a:pt x="21" y="934"/>
                      <a:pt x="0" y="1359"/>
                    </a:cubicBezTo>
                    <a:cubicBezTo>
                      <a:pt x="0" y="1442"/>
                      <a:pt x="62" y="1504"/>
                      <a:pt x="145" y="1515"/>
                    </a:cubicBezTo>
                    <a:cubicBezTo>
                      <a:pt x="218" y="1515"/>
                      <a:pt x="291" y="1452"/>
                      <a:pt x="291" y="1379"/>
                    </a:cubicBezTo>
                    <a:cubicBezTo>
                      <a:pt x="301" y="1058"/>
                      <a:pt x="332" y="747"/>
                      <a:pt x="384" y="436"/>
                    </a:cubicBezTo>
                    <a:cubicBezTo>
                      <a:pt x="394" y="353"/>
                      <a:pt x="415" y="270"/>
                      <a:pt x="436" y="187"/>
                    </a:cubicBezTo>
                    <a:cubicBezTo>
                      <a:pt x="447" y="145"/>
                      <a:pt x="447" y="114"/>
                      <a:pt x="426" y="72"/>
                    </a:cubicBezTo>
                    <a:cubicBezTo>
                      <a:pt x="405" y="42"/>
                      <a:pt x="374" y="21"/>
                      <a:pt x="343" y="10"/>
                    </a:cubicBezTo>
                    <a:cubicBezTo>
                      <a:pt x="332" y="0"/>
                      <a:pt x="311" y="0"/>
                      <a:pt x="301"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5"/>
              <p:cNvSpPr/>
              <p:nvPr/>
            </p:nvSpPr>
            <p:spPr>
              <a:xfrm>
                <a:off x="5417430" y="3652819"/>
                <a:ext cx="20596" cy="47411"/>
              </a:xfrm>
              <a:custGeom>
                <a:rect b="b" l="l" r="r" t="t"/>
                <a:pathLst>
                  <a:path extrusionOk="0" h="1052" w="457">
                    <a:moveTo>
                      <a:pt x="302" y="1"/>
                    </a:moveTo>
                    <a:cubicBezTo>
                      <a:pt x="240" y="1"/>
                      <a:pt x="177" y="42"/>
                      <a:pt x="157" y="105"/>
                    </a:cubicBezTo>
                    <a:cubicBezTo>
                      <a:pt x="94" y="363"/>
                      <a:pt x="42" y="633"/>
                      <a:pt x="11" y="903"/>
                    </a:cubicBezTo>
                    <a:cubicBezTo>
                      <a:pt x="1" y="934"/>
                      <a:pt x="21" y="986"/>
                      <a:pt x="42" y="1007"/>
                    </a:cubicBezTo>
                    <a:cubicBezTo>
                      <a:pt x="74" y="1038"/>
                      <a:pt x="104" y="1048"/>
                      <a:pt x="146" y="1048"/>
                    </a:cubicBezTo>
                    <a:cubicBezTo>
                      <a:pt x="152" y="1050"/>
                      <a:pt x="158" y="1051"/>
                      <a:pt x="165" y="1051"/>
                    </a:cubicBezTo>
                    <a:cubicBezTo>
                      <a:pt x="193" y="1051"/>
                      <a:pt x="225" y="1034"/>
                      <a:pt x="250" y="1017"/>
                    </a:cubicBezTo>
                    <a:cubicBezTo>
                      <a:pt x="281" y="986"/>
                      <a:pt x="291" y="955"/>
                      <a:pt x="291" y="914"/>
                    </a:cubicBezTo>
                    <a:cubicBezTo>
                      <a:pt x="302" y="831"/>
                      <a:pt x="323" y="737"/>
                      <a:pt x="333" y="654"/>
                    </a:cubicBezTo>
                    <a:cubicBezTo>
                      <a:pt x="364" y="499"/>
                      <a:pt x="395" y="343"/>
                      <a:pt x="436" y="188"/>
                    </a:cubicBezTo>
                    <a:cubicBezTo>
                      <a:pt x="457" y="114"/>
                      <a:pt x="416" y="32"/>
                      <a:pt x="343" y="11"/>
                    </a:cubicBezTo>
                    <a:cubicBezTo>
                      <a:pt x="333" y="1"/>
                      <a:pt x="312" y="1"/>
                      <a:pt x="30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5"/>
              <p:cNvSpPr/>
              <p:nvPr/>
            </p:nvSpPr>
            <p:spPr>
              <a:xfrm>
                <a:off x="5417926" y="3636955"/>
                <a:ext cx="24336" cy="66880"/>
              </a:xfrm>
              <a:custGeom>
                <a:rect b="b" l="l" r="r" t="t"/>
                <a:pathLst>
                  <a:path extrusionOk="0" h="1484" w="540">
                    <a:moveTo>
                      <a:pt x="384" y="0"/>
                    </a:moveTo>
                    <a:cubicBezTo>
                      <a:pt x="322" y="0"/>
                      <a:pt x="259" y="42"/>
                      <a:pt x="249" y="104"/>
                    </a:cubicBezTo>
                    <a:cubicBezTo>
                      <a:pt x="125" y="498"/>
                      <a:pt x="63" y="913"/>
                      <a:pt x="10" y="1328"/>
                    </a:cubicBezTo>
                    <a:cubicBezTo>
                      <a:pt x="0" y="1411"/>
                      <a:pt x="73" y="1473"/>
                      <a:pt x="146" y="1483"/>
                    </a:cubicBezTo>
                    <a:cubicBezTo>
                      <a:pt x="187" y="1483"/>
                      <a:pt x="229" y="1473"/>
                      <a:pt x="249" y="1442"/>
                    </a:cubicBezTo>
                    <a:cubicBezTo>
                      <a:pt x="280" y="1411"/>
                      <a:pt x="291" y="1379"/>
                      <a:pt x="301" y="1349"/>
                    </a:cubicBezTo>
                    <a:cubicBezTo>
                      <a:pt x="322" y="1151"/>
                      <a:pt x="342" y="964"/>
                      <a:pt x="374" y="768"/>
                    </a:cubicBezTo>
                    <a:cubicBezTo>
                      <a:pt x="415" y="570"/>
                      <a:pt x="457" y="384"/>
                      <a:pt x="519" y="187"/>
                    </a:cubicBezTo>
                    <a:cubicBezTo>
                      <a:pt x="540" y="114"/>
                      <a:pt x="498" y="31"/>
                      <a:pt x="425" y="10"/>
                    </a:cubicBezTo>
                    <a:cubicBezTo>
                      <a:pt x="41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5"/>
              <p:cNvSpPr/>
              <p:nvPr/>
            </p:nvSpPr>
            <p:spPr>
              <a:xfrm>
                <a:off x="5414185" y="3637857"/>
                <a:ext cx="28528" cy="92118"/>
              </a:xfrm>
              <a:custGeom>
                <a:rect b="b" l="l" r="r" t="t"/>
                <a:pathLst>
                  <a:path extrusionOk="0" h="2044" w="633">
                    <a:moveTo>
                      <a:pt x="436" y="841"/>
                    </a:moveTo>
                    <a:lnTo>
                      <a:pt x="436" y="841"/>
                    </a:lnTo>
                    <a:cubicBezTo>
                      <a:pt x="435" y="847"/>
                      <a:pt x="434" y="854"/>
                      <a:pt x="433" y="860"/>
                    </a:cubicBezTo>
                    <a:lnTo>
                      <a:pt x="433" y="860"/>
                    </a:lnTo>
                    <a:cubicBezTo>
                      <a:pt x="435" y="855"/>
                      <a:pt x="436" y="848"/>
                      <a:pt x="436" y="841"/>
                    </a:cubicBezTo>
                    <a:close/>
                    <a:moveTo>
                      <a:pt x="467" y="1"/>
                    </a:moveTo>
                    <a:cubicBezTo>
                      <a:pt x="405" y="1"/>
                      <a:pt x="353" y="42"/>
                      <a:pt x="332" y="94"/>
                    </a:cubicBezTo>
                    <a:cubicBezTo>
                      <a:pt x="135" y="675"/>
                      <a:pt x="83" y="1287"/>
                      <a:pt x="10" y="1889"/>
                    </a:cubicBezTo>
                    <a:cubicBezTo>
                      <a:pt x="0" y="1972"/>
                      <a:pt x="73" y="2044"/>
                      <a:pt x="146" y="2044"/>
                    </a:cubicBezTo>
                    <a:cubicBezTo>
                      <a:pt x="187" y="2044"/>
                      <a:pt x="229" y="2034"/>
                      <a:pt x="249" y="2002"/>
                    </a:cubicBezTo>
                    <a:cubicBezTo>
                      <a:pt x="280" y="1982"/>
                      <a:pt x="291" y="1940"/>
                      <a:pt x="301" y="1910"/>
                    </a:cubicBezTo>
                    <a:cubicBezTo>
                      <a:pt x="342" y="1553"/>
                      <a:pt x="373" y="1207"/>
                      <a:pt x="433" y="860"/>
                    </a:cubicBezTo>
                    <a:lnTo>
                      <a:pt x="433" y="860"/>
                    </a:lnTo>
                    <a:cubicBezTo>
                      <a:pt x="430" y="867"/>
                      <a:pt x="428" y="872"/>
                      <a:pt x="426" y="876"/>
                    </a:cubicBezTo>
                    <a:lnTo>
                      <a:pt x="426" y="876"/>
                    </a:lnTo>
                    <a:cubicBezTo>
                      <a:pt x="468" y="640"/>
                      <a:pt x="530" y="414"/>
                      <a:pt x="602" y="188"/>
                    </a:cubicBezTo>
                    <a:cubicBezTo>
                      <a:pt x="633" y="115"/>
                      <a:pt x="581" y="32"/>
                      <a:pt x="50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5"/>
              <p:cNvSpPr/>
              <p:nvPr/>
            </p:nvSpPr>
            <p:spPr>
              <a:xfrm>
                <a:off x="5414185" y="3651422"/>
                <a:ext cx="24336" cy="81933"/>
              </a:xfrm>
              <a:custGeom>
                <a:rect b="b" l="l" r="r" t="t"/>
                <a:pathLst>
                  <a:path extrusionOk="0" h="1818" w="540">
                    <a:moveTo>
                      <a:pt x="384" y="0"/>
                    </a:moveTo>
                    <a:cubicBezTo>
                      <a:pt x="322" y="0"/>
                      <a:pt x="259" y="42"/>
                      <a:pt x="239" y="104"/>
                    </a:cubicBezTo>
                    <a:cubicBezTo>
                      <a:pt x="93" y="613"/>
                      <a:pt x="31" y="1141"/>
                      <a:pt x="0" y="1671"/>
                    </a:cubicBezTo>
                    <a:cubicBezTo>
                      <a:pt x="0" y="1754"/>
                      <a:pt x="63" y="1816"/>
                      <a:pt x="135" y="1816"/>
                    </a:cubicBezTo>
                    <a:cubicBezTo>
                      <a:pt x="141" y="1817"/>
                      <a:pt x="146" y="1817"/>
                      <a:pt x="152" y="1817"/>
                    </a:cubicBezTo>
                    <a:cubicBezTo>
                      <a:pt x="226" y="1817"/>
                      <a:pt x="281" y="1758"/>
                      <a:pt x="291" y="1681"/>
                    </a:cubicBezTo>
                    <a:cubicBezTo>
                      <a:pt x="301" y="1370"/>
                      <a:pt x="332" y="1048"/>
                      <a:pt x="384" y="737"/>
                    </a:cubicBezTo>
                    <a:cubicBezTo>
                      <a:pt x="425" y="550"/>
                      <a:pt x="467" y="374"/>
                      <a:pt x="519" y="187"/>
                    </a:cubicBezTo>
                    <a:cubicBezTo>
                      <a:pt x="540" y="115"/>
                      <a:pt x="498" y="32"/>
                      <a:pt x="425" y="11"/>
                    </a:cubicBezTo>
                    <a:cubicBezTo>
                      <a:pt x="40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5"/>
              <p:cNvSpPr/>
              <p:nvPr/>
            </p:nvSpPr>
            <p:spPr>
              <a:xfrm>
                <a:off x="5412292" y="3657957"/>
                <a:ext cx="24382" cy="83240"/>
              </a:xfrm>
              <a:custGeom>
                <a:rect b="b" l="l" r="r" t="t"/>
                <a:pathLst>
                  <a:path extrusionOk="0" h="1847" w="541">
                    <a:moveTo>
                      <a:pt x="384" y="0"/>
                    </a:moveTo>
                    <a:cubicBezTo>
                      <a:pt x="322" y="0"/>
                      <a:pt x="260" y="32"/>
                      <a:pt x="239" y="94"/>
                    </a:cubicBezTo>
                    <a:cubicBezTo>
                      <a:pt x="73" y="613"/>
                      <a:pt x="22" y="1152"/>
                      <a:pt x="1" y="1692"/>
                    </a:cubicBezTo>
                    <a:cubicBezTo>
                      <a:pt x="1" y="1775"/>
                      <a:pt x="63" y="1837"/>
                      <a:pt x="146" y="1847"/>
                    </a:cubicBezTo>
                    <a:cubicBezTo>
                      <a:pt x="218" y="1847"/>
                      <a:pt x="291" y="1785"/>
                      <a:pt x="291" y="1702"/>
                    </a:cubicBezTo>
                    <a:cubicBezTo>
                      <a:pt x="301" y="1370"/>
                      <a:pt x="333" y="1028"/>
                      <a:pt x="384" y="696"/>
                    </a:cubicBezTo>
                    <a:lnTo>
                      <a:pt x="384" y="727"/>
                    </a:lnTo>
                    <a:cubicBezTo>
                      <a:pt x="416" y="540"/>
                      <a:pt x="457" y="364"/>
                      <a:pt x="520" y="187"/>
                    </a:cubicBezTo>
                    <a:cubicBezTo>
                      <a:pt x="540" y="104"/>
                      <a:pt x="499" y="21"/>
                      <a:pt x="42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5"/>
              <p:cNvSpPr/>
              <p:nvPr/>
            </p:nvSpPr>
            <p:spPr>
              <a:xfrm>
                <a:off x="5412743" y="3667782"/>
                <a:ext cx="20190" cy="98698"/>
              </a:xfrm>
              <a:custGeom>
                <a:rect b="b" l="l" r="r" t="t"/>
                <a:pathLst>
                  <a:path extrusionOk="0" h="2190" w="448">
                    <a:moveTo>
                      <a:pt x="302" y="1"/>
                    </a:moveTo>
                    <a:cubicBezTo>
                      <a:pt x="281" y="1"/>
                      <a:pt x="250" y="1"/>
                      <a:pt x="229" y="11"/>
                    </a:cubicBezTo>
                    <a:cubicBezTo>
                      <a:pt x="208" y="31"/>
                      <a:pt x="167" y="63"/>
                      <a:pt x="167" y="94"/>
                    </a:cubicBezTo>
                    <a:cubicBezTo>
                      <a:pt x="32" y="737"/>
                      <a:pt x="1" y="1391"/>
                      <a:pt x="1" y="2034"/>
                    </a:cubicBezTo>
                    <a:cubicBezTo>
                      <a:pt x="1" y="2117"/>
                      <a:pt x="53" y="2179"/>
                      <a:pt x="136" y="2189"/>
                    </a:cubicBezTo>
                    <a:cubicBezTo>
                      <a:pt x="208" y="2189"/>
                      <a:pt x="281" y="2127"/>
                      <a:pt x="281" y="2044"/>
                    </a:cubicBezTo>
                    <a:cubicBezTo>
                      <a:pt x="291" y="1474"/>
                      <a:pt x="312" y="893"/>
                      <a:pt x="406" y="322"/>
                    </a:cubicBezTo>
                    <a:cubicBezTo>
                      <a:pt x="416" y="280"/>
                      <a:pt x="427" y="229"/>
                      <a:pt x="437" y="187"/>
                    </a:cubicBezTo>
                    <a:cubicBezTo>
                      <a:pt x="447" y="146"/>
                      <a:pt x="447" y="104"/>
                      <a:pt x="427" y="73"/>
                    </a:cubicBezTo>
                    <a:cubicBezTo>
                      <a:pt x="406" y="42"/>
                      <a:pt x="385" y="11"/>
                      <a:pt x="34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5"/>
              <p:cNvSpPr/>
              <p:nvPr/>
            </p:nvSpPr>
            <p:spPr>
              <a:xfrm>
                <a:off x="5413689" y="3710822"/>
                <a:ext cx="14557" cy="47276"/>
              </a:xfrm>
              <a:custGeom>
                <a:rect b="b" l="l" r="r" t="t"/>
                <a:pathLst>
                  <a:path extrusionOk="0" h="1049" w="323">
                    <a:moveTo>
                      <a:pt x="167" y="0"/>
                    </a:moveTo>
                    <a:cubicBezTo>
                      <a:pt x="94" y="0"/>
                      <a:pt x="32" y="62"/>
                      <a:pt x="21" y="134"/>
                    </a:cubicBezTo>
                    <a:cubicBezTo>
                      <a:pt x="11" y="394"/>
                      <a:pt x="1" y="653"/>
                      <a:pt x="1" y="902"/>
                    </a:cubicBezTo>
                    <a:cubicBezTo>
                      <a:pt x="11" y="985"/>
                      <a:pt x="63" y="1047"/>
                      <a:pt x="146" y="1047"/>
                    </a:cubicBezTo>
                    <a:cubicBezTo>
                      <a:pt x="151" y="1048"/>
                      <a:pt x="157" y="1049"/>
                      <a:pt x="162" y="1049"/>
                    </a:cubicBezTo>
                    <a:cubicBezTo>
                      <a:pt x="229" y="1049"/>
                      <a:pt x="291" y="990"/>
                      <a:pt x="291" y="913"/>
                    </a:cubicBezTo>
                    <a:cubicBezTo>
                      <a:pt x="281" y="664"/>
                      <a:pt x="291" y="404"/>
                      <a:pt x="312" y="145"/>
                    </a:cubicBezTo>
                    <a:cubicBezTo>
                      <a:pt x="323" y="72"/>
                      <a:pt x="250" y="0"/>
                      <a:pt x="17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5"/>
              <p:cNvSpPr/>
              <p:nvPr/>
            </p:nvSpPr>
            <p:spPr>
              <a:xfrm>
                <a:off x="5412292" y="3636955"/>
                <a:ext cx="1249181" cy="554465"/>
              </a:xfrm>
              <a:custGeom>
                <a:rect b="b" l="l" r="r" t="t"/>
                <a:pathLst>
                  <a:path extrusionOk="0" h="12303" w="27718">
                    <a:moveTo>
                      <a:pt x="509" y="0"/>
                    </a:moveTo>
                    <a:cubicBezTo>
                      <a:pt x="447" y="0"/>
                      <a:pt x="384" y="42"/>
                      <a:pt x="364" y="104"/>
                    </a:cubicBezTo>
                    <a:cubicBezTo>
                      <a:pt x="343" y="176"/>
                      <a:pt x="322" y="249"/>
                      <a:pt x="301" y="332"/>
                    </a:cubicBezTo>
                    <a:cubicBezTo>
                      <a:pt x="291" y="394"/>
                      <a:pt x="271" y="457"/>
                      <a:pt x="260" y="519"/>
                    </a:cubicBezTo>
                    <a:lnTo>
                      <a:pt x="250" y="540"/>
                    </a:lnTo>
                    <a:cubicBezTo>
                      <a:pt x="250" y="540"/>
                      <a:pt x="239" y="549"/>
                      <a:pt x="239" y="560"/>
                    </a:cubicBezTo>
                    <a:cubicBezTo>
                      <a:pt x="218" y="623"/>
                      <a:pt x="198" y="685"/>
                      <a:pt x="188" y="747"/>
                    </a:cubicBezTo>
                    <a:cubicBezTo>
                      <a:pt x="177" y="757"/>
                      <a:pt x="177" y="768"/>
                      <a:pt x="167" y="778"/>
                    </a:cubicBezTo>
                    <a:lnTo>
                      <a:pt x="156" y="871"/>
                    </a:lnTo>
                    <a:cubicBezTo>
                      <a:pt x="73" y="1234"/>
                      <a:pt x="22" y="1628"/>
                      <a:pt x="1" y="2158"/>
                    </a:cubicBezTo>
                    <a:cubicBezTo>
                      <a:pt x="1" y="2168"/>
                      <a:pt x="1" y="2188"/>
                      <a:pt x="11" y="2199"/>
                    </a:cubicBezTo>
                    <a:cubicBezTo>
                      <a:pt x="1" y="2303"/>
                      <a:pt x="1" y="2417"/>
                      <a:pt x="1" y="2531"/>
                    </a:cubicBezTo>
                    <a:cubicBezTo>
                      <a:pt x="1" y="2873"/>
                      <a:pt x="32" y="3216"/>
                      <a:pt x="115" y="3558"/>
                    </a:cubicBezTo>
                    <a:cubicBezTo>
                      <a:pt x="125" y="3672"/>
                      <a:pt x="146" y="3797"/>
                      <a:pt x="177" y="3921"/>
                    </a:cubicBezTo>
                    <a:cubicBezTo>
                      <a:pt x="271" y="4378"/>
                      <a:pt x="426" y="4813"/>
                      <a:pt x="623" y="5238"/>
                    </a:cubicBezTo>
                    <a:cubicBezTo>
                      <a:pt x="810" y="5643"/>
                      <a:pt x="1048" y="6037"/>
                      <a:pt x="1349" y="6421"/>
                    </a:cubicBezTo>
                    <a:cubicBezTo>
                      <a:pt x="1910" y="7158"/>
                      <a:pt x="2646" y="7801"/>
                      <a:pt x="3548" y="8340"/>
                    </a:cubicBezTo>
                    <a:cubicBezTo>
                      <a:pt x="4534" y="8931"/>
                      <a:pt x="5675" y="9377"/>
                      <a:pt x="6940" y="9668"/>
                    </a:cubicBezTo>
                    <a:cubicBezTo>
                      <a:pt x="7957" y="9896"/>
                      <a:pt x="9035" y="10010"/>
                      <a:pt x="10249" y="10010"/>
                    </a:cubicBezTo>
                    <a:cubicBezTo>
                      <a:pt x="10384" y="10010"/>
                      <a:pt x="10529" y="10000"/>
                      <a:pt x="10674" y="10000"/>
                    </a:cubicBezTo>
                    <a:cubicBezTo>
                      <a:pt x="11276" y="9989"/>
                      <a:pt x="11898" y="9947"/>
                      <a:pt x="12562" y="9885"/>
                    </a:cubicBezTo>
                    <a:cubicBezTo>
                      <a:pt x="13237" y="9813"/>
                      <a:pt x="13901" y="9719"/>
                      <a:pt x="14471" y="9626"/>
                    </a:cubicBezTo>
                    <a:cubicBezTo>
                      <a:pt x="15540" y="9470"/>
                      <a:pt x="16670" y="9346"/>
                      <a:pt x="18039" y="9263"/>
                    </a:cubicBezTo>
                    <a:cubicBezTo>
                      <a:pt x="18205" y="9253"/>
                      <a:pt x="18361" y="9253"/>
                      <a:pt x="18527" y="9253"/>
                    </a:cubicBezTo>
                    <a:cubicBezTo>
                      <a:pt x="18973" y="9253"/>
                      <a:pt x="19388" y="9274"/>
                      <a:pt x="19782" y="9304"/>
                    </a:cubicBezTo>
                    <a:lnTo>
                      <a:pt x="19751" y="9294"/>
                    </a:lnTo>
                    <a:lnTo>
                      <a:pt x="19751" y="9294"/>
                    </a:lnTo>
                    <a:cubicBezTo>
                      <a:pt x="20208" y="9336"/>
                      <a:pt x="20623" y="9398"/>
                      <a:pt x="21006" y="9470"/>
                    </a:cubicBezTo>
                    <a:cubicBezTo>
                      <a:pt x="21432" y="9553"/>
                      <a:pt x="21836" y="9657"/>
                      <a:pt x="22209" y="9782"/>
                    </a:cubicBezTo>
                    <a:cubicBezTo>
                      <a:pt x="22490" y="9896"/>
                      <a:pt x="22769" y="10041"/>
                      <a:pt x="23060" y="10249"/>
                    </a:cubicBezTo>
                    <a:cubicBezTo>
                      <a:pt x="23371" y="10466"/>
                      <a:pt x="23661" y="10736"/>
                      <a:pt x="23921" y="10964"/>
                    </a:cubicBezTo>
                    <a:lnTo>
                      <a:pt x="23942" y="10985"/>
                    </a:lnTo>
                    <a:cubicBezTo>
                      <a:pt x="24170" y="11182"/>
                      <a:pt x="24398" y="11390"/>
                      <a:pt x="24647" y="11576"/>
                    </a:cubicBezTo>
                    <a:cubicBezTo>
                      <a:pt x="24948" y="11805"/>
                      <a:pt x="25228" y="11981"/>
                      <a:pt x="25519" y="12095"/>
                    </a:cubicBezTo>
                    <a:cubicBezTo>
                      <a:pt x="25830" y="12230"/>
                      <a:pt x="26151" y="12303"/>
                      <a:pt x="26452" y="12303"/>
                    </a:cubicBezTo>
                    <a:lnTo>
                      <a:pt x="26524" y="12303"/>
                    </a:lnTo>
                    <a:cubicBezTo>
                      <a:pt x="26815" y="12292"/>
                      <a:pt x="27105" y="12199"/>
                      <a:pt x="27365" y="12033"/>
                    </a:cubicBezTo>
                    <a:cubicBezTo>
                      <a:pt x="27489" y="11960"/>
                      <a:pt x="27603" y="11867"/>
                      <a:pt x="27718" y="11742"/>
                    </a:cubicBezTo>
                    <a:lnTo>
                      <a:pt x="27718" y="11742"/>
                    </a:lnTo>
                    <a:cubicBezTo>
                      <a:pt x="27686" y="11752"/>
                      <a:pt x="27665" y="11752"/>
                      <a:pt x="27645" y="11752"/>
                    </a:cubicBezTo>
                    <a:cubicBezTo>
                      <a:pt x="27541" y="11773"/>
                      <a:pt x="27437" y="11773"/>
                      <a:pt x="27324" y="11773"/>
                    </a:cubicBezTo>
                    <a:cubicBezTo>
                      <a:pt x="27220" y="11763"/>
                      <a:pt x="27116" y="11752"/>
                      <a:pt x="27012" y="11732"/>
                    </a:cubicBezTo>
                    <a:cubicBezTo>
                      <a:pt x="26898" y="11711"/>
                      <a:pt x="26784" y="11680"/>
                      <a:pt x="26670" y="11639"/>
                    </a:cubicBezTo>
                    <a:cubicBezTo>
                      <a:pt x="26566" y="11607"/>
                      <a:pt x="26462" y="11556"/>
                      <a:pt x="26369" y="11503"/>
                    </a:cubicBezTo>
                    <a:cubicBezTo>
                      <a:pt x="26213" y="11420"/>
                      <a:pt x="26068" y="11317"/>
                      <a:pt x="25923" y="11203"/>
                    </a:cubicBezTo>
                    <a:cubicBezTo>
                      <a:pt x="25798" y="11099"/>
                      <a:pt x="25685" y="10996"/>
                      <a:pt x="25570" y="10871"/>
                    </a:cubicBezTo>
                    <a:cubicBezTo>
                      <a:pt x="25466" y="10747"/>
                      <a:pt x="25363" y="10611"/>
                      <a:pt x="25259" y="10477"/>
                    </a:cubicBezTo>
                    <a:cubicBezTo>
                      <a:pt x="25166" y="10342"/>
                      <a:pt x="25062" y="10207"/>
                      <a:pt x="24968" y="10072"/>
                    </a:cubicBezTo>
                    <a:cubicBezTo>
                      <a:pt x="24875" y="9927"/>
                      <a:pt x="24782" y="9782"/>
                      <a:pt x="24668" y="9636"/>
                    </a:cubicBezTo>
                    <a:cubicBezTo>
                      <a:pt x="24574" y="9502"/>
                      <a:pt x="24471" y="9367"/>
                      <a:pt x="24357" y="9242"/>
                    </a:cubicBezTo>
                    <a:cubicBezTo>
                      <a:pt x="24180" y="9035"/>
                      <a:pt x="23983" y="8838"/>
                      <a:pt x="23776" y="8651"/>
                    </a:cubicBezTo>
                    <a:cubicBezTo>
                      <a:pt x="23661" y="8557"/>
                      <a:pt x="23558" y="8465"/>
                      <a:pt x="23444" y="8371"/>
                    </a:cubicBezTo>
                    <a:lnTo>
                      <a:pt x="23133" y="8153"/>
                    </a:lnTo>
                    <a:cubicBezTo>
                      <a:pt x="22894" y="7997"/>
                      <a:pt x="22656" y="7852"/>
                      <a:pt x="22396" y="7728"/>
                    </a:cubicBezTo>
                    <a:cubicBezTo>
                      <a:pt x="22282" y="7676"/>
                      <a:pt x="22158" y="7614"/>
                      <a:pt x="22033" y="7562"/>
                    </a:cubicBezTo>
                    <a:cubicBezTo>
                      <a:pt x="21898" y="7510"/>
                      <a:pt x="21774" y="7469"/>
                      <a:pt x="21649" y="7416"/>
                    </a:cubicBezTo>
                    <a:lnTo>
                      <a:pt x="21649" y="7416"/>
                    </a:lnTo>
                    <a:lnTo>
                      <a:pt x="21660" y="7427"/>
                    </a:lnTo>
                    <a:cubicBezTo>
                      <a:pt x="21276" y="7292"/>
                      <a:pt x="20892" y="7199"/>
                      <a:pt x="20508" y="7126"/>
                    </a:cubicBezTo>
                    <a:cubicBezTo>
                      <a:pt x="20311" y="7085"/>
                      <a:pt x="20104" y="7064"/>
                      <a:pt x="19906" y="7033"/>
                    </a:cubicBezTo>
                    <a:cubicBezTo>
                      <a:pt x="19699" y="7012"/>
                      <a:pt x="19502" y="6992"/>
                      <a:pt x="19295" y="6981"/>
                    </a:cubicBezTo>
                    <a:cubicBezTo>
                      <a:pt x="19170" y="6971"/>
                      <a:pt x="19046" y="6971"/>
                      <a:pt x="18921" y="6960"/>
                    </a:cubicBezTo>
                    <a:cubicBezTo>
                      <a:pt x="18750" y="6955"/>
                      <a:pt x="18579" y="6952"/>
                      <a:pt x="18408" y="6952"/>
                    </a:cubicBezTo>
                    <a:cubicBezTo>
                      <a:pt x="17915" y="6952"/>
                      <a:pt x="17422" y="6974"/>
                      <a:pt x="16930" y="7012"/>
                    </a:cubicBezTo>
                    <a:cubicBezTo>
                      <a:pt x="16598" y="7033"/>
                      <a:pt x="16266" y="7064"/>
                      <a:pt x="15923" y="7105"/>
                    </a:cubicBezTo>
                    <a:cubicBezTo>
                      <a:pt x="15529" y="7147"/>
                      <a:pt x="15125" y="7188"/>
                      <a:pt x="14731" y="7230"/>
                    </a:cubicBezTo>
                    <a:cubicBezTo>
                      <a:pt x="13901" y="7313"/>
                      <a:pt x="13071" y="7386"/>
                      <a:pt x="12241" y="7416"/>
                    </a:cubicBezTo>
                    <a:cubicBezTo>
                      <a:pt x="11961" y="7427"/>
                      <a:pt x="11683" y="7433"/>
                      <a:pt x="11405" y="7433"/>
                    </a:cubicBezTo>
                    <a:cubicBezTo>
                      <a:pt x="10880" y="7433"/>
                      <a:pt x="10357" y="7412"/>
                      <a:pt x="9835" y="7365"/>
                    </a:cubicBezTo>
                    <a:cubicBezTo>
                      <a:pt x="9430" y="7324"/>
                      <a:pt x="9025" y="7271"/>
                      <a:pt x="8620" y="7199"/>
                    </a:cubicBezTo>
                    <a:cubicBezTo>
                      <a:pt x="8206" y="7126"/>
                      <a:pt x="7801" y="7022"/>
                      <a:pt x="7396" y="6909"/>
                    </a:cubicBezTo>
                    <a:cubicBezTo>
                      <a:pt x="7013" y="6794"/>
                      <a:pt x="6629" y="6670"/>
                      <a:pt x="6255" y="6514"/>
                    </a:cubicBezTo>
                    <a:cubicBezTo>
                      <a:pt x="5903" y="6379"/>
                      <a:pt x="5550" y="6224"/>
                      <a:pt x="5197" y="6058"/>
                    </a:cubicBezTo>
                    <a:cubicBezTo>
                      <a:pt x="4513" y="5715"/>
                      <a:pt x="3849" y="5321"/>
                      <a:pt x="3227" y="4875"/>
                    </a:cubicBezTo>
                    <a:cubicBezTo>
                      <a:pt x="2905" y="4647"/>
                      <a:pt x="2604" y="4408"/>
                      <a:pt x="2304" y="4149"/>
                    </a:cubicBezTo>
                    <a:cubicBezTo>
                      <a:pt x="2158" y="4025"/>
                      <a:pt x="2013" y="3890"/>
                      <a:pt x="1868" y="3744"/>
                    </a:cubicBezTo>
                    <a:cubicBezTo>
                      <a:pt x="1733" y="3620"/>
                      <a:pt x="1608" y="3485"/>
                      <a:pt x="1484" y="3350"/>
                    </a:cubicBezTo>
                    <a:cubicBezTo>
                      <a:pt x="1474" y="3340"/>
                      <a:pt x="1474" y="3329"/>
                      <a:pt x="1474" y="3329"/>
                    </a:cubicBezTo>
                    <a:lnTo>
                      <a:pt x="1474" y="3299"/>
                    </a:lnTo>
                    <a:cubicBezTo>
                      <a:pt x="1463" y="3288"/>
                      <a:pt x="1442" y="3278"/>
                      <a:pt x="1422" y="3267"/>
                    </a:cubicBezTo>
                    <a:lnTo>
                      <a:pt x="1401" y="3246"/>
                    </a:lnTo>
                    <a:cubicBezTo>
                      <a:pt x="1401" y="3237"/>
                      <a:pt x="1401" y="3226"/>
                      <a:pt x="1412" y="3216"/>
                    </a:cubicBezTo>
                    <a:cubicBezTo>
                      <a:pt x="1412" y="3205"/>
                      <a:pt x="1422" y="3195"/>
                      <a:pt x="1442" y="3195"/>
                    </a:cubicBezTo>
                    <a:cubicBezTo>
                      <a:pt x="1442" y="3195"/>
                      <a:pt x="1453" y="3195"/>
                      <a:pt x="1453" y="3205"/>
                    </a:cubicBezTo>
                    <a:cubicBezTo>
                      <a:pt x="2065" y="3578"/>
                      <a:pt x="2666" y="3983"/>
                      <a:pt x="3289" y="4346"/>
                    </a:cubicBezTo>
                    <a:cubicBezTo>
                      <a:pt x="3538" y="4502"/>
                      <a:pt x="3797" y="4647"/>
                      <a:pt x="4056" y="4782"/>
                    </a:cubicBezTo>
                    <a:cubicBezTo>
                      <a:pt x="4233" y="4855"/>
                      <a:pt x="4409" y="4917"/>
                      <a:pt x="4596" y="4989"/>
                    </a:cubicBezTo>
                    <a:cubicBezTo>
                      <a:pt x="4109" y="4751"/>
                      <a:pt x="3641" y="4481"/>
                      <a:pt x="3196" y="4170"/>
                    </a:cubicBezTo>
                    <a:cubicBezTo>
                      <a:pt x="2583" y="3734"/>
                      <a:pt x="2044" y="3237"/>
                      <a:pt x="1588" y="2686"/>
                    </a:cubicBezTo>
                    <a:cubicBezTo>
                      <a:pt x="1256" y="2271"/>
                      <a:pt x="976" y="1847"/>
                      <a:pt x="778" y="1421"/>
                    </a:cubicBezTo>
                    <a:cubicBezTo>
                      <a:pt x="695" y="1234"/>
                      <a:pt x="623" y="1058"/>
                      <a:pt x="571" y="892"/>
                    </a:cubicBezTo>
                    <a:cubicBezTo>
                      <a:pt x="561" y="851"/>
                      <a:pt x="540" y="819"/>
                      <a:pt x="499" y="809"/>
                    </a:cubicBezTo>
                    <a:lnTo>
                      <a:pt x="509" y="768"/>
                    </a:lnTo>
                    <a:lnTo>
                      <a:pt x="530" y="674"/>
                    </a:lnTo>
                    <a:cubicBezTo>
                      <a:pt x="540" y="623"/>
                      <a:pt x="550" y="570"/>
                      <a:pt x="571" y="519"/>
                    </a:cubicBezTo>
                    <a:lnTo>
                      <a:pt x="592" y="466"/>
                    </a:lnTo>
                    <a:lnTo>
                      <a:pt x="592" y="394"/>
                    </a:lnTo>
                    <a:cubicBezTo>
                      <a:pt x="612" y="332"/>
                      <a:pt x="623" y="270"/>
                      <a:pt x="644" y="208"/>
                    </a:cubicBezTo>
                    <a:cubicBezTo>
                      <a:pt x="654" y="176"/>
                      <a:pt x="665" y="145"/>
                      <a:pt x="654" y="125"/>
                    </a:cubicBezTo>
                    <a:cubicBezTo>
                      <a:pt x="644" y="62"/>
                      <a:pt x="603" y="21"/>
                      <a:pt x="550" y="10"/>
                    </a:cubicBezTo>
                    <a:cubicBezTo>
                      <a:pt x="540" y="0"/>
                      <a:pt x="520" y="0"/>
                      <a:pt x="50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5"/>
              <p:cNvSpPr/>
              <p:nvPr/>
            </p:nvSpPr>
            <p:spPr>
              <a:xfrm>
                <a:off x="6455257" y="4004395"/>
                <a:ext cx="45" cy="496"/>
              </a:xfrm>
              <a:custGeom>
                <a:rect b="b" l="l" r="r" t="t"/>
                <a:pathLst>
                  <a:path extrusionOk="0" h="11" w="1">
                    <a:moveTo>
                      <a:pt x="1" y="10"/>
                    </a:moveTo>
                    <a:lnTo>
                      <a:pt x="1" y="0"/>
                    </a:ln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5"/>
              <p:cNvSpPr/>
              <p:nvPr/>
            </p:nvSpPr>
            <p:spPr>
              <a:xfrm>
                <a:off x="5469348" y="3773917"/>
                <a:ext cx="820454" cy="146379"/>
              </a:xfrm>
              <a:custGeom>
                <a:rect b="b" l="l" r="r" t="t"/>
                <a:pathLst>
                  <a:path extrusionOk="0" h="3248" w="18205">
                    <a:moveTo>
                      <a:pt x="42" y="0"/>
                    </a:moveTo>
                    <a:cubicBezTo>
                      <a:pt x="31" y="0"/>
                      <a:pt x="21" y="11"/>
                      <a:pt x="10" y="21"/>
                    </a:cubicBezTo>
                    <a:cubicBezTo>
                      <a:pt x="0" y="32"/>
                      <a:pt x="0" y="62"/>
                      <a:pt x="21" y="73"/>
                    </a:cubicBezTo>
                    <a:cubicBezTo>
                      <a:pt x="819" y="685"/>
                      <a:pt x="1670" y="1256"/>
                      <a:pt x="2562" y="1733"/>
                    </a:cubicBezTo>
                    <a:cubicBezTo>
                      <a:pt x="3009" y="1971"/>
                      <a:pt x="3465" y="2189"/>
                      <a:pt x="3931" y="2376"/>
                    </a:cubicBezTo>
                    <a:cubicBezTo>
                      <a:pt x="4399" y="2563"/>
                      <a:pt x="4886" y="2729"/>
                      <a:pt x="5374" y="2853"/>
                    </a:cubicBezTo>
                    <a:cubicBezTo>
                      <a:pt x="6462" y="3133"/>
                      <a:pt x="7583" y="3236"/>
                      <a:pt x="8703" y="3247"/>
                    </a:cubicBezTo>
                    <a:cubicBezTo>
                      <a:pt x="9284" y="3247"/>
                      <a:pt x="9865" y="3216"/>
                      <a:pt x="10446" y="3164"/>
                    </a:cubicBezTo>
                    <a:cubicBezTo>
                      <a:pt x="10736" y="3133"/>
                      <a:pt x="11027" y="3091"/>
                      <a:pt x="11307" y="3050"/>
                    </a:cubicBezTo>
                    <a:cubicBezTo>
                      <a:pt x="11607" y="3008"/>
                      <a:pt x="11898" y="2967"/>
                      <a:pt x="12188" y="2925"/>
                    </a:cubicBezTo>
                    <a:cubicBezTo>
                      <a:pt x="12427" y="2895"/>
                      <a:pt x="12665" y="2853"/>
                      <a:pt x="12904" y="2821"/>
                    </a:cubicBezTo>
                    <a:lnTo>
                      <a:pt x="13651" y="2729"/>
                    </a:lnTo>
                    <a:cubicBezTo>
                      <a:pt x="14149" y="2656"/>
                      <a:pt x="14647" y="2604"/>
                      <a:pt x="15155" y="2552"/>
                    </a:cubicBezTo>
                    <a:cubicBezTo>
                      <a:pt x="15653" y="2510"/>
                      <a:pt x="16162" y="2480"/>
                      <a:pt x="16660" y="2459"/>
                    </a:cubicBezTo>
                    <a:cubicBezTo>
                      <a:pt x="17167" y="2448"/>
                      <a:pt x="17676" y="2448"/>
                      <a:pt x="18174" y="2448"/>
                    </a:cubicBezTo>
                    <a:cubicBezTo>
                      <a:pt x="18195" y="2448"/>
                      <a:pt x="18205" y="2427"/>
                      <a:pt x="18205" y="2407"/>
                    </a:cubicBezTo>
                    <a:cubicBezTo>
                      <a:pt x="18205" y="2386"/>
                      <a:pt x="18184" y="2376"/>
                      <a:pt x="18163" y="2376"/>
                    </a:cubicBezTo>
                    <a:cubicBezTo>
                      <a:pt x="17862" y="2381"/>
                      <a:pt x="17562" y="2381"/>
                      <a:pt x="17261" y="2381"/>
                    </a:cubicBezTo>
                    <a:cubicBezTo>
                      <a:pt x="16960" y="2381"/>
                      <a:pt x="16659" y="2381"/>
                      <a:pt x="16358" y="2386"/>
                    </a:cubicBezTo>
                    <a:cubicBezTo>
                      <a:pt x="16058" y="2386"/>
                      <a:pt x="15757" y="2397"/>
                      <a:pt x="15456" y="2407"/>
                    </a:cubicBezTo>
                    <a:cubicBezTo>
                      <a:pt x="15166" y="2427"/>
                      <a:pt x="14865" y="2438"/>
                      <a:pt x="14564" y="2459"/>
                    </a:cubicBezTo>
                    <a:cubicBezTo>
                      <a:pt x="14263" y="2490"/>
                      <a:pt x="13963" y="2510"/>
                      <a:pt x="13672" y="2542"/>
                    </a:cubicBezTo>
                    <a:cubicBezTo>
                      <a:pt x="13371" y="2563"/>
                      <a:pt x="13070" y="2604"/>
                      <a:pt x="12780" y="2635"/>
                    </a:cubicBezTo>
                    <a:cubicBezTo>
                      <a:pt x="12479" y="2666"/>
                      <a:pt x="12178" y="2697"/>
                      <a:pt x="11888" y="2739"/>
                    </a:cubicBezTo>
                    <a:cubicBezTo>
                      <a:pt x="11597" y="2770"/>
                      <a:pt x="11296" y="2812"/>
                      <a:pt x="11006" y="2842"/>
                    </a:cubicBezTo>
                    <a:cubicBezTo>
                      <a:pt x="10570" y="2884"/>
                      <a:pt x="10125" y="2915"/>
                      <a:pt x="9689" y="2925"/>
                    </a:cubicBezTo>
                    <a:cubicBezTo>
                      <a:pt x="9355" y="2940"/>
                      <a:pt x="9022" y="2950"/>
                      <a:pt x="8689" y="2950"/>
                    </a:cubicBezTo>
                    <a:cubicBezTo>
                      <a:pt x="8566" y="2950"/>
                      <a:pt x="8443" y="2949"/>
                      <a:pt x="8320" y="2946"/>
                    </a:cubicBezTo>
                    <a:lnTo>
                      <a:pt x="8361" y="2946"/>
                    </a:lnTo>
                    <a:cubicBezTo>
                      <a:pt x="7707" y="2936"/>
                      <a:pt x="7054" y="2884"/>
                      <a:pt x="6411" y="2791"/>
                    </a:cubicBezTo>
                    <a:cubicBezTo>
                      <a:pt x="5851" y="2718"/>
                      <a:pt x="5301" y="2593"/>
                      <a:pt x="4751" y="2438"/>
                    </a:cubicBezTo>
                    <a:lnTo>
                      <a:pt x="4761" y="2438"/>
                    </a:lnTo>
                    <a:cubicBezTo>
                      <a:pt x="4471" y="2355"/>
                      <a:pt x="4201" y="2272"/>
                      <a:pt x="3921" y="2168"/>
                    </a:cubicBezTo>
                    <a:cubicBezTo>
                      <a:pt x="3641" y="2065"/>
                      <a:pt x="3371" y="1961"/>
                      <a:pt x="3112" y="1836"/>
                    </a:cubicBezTo>
                    <a:cubicBezTo>
                      <a:pt x="2573" y="1597"/>
                      <a:pt x="2054" y="1328"/>
                      <a:pt x="1556" y="1027"/>
                    </a:cubicBezTo>
                    <a:cubicBezTo>
                      <a:pt x="1038" y="716"/>
                      <a:pt x="550" y="373"/>
                      <a:pt x="73" y="11"/>
                    </a:cubicBezTo>
                    <a:cubicBezTo>
                      <a:pt x="63" y="0"/>
                      <a:pt x="52"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5"/>
              <p:cNvSpPr/>
              <p:nvPr/>
            </p:nvSpPr>
            <p:spPr>
              <a:xfrm>
                <a:off x="5396879" y="2275587"/>
                <a:ext cx="249674" cy="268377"/>
              </a:xfrm>
              <a:custGeom>
                <a:rect b="b" l="l" r="r" t="t"/>
                <a:pathLst>
                  <a:path extrusionOk="0" h="5955" w="5540">
                    <a:moveTo>
                      <a:pt x="4243" y="1"/>
                    </a:moveTo>
                    <a:cubicBezTo>
                      <a:pt x="4149" y="1"/>
                      <a:pt x="4046" y="11"/>
                      <a:pt x="3942" y="31"/>
                    </a:cubicBezTo>
                    <a:cubicBezTo>
                      <a:pt x="3849" y="63"/>
                      <a:pt x="3755" y="104"/>
                      <a:pt x="3683" y="135"/>
                    </a:cubicBezTo>
                    <a:cubicBezTo>
                      <a:pt x="3610" y="177"/>
                      <a:pt x="3538" y="218"/>
                      <a:pt x="3476" y="270"/>
                    </a:cubicBezTo>
                    <a:cubicBezTo>
                      <a:pt x="3403" y="333"/>
                      <a:pt x="3330" y="395"/>
                      <a:pt x="3257" y="467"/>
                    </a:cubicBezTo>
                    <a:cubicBezTo>
                      <a:pt x="3195" y="550"/>
                      <a:pt x="3133" y="633"/>
                      <a:pt x="3081" y="716"/>
                    </a:cubicBezTo>
                    <a:cubicBezTo>
                      <a:pt x="3029" y="799"/>
                      <a:pt x="2988" y="893"/>
                      <a:pt x="2936" y="1007"/>
                    </a:cubicBezTo>
                    <a:cubicBezTo>
                      <a:pt x="2895" y="1131"/>
                      <a:pt x="2853" y="1255"/>
                      <a:pt x="2832" y="1391"/>
                    </a:cubicBezTo>
                    <a:cubicBezTo>
                      <a:pt x="2791" y="1619"/>
                      <a:pt x="2780" y="1878"/>
                      <a:pt x="2801" y="2158"/>
                    </a:cubicBezTo>
                    <a:lnTo>
                      <a:pt x="2801" y="2221"/>
                    </a:lnTo>
                    <a:cubicBezTo>
                      <a:pt x="2718" y="2127"/>
                      <a:pt x="2625" y="2034"/>
                      <a:pt x="2542" y="1940"/>
                    </a:cubicBezTo>
                    <a:cubicBezTo>
                      <a:pt x="2397" y="1795"/>
                      <a:pt x="2261" y="1670"/>
                      <a:pt x="2127" y="1567"/>
                    </a:cubicBezTo>
                    <a:cubicBezTo>
                      <a:pt x="1950" y="1432"/>
                      <a:pt x="1795" y="1338"/>
                      <a:pt x="1639" y="1266"/>
                    </a:cubicBezTo>
                    <a:cubicBezTo>
                      <a:pt x="1567" y="1225"/>
                      <a:pt x="1484" y="1193"/>
                      <a:pt x="1380" y="1172"/>
                    </a:cubicBezTo>
                    <a:cubicBezTo>
                      <a:pt x="1286" y="1142"/>
                      <a:pt x="1183" y="1131"/>
                      <a:pt x="1100" y="1121"/>
                    </a:cubicBezTo>
                    <a:lnTo>
                      <a:pt x="1037" y="1121"/>
                    </a:lnTo>
                    <a:cubicBezTo>
                      <a:pt x="986" y="1121"/>
                      <a:pt x="924" y="1131"/>
                      <a:pt x="862" y="1142"/>
                    </a:cubicBezTo>
                    <a:cubicBezTo>
                      <a:pt x="758" y="1163"/>
                      <a:pt x="685" y="1183"/>
                      <a:pt x="613" y="1214"/>
                    </a:cubicBezTo>
                    <a:cubicBezTo>
                      <a:pt x="530" y="1255"/>
                      <a:pt x="467" y="1297"/>
                      <a:pt x="415" y="1338"/>
                    </a:cubicBezTo>
                    <a:cubicBezTo>
                      <a:pt x="343" y="1391"/>
                      <a:pt x="291" y="1453"/>
                      <a:pt x="239" y="1515"/>
                    </a:cubicBezTo>
                    <a:cubicBezTo>
                      <a:pt x="156" y="1640"/>
                      <a:pt x="83" y="1785"/>
                      <a:pt x="42" y="1951"/>
                    </a:cubicBezTo>
                    <a:cubicBezTo>
                      <a:pt x="11" y="2096"/>
                      <a:pt x="0" y="2251"/>
                      <a:pt x="21" y="2417"/>
                    </a:cubicBezTo>
                    <a:cubicBezTo>
                      <a:pt x="42" y="2583"/>
                      <a:pt x="94" y="2749"/>
                      <a:pt x="135" y="2874"/>
                    </a:cubicBezTo>
                    <a:cubicBezTo>
                      <a:pt x="228" y="3143"/>
                      <a:pt x="374" y="3413"/>
                      <a:pt x="571" y="3673"/>
                    </a:cubicBezTo>
                    <a:cubicBezTo>
                      <a:pt x="747" y="3911"/>
                      <a:pt x="954" y="4129"/>
                      <a:pt x="1224" y="4357"/>
                    </a:cubicBezTo>
                    <a:cubicBezTo>
                      <a:pt x="1452" y="4554"/>
                      <a:pt x="1712" y="4741"/>
                      <a:pt x="2023" y="4928"/>
                    </a:cubicBezTo>
                    <a:cubicBezTo>
                      <a:pt x="2397" y="5167"/>
                      <a:pt x="2822" y="5374"/>
                      <a:pt x="3289" y="5550"/>
                    </a:cubicBezTo>
                    <a:cubicBezTo>
                      <a:pt x="3693" y="5716"/>
                      <a:pt x="4098" y="5840"/>
                      <a:pt x="4513" y="5934"/>
                    </a:cubicBezTo>
                    <a:cubicBezTo>
                      <a:pt x="4513" y="5934"/>
                      <a:pt x="4513" y="5944"/>
                      <a:pt x="4523" y="5944"/>
                    </a:cubicBezTo>
                    <a:cubicBezTo>
                      <a:pt x="4544" y="5944"/>
                      <a:pt x="4575" y="5955"/>
                      <a:pt x="4596" y="5955"/>
                    </a:cubicBezTo>
                    <a:cubicBezTo>
                      <a:pt x="4617" y="5944"/>
                      <a:pt x="4637" y="5934"/>
                      <a:pt x="4647" y="5903"/>
                    </a:cubicBezTo>
                    <a:lnTo>
                      <a:pt x="4741" y="5685"/>
                    </a:lnTo>
                    <a:cubicBezTo>
                      <a:pt x="4783" y="5571"/>
                      <a:pt x="4824" y="5457"/>
                      <a:pt x="4866" y="5353"/>
                    </a:cubicBezTo>
                    <a:cubicBezTo>
                      <a:pt x="4938" y="5167"/>
                      <a:pt x="5000" y="4980"/>
                      <a:pt x="5083" y="4741"/>
                    </a:cubicBezTo>
                    <a:cubicBezTo>
                      <a:pt x="5228" y="4305"/>
                      <a:pt x="5343" y="3860"/>
                      <a:pt x="5426" y="3424"/>
                    </a:cubicBezTo>
                    <a:cubicBezTo>
                      <a:pt x="5467" y="3206"/>
                      <a:pt x="5498" y="2977"/>
                      <a:pt x="5519" y="2749"/>
                    </a:cubicBezTo>
                    <a:cubicBezTo>
                      <a:pt x="5539" y="2490"/>
                      <a:pt x="5539" y="2283"/>
                      <a:pt x="5539" y="2085"/>
                    </a:cubicBezTo>
                    <a:cubicBezTo>
                      <a:pt x="5519" y="1619"/>
                      <a:pt x="5436" y="1204"/>
                      <a:pt x="5280" y="841"/>
                    </a:cubicBezTo>
                    <a:cubicBezTo>
                      <a:pt x="5228" y="737"/>
                      <a:pt x="5187" y="644"/>
                      <a:pt x="5135" y="550"/>
                    </a:cubicBezTo>
                    <a:cubicBezTo>
                      <a:pt x="5083" y="467"/>
                      <a:pt x="5021" y="395"/>
                      <a:pt x="4938" y="301"/>
                    </a:cubicBezTo>
                    <a:cubicBezTo>
                      <a:pt x="4824" y="177"/>
                      <a:pt x="4668" y="94"/>
                      <a:pt x="4471" y="31"/>
                    </a:cubicBezTo>
                    <a:cubicBezTo>
                      <a:pt x="4398" y="11"/>
                      <a:pt x="4326" y="1"/>
                      <a:pt x="424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5"/>
              <p:cNvSpPr/>
              <p:nvPr/>
            </p:nvSpPr>
            <p:spPr>
              <a:xfrm>
                <a:off x="5494586" y="1943662"/>
                <a:ext cx="159449" cy="182388"/>
              </a:xfrm>
              <a:custGeom>
                <a:rect b="b" l="l" r="r" t="t"/>
                <a:pathLst>
                  <a:path extrusionOk="0" h="4047" w="3538">
                    <a:moveTo>
                      <a:pt x="2760" y="1"/>
                    </a:moveTo>
                    <a:cubicBezTo>
                      <a:pt x="2666" y="1"/>
                      <a:pt x="2562" y="22"/>
                      <a:pt x="2449" y="73"/>
                    </a:cubicBezTo>
                    <a:cubicBezTo>
                      <a:pt x="2396" y="105"/>
                      <a:pt x="2345" y="135"/>
                      <a:pt x="2283" y="177"/>
                    </a:cubicBezTo>
                    <a:cubicBezTo>
                      <a:pt x="2241" y="218"/>
                      <a:pt x="2189" y="250"/>
                      <a:pt x="2147" y="301"/>
                    </a:cubicBezTo>
                    <a:cubicBezTo>
                      <a:pt x="2054" y="384"/>
                      <a:pt x="1971" y="478"/>
                      <a:pt x="1868" y="612"/>
                    </a:cubicBezTo>
                    <a:cubicBezTo>
                      <a:pt x="1732" y="789"/>
                      <a:pt x="1619" y="997"/>
                      <a:pt x="1515" y="1225"/>
                    </a:cubicBezTo>
                    <a:lnTo>
                      <a:pt x="1504" y="1204"/>
                    </a:lnTo>
                    <a:lnTo>
                      <a:pt x="1494" y="1183"/>
                    </a:lnTo>
                    <a:cubicBezTo>
                      <a:pt x="1442" y="1069"/>
                      <a:pt x="1370" y="965"/>
                      <a:pt x="1287" y="841"/>
                    </a:cubicBezTo>
                    <a:cubicBezTo>
                      <a:pt x="1204" y="727"/>
                      <a:pt x="1121" y="633"/>
                      <a:pt x="1027" y="550"/>
                    </a:cubicBezTo>
                    <a:cubicBezTo>
                      <a:pt x="923" y="467"/>
                      <a:pt x="830" y="405"/>
                      <a:pt x="737" y="364"/>
                    </a:cubicBezTo>
                    <a:cubicBezTo>
                      <a:pt x="674" y="343"/>
                      <a:pt x="623" y="333"/>
                      <a:pt x="571" y="333"/>
                    </a:cubicBezTo>
                    <a:cubicBezTo>
                      <a:pt x="519" y="333"/>
                      <a:pt x="478" y="343"/>
                      <a:pt x="436" y="354"/>
                    </a:cubicBezTo>
                    <a:cubicBezTo>
                      <a:pt x="342" y="395"/>
                      <a:pt x="250" y="467"/>
                      <a:pt x="187" y="582"/>
                    </a:cubicBezTo>
                    <a:cubicBezTo>
                      <a:pt x="146" y="633"/>
                      <a:pt x="125" y="695"/>
                      <a:pt x="93" y="778"/>
                    </a:cubicBezTo>
                    <a:cubicBezTo>
                      <a:pt x="63" y="851"/>
                      <a:pt x="42" y="924"/>
                      <a:pt x="31" y="1007"/>
                    </a:cubicBezTo>
                    <a:cubicBezTo>
                      <a:pt x="11" y="1131"/>
                      <a:pt x="1" y="1276"/>
                      <a:pt x="21" y="1432"/>
                    </a:cubicBezTo>
                    <a:cubicBezTo>
                      <a:pt x="42" y="1661"/>
                      <a:pt x="104" y="1899"/>
                      <a:pt x="229" y="2179"/>
                    </a:cubicBezTo>
                    <a:cubicBezTo>
                      <a:pt x="332" y="2417"/>
                      <a:pt x="467" y="2656"/>
                      <a:pt x="654" y="2926"/>
                    </a:cubicBezTo>
                    <a:cubicBezTo>
                      <a:pt x="810" y="3154"/>
                      <a:pt x="996" y="3372"/>
                      <a:pt x="1204" y="3569"/>
                    </a:cubicBezTo>
                    <a:cubicBezTo>
                      <a:pt x="1401" y="3756"/>
                      <a:pt x="1587" y="3911"/>
                      <a:pt x="1774" y="4026"/>
                    </a:cubicBezTo>
                    <a:cubicBezTo>
                      <a:pt x="1774" y="4026"/>
                      <a:pt x="1785" y="4026"/>
                      <a:pt x="1795" y="4036"/>
                    </a:cubicBezTo>
                    <a:cubicBezTo>
                      <a:pt x="1805" y="4036"/>
                      <a:pt x="1826" y="4046"/>
                      <a:pt x="1836" y="4046"/>
                    </a:cubicBezTo>
                    <a:lnTo>
                      <a:pt x="1857" y="4046"/>
                    </a:lnTo>
                    <a:cubicBezTo>
                      <a:pt x="1888" y="4036"/>
                      <a:pt x="1898" y="4026"/>
                      <a:pt x="1919" y="4005"/>
                    </a:cubicBezTo>
                    <a:cubicBezTo>
                      <a:pt x="1940" y="3973"/>
                      <a:pt x="1961" y="3943"/>
                      <a:pt x="1981" y="3922"/>
                    </a:cubicBezTo>
                    <a:lnTo>
                      <a:pt x="1981" y="3922"/>
                    </a:lnTo>
                    <a:lnTo>
                      <a:pt x="1971" y="3943"/>
                    </a:lnTo>
                    <a:cubicBezTo>
                      <a:pt x="2158" y="3724"/>
                      <a:pt x="2324" y="3517"/>
                      <a:pt x="2479" y="3309"/>
                    </a:cubicBezTo>
                    <a:cubicBezTo>
                      <a:pt x="2698" y="3030"/>
                      <a:pt x="2864" y="2781"/>
                      <a:pt x="3009" y="2542"/>
                    </a:cubicBezTo>
                    <a:cubicBezTo>
                      <a:pt x="3195" y="2241"/>
                      <a:pt x="3320" y="1972"/>
                      <a:pt x="3413" y="1702"/>
                    </a:cubicBezTo>
                    <a:cubicBezTo>
                      <a:pt x="3465" y="1578"/>
                      <a:pt x="3496" y="1432"/>
                      <a:pt x="3517" y="1276"/>
                    </a:cubicBezTo>
                    <a:cubicBezTo>
                      <a:pt x="3537" y="1152"/>
                      <a:pt x="3537" y="1017"/>
                      <a:pt x="3527" y="872"/>
                    </a:cubicBezTo>
                    <a:cubicBezTo>
                      <a:pt x="3517" y="748"/>
                      <a:pt x="3475" y="612"/>
                      <a:pt x="3413" y="488"/>
                    </a:cubicBezTo>
                    <a:cubicBezTo>
                      <a:pt x="3382" y="416"/>
                      <a:pt x="3341" y="354"/>
                      <a:pt x="3299" y="301"/>
                    </a:cubicBezTo>
                    <a:cubicBezTo>
                      <a:pt x="3258" y="239"/>
                      <a:pt x="3205" y="188"/>
                      <a:pt x="3143" y="135"/>
                    </a:cubicBezTo>
                    <a:cubicBezTo>
                      <a:pt x="3050" y="52"/>
                      <a:pt x="2936" y="11"/>
                      <a:pt x="280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5"/>
              <p:cNvSpPr/>
              <p:nvPr/>
            </p:nvSpPr>
            <p:spPr>
              <a:xfrm>
                <a:off x="7815681" y="1849244"/>
                <a:ext cx="157601" cy="189824"/>
              </a:xfrm>
              <a:custGeom>
                <a:rect b="b" l="l" r="r" t="t"/>
                <a:pathLst>
                  <a:path extrusionOk="0" h="4212" w="3497">
                    <a:moveTo>
                      <a:pt x="903" y="1"/>
                    </a:moveTo>
                    <a:cubicBezTo>
                      <a:pt x="892" y="1"/>
                      <a:pt x="872" y="1"/>
                      <a:pt x="862" y="10"/>
                    </a:cubicBezTo>
                    <a:cubicBezTo>
                      <a:pt x="809" y="10"/>
                      <a:pt x="747" y="21"/>
                      <a:pt x="685" y="52"/>
                    </a:cubicBezTo>
                    <a:cubicBezTo>
                      <a:pt x="571" y="104"/>
                      <a:pt x="468" y="197"/>
                      <a:pt x="405" y="259"/>
                    </a:cubicBezTo>
                    <a:cubicBezTo>
                      <a:pt x="302" y="363"/>
                      <a:pt x="229" y="478"/>
                      <a:pt x="166" y="602"/>
                    </a:cubicBezTo>
                    <a:cubicBezTo>
                      <a:pt x="53" y="830"/>
                      <a:pt x="0" y="1100"/>
                      <a:pt x="11" y="1432"/>
                    </a:cubicBezTo>
                    <a:cubicBezTo>
                      <a:pt x="21" y="1702"/>
                      <a:pt x="83" y="2002"/>
                      <a:pt x="187" y="2345"/>
                    </a:cubicBezTo>
                    <a:cubicBezTo>
                      <a:pt x="270" y="2624"/>
                      <a:pt x="385" y="2905"/>
                      <a:pt x="540" y="3247"/>
                    </a:cubicBezTo>
                    <a:cubicBezTo>
                      <a:pt x="664" y="3517"/>
                      <a:pt x="809" y="3818"/>
                      <a:pt x="1007" y="4170"/>
                    </a:cubicBezTo>
                    <a:cubicBezTo>
                      <a:pt x="1028" y="4201"/>
                      <a:pt x="1058" y="4212"/>
                      <a:pt x="1100" y="4212"/>
                    </a:cubicBezTo>
                    <a:lnTo>
                      <a:pt x="1131" y="4212"/>
                    </a:lnTo>
                    <a:cubicBezTo>
                      <a:pt x="1141" y="4212"/>
                      <a:pt x="1152" y="4201"/>
                      <a:pt x="1162" y="4201"/>
                    </a:cubicBezTo>
                    <a:cubicBezTo>
                      <a:pt x="1867" y="3756"/>
                      <a:pt x="2448" y="3216"/>
                      <a:pt x="2884" y="2583"/>
                    </a:cubicBezTo>
                    <a:cubicBezTo>
                      <a:pt x="3112" y="2251"/>
                      <a:pt x="3289" y="1909"/>
                      <a:pt x="3403" y="1566"/>
                    </a:cubicBezTo>
                    <a:cubicBezTo>
                      <a:pt x="3444" y="1421"/>
                      <a:pt x="3476" y="1276"/>
                      <a:pt x="3486" y="1142"/>
                    </a:cubicBezTo>
                    <a:cubicBezTo>
                      <a:pt x="3496" y="1027"/>
                      <a:pt x="3496" y="923"/>
                      <a:pt x="3476" y="830"/>
                    </a:cubicBezTo>
                    <a:cubicBezTo>
                      <a:pt x="3455" y="757"/>
                      <a:pt x="3423" y="664"/>
                      <a:pt x="3351" y="591"/>
                    </a:cubicBezTo>
                    <a:cubicBezTo>
                      <a:pt x="3289" y="529"/>
                      <a:pt x="3206" y="488"/>
                      <a:pt x="3133" y="478"/>
                    </a:cubicBezTo>
                    <a:cubicBezTo>
                      <a:pt x="3091" y="467"/>
                      <a:pt x="3050" y="467"/>
                      <a:pt x="3019" y="467"/>
                    </a:cubicBezTo>
                    <a:cubicBezTo>
                      <a:pt x="2957" y="467"/>
                      <a:pt x="2916" y="467"/>
                      <a:pt x="2863" y="478"/>
                    </a:cubicBezTo>
                    <a:cubicBezTo>
                      <a:pt x="2780" y="498"/>
                      <a:pt x="2697" y="529"/>
                      <a:pt x="2594" y="581"/>
                    </a:cubicBezTo>
                    <a:cubicBezTo>
                      <a:pt x="2490" y="633"/>
                      <a:pt x="2386" y="695"/>
                      <a:pt x="2314" y="747"/>
                    </a:cubicBezTo>
                    <a:cubicBezTo>
                      <a:pt x="2241" y="810"/>
                      <a:pt x="2158" y="882"/>
                      <a:pt x="2075" y="955"/>
                    </a:cubicBezTo>
                    <a:cubicBezTo>
                      <a:pt x="1930" y="1100"/>
                      <a:pt x="1816" y="1245"/>
                      <a:pt x="1722" y="1400"/>
                    </a:cubicBezTo>
                    <a:lnTo>
                      <a:pt x="1722" y="1370"/>
                    </a:lnTo>
                    <a:lnTo>
                      <a:pt x="1722" y="1349"/>
                    </a:lnTo>
                    <a:cubicBezTo>
                      <a:pt x="1681" y="1100"/>
                      <a:pt x="1629" y="893"/>
                      <a:pt x="1556" y="695"/>
                    </a:cubicBezTo>
                    <a:cubicBezTo>
                      <a:pt x="1494" y="519"/>
                      <a:pt x="1411" y="301"/>
                      <a:pt x="1245" y="146"/>
                    </a:cubicBezTo>
                    <a:cubicBezTo>
                      <a:pt x="1162" y="84"/>
                      <a:pt x="1079" y="31"/>
                      <a:pt x="996" y="10"/>
                    </a:cubicBezTo>
                    <a:cubicBezTo>
                      <a:pt x="965" y="10"/>
                      <a:pt x="934" y="1"/>
                      <a:pt x="90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5"/>
              <p:cNvSpPr/>
              <p:nvPr/>
            </p:nvSpPr>
            <p:spPr>
              <a:xfrm>
                <a:off x="7989148" y="2262968"/>
                <a:ext cx="120150" cy="157105"/>
              </a:xfrm>
              <a:custGeom>
                <a:rect b="b" l="l" r="r" t="t"/>
                <a:pathLst>
                  <a:path extrusionOk="0" h="3486" w="2666">
                    <a:moveTo>
                      <a:pt x="954" y="0"/>
                    </a:moveTo>
                    <a:cubicBezTo>
                      <a:pt x="902" y="0"/>
                      <a:pt x="840" y="11"/>
                      <a:pt x="778" y="32"/>
                    </a:cubicBezTo>
                    <a:cubicBezTo>
                      <a:pt x="643" y="83"/>
                      <a:pt x="508" y="177"/>
                      <a:pt x="394" y="322"/>
                    </a:cubicBezTo>
                    <a:cubicBezTo>
                      <a:pt x="311" y="436"/>
                      <a:pt x="238" y="560"/>
                      <a:pt x="176" y="696"/>
                    </a:cubicBezTo>
                    <a:cubicBezTo>
                      <a:pt x="72" y="945"/>
                      <a:pt x="21" y="1235"/>
                      <a:pt x="10" y="1598"/>
                    </a:cubicBezTo>
                    <a:cubicBezTo>
                      <a:pt x="0" y="1878"/>
                      <a:pt x="21" y="2179"/>
                      <a:pt x="83" y="2563"/>
                    </a:cubicBezTo>
                    <a:cubicBezTo>
                      <a:pt x="125" y="2863"/>
                      <a:pt x="187" y="3154"/>
                      <a:pt x="249" y="3423"/>
                    </a:cubicBezTo>
                    <a:cubicBezTo>
                      <a:pt x="259" y="3455"/>
                      <a:pt x="291" y="3486"/>
                      <a:pt x="332" y="3486"/>
                    </a:cubicBezTo>
                    <a:lnTo>
                      <a:pt x="384" y="3486"/>
                    </a:lnTo>
                    <a:cubicBezTo>
                      <a:pt x="623" y="3403"/>
                      <a:pt x="861" y="3278"/>
                      <a:pt x="1141" y="3112"/>
                    </a:cubicBezTo>
                    <a:cubicBezTo>
                      <a:pt x="1276" y="3029"/>
                      <a:pt x="1411" y="2936"/>
                      <a:pt x="1545" y="2833"/>
                    </a:cubicBezTo>
                    <a:cubicBezTo>
                      <a:pt x="1691" y="2718"/>
                      <a:pt x="1815" y="2614"/>
                      <a:pt x="1939" y="2511"/>
                    </a:cubicBezTo>
                    <a:cubicBezTo>
                      <a:pt x="2054" y="2397"/>
                      <a:pt x="2168" y="2282"/>
                      <a:pt x="2261" y="2158"/>
                    </a:cubicBezTo>
                    <a:cubicBezTo>
                      <a:pt x="2365" y="2033"/>
                      <a:pt x="2448" y="1920"/>
                      <a:pt x="2510" y="1805"/>
                    </a:cubicBezTo>
                    <a:cubicBezTo>
                      <a:pt x="2573" y="1681"/>
                      <a:pt x="2624" y="1556"/>
                      <a:pt x="2645" y="1432"/>
                    </a:cubicBezTo>
                    <a:cubicBezTo>
                      <a:pt x="2666" y="1287"/>
                      <a:pt x="2666" y="1183"/>
                      <a:pt x="2624" y="1100"/>
                    </a:cubicBezTo>
                    <a:cubicBezTo>
                      <a:pt x="2603" y="1038"/>
                      <a:pt x="2583" y="996"/>
                      <a:pt x="2541" y="965"/>
                    </a:cubicBezTo>
                    <a:cubicBezTo>
                      <a:pt x="2500" y="934"/>
                      <a:pt x="2458" y="903"/>
                      <a:pt x="2396" y="892"/>
                    </a:cubicBezTo>
                    <a:cubicBezTo>
                      <a:pt x="2365" y="882"/>
                      <a:pt x="2324" y="872"/>
                      <a:pt x="2282" y="872"/>
                    </a:cubicBezTo>
                    <a:lnTo>
                      <a:pt x="2251" y="872"/>
                    </a:lnTo>
                    <a:cubicBezTo>
                      <a:pt x="2199" y="872"/>
                      <a:pt x="2147" y="882"/>
                      <a:pt x="2075" y="903"/>
                    </a:cubicBezTo>
                    <a:cubicBezTo>
                      <a:pt x="1971" y="924"/>
                      <a:pt x="1856" y="975"/>
                      <a:pt x="1722" y="1048"/>
                    </a:cubicBezTo>
                    <a:cubicBezTo>
                      <a:pt x="1618" y="1100"/>
                      <a:pt x="1515" y="1173"/>
                      <a:pt x="1400" y="1256"/>
                    </a:cubicBezTo>
                    <a:lnTo>
                      <a:pt x="1379" y="1266"/>
                    </a:lnTo>
                    <a:lnTo>
                      <a:pt x="1349" y="1287"/>
                    </a:lnTo>
                    <a:lnTo>
                      <a:pt x="1411" y="1100"/>
                    </a:lnTo>
                    <a:cubicBezTo>
                      <a:pt x="1442" y="1007"/>
                      <a:pt x="1452" y="903"/>
                      <a:pt x="1462" y="789"/>
                    </a:cubicBezTo>
                    <a:cubicBezTo>
                      <a:pt x="1473" y="696"/>
                      <a:pt x="1462" y="581"/>
                      <a:pt x="1442" y="467"/>
                    </a:cubicBezTo>
                    <a:cubicBezTo>
                      <a:pt x="1421" y="384"/>
                      <a:pt x="1400" y="311"/>
                      <a:pt x="1359" y="239"/>
                    </a:cubicBezTo>
                    <a:cubicBezTo>
                      <a:pt x="1317" y="177"/>
                      <a:pt x="1266" y="115"/>
                      <a:pt x="1193" y="63"/>
                    </a:cubicBezTo>
                    <a:cubicBezTo>
                      <a:pt x="1141" y="32"/>
                      <a:pt x="1068" y="11"/>
                      <a:pt x="99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5"/>
              <p:cNvSpPr/>
              <p:nvPr/>
            </p:nvSpPr>
            <p:spPr>
              <a:xfrm>
                <a:off x="7826452" y="2262968"/>
                <a:ext cx="67376" cy="84186"/>
              </a:xfrm>
              <a:custGeom>
                <a:rect b="b" l="l" r="r" t="t"/>
                <a:pathLst>
                  <a:path extrusionOk="0" h="1868" w="1495">
                    <a:moveTo>
                      <a:pt x="1110" y="0"/>
                    </a:moveTo>
                    <a:cubicBezTo>
                      <a:pt x="1068" y="0"/>
                      <a:pt x="1038" y="11"/>
                      <a:pt x="996" y="42"/>
                    </a:cubicBezTo>
                    <a:cubicBezTo>
                      <a:pt x="975" y="53"/>
                      <a:pt x="955" y="63"/>
                      <a:pt x="944" y="83"/>
                    </a:cubicBezTo>
                    <a:cubicBezTo>
                      <a:pt x="923" y="104"/>
                      <a:pt x="902" y="125"/>
                      <a:pt x="892" y="145"/>
                    </a:cubicBezTo>
                    <a:cubicBezTo>
                      <a:pt x="861" y="187"/>
                      <a:pt x="840" y="228"/>
                      <a:pt x="830" y="281"/>
                    </a:cubicBezTo>
                    <a:cubicBezTo>
                      <a:pt x="799" y="343"/>
                      <a:pt x="789" y="405"/>
                      <a:pt x="768" y="457"/>
                    </a:cubicBezTo>
                    <a:cubicBezTo>
                      <a:pt x="768" y="498"/>
                      <a:pt x="757" y="540"/>
                      <a:pt x="747" y="581"/>
                    </a:cubicBezTo>
                    <a:cubicBezTo>
                      <a:pt x="695" y="509"/>
                      <a:pt x="643" y="447"/>
                      <a:pt x="591" y="394"/>
                    </a:cubicBezTo>
                    <a:cubicBezTo>
                      <a:pt x="560" y="353"/>
                      <a:pt x="508" y="322"/>
                      <a:pt x="467" y="291"/>
                    </a:cubicBezTo>
                    <a:cubicBezTo>
                      <a:pt x="415" y="270"/>
                      <a:pt x="363" y="249"/>
                      <a:pt x="312" y="249"/>
                    </a:cubicBezTo>
                    <a:lnTo>
                      <a:pt x="249" y="249"/>
                    </a:lnTo>
                    <a:cubicBezTo>
                      <a:pt x="218" y="260"/>
                      <a:pt x="197" y="270"/>
                      <a:pt x="176" y="281"/>
                    </a:cubicBezTo>
                    <a:cubicBezTo>
                      <a:pt x="166" y="291"/>
                      <a:pt x="146" y="311"/>
                      <a:pt x="125" y="322"/>
                    </a:cubicBezTo>
                    <a:cubicBezTo>
                      <a:pt x="93" y="353"/>
                      <a:pt x="73" y="384"/>
                      <a:pt x="63" y="405"/>
                    </a:cubicBezTo>
                    <a:cubicBezTo>
                      <a:pt x="42" y="447"/>
                      <a:pt x="21" y="488"/>
                      <a:pt x="10" y="540"/>
                    </a:cubicBezTo>
                    <a:cubicBezTo>
                      <a:pt x="0" y="581"/>
                      <a:pt x="10" y="633"/>
                      <a:pt x="21" y="696"/>
                    </a:cubicBezTo>
                    <a:cubicBezTo>
                      <a:pt x="31" y="789"/>
                      <a:pt x="73" y="882"/>
                      <a:pt x="155" y="996"/>
                    </a:cubicBezTo>
                    <a:cubicBezTo>
                      <a:pt x="218" y="1100"/>
                      <a:pt x="291" y="1194"/>
                      <a:pt x="404" y="1307"/>
                    </a:cubicBezTo>
                    <a:cubicBezTo>
                      <a:pt x="487" y="1401"/>
                      <a:pt x="581" y="1494"/>
                      <a:pt x="695" y="1598"/>
                    </a:cubicBezTo>
                    <a:cubicBezTo>
                      <a:pt x="819" y="1701"/>
                      <a:pt x="934" y="1795"/>
                      <a:pt x="1038" y="1867"/>
                    </a:cubicBezTo>
                    <a:lnTo>
                      <a:pt x="1089" y="1867"/>
                    </a:lnTo>
                    <a:cubicBezTo>
                      <a:pt x="1110" y="1867"/>
                      <a:pt x="1121" y="1857"/>
                      <a:pt x="1131" y="1837"/>
                    </a:cubicBezTo>
                    <a:cubicBezTo>
                      <a:pt x="1193" y="1733"/>
                      <a:pt x="1245" y="1629"/>
                      <a:pt x="1307" y="1484"/>
                    </a:cubicBezTo>
                    <a:cubicBezTo>
                      <a:pt x="1328" y="1411"/>
                      <a:pt x="1349" y="1339"/>
                      <a:pt x="1380" y="1277"/>
                    </a:cubicBezTo>
                    <a:cubicBezTo>
                      <a:pt x="1400" y="1183"/>
                      <a:pt x="1421" y="1111"/>
                      <a:pt x="1442" y="1028"/>
                    </a:cubicBezTo>
                    <a:cubicBezTo>
                      <a:pt x="1483" y="862"/>
                      <a:pt x="1494" y="716"/>
                      <a:pt x="1494" y="571"/>
                    </a:cubicBezTo>
                    <a:cubicBezTo>
                      <a:pt x="1483" y="509"/>
                      <a:pt x="1483" y="447"/>
                      <a:pt x="1462" y="374"/>
                    </a:cubicBezTo>
                    <a:cubicBezTo>
                      <a:pt x="1453" y="322"/>
                      <a:pt x="1421" y="260"/>
                      <a:pt x="1390" y="198"/>
                    </a:cubicBezTo>
                    <a:cubicBezTo>
                      <a:pt x="1349" y="145"/>
                      <a:pt x="1307" y="94"/>
                      <a:pt x="1266" y="63"/>
                    </a:cubicBezTo>
                    <a:cubicBezTo>
                      <a:pt x="1245" y="53"/>
                      <a:pt x="1224" y="32"/>
                      <a:pt x="1204" y="21"/>
                    </a:cubicBezTo>
                    <a:cubicBezTo>
                      <a:pt x="1183" y="11"/>
                      <a:pt x="1151" y="0"/>
                      <a:pt x="1121"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5"/>
              <p:cNvSpPr/>
              <p:nvPr/>
            </p:nvSpPr>
            <p:spPr>
              <a:xfrm>
                <a:off x="6322982" y="1379862"/>
                <a:ext cx="105683" cy="132363"/>
              </a:xfrm>
              <a:custGeom>
                <a:rect b="b" l="l" r="r" t="t"/>
                <a:pathLst>
                  <a:path extrusionOk="0" h="2937" w="2345">
                    <a:moveTo>
                      <a:pt x="1806" y="1"/>
                    </a:moveTo>
                    <a:cubicBezTo>
                      <a:pt x="1743" y="1"/>
                      <a:pt x="1681" y="11"/>
                      <a:pt x="1619" y="42"/>
                    </a:cubicBezTo>
                    <a:cubicBezTo>
                      <a:pt x="1587" y="63"/>
                      <a:pt x="1557" y="84"/>
                      <a:pt x="1525" y="115"/>
                    </a:cubicBezTo>
                    <a:cubicBezTo>
                      <a:pt x="1494" y="135"/>
                      <a:pt x="1463" y="177"/>
                      <a:pt x="1442" y="208"/>
                    </a:cubicBezTo>
                    <a:cubicBezTo>
                      <a:pt x="1401" y="271"/>
                      <a:pt x="1359" y="333"/>
                      <a:pt x="1328" y="405"/>
                    </a:cubicBezTo>
                    <a:cubicBezTo>
                      <a:pt x="1287" y="499"/>
                      <a:pt x="1245" y="592"/>
                      <a:pt x="1225" y="686"/>
                    </a:cubicBezTo>
                    <a:cubicBezTo>
                      <a:pt x="1204" y="748"/>
                      <a:pt x="1193" y="810"/>
                      <a:pt x="1172" y="872"/>
                    </a:cubicBezTo>
                    <a:cubicBezTo>
                      <a:pt x="1100" y="758"/>
                      <a:pt x="1027" y="654"/>
                      <a:pt x="944" y="561"/>
                    </a:cubicBezTo>
                    <a:cubicBezTo>
                      <a:pt x="893" y="499"/>
                      <a:pt x="830" y="447"/>
                      <a:pt x="757" y="395"/>
                    </a:cubicBezTo>
                    <a:cubicBezTo>
                      <a:pt x="685" y="343"/>
                      <a:pt x="602" y="312"/>
                      <a:pt x="529" y="301"/>
                    </a:cubicBezTo>
                    <a:lnTo>
                      <a:pt x="416" y="301"/>
                    </a:lnTo>
                    <a:cubicBezTo>
                      <a:pt x="374" y="312"/>
                      <a:pt x="342" y="322"/>
                      <a:pt x="312" y="343"/>
                    </a:cubicBezTo>
                    <a:cubicBezTo>
                      <a:pt x="280" y="354"/>
                      <a:pt x="250" y="374"/>
                      <a:pt x="218" y="405"/>
                    </a:cubicBezTo>
                    <a:cubicBezTo>
                      <a:pt x="167" y="447"/>
                      <a:pt x="135" y="488"/>
                      <a:pt x="104" y="530"/>
                    </a:cubicBezTo>
                    <a:cubicBezTo>
                      <a:pt x="63" y="582"/>
                      <a:pt x="31" y="654"/>
                      <a:pt x="21" y="727"/>
                    </a:cubicBezTo>
                    <a:cubicBezTo>
                      <a:pt x="1" y="799"/>
                      <a:pt x="1" y="882"/>
                      <a:pt x="11" y="965"/>
                    </a:cubicBezTo>
                    <a:cubicBezTo>
                      <a:pt x="21" y="1121"/>
                      <a:pt x="84" y="1287"/>
                      <a:pt x="187" y="1474"/>
                    </a:cubicBezTo>
                    <a:cubicBezTo>
                      <a:pt x="280" y="1629"/>
                      <a:pt x="384" y="1785"/>
                      <a:pt x="550" y="1993"/>
                    </a:cubicBezTo>
                    <a:cubicBezTo>
                      <a:pt x="664" y="2138"/>
                      <a:pt x="810" y="2293"/>
                      <a:pt x="976" y="2470"/>
                    </a:cubicBezTo>
                    <a:cubicBezTo>
                      <a:pt x="1162" y="2646"/>
                      <a:pt x="1328" y="2802"/>
                      <a:pt x="1494" y="2926"/>
                    </a:cubicBezTo>
                    <a:cubicBezTo>
                      <a:pt x="1504" y="2936"/>
                      <a:pt x="1515" y="2936"/>
                      <a:pt x="1525" y="2936"/>
                    </a:cubicBezTo>
                    <a:cubicBezTo>
                      <a:pt x="1536" y="2936"/>
                      <a:pt x="1546" y="2936"/>
                      <a:pt x="1557" y="2926"/>
                    </a:cubicBezTo>
                    <a:lnTo>
                      <a:pt x="1567" y="2926"/>
                    </a:lnTo>
                    <a:cubicBezTo>
                      <a:pt x="1572" y="2928"/>
                      <a:pt x="1578" y="2929"/>
                      <a:pt x="1583" y="2929"/>
                    </a:cubicBezTo>
                    <a:cubicBezTo>
                      <a:pt x="1608" y="2929"/>
                      <a:pt x="1631" y="2912"/>
                      <a:pt x="1640" y="2895"/>
                    </a:cubicBezTo>
                    <a:cubicBezTo>
                      <a:pt x="1753" y="2739"/>
                      <a:pt x="1847" y="2573"/>
                      <a:pt x="1951" y="2355"/>
                    </a:cubicBezTo>
                    <a:cubicBezTo>
                      <a:pt x="2002" y="2242"/>
                      <a:pt x="2044" y="2138"/>
                      <a:pt x="2085" y="2034"/>
                    </a:cubicBezTo>
                    <a:cubicBezTo>
                      <a:pt x="2137" y="1899"/>
                      <a:pt x="2179" y="1774"/>
                      <a:pt x="2220" y="1650"/>
                    </a:cubicBezTo>
                    <a:cubicBezTo>
                      <a:pt x="2293" y="1401"/>
                      <a:pt x="2334" y="1163"/>
                      <a:pt x="2345" y="935"/>
                    </a:cubicBezTo>
                    <a:cubicBezTo>
                      <a:pt x="2345" y="841"/>
                      <a:pt x="2334" y="737"/>
                      <a:pt x="2324" y="633"/>
                    </a:cubicBezTo>
                    <a:cubicBezTo>
                      <a:pt x="2303" y="540"/>
                      <a:pt x="2272" y="447"/>
                      <a:pt x="2220" y="343"/>
                    </a:cubicBezTo>
                    <a:cubicBezTo>
                      <a:pt x="2168" y="250"/>
                      <a:pt x="2106" y="177"/>
                      <a:pt x="2044" y="115"/>
                    </a:cubicBezTo>
                    <a:cubicBezTo>
                      <a:pt x="2013" y="84"/>
                      <a:pt x="1981" y="63"/>
                      <a:pt x="1951" y="42"/>
                    </a:cubicBezTo>
                    <a:cubicBezTo>
                      <a:pt x="1909" y="22"/>
                      <a:pt x="1868" y="11"/>
                      <a:pt x="18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42" name="Google Shape;542;p15"/>
          <p:cNvGrpSpPr/>
          <p:nvPr/>
        </p:nvGrpSpPr>
        <p:grpSpPr>
          <a:xfrm rot="-2758657">
            <a:off x="3554323" y="1067107"/>
            <a:ext cx="134507" cy="102938"/>
            <a:chOff x="-1165325" y="1368300"/>
            <a:chExt cx="157550" cy="120525"/>
          </a:xfrm>
        </p:grpSpPr>
        <p:sp>
          <p:nvSpPr>
            <p:cNvPr id="543" name="Google Shape;543;p15"/>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5"/>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5"/>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5"/>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5"/>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15"/>
          <p:cNvGrpSpPr/>
          <p:nvPr/>
        </p:nvGrpSpPr>
        <p:grpSpPr>
          <a:xfrm rot="2340711">
            <a:off x="4697863" y="836462"/>
            <a:ext cx="134553" cy="102930"/>
            <a:chOff x="-1165325" y="1368300"/>
            <a:chExt cx="157550" cy="120525"/>
          </a:xfrm>
        </p:grpSpPr>
        <p:sp>
          <p:nvSpPr>
            <p:cNvPr id="549" name="Google Shape;549;p15"/>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5"/>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5"/>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5"/>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4" name="Google Shape;554;p15"/>
          <p:cNvSpPr/>
          <p:nvPr/>
        </p:nvSpPr>
        <p:spPr>
          <a:xfrm rot="-5399754">
            <a:off x="2474150" y="1090038"/>
            <a:ext cx="4196100" cy="29634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5"/>
          <p:cNvSpPr txBox="1"/>
          <p:nvPr/>
        </p:nvSpPr>
        <p:spPr>
          <a:xfrm rot="-40497">
            <a:off x="3142706" y="1285321"/>
            <a:ext cx="2674086" cy="3107019"/>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Uber </a:t>
            </a:r>
            <a:r>
              <a:rPr lang="ro" sz="1200">
                <a:solidFill>
                  <a:srgbClr val="666666"/>
                </a:solidFill>
                <a:latin typeface="Lato"/>
                <a:ea typeface="Lato"/>
                <a:cs typeface="Lato"/>
                <a:sym typeface="Lato"/>
              </a:rPr>
              <a:t>pentru animalele de companie”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O persoană poate “închiria” un </a:t>
            </a:r>
            <a:r>
              <a:rPr b="1" lang="ro" sz="1200">
                <a:solidFill>
                  <a:srgbClr val="666666"/>
                </a:solidFill>
                <a:latin typeface="Lato"/>
                <a:ea typeface="Lato"/>
                <a:cs typeface="Lato"/>
                <a:sym typeface="Lato"/>
              </a:rPr>
              <a:t>Walker </a:t>
            </a:r>
            <a:r>
              <a:rPr lang="ro" sz="1200">
                <a:solidFill>
                  <a:srgbClr val="666666"/>
                </a:solidFill>
                <a:latin typeface="Lato"/>
                <a:ea typeface="Lato"/>
                <a:cs typeface="Lato"/>
                <a:sym typeface="Lato"/>
              </a:rPr>
              <a:t>care să se ocupe de plimbări, vizite la salon sau veterinat în locul ei</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Aplicația vine în ajutor atunci când oamenii </a:t>
            </a:r>
            <a:r>
              <a:rPr b="1" lang="ro" sz="1200">
                <a:solidFill>
                  <a:srgbClr val="666666"/>
                </a:solidFill>
                <a:latin typeface="Lato"/>
                <a:ea typeface="Lato"/>
                <a:cs typeface="Lato"/>
                <a:sym typeface="Lato"/>
              </a:rPr>
              <a:t>nu au timpul necesar</a:t>
            </a:r>
            <a:r>
              <a:rPr lang="ro" sz="1200">
                <a:solidFill>
                  <a:srgbClr val="666666"/>
                </a:solidFill>
                <a:latin typeface="Lato"/>
                <a:ea typeface="Lato"/>
                <a:cs typeface="Lato"/>
                <a:sym typeface="Lato"/>
              </a:rPr>
              <a:t> pentru a se ocupă chiar ei</a:t>
            </a:r>
            <a:endParaRPr sz="1200">
              <a:solidFill>
                <a:srgbClr val="666666"/>
              </a:solidFill>
              <a:latin typeface="Lato"/>
              <a:ea typeface="Lato"/>
              <a:cs typeface="Lato"/>
              <a:sym typeface="Lato"/>
            </a:endParaRPr>
          </a:p>
        </p:txBody>
      </p:sp>
      <p:sp>
        <p:nvSpPr>
          <p:cNvPr id="556" name="Google Shape;556;p15"/>
          <p:cNvSpPr txBox="1"/>
          <p:nvPr/>
        </p:nvSpPr>
        <p:spPr>
          <a:xfrm rot="-41330">
            <a:off x="3451571" y="617072"/>
            <a:ext cx="2146055" cy="557736"/>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Ce este Dogo?</a:t>
            </a:r>
            <a:endParaRPr b="1" sz="4100">
              <a:solidFill>
                <a:srgbClr val="434343"/>
              </a:solidFill>
              <a:latin typeface="Lato"/>
              <a:ea typeface="Lato"/>
              <a:cs typeface="Lato"/>
              <a:sym typeface="Lato"/>
            </a:endParaRPr>
          </a:p>
        </p:txBody>
      </p:sp>
      <p:pic>
        <p:nvPicPr>
          <p:cNvPr id="557" name="Google Shape;557;p15"/>
          <p:cNvPicPr preferRelativeResize="0"/>
          <p:nvPr/>
        </p:nvPicPr>
        <p:blipFill>
          <a:blip r:embed="rId4">
            <a:alphaModFix/>
          </a:blip>
          <a:stretch>
            <a:fillRect/>
          </a:stretch>
        </p:blipFill>
        <p:spPr>
          <a:xfrm rot="-294024">
            <a:off x="5453863" y="639961"/>
            <a:ext cx="375774" cy="375774"/>
          </a:xfrm>
          <a:prstGeom prst="roundRect">
            <a:avLst>
              <a:gd fmla="val 16667" name="adj"/>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561" name="Shape 561"/>
        <p:cNvGrpSpPr/>
        <p:nvPr/>
      </p:nvGrpSpPr>
      <p:grpSpPr>
        <a:xfrm>
          <a:off x="0" y="0"/>
          <a:ext cx="0" cy="0"/>
          <a:chOff x="0" y="0"/>
          <a:chExt cx="0" cy="0"/>
        </a:xfrm>
      </p:grpSpPr>
      <p:pic>
        <p:nvPicPr>
          <p:cNvPr id="562" name="Google Shape;562;p16"/>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563" name="Google Shape;563;p16"/>
          <p:cNvSpPr/>
          <p:nvPr/>
        </p:nvSpPr>
        <p:spPr>
          <a:xfrm rot="-5639218">
            <a:off x="1421429" y="3058906"/>
            <a:ext cx="2023597" cy="147718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6"/>
          <p:cNvSpPr/>
          <p:nvPr/>
        </p:nvSpPr>
        <p:spPr>
          <a:xfrm>
            <a:off x="0" y="0"/>
            <a:ext cx="9144000" cy="2569200"/>
          </a:xfrm>
          <a:prstGeom prst="rect">
            <a:avLst/>
          </a:prstGeom>
          <a:solidFill>
            <a:srgbClr val="D9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5" name="Google Shape;565;p16"/>
          <p:cNvGrpSpPr/>
          <p:nvPr/>
        </p:nvGrpSpPr>
        <p:grpSpPr>
          <a:xfrm>
            <a:off x="1624868" y="2728831"/>
            <a:ext cx="1608000" cy="2133300"/>
            <a:chOff x="1454311" y="2323460"/>
            <a:chExt cx="1608000" cy="2133300"/>
          </a:xfrm>
        </p:grpSpPr>
        <p:sp>
          <p:nvSpPr>
            <p:cNvPr id="566" name="Google Shape;566;p16"/>
            <p:cNvSpPr/>
            <p:nvPr/>
          </p:nvSpPr>
          <p:spPr>
            <a:xfrm rot="-237893">
              <a:off x="1522901" y="2371877"/>
              <a:ext cx="1470820" cy="2036466"/>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7" name="Google Shape;567;p16"/>
            <p:cNvSpPr txBox="1"/>
            <p:nvPr/>
          </p:nvSpPr>
          <p:spPr>
            <a:xfrm rot="-236931">
              <a:off x="1626338" y="2566171"/>
              <a:ext cx="1289461" cy="1679817"/>
            </a:xfrm>
            <a:prstGeom prst="rect">
              <a:avLst/>
            </a:prstGeom>
            <a:solidFill>
              <a:srgbClr val="B7E1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latin typeface="Lato"/>
                  <a:ea typeface="Lato"/>
                  <a:cs typeface="Lato"/>
                  <a:sym typeface="Lato"/>
                </a:rPr>
                <a:t>Ce este Dogo?</a:t>
              </a:r>
              <a:endParaRPr>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  </a:t>
              </a:r>
              <a:r>
                <a:rPr b="1" lang="ro" u="sng">
                  <a:solidFill>
                    <a:srgbClr val="666666"/>
                  </a:solidFill>
                </a:rPr>
                <a:t>Motivație</a:t>
              </a:r>
              <a:endParaRPr b="1" u="sng">
                <a:solidFill>
                  <a:srgbClr val="666666"/>
                </a:solidFill>
              </a:endParaRPr>
            </a:p>
            <a:p>
              <a:pPr indent="0" lvl="0" marL="0" rtl="0" algn="l">
                <a:spcBef>
                  <a:spcPts val="0"/>
                </a:spcBef>
                <a:spcAft>
                  <a:spcPts val="0"/>
                </a:spcAft>
                <a:buNone/>
              </a:pPr>
              <a:r>
                <a:t/>
              </a:r>
              <a:endParaRPr b="1">
                <a:solidFill>
                  <a:srgbClr val="666666"/>
                </a:solidFill>
              </a:endParaRPr>
            </a:p>
            <a:p>
              <a:pPr indent="0" lvl="0" marL="0" rtl="0" algn="l">
                <a:spcBef>
                  <a:spcPts val="0"/>
                </a:spcBef>
                <a:spcAft>
                  <a:spcPts val="0"/>
                </a:spcAft>
                <a:buNone/>
              </a:pPr>
              <a:r>
                <a:rPr lang="ro">
                  <a:solidFill>
                    <a:srgbClr val="666666"/>
                  </a:solidFill>
                  <a:latin typeface="Lato"/>
                  <a:ea typeface="Lato"/>
                  <a:cs typeface="Lato"/>
                  <a:sym typeface="Lato"/>
                </a:rPr>
                <a:t>•</a:t>
              </a:r>
              <a:r>
                <a:rPr b="1" lang="ro">
                  <a:solidFill>
                    <a:srgbClr val="666666"/>
                  </a:solidFill>
                  <a:latin typeface="Lato"/>
                  <a:ea typeface="Lato"/>
                  <a:cs typeface="Lato"/>
                  <a:sym typeface="Lato"/>
                </a:rPr>
                <a:t> Cerințe funcționale</a:t>
              </a:r>
              <a:endParaRPr b="1">
                <a:solidFill>
                  <a:srgbClr val="666666"/>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rgbClr val="666666"/>
                </a:solidFill>
                <a:latin typeface="Lato"/>
                <a:ea typeface="Lato"/>
                <a:cs typeface="Lato"/>
                <a:sym typeface="Lato"/>
              </a:endParaRPr>
            </a:p>
          </p:txBody>
        </p:sp>
      </p:grpSp>
      <p:sp>
        <p:nvSpPr>
          <p:cNvPr id="568" name="Google Shape;568;p16"/>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6"/>
          <p:cNvSpPr/>
          <p:nvPr/>
        </p:nvSpPr>
        <p:spPr>
          <a:xfrm rot="-5639341">
            <a:off x="2474194" y="1079657"/>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6"/>
          <p:cNvSpPr txBox="1"/>
          <p:nvPr/>
        </p:nvSpPr>
        <p:spPr>
          <a:xfrm rot="-239480">
            <a:off x="3162849" y="3112433"/>
            <a:ext cx="2818737" cy="55784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500">
                <a:solidFill>
                  <a:srgbClr val="434343"/>
                </a:solidFill>
                <a:latin typeface="Lato"/>
                <a:ea typeface="Lato"/>
                <a:cs typeface="Lato"/>
                <a:sym typeface="Lato"/>
              </a:rPr>
              <a:t>Introducere</a:t>
            </a:r>
            <a:endParaRPr b="1" sz="3500">
              <a:solidFill>
                <a:srgbClr val="434343"/>
              </a:solidFill>
              <a:latin typeface="Lato"/>
              <a:ea typeface="Lato"/>
              <a:cs typeface="Lato"/>
              <a:sym typeface="Lato"/>
            </a:endParaRPr>
          </a:p>
        </p:txBody>
      </p:sp>
      <p:sp>
        <p:nvSpPr>
          <p:cNvPr id="571" name="Google Shape;571;p16"/>
          <p:cNvSpPr/>
          <p:nvPr/>
        </p:nvSpPr>
        <p:spPr>
          <a:xfrm rot="-361746">
            <a:off x="3826751" y="725604"/>
            <a:ext cx="1906489" cy="1767026"/>
          </a:xfrm>
          <a:custGeom>
            <a:rect b="b" l="l" r="r" t="t"/>
            <a:pathLst>
              <a:path extrusionOk="0" h="7267" w="7852">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16"/>
          <p:cNvGrpSpPr/>
          <p:nvPr/>
        </p:nvGrpSpPr>
        <p:grpSpPr>
          <a:xfrm rot="-361592">
            <a:off x="3432159" y="1226379"/>
            <a:ext cx="1324748" cy="1295006"/>
            <a:chOff x="5222945" y="1203150"/>
            <a:chExt cx="3097641" cy="3019594"/>
          </a:xfrm>
        </p:grpSpPr>
        <p:sp>
          <p:nvSpPr>
            <p:cNvPr id="573" name="Google Shape;573;p16"/>
            <p:cNvSpPr/>
            <p:nvPr/>
          </p:nvSpPr>
          <p:spPr>
            <a:xfrm>
              <a:off x="5222945" y="1203473"/>
              <a:ext cx="3097625" cy="3018968"/>
            </a:xfrm>
            <a:custGeom>
              <a:rect b="b" l="l" r="r" t="t"/>
              <a:pathLst>
                <a:path extrusionOk="0" h="25447" w="26110">
                  <a:moveTo>
                    <a:pt x="17811" y="1"/>
                  </a:moveTo>
                  <a:cubicBezTo>
                    <a:pt x="17437" y="11"/>
                    <a:pt x="17043" y="31"/>
                    <a:pt x="16577" y="94"/>
                  </a:cubicBezTo>
                  <a:cubicBezTo>
                    <a:pt x="16058" y="156"/>
                    <a:pt x="15498" y="260"/>
                    <a:pt x="14823" y="416"/>
                  </a:cubicBezTo>
                  <a:cubicBezTo>
                    <a:pt x="14699" y="446"/>
                    <a:pt x="14554" y="478"/>
                    <a:pt x="14388" y="519"/>
                  </a:cubicBezTo>
                  <a:lnTo>
                    <a:pt x="14274" y="550"/>
                  </a:lnTo>
                  <a:cubicBezTo>
                    <a:pt x="14170" y="571"/>
                    <a:pt x="14056" y="602"/>
                    <a:pt x="13952" y="623"/>
                  </a:cubicBezTo>
                  <a:cubicBezTo>
                    <a:pt x="13818" y="654"/>
                    <a:pt x="13682" y="685"/>
                    <a:pt x="13527" y="706"/>
                  </a:cubicBezTo>
                  <a:cubicBezTo>
                    <a:pt x="13516" y="706"/>
                    <a:pt x="13496" y="695"/>
                    <a:pt x="13475" y="685"/>
                  </a:cubicBezTo>
                  <a:cubicBezTo>
                    <a:pt x="13454" y="675"/>
                    <a:pt x="13433" y="675"/>
                    <a:pt x="13413" y="665"/>
                  </a:cubicBezTo>
                  <a:lnTo>
                    <a:pt x="13423" y="665"/>
                  </a:lnTo>
                  <a:cubicBezTo>
                    <a:pt x="13392" y="654"/>
                    <a:pt x="13350" y="644"/>
                    <a:pt x="13320" y="633"/>
                  </a:cubicBezTo>
                  <a:cubicBezTo>
                    <a:pt x="13237" y="592"/>
                    <a:pt x="13175" y="550"/>
                    <a:pt x="13112" y="509"/>
                  </a:cubicBezTo>
                  <a:lnTo>
                    <a:pt x="13050" y="446"/>
                  </a:lnTo>
                  <a:lnTo>
                    <a:pt x="13039" y="446"/>
                  </a:lnTo>
                  <a:lnTo>
                    <a:pt x="13039" y="436"/>
                  </a:lnTo>
                  <a:lnTo>
                    <a:pt x="12967" y="363"/>
                  </a:lnTo>
                  <a:cubicBezTo>
                    <a:pt x="12936" y="333"/>
                    <a:pt x="12905" y="312"/>
                    <a:pt x="12873" y="291"/>
                  </a:cubicBezTo>
                  <a:cubicBezTo>
                    <a:pt x="12853" y="280"/>
                    <a:pt x="12832" y="280"/>
                    <a:pt x="12822" y="280"/>
                  </a:cubicBezTo>
                  <a:lnTo>
                    <a:pt x="12790" y="280"/>
                  </a:lnTo>
                  <a:cubicBezTo>
                    <a:pt x="12770" y="280"/>
                    <a:pt x="12760" y="291"/>
                    <a:pt x="12749" y="291"/>
                  </a:cubicBezTo>
                  <a:cubicBezTo>
                    <a:pt x="12728" y="301"/>
                    <a:pt x="12697" y="333"/>
                    <a:pt x="12697" y="363"/>
                  </a:cubicBezTo>
                  <a:cubicBezTo>
                    <a:pt x="12687" y="395"/>
                    <a:pt x="12687" y="426"/>
                    <a:pt x="12707" y="467"/>
                  </a:cubicBezTo>
                  <a:lnTo>
                    <a:pt x="12707" y="478"/>
                  </a:lnTo>
                  <a:lnTo>
                    <a:pt x="12697" y="467"/>
                  </a:lnTo>
                  <a:cubicBezTo>
                    <a:pt x="12656" y="446"/>
                    <a:pt x="12624" y="426"/>
                    <a:pt x="12594" y="416"/>
                  </a:cubicBezTo>
                  <a:cubicBezTo>
                    <a:pt x="12552" y="405"/>
                    <a:pt x="12521" y="395"/>
                    <a:pt x="12500" y="395"/>
                  </a:cubicBezTo>
                  <a:lnTo>
                    <a:pt x="12490" y="395"/>
                  </a:lnTo>
                  <a:cubicBezTo>
                    <a:pt x="12458" y="395"/>
                    <a:pt x="12417" y="416"/>
                    <a:pt x="12396" y="436"/>
                  </a:cubicBezTo>
                  <a:cubicBezTo>
                    <a:pt x="12375" y="457"/>
                    <a:pt x="12375" y="467"/>
                    <a:pt x="12365" y="488"/>
                  </a:cubicBezTo>
                  <a:lnTo>
                    <a:pt x="12365" y="550"/>
                  </a:lnTo>
                  <a:cubicBezTo>
                    <a:pt x="12375" y="561"/>
                    <a:pt x="12375" y="582"/>
                    <a:pt x="12386" y="592"/>
                  </a:cubicBezTo>
                  <a:cubicBezTo>
                    <a:pt x="12396" y="612"/>
                    <a:pt x="12417" y="623"/>
                    <a:pt x="12428" y="644"/>
                  </a:cubicBezTo>
                  <a:lnTo>
                    <a:pt x="12438" y="654"/>
                  </a:lnTo>
                  <a:cubicBezTo>
                    <a:pt x="12428" y="654"/>
                    <a:pt x="12417" y="654"/>
                    <a:pt x="12407" y="665"/>
                  </a:cubicBezTo>
                  <a:cubicBezTo>
                    <a:pt x="12355" y="675"/>
                    <a:pt x="12292" y="706"/>
                    <a:pt x="12230" y="737"/>
                  </a:cubicBezTo>
                  <a:cubicBezTo>
                    <a:pt x="12168" y="768"/>
                    <a:pt x="12116" y="810"/>
                    <a:pt x="12064" y="851"/>
                  </a:cubicBezTo>
                  <a:cubicBezTo>
                    <a:pt x="11847" y="861"/>
                    <a:pt x="11619" y="861"/>
                    <a:pt x="11370" y="861"/>
                  </a:cubicBezTo>
                  <a:cubicBezTo>
                    <a:pt x="10861" y="861"/>
                    <a:pt x="10353" y="851"/>
                    <a:pt x="9855" y="831"/>
                  </a:cubicBezTo>
                  <a:cubicBezTo>
                    <a:pt x="9357" y="810"/>
                    <a:pt x="8849" y="799"/>
                    <a:pt x="8341" y="799"/>
                  </a:cubicBezTo>
                  <a:cubicBezTo>
                    <a:pt x="7438" y="799"/>
                    <a:pt x="6670" y="861"/>
                    <a:pt x="5976" y="997"/>
                  </a:cubicBezTo>
                  <a:cubicBezTo>
                    <a:pt x="5259" y="1131"/>
                    <a:pt x="4565" y="1359"/>
                    <a:pt x="3932" y="1691"/>
                  </a:cubicBezTo>
                  <a:cubicBezTo>
                    <a:pt x="3662" y="1826"/>
                    <a:pt x="3382" y="1992"/>
                    <a:pt x="3113" y="2179"/>
                  </a:cubicBezTo>
                  <a:cubicBezTo>
                    <a:pt x="2853" y="2366"/>
                    <a:pt x="2615" y="2562"/>
                    <a:pt x="2397" y="2760"/>
                  </a:cubicBezTo>
                  <a:cubicBezTo>
                    <a:pt x="2179" y="2967"/>
                    <a:pt x="1972" y="3196"/>
                    <a:pt x="1785" y="3445"/>
                  </a:cubicBezTo>
                  <a:cubicBezTo>
                    <a:pt x="1608" y="3673"/>
                    <a:pt x="1453" y="3922"/>
                    <a:pt x="1329" y="4191"/>
                  </a:cubicBezTo>
                  <a:cubicBezTo>
                    <a:pt x="1193" y="4461"/>
                    <a:pt x="1100" y="4731"/>
                    <a:pt x="1038" y="5001"/>
                  </a:cubicBezTo>
                  <a:cubicBezTo>
                    <a:pt x="976" y="5291"/>
                    <a:pt x="955" y="5581"/>
                    <a:pt x="976" y="5872"/>
                  </a:cubicBezTo>
                  <a:cubicBezTo>
                    <a:pt x="976" y="5996"/>
                    <a:pt x="997" y="6131"/>
                    <a:pt x="1027" y="6308"/>
                  </a:cubicBezTo>
                  <a:cubicBezTo>
                    <a:pt x="1059" y="6463"/>
                    <a:pt x="1100" y="6619"/>
                    <a:pt x="1152" y="6774"/>
                  </a:cubicBezTo>
                  <a:lnTo>
                    <a:pt x="1183" y="6868"/>
                  </a:lnTo>
                  <a:cubicBezTo>
                    <a:pt x="1246" y="7044"/>
                    <a:pt x="1329" y="7210"/>
                    <a:pt x="1432" y="7376"/>
                  </a:cubicBezTo>
                  <a:cubicBezTo>
                    <a:pt x="1494" y="7479"/>
                    <a:pt x="1567" y="7573"/>
                    <a:pt x="1670" y="7698"/>
                  </a:cubicBezTo>
                  <a:cubicBezTo>
                    <a:pt x="1753" y="7790"/>
                    <a:pt x="1847" y="7894"/>
                    <a:pt x="1951" y="7998"/>
                  </a:cubicBezTo>
                  <a:cubicBezTo>
                    <a:pt x="2106" y="8143"/>
                    <a:pt x="2272" y="8288"/>
                    <a:pt x="2438" y="8424"/>
                  </a:cubicBezTo>
                  <a:cubicBezTo>
                    <a:pt x="2480" y="8465"/>
                    <a:pt x="2521" y="8496"/>
                    <a:pt x="2562" y="8537"/>
                  </a:cubicBezTo>
                  <a:cubicBezTo>
                    <a:pt x="2719" y="8673"/>
                    <a:pt x="2915" y="8839"/>
                    <a:pt x="3092" y="9035"/>
                  </a:cubicBezTo>
                  <a:lnTo>
                    <a:pt x="3081" y="9035"/>
                  </a:lnTo>
                  <a:cubicBezTo>
                    <a:pt x="3040" y="9035"/>
                    <a:pt x="3009" y="9035"/>
                    <a:pt x="2967" y="9046"/>
                  </a:cubicBezTo>
                  <a:cubicBezTo>
                    <a:pt x="2926" y="9056"/>
                    <a:pt x="2894" y="9077"/>
                    <a:pt x="2864" y="9087"/>
                  </a:cubicBezTo>
                  <a:cubicBezTo>
                    <a:pt x="2843" y="9097"/>
                    <a:pt x="2811" y="9118"/>
                    <a:pt x="2791" y="9139"/>
                  </a:cubicBezTo>
                  <a:cubicBezTo>
                    <a:pt x="2760" y="9160"/>
                    <a:pt x="2728" y="9191"/>
                    <a:pt x="2708" y="9212"/>
                  </a:cubicBezTo>
                  <a:cubicBezTo>
                    <a:pt x="2677" y="9243"/>
                    <a:pt x="2656" y="9274"/>
                    <a:pt x="2636" y="9305"/>
                  </a:cubicBezTo>
                  <a:cubicBezTo>
                    <a:pt x="2615" y="9336"/>
                    <a:pt x="2604" y="9378"/>
                    <a:pt x="2583" y="9419"/>
                  </a:cubicBezTo>
                  <a:cubicBezTo>
                    <a:pt x="2562" y="9461"/>
                    <a:pt x="2553" y="9512"/>
                    <a:pt x="2542" y="9565"/>
                  </a:cubicBezTo>
                  <a:cubicBezTo>
                    <a:pt x="2521" y="9648"/>
                    <a:pt x="2521" y="9751"/>
                    <a:pt x="2532" y="9855"/>
                  </a:cubicBezTo>
                  <a:lnTo>
                    <a:pt x="2532" y="9876"/>
                  </a:lnTo>
                  <a:cubicBezTo>
                    <a:pt x="2500" y="9844"/>
                    <a:pt x="2470" y="9803"/>
                    <a:pt x="2428" y="9772"/>
                  </a:cubicBezTo>
                  <a:cubicBezTo>
                    <a:pt x="2376" y="9720"/>
                    <a:pt x="2324" y="9668"/>
                    <a:pt x="2272" y="9627"/>
                  </a:cubicBezTo>
                  <a:cubicBezTo>
                    <a:pt x="2210" y="9585"/>
                    <a:pt x="2148" y="9544"/>
                    <a:pt x="2085" y="9512"/>
                  </a:cubicBezTo>
                  <a:cubicBezTo>
                    <a:pt x="2065" y="9502"/>
                    <a:pt x="2034" y="9492"/>
                    <a:pt x="1992" y="9482"/>
                  </a:cubicBezTo>
                  <a:cubicBezTo>
                    <a:pt x="1951" y="9471"/>
                    <a:pt x="1919" y="9461"/>
                    <a:pt x="1889" y="9461"/>
                  </a:cubicBezTo>
                  <a:lnTo>
                    <a:pt x="1868" y="9461"/>
                  </a:lnTo>
                  <a:cubicBezTo>
                    <a:pt x="1836" y="9461"/>
                    <a:pt x="1816" y="9461"/>
                    <a:pt x="1795" y="9471"/>
                  </a:cubicBezTo>
                  <a:cubicBezTo>
                    <a:pt x="1753" y="9471"/>
                    <a:pt x="1723" y="9482"/>
                    <a:pt x="1702" y="9502"/>
                  </a:cubicBezTo>
                  <a:cubicBezTo>
                    <a:pt x="1670" y="9512"/>
                    <a:pt x="1640" y="9523"/>
                    <a:pt x="1619" y="9544"/>
                  </a:cubicBezTo>
                  <a:cubicBezTo>
                    <a:pt x="1598" y="9565"/>
                    <a:pt x="1577" y="9585"/>
                    <a:pt x="1557" y="9616"/>
                  </a:cubicBezTo>
                  <a:cubicBezTo>
                    <a:pt x="1525" y="9658"/>
                    <a:pt x="1504" y="9710"/>
                    <a:pt x="1484" y="9772"/>
                  </a:cubicBezTo>
                  <a:cubicBezTo>
                    <a:pt x="1474" y="9834"/>
                    <a:pt x="1463" y="9897"/>
                    <a:pt x="1474" y="9948"/>
                  </a:cubicBezTo>
                  <a:cubicBezTo>
                    <a:pt x="1484" y="10021"/>
                    <a:pt x="1504" y="10083"/>
                    <a:pt x="1515" y="10125"/>
                  </a:cubicBezTo>
                  <a:cubicBezTo>
                    <a:pt x="1557" y="10229"/>
                    <a:pt x="1608" y="10332"/>
                    <a:pt x="1681" y="10436"/>
                  </a:cubicBezTo>
                  <a:cubicBezTo>
                    <a:pt x="1753" y="10519"/>
                    <a:pt x="1826" y="10602"/>
                    <a:pt x="1930" y="10695"/>
                  </a:cubicBezTo>
                  <a:cubicBezTo>
                    <a:pt x="2013" y="10768"/>
                    <a:pt x="2117" y="10840"/>
                    <a:pt x="2231" y="10913"/>
                  </a:cubicBezTo>
                  <a:cubicBezTo>
                    <a:pt x="2376" y="10996"/>
                    <a:pt x="2542" y="11079"/>
                    <a:pt x="2719" y="11141"/>
                  </a:cubicBezTo>
                  <a:cubicBezTo>
                    <a:pt x="2874" y="11204"/>
                    <a:pt x="3030" y="11255"/>
                    <a:pt x="3175" y="11287"/>
                  </a:cubicBezTo>
                  <a:cubicBezTo>
                    <a:pt x="3185" y="11287"/>
                    <a:pt x="3185" y="11297"/>
                    <a:pt x="3185" y="11297"/>
                  </a:cubicBezTo>
                  <a:lnTo>
                    <a:pt x="3216" y="11297"/>
                  </a:lnTo>
                  <a:lnTo>
                    <a:pt x="3237" y="11276"/>
                  </a:lnTo>
                  <a:lnTo>
                    <a:pt x="3268" y="11193"/>
                  </a:lnTo>
                  <a:cubicBezTo>
                    <a:pt x="3279" y="11151"/>
                    <a:pt x="3299" y="11110"/>
                    <a:pt x="3320" y="11068"/>
                  </a:cubicBezTo>
                  <a:cubicBezTo>
                    <a:pt x="3341" y="10996"/>
                    <a:pt x="3372" y="10923"/>
                    <a:pt x="3392" y="10830"/>
                  </a:cubicBezTo>
                  <a:cubicBezTo>
                    <a:pt x="3455" y="10674"/>
                    <a:pt x="3496" y="10498"/>
                    <a:pt x="3528" y="10332"/>
                  </a:cubicBezTo>
                  <a:cubicBezTo>
                    <a:pt x="3538" y="10249"/>
                    <a:pt x="3558" y="10166"/>
                    <a:pt x="3558" y="10083"/>
                  </a:cubicBezTo>
                  <a:cubicBezTo>
                    <a:pt x="3569" y="9980"/>
                    <a:pt x="3569" y="9897"/>
                    <a:pt x="3569" y="9824"/>
                  </a:cubicBezTo>
                  <a:lnTo>
                    <a:pt x="3569" y="9751"/>
                  </a:lnTo>
                  <a:cubicBezTo>
                    <a:pt x="3704" y="10063"/>
                    <a:pt x="3797" y="10363"/>
                    <a:pt x="3849" y="10664"/>
                  </a:cubicBezTo>
                  <a:cubicBezTo>
                    <a:pt x="3880" y="10923"/>
                    <a:pt x="3890" y="11183"/>
                    <a:pt x="3849" y="11432"/>
                  </a:cubicBezTo>
                  <a:cubicBezTo>
                    <a:pt x="3807" y="11711"/>
                    <a:pt x="3714" y="12002"/>
                    <a:pt x="3579" y="12303"/>
                  </a:cubicBezTo>
                  <a:cubicBezTo>
                    <a:pt x="3517" y="12438"/>
                    <a:pt x="3434" y="12573"/>
                    <a:pt x="3351" y="12707"/>
                  </a:cubicBezTo>
                  <a:cubicBezTo>
                    <a:pt x="3299" y="12749"/>
                    <a:pt x="3247" y="12790"/>
                    <a:pt x="3185" y="12832"/>
                  </a:cubicBezTo>
                  <a:cubicBezTo>
                    <a:pt x="3133" y="12770"/>
                    <a:pt x="3071" y="12707"/>
                    <a:pt x="3019" y="12645"/>
                  </a:cubicBezTo>
                  <a:cubicBezTo>
                    <a:pt x="2811" y="12438"/>
                    <a:pt x="2636" y="12282"/>
                    <a:pt x="2459" y="12158"/>
                  </a:cubicBezTo>
                  <a:cubicBezTo>
                    <a:pt x="2355" y="12096"/>
                    <a:pt x="2251" y="12033"/>
                    <a:pt x="2158" y="12002"/>
                  </a:cubicBezTo>
                  <a:cubicBezTo>
                    <a:pt x="2055" y="11960"/>
                    <a:pt x="1961" y="11940"/>
                    <a:pt x="1857" y="11940"/>
                  </a:cubicBezTo>
                  <a:lnTo>
                    <a:pt x="1847" y="11940"/>
                  </a:lnTo>
                  <a:cubicBezTo>
                    <a:pt x="1826" y="11940"/>
                    <a:pt x="1795" y="11940"/>
                    <a:pt x="1764" y="11950"/>
                  </a:cubicBezTo>
                  <a:lnTo>
                    <a:pt x="1764" y="11940"/>
                  </a:lnTo>
                  <a:cubicBezTo>
                    <a:pt x="1712" y="11950"/>
                    <a:pt x="1650" y="11971"/>
                    <a:pt x="1587" y="12002"/>
                  </a:cubicBezTo>
                  <a:cubicBezTo>
                    <a:pt x="1515" y="12033"/>
                    <a:pt x="1453" y="12085"/>
                    <a:pt x="1391" y="12158"/>
                  </a:cubicBezTo>
                  <a:cubicBezTo>
                    <a:pt x="1287" y="12282"/>
                    <a:pt x="1204" y="12438"/>
                    <a:pt x="1142" y="12656"/>
                  </a:cubicBezTo>
                  <a:cubicBezTo>
                    <a:pt x="1090" y="12822"/>
                    <a:pt x="1048" y="13018"/>
                    <a:pt x="1027" y="13257"/>
                  </a:cubicBezTo>
                  <a:cubicBezTo>
                    <a:pt x="1007" y="13433"/>
                    <a:pt x="997" y="13620"/>
                    <a:pt x="997" y="13807"/>
                  </a:cubicBezTo>
                  <a:cubicBezTo>
                    <a:pt x="1007" y="13984"/>
                    <a:pt x="1017" y="14160"/>
                    <a:pt x="1048" y="14336"/>
                  </a:cubicBezTo>
                  <a:cubicBezTo>
                    <a:pt x="1080" y="14564"/>
                    <a:pt x="1142" y="14793"/>
                    <a:pt x="1214" y="15010"/>
                  </a:cubicBezTo>
                  <a:cubicBezTo>
                    <a:pt x="1246" y="15093"/>
                    <a:pt x="1276" y="15176"/>
                    <a:pt x="1308" y="15249"/>
                  </a:cubicBezTo>
                  <a:cubicBezTo>
                    <a:pt x="976" y="15653"/>
                    <a:pt x="737" y="16017"/>
                    <a:pt x="540" y="16379"/>
                  </a:cubicBezTo>
                  <a:cubicBezTo>
                    <a:pt x="416" y="16618"/>
                    <a:pt x="312" y="16877"/>
                    <a:pt x="229" y="17126"/>
                  </a:cubicBezTo>
                  <a:cubicBezTo>
                    <a:pt x="146" y="17365"/>
                    <a:pt x="94" y="17624"/>
                    <a:pt x="63" y="17915"/>
                  </a:cubicBezTo>
                  <a:cubicBezTo>
                    <a:pt x="1" y="18423"/>
                    <a:pt x="52" y="18942"/>
                    <a:pt x="197" y="19440"/>
                  </a:cubicBezTo>
                  <a:cubicBezTo>
                    <a:pt x="270" y="19668"/>
                    <a:pt x="374" y="19906"/>
                    <a:pt x="509" y="20145"/>
                  </a:cubicBezTo>
                  <a:cubicBezTo>
                    <a:pt x="623" y="20353"/>
                    <a:pt x="778" y="20549"/>
                    <a:pt x="976" y="20768"/>
                  </a:cubicBezTo>
                  <a:cubicBezTo>
                    <a:pt x="1142" y="20954"/>
                    <a:pt x="1338" y="21141"/>
                    <a:pt x="1567" y="21296"/>
                  </a:cubicBezTo>
                  <a:cubicBezTo>
                    <a:pt x="1577" y="21307"/>
                    <a:pt x="1587" y="21307"/>
                    <a:pt x="1598" y="21317"/>
                  </a:cubicBezTo>
                  <a:lnTo>
                    <a:pt x="1598" y="21328"/>
                  </a:lnTo>
                  <a:lnTo>
                    <a:pt x="1598" y="21338"/>
                  </a:lnTo>
                  <a:lnTo>
                    <a:pt x="1598" y="21473"/>
                  </a:lnTo>
                  <a:cubicBezTo>
                    <a:pt x="1598" y="21597"/>
                    <a:pt x="1608" y="21732"/>
                    <a:pt x="1640" y="21856"/>
                  </a:cubicBezTo>
                  <a:cubicBezTo>
                    <a:pt x="1650" y="21898"/>
                    <a:pt x="1650" y="21950"/>
                    <a:pt x="1660" y="22002"/>
                  </a:cubicBezTo>
                  <a:cubicBezTo>
                    <a:pt x="1702" y="22168"/>
                    <a:pt x="1753" y="22333"/>
                    <a:pt x="1836" y="22499"/>
                  </a:cubicBezTo>
                  <a:cubicBezTo>
                    <a:pt x="1878" y="22603"/>
                    <a:pt x="1940" y="22707"/>
                    <a:pt x="2013" y="22811"/>
                  </a:cubicBezTo>
                  <a:cubicBezTo>
                    <a:pt x="976" y="23080"/>
                    <a:pt x="384" y="23382"/>
                    <a:pt x="384" y="23703"/>
                  </a:cubicBezTo>
                  <a:cubicBezTo>
                    <a:pt x="384" y="24679"/>
                    <a:pt x="5808" y="25446"/>
                    <a:pt x="12550" y="25446"/>
                  </a:cubicBezTo>
                  <a:cubicBezTo>
                    <a:pt x="12685" y="25446"/>
                    <a:pt x="12820" y="25446"/>
                    <a:pt x="12956" y="25445"/>
                  </a:cubicBezTo>
                  <a:cubicBezTo>
                    <a:pt x="19885" y="25404"/>
                    <a:pt x="25518" y="24574"/>
                    <a:pt x="25508" y="23578"/>
                  </a:cubicBezTo>
                  <a:cubicBezTo>
                    <a:pt x="25508" y="23205"/>
                    <a:pt x="24699" y="22852"/>
                    <a:pt x="23309" y="22572"/>
                  </a:cubicBezTo>
                  <a:cubicBezTo>
                    <a:pt x="23309" y="22562"/>
                    <a:pt x="23319" y="22562"/>
                    <a:pt x="23319" y="22552"/>
                  </a:cubicBezTo>
                  <a:cubicBezTo>
                    <a:pt x="23361" y="22479"/>
                    <a:pt x="23402" y="22407"/>
                    <a:pt x="23433" y="22324"/>
                  </a:cubicBezTo>
                  <a:cubicBezTo>
                    <a:pt x="23827" y="22230"/>
                    <a:pt x="24191" y="22105"/>
                    <a:pt x="24502" y="21939"/>
                  </a:cubicBezTo>
                  <a:cubicBezTo>
                    <a:pt x="24689" y="21836"/>
                    <a:pt x="24875" y="21711"/>
                    <a:pt x="25041" y="21566"/>
                  </a:cubicBezTo>
                  <a:cubicBezTo>
                    <a:pt x="25196" y="21431"/>
                    <a:pt x="25342" y="21265"/>
                    <a:pt x="25477" y="21079"/>
                  </a:cubicBezTo>
                  <a:cubicBezTo>
                    <a:pt x="25528" y="20996"/>
                    <a:pt x="25581" y="20913"/>
                    <a:pt x="25643" y="20809"/>
                  </a:cubicBezTo>
                  <a:cubicBezTo>
                    <a:pt x="25705" y="20685"/>
                    <a:pt x="25767" y="20539"/>
                    <a:pt x="25830" y="20373"/>
                  </a:cubicBezTo>
                  <a:cubicBezTo>
                    <a:pt x="25933" y="20093"/>
                    <a:pt x="26006" y="19782"/>
                    <a:pt x="26047" y="19429"/>
                  </a:cubicBezTo>
                  <a:cubicBezTo>
                    <a:pt x="26109" y="18942"/>
                    <a:pt x="26068" y="18412"/>
                    <a:pt x="25943" y="17863"/>
                  </a:cubicBezTo>
                  <a:cubicBezTo>
                    <a:pt x="25819" y="17354"/>
                    <a:pt x="25611" y="16847"/>
                    <a:pt x="25311" y="16349"/>
                  </a:cubicBezTo>
                  <a:cubicBezTo>
                    <a:pt x="25083" y="15964"/>
                    <a:pt x="24782" y="15612"/>
                    <a:pt x="24491" y="15259"/>
                  </a:cubicBezTo>
                  <a:cubicBezTo>
                    <a:pt x="24440" y="15197"/>
                    <a:pt x="24398" y="15145"/>
                    <a:pt x="24346" y="15083"/>
                  </a:cubicBezTo>
                  <a:cubicBezTo>
                    <a:pt x="24304" y="15042"/>
                    <a:pt x="24263" y="14989"/>
                    <a:pt x="24221" y="14938"/>
                  </a:cubicBezTo>
                  <a:lnTo>
                    <a:pt x="24263" y="14938"/>
                  </a:lnTo>
                  <a:cubicBezTo>
                    <a:pt x="24304" y="14938"/>
                    <a:pt x="24357" y="14927"/>
                    <a:pt x="24408" y="14906"/>
                  </a:cubicBezTo>
                  <a:cubicBezTo>
                    <a:pt x="24440" y="14896"/>
                    <a:pt x="24460" y="14876"/>
                    <a:pt x="24491" y="14865"/>
                  </a:cubicBezTo>
                  <a:cubicBezTo>
                    <a:pt x="24512" y="14844"/>
                    <a:pt x="24533" y="14834"/>
                    <a:pt x="24553" y="14813"/>
                  </a:cubicBezTo>
                  <a:cubicBezTo>
                    <a:pt x="24585" y="14782"/>
                    <a:pt x="24616" y="14740"/>
                    <a:pt x="24647" y="14710"/>
                  </a:cubicBezTo>
                  <a:lnTo>
                    <a:pt x="24668" y="14689"/>
                  </a:lnTo>
                  <a:cubicBezTo>
                    <a:pt x="24668" y="14678"/>
                    <a:pt x="24678" y="14668"/>
                    <a:pt x="24689" y="14657"/>
                  </a:cubicBezTo>
                  <a:cubicBezTo>
                    <a:pt x="24719" y="14616"/>
                    <a:pt x="24751" y="14595"/>
                    <a:pt x="24782" y="14574"/>
                  </a:cubicBezTo>
                  <a:cubicBezTo>
                    <a:pt x="24792" y="14564"/>
                    <a:pt x="24802" y="14554"/>
                    <a:pt x="24823" y="14544"/>
                  </a:cubicBezTo>
                  <a:lnTo>
                    <a:pt x="24844" y="14544"/>
                  </a:lnTo>
                  <a:cubicBezTo>
                    <a:pt x="24844" y="14533"/>
                    <a:pt x="24855" y="14533"/>
                    <a:pt x="24855" y="14533"/>
                  </a:cubicBezTo>
                  <a:lnTo>
                    <a:pt x="24875" y="14533"/>
                  </a:lnTo>
                  <a:cubicBezTo>
                    <a:pt x="24885" y="14533"/>
                    <a:pt x="24896" y="14523"/>
                    <a:pt x="24906" y="14523"/>
                  </a:cubicBezTo>
                  <a:lnTo>
                    <a:pt x="24989" y="14523"/>
                  </a:lnTo>
                  <a:cubicBezTo>
                    <a:pt x="25031" y="14523"/>
                    <a:pt x="25072" y="14533"/>
                    <a:pt x="25104" y="14544"/>
                  </a:cubicBezTo>
                  <a:lnTo>
                    <a:pt x="25114" y="14544"/>
                  </a:lnTo>
                  <a:lnTo>
                    <a:pt x="25114" y="14554"/>
                  </a:lnTo>
                  <a:lnTo>
                    <a:pt x="25124" y="14554"/>
                  </a:lnTo>
                  <a:cubicBezTo>
                    <a:pt x="25124" y="14554"/>
                    <a:pt x="25134" y="14554"/>
                    <a:pt x="25134" y="14564"/>
                  </a:cubicBezTo>
                  <a:lnTo>
                    <a:pt x="25145" y="14564"/>
                  </a:lnTo>
                  <a:cubicBezTo>
                    <a:pt x="25155" y="14564"/>
                    <a:pt x="25176" y="14574"/>
                    <a:pt x="25187" y="14585"/>
                  </a:cubicBezTo>
                  <a:cubicBezTo>
                    <a:pt x="25196" y="14585"/>
                    <a:pt x="25207" y="14595"/>
                    <a:pt x="25207" y="14595"/>
                  </a:cubicBezTo>
                  <a:cubicBezTo>
                    <a:pt x="25196" y="14585"/>
                    <a:pt x="25176" y="14564"/>
                    <a:pt x="25166" y="14544"/>
                  </a:cubicBezTo>
                  <a:cubicBezTo>
                    <a:pt x="25134" y="14523"/>
                    <a:pt x="25114" y="14502"/>
                    <a:pt x="25083" y="14481"/>
                  </a:cubicBezTo>
                  <a:cubicBezTo>
                    <a:pt x="25083" y="14481"/>
                    <a:pt x="25072" y="14471"/>
                    <a:pt x="25062" y="14471"/>
                  </a:cubicBezTo>
                  <a:lnTo>
                    <a:pt x="25062" y="14461"/>
                  </a:lnTo>
                  <a:lnTo>
                    <a:pt x="25051" y="14461"/>
                  </a:lnTo>
                  <a:cubicBezTo>
                    <a:pt x="25041" y="14450"/>
                    <a:pt x="25031" y="14450"/>
                    <a:pt x="25021" y="14440"/>
                  </a:cubicBezTo>
                  <a:cubicBezTo>
                    <a:pt x="25031" y="14440"/>
                    <a:pt x="25041" y="14440"/>
                    <a:pt x="25051" y="14429"/>
                  </a:cubicBezTo>
                  <a:lnTo>
                    <a:pt x="25166" y="14429"/>
                  </a:lnTo>
                  <a:cubicBezTo>
                    <a:pt x="25207" y="14440"/>
                    <a:pt x="25249" y="14450"/>
                    <a:pt x="25290" y="14450"/>
                  </a:cubicBezTo>
                  <a:cubicBezTo>
                    <a:pt x="25259" y="14429"/>
                    <a:pt x="25228" y="14408"/>
                    <a:pt x="25207" y="14388"/>
                  </a:cubicBezTo>
                  <a:cubicBezTo>
                    <a:pt x="25166" y="14367"/>
                    <a:pt x="25124" y="14346"/>
                    <a:pt x="25093" y="14336"/>
                  </a:cubicBezTo>
                  <a:cubicBezTo>
                    <a:pt x="25051" y="14325"/>
                    <a:pt x="25010" y="14316"/>
                    <a:pt x="24968" y="14316"/>
                  </a:cubicBezTo>
                  <a:cubicBezTo>
                    <a:pt x="24927" y="14316"/>
                    <a:pt x="24885" y="14325"/>
                    <a:pt x="24844" y="14346"/>
                  </a:cubicBezTo>
                  <a:cubicBezTo>
                    <a:pt x="24751" y="14378"/>
                    <a:pt x="24678" y="14440"/>
                    <a:pt x="24606" y="14502"/>
                  </a:cubicBezTo>
                  <a:cubicBezTo>
                    <a:pt x="24574" y="14533"/>
                    <a:pt x="24533" y="14564"/>
                    <a:pt x="24491" y="14595"/>
                  </a:cubicBezTo>
                  <a:cubicBezTo>
                    <a:pt x="24450" y="14616"/>
                    <a:pt x="24419" y="14637"/>
                    <a:pt x="24387" y="14647"/>
                  </a:cubicBezTo>
                  <a:cubicBezTo>
                    <a:pt x="24357" y="14657"/>
                    <a:pt x="24325" y="14668"/>
                    <a:pt x="24294" y="14668"/>
                  </a:cubicBezTo>
                  <a:lnTo>
                    <a:pt x="24284" y="14668"/>
                  </a:lnTo>
                  <a:cubicBezTo>
                    <a:pt x="24263" y="14668"/>
                    <a:pt x="24242" y="14668"/>
                    <a:pt x="24221" y="14657"/>
                  </a:cubicBezTo>
                  <a:cubicBezTo>
                    <a:pt x="24201" y="14657"/>
                    <a:pt x="24180" y="14647"/>
                    <a:pt x="24159" y="14637"/>
                  </a:cubicBezTo>
                  <a:cubicBezTo>
                    <a:pt x="24138" y="14627"/>
                    <a:pt x="24108" y="14606"/>
                    <a:pt x="24087" y="14585"/>
                  </a:cubicBezTo>
                  <a:cubicBezTo>
                    <a:pt x="24045" y="14544"/>
                    <a:pt x="24004" y="14502"/>
                    <a:pt x="23972" y="14461"/>
                  </a:cubicBezTo>
                  <a:cubicBezTo>
                    <a:pt x="23963" y="14440"/>
                    <a:pt x="23942" y="14419"/>
                    <a:pt x="23931" y="14399"/>
                  </a:cubicBezTo>
                  <a:cubicBezTo>
                    <a:pt x="23910" y="14388"/>
                    <a:pt x="23900" y="14367"/>
                    <a:pt x="23889" y="14346"/>
                  </a:cubicBezTo>
                  <a:cubicBezTo>
                    <a:pt x="23910" y="14325"/>
                    <a:pt x="23942" y="14305"/>
                    <a:pt x="23963" y="14284"/>
                  </a:cubicBezTo>
                  <a:cubicBezTo>
                    <a:pt x="24066" y="14191"/>
                    <a:pt x="24149" y="14097"/>
                    <a:pt x="24221" y="13984"/>
                  </a:cubicBezTo>
                  <a:cubicBezTo>
                    <a:pt x="24221" y="13984"/>
                    <a:pt x="24221" y="13973"/>
                    <a:pt x="24232" y="13963"/>
                  </a:cubicBezTo>
                  <a:cubicBezTo>
                    <a:pt x="24263" y="13911"/>
                    <a:pt x="24294" y="13848"/>
                    <a:pt x="24315" y="13776"/>
                  </a:cubicBezTo>
                  <a:cubicBezTo>
                    <a:pt x="24346" y="13703"/>
                    <a:pt x="24357" y="13641"/>
                    <a:pt x="24357" y="13569"/>
                  </a:cubicBezTo>
                  <a:lnTo>
                    <a:pt x="24357" y="13486"/>
                  </a:lnTo>
                  <a:cubicBezTo>
                    <a:pt x="24346" y="13454"/>
                    <a:pt x="24336" y="13423"/>
                    <a:pt x="24325" y="13403"/>
                  </a:cubicBezTo>
                  <a:cubicBezTo>
                    <a:pt x="24304" y="13361"/>
                    <a:pt x="24284" y="13330"/>
                    <a:pt x="24232" y="13278"/>
                  </a:cubicBezTo>
                  <a:cubicBezTo>
                    <a:pt x="24211" y="13257"/>
                    <a:pt x="24180" y="13226"/>
                    <a:pt x="24149" y="13205"/>
                  </a:cubicBezTo>
                  <a:lnTo>
                    <a:pt x="24118" y="13174"/>
                  </a:lnTo>
                  <a:cubicBezTo>
                    <a:pt x="24055" y="13133"/>
                    <a:pt x="24014" y="13091"/>
                    <a:pt x="23983" y="13050"/>
                  </a:cubicBezTo>
                  <a:cubicBezTo>
                    <a:pt x="23972" y="13039"/>
                    <a:pt x="23972" y="13029"/>
                    <a:pt x="23963" y="13029"/>
                  </a:cubicBezTo>
                  <a:lnTo>
                    <a:pt x="23963" y="13018"/>
                  </a:lnTo>
                  <a:cubicBezTo>
                    <a:pt x="23910" y="12956"/>
                    <a:pt x="23869" y="12884"/>
                    <a:pt x="23827" y="12790"/>
                  </a:cubicBezTo>
                  <a:cubicBezTo>
                    <a:pt x="23797" y="12728"/>
                    <a:pt x="23776" y="12656"/>
                    <a:pt x="23755" y="12594"/>
                  </a:cubicBezTo>
                  <a:lnTo>
                    <a:pt x="23724" y="12500"/>
                  </a:lnTo>
                  <a:cubicBezTo>
                    <a:pt x="23755" y="12490"/>
                    <a:pt x="23776" y="12469"/>
                    <a:pt x="23776" y="12448"/>
                  </a:cubicBezTo>
                  <a:cubicBezTo>
                    <a:pt x="23776" y="12407"/>
                    <a:pt x="23734" y="12375"/>
                    <a:pt x="23651" y="12345"/>
                  </a:cubicBezTo>
                  <a:cubicBezTo>
                    <a:pt x="23599" y="12230"/>
                    <a:pt x="23537" y="12126"/>
                    <a:pt x="23454" y="12023"/>
                  </a:cubicBezTo>
                  <a:cubicBezTo>
                    <a:pt x="23402" y="11960"/>
                    <a:pt x="23340" y="11898"/>
                    <a:pt x="23278" y="11847"/>
                  </a:cubicBezTo>
                  <a:cubicBezTo>
                    <a:pt x="23309" y="11732"/>
                    <a:pt x="23350" y="11608"/>
                    <a:pt x="23392" y="11483"/>
                  </a:cubicBezTo>
                  <a:cubicBezTo>
                    <a:pt x="23454" y="11287"/>
                    <a:pt x="23548" y="11079"/>
                    <a:pt x="23672" y="10809"/>
                  </a:cubicBezTo>
                  <a:cubicBezTo>
                    <a:pt x="23786" y="10570"/>
                    <a:pt x="23910" y="10332"/>
                    <a:pt x="24025" y="10093"/>
                  </a:cubicBezTo>
                  <a:lnTo>
                    <a:pt x="24149" y="9844"/>
                  </a:lnTo>
                  <a:cubicBezTo>
                    <a:pt x="24191" y="9772"/>
                    <a:pt x="24221" y="9699"/>
                    <a:pt x="24263" y="9627"/>
                  </a:cubicBezTo>
                  <a:lnTo>
                    <a:pt x="24263" y="9616"/>
                  </a:lnTo>
                  <a:cubicBezTo>
                    <a:pt x="24274" y="9595"/>
                    <a:pt x="24284" y="9585"/>
                    <a:pt x="24284" y="9575"/>
                  </a:cubicBezTo>
                  <a:cubicBezTo>
                    <a:pt x="24419" y="9305"/>
                    <a:pt x="24533" y="9067"/>
                    <a:pt x="24636" y="8848"/>
                  </a:cubicBezTo>
                  <a:cubicBezTo>
                    <a:pt x="24979" y="8081"/>
                    <a:pt x="25196" y="7438"/>
                    <a:pt x="25311" y="6836"/>
                  </a:cubicBezTo>
                  <a:cubicBezTo>
                    <a:pt x="25373" y="6483"/>
                    <a:pt x="25404" y="6131"/>
                    <a:pt x="25394" y="5789"/>
                  </a:cubicBezTo>
                  <a:cubicBezTo>
                    <a:pt x="25383" y="5446"/>
                    <a:pt x="25332" y="5083"/>
                    <a:pt x="25228" y="4731"/>
                  </a:cubicBezTo>
                  <a:cubicBezTo>
                    <a:pt x="25145" y="4430"/>
                    <a:pt x="25010" y="4108"/>
                    <a:pt x="24823" y="3756"/>
                  </a:cubicBezTo>
                  <a:cubicBezTo>
                    <a:pt x="24689" y="3496"/>
                    <a:pt x="24523" y="3237"/>
                    <a:pt x="24325" y="2977"/>
                  </a:cubicBezTo>
                  <a:cubicBezTo>
                    <a:pt x="24149" y="2739"/>
                    <a:pt x="23942" y="2490"/>
                    <a:pt x="23714" y="2262"/>
                  </a:cubicBezTo>
                  <a:cubicBezTo>
                    <a:pt x="23495" y="2044"/>
                    <a:pt x="23257" y="1836"/>
                    <a:pt x="22997" y="1629"/>
                  </a:cubicBezTo>
                  <a:cubicBezTo>
                    <a:pt x="22490" y="1235"/>
                    <a:pt x="21919" y="903"/>
                    <a:pt x="21307" y="644"/>
                  </a:cubicBezTo>
                  <a:cubicBezTo>
                    <a:pt x="20985" y="509"/>
                    <a:pt x="20632" y="384"/>
                    <a:pt x="20270" y="291"/>
                  </a:cubicBezTo>
                  <a:cubicBezTo>
                    <a:pt x="19896" y="187"/>
                    <a:pt x="19491" y="104"/>
                    <a:pt x="19035" y="52"/>
                  </a:cubicBezTo>
                  <a:cubicBezTo>
                    <a:pt x="18714" y="11"/>
                    <a:pt x="18382" y="1"/>
                    <a:pt x="18018"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4" name="Google Shape;574;p16"/>
            <p:cNvGrpSpPr/>
            <p:nvPr/>
          </p:nvGrpSpPr>
          <p:grpSpPr>
            <a:xfrm>
              <a:off x="5222961" y="1203150"/>
              <a:ext cx="3097624" cy="3019594"/>
              <a:chOff x="5222961" y="1203150"/>
              <a:chExt cx="3097624" cy="3019594"/>
            </a:xfrm>
          </p:grpSpPr>
          <p:sp>
            <p:nvSpPr>
              <p:cNvPr id="575" name="Google Shape;575;p16"/>
              <p:cNvSpPr/>
              <p:nvPr/>
            </p:nvSpPr>
            <p:spPr>
              <a:xfrm>
                <a:off x="5222961" y="1203150"/>
                <a:ext cx="3097624" cy="2667996"/>
              </a:xfrm>
              <a:custGeom>
                <a:rect b="b" l="l" r="r" t="t"/>
                <a:pathLst>
                  <a:path extrusionOk="0" h="59200" w="68733">
                    <a:moveTo>
                      <a:pt x="46887" y="1"/>
                    </a:moveTo>
                    <a:cubicBezTo>
                      <a:pt x="45912" y="22"/>
                      <a:pt x="44885" y="105"/>
                      <a:pt x="43650" y="260"/>
                    </a:cubicBezTo>
                    <a:cubicBezTo>
                      <a:pt x="42271" y="426"/>
                      <a:pt x="40798" y="696"/>
                      <a:pt x="39024" y="1100"/>
                    </a:cubicBezTo>
                    <a:cubicBezTo>
                      <a:pt x="38692" y="1173"/>
                      <a:pt x="38329" y="1266"/>
                      <a:pt x="37873" y="1380"/>
                    </a:cubicBezTo>
                    <a:lnTo>
                      <a:pt x="37572" y="1453"/>
                    </a:lnTo>
                    <a:cubicBezTo>
                      <a:pt x="37302" y="1525"/>
                      <a:pt x="37022" y="1588"/>
                      <a:pt x="36742" y="1650"/>
                    </a:cubicBezTo>
                    <a:cubicBezTo>
                      <a:pt x="36057" y="1806"/>
                      <a:pt x="35310" y="1940"/>
                      <a:pt x="34470" y="2044"/>
                    </a:cubicBezTo>
                    <a:lnTo>
                      <a:pt x="34450" y="2044"/>
                    </a:lnTo>
                    <a:lnTo>
                      <a:pt x="34439" y="2055"/>
                    </a:lnTo>
                    <a:cubicBezTo>
                      <a:pt x="33080" y="2210"/>
                      <a:pt x="31649" y="2283"/>
                      <a:pt x="29927" y="2283"/>
                    </a:cubicBezTo>
                    <a:cubicBezTo>
                      <a:pt x="28599" y="2283"/>
                      <a:pt x="27251" y="2231"/>
                      <a:pt x="25944" y="2189"/>
                    </a:cubicBezTo>
                    <a:cubicBezTo>
                      <a:pt x="24637" y="2148"/>
                      <a:pt x="23278" y="2106"/>
                      <a:pt x="21950" y="2106"/>
                    </a:cubicBezTo>
                    <a:cubicBezTo>
                      <a:pt x="19596" y="2106"/>
                      <a:pt x="17562" y="2272"/>
                      <a:pt x="15737" y="2615"/>
                    </a:cubicBezTo>
                    <a:cubicBezTo>
                      <a:pt x="13838" y="2978"/>
                      <a:pt x="12023" y="3590"/>
                      <a:pt x="10343" y="4451"/>
                    </a:cubicBezTo>
                    <a:cubicBezTo>
                      <a:pt x="9627" y="4814"/>
                      <a:pt x="8911" y="5250"/>
                      <a:pt x="8195" y="5748"/>
                    </a:cubicBezTo>
                    <a:cubicBezTo>
                      <a:pt x="7521" y="6225"/>
                      <a:pt x="6878" y="6743"/>
                      <a:pt x="6297" y="7283"/>
                    </a:cubicBezTo>
                    <a:cubicBezTo>
                      <a:pt x="5726" y="7822"/>
                      <a:pt x="5187" y="8424"/>
                      <a:pt x="4689" y="9077"/>
                    </a:cubicBezTo>
                    <a:cubicBezTo>
                      <a:pt x="4223" y="9679"/>
                      <a:pt x="3818" y="10342"/>
                      <a:pt x="3486" y="11038"/>
                    </a:cubicBezTo>
                    <a:cubicBezTo>
                      <a:pt x="3144" y="11753"/>
                      <a:pt x="2895" y="12469"/>
                      <a:pt x="2739" y="13185"/>
                    </a:cubicBezTo>
                    <a:cubicBezTo>
                      <a:pt x="2573" y="13932"/>
                      <a:pt x="2511" y="14699"/>
                      <a:pt x="2552" y="15467"/>
                    </a:cubicBezTo>
                    <a:cubicBezTo>
                      <a:pt x="2573" y="15799"/>
                      <a:pt x="2625" y="16162"/>
                      <a:pt x="2697" y="16608"/>
                    </a:cubicBezTo>
                    <a:cubicBezTo>
                      <a:pt x="2770" y="17013"/>
                      <a:pt x="2884" y="17428"/>
                      <a:pt x="3029" y="17832"/>
                    </a:cubicBezTo>
                    <a:lnTo>
                      <a:pt x="3123" y="18081"/>
                    </a:lnTo>
                    <a:cubicBezTo>
                      <a:pt x="3278" y="18548"/>
                      <a:pt x="3506" y="18994"/>
                      <a:pt x="3776" y="19429"/>
                    </a:cubicBezTo>
                    <a:cubicBezTo>
                      <a:pt x="3932" y="19689"/>
                      <a:pt x="4129" y="19959"/>
                      <a:pt x="4409" y="20280"/>
                    </a:cubicBezTo>
                    <a:cubicBezTo>
                      <a:pt x="4617" y="20529"/>
                      <a:pt x="4866" y="20778"/>
                      <a:pt x="5135" y="21058"/>
                    </a:cubicBezTo>
                    <a:cubicBezTo>
                      <a:pt x="5550" y="21452"/>
                      <a:pt x="5986" y="21826"/>
                      <a:pt x="6411" y="22189"/>
                    </a:cubicBezTo>
                    <a:cubicBezTo>
                      <a:pt x="6525" y="22282"/>
                      <a:pt x="6639" y="22386"/>
                      <a:pt x="6754" y="22479"/>
                    </a:cubicBezTo>
                    <a:cubicBezTo>
                      <a:pt x="7199" y="22873"/>
                      <a:pt x="7780" y="23392"/>
                      <a:pt x="8289" y="23963"/>
                    </a:cubicBezTo>
                    <a:cubicBezTo>
                      <a:pt x="8506" y="24222"/>
                      <a:pt x="8704" y="24481"/>
                      <a:pt x="8880" y="24751"/>
                    </a:cubicBezTo>
                    <a:cubicBezTo>
                      <a:pt x="9066" y="25051"/>
                      <a:pt x="9222" y="25363"/>
                      <a:pt x="9368" y="25653"/>
                    </a:cubicBezTo>
                    <a:cubicBezTo>
                      <a:pt x="9741" y="26462"/>
                      <a:pt x="10000" y="27282"/>
                      <a:pt x="10135" y="28080"/>
                    </a:cubicBezTo>
                    <a:cubicBezTo>
                      <a:pt x="10228" y="28755"/>
                      <a:pt x="10228" y="29440"/>
                      <a:pt x="10135" y="30104"/>
                    </a:cubicBezTo>
                    <a:cubicBezTo>
                      <a:pt x="10021" y="30840"/>
                      <a:pt x="9783" y="31607"/>
                      <a:pt x="9419" y="32386"/>
                    </a:cubicBezTo>
                    <a:cubicBezTo>
                      <a:pt x="8621" y="34045"/>
                      <a:pt x="7428" y="35498"/>
                      <a:pt x="6266" y="36835"/>
                    </a:cubicBezTo>
                    <a:lnTo>
                      <a:pt x="6307" y="36805"/>
                    </a:lnTo>
                    <a:lnTo>
                      <a:pt x="6307" y="36805"/>
                    </a:lnTo>
                    <a:cubicBezTo>
                      <a:pt x="6038" y="37105"/>
                      <a:pt x="5768" y="37416"/>
                      <a:pt x="5498" y="37717"/>
                    </a:cubicBezTo>
                    <a:cubicBezTo>
                      <a:pt x="4896" y="38412"/>
                      <a:pt x="4264" y="39138"/>
                      <a:pt x="3672" y="39864"/>
                    </a:cubicBezTo>
                    <a:cubicBezTo>
                      <a:pt x="2687" y="41067"/>
                      <a:pt x="1971" y="42105"/>
                      <a:pt x="1432" y="43132"/>
                    </a:cubicBezTo>
                    <a:cubicBezTo>
                      <a:pt x="1090" y="43764"/>
                      <a:pt x="809" y="44428"/>
                      <a:pt x="592" y="45103"/>
                    </a:cubicBezTo>
                    <a:cubicBezTo>
                      <a:pt x="395" y="45735"/>
                      <a:pt x="249" y="46420"/>
                      <a:pt x="156" y="47188"/>
                    </a:cubicBezTo>
                    <a:cubicBezTo>
                      <a:pt x="0" y="48505"/>
                      <a:pt x="125" y="49885"/>
                      <a:pt x="530" y="51182"/>
                    </a:cubicBezTo>
                    <a:cubicBezTo>
                      <a:pt x="717" y="51793"/>
                      <a:pt x="986" y="52416"/>
                      <a:pt x="1339" y="53038"/>
                    </a:cubicBezTo>
                    <a:cubicBezTo>
                      <a:pt x="1650" y="53577"/>
                      <a:pt x="2044" y="54128"/>
                      <a:pt x="2563" y="54698"/>
                    </a:cubicBezTo>
                    <a:cubicBezTo>
                      <a:pt x="2999" y="55186"/>
                      <a:pt x="3538" y="55652"/>
                      <a:pt x="4140" y="56088"/>
                    </a:cubicBezTo>
                    <a:cubicBezTo>
                      <a:pt x="4751" y="56523"/>
                      <a:pt x="5426" y="56908"/>
                      <a:pt x="6131" y="57219"/>
                    </a:cubicBezTo>
                    <a:cubicBezTo>
                      <a:pt x="7614" y="57872"/>
                      <a:pt x="9336" y="58277"/>
                      <a:pt x="11401" y="58453"/>
                    </a:cubicBezTo>
                    <a:cubicBezTo>
                      <a:pt x="12044" y="58515"/>
                      <a:pt x="12718" y="58536"/>
                      <a:pt x="13413" y="58536"/>
                    </a:cubicBezTo>
                    <a:cubicBezTo>
                      <a:pt x="14575" y="58536"/>
                      <a:pt x="15788" y="58473"/>
                      <a:pt x="17240" y="58318"/>
                    </a:cubicBezTo>
                    <a:cubicBezTo>
                      <a:pt x="19222" y="58111"/>
                      <a:pt x="21203" y="57779"/>
                      <a:pt x="23132" y="57468"/>
                    </a:cubicBezTo>
                    <a:cubicBezTo>
                      <a:pt x="24730" y="57198"/>
                      <a:pt x="26389" y="56928"/>
                      <a:pt x="28039" y="56721"/>
                    </a:cubicBezTo>
                    <a:cubicBezTo>
                      <a:pt x="28900" y="56627"/>
                      <a:pt x="29761" y="56544"/>
                      <a:pt x="30580" y="56503"/>
                    </a:cubicBezTo>
                    <a:cubicBezTo>
                      <a:pt x="31525" y="56440"/>
                      <a:pt x="32520" y="56420"/>
                      <a:pt x="33547" y="56420"/>
                    </a:cubicBezTo>
                    <a:lnTo>
                      <a:pt x="33807" y="56420"/>
                    </a:lnTo>
                    <a:cubicBezTo>
                      <a:pt x="35808" y="56420"/>
                      <a:pt x="37852" y="56555"/>
                      <a:pt x="40061" y="56814"/>
                    </a:cubicBezTo>
                    <a:cubicBezTo>
                      <a:pt x="41617" y="57011"/>
                      <a:pt x="43297" y="57270"/>
                      <a:pt x="45196" y="57634"/>
                    </a:cubicBezTo>
                    <a:lnTo>
                      <a:pt x="45891" y="57758"/>
                    </a:lnTo>
                    <a:cubicBezTo>
                      <a:pt x="46845" y="57945"/>
                      <a:pt x="47831" y="58132"/>
                      <a:pt x="48806" y="58298"/>
                    </a:cubicBezTo>
                    <a:cubicBezTo>
                      <a:pt x="50258" y="58556"/>
                      <a:pt x="51607" y="58754"/>
                      <a:pt x="52924" y="58909"/>
                    </a:cubicBezTo>
                    <a:cubicBezTo>
                      <a:pt x="54428" y="59086"/>
                      <a:pt x="55787" y="59179"/>
                      <a:pt x="57084" y="59190"/>
                    </a:cubicBezTo>
                    <a:cubicBezTo>
                      <a:pt x="57177" y="59200"/>
                      <a:pt x="57270" y="59200"/>
                      <a:pt x="57363" y="59200"/>
                    </a:cubicBezTo>
                    <a:cubicBezTo>
                      <a:pt x="58681" y="59200"/>
                      <a:pt x="59936" y="59096"/>
                      <a:pt x="61077" y="58899"/>
                    </a:cubicBezTo>
                    <a:cubicBezTo>
                      <a:pt x="62363" y="58671"/>
                      <a:pt x="63515" y="58287"/>
                      <a:pt x="64511" y="57758"/>
                    </a:cubicBezTo>
                    <a:cubicBezTo>
                      <a:pt x="65009" y="57488"/>
                      <a:pt x="65486" y="57166"/>
                      <a:pt x="65931" y="56783"/>
                    </a:cubicBezTo>
                    <a:cubicBezTo>
                      <a:pt x="66346" y="56430"/>
                      <a:pt x="66731" y="55995"/>
                      <a:pt x="67073" y="55507"/>
                    </a:cubicBezTo>
                    <a:cubicBezTo>
                      <a:pt x="67229" y="55299"/>
                      <a:pt x="67363" y="55071"/>
                      <a:pt x="67498" y="54801"/>
                    </a:cubicBezTo>
                    <a:cubicBezTo>
                      <a:pt x="67685" y="54460"/>
                      <a:pt x="67851" y="54086"/>
                      <a:pt x="68017" y="53650"/>
                    </a:cubicBezTo>
                    <a:cubicBezTo>
                      <a:pt x="68287" y="52914"/>
                      <a:pt x="68473" y="52104"/>
                      <a:pt x="68587" y="51171"/>
                    </a:cubicBezTo>
                    <a:cubicBezTo>
                      <a:pt x="68732" y="49875"/>
                      <a:pt x="68639" y="48485"/>
                      <a:pt x="68297" y="47032"/>
                    </a:cubicBezTo>
                    <a:cubicBezTo>
                      <a:pt x="67975" y="45694"/>
                      <a:pt x="67425" y="44356"/>
                      <a:pt x="66648" y="43059"/>
                    </a:cubicBezTo>
                    <a:cubicBezTo>
                      <a:pt x="66035" y="42043"/>
                      <a:pt x="65247" y="41099"/>
                      <a:pt x="64490" y="40186"/>
                    </a:cubicBezTo>
                    <a:cubicBezTo>
                      <a:pt x="64355" y="40030"/>
                      <a:pt x="64230" y="39875"/>
                      <a:pt x="64106" y="39719"/>
                    </a:cubicBezTo>
                    <a:cubicBezTo>
                      <a:pt x="63722" y="39263"/>
                      <a:pt x="63245" y="38661"/>
                      <a:pt x="62799" y="38039"/>
                    </a:cubicBezTo>
                    <a:cubicBezTo>
                      <a:pt x="62384" y="37468"/>
                      <a:pt x="62042" y="36888"/>
                      <a:pt x="61762" y="36317"/>
                    </a:cubicBezTo>
                    <a:cubicBezTo>
                      <a:pt x="61616" y="35985"/>
                      <a:pt x="61482" y="35653"/>
                      <a:pt x="61367" y="35321"/>
                    </a:cubicBezTo>
                    <a:cubicBezTo>
                      <a:pt x="61264" y="34979"/>
                      <a:pt x="61171" y="34605"/>
                      <a:pt x="61108" y="34201"/>
                    </a:cubicBezTo>
                    <a:cubicBezTo>
                      <a:pt x="61056" y="33859"/>
                      <a:pt x="61035" y="33516"/>
                      <a:pt x="61035" y="33174"/>
                    </a:cubicBezTo>
                    <a:cubicBezTo>
                      <a:pt x="61025" y="32831"/>
                      <a:pt x="61056" y="32469"/>
                      <a:pt x="61108" y="32054"/>
                    </a:cubicBezTo>
                    <a:cubicBezTo>
                      <a:pt x="61212" y="31462"/>
                      <a:pt x="61357" y="30871"/>
                      <a:pt x="61586" y="30238"/>
                    </a:cubicBezTo>
                    <a:cubicBezTo>
                      <a:pt x="61762" y="29719"/>
                      <a:pt x="61990" y="29180"/>
                      <a:pt x="62312" y="28475"/>
                    </a:cubicBezTo>
                    <a:cubicBezTo>
                      <a:pt x="62612" y="27842"/>
                      <a:pt x="62944" y="27199"/>
                      <a:pt x="63255" y="26577"/>
                    </a:cubicBezTo>
                    <a:cubicBezTo>
                      <a:pt x="63359" y="26369"/>
                      <a:pt x="63473" y="26151"/>
                      <a:pt x="63577" y="25934"/>
                    </a:cubicBezTo>
                    <a:cubicBezTo>
                      <a:pt x="64096" y="24917"/>
                      <a:pt x="64500" y="24076"/>
                      <a:pt x="64853" y="23299"/>
                    </a:cubicBezTo>
                    <a:cubicBezTo>
                      <a:pt x="65776" y="21276"/>
                      <a:pt x="66346" y="19595"/>
                      <a:pt x="66637" y="17998"/>
                    </a:cubicBezTo>
                    <a:cubicBezTo>
                      <a:pt x="66803" y="17064"/>
                      <a:pt x="66876" y="16141"/>
                      <a:pt x="66855" y="15259"/>
                    </a:cubicBezTo>
                    <a:cubicBezTo>
                      <a:pt x="66834" y="14346"/>
                      <a:pt x="66689" y="13403"/>
                      <a:pt x="66419" y="12459"/>
                    </a:cubicBezTo>
                    <a:cubicBezTo>
                      <a:pt x="66201" y="11660"/>
                      <a:pt x="65848" y="10820"/>
                      <a:pt x="65361" y="9886"/>
                    </a:cubicBezTo>
                    <a:cubicBezTo>
                      <a:pt x="64998" y="9212"/>
                      <a:pt x="64562" y="8517"/>
                      <a:pt x="64054" y="7832"/>
                    </a:cubicBezTo>
                    <a:cubicBezTo>
                      <a:pt x="63587" y="7210"/>
                      <a:pt x="63038" y="6577"/>
                      <a:pt x="62425" y="5955"/>
                    </a:cubicBezTo>
                    <a:cubicBezTo>
                      <a:pt x="61865" y="5384"/>
                      <a:pt x="61233" y="4835"/>
                      <a:pt x="60548" y="4295"/>
                    </a:cubicBezTo>
                    <a:cubicBezTo>
                      <a:pt x="59200" y="3268"/>
                      <a:pt x="57706" y="2397"/>
                      <a:pt x="56109" y="1712"/>
                    </a:cubicBezTo>
                    <a:cubicBezTo>
                      <a:pt x="55237" y="1339"/>
                      <a:pt x="54324" y="1018"/>
                      <a:pt x="53370" y="758"/>
                    </a:cubicBezTo>
                    <a:cubicBezTo>
                      <a:pt x="52395" y="488"/>
                      <a:pt x="51326" y="291"/>
                      <a:pt x="50113" y="146"/>
                    </a:cubicBezTo>
                    <a:cubicBezTo>
                      <a:pt x="49262" y="42"/>
                      <a:pt x="48391" y="1"/>
                      <a:pt x="4742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6"/>
              <p:cNvSpPr/>
              <p:nvPr/>
            </p:nvSpPr>
            <p:spPr>
              <a:xfrm>
                <a:off x="5268345" y="3794964"/>
                <a:ext cx="2982116" cy="427781"/>
              </a:xfrm>
              <a:custGeom>
                <a:rect b="b" l="l" r="r" t="t"/>
                <a:pathLst>
                  <a:path extrusionOk="0" h="9492" w="66170">
                    <a:moveTo>
                      <a:pt x="34200" y="0"/>
                    </a:moveTo>
                    <a:cubicBezTo>
                      <a:pt x="33816" y="0"/>
                      <a:pt x="33443" y="10"/>
                      <a:pt x="33058" y="10"/>
                    </a:cubicBezTo>
                    <a:cubicBezTo>
                      <a:pt x="27592" y="31"/>
                      <a:pt x="22436" y="249"/>
                      <a:pt x="17893" y="612"/>
                    </a:cubicBezTo>
                    <a:cubicBezTo>
                      <a:pt x="17344" y="685"/>
                      <a:pt x="16794" y="747"/>
                      <a:pt x="16233" y="809"/>
                    </a:cubicBezTo>
                    <a:cubicBezTo>
                      <a:pt x="15279" y="902"/>
                      <a:pt x="14428" y="975"/>
                      <a:pt x="13640" y="1006"/>
                    </a:cubicBezTo>
                    <a:cubicBezTo>
                      <a:pt x="5373" y="1909"/>
                      <a:pt x="0" y="3330"/>
                      <a:pt x="0" y="4906"/>
                    </a:cubicBezTo>
                    <a:cubicBezTo>
                      <a:pt x="10" y="7469"/>
                      <a:pt x="14232" y="9491"/>
                      <a:pt x="31959" y="9491"/>
                    </a:cubicBezTo>
                    <a:cubicBezTo>
                      <a:pt x="32343" y="9491"/>
                      <a:pt x="32717" y="9481"/>
                      <a:pt x="33100" y="9481"/>
                    </a:cubicBezTo>
                    <a:cubicBezTo>
                      <a:pt x="51357" y="9398"/>
                      <a:pt x="66169" y="7199"/>
                      <a:pt x="66159" y="4585"/>
                    </a:cubicBezTo>
                    <a:cubicBezTo>
                      <a:pt x="66149" y="3433"/>
                      <a:pt x="63276" y="2396"/>
                      <a:pt x="58493" y="1598"/>
                    </a:cubicBezTo>
                    <a:cubicBezTo>
                      <a:pt x="57809" y="1660"/>
                      <a:pt x="57093" y="1691"/>
                      <a:pt x="56356" y="1691"/>
                    </a:cubicBezTo>
                    <a:cubicBezTo>
                      <a:pt x="56263" y="1691"/>
                      <a:pt x="56170" y="1691"/>
                      <a:pt x="56077" y="1681"/>
                    </a:cubicBezTo>
                    <a:cubicBezTo>
                      <a:pt x="54780" y="1670"/>
                      <a:pt x="53421" y="1577"/>
                      <a:pt x="51917" y="1400"/>
                    </a:cubicBezTo>
                    <a:cubicBezTo>
                      <a:pt x="50600" y="1245"/>
                      <a:pt x="49251" y="1047"/>
                      <a:pt x="47799" y="789"/>
                    </a:cubicBezTo>
                    <a:cubicBezTo>
                      <a:pt x="46845" y="623"/>
                      <a:pt x="45880" y="446"/>
                      <a:pt x="44946" y="270"/>
                    </a:cubicBezTo>
                    <a:cubicBezTo>
                      <a:pt x="41596" y="93"/>
                      <a:pt x="37975" y="0"/>
                      <a:pt x="342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6"/>
              <p:cNvSpPr/>
              <p:nvPr/>
            </p:nvSpPr>
            <p:spPr>
              <a:xfrm>
                <a:off x="5883073" y="3807087"/>
                <a:ext cx="2021458" cy="64086"/>
              </a:xfrm>
              <a:custGeom>
                <a:rect b="b" l="l" r="r" t="t"/>
                <a:pathLst>
                  <a:path extrusionOk="0" h="1422" w="44854">
                    <a:moveTo>
                      <a:pt x="4253" y="343"/>
                    </a:moveTo>
                    <a:lnTo>
                      <a:pt x="4253" y="343"/>
                    </a:lnTo>
                    <a:cubicBezTo>
                      <a:pt x="2759" y="457"/>
                      <a:pt x="1339" y="592"/>
                      <a:pt x="0" y="737"/>
                    </a:cubicBezTo>
                    <a:cubicBezTo>
                      <a:pt x="788" y="706"/>
                      <a:pt x="1639" y="633"/>
                      <a:pt x="2593" y="540"/>
                    </a:cubicBezTo>
                    <a:cubicBezTo>
                      <a:pt x="3154" y="478"/>
                      <a:pt x="3704" y="416"/>
                      <a:pt x="4253" y="343"/>
                    </a:cubicBezTo>
                    <a:close/>
                    <a:moveTo>
                      <a:pt x="31306" y="1"/>
                    </a:moveTo>
                    <a:lnTo>
                      <a:pt x="31306" y="1"/>
                    </a:lnTo>
                    <a:cubicBezTo>
                      <a:pt x="32240" y="177"/>
                      <a:pt x="33205" y="354"/>
                      <a:pt x="34159" y="520"/>
                    </a:cubicBezTo>
                    <a:cubicBezTo>
                      <a:pt x="35611" y="778"/>
                      <a:pt x="36960" y="976"/>
                      <a:pt x="38277" y="1131"/>
                    </a:cubicBezTo>
                    <a:cubicBezTo>
                      <a:pt x="39781" y="1308"/>
                      <a:pt x="41140" y="1401"/>
                      <a:pt x="42437" y="1412"/>
                    </a:cubicBezTo>
                    <a:cubicBezTo>
                      <a:pt x="42530" y="1422"/>
                      <a:pt x="42623" y="1422"/>
                      <a:pt x="42716" y="1422"/>
                    </a:cubicBezTo>
                    <a:cubicBezTo>
                      <a:pt x="43453" y="1422"/>
                      <a:pt x="44169" y="1391"/>
                      <a:pt x="44853" y="1329"/>
                    </a:cubicBezTo>
                    <a:cubicBezTo>
                      <a:pt x="41275" y="727"/>
                      <a:pt x="36617" y="260"/>
                      <a:pt x="31306" y="1"/>
                    </a:cubicBezTo>
                    <a:close/>
                  </a:path>
                </a:pathLst>
              </a:custGeom>
              <a:solidFill>
                <a:srgbClr val="353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6"/>
              <p:cNvSpPr/>
              <p:nvPr/>
            </p:nvSpPr>
            <p:spPr>
              <a:xfrm>
                <a:off x="7236917" y="2517783"/>
                <a:ext cx="733068" cy="1113573"/>
              </a:xfrm>
              <a:custGeom>
                <a:rect b="b" l="l" r="r" t="t"/>
                <a:pathLst>
                  <a:path extrusionOk="0" h="24709" w="16266">
                    <a:moveTo>
                      <a:pt x="1795" y="24283"/>
                    </a:moveTo>
                    <a:cubicBezTo>
                      <a:pt x="1812" y="24289"/>
                      <a:pt x="1826" y="24291"/>
                      <a:pt x="1840" y="24294"/>
                    </a:cubicBezTo>
                    <a:lnTo>
                      <a:pt x="1840" y="24294"/>
                    </a:lnTo>
                    <a:cubicBezTo>
                      <a:pt x="1832" y="24294"/>
                      <a:pt x="1824" y="24294"/>
                      <a:pt x="1816" y="24294"/>
                    </a:cubicBezTo>
                    <a:lnTo>
                      <a:pt x="1795" y="24283"/>
                    </a:lnTo>
                    <a:close/>
                    <a:moveTo>
                      <a:pt x="11120" y="0"/>
                    </a:moveTo>
                    <a:cubicBezTo>
                      <a:pt x="10550" y="0"/>
                      <a:pt x="9949" y="62"/>
                      <a:pt x="9336" y="166"/>
                    </a:cubicBezTo>
                    <a:cubicBezTo>
                      <a:pt x="8144" y="373"/>
                      <a:pt x="6982" y="778"/>
                      <a:pt x="5882" y="1358"/>
                    </a:cubicBezTo>
                    <a:cubicBezTo>
                      <a:pt x="5343" y="1649"/>
                      <a:pt x="4834" y="1971"/>
                      <a:pt x="4357" y="2324"/>
                    </a:cubicBezTo>
                    <a:cubicBezTo>
                      <a:pt x="3880" y="2676"/>
                      <a:pt x="3414" y="3091"/>
                      <a:pt x="2999" y="3558"/>
                    </a:cubicBezTo>
                    <a:cubicBezTo>
                      <a:pt x="2584" y="4004"/>
                      <a:pt x="2210" y="4512"/>
                      <a:pt x="1878" y="5062"/>
                    </a:cubicBezTo>
                    <a:cubicBezTo>
                      <a:pt x="1546" y="5591"/>
                      <a:pt x="1287" y="6162"/>
                      <a:pt x="1090" y="6742"/>
                    </a:cubicBezTo>
                    <a:cubicBezTo>
                      <a:pt x="893" y="7344"/>
                      <a:pt x="779" y="7946"/>
                      <a:pt x="737" y="8527"/>
                    </a:cubicBezTo>
                    <a:cubicBezTo>
                      <a:pt x="727" y="8838"/>
                      <a:pt x="727" y="9138"/>
                      <a:pt x="758" y="9439"/>
                    </a:cubicBezTo>
                    <a:cubicBezTo>
                      <a:pt x="779" y="9730"/>
                      <a:pt x="830" y="10030"/>
                      <a:pt x="913" y="10342"/>
                    </a:cubicBezTo>
                    <a:cubicBezTo>
                      <a:pt x="1059" y="10902"/>
                      <a:pt x="1298" y="11462"/>
                      <a:pt x="1639" y="12001"/>
                    </a:cubicBezTo>
                    <a:cubicBezTo>
                      <a:pt x="1961" y="12520"/>
                      <a:pt x="2356" y="12976"/>
                      <a:pt x="2729" y="13391"/>
                    </a:cubicBezTo>
                    <a:cubicBezTo>
                      <a:pt x="2874" y="13547"/>
                      <a:pt x="3019" y="13713"/>
                      <a:pt x="3165" y="13868"/>
                    </a:cubicBezTo>
                    <a:cubicBezTo>
                      <a:pt x="3787" y="14553"/>
                      <a:pt x="4430" y="15248"/>
                      <a:pt x="4876" y="16078"/>
                    </a:cubicBezTo>
                    <a:lnTo>
                      <a:pt x="4887" y="16099"/>
                    </a:lnTo>
                    <a:lnTo>
                      <a:pt x="4897" y="16109"/>
                    </a:lnTo>
                    <a:cubicBezTo>
                      <a:pt x="4980" y="16286"/>
                      <a:pt x="5063" y="16462"/>
                      <a:pt x="5125" y="16628"/>
                    </a:cubicBezTo>
                    <a:cubicBezTo>
                      <a:pt x="5198" y="16814"/>
                      <a:pt x="5260" y="17012"/>
                      <a:pt x="5311" y="17261"/>
                    </a:cubicBezTo>
                    <a:cubicBezTo>
                      <a:pt x="5405" y="17717"/>
                      <a:pt x="5447" y="18184"/>
                      <a:pt x="5436" y="18640"/>
                    </a:cubicBezTo>
                    <a:lnTo>
                      <a:pt x="5436" y="18651"/>
                    </a:lnTo>
                    <a:cubicBezTo>
                      <a:pt x="5415" y="19107"/>
                      <a:pt x="5332" y="19553"/>
                      <a:pt x="5208" y="19988"/>
                    </a:cubicBezTo>
                    <a:cubicBezTo>
                      <a:pt x="5073" y="20435"/>
                      <a:pt x="4876" y="20860"/>
                      <a:pt x="4638" y="21254"/>
                    </a:cubicBezTo>
                    <a:cubicBezTo>
                      <a:pt x="4389" y="21638"/>
                      <a:pt x="4098" y="22001"/>
                      <a:pt x="3766" y="22312"/>
                    </a:cubicBezTo>
                    <a:lnTo>
                      <a:pt x="3746" y="22333"/>
                    </a:lnTo>
                    <a:cubicBezTo>
                      <a:pt x="3444" y="22602"/>
                      <a:pt x="3112" y="22841"/>
                      <a:pt x="2771" y="23028"/>
                    </a:cubicBezTo>
                    <a:cubicBezTo>
                      <a:pt x="2356" y="23236"/>
                      <a:pt x="1909" y="23391"/>
                      <a:pt x="1526" y="23505"/>
                    </a:cubicBezTo>
                    <a:lnTo>
                      <a:pt x="1121" y="23630"/>
                    </a:lnTo>
                    <a:cubicBezTo>
                      <a:pt x="789" y="23723"/>
                      <a:pt x="436" y="23827"/>
                      <a:pt x="94" y="23951"/>
                    </a:cubicBezTo>
                    <a:cubicBezTo>
                      <a:pt x="63" y="23962"/>
                      <a:pt x="32" y="23992"/>
                      <a:pt x="11" y="24024"/>
                    </a:cubicBezTo>
                    <a:cubicBezTo>
                      <a:pt x="0" y="24055"/>
                      <a:pt x="0" y="24096"/>
                      <a:pt x="11" y="24138"/>
                    </a:cubicBezTo>
                    <a:cubicBezTo>
                      <a:pt x="21" y="24158"/>
                      <a:pt x="32" y="24179"/>
                      <a:pt x="53" y="24190"/>
                    </a:cubicBezTo>
                    <a:cubicBezTo>
                      <a:pt x="74" y="24231"/>
                      <a:pt x="104" y="24262"/>
                      <a:pt x="146" y="24273"/>
                    </a:cubicBezTo>
                    <a:cubicBezTo>
                      <a:pt x="1328" y="24563"/>
                      <a:pt x="2511" y="24709"/>
                      <a:pt x="3663" y="24709"/>
                    </a:cubicBezTo>
                    <a:cubicBezTo>
                      <a:pt x="4264" y="24709"/>
                      <a:pt x="4855" y="24667"/>
                      <a:pt x="5426" y="24584"/>
                    </a:cubicBezTo>
                    <a:cubicBezTo>
                      <a:pt x="6328" y="24460"/>
                      <a:pt x="7179" y="24231"/>
                      <a:pt x="7967" y="23889"/>
                    </a:cubicBezTo>
                    <a:cubicBezTo>
                      <a:pt x="8797" y="23536"/>
                      <a:pt x="9534" y="23059"/>
                      <a:pt x="10166" y="22478"/>
                    </a:cubicBezTo>
                    <a:cubicBezTo>
                      <a:pt x="10488" y="22178"/>
                      <a:pt x="10788" y="21835"/>
                      <a:pt x="11069" y="21452"/>
                    </a:cubicBezTo>
                    <a:cubicBezTo>
                      <a:pt x="11369" y="21037"/>
                      <a:pt x="11639" y="20590"/>
                      <a:pt x="11878" y="20124"/>
                    </a:cubicBezTo>
                    <a:cubicBezTo>
                      <a:pt x="12386" y="19096"/>
                      <a:pt x="12646" y="18080"/>
                      <a:pt x="12635" y="17116"/>
                    </a:cubicBezTo>
                    <a:cubicBezTo>
                      <a:pt x="12625" y="16597"/>
                      <a:pt x="12531" y="16088"/>
                      <a:pt x="12355" y="15601"/>
                    </a:cubicBezTo>
                    <a:cubicBezTo>
                      <a:pt x="12199" y="15165"/>
                      <a:pt x="11950" y="14730"/>
                      <a:pt x="11608" y="14273"/>
                    </a:cubicBezTo>
                    <a:cubicBezTo>
                      <a:pt x="11048" y="13526"/>
                      <a:pt x="10301" y="12925"/>
                      <a:pt x="9575" y="12395"/>
                    </a:cubicBezTo>
                    <a:cubicBezTo>
                      <a:pt x="9440" y="12292"/>
                      <a:pt x="9306" y="12199"/>
                      <a:pt x="9170" y="12105"/>
                    </a:cubicBezTo>
                    <a:cubicBezTo>
                      <a:pt x="8859" y="11877"/>
                      <a:pt x="8538" y="11649"/>
                      <a:pt x="8237" y="11410"/>
                    </a:cubicBezTo>
                    <a:lnTo>
                      <a:pt x="8237" y="11410"/>
                    </a:lnTo>
                    <a:lnTo>
                      <a:pt x="8241" y="11419"/>
                    </a:lnTo>
                    <a:lnTo>
                      <a:pt x="8241" y="11419"/>
                    </a:lnTo>
                    <a:cubicBezTo>
                      <a:pt x="7983" y="11211"/>
                      <a:pt x="7752" y="11020"/>
                      <a:pt x="7542" y="10829"/>
                    </a:cubicBezTo>
                    <a:cubicBezTo>
                      <a:pt x="7438" y="10726"/>
                      <a:pt x="7314" y="10611"/>
                      <a:pt x="7199" y="10487"/>
                    </a:cubicBezTo>
                    <a:cubicBezTo>
                      <a:pt x="7116" y="10394"/>
                      <a:pt x="7003" y="10269"/>
                      <a:pt x="6899" y="10145"/>
                    </a:cubicBezTo>
                    <a:cubicBezTo>
                      <a:pt x="6784" y="9989"/>
                      <a:pt x="6701" y="9834"/>
                      <a:pt x="6639" y="9678"/>
                    </a:cubicBezTo>
                    <a:cubicBezTo>
                      <a:pt x="6577" y="9543"/>
                      <a:pt x="6546" y="9408"/>
                      <a:pt x="6526" y="9263"/>
                    </a:cubicBezTo>
                    <a:cubicBezTo>
                      <a:pt x="6515" y="9138"/>
                      <a:pt x="6515" y="9004"/>
                      <a:pt x="6526" y="8869"/>
                    </a:cubicBezTo>
                    <a:cubicBezTo>
                      <a:pt x="6546" y="8723"/>
                      <a:pt x="6588" y="8578"/>
                      <a:pt x="6650" y="8433"/>
                    </a:cubicBezTo>
                    <a:lnTo>
                      <a:pt x="6650" y="8412"/>
                    </a:lnTo>
                    <a:cubicBezTo>
                      <a:pt x="6733" y="8225"/>
                      <a:pt x="6847" y="8029"/>
                      <a:pt x="7003" y="7831"/>
                    </a:cubicBezTo>
                    <a:cubicBezTo>
                      <a:pt x="7210" y="7572"/>
                      <a:pt x="7469" y="7323"/>
                      <a:pt x="7780" y="7084"/>
                    </a:cubicBezTo>
                    <a:cubicBezTo>
                      <a:pt x="8174" y="6794"/>
                      <a:pt x="8631" y="6535"/>
                      <a:pt x="9119" y="6338"/>
                    </a:cubicBezTo>
                    <a:cubicBezTo>
                      <a:pt x="9554" y="6162"/>
                      <a:pt x="9969" y="6047"/>
                      <a:pt x="10374" y="5996"/>
                    </a:cubicBezTo>
                    <a:cubicBezTo>
                      <a:pt x="10509" y="5975"/>
                      <a:pt x="10633" y="5975"/>
                      <a:pt x="10758" y="5975"/>
                    </a:cubicBezTo>
                    <a:lnTo>
                      <a:pt x="10799" y="5975"/>
                    </a:lnTo>
                    <a:cubicBezTo>
                      <a:pt x="10820" y="5996"/>
                      <a:pt x="10851" y="6006"/>
                      <a:pt x="10882" y="6006"/>
                    </a:cubicBezTo>
                    <a:cubicBezTo>
                      <a:pt x="10892" y="6006"/>
                      <a:pt x="10903" y="6006"/>
                      <a:pt x="10913" y="5996"/>
                    </a:cubicBezTo>
                    <a:cubicBezTo>
                      <a:pt x="10944" y="5996"/>
                      <a:pt x="10975" y="5975"/>
                      <a:pt x="10996" y="5943"/>
                    </a:cubicBezTo>
                    <a:lnTo>
                      <a:pt x="11017" y="5923"/>
                    </a:lnTo>
                    <a:lnTo>
                      <a:pt x="11027" y="5902"/>
                    </a:lnTo>
                    <a:cubicBezTo>
                      <a:pt x="11256" y="5643"/>
                      <a:pt x="11546" y="5394"/>
                      <a:pt x="11940" y="5124"/>
                    </a:cubicBezTo>
                    <a:cubicBezTo>
                      <a:pt x="12282" y="4885"/>
                      <a:pt x="12635" y="4678"/>
                      <a:pt x="12978" y="4481"/>
                    </a:cubicBezTo>
                    <a:cubicBezTo>
                      <a:pt x="13123" y="4387"/>
                      <a:pt x="13278" y="4294"/>
                      <a:pt x="13423" y="4211"/>
                    </a:cubicBezTo>
                    <a:cubicBezTo>
                      <a:pt x="13973" y="3869"/>
                      <a:pt x="14430" y="3558"/>
                      <a:pt x="14824" y="3184"/>
                    </a:cubicBezTo>
                    <a:cubicBezTo>
                      <a:pt x="15073" y="2956"/>
                      <a:pt x="15270" y="2718"/>
                      <a:pt x="15426" y="2469"/>
                    </a:cubicBezTo>
                    <a:cubicBezTo>
                      <a:pt x="15571" y="2220"/>
                      <a:pt x="15685" y="1960"/>
                      <a:pt x="15747" y="1690"/>
                    </a:cubicBezTo>
                    <a:lnTo>
                      <a:pt x="16027" y="1909"/>
                    </a:lnTo>
                    <a:cubicBezTo>
                      <a:pt x="16058" y="1929"/>
                      <a:pt x="16089" y="1939"/>
                      <a:pt x="16120" y="1939"/>
                    </a:cubicBezTo>
                    <a:cubicBezTo>
                      <a:pt x="16162" y="1939"/>
                      <a:pt x="16203" y="1929"/>
                      <a:pt x="16235" y="1888"/>
                    </a:cubicBezTo>
                    <a:cubicBezTo>
                      <a:pt x="16255" y="1867"/>
                      <a:pt x="16265" y="1826"/>
                      <a:pt x="16265" y="1784"/>
                    </a:cubicBezTo>
                    <a:cubicBezTo>
                      <a:pt x="16255" y="1743"/>
                      <a:pt x="16245" y="1711"/>
                      <a:pt x="16214" y="1690"/>
                    </a:cubicBezTo>
                    <a:cubicBezTo>
                      <a:pt x="15737" y="1307"/>
                      <a:pt x="15207" y="985"/>
                      <a:pt x="14647" y="726"/>
                    </a:cubicBezTo>
                    <a:cubicBezTo>
                      <a:pt x="14129" y="487"/>
                      <a:pt x="13548" y="300"/>
                      <a:pt x="12946" y="176"/>
                    </a:cubicBezTo>
                    <a:cubicBezTo>
                      <a:pt x="12386" y="62"/>
                      <a:pt x="11784" y="10"/>
                      <a:pt x="11152"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6"/>
              <p:cNvSpPr/>
              <p:nvPr/>
            </p:nvSpPr>
            <p:spPr>
              <a:xfrm>
                <a:off x="7236466" y="2710809"/>
                <a:ext cx="416559" cy="920549"/>
              </a:xfrm>
              <a:custGeom>
                <a:rect b="b" l="l" r="r" t="t"/>
                <a:pathLst>
                  <a:path extrusionOk="0" h="20426" w="9243">
                    <a:moveTo>
                      <a:pt x="2396" y="1"/>
                    </a:moveTo>
                    <a:lnTo>
                      <a:pt x="2396" y="1"/>
                    </a:lnTo>
                    <a:cubicBezTo>
                      <a:pt x="2220" y="250"/>
                      <a:pt x="2044" y="509"/>
                      <a:pt x="1878" y="768"/>
                    </a:cubicBezTo>
                    <a:cubicBezTo>
                      <a:pt x="1556" y="1308"/>
                      <a:pt x="1297" y="1879"/>
                      <a:pt x="1100" y="2459"/>
                    </a:cubicBezTo>
                    <a:cubicBezTo>
                      <a:pt x="903" y="3050"/>
                      <a:pt x="778" y="3652"/>
                      <a:pt x="747" y="4244"/>
                    </a:cubicBezTo>
                    <a:cubicBezTo>
                      <a:pt x="727" y="4555"/>
                      <a:pt x="737" y="4855"/>
                      <a:pt x="757" y="5156"/>
                    </a:cubicBezTo>
                    <a:cubicBezTo>
                      <a:pt x="789" y="5447"/>
                      <a:pt x="840" y="5747"/>
                      <a:pt x="923" y="6059"/>
                    </a:cubicBezTo>
                    <a:cubicBezTo>
                      <a:pt x="1059" y="6619"/>
                      <a:pt x="1308" y="7179"/>
                      <a:pt x="1649" y="7718"/>
                    </a:cubicBezTo>
                    <a:cubicBezTo>
                      <a:pt x="1971" y="8237"/>
                      <a:pt x="2366" y="8693"/>
                      <a:pt x="2728" y="9108"/>
                    </a:cubicBezTo>
                    <a:cubicBezTo>
                      <a:pt x="2873" y="9264"/>
                      <a:pt x="3019" y="9430"/>
                      <a:pt x="3175" y="9585"/>
                    </a:cubicBezTo>
                    <a:cubicBezTo>
                      <a:pt x="3797" y="10270"/>
                      <a:pt x="4440" y="10975"/>
                      <a:pt x="4886" y="11795"/>
                    </a:cubicBezTo>
                    <a:lnTo>
                      <a:pt x="4897" y="11816"/>
                    </a:lnTo>
                    <a:lnTo>
                      <a:pt x="4907" y="11826"/>
                    </a:lnTo>
                    <a:cubicBezTo>
                      <a:pt x="4990" y="12013"/>
                      <a:pt x="5073" y="12179"/>
                      <a:pt x="5135" y="12345"/>
                    </a:cubicBezTo>
                    <a:cubicBezTo>
                      <a:pt x="5208" y="12542"/>
                      <a:pt x="5259" y="12739"/>
                      <a:pt x="5321" y="12978"/>
                    </a:cubicBezTo>
                    <a:cubicBezTo>
                      <a:pt x="5415" y="13434"/>
                      <a:pt x="5457" y="13891"/>
                      <a:pt x="5446" y="14357"/>
                    </a:cubicBezTo>
                    <a:lnTo>
                      <a:pt x="5436" y="14378"/>
                    </a:lnTo>
                    <a:cubicBezTo>
                      <a:pt x="5415" y="14824"/>
                      <a:pt x="5342" y="15270"/>
                      <a:pt x="5218" y="15705"/>
                    </a:cubicBezTo>
                    <a:cubicBezTo>
                      <a:pt x="5073" y="16141"/>
                      <a:pt x="4886" y="16567"/>
                      <a:pt x="4648" y="16961"/>
                    </a:cubicBezTo>
                    <a:cubicBezTo>
                      <a:pt x="4399" y="17355"/>
                      <a:pt x="4108" y="17708"/>
                      <a:pt x="3776" y="18029"/>
                    </a:cubicBezTo>
                    <a:lnTo>
                      <a:pt x="3756" y="18050"/>
                    </a:lnTo>
                    <a:cubicBezTo>
                      <a:pt x="3454" y="18319"/>
                      <a:pt x="3122" y="18548"/>
                      <a:pt x="2781" y="18734"/>
                    </a:cubicBezTo>
                    <a:cubicBezTo>
                      <a:pt x="2366" y="18953"/>
                      <a:pt x="1919" y="19098"/>
                      <a:pt x="1536" y="19222"/>
                    </a:cubicBezTo>
                    <a:cubicBezTo>
                      <a:pt x="1400" y="19264"/>
                      <a:pt x="1266" y="19295"/>
                      <a:pt x="1131" y="19336"/>
                    </a:cubicBezTo>
                    <a:cubicBezTo>
                      <a:pt x="810" y="19430"/>
                      <a:pt x="457" y="19544"/>
                      <a:pt x="104" y="19668"/>
                    </a:cubicBezTo>
                    <a:cubicBezTo>
                      <a:pt x="73" y="19679"/>
                      <a:pt x="42" y="19700"/>
                      <a:pt x="21" y="19741"/>
                    </a:cubicBezTo>
                    <a:cubicBezTo>
                      <a:pt x="1" y="19772"/>
                      <a:pt x="1" y="19813"/>
                      <a:pt x="21" y="19855"/>
                    </a:cubicBezTo>
                    <a:cubicBezTo>
                      <a:pt x="21" y="19875"/>
                      <a:pt x="42" y="19896"/>
                      <a:pt x="63" y="19917"/>
                    </a:cubicBezTo>
                    <a:cubicBezTo>
                      <a:pt x="73" y="19948"/>
                      <a:pt x="114" y="19979"/>
                      <a:pt x="146" y="19990"/>
                    </a:cubicBezTo>
                    <a:cubicBezTo>
                      <a:pt x="1338" y="20280"/>
                      <a:pt x="2521" y="20426"/>
                      <a:pt x="3673" y="20426"/>
                    </a:cubicBezTo>
                    <a:cubicBezTo>
                      <a:pt x="4274" y="20426"/>
                      <a:pt x="4865" y="20384"/>
                      <a:pt x="5436" y="20311"/>
                    </a:cubicBezTo>
                    <a:cubicBezTo>
                      <a:pt x="6338" y="20177"/>
                      <a:pt x="7199" y="19948"/>
                      <a:pt x="7988" y="19606"/>
                    </a:cubicBezTo>
                    <a:cubicBezTo>
                      <a:pt x="8009" y="19596"/>
                      <a:pt x="8029" y="19585"/>
                      <a:pt x="8060" y="19575"/>
                    </a:cubicBezTo>
                    <a:cubicBezTo>
                      <a:pt x="8195" y="19398"/>
                      <a:pt x="8330" y="19212"/>
                      <a:pt x="8444" y="19015"/>
                    </a:cubicBezTo>
                    <a:cubicBezTo>
                      <a:pt x="8496" y="18911"/>
                      <a:pt x="8548" y="18817"/>
                      <a:pt x="8599" y="18714"/>
                    </a:cubicBezTo>
                    <a:cubicBezTo>
                      <a:pt x="8652" y="18610"/>
                      <a:pt x="8703" y="18506"/>
                      <a:pt x="8745" y="18402"/>
                    </a:cubicBezTo>
                    <a:lnTo>
                      <a:pt x="8745" y="18413"/>
                    </a:lnTo>
                    <a:cubicBezTo>
                      <a:pt x="8848" y="18154"/>
                      <a:pt x="8942" y="17895"/>
                      <a:pt x="9014" y="17625"/>
                    </a:cubicBezTo>
                    <a:cubicBezTo>
                      <a:pt x="9046" y="17480"/>
                      <a:pt x="9087" y="17334"/>
                      <a:pt x="9108" y="17189"/>
                    </a:cubicBezTo>
                    <a:cubicBezTo>
                      <a:pt x="9139" y="17054"/>
                      <a:pt x="9160" y="16909"/>
                      <a:pt x="9180" y="16774"/>
                    </a:cubicBezTo>
                    <a:lnTo>
                      <a:pt x="9180" y="16784"/>
                    </a:lnTo>
                    <a:cubicBezTo>
                      <a:pt x="9222" y="16473"/>
                      <a:pt x="9242" y="16152"/>
                      <a:pt x="9242" y="15830"/>
                    </a:cubicBezTo>
                    <a:cubicBezTo>
                      <a:pt x="9242" y="15685"/>
                      <a:pt x="9242" y="15530"/>
                      <a:pt x="9233" y="15374"/>
                    </a:cubicBezTo>
                    <a:cubicBezTo>
                      <a:pt x="9222" y="15228"/>
                      <a:pt x="9212" y="15083"/>
                      <a:pt x="9191" y="14938"/>
                    </a:cubicBezTo>
                    <a:cubicBezTo>
                      <a:pt x="9160" y="14710"/>
                      <a:pt x="9118" y="14472"/>
                      <a:pt x="9056" y="14243"/>
                    </a:cubicBezTo>
                    <a:cubicBezTo>
                      <a:pt x="9025" y="14140"/>
                      <a:pt x="8994" y="14025"/>
                      <a:pt x="8952" y="13921"/>
                    </a:cubicBezTo>
                    <a:cubicBezTo>
                      <a:pt x="8911" y="13797"/>
                      <a:pt x="8869" y="13683"/>
                      <a:pt x="8818" y="13569"/>
                    </a:cubicBezTo>
                    <a:lnTo>
                      <a:pt x="8818" y="13579"/>
                    </a:lnTo>
                    <a:cubicBezTo>
                      <a:pt x="8724" y="13340"/>
                      <a:pt x="8610" y="13123"/>
                      <a:pt x="8486" y="12905"/>
                    </a:cubicBezTo>
                    <a:cubicBezTo>
                      <a:pt x="8413" y="12791"/>
                      <a:pt x="8350" y="12687"/>
                      <a:pt x="8278" y="12584"/>
                    </a:cubicBezTo>
                    <a:cubicBezTo>
                      <a:pt x="8216" y="12490"/>
                      <a:pt x="8143" y="12397"/>
                      <a:pt x="8081" y="12303"/>
                    </a:cubicBezTo>
                    <a:lnTo>
                      <a:pt x="8071" y="12303"/>
                    </a:lnTo>
                    <a:cubicBezTo>
                      <a:pt x="7843" y="12003"/>
                      <a:pt x="7583" y="11733"/>
                      <a:pt x="7313" y="11473"/>
                    </a:cubicBezTo>
                    <a:cubicBezTo>
                      <a:pt x="7043" y="11224"/>
                      <a:pt x="6764" y="10986"/>
                      <a:pt x="6473" y="10758"/>
                    </a:cubicBezTo>
                    <a:lnTo>
                      <a:pt x="6463" y="10758"/>
                    </a:lnTo>
                    <a:cubicBezTo>
                      <a:pt x="6027" y="10415"/>
                      <a:pt x="5570" y="10104"/>
                      <a:pt x="5114" y="9783"/>
                    </a:cubicBezTo>
                    <a:cubicBezTo>
                      <a:pt x="5000" y="9700"/>
                      <a:pt x="4876" y="9617"/>
                      <a:pt x="4761" y="9534"/>
                    </a:cubicBezTo>
                    <a:cubicBezTo>
                      <a:pt x="4637" y="9451"/>
                      <a:pt x="4523" y="9368"/>
                      <a:pt x="4409" y="9285"/>
                    </a:cubicBezTo>
                    <a:cubicBezTo>
                      <a:pt x="4201" y="9129"/>
                      <a:pt x="4005" y="8963"/>
                      <a:pt x="3807" y="8797"/>
                    </a:cubicBezTo>
                    <a:cubicBezTo>
                      <a:pt x="3579" y="8600"/>
                      <a:pt x="3351" y="8393"/>
                      <a:pt x="3133" y="8165"/>
                    </a:cubicBezTo>
                    <a:cubicBezTo>
                      <a:pt x="3029" y="8061"/>
                      <a:pt x="2915" y="7936"/>
                      <a:pt x="2822" y="7822"/>
                    </a:cubicBezTo>
                    <a:cubicBezTo>
                      <a:pt x="2728" y="7718"/>
                      <a:pt x="2635" y="7605"/>
                      <a:pt x="2552" y="7490"/>
                    </a:cubicBezTo>
                    <a:cubicBezTo>
                      <a:pt x="2200" y="7044"/>
                      <a:pt x="1909" y="6556"/>
                      <a:pt x="1691" y="6028"/>
                    </a:cubicBezTo>
                    <a:cubicBezTo>
                      <a:pt x="1587" y="5758"/>
                      <a:pt x="1494" y="5478"/>
                      <a:pt x="1421" y="5198"/>
                    </a:cubicBezTo>
                    <a:cubicBezTo>
                      <a:pt x="1359" y="4908"/>
                      <a:pt x="1308" y="4617"/>
                      <a:pt x="1287" y="4327"/>
                    </a:cubicBezTo>
                    <a:cubicBezTo>
                      <a:pt x="1255" y="4005"/>
                      <a:pt x="1255" y="3684"/>
                      <a:pt x="1276" y="3362"/>
                    </a:cubicBezTo>
                    <a:cubicBezTo>
                      <a:pt x="1297" y="3040"/>
                      <a:pt x="1338" y="2729"/>
                      <a:pt x="1400" y="2428"/>
                    </a:cubicBezTo>
                    <a:cubicBezTo>
                      <a:pt x="1473" y="2107"/>
                      <a:pt x="1566" y="1796"/>
                      <a:pt x="1681" y="1484"/>
                    </a:cubicBezTo>
                    <a:cubicBezTo>
                      <a:pt x="1795" y="1183"/>
                      <a:pt x="1919" y="883"/>
                      <a:pt x="2064" y="602"/>
                    </a:cubicBezTo>
                    <a:cubicBezTo>
                      <a:pt x="2168" y="395"/>
                      <a:pt x="2283" y="198"/>
                      <a:pt x="239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6"/>
              <p:cNvSpPr/>
              <p:nvPr/>
            </p:nvSpPr>
            <p:spPr>
              <a:xfrm>
                <a:off x="7528192" y="3195605"/>
                <a:ext cx="45" cy="45"/>
              </a:xfrm>
              <a:custGeom>
                <a:rect b="b" l="l" r="r" t="t"/>
                <a:pathLst>
                  <a:path extrusionOk="0" h="1" w="1">
                    <a:moveTo>
                      <a:pt x="0" y="1"/>
                    </a:moveTo>
                    <a:lnTo>
                      <a:pt x="0" y="1"/>
                    </a:lnTo>
                    <a:lnTo>
                      <a:pt x="0" y="1"/>
                    </a:ln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6"/>
              <p:cNvSpPr/>
              <p:nvPr/>
            </p:nvSpPr>
            <p:spPr>
              <a:xfrm>
                <a:off x="7528192" y="3195605"/>
                <a:ext cx="45" cy="45"/>
              </a:xfrm>
              <a:custGeom>
                <a:rect b="b" l="l" r="r" t="t"/>
                <a:pathLst>
                  <a:path extrusionOk="0" h="1" w="1">
                    <a:moveTo>
                      <a:pt x="0" y="1"/>
                    </a:move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6"/>
              <p:cNvSpPr/>
              <p:nvPr/>
            </p:nvSpPr>
            <p:spPr>
              <a:xfrm>
                <a:off x="7406147" y="2644919"/>
                <a:ext cx="64131" cy="66429"/>
              </a:xfrm>
              <a:custGeom>
                <a:rect b="b" l="l" r="r" t="t"/>
                <a:pathLst>
                  <a:path extrusionOk="0" h="1474" w="1423">
                    <a:moveTo>
                      <a:pt x="779" y="0"/>
                    </a:moveTo>
                    <a:cubicBezTo>
                      <a:pt x="654" y="21"/>
                      <a:pt x="540" y="73"/>
                      <a:pt x="426" y="135"/>
                    </a:cubicBezTo>
                    <a:cubicBezTo>
                      <a:pt x="323" y="208"/>
                      <a:pt x="240" y="301"/>
                      <a:pt x="157" y="436"/>
                    </a:cubicBezTo>
                    <a:cubicBezTo>
                      <a:pt x="115" y="498"/>
                      <a:pt x="84" y="561"/>
                      <a:pt x="53" y="644"/>
                    </a:cubicBezTo>
                    <a:cubicBezTo>
                      <a:pt x="11" y="747"/>
                      <a:pt x="1" y="851"/>
                      <a:pt x="1" y="965"/>
                    </a:cubicBezTo>
                    <a:cubicBezTo>
                      <a:pt x="1" y="986"/>
                      <a:pt x="11" y="1006"/>
                      <a:pt x="21" y="1017"/>
                    </a:cubicBezTo>
                    <a:cubicBezTo>
                      <a:pt x="21" y="1038"/>
                      <a:pt x="21" y="1059"/>
                      <a:pt x="32" y="1079"/>
                    </a:cubicBezTo>
                    <a:cubicBezTo>
                      <a:pt x="53" y="1162"/>
                      <a:pt x="94" y="1245"/>
                      <a:pt x="166" y="1317"/>
                    </a:cubicBezTo>
                    <a:cubicBezTo>
                      <a:pt x="219" y="1380"/>
                      <a:pt x="291" y="1421"/>
                      <a:pt x="385" y="1453"/>
                    </a:cubicBezTo>
                    <a:cubicBezTo>
                      <a:pt x="426" y="1463"/>
                      <a:pt x="457" y="1473"/>
                      <a:pt x="498" y="1473"/>
                    </a:cubicBezTo>
                    <a:cubicBezTo>
                      <a:pt x="551" y="1473"/>
                      <a:pt x="613" y="1463"/>
                      <a:pt x="675" y="1442"/>
                    </a:cubicBezTo>
                    <a:cubicBezTo>
                      <a:pt x="800" y="1411"/>
                      <a:pt x="913" y="1317"/>
                      <a:pt x="986" y="1255"/>
                    </a:cubicBezTo>
                    <a:cubicBezTo>
                      <a:pt x="1090" y="1162"/>
                      <a:pt x="1183" y="1048"/>
                      <a:pt x="1277" y="903"/>
                    </a:cubicBezTo>
                    <a:cubicBezTo>
                      <a:pt x="1328" y="820"/>
                      <a:pt x="1401" y="685"/>
                      <a:pt x="1411" y="540"/>
                    </a:cubicBezTo>
                    <a:cubicBezTo>
                      <a:pt x="1422" y="415"/>
                      <a:pt x="1391" y="312"/>
                      <a:pt x="1339" y="218"/>
                    </a:cubicBezTo>
                    <a:cubicBezTo>
                      <a:pt x="1287" y="135"/>
                      <a:pt x="1194" y="73"/>
                      <a:pt x="1090" y="31"/>
                    </a:cubicBezTo>
                    <a:cubicBezTo>
                      <a:pt x="1017" y="10"/>
                      <a:pt x="945" y="0"/>
                      <a:pt x="87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6"/>
              <p:cNvSpPr/>
              <p:nvPr/>
            </p:nvSpPr>
            <p:spPr>
              <a:xfrm>
                <a:off x="7486098" y="2649111"/>
                <a:ext cx="48673" cy="46329"/>
              </a:xfrm>
              <a:custGeom>
                <a:rect b="b" l="l" r="r" t="t"/>
                <a:pathLst>
                  <a:path extrusionOk="0" h="1028" w="1080">
                    <a:moveTo>
                      <a:pt x="768" y="0"/>
                    </a:moveTo>
                    <a:cubicBezTo>
                      <a:pt x="716" y="0"/>
                      <a:pt x="654" y="21"/>
                      <a:pt x="592" y="42"/>
                    </a:cubicBezTo>
                    <a:lnTo>
                      <a:pt x="582" y="42"/>
                    </a:lnTo>
                    <a:cubicBezTo>
                      <a:pt x="561" y="42"/>
                      <a:pt x="550" y="42"/>
                      <a:pt x="529" y="53"/>
                    </a:cubicBezTo>
                    <a:cubicBezTo>
                      <a:pt x="363" y="104"/>
                      <a:pt x="239" y="177"/>
                      <a:pt x="135" y="281"/>
                    </a:cubicBezTo>
                    <a:cubicBezTo>
                      <a:pt x="104" y="322"/>
                      <a:pt x="73" y="374"/>
                      <a:pt x="42" y="426"/>
                    </a:cubicBezTo>
                    <a:cubicBezTo>
                      <a:pt x="11" y="488"/>
                      <a:pt x="11" y="551"/>
                      <a:pt x="1" y="602"/>
                    </a:cubicBezTo>
                    <a:cubicBezTo>
                      <a:pt x="1" y="696"/>
                      <a:pt x="31" y="800"/>
                      <a:pt x="94" y="872"/>
                    </a:cubicBezTo>
                    <a:cubicBezTo>
                      <a:pt x="177" y="966"/>
                      <a:pt x="270" y="1017"/>
                      <a:pt x="363" y="1028"/>
                    </a:cubicBezTo>
                    <a:lnTo>
                      <a:pt x="426" y="1028"/>
                    </a:lnTo>
                    <a:cubicBezTo>
                      <a:pt x="519" y="1028"/>
                      <a:pt x="612" y="996"/>
                      <a:pt x="706" y="945"/>
                    </a:cubicBezTo>
                    <a:cubicBezTo>
                      <a:pt x="810" y="872"/>
                      <a:pt x="903" y="758"/>
                      <a:pt x="997" y="581"/>
                    </a:cubicBezTo>
                    <a:cubicBezTo>
                      <a:pt x="1027" y="519"/>
                      <a:pt x="1048" y="457"/>
                      <a:pt x="1069" y="385"/>
                    </a:cubicBezTo>
                    <a:cubicBezTo>
                      <a:pt x="1080" y="332"/>
                      <a:pt x="1080" y="270"/>
                      <a:pt x="1059" y="198"/>
                    </a:cubicBezTo>
                    <a:cubicBezTo>
                      <a:pt x="1048" y="156"/>
                      <a:pt x="1017" y="104"/>
                      <a:pt x="976" y="73"/>
                    </a:cubicBezTo>
                    <a:cubicBezTo>
                      <a:pt x="944" y="42"/>
                      <a:pt x="893" y="21"/>
                      <a:pt x="831" y="11"/>
                    </a:cubicBezTo>
                    <a:cubicBezTo>
                      <a:pt x="810" y="11"/>
                      <a:pt x="789" y="0"/>
                      <a:pt x="76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6"/>
              <p:cNvSpPr/>
              <p:nvPr/>
            </p:nvSpPr>
            <p:spPr>
              <a:xfrm>
                <a:off x="7502954" y="2587863"/>
                <a:ext cx="48177" cy="42363"/>
              </a:xfrm>
              <a:custGeom>
                <a:rect b="b" l="l" r="r" t="t"/>
                <a:pathLst>
                  <a:path extrusionOk="0" h="940" w="1069">
                    <a:moveTo>
                      <a:pt x="674" y="1"/>
                    </a:moveTo>
                    <a:cubicBezTo>
                      <a:pt x="664" y="1"/>
                      <a:pt x="643" y="11"/>
                      <a:pt x="633" y="11"/>
                    </a:cubicBezTo>
                    <a:cubicBezTo>
                      <a:pt x="374" y="84"/>
                      <a:pt x="104" y="229"/>
                      <a:pt x="31" y="499"/>
                    </a:cubicBezTo>
                    <a:cubicBezTo>
                      <a:pt x="0" y="603"/>
                      <a:pt x="21" y="696"/>
                      <a:pt x="72" y="789"/>
                    </a:cubicBezTo>
                    <a:cubicBezTo>
                      <a:pt x="125" y="862"/>
                      <a:pt x="218" y="924"/>
                      <a:pt x="311" y="935"/>
                    </a:cubicBezTo>
                    <a:cubicBezTo>
                      <a:pt x="332" y="938"/>
                      <a:pt x="352" y="940"/>
                      <a:pt x="372" y="940"/>
                    </a:cubicBezTo>
                    <a:cubicBezTo>
                      <a:pt x="462" y="940"/>
                      <a:pt x="547" y="904"/>
                      <a:pt x="633" y="862"/>
                    </a:cubicBezTo>
                    <a:cubicBezTo>
                      <a:pt x="685" y="831"/>
                      <a:pt x="736" y="779"/>
                      <a:pt x="789" y="737"/>
                    </a:cubicBezTo>
                    <a:cubicBezTo>
                      <a:pt x="840" y="686"/>
                      <a:pt x="892" y="613"/>
                      <a:pt x="934" y="550"/>
                    </a:cubicBezTo>
                    <a:cubicBezTo>
                      <a:pt x="996" y="447"/>
                      <a:pt x="1068" y="333"/>
                      <a:pt x="1058" y="208"/>
                    </a:cubicBezTo>
                    <a:cubicBezTo>
                      <a:pt x="1047" y="105"/>
                      <a:pt x="964" y="22"/>
                      <a:pt x="861" y="11"/>
                    </a:cubicBezTo>
                    <a:cubicBezTo>
                      <a:pt x="847" y="8"/>
                      <a:pt x="832" y="6"/>
                      <a:pt x="817" y="6"/>
                    </a:cubicBezTo>
                    <a:cubicBezTo>
                      <a:pt x="786" y="6"/>
                      <a:pt x="754" y="11"/>
                      <a:pt x="726" y="11"/>
                    </a:cubicBezTo>
                    <a:cubicBezTo>
                      <a:pt x="715" y="11"/>
                      <a:pt x="695" y="1"/>
                      <a:pt x="67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6"/>
              <p:cNvSpPr/>
              <p:nvPr/>
            </p:nvSpPr>
            <p:spPr>
              <a:xfrm>
                <a:off x="7368741" y="2786568"/>
                <a:ext cx="48222" cy="56830"/>
              </a:xfrm>
              <a:custGeom>
                <a:rect b="b" l="l" r="r" t="t"/>
                <a:pathLst>
                  <a:path extrusionOk="0" h="1261" w="1070">
                    <a:moveTo>
                      <a:pt x="789" y="0"/>
                    </a:moveTo>
                    <a:cubicBezTo>
                      <a:pt x="779" y="0"/>
                      <a:pt x="768" y="0"/>
                      <a:pt x="758" y="11"/>
                    </a:cubicBezTo>
                    <a:cubicBezTo>
                      <a:pt x="685" y="11"/>
                      <a:pt x="634" y="42"/>
                      <a:pt x="582" y="73"/>
                    </a:cubicBezTo>
                    <a:cubicBezTo>
                      <a:pt x="519" y="104"/>
                      <a:pt x="478" y="145"/>
                      <a:pt x="436" y="187"/>
                    </a:cubicBezTo>
                    <a:cubicBezTo>
                      <a:pt x="385" y="228"/>
                      <a:pt x="343" y="270"/>
                      <a:pt x="302" y="322"/>
                    </a:cubicBezTo>
                    <a:cubicBezTo>
                      <a:pt x="229" y="415"/>
                      <a:pt x="167" y="530"/>
                      <a:pt x="125" y="633"/>
                    </a:cubicBezTo>
                    <a:cubicBezTo>
                      <a:pt x="74" y="716"/>
                      <a:pt x="42" y="809"/>
                      <a:pt x="21" y="892"/>
                    </a:cubicBezTo>
                    <a:cubicBezTo>
                      <a:pt x="1" y="1007"/>
                      <a:pt x="32" y="1131"/>
                      <a:pt x="125" y="1193"/>
                    </a:cubicBezTo>
                    <a:cubicBezTo>
                      <a:pt x="186" y="1234"/>
                      <a:pt x="264" y="1261"/>
                      <a:pt x="340" y="1261"/>
                    </a:cubicBezTo>
                    <a:cubicBezTo>
                      <a:pt x="380" y="1261"/>
                      <a:pt x="421" y="1253"/>
                      <a:pt x="457" y="1235"/>
                    </a:cubicBezTo>
                    <a:cubicBezTo>
                      <a:pt x="561" y="1193"/>
                      <a:pt x="644" y="1110"/>
                      <a:pt x="727" y="1017"/>
                    </a:cubicBezTo>
                    <a:cubicBezTo>
                      <a:pt x="821" y="913"/>
                      <a:pt x="893" y="799"/>
                      <a:pt x="955" y="685"/>
                    </a:cubicBezTo>
                    <a:cubicBezTo>
                      <a:pt x="1017" y="571"/>
                      <a:pt x="1059" y="457"/>
                      <a:pt x="1070" y="322"/>
                    </a:cubicBezTo>
                    <a:cubicBezTo>
                      <a:pt x="1070" y="281"/>
                      <a:pt x="1059" y="228"/>
                      <a:pt x="1049" y="187"/>
                    </a:cubicBezTo>
                    <a:cubicBezTo>
                      <a:pt x="1038" y="156"/>
                      <a:pt x="1017" y="135"/>
                      <a:pt x="1007" y="115"/>
                    </a:cubicBezTo>
                    <a:cubicBezTo>
                      <a:pt x="976" y="83"/>
                      <a:pt x="955" y="62"/>
                      <a:pt x="914" y="32"/>
                    </a:cubicBezTo>
                    <a:cubicBezTo>
                      <a:pt x="872" y="11"/>
                      <a:pt x="831" y="0"/>
                      <a:pt x="78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6"/>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6"/>
              <p:cNvSpPr/>
              <p:nvPr/>
            </p:nvSpPr>
            <p:spPr>
              <a:xfrm>
                <a:off x="7392627" y="2683272"/>
                <a:ext cx="447385" cy="938756"/>
              </a:xfrm>
              <a:custGeom>
                <a:rect b="b" l="l" r="r" t="t"/>
                <a:pathLst>
                  <a:path extrusionOk="0" h="20830" w="9927">
                    <a:moveTo>
                      <a:pt x="7375" y="0"/>
                    </a:moveTo>
                    <a:cubicBezTo>
                      <a:pt x="7178" y="0"/>
                      <a:pt x="6950" y="10"/>
                      <a:pt x="6690" y="31"/>
                    </a:cubicBezTo>
                    <a:cubicBezTo>
                      <a:pt x="6296" y="62"/>
                      <a:pt x="5913" y="114"/>
                      <a:pt x="5549" y="187"/>
                    </a:cubicBezTo>
                    <a:cubicBezTo>
                      <a:pt x="5176" y="270"/>
                      <a:pt x="4855" y="363"/>
                      <a:pt x="4553" y="466"/>
                    </a:cubicBezTo>
                    <a:cubicBezTo>
                      <a:pt x="3827" y="726"/>
                      <a:pt x="3143" y="1079"/>
                      <a:pt x="2531" y="1504"/>
                    </a:cubicBezTo>
                    <a:cubicBezTo>
                      <a:pt x="2251" y="1690"/>
                      <a:pt x="2012" y="1877"/>
                      <a:pt x="1784" y="2075"/>
                    </a:cubicBezTo>
                    <a:cubicBezTo>
                      <a:pt x="1660" y="2188"/>
                      <a:pt x="1545" y="2292"/>
                      <a:pt x="1452" y="2396"/>
                    </a:cubicBezTo>
                    <a:cubicBezTo>
                      <a:pt x="1349" y="2500"/>
                      <a:pt x="1255" y="2603"/>
                      <a:pt x="1162" y="2707"/>
                    </a:cubicBezTo>
                    <a:cubicBezTo>
                      <a:pt x="996" y="2905"/>
                      <a:pt x="861" y="3080"/>
                      <a:pt x="747" y="3257"/>
                    </a:cubicBezTo>
                    <a:cubicBezTo>
                      <a:pt x="623" y="3444"/>
                      <a:pt x="508" y="3631"/>
                      <a:pt x="425" y="3817"/>
                    </a:cubicBezTo>
                    <a:cubicBezTo>
                      <a:pt x="332" y="3993"/>
                      <a:pt x="270" y="4159"/>
                      <a:pt x="218" y="4325"/>
                    </a:cubicBezTo>
                    <a:cubicBezTo>
                      <a:pt x="155" y="4502"/>
                      <a:pt x="104" y="4678"/>
                      <a:pt x="72" y="4855"/>
                    </a:cubicBezTo>
                    <a:cubicBezTo>
                      <a:pt x="42" y="5041"/>
                      <a:pt x="10" y="5217"/>
                      <a:pt x="10" y="5383"/>
                    </a:cubicBezTo>
                    <a:cubicBezTo>
                      <a:pt x="0" y="5477"/>
                      <a:pt x="0" y="5560"/>
                      <a:pt x="0" y="5653"/>
                    </a:cubicBezTo>
                    <a:cubicBezTo>
                      <a:pt x="0" y="5736"/>
                      <a:pt x="10" y="5819"/>
                      <a:pt x="10" y="5902"/>
                    </a:cubicBezTo>
                    <a:cubicBezTo>
                      <a:pt x="31" y="6089"/>
                      <a:pt x="62" y="6275"/>
                      <a:pt x="93" y="6452"/>
                    </a:cubicBezTo>
                    <a:cubicBezTo>
                      <a:pt x="125" y="6566"/>
                      <a:pt x="145" y="6660"/>
                      <a:pt x="176" y="6743"/>
                    </a:cubicBezTo>
                    <a:cubicBezTo>
                      <a:pt x="197" y="6826"/>
                      <a:pt x="228" y="6918"/>
                      <a:pt x="259" y="7001"/>
                    </a:cubicBezTo>
                    <a:cubicBezTo>
                      <a:pt x="321" y="7188"/>
                      <a:pt x="394" y="7344"/>
                      <a:pt x="466" y="7499"/>
                    </a:cubicBezTo>
                    <a:cubicBezTo>
                      <a:pt x="540" y="7635"/>
                      <a:pt x="623" y="7769"/>
                      <a:pt x="705" y="7894"/>
                    </a:cubicBezTo>
                    <a:cubicBezTo>
                      <a:pt x="809" y="8050"/>
                      <a:pt x="923" y="8184"/>
                      <a:pt x="1047" y="8319"/>
                    </a:cubicBezTo>
                    <a:cubicBezTo>
                      <a:pt x="1151" y="8444"/>
                      <a:pt x="1286" y="8568"/>
                      <a:pt x="1421" y="8682"/>
                    </a:cubicBezTo>
                    <a:cubicBezTo>
                      <a:pt x="1909" y="9108"/>
                      <a:pt x="2469" y="9440"/>
                      <a:pt x="2946" y="9709"/>
                    </a:cubicBezTo>
                    <a:lnTo>
                      <a:pt x="3237" y="9875"/>
                    </a:lnTo>
                    <a:lnTo>
                      <a:pt x="3257" y="9885"/>
                    </a:lnTo>
                    <a:cubicBezTo>
                      <a:pt x="3548" y="10051"/>
                      <a:pt x="3880" y="10238"/>
                      <a:pt x="4191" y="10425"/>
                    </a:cubicBezTo>
                    <a:cubicBezTo>
                      <a:pt x="4419" y="10581"/>
                      <a:pt x="4606" y="10705"/>
                      <a:pt x="4772" y="10830"/>
                    </a:cubicBezTo>
                    <a:cubicBezTo>
                      <a:pt x="4979" y="10985"/>
                      <a:pt x="5155" y="11130"/>
                      <a:pt x="5300" y="11265"/>
                    </a:cubicBezTo>
                    <a:cubicBezTo>
                      <a:pt x="5394" y="11358"/>
                      <a:pt x="5477" y="11452"/>
                      <a:pt x="5549" y="11535"/>
                    </a:cubicBezTo>
                    <a:cubicBezTo>
                      <a:pt x="5653" y="11639"/>
                      <a:pt x="5736" y="11742"/>
                      <a:pt x="5819" y="11846"/>
                    </a:cubicBezTo>
                    <a:cubicBezTo>
                      <a:pt x="5996" y="12095"/>
                      <a:pt x="6151" y="12323"/>
                      <a:pt x="6275" y="12561"/>
                    </a:cubicBezTo>
                    <a:cubicBezTo>
                      <a:pt x="6400" y="12810"/>
                      <a:pt x="6514" y="13070"/>
                      <a:pt x="6597" y="13319"/>
                    </a:cubicBezTo>
                    <a:cubicBezTo>
                      <a:pt x="6690" y="13589"/>
                      <a:pt x="6753" y="13858"/>
                      <a:pt x="6794" y="14117"/>
                    </a:cubicBezTo>
                    <a:cubicBezTo>
                      <a:pt x="6836" y="14398"/>
                      <a:pt x="6846" y="14668"/>
                      <a:pt x="6846" y="14926"/>
                    </a:cubicBezTo>
                    <a:cubicBezTo>
                      <a:pt x="6846" y="15207"/>
                      <a:pt x="6826" y="15487"/>
                      <a:pt x="6773" y="15756"/>
                    </a:cubicBezTo>
                    <a:cubicBezTo>
                      <a:pt x="6732" y="16026"/>
                      <a:pt x="6670" y="16296"/>
                      <a:pt x="6587" y="16555"/>
                    </a:cubicBezTo>
                    <a:cubicBezTo>
                      <a:pt x="6535" y="16711"/>
                      <a:pt x="6483" y="16846"/>
                      <a:pt x="6431" y="16970"/>
                    </a:cubicBezTo>
                    <a:cubicBezTo>
                      <a:pt x="6379" y="17116"/>
                      <a:pt x="6317" y="17240"/>
                      <a:pt x="6265" y="17354"/>
                    </a:cubicBezTo>
                    <a:cubicBezTo>
                      <a:pt x="6151" y="17593"/>
                      <a:pt x="6006" y="17842"/>
                      <a:pt x="5851" y="18091"/>
                    </a:cubicBezTo>
                    <a:cubicBezTo>
                      <a:pt x="5695" y="18329"/>
                      <a:pt x="5529" y="18547"/>
                      <a:pt x="5363" y="18744"/>
                    </a:cubicBezTo>
                    <a:cubicBezTo>
                      <a:pt x="5187" y="18951"/>
                      <a:pt x="5021" y="19138"/>
                      <a:pt x="4834" y="19315"/>
                    </a:cubicBezTo>
                    <a:cubicBezTo>
                      <a:pt x="4647" y="19501"/>
                      <a:pt x="4450" y="19677"/>
                      <a:pt x="4242" y="19833"/>
                    </a:cubicBezTo>
                    <a:cubicBezTo>
                      <a:pt x="3838" y="20145"/>
                      <a:pt x="3402" y="20414"/>
                      <a:pt x="2946" y="20632"/>
                    </a:cubicBezTo>
                    <a:cubicBezTo>
                      <a:pt x="2790" y="20705"/>
                      <a:pt x="2635" y="20767"/>
                      <a:pt x="2500" y="20829"/>
                    </a:cubicBezTo>
                    <a:cubicBezTo>
                      <a:pt x="3205" y="20705"/>
                      <a:pt x="3880" y="20497"/>
                      <a:pt x="4523" y="20228"/>
                    </a:cubicBezTo>
                    <a:cubicBezTo>
                      <a:pt x="5332" y="19875"/>
                      <a:pt x="6079" y="19398"/>
                      <a:pt x="6711" y="18806"/>
                    </a:cubicBezTo>
                    <a:cubicBezTo>
                      <a:pt x="7033" y="18506"/>
                      <a:pt x="7344" y="18163"/>
                      <a:pt x="7614" y="17789"/>
                    </a:cubicBezTo>
                    <a:cubicBezTo>
                      <a:pt x="7925" y="17375"/>
                      <a:pt x="8195" y="16918"/>
                      <a:pt x="8433" y="16452"/>
                    </a:cubicBezTo>
                    <a:cubicBezTo>
                      <a:pt x="8942" y="15424"/>
                      <a:pt x="9201" y="14419"/>
                      <a:pt x="9191" y="13444"/>
                    </a:cubicBezTo>
                    <a:cubicBezTo>
                      <a:pt x="9180" y="12925"/>
                      <a:pt x="9087" y="12406"/>
                      <a:pt x="8910" y="11929"/>
                    </a:cubicBezTo>
                    <a:cubicBezTo>
                      <a:pt x="8755" y="11493"/>
                      <a:pt x="8506" y="11058"/>
                      <a:pt x="8163" y="10591"/>
                    </a:cubicBezTo>
                    <a:cubicBezTo>
                      <a:pt x="7603" y="9844"/>
                      <a:pt x="6846" y="9253"/>
                      <a:pt x="6120" y="8713"/>
                    </a:cubicBezTo>
                    <a:cubicBezTo>
                      <a:pt x="5985" y="8620"/>
                      <a:pt x="5851" y="8516"/>
                      <a:pt x="5715" y="8423"/>
                    </a:cubicBezTo>
                    <a:lnTo>
                      <a:pt x="5705" y="8412"/>
                    </a:lnTo>
                    <a:cubicBezTo>
                      <a:pt x="5404" y="8195"/>
                      <a:pt x="5093" y="7967"/>
                      <a:pt x="4792" y="7738"/>
                    </a:cubicBezTo>
                    <a:lnTo>
                      <a:pt x="4792" y="7759"/>
                    </a:lnTo>
                    <a:cubicBezTo>
                      <a:pt x="4450" y="7458"/>
                      <a:pt x="4253" y="7292"/>
                      <a:pt x="4097" y="7147"/>
                    </a:cubicBezTo>
                    <a:cubicBezTo>
                      <a:pt x="3983" y="7043"/>
                      <a:pt x="3869" y="6929"/>
                      <a:pt x="3755" y="6805"/>
                    </a:cubicBezTo>
                    <a:cubicBezTo>
                      <a:pt x="3661" y="6711"/>
                      <a:pt x="3548" y="6587"/>
                      <a:pt x="3454" y="6462"/>
                    </a:cubicBezTo>
                    <a:cubicBezTo>
                      <a:pt x="3340" y="6317"/>
                      <a:pt x="3257" y="6162"/>
                      <a:pt x="3184" y="6006"/>
                    </a:cubicBezTo>
                    <a:cubicBezTo>
                      <a:pt x="3133" y="5860"/>
                      <a:pt x="3101" y="5726"/>
                      <a:pt x="3081" y="5591"/>
                    </a:cubicBezTo>
                    <a:cubicBezTo>
                      <a:pt x="3060" y="5456"/>
                      <a:pt x="3071" y="5332"/>
                      <a:pt x="3081" y="5197"/>
                    </a:cubicBezTo>
                    <a:cubicBezTo>
                      <a:pt x="3101" y="5051"/>
                      <a:pt x="3143" y="4906"/>
                      <a:pt x="3195" y="4761"/>
                    </a:cubicBezTo>
                    <a:lnTo>
                      <a:pt x="3205" y="4740"/>
                    </a:lnTo>
                    <a:cubicBezTo>
                      <a:pt x="3288" y="4553"/>
                      <a:pt x="3412" y="4357"/>
                      <a:pt x="3558" y="4170"/>
                    </a:cubicBezTo>
                    <a:cubicBezTo>
                      <a:pt x="3765" y="3900"/>
                      <a:pt x="4025" y="3651"/>
                      <a:pt x="4325" y="3423"/>
                    </a:cubicBezTo>
                    <a:cubicBezTo>
                      <a:pt x="4730" y="3122"/>
                      <a:pt x="5187" y="2873"/>
                      <a:pt x="5674" y="2666"/>
                    </a:cubicBezTo>
                    <a:cubicBezTo>
                      <a:pt x="6109" y="2490"/>
                      <a:pt x="6514" y="2386"/>
                      <a:pt x="6919" y="2334"/>
                    </a:cubicBezTo>
                    <a:cubicBezTo>
                      <a:pt x="7043" y="2313"/>
                      <a:pt x="7178" y="2313"/>
                      <a:pt x="7313" y="2313"/>
                    </a:cubicBezTo>
                    <a:lnTo>
                      <a:pt x="7333" y="2313"/>
                    </a:lnTo>
                    <a:cubicBezTo>
                      <a:pt x="7365" y="2334"/>
                      <a:pt x="7396" y="2344"/>
                      <a:pt x="7427" y="2344"/>
                    </a:cubicBezTo>
                    <a:cubicBezTo>
                      <a:pt x="7437" y="2344"/>
                      <a:pt x="7448" y="2344"/>
                      <a:pt x="7458" y="2334"/>
                    </a:cubicBezTo>
                    <a:cubicBezTo>
                      <a:pt x="7499" y="2324"/>
                      <a:pt x="7520" y="2303"/>
                      <a:pt x="7552" y="2271"/>
                    </a:cubicBezTo>
                    <a:lnTo>
                      <a:pt x="7562" y="2261"/>
                    </a:lnTo>
                    <a:lnTo>
                      <a:pt x="7582" y="2241"/>
                    </a:lnTo>
                    <a:cubicBezTo>
                      <a:pt x="7811" y="1981"/>
                      <a:pt x="8091" y="1732"/>
                      <a:pt x="8495" y="1462"/>
                    </a:cubicBezTo>
                    <a:cubicBezTo>
                      <a:pt x="8848" y="1224"/>
                      <a:pt x="9211" y="996"/>
                      <a:pt x="9512" y="819"/>
                    </a:cubicBezTo>
                    <a:cubicBezTo>
                      <a:pt x="9657" y="736"/>
                      <a:pt x="9792" y="653"/>
                      <a:pt x="9927" y="570"/>
                    </a:cubicBezTo>
                    <a:cubicBezTo>
                      <a:pt x="9875" y="529"/>
                      <a:pt x="9823" y="498"/>
                      <a:pt x="9740" y="456"/>
                    </a:cubicBezTo>
                    <a:cubicBezTo>
                      <a:pt x="9574" y="373"/>
                      <a:pt x="9398" y="311"/>
                      <a:pt x="9221" y="259"/>
                    </a:cubicBezTo>
                    <a:cubicBezTo>
                      <a:pt x="9055" y="208"/>
                      <a:pt x="8879" y="155"/>
                      <a:pt x="8672" y="114"/>
                    </a:cubicBezTo>
                    <a:cubicBezTo>
                      <a:pt x="8267" y="42"/>
                      <a:pt x="7831" y="0"/>
                      <a:pt x="7375" y="0"/>
                    </a:cubicBezTo>
                    <a:close/>
                  </a:path>
                </a:pathLst>
              </a:custGeom>
              <a:solidFill>
                <a:srgbClr val="C8B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6"/>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6"/>
              <p:cNvSpPr/>
              <p:nvPr/>
            </p:nvSpPr>
            <p:spPr>
              <a:xfrm>
                <a:off x="7634282" y="2683272"/>
                <a:ext cx="205733" cy="119204"/>
              </a:xfrm>
              <a:custGeom>
                <a:rect b="b" l="l" r="r" t="t"/>
                <a:pathLst>
                  <a:path extrusionOk="0" h="2645" w="4565">
                    <a:moveTo>
                      <a:pt x="2013" y="0"/>
                    </a:moveTo>
                    <a:cubicBezTo>
                      <a:pt x="1805" y="0"/>
                      <a:pt x="1567" y="10"/>
                      <a:pt x="1328" y="31"/>
                    </a:cubicBezTo>
                    <a:cubicBezTo>
                      <a:pt x="934" y="62"/>
                      <a:pt x="551" y="114"/>
                      <a:pt x="187" y="187"/>
                    </a:cubicBezTo>
                    <a:lnTo>
                      <a:pt x="94" y="217"/>
                    </a:lnTo>
                    <a:cubicBezTo>
                      <a:pt x="32" y="508"/>
                      <a:pt x="1" y="819"/>
                      <a:pt x="11" y="1120"/>
                    </a:cubicBezTo>
                    <a:cubicBezTo>
                      <a:pt x="32" y="1494"/>
                      <a:pt x="104" y="1856"/>
                      <a:pt x="208" y="2220"/>
                    </a:cubicBezTo>
                    <a:lnTo>
                      <a:pt x="208" y="2199"/>
                    </a:lnTo>
                    <a:cubicBezTo>
                      <a:pt x="260" y="2344"/>
                      <a:pt x="312" y="2500"/>
                      <a:pt x="374" y="2645"/>
                    </a:cubicBezTo>
                    <a:cubicBezTo>
                      <a:pt x="789" y="2479"/>
                      <a:pt x="1173" y="2375"/>
                      <a:pt x="1557" y="2334"/>
                    </a:cubicBezTo>
                    <a:cubicBezTo>
                      <a:pt x="1681" y="2313"/>
                      <a:pt x="1816" y="2303"/>
                      <a:pt x="1951" y="2303"/>
                    </a:cubicBezTo>
                    <a:lnTo>
                      <a:pt x="1971" y="2303"/>
                    </a:lnTo>
                    <a:cubicBezTo>
                      <a:pt x="2003" y="2324"/>
                      <a:pt x="2034" y="2334"/>
                      <a:pt x="2065" y="2334"/>
                    </a:cubicBezTo>
                    <a:lnTo>
                      <a:pt x="2096" y="2334"/>
                    </a:lnTo>
                    <a:cubicBezTo>
                      <a:pt x="2137" y="2324"/>
                      <a:pt x="2158" y="2303"/>
                      <a:pt x="2190" y="2271"/>
                    </a:cubicBezTo>
                    <a:lnTo>
                      <a:pt x="2200" y="2251"/>
                    </a:lnTo>
                    <a:lnTo>
                      <a:pt x="2210" y="2241"/>
                    </a:lnTo>
                    <a:cubicBezTo>
                      <a:pt x="2439" y="1981"/>
                      <a:pt x="2729" y="1732"/>
                      <a:pt x="3123" y="1462"/>
                    </a:cubicBezTo>
                    <a:cubicBezTo>
                      <a:pt x="3476" y="1224"/>
                      <a:pt x="3829" y="1006"/>
                      <a:pt x="4150" y="819"/>
                    </a:cubicBezTo>
                    <a:cubicBezTo>
                      <a:pt x="4295" y="726"/>
                      <a:pt x="4430" y="653"/>
                      <a:pt x="4565" y="560"/>
                    </a:cubicBezTo>
                    <a:cubicBezTo>
                      <a:pt x="4502" y="529"/>
                      <a:pt x="4440" y="487"/>
                      <a:pt x="4378" y="456"/>
                    </a:cubicBezTo>
                    <a:cubicBezTo>
                      <a:pt x="4212" y="383"/>
                      <a:pt x="4036" y="311"/>
                      <a:pt x="3859" y="259"/>
                    </a:cubicBezTo>
                    <a:cubicBezTo>
                      <a:pt x="3693" y="208"/>
                      <a:pt x="3507" y="155"/>
                      <a:pt x="3310" y="125"/>
                    </a:cubicBezTo>
                    <a:cubicBezTo>
                      <a:pt x="2905" y="42"/>
                      <a:pt x="2469" y="0"/>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6"/>
              <p:cNvSpPr/>
              <p:nvPr/>
            </p:nvSpPr>
            <p:spPr>
              <a:xfrm>
                <a:off x="7537521" y="2694494"/>
                <a:ext cx="107576" cy="137907"/>
              </a:xfrm>
              <a:custGeom>
                <a:rect b="b" l="l" r="r" t="t"/>
                <a:pathLst>
                  <a:path extrusionOk="0" h="3060" w="2387">
                    <a:moveTo>
                      <a:pt x="94" y="1183"/>
                    </a:moveTo>
                    <a:cubicBezTo>
                      <a:pt x="94" y="1185"/>
                      <a:pt x="95" y="1187"/>
                      <a:pt x="96" y="1189"/>
                    </a:cubicBezTo>
                    <a:lnTo>
                      <a:pt x="96" y="1189"/>
                    </a:lnTo>
                    <a:cubicBezTo>
                      <a:pt x="95" y="1187"/>
                      <a:pt x="94" y="1185"/>
                      <a:pt x="94" y="1183"/>
                    </a:cubicBezTo>
                    <a:close/>
                    <a:moveTo>
                      <a:pt x="2085" y="0"/>
                    </a:moveTo>
                    <a:lnTo>
                      <a:pt x="2085" y="0"/>
                    </a:lnTo>
                    <a:cubicBezTo>
                      <a:pt x="1816" y="62"/>
                      <a:pt x="1567" y="134"/>
                      <a:pt x="1338" y="217"/>
                    </a:cubicBezTo>
                    <a:cubicBezTo>
                      <a:pt x="872" y="383"/>
                      <a:pt x="426" y="591"/>
                      <a:pt x="1" y="830"/>
                    </a:cubicBezTo>
                    <a:cubicBezTo>
                      <a:pt x="31" y="952"/>
                      <a:pt x="62" y="1074"/>
                      <a:pt x="102" y="1196"/>
                    </a:cubicBezTo>
                    <a:lnTo>
                      <a:pt x="102" y="1196"/>
                    </a:lnTo>
                    <a:cubicBezTo>
                      <a:pt x="100" y="1193"/>
                      <a:pt x="98" y="1191"/>
                      <a:pt x="96" y="1189"/>
                    </a:cubicBezTo>
                    <a:lnTo>
                      <a:pt x="96" y="1189"/>
                    </a:lnTo>
                    <a:cubicBezTo>
                      <a:pt x="220" y="1581"/>
                      <a:pt x="406" y="1941"/>
                      <a:pt x="623" y="2292"/>
                    </a:cubicBezTo>
                    <a:cubicBezTo>
                      <a:pt x="810" y="2573"/>
                      <a:pt x="1017" y="2831"/>
                      <a:pt x="1266" y="3060"/>
                    </a:cubicBezTo>
                    <a:cubicBezTo>
                      <a:pt x="1608" y="2821"/>
                      <a:pt x="1982" y="2614"/>
                      <a:pt x="2387" y="2448"/>
                    </a:cubicBezTo>
                    <a:cubicBezTo>
                      <a:pt x="2210" y="2022"/>
                      <a:pt x="2075" y="1577"/>
                      <a:pt x="2034" y="1120"/>
                    </a:cubicBezTo>
                    <a:cubicBezTo>
                      <a:pt x="2013" y="861"/>
                      <a:pt x="2002" y="591"/>
                      <a:pt x="2034" y="321"/>
                    </a:cubicBezTo>
                    <a:cubicBezTo>
                      <a:pt x="2044" y="217"/>
                      <a:pt x="2065" y="104"/>
                      <a:pt x="2085"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6"/>
              <p:cNvSpPr/>
              <p:nvPr/>
            </p:nvSpPr>
            <p:spPr>
              <a:xfrm>
                <a:off x="7454325" y="2735145"/>
                <a:ext cx="134662" cy="148678"/>
              </a:xfrm>
              <a:custGeom>
                <a:rect b="b" l="l" r="r" t="t"/>
                <a:pathLst>
                  <a:path extrusionOk="0" h="3299" w="2988">
                    <a:moveTo>
                      <a:pt x="1722" y="0"/>
                    </a:moveTo>
                    <a:cubicBezTo>
                      <a:pt x="1525" y="104"/>
                      <a:pt x="1338" y="228"/>
                      <a:pt x="1162" y="353"/>
                    </a:cubicBezTo>
                    <a:cubicBezTo>
                      <a:pt x="882" y="539"/>
                      <a:pt x="643" y="726"/>
                      <a:pt x="425" y="924"/>
                    </a:cubicBezTo>
                    <a:cubicBezTo>
                      <a:pt x="301" y="1037"/>
                      <a:pt x="187" y="1141"/>
                      <a:pt x="83" y="1245"/>
                    </a:cubicBezTo>
                    <a:cubicBezTo>
                      <a:pt x="52" y="1276"/>
                      <a:pt x="31" y="1307"/>
                      <a:pt x="0" y="1339"/>
                    </a:cubicBezTo>
                    <a:cubicBezTo>
                      <a:pt x="73" y="1484"/>
                      <a:pt x="146" y="1629"/>
                      <a:pt x="239" y="1774"/>
                    </a:cubicBezTo>
                    <a:cubicBezTo>
                      <a:pt x="425" y="2054"/>
                      <a:pt x="643" y="2293"/>
                      <a:pt x="882" y="2521"/>
                    </a:cubicBezTo>
                    <a:lnTo>
                      <a:pt x="892" y="2521"/>
                    </a:lnTo>
                    <a:cubicBezTo>
                      <a:pt x="892" y="2521"/>
                      <a:pt x="892" y="2521"/>
                      <a:pt x="892" y="2521"/>
                    </a:cubicBezTo>
                    <a:lnTo>
                      <a:pt x="892" y="2521"/>
                    </a:lnTo>
                    <a:cubicBezTo>
                      <a:pt x="892" y="2531"/>
                      <a:pt x="892" y="2531"/>
                      <a:pt x="902" y="2531"/>
                    </a:cubicBezTo>
                    <a:lnTo>
                      <a:pt x="892" y="2521"/>
                    </a:lnTo>
                    <a:lnTo>
                      <a:pt x="892" y="2521"/>
                    </a:lnTo>
                    <a:cubicBezTo>
                      <a:pt x="1224" y="2822"/>
                      <a:pt x="1598" y="3070"/>
                      <a:pt x="1992" y="3299"/>
                    </a:cubicBezTo>
                    <a:cubicBezTo>
                      <a:pt x="2043" y="3206"/>
                      <a:pt x="2106" y="3112"/>
                      <a:pt x="2179" y="3019"/>
                    </a:cubicBezTo>
                    <a:cubicBezTo>
                      <a:pt x="2396" y="2749"/>
                      <a:pt x="2656" y="2500"/>
                      <a:pt x="2956" y="2272"/>
                    </a:cubicBezTo>
                    <a:cubicBezTo>
                      <a:pt x="2967" y="2261"/>
                      <a:pt x="2977" y="2251"/>
                      <a:pt x="2988" y="2251"/>
                    </a:cubicBezTo>
                    <a:cubicBezTo>
                      <a:pt x="2873" y="2137"/>
                      <a:pt x="2760" y="2012"/>
                      <a:pt x="2666" y="1888"/>
                    </a:cubicBezTo>
                    <a:cubicBezTo>
                      <a:pt x="2469" y="1660"/>
                      <a:pt x="2303" y="1401"/>
                      <a:pt x="2158" y="1131"/>
                    </a:cubicBezTo>
                    <a:cubicBezTo>
                      <a:pt x="2013" y="871"/>
                      <a:pt x="1888" y="592"/>
                      <a:pt x="1794" y="301"/>
                    </a:cubicBezTo>
                    <a:cubicBezTo>
                      <a:pt x="1774" y="198"/>
                      <a:pt x="1743" y="104"/>
                      <a:pt x="172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6"/>
              <p:cNvSpPr/>
              <p:nvPr/>
            </p:nvSpPr>
            <p:spPr>
              <a:xfrm>
                <a:off x="7397720" y="2800584"/>
                <a:ext cx="143089" cy="120691"/>
              </a:xfrm>
              <a:custGeom>
                <a:rect b="b" l="l" r="r" t="t"/>
                <a:pathLst>
                  <a:path extrusionOk="0" h="2678" w="3175">
                    <a:moveTo>
                      <a:pt x="1153" y="0"/>
                    </a:moveTo>
                    <a:lnTo>
                      <a:pt x="1049" y="104"/>
                    </a:lnTo>
                    <a:cubicBezTo>
                      <a:pt x="893" y="302"/>
                      <a:pt x="748" y="477"/>
                      <a:pt x="634" y="654"/>
                    </a:cubicBezTo>
                    <a:cubicBezTo>
                      <a:pt x="510" y="841"/>
                      <a:pt x="406" y="1028"/>
                      <a:pt x="312" y="1214"/>
                    </a:cubicBezTo>
                    <a:cubicBezTo>
                      <a:pt x="229" y="1390"/>
                      <a:pt x="157" y="1556"/>
                      <a:pt x="105" y="1722"/>
                    </a:cubicBezTo>
                    <a:cubicBezTo>
                      <a:pt x="63" y="1837"/>
                      <a:pt x="32" y="1950"/>
                      <a:pt x="1" y="2065"/>
                    </a:cubicBezTo>
                    <a:cubicBezTo>
                      <a:pt x="105" y="2127"/>
                      <a:pt x="208" y="2189"/>
                      <a:pt x="323" y="2241"/>
                    </a:cubicBezTo>
                    <a:cubicBezTo>
                      <a:pt x="644" y="2397"/>
                      <a:pt x="987" y="2501"/>
                      <a:pt x="1339" y="2573"/>
                    </a:cubicBezTo>
                    <a:lnTo>
                      <a:pt x="1329" y="2563"/>
                    </a:lnTo>
                    <a:lnTo>
                      <a:pt x="1329" y="2563"/>
                    </a:lnTo>
                    <a:cubicBezTo>
                      <a:pt x="1736" y="2641"/>
                      <a:pt x="2150" y="2678"/>
                      <a:pt x="2561" y="2678"/>
                    </a:cubicBezTo>
                    <a:cubicBezTo>
                      <a:pt x="2693" y="2678"/>
                      <a:pt x="2826" y="2674"/>
                      <a:pt x="2958" y="2667"/>
                    </a:cubicBezTo>
                    <a:cubicBezTo>
                      <a:pt x="2958" y="2646"/>
                      <a:pt x="2968" y="2614"/>
                      <a:pt x="2968" y="2594"/>
                    </a:cubicBezTo>
                    <a:cubicBezTo>
                      <a:pt x="2988" y="2448"/>
                      <a:pt x="3030" y="2303"/>
                      <a:pt x="3082" y="2158"/>
                    </a:cubicBezTo>
                    <a:lnTo>
                      <a:pt x="3092" y="2137"/>
                    </a:lnTo>
                    <a:cubicBezTo>
                      <a:pt x="3113" y="2086"/>
                      <a:pt x="3144" y="2023"/>
                      <a:pt x="3175" y="1971"/>
                    </a:cubicBezTo>
                    <a:cubicBezTo>
                      <a:pt x="2760" y="1722"/>
                      <a:pt x="2356" y="1463"/>
                      <a:pt x="2003" y="1131"/>
                    </a:cubicBezTo>
                    <a:cubicBezTo>
                      <a:pt x="1785" y="924"/>
                      <a:pt x="1578" y="706"/>
                      <a:pt x="1412" y="457"/>
                    </a:cubicBezTo>
                    <a:cubicBezTo>
                      <a:pt x="1329" y="332"/>
                      <a:pt x="1246" y="198"/>
                      <a:pt x="1183" y="53"/>
                    </a:cubicBezTo>
                    <a:cubicBezTo>
                      <a:pt x="1173" y="42"/>
                      <a:pt x="1163" y="21"/>
                      <a:pt x="115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6"/>
              <p:cNvSpPr/>
              <p:nvPr/>
            </p:nvSpPr>
            <p:spPr>
              <a:xfrm>
                <a:off x="7392627" y="2900184"/>
                <a:ext cx="144036" cy="117852"/>
              </a:xfrm>
              <a:custGeom>
                <a:rect b="b" l="l" r="r" t="t"/>
                <a:pathLst>
                  <a:path extrusionOk="0" h="2615" w="3196">
                    <a:moveTo>
                      <a:pt x="83" y="0"/>
                    </a:moveTo>
                    <a:cubicBezTo>
                      <a:pt x="83" y="10"/>
                      <a:pt x="72" y="31"/>
                      <a:pt x="72" y="42"/>
                    </a:cubicBezTo>
                    <a:cubicBezTo>
                      <a:pt x="42" y="228"/>
                      <a:pt x="21" y="404"/>
                      <a:pt x="10" y="570"/>
                    </a:cubicBezTo>
                    <a:cubicBezTo>
                      <a:pt x="0" y="664"/>
                      <a:pt x="0" y="747"/>
                      <a:pt x="0" y="840"/>
                    </a:cubicBezTo>
                    <a:cubicBezTo>
                      <a:pt x="10" y="923"/>
                      <a:pt x="10" y="1006"/>
                      <a:pt x="21" y="1089"/>
                    </a:cubicBezTo>
                    <a:cubicBezTo>
                      <a:pt x="31" y="1276"/>
                      <a:pt x="62" y="1462"/>
                      <a:pt x="104" y="1639"/>
                    </a:cubicBezTo>
                    <a:cubicBezTo>
                      <a:pt x="125" y="1753"/>
                      <a:pt x="145" y="1847"/>
                      <a:pt x="176" y="1930"/>
                    </a:cubicBezTo>
                    <a:cubicBezTo>
                      <a:pt x="197" y="2013"/>
                      <a:pt x="228" y="2105"/>
                      <a:pt x="259" y="2188"/>
                    </a:cubicBezTo>
                    <a:cubicBezTo>
                      <a:pt x="311" y="2344"/>
                      <a:pt x="374" y="2490"/>
                      <a:pt x="436" y="2614"/>
                    </a:cubicBezTo>
                    <a:cubicBezTo>
                      <a:pt x="643" y="2583"/>
                      <a:pt x="851" y="2541"/>
                      <a:pt x="1058" y="2490"/>
                    </a:cubicBezTo>
                    <a:lnTo>
                      <a:pt x="1037" y="2490"/>
                    </a:lnTo>
                    <a:cubicBezTo>
                      <a:pt x="1452" y="2375"/>
                      <a:pt x="1856" y="2220"/>
                      <a:pt x="2241" y="2002"/>
                    </a:cubicBezTo>
                    <a:lnTo>
                      <a:pt x="2241" y="1992"/>
                    </a:lnTo>
                    <a:cubicBezTo>
                      <a:pt x="2531" y="1826"/>
                      <a:pt x="2801" y="1618"/>
                      <a:pt x="3039" y="1379"/>
                    </a:cubicBezTo>
                    <a:cubicBezTo>
                      <a:pt x="3091" y="1328"/>
                      <a:pt x="3143" y="1276"/>
                      <a:pt x="3195" y="1213"/>
                    </a:cubicBezTo>
                    <a:cubicBezTo>
                      <a:pt x="3195" y="1203"/>
                      <a:pt x="3184" y="1193"/>
                      <a:pt x="3184" y="1193"/>
                    </a:cubicBezTo>
                    <a:cubicBezTo>
                      <a:pt x="3133" y="1058"/>
                      <a:pt x="3101" y="913"/>
                      <a:pt x="3081" y="778"/>
                    </a:cubicBezTo>
                    <a:cubicBezTo>
                      <a:pt x="3071" y="715"/>
                      <a:pt x="3071" y="664"/>
                      <a:pt x="3071" y="602"/>
                    </a:cubicBezTo>
                    <a:cubicBezTo>
                      <a:pt x="2956" y="607"/>
                      <a:pt x="2845" y="609"/>
                      <a:pt x="2733" y="609"/>
                    </a:cubicBezTo>
                    <a:cubicBezTo>
                      <a:pt x="2622" y="609"/>
                      <a:pt x="2510" y="607"/>
                      <a:pt x="2396" y="602"/>
                    </a:cubicBezTo>
                    <a:cubicBezTo>
                      <a:pt x="2105" y="591"/>
                      <a:pt x="1805" y="570"/>
                      <a:pt x="1515" y="519"/>
                    </a:cubicBezTo>
                    <a:cubicBezTo>
                      <a:pt x="1017" y="425"/>
                      <a:pt x="519" y="280"/>
                      <a:pt x="8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6"/>
              <p:cNvSpPr/>
              <p:nvPr/>
            </p:nvSpPr>
            <p:spPr>
              <a:xfrm>
                <a:off x="7415476" y="2960936"/>
                <a:ext cx="170716" cy="141242"/>
              </a:xfrm>
              <a:custGeom>
                <a:rect b="b" l="l" r="r" t="t"/>
                <a:pathLst>
                  <a:path extrusionOk="0" h="3134" w="3788">
                    <a:moveTo>
                      <a:pt x="2750" y="1"/>
                    </a:moveTo>
                    <a:cubicBezTo>
                      <a:pt x="2594" y="197"/>
                      <a:pt x="2408" y="363"/>
                      <a:pt x="2200" y="509"/>
                    </a:cubicBezTo>
                    <a:cubicBezTo>
                      <a:pt x="1920" y="716"/>
                      <a:pt x="1609" y="893"/>
                      <a:pt x="1287" y="1027"/>
                    </a:cubicBezTo>
                    <a:cubicBezTo>
                      <a:pt x="872" y="1204"/>
                      <a:pt x="437" y="1328"/>
                      <a:pt x="1" y="1401"/>
                    </a:cubicBezTo>
                    <a:cubicBezTo>
                      <a:pt x="53" y="1515"/>
                      <a:pt x="125" y="1619"/>
                      <a:pt x="198" y="1733"/>
                    </a:cubicBezTo>
                    <a:cubicBezTo>
                      <a:pt x="302" y="1878"/>
                      <a:pt x="416" y="2023"/>
                      <a:pt x="540" y="2158"/>
                    </a:cubicBezTo>
                    <a:cubicBezTo>
                      <a:pt x="655" y="2283"/>
                      <a:pt x="779" y="2407"/>
                      <a:pt x="914" y="2521"/>
                    </a:cubicBezTo>
                    <a:cubicBezTo>
                      <a:pt x="1174" y="2749"/>
                      <a:pt x="1453" y="2947"/>
                      <a:pt x="1744" y="3133"/>
                    </a:cubicBezTo>
                    <a:cubicBezTo>
                      <a:pt x="2179" y="2832"/>
                      <a:pt x="2584" y="2480"/>
                      <a:pt x="2957" y="2107"/>
                    </a:cubicBezTo>
                    <a:lnTo>
                      <a:pt x="2957" y="2107"/>
                    </a:lnTo>
                    <a:cubicBezTo>
                      <a:pt x="2947" y="2117"/>
                      <a:pt x="2947" y="2117"/>
                      <a:pt x="2937" y="2117"/>
                    </a:cubicBezTo>
                    <a:cubicBezTo>
                      <a:pt x="3237" y="1816"/>
                      <a:pt x="3518" y="1494"/>
                      <a:pt x="3788" y="1172"/>
                    </a:cubicBezTo>
                    <a:cubicBezTo>
                      <a:pt x="3715" y="1100"/>
                      <a:pt x="3652" y="1048"/>
                      <a:pt x="3590" y="986"/>
                    </a:cubicBezTo>
                    <a:cubicBezTo>
                      <a:pt x="3476" y="893"/>
                      <a:pt x="3362" y="778"/>
                      <a:pt x="3248" y="654"/>
                    </a:cubicBezTo>
                    <a:cubicBezTo>
                      <a:pt x="3154" y="550"/>
                      <a:pt x="3041" y="436"/>
                      <a:pt x="2947" y="301"/>
                    </a:cubicBezTo>
                    <a:cubicBezTo>
                      <a:pt x="2875" y="208"/>
                      <a:pt x="2812" y="104"/>
                      <a:pt x="275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6"/>
              <p:cNvSpPr/>
              <p:nvPr/>
            </p:nvSpPr>
            <p:spPr>
              <a:xfrm>
                <a:off x="7500114" y="3017992"/>
                <a:ext cx="159449" cy="139349"/>
              </a:xfrm>
              <a:custGeom>
                <a:rect b="b" l="l" r="r" t="t"/>
                <a:pathLst>
                  <a:path extrusionOk="0" h="3092" w="3538">
                    <a:moveTo>
                      <a:pt x="2013" y="0"/>
                    </a:moveTo>
                    <a:cubicBezTo>
                      <a:pt x="1691" y="394"/>
                      <a:pt x="1359" y="778"/>
                      <a:pt x="986" y="1130"/>
                    </a:cubicBezTo>
                    <a:cubicBezTo>
                      <a:pt x="778" y="1328"/>
                      <a:pt x="561" y="1525"/>
                      <a:pt x="333" y="1701"/>
                    </a:cubicBezTo>
                    <a:cubicBezTo>
                      <a:pt x="218" y="1784"/>
                      <a:pt x="105" y="1867"/>
                      <a:pt x="1" y="1950"/>
                    </a:cubicBezTo>
                    <a:cubicBezTo>
                      <a:pt x="188" y="2064"/>
                      <a:pt x="384" y="2179"/>
                      <a:pt x="571" y="2282"/>
                    </a:cubicBezTo>
                    <a:lnTo>
                      <a:pt x="852" y="2448"/>
                    </a:lnTo>
                    <a:cubicBezTo>
                      <a:pt x="1173" y="2624"/>
                      <a:pt x="1495" y="2811"/>
                      <a:pt x="1806" y="2998"/>
                    </a:cubicBezTo>
                    <a:cubicBezTo>
                      <a:pt x="1857" y="3029"/>
                      <a:pt x="1899" y="3060"/>
                      <a:pt x="1951" y="3091"/>
                    </a:cubicBezTo>
                    <a:cubicBezTo>
                      <a:pt x="2106" y="2769"/>
                      <a:pt x="2293" y="2469"/>
                      <a:pt x="2511" y="2188"/>
                    </a:cubicBezTo>
                    <a:cubicBezTo>
                      <a:pt x="2802" y="1794"/>
                      <a:pt x="3154" y="1442"/>
                      <a:pt x="3538" y="1151"/>
                    </a:cubicBezTo>
                    <a:cubicBezTo>
                      <a:pt x="3475" y="1100"/>
                      <a:pt x="3403" y="1047"/>
                      <a:pt x="3330" y="996"/>
                    </a:cubicBezTo>
                    <a:lnTo>
                      <a:pt x="3320" y="985"/>
                    </a:lnTo>
                    <a:cubicBezTo>
                      <a:pt x="3030" y="789"/>
                      <a:pt x="2708" y="550"/>
                      <a:pt x="2407" y="311"/>
                    </a:cubicBezTo>
                    <a:lnTo>
                      <a:pt x="2407" y="332"/>
                    </a:lnTo>
                    <a:cubicBezTo>
                      <a:pt x="2251" y="208"/>
                      <a:pt x="2127" y="93"/>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6"/>
              <p:cNvSpPr/>
              <p:nvPr/>
            </p:nvSpPr>
            <p:spPr>
              <a:xfrm>
                <a:off x="7593135" y="3073606"/>
                <a:ext cx="141242" cy="129975"/>
              </a:xfrm>
              <a:custGeom>
                <a:rect b="b" l="l" r="r" t="t"/>
                <a:pathLst>
                  <a:path extrusionOk="0" h="2884" w="3134">
                    <a:moveTo>
                      <a:pt x="1598" y="0"/>
                    </a:moveTo>
                    <a:cubicBezTo>
                      <a:pt x="1381" y="166"/>
                      <a:pt x="1173" y="343"/>
                      <a:pt x="987" y="540"/>
                    </a:cubicBezTo>
                    <a:lnTo>
                      <a:pt x="996" y="530"/>
                    </a:lnTo>
                    <a:lnTo>
                      <a:pt x="996" y="530"/>
                    </a:lnTo>
                    <a:cubicBezTo>
                      <a:pt x="664" y="862"/>
                      <a:pt x="385" y="1245"/>
                      <a:pt x="157" y="1650"/>
                    </a:cubicBezTo>
                    <a:cubicBezTo>
                      <a:pt x="104" y="1743"/>
                      <a:pt x="53" y="1837"/>
                      <a:pt x="1" y="1940"/>
                    </a:cubicBezTo>
                    <a:cubicBezTo>
                      <a:pt x="125" y="2013"/>
                      <a:pt x="229" y="2086"/>
                      <a:pt x="323" y="2169"/>
                    </a:cubicBezTo>
                    <a:cubicBezTo>
                      <a:pt x="530" y="2314"/>
                      <a:pt x="696" y="2459"/>
                      <a:pt x="851" y="2604"/>
                    </a:cubicBezTo>
                    <a:cubicBezTo>
                      <a:pt x="955" y="2708"/>
                      <a:pt x="1038" y="2791"/>
                      <a:pt x="1111" y="2874"/>
                    </a:cubicBezTo>
                    <a:lnTo>
                      <a:pt x="1121" y="2884"/>
                    </a:lnTo>
                    <a:cubicBezTo>
                      <a:pt x="1308" y="2614"/>
                      <a:pt x="1547" y="2376"/>
                      <a:pt x="1796" y="2169"/>
                    </a:cubicBezTo>
                    <a:cubicBezTo>
                      <a:pt x="2211" y="1816"/>
                      <a:pt x="2667" y="1535"/>
                      <a:pt x="3133" y="1276"/>
                    </a:cubicBezTo>
                    <a:cubicBezTo>
                      <a:pt x="2677" y="820"/>
                      <a:pt x="2169" y="426"/>
                      <a:pt x="1671" y="62"/>
                    </a:cubicBezTo>
                    <a:cubicBezTo>
                      <a:pt x="1650" y="42"/>
                      <a:pt x="1619" y="21"/>
                      <a:pt x="15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6"/>
              <p:cNvSpPr/>
              <p:nvPr/>
            </p:nvSpPr>
            <p:spPr>
              <a:xfrm>
                <a:off x="7647847" y="3135800"/>
                <a:ext cx="147776" cy="128127"/>
              </a:xfrm>
              <a:custGeom>
                <a:rect b="b" l="l" r="r" t="t"/>
                <a:pathLst>
                  <a:path extrusionOk="0" h="2843" w="3279">
                    <a:moveTo>
                      <a:pt x="2023" y="0"/>
                    </a:moveTo>
                    <a:cubicBezTo>
                      <a:pt x="1940" y="42"/>
                      <a:pt x="1868" y="83"/>
                      <a:pt x="1785" y="135"/>
                    </a:cubicBezTo>
                    <a:lnTo>
                      <a:pt x="1806" y="125"/>
                    </a:lnTo>
                    <a:lnTo>
                      <a:pt x="1806" y="125"/>
                    </a:lnTo>
                    <a:cubicBezTo>
                      <a:pt x="1287" y="425"/>
                      <a:pt x="778" y="757"/>
                      <a:pt x="363" y="1183"/>
                    </a:cubicBezTo>
                    <a:cubicBezTo>
                      <a:pt x="229" y="1317"/>
                      <a:pt x="114" y="1462"/>
                      <a:pt x="1" y="1618"/>
                    </a:cubicBezTo>
                    <a:lnTo>
                      <a:pt x="156" y="1805"/>
                    </a:lnTo>
                    <a:cubicBezTo>
                      <a:pt x="343" y="2054"/>
                      <a:pt x="488" y="2282"/>
                      <a:pt x="612" y="2520"/>
                    </a:cubicBezTo>
                    <a:cubicBezTo>
                      <a:pt x="665" y="2624"/>
                      <a:pt x="716" y="2728"/>
                      <a:pt x="768" y="2842"/>
                    </a:cubicBezTo>
                    <a:cubicBezTo>
                      <a:pt x="1027" y="2656"/>
                      <a:pt x="1297" y="2510"/>
                      <a:pt x="1587" y="2375"/>
                    </a:cubicBezTo>
                    <a:cubicBezTo>
                      <a:pt x="2117" y="2147"/>
                      <a:pt x="2698" y="2002"/>
                      <a:pt x="3279" y="1971"/>
                    </a:cubicBezTo>
                    <a:cubicBezTo>
                      <a:pt x="3268" y="1940"/>
                      <a:pt x="3258" y="1919"/>
                      <a:pt x="3247" y="1888"/>
                    </a:cubicBezTo>
                    <a:cubicBezTo>
                      <a:pt x="3081" y="1452"/>
                      <a:pt x="2843" y="1017"/>
                      <a:pt x="2500" y="560"/>
                    </a:cubicBezTo>
                    <a:cubicBezTo>
                      <a:pt x="2355" y="363"/>
                      <a:pt x="2189" y="176"/>
                      <a:pt x="20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6"/>
              <p:cNvSpPr/>
              <p:nvPr/>
            </p:nvSpPr>
            <p:spPr>
              <a:xfrm>
                <a:off x="7684758" y="3231163"/>
                <a:ext cx="122088" cy="97256"/>
              </a:xfrm>
              <a:custGeom>
                <a:rect b="b" l="l" r="r" t="t"/>
                <a:pathLst>
                  <a:path extrusionOk="0" h="2158" w="2709">
                    <a:moveTo>
                      <a:pt x="2501" y="0"/>
                    </a:moveTo>
                    <a:cubicBezTo>
                      <a:pt x="2184" y="10"/>
                      <a:pt x="1857" y="61"/>
                      <a:pt x="1550" y="142"/>
                    </a:cubicBezTo>
                    <a:lnTo>
                      <a:pt x="1550" y="142"/>
                    </a:lnTo>
                    <a:cubicBezTo>
                      <a:pt x="1552" y="140"/>
                      <a:pt x="1554" y="138"/>
                      <a:pt x="1557" y="135"/>
                    </a:cubicBezTo>
                    <a:lnTo>
                      <a:pt x="1557" y="135"/>
                    </a:lnTo>
                    <a:cubicBezTo>
                      <a:pt x="1132" y="249"/>
                      <a:pt x="727" y="415"/>
                      <a:pt x="344" y="633"/>
                    </a:cubicBezTo>
                    <a:lnTo>
                      <a:pt x="344" y="643"/>
                    </a:lnTo>
                    <a:cubicBezTo>
                      <a:pt x="229" y="706"/>
                      <a:pt x="115" y="778"/>
                      <a:pt x="1" y="861"/>
                    </a:cubicBezTo>
                    <a:cubicBezTo>
                      <a:pt x="42" y="955"/>
                      <a:pt x="84" y="1058"/>
                      <a:pt x="115" y="1162"/>
                    </a:cubicBezTo>
                    <a:cubicBezTo>
                      <a:pt x="208" y="1432"/>
                      <a:pt x="271" y="1701"/>
                      <a:pt x="312" y="1960"/>
                    </a:cubicBezTo>
                    <a:cubicBezTo>
                      <a:pt x="323" y="2033"/>
                      <a:pt x="333" y="2096"/>
                      <a:pt x="333" y="2158"/>
                    </a:cubicBezTo>
                    <a:lnTo>
                      <a:pt x="395" y="2126"/>
                    </a:lnTo>
                    <a:cubicBezTo>
                      <a:pt x="696" y="2023"/>
                      <a:pt x="1017" y="1960"/>
                      <a:pt x="1329" y="1930"/>
                    </a:cubicBezTo>
                    <a:cubicBezTo>
                      <a:pt x="1453" y="1919"/>
                      <a:pt x="1578" y="1919"/>
                      <a:pt x="1702" y="1919"/>
                    </a:cubicBezTo>
                    <a:cubicBezTo>
                      <a:pt x="1900" y="1919"/>
                      <a:pt x="2096" y="1930"/>
                      <a:pt x="2294" y="1960"/>
                    </a:cubicBezTo>
                    <a:cubicBezTo>
                      <a:pt x="2418" y="1971"/>
                      <a:pt x="2543" y="1992"/>
                      <a:pt x="2656" y="2023"/>
                    </a:cubicBezTo>
                    <a:cubicBezTo>
                      <a:pt x="2688" y="1774"/>
                      <a:pt x="2709" y="1536"/>
                      <a:pt x="2698" y="1287"/>
                    </a:cubicBezTo>
                    <a:cubicBezTo>
                      <a:pt x="2698" y="851"/>
                      <a:pt x="2626" y="415"/>
                      <a:pt x="250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6"/>
              <p:cNvSpPr/>
              <p:nvPr/>
            </p:nvSpPr>
            <p:spPr>
              <a:xfrm>
                <a:off x="7700216" y="3259646"/>
                <a:ext cx="45" cy="541"/>
              </a:xfrm>
              <a:custGeom>
                <a:rect b="b" l="l" r="r" t="t"/>
                <a:pathLst>
                  <a:path extrusionOk="0" h="12" w="1">
                    <a:moveTo>
                      <a:pt x="1" y="11"/>
                    </a:moveTo>
                    <a:lnTo>
                      <a:pt x="1" y="1"/>
                    </a:ln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6"/>
              <p:cNvSpPr/>
              <p:nvPr/>
            </p:nvSpPr>
            <p:spPr>
              <a:xfrm>
                <a:off x="7505748" y="3324184"/>
                <a:ext cx="298302" cy="297851"/>
              </a:xfrm>
              <a:custGeom>
                <a:rect b="b" l="l" r="r" t="t"/>
                <a:pathLst>
                  <a:path extrusionOk="0" h="6609" w="6619">
                    <a:moveTo>
                      <a:pt x="5664" y="0"/>
                    </a:moveTo>
                    <a:cubicBezTo>
                      <a:pt x="5332" y="0"/>
                      <a:pt x="5010" y="32"/>
                      <a:pt x="4689" y="115"/>
                    </a:cubicBezTo>
                    <a:lnTo>
                      <a:pt x="4699" y="115"/>
                    </a:lnTo>
                    <a:cubicBezTo>
                      <a:pt x="4565" y="145"/>
                      <a:pt x="4440" y="187"/>
                      <a:pt x="4326" y="239"/>
                    </a:cubicBezTo>
                    <a:cubicBezTo>
                      <a:pt x="4336" y="394"/>
                      <a:pt x="4346" y="550"/>
                      <a:pt x="4336" y="705"/>
                    </a:cubicBezTo>
                    <a:cubicBezTo>
                      <a:pt x="4336" y="986"/>
                      <a:pt x="4316" y="1266"/>
                      <a:pt x="4274" y="1535"/>
                    </a:cubicBezTo>
                    <a:cubicBezTo>
                      <a:pt x="4222" y="1805"/>
                      <a:pt x="4160" y="2075"/>
                      <a:pt x="4077" y="2334"/>
                    </a:cubicBezTo>
                    <a:cubicBezTo>
                      <a:pt x="4025" y="2480"/>
                      <a:pt x="3973" y="2625"/>
                      <a:pt x="3921" y="2749"/>
                    </a:cubicBezTo>
                    <a:cubicBezTo>
                      <a:pt x="3869" y="2884"/>
                      <a:pt x="3818" y="3008"/>
                      <a:pt x="3755" y="3133"/>
                    </a:cubicBezTo>
                    <a:cubicBezTo>
                      <a:pt x="3641" y="3382"/>
                      <a:pt x="3496" y="3621"/>
                      <a:pt x="3341" y="3870"/>
                    </a:cubicBezTo>
                    <a:cubicBezTo>
                      <a:pt x="3185" y="4108"/>
                      <a:pt x="3019" y="4326"/>
                      <a:pt x="2853" y="4523"/>
                    </a:cubicBezTo>
                    <a:cubicBezTo>
                      <a:pt x="2677" y="4741"/>
                      <a:pt x="2511" y="4928"/>
                      <a:pt x="2334" y="5094"/>
                    </a:cubicBezTo>
                    <a:cubicBezTo>
                      <a:pt x="2137" y="5280"/>
                      <a:pt x="1940" y="5456"/>
                      <a:pt x="1743" y="5612"/>
                    </a:cubicBezTo>
                    <a:cubicBezTo>
                      <a:pt x="1328" y="5924"/>
                      <a:pt x="892" y="6193"/>
                      <a:pt x="436" y="6411"/>
                    </a:cubicBezTo>
                    <a:cubicBezTo>
                      <a:pt x="291" y="6484"/>
                      <a:pt x="135" y="6546"/>
                      <a:pt x="0" y="6608"/>
                    </a:cubicBezTo>
                    <a:cubicBezTo>
                      <a:pt x="695" y="6473"/>
                      <a:pt x="1380" y="6276"/>
                      <a:pt x="2013" y="6007"/>
                    </a:cubicBezTo>
                    <a:cubicBezTo>
                      <a:pt x="2822" y="5654"/>
                      <a:pt x="3569" y="5177"/>
                      <a:pt x="4201" y="4585"/>
                    </a:cubicBezTo>
                    <a:cubicBezTo>
                      <a:pt x="4523" y="4285"/>
                      <a:pt x="4823" y="3942"/>
                      <a:pt x="5104" y="3568"/>
                    </a:cubicBezTo>
                    <a:cubicBezTo>
                      <a:pt x="5415" y="3154"/>
                      <a:pt x="5685" y="2697"/>
                      <a:pt x="5913" y="2231"/>
                    </a:cubicBezTo>
                    <a:cubicBezTo>
                      <a:pt x="6276" y="1515"/>
                      <a:pt x="6515" y="799"/>
                      <a:pt x="6618" y="104"/>
                    </a:cubicBezTo>
                    <a:cubicBezTo>
                      <a:pt x="6296" y="32"/>
                      <a:pt x="5985" y="0"/>
                      <a:pt x="566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6"/>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6"/>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6"/>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6"/>
              <p:cNvSpPr/>
              <p:nvPr/>
            </p:nvSpPr>
            <p:spPr>
              <a:xfrm>
                <a:off x="7664703" y="2683272"/>
                <a:ext cx="175313" cy="112669"/>
              </a:xfrm>
              <a:custGeom>
                <a:rect b="b" l="l" r="r" t="t"/>
                <a:pathLst>
                  <a:path extrusionOk="0" h="2500" w="3890">
                    <a:moveTo>
                      <a:pt x="1338" y="0"/>
                    </a:moveTo>
                    <a:cubicBezTo>
                      <a:pt x="1141" y="0"/>
                      <a:pt x="913" y="10"/>
                      <a:pt x="653" y="31"/>
                    </a:cubicBezTo>
                    <a:cubicBezTo>
                      <a:pt x="570" y="31"/>
                      <a:pt x="487" y="42"/>
                      <a:pt x="404" y="52"/>
                    </a:cubicBezTo>
                    <a:cubicBezTo>
                      <a:pt x="353" y="145"/>
                      <a:pt x="311" y="238"/>
                      <a:pt x="270" y="342"/>
                    </a:cubicBezTo>
                    <a:lnTo>
                      <a:pt x="270" y="332"/>
                    </a:lnTo>
                    <a:cubicBezTo>
                      <a:pt x="155" y="602"/>
                      <a:pt x="83" y="892"/>
                      <a:pt x="42" y="1183"/>
                    </a:cubicBezTo>
                    <a:lnTo>
                      <a:pt x="42" y="1172"/>
                    </a:lnTo>
                    <a:cubicBezTo>
                      <a:pt x="0" y="1515"/>
                      <a:pt x="0" y="1856"/>
                      <a:pt x="42" y="2188"/>
                    </a:cubicBezTo>
                    <a:lnTo>
                      <a:pt x="42" y="2178"/>
                    </a:lnTo>
                    <a:cubicBezTo>
                      <a:pt x="62" y="2292"/>
                      <a:pt x="83" y="2396"/>
                      <a:pt x="104" y="2500"/>
                    </a:cubicBezTo>
                    <a:cubicBezTo>
                      <a:pt x="374" y="2417"/>
                      <a:pt x="623" y="2365"/>
                      <a:pt x="882" y="2334"/>
                    </a:cubicBezTo>
                    <a:cubicBezTo>
                      <a:pt x="1006" y="2313"/>
                      <a:pt x="1141" y="2313"/>
                      <a:pt x="1276" y="2313"/>
                    </a:cubicBezTo>
                    <a:lnTo>
                      <a:pt x="1296" y="2313"/>
                    </a:lnTo>
                    <a:cubicBezTo>
                      <a:pt x="1328" y="2334"/>
                      <a:pt x="1359" y="2344"/>
                      <a:pt x="1390" y="2344"/>
                    </a:cubicBezTo>
                    <a:cubicBezTo>
                      <a:pt x="1400" y="2344"/>
                      <a:pt x="1411" y="2344"/>
                      <a:pt x="1421" y="2334"/>
                    </a:cubicBezTo>
                    <a:cubicBezTo>
                      <a:pt x="1462" y="2324"/>
                      <a:pt x="1483" y="2303"/>
                      <a:pt x="1515" y="2271"/>
                    </a:cubicBezTo>
                    <a:lnTo>
                      <a:pt x="1525" y="2261"/>
                    </a:lnTo>
                    <a:lnTo>
                      <a:pt x="1545" y="2241"/>
                    </a:lnTo>
                    <a:cubicBezTo>
                      <a:pt x="1764" y="1981"/>
                      <a:pt x="2054" y="1732"/>
                      <a:pt x="2458" y="1462"/>
                    </a:cubicBezTo>
                    <a:cubicBezTo>
                      <a:pt x="2811" y="1224"/>
                      <a:pt x="3174" y="996"/>
                      <a:pt x="3475" y="819"/>
                    </a:cubicBezTo>
                    <a:cubicBezTo>
                      <a:pt x="3620" y="736"/>
                      <a:pt x="3755" y="653"/>
                      <a:pt x="3890" y="570"/>
                    </a:cubicBezTo>
                    <a:cubicBezTo>
                      <a:pt x="3838" y="529"/>
                      <a:pt x="3786" y="498"/>
                      <a:pt x="3703" y="456"/>
                    </a:cubicBezTo>
                    <a:cubicBezTo>
                      <a:pt x="3537" y="373"/>
                      <a:pt x="3361" y="311"/>
                      <a:pt x="3184" y="259"/>
                    </a:cubicBezTo>
                    <a:cubicBezTo>
                      <a:pt x="3018" y="208"/>
                      <a:pt x="2842" y="155"/>
                      <a:pt x="2635" y="114"/>
                    </a:cubicBezTo>
                    <a:cubicBezTo>
                      <a:pt x="2230" y="42"/>
                      <a:pt x="1794" y="0"/>
                      <a:pt x="133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6"/>
              <p:cNvSpPr/>
              <p:nvPr/>
            </p:nvSpPr>
            <p:spPr>
              <a:xfrm>
                <a:off x="7689941" y="2559831"/>
                <a:ext cx="423589" cy="393665"/>
              </a:xfrm>
              <a:custGeom>
                <a:rect b="b" l="l" r="r" t="t"/>
                <a:pathLst>
                  <a:path extrusionOk="0" h="8735" w="9399">
                    <a:moveTo>
                      <a:pt x="3807" y="1"/>
                    </a:moveTo>
                    <a:cubicBezTo>
                      <a:pt x="3610" y="1"/>
                      <a:pt x="3403" y="21"/>
                      <a:pt x="3195" y="63"/>
                    </a:cubicBezTo>
                    <a:cubicBezTo>
                      <a:pt x="2583" y="167"/>
                      <a:pt x="2002" y="457"/>
                      <a:pt x="1525" y="893"/>
                    </a:cubicBezTo>
                    <a:cubicBezTo>
                      <a:pt x="1266" y="1131"/>
                      <a:pt x="1048" y="1411"/>
                      <a:pt x="851" y="1743"/>
                    </a:cubicBezTo>
                    <a:cubicBezTo>
                      <a:pt x="768" y="1888"/>
                      <a:pt x="695" y="2044"/>
                      <a:pt x="623" y="2200"/>
                    </a:cubicBezTo>
                    <a:lnTo>
                      <a:pt x="633" y="2200"/>
                    </a:lnTo>
                    <a:cubicBezTo>
                      <a:pt x="644" y="2200"/>
                      <a:pt x="653" y="2210"/>
                      <a:pt x="653" y="2230"/>
                    </a:cubicBezTo>
                    <a:cubicBezTo>
                      <a:pt x="674" y="2230"/>
                      <a:pt x="685" y="2251"/>
                      <a:pt x="685" y="2272"/>
                    </a:cubicBezTo>
                    <a:cubicBezTo>
                      <a:pt x="674" y="2283"/>
                      <a:pt x="674" y="2293"/>
                      <a:pt x="664" y="2303"/>
                    </a:cubicBezTo>
                    <a:cubicBezTo>
                      <a:pt x="674" y="2313"/>
                      <a:pt x="685" y="2324"/>
                      <a:pt x="674" y="2334"/>
                    </a:cubicBezTo>
                    <a:cubicBezTo>
                      <a:pt x="674" y="2355"/>
                      <a:pt x="664" y="2366"/>
                      <a:pt x="664" y="2376"/>
                    </a:cubicBezTo>
                    <a:lnTo>
                      <a:pt x="664" y="2396"/>
                    </a:lnTo>
                    <a:cubicBezTo>
                      <a:pt x="664" y="2407"/>
                      <a:pt x="653" y="2417"/>
                      <a:pt x="653" y="2417"/>
                    </a:cubicBezTo>
                    <a:cubicBezTo>
                      <a:pt x="653" y="2428"/>
                      <a:pt x="653" y="2428"/>
                      <a:pt x="664" y="2428"/>
                    </a:cubicBezTo>
                    <a:cubicBezTo>
                      <a:pt x="664" y="2438"/>
                      <a:pt x="653" y="2449"/>
                      <a:pt x="653" y="2459"/>
                    </a:cubicBezTo>
                    <a:cubicBezTo>
                      <a:pt x="653" y="2469"/>
                      <a:pt x="644" y="2479"/>
                      <a:pt x="644" y="2490"/>
                    </a:cubicBezTo>
                    <a:cubicBezTo>
                      <a:pt x="644" y="2500"/>
                      <a:pt x="644" y="2500"/>
                      <a:pt x="633" y="2511"/>
                    </a:cubicBezTo>
                    <a:cubicBezTo>
                      <a:pt x="529" y="2749"/>
                      <a:pt x="415" y="2988"/>
                      <a:pt x="301" y="3226"/>
                    </a:cubicBezTo>
                    <a:cubicBezTo>
                      <a:pt x="218" y="3434"/>
                      <a:pt x="146" y="3652"/>
                      <a:pt x="104" y="3880"/>
                    </a:cubicBezTo>
                    <a:cubicBezTo>
                      <a:pt x="31" y="4181"/>
                      <a:pt x="0" y="4502"/>
                      <a:pt x="0" y="4834"/>
                    </a:cubicBezTo>
                    <a:cubicBezTo>
                      <a:pt x="0" y="5457"/>
                      <a:pt x="156" y="6079"/>
                      <a:pt x="446" y="6629"/>
                    </a:cubicBezTo>
                    <a:cubicBezTo>
                      <a:pt x="736" y="7179"/>
                      <a:pt x="1183" y="7645"/>
                      <a:pt x="1722" y="7988"/>
                    </a:cubicBezTo>
                    <a:cubicBezTo>
                      <a:pt x="1992" y="8154"/>
                      <a:pt x="2313" y="8288"/>
                      <a:pt x="2718" y="8424"/>
                    </a:cubicBezTo>
                    <a:cubicBezTo>
                      <a:pt x="3081" y="8548"/>
                      <a:pt x="3475" y="8631"/>
                      <a:pt x="3911" y="8682"/>
                    </a:cubicBezTo>
                    <a:cubicBezTo>
                      <a:pt x="4180" y="8724"/>
                      <a:pt x="4461" y="8735"/>
                      <a:pt x="4740" y="8735"/>
                    </a:cubicBezTo>
                    <a:cubicBezTo>
                      <a:pt x="5291" y="8735"/>
                      <a:pt x="5830" y="8672"/>
                      <a:pt x="6349" y="8537"/>
                    </a:cubicBezTo>
                    <a:cubicBezTo>
                      <a:pt x="6743" y="8433"/>
                      <a:pt x="7106" y="8299"/>
                      <a:pt x="7437" y="8133"/>
                    </a:cubicBezTo>
                    <a:cubicBezTo>
                      <a:pt x="7759" y="7967"/>
                      <a:pt x="8071" y="7760"/>
                      <a:pt x="8350" y="7521"/>
                    </a:cubicBezTo>
                    <a:cubicBezTo>
                      <a:pt x="8631" y="7272"/>
                      <a:pt x="8869" y="6981"/>
                      <a:pt x="9056" y="6681"/>
                    </a:cubicBezTo>
                    <a:cubicBezTo>
                      <a:pt x="9149" y="6525"/>
                      <a:pt x="9222" y="6359"/>
                      <a:pt x="9284" y="6183"/>
                    </a:cubicBezTo>
                    <a:cubicBezTo>
                      <a:pt x="9346" y="5996"/>
                      <a:pt x="9388" y="5809"/>
                      <a:pt x="9398" y="5633"/>
                    </a:cubicBezTo>
                    <a:cubicBezTo>
                      <a:pt x="9398" y="5561"/>
                      <a:pt x="9388" y="5488"/>
                      <a:pt x="9378" y="5405"/>
                    </a:cubicBezTo>
                    <a:cubicBezTo>
                      <a:pt x="9367" y="5322"/>
                      <a:pt x="9336" y="5249"/>
                      <a:pt x="9305" y="5187"/>
                    </a:cubicBezTo>
                    <a:cubicBezTo>
                      <a:pt x="9263" y="5083"/>
                      <a:pt x="9191" y="4990"/>
                      <a:pt x="9076" y="4876"/>
                    </a:cubicBezTo>
                    <a:cubicBezTo>
                      <a:pt x="8993" y="4803"/>
                      <a:pt x="8910" y="4731"/>
                      <a:pt x="8827" y="4668"/>
                    </a:cubicBezTo>
                    <a:lnTo>
                      <a:pt x="8755" y="4606"/>
                    </a:lnTo>
                    <a:cubicBezTo>
                      <a:pt x="8610" y="4482"/>
                      <a:pt x="8495" y="4367"/>
                      <a:pt x="8392" y="4254"/>
                    </a:cubicBezTo>
                    <a:cubicBezTo>
                      <a:pt x="8382" y="4243"/>
                      <a:pt x="8361" y="4222"/>
                      <a:pt x="8350" y="4201"/>
                    </a:cubicBezTo>
                    <a:lnTo>
                      <a:pt x="8340" y="4191"/>
                    </a:lnTo>
                    <a:cubicBezTo>
                      <a:pt x="8216" y="4025"/>
                      <a:pt x="8101" y="3828"/>
                      <a:pt x="7998" y="3579"/>
                    </a:cubicBezTo>
                    <a:cubicBezTo>
                      <a:pt x="7925" y="3413"/>
                      <a:pt x="7863" y="3237"/>
                      <a:pt x="7801" y="3071"/>
                    </a:cubicBezTo>
                    <a:cubicBezTo>
                      <a:pt x="7739" y="2884"/>
                      <a:pt x="7666" y="2698"/>
                      <a:pt x="7593" y="2521"/>
                    </a:cubicBezTo>
                    <a:cubicBezTo>
                      <a:pt x="7448" y="2189"/>
                      <a:pt x="7251" y="1868"/>
                      <a:pt x="7002" y="1566"/>
                    </a:cubicBezTo>
                    <a:cubicBezTo>
                      <a:pt x="6784" y="1287"/>
                      <a:pt x="6504" y="1027"/>
                      <a:pt x="6183" y="799"/>
                    </a:cubicBezTo>
                    <a:cubicBezTo>
                      <a:pt x="5892" y="591"/>
                      <a:pt x="5570" y="416"/>
                      <a:pt x="5208" y="270"/>
                    </a:cubicBezTo>
                    <a:cubicBezTo>
                      <a:pt x="4886" y="146"/>
                      <a:pt x="4533" y="63"/>
                      <a:pt x="4180" y="21"/>
                    </a:cubicBezTo>
                    <a:cubicBezTo>
                      <a:pt x="4056" y="11"/>
                      <a:pt x="3931" y="1"/>
                      <a:pt x="38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6"/>
              <p:cNvSpPr/>
              <p:nvPr/>
            </p:nvSpPr>
            <p:spPr>
              <a:xfrm>
                <a:off x="7689445" y="2677143"/>
                <a:ext cx="407681" cy="276805"/>
              </a:xfrm>
              <a:custGeom>
                <a:rect b="b" l="l" r="r" t="t"/>
                <a:pathLst>
                  <a:path extrusionOk="0" h="6142" w="9046">
                    <a:moveTo>
                      <a:pt x="602" y="1"/>
                    </a:moveTo>
                    <a:lnTo>
                      <a:pt x="602" y="1"/>
                    </a:lnTo>
                    <a:cubicBezTo>
                      <a:pt x="509" y="208"/>
                      <a:pt x="406" y="416"/>
                      <a:pt x="323" y="602"/>
                    </a:cubicBezTo>
                    <a:lnTo>
                      <a:pt x="312" y="623"/>
                    </a:lnTo>
                    <a:cubicBezTo>
                      <a:pt x="229" y="831"/>
                      <a:pt x="157" y="1049"/>
                      <a:pt x="104" y="1266"/>
                    </a:cubicBezTo>
                    <a:cubicBezTo>
                      <a:pt x="42" y="1578"/>
                      <a:pt x="1" y="1899"/>
                      <a:pt x="11" y="2231"/>
                    </a:cubicBezTo>
                    <a:cubicBezTo>
                      <a:pt x="11" y="2854"/>
                      <a:pt x="167" y="3476"/>
                      <a:pt x="457" y="4026"/>
                    </a:cubicBezTo>
                    <a:cubicBezTo>
                      <a:pt x="747" y="4576"/>
                      <a:pt x="1194" y="5042"/>
                      <a:pt x="1733" y="5385"/>
                    </a:cubicBezTo>
                    <a:cubicBezTo>
                      <a:pt x="2003" y="5551"/>
                      <a:pt x="2324" y="5696"/>
                      <a:pt x="2729" y="5821"/>
                    </a:cubicBezTo>
                    <a:cubicBezTo>
                      <a:pt x="3092" y="5945"/>
                      <a:pt x="3486" y="6028"/>
                      <a:pt x="3922" y="6090"/>
                    </a:cubicBezTo>
                    <a:cubicBezTo>
                      <a:pt x="4202" y="6121"/>
                      <a:pt x="4482" y="6142"/>
                      <a:pt x="4751" y="6142"/>
                    </a:cubicBezTo>
                    <a:cubicBezTo>
                      <a:pt x="5302" y="6142"/>
                      <a:pt x="5841" y="6069"/>
                      <a:pt x="6360" y="5934"/>
                    </a:cubicBezTo>
                    <a:cubicBezTo>
                      <a:pt x="6754" y="5841"/>
                      <a:pt x="7117" y="5696"/>
                      <a:pt x="7448" y="5530"/>
                    </a:cubicBezTo>
                    <a:cubicBezTo>
                      <a:pt x="7770" y="5364"/>
                      <a:pt x="8082" y="5157"/>
                      <a:pt x="8361" y="4918"/>
                    </a:cubicBezTo>
                    <a:cubicBezTo>
                      <a:pt x="8631" y="4679"/>
                      <a:pt x="8870" y="4410"/>
                      <a:pt x="9046" y="4119"/>
                    </a:cubicBezTo>
                    <a:lnTo>
                      <a:pt x="9046" y="4119"/>
                    </a:lnTo>
                    <a:cubicBezTo>
                      <a:pt x="8704" y="4461"/>
                      <a:pt x="8299" y="4742"/>
                      <a:pt x="7863" y="4949"/>
                    </a:cubicBezTo>
                    <a:cubicBezTo>
                      <a:pt x="7708" y="5021"/>
                      <a:pt x="7563" y="5084"/>
                      <a:pt x="7407" y="5146"/>
                    </a:cubicBezTo>
                    <a:cubicBezTo>
                      <a:pt x="7252" y="5198"/>
                      <a:pt x="7096" y="5250"/>
                      <a:pt x="6930" y="5291"/>
                    </a:cubicBezTo>
                    <a:cubicBezTo>
                      <a:pt x="6639" y="5364"/>
                      <a:pt x="6349" y="5426"/>
                      <a:pt x="6058" y="5457"/>
                    </a:cubicBezTo>
                    <a:cubicBezTo>
                      <a:pt x="5747" y="5509"/>
                      <a:pt x="5436" y="5530"/>
                      <a:pt x="5125" y="5540"/>
                    </a:cubicBezTo>
                    <a:cubicBezTo>
                      <a:pt x="4804" y="5540"/>
                      <a:pt x="4472" y="5530"/>
                      <a:pt x="4161" y="5489"/>
                    </a:cubicBezTo>
                    <a:cubicBezTo>
                      <a:pt x="3839" y="5447"/>
                      <a:pt x="3527" y="5395"/>
                      <a:pt x="3227" y="5302"/>
                    </a:cubicBezTo>
                    <a:cubicBezTo>
                      <a:pt x="2926" y="5219"/>
                      <a:pt x="2635" y="5104"/>
                      <a:pt x="2366" y="4959"/>
                    </a:cubicBezTo>
                    <a:cubicBezTo>
                      <a:pt x="2096" y="4814"/>
                      <a:pt x="1847" y="4648"/>
                      <a:pt x="1630" y="4440"/>
                    </a:cubicBezTo>
                    <a:cubicBezTo>
                      <a:pt x="1401" y="4223"/>
                      <a:pt x="1204" y="3984"/>
                      <a:pt x="1049" y="3714"/>
                    </a:cubicBezTo>
                    <a:cubicBezTo>
                      <a:pt x="883" y="3424"/>
                      <a:pt x="758" y="3113"/>
                      <a:pt x="675" y="2802"/>
                    </a:cubicBezTo>
                    <a:cubicBezTo>
                      <a:pt x="581" y="2460"/>
                      <a:pt x="530" y="2117"/>
                      <a:pt x="499" y="1764"/>
                    </a:cubicBezTo>
                    <a:cubicBezTo>
                      <a:pt x="468" y="1412"/>
                      <a:pt x="468" y="1059"/>
                      <a:pt x="499" y="706"/>
                    </a:cubicBezTo>
                    <a:cubicBezTo>
                      <a:pt x="519" y="468"/>
                      <a:pt x="551" y="229"/>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6"/>
              <p:cNvSpPr/>
              <p:nvPr/>
            </p:nvSpPr>
            <p:spPr>
              <a:xfrm>
                <a:off x="7757272" y="2552350"/>
                <a:ext cx="103340" cy="61292"/>
              </a:xfrm>
              <a:custGeom>
                <a:rect b="b" l="l" r="r" t="t"/>
                <a:pathLst>
                  <a:path extrusionOk="0" h="1360" w="2293">
                    <a:moveTo>
                      <a:pt x="851" y="1"/>
                    </a:moveTo>
                    <a:cubicBezTo>
                      <a:pt x="705" y="1"/>
                      <a:pt x="570" y="31"/>
                      <a:pt x="446" y="73"/>
                    </a:cubicBezTo>
                    <a:cubicBezTo>
                      <a:pt x="321" y="114"/>
                      <a:pt x="218" y="197"/>
                      <a:pt x="135" y="312"/>
                    </a:cubicBezTo>
                    <a:cubicBezTo>
                      <a:pt x="42" y="436"/>
                      <a:pt x="0" y="571"/>
                      <a:pt x="0" y="695"/>
                    </a:cubicBezTo>
                    <a:cubicBezTo>
                      <a:pt x="10" y="747"/>
                      <a:pt x="21" y="799"/>
                      <a:pt x="42" y="851"/>
                    </a:cubicBezTo>
                    <a:cubicBezTo>
                      <a:pt x="72" y="903"/>
                      <a:pt x="104" y="955"/>
                      <a:pt x="155" y="1006"/>
                    </a:cubicBezTo>
                    <a:cubicBezTo>
                      <a:pt x="197" y="1048"/>
                      <a:pt x="238" y="1079"/>
                      <a:pt x="280" y="1100"/>
                    </a:cubicBezTo>
                    <a:cubicBezTo>
                      <a:pt x="332" y="1142"/>
                      <a:pt x="394" y="1172"/>
                      <a:pt x="446" y="1193"/>
                    </a:cubicBezTo>
                    <a:cubicBezTo>
                      <a:pt x="549" y="1245"/>
                      <a:pt x="674" y="1276"/>
                      <a:pt x="819" y="1308"/>
                    </a:cubicBezTo>
                    <a:cubicBezTo>
                      <a:pt x="934" y="1338"/>
                      <a:pt x="1037" y="1349"/>
                      <a:pt x="1151" y="1359"/>
                    </a:cubicBezTo>
                    <a:lnTo>
                      <a:pt x="1234" y="1359"/>
                    </a:lnTo>
                    <a:cubicBezTo>
                      <a:pt x="1359" y="1359"/>
                      <a:pt x="1473" y="1349"/>
                      <a:pt x="1587" y="1328"/>
                    </a:cubicBezTo>
                    <a:cubicBezTo>
                      <a:pt x="1743" y="1287"/>
                      <a:pt x="1877" y="1245"/>
                      <a:pt x="1981" y="1172"/>
                    </a:cubicBezTo>
                    <a:cubicBezTo>
                      <a:pt x="2147" y="1069"/>
                      <a:pt x="2292" y="872"/>
                      <a:pt x="2251" y="654"/>
                    </a:cubicBezTo>
                    <a:cubicBezTo>
                      <a:pt x="2230" y="602"/>
                      <a:pt x="2220" y="550"/>
                      <a:pt x="2188" y="499"/>
                    </a:cubicBezTo>
                    <a:cubicBezTo>
                      <a:pt x="2168" y="467"/>
                      <a:pt x="2158" y="446"/>
                      <a:pt x="2137" y="425"/>
                    </a:cubicBezTo>
                    <a:cubicBezTo>
                      <a:pt x="2126" y="395"/>
                      <a:pt x="2105" y="374"/>
                      <a:pt x="2095" y="353"/>
                    </a:cubicBezTo>
                    <a:cubicBezTo>
                      <a:pt x="2064" y="343"/>
                      <a:pt x="2033" y="322"/>
                      <a:pt x="2012" y="301"/>
                    </a:cubicBezTo>
                    <a:lnTo>
                      <a:pt x="1950" y="270"/>
                    </a:lnTo>
                    <a:cubicBezTo>
                      <a:pt x="1909" y="239"/>
                      <a:pt x="1856" y="218"/>
                      <a:pt x="1794" y="197"/>
                    </a:cubicBezTo>
                    <a:cubicBezTo>
                      <a:pt x="1764" y="177"/>
                      <a:pt x="1732" y="167"/>
                      <a:pt x="1701" y="167"/>
                    </a:cubicBezTo>
                    <a:cubicBezTo>
                      <a:pt x="1587" y="125"/>
                      <a:pt x="1462" y="84"/>
                      <a:pt x="1328" y="52"/>
                    </a:cubicBezTo>
                    <a:cubicBezTo>
                      <a:pt x="1172" y="21"/>
                      <a:pt x="1017" y="11"/>
                      <a:pt x="861"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6"/>
              <p:cNvSpPr/>
              <p:nvPr/>
            </p:nvSpPr>
            <p:spPr>
              <a:xfrm>
                <a:off x="7717477" y="2613146"/>
                <a:ext cx="66925" cy="46780"/>
              </a:xfrm>
              <a:custGeom>
                <a:rect b="b" l="l" r="r" t="t"/>
                <a:pathLst>
                  <a:path extrusionOk="0" h="1038" w="1485">
                    <a:moveTo>
                      <a:pt x="520" y="0"/>
                    </a:moveTo>
                    <a:cubicBezTo>
                      <a:pt x="457" y="0"/>
                      <a:pt x="395" y="0"/>
                      <a:pt x="344" y="21"/>
                    </a:cubicBezTo>
                    <a:cubicBezTo>
                      <a:pt x="178" y="62"/>
                      <a:pt x="53" y="208"/>
                      <a:pt x="22" y="383"/>
                    </a:cubicBezTo>
                    <a:cubicBezTo>
                      <a:pt x="1" y="457"/>
                      <a:pt x="12" y="540"/>
                      <a:pt x="33" y="632"/>
                    </a:cubicBezTo>
                    <a:cubicBezTo>
                      <a:pt x="63" y="715"/>
                      <a:pt x="105" y="788"/>
                      <a:pt x="178" y="861"/>
                    </a:cubicBezTo>
                    <a:cubicBezTo>
                      <a:pt x="281" y="975"/>
                      <a:pt x="447" y="1037"/>
                      <a:pt x="644" y="1037"/>
                    </a:cubicBezTo>
                    <a:lnTo>
                      <a:pt x="717" y="1037"/>
                    </a:lnTo>
                    <a:cubicBezTo>
                      <a:pt x="779" y="1027"/>
                      <a:pt x="852" y="1017"/>
                      <a:pt x="945" y="985"/>
                    </a:cubicBezTo>
                    <a:cubicBezTo>
                      <a:pt x="1049" y="954"/>
                      <a:pt x="1142" y="913"/>
                      <a:pt x="1246" y="851"/>
                    </a:cubicBezTo>
                    <a:cubicBezTo>
                      <a:pt x="1329" y="798"/>
                      <a:pt x="1402" y="726"/>
                      <a:pt x="1443" y="653"/>
                    </a:cubicBezTo>
                    <a:cubicBezTo>
                      <a:pt x="1474" y="581"/>
                      <a:pt x="1485" y="487"/>
                      <a:pt x="1453" y="404"/>
                    </a:cubicBezTo>
                    <a:cubicBezTo>
                      <a:pt x="1381" y="238"/>
                      <a:pt x="1194" y="166"/>
                      <a:pt x="1038" y="114"/>
                    </a:cubicBezTo>
                    <a:cubicBezTo>
                      <a:pt x="987" y="93"/>
                      <a:pt x="935" y="83"/>
                      <a:pt x="883" y="83"/>
                    </a:cubicBezTo>
                    <a:cubicBezTo>
                      <a:pt x="800" y="52"/>
                      <a:pt x="727" y="21"/>
                      <a:pt x="655" y="10"/>
                    </a:cubicBezTo>
                    <a:cubicBezTo>
                      <a:pt x="613" y="0"/>
                      <a:pt x="561" y="0"/>
                      <a:pt x="520"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6"/>
              <p:cNvSpPr/>
              <p:nvPr/>
            </p:nvSpPr>
            <p:spPr>
              <a:xfrm>
                <a:off x="7672635" y="2554693"/>
                <a:ext cx="41147" cy="31592"/>
              </a:xfrm>
              <a:custGeom>
                <a:rect b="b" l="l" r="r" t="t"/>
                <a:pathLst>
                  <a:path extrusionOk="0" h="701" w="913">
                    <a:moveTo>
                      <a:pt x="509" y="0"/>
                    </a:moveTo>
                    <a:cubicBezTo>
                      <a:pt x="457" y="0"/>
                      <a:pt x="415" y="11"/>
                      <a:pt x="364" y="21"/>
                    </a:cubicBezTo>
                    <a:cubicBezTo>
                      <a:pt x="301" y="32"/>
                      <a:pt x="239" y="62"/>
                      <a:pt x="177" y="94"/>
                    </a:cubicBezTo>
                    <a:cubicBezTo>
                      <a:pt x="115" y="125"/>
                      <a:pt x="62" y="187"/>
                      <a:pt x="32" y="249"/>
                    </a:cubicBezTo>
                    <a:cubicBezTo>
                      <a:pt x="0" y="311"/>
                      <a:pt x="0" y="373"/>
                      <a:pt x="21" y="436"/>
                    </a:cubicBezTo>
                    <a:cubicBezTo>
                      <a:pt x="42" y="488"/>
                      <a:pt x="83" y="530"/>
                      <a:pt x="125" y="560"/>
                    </a:cubicBezTo>
                    <a:cubicBezTo>
                      <a:pt x="135" y="592"/>
                      <a:pt x="156" y="612"/>
                      <a:pt x="187" y="622"/>
                    </a:cubicBezTo>
                    <a:cubicBezTo>
                      <a:pt x="289" y="665"/>
                      <a:pt x="405" y="701"/>
                      <a:pt x="523" y="701"/>
                    </a:cubicBezTo>
                    <a:cubicBezTo>
                      <a:pt x="550" y="701"/>
                      <a:pt x="576" y="699"/>
                      <a:pt x="602" y="695"/>
                    </a:cubicBezTo>
                    <a:cubicBezTo>
                      <a:pt x="664" y="685"/>
                      <a:pt x="706" y="664"/>
                      <a:pt x="758" y="633"/>
                    </a:cubicBezTo>
                    <a:cubicBezTo>
                      <a:pt x="809" y="612"/>
                      <a:pt x="841" y="571"/>
                      <a:pt x="872" y="519"/>
                    </a:cubicBezTo>
                    <a:cubicBezTo>
                      <a:pt x="892" y="488"/>
                      <a:pt x="903" y="447"/>
                      <a:pt x="903" y="415"/>
                    </a:cubicBezTo>
                    <a:cubicBezTo>
                      <a:pt x="913" y="353"/>
                      <a:pt x="903" y="311"/>
                      <a:pt x="892" y="260"/>
                    </a:cubicBezTo>
                    <a:cubicBezTo>
                      <a:pt x="862" y="166"/>
                      <a:pt x="789" y="94"/>
                      <a:pt x="706" y="42"/>
                    </a:cubicBezTo>
                    <a:cubicBezTo>
                      <a:pt x="643" y="11"/>
                      <a:pt x="571" y="0"/>
                      <a:pt x="50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6"/>
              <p:cNvSpPr/>
              <p:nvPr/>
            </p:nvSpPr>
            <p:spPr>
              <a:xfrm>
                <a:off x="8005011" y="2876794"/>
                <a:ext cx="218352" cy="99149"/>
              </a:xfrm>
              <a:custGeom>
                <a:rect b="b" l="l" r="r" t="t"/>
                <a:pathLst>
                  <a:path extrusionOk="0" h="2200" w="4845">
                    <a:moveTo>
                      <a:pt x="312" y="1"/>
                    </a:moveTo>
                    <a:cubicBezTo>
                      <a:pt x="301" y="10"/>
                      <a:pt x="291" y="10"/>
                      <a:pt x="291" y="21"/>
                    </a:cubicBezTo>
                    <a:cubicBezTo>
                      <a:pt x="271" y="31"/>
                      <a:pt x="250" y="52"/>
                      <a:pt x="229" y="63"/>
                    </a:cubicBezTo>
                    <a:cubicBezTo>
                      <a:pt x="208" y="73"/>
                      <a:pt x="188" y="84"/>
                      <a:pt x="167" y="84"/>
                    </a:cubicBezTo>
                    <a:cubicBezTo>
                      <a:pt x="167" y="84"/>
                      <a:pt x="156" y="84"/>
                      <a:pt x="146" y="93"/>
                    </a:cubicBezTo>
                    <a:lnTo>
                      <a:pt x="105" y="93"/>
                    </a:lnTo>
                    <a:cubicBezTo>
                      <a:pt x="94" y="93"/>
                      <a:pt x="84" y="93"/>
                      <a:pt x="84" y="84"/>
                    </a:cubicBezTo>
                    <a:cubicBezTo>
                      <a:pt x="73" y="93"/>
                      <a:pt x="73" y="93"/>
                      <a:pt x="63" y="93"/>
                    </a:cubicBezTo>
                    <a:cubicBezTo>
                      <a:pt x="42" y="104"/>
                      <a:pt x="32" y="125"/>
                      <a:pt x="32" y="146"/>
                    </a:cubicBezTo>
                    <a:cubicBezTo>
                      <a:pt x="11" y="156"/>
                      <a:pt x="1" y="166"/>
                      <a:pt x="1" y="176"/>
                    </a:cubicBezTo>
                    <a:cubicBezTo>
                      <a:pt x="11" y="187"/>
                      <a:pt x="11" y="187"/>
                      <a:pt x="22" y="187"/>
                    </a:cubicBezTo>
                    <a:cubicBezTo>
                      <a:pt x="32" y="187"/>
                      <a:pt x="32" y="187"/>
                      <a:pt x="42" y="197"/>
                    </a:cubicBezTo>
                    <a:cubicBezTo>
                      <a:pt x="94" y="218"/>
                      <a:pt x="135" y="249"/>
                      <a:pt x="177" y="280"/>
                    </a:cubicBezTo>
                    <a:cubicBezTo>
                      <a:pt x="188" y="291"/>
                      <a:pt x="188" y="291"/>
                      <a:pt x="197" y="291"/>
                    </a:cubicBezTo>
                    <a:cubicBezTo>
                      <a:pt x="208" y="301"/>
                      <a:pt x="218" y="312"/>
                      <a:pt x="229" y="312"/>
                    </a:cubicBezTo>
                    <a:lnTo>
                      <a:pt x="322" y="374"/>
                    </a:lnTo>
                    <a:lnTo>
                      <a:pt x="395" y="446"/>
                    </a:lnTo>
                    <a:cubicBezTo>
                      <a:pt x="395" y="446"/>
                      <a:pt x="405" y="446"/>
                      <a:pt x="405" y="457"/>
                    </a:cubicBezTo>
                    <a:cubicBezTo>
                      <a:pt x="529" y="581"/>
                      <a:pt x="633" y="727"/>
                      <a:pt x="727" y="872"/>
                    </a:cubicBezTo>
                    <a:cubicBezTo>
                      <a:pt x="789" y="955"/>
                      <a:pt x="841" y="1048"/>
                      <a:pt x="903" y="1142"/>
                    </a:cubicBezTo>
                    <a:cubicBezTo>
                      <a:pt x="986" y="1276"/>
                      <a:pt x="1080" y="1421"/>
                      <a:pt x="1183" y="1556"/>
                    </a:cubicBezTo>
                    <a:cubicBezTo>
                      <a:pt x="1276" y="1681"/>
                      <a:pt x="1359" y="1785"/>
                      <a:pt x="1453" y="1878"/>
                    </a:cubicBezTo>
                    <a:cubicBezTo>
                      <a:pt x="1546" y="1971"/>
                      <a:pt x="1650" y="2044"/>
                      <a:pt x="1753" y="2106"/>
                    </a:cubicBezTo>
                    <a:cubicBezTo>
                      <a:pt x="1816" y="2127"/>
                      <a:pt x="1868" y="2147"/>
                      <a:pt x="1919" y="2168"/>
                    </a:cubicBezTo>
                    <a:cubicBezTo>
                      <a:pt x="1982" y="2189"/>
                      <a:pt x="2055" y="2200"/>
                      <a:pt x="2117" y="2200"/>
                    </a:cubicBezTo>
                    <a:lnTo>
                      <a:pt x="2148" y="2200"/>
                    </a:lnTo>
                    <a:cubicBezTo>
                      <a:pt x="2272" y="2200"/>
                      <a:pt x="2397" y="2168"/>
                      <a:pt x="2532" y="2117"/>
                    </a:cubicBezTo>
                    <a:cubicBezTo>
                      <a:pt x="2604" y="2085"/>
                      <a:pt x="2677" y="2044"/>
                      <a:pt x="2739" y="2002"/>
                    </a:cubicBezTo>
                    <a:cubicBezTo>
                      <a:pt x="2802" y="1961"/>
                      <a:pt x="2853" y="1919"/>
                      <a:pt x="2915" y="1857"/>
                    </a:cubicBezTo>
                    <a:cubicBezTo>
                      <a:pt x="3009" y="1774"/>
                      <a:pt x="3081" y="1681"/>
                      <a:pt x="3154" y="1598"/>
                    </a:cubicBezTo>
                    <a:lnTo>
                      <a:pt x="3206" y="1536"/>
                    </a:lnTo>
                    <a:cubicBezTo>
                      <a:pt x="3226" y="1504"/>
                      <a:pt x="3247" y="1483"/>
                      <a:pt x="3268" y="1463"/>
                    </a:cubicBezTo>
                    <a:cubicBezTo>
                      <a:pt x="3362" y="1359"/>
                      <a:pt x="3434" y="1287"/>
                      <a:pt x="3507" y="1234"/>
                    </a:cubicBezTo>
                    <a:cubicBezTo>
                      <a:pt x="3548" y="1214"/>
                      <a:pt x="3579" y="1193"/>
                      <a:pt x="3611" y="1172"/>
                    </a:cubicBezTo>
                    <a:lnTo>
                      <a:pt x="3621" y="1172"/>
                    </a:lnTo>
                    <a:cubicBezTo>
                      <a:pt x="3631" y="1162"/>
                      <a:pt x="3652" y="1162"/>
                      <a:pt x="3662" y="1152"/>
                    </a:cubicBezTo>
                    <a:cubicBezTo>
                      <a:pt x="3673" y="1152"/>
                      <a:pt x="3683" y="1142"/>
                      <a:pt x="3683" y="1142"/>
                    </a:cubicBezTo>
                    <a:cubicBezTo>
                      <a:pt x="3756" y="1121"/>
                      <a:pt x="3828" y="1110"/>
                      <a:pt x="3911" y="1100"/>
                    </a:cubicBezTo>
                    <a:lnTo>
                      <a:pt x="4067" y="1100"/>
                    </a:lnTo>
                    <a:cubicBezTo>
                      <a:pt x="4181" y="1110"/>
                      <a:pt x="4305" y="1142"/>
                      <a:pt x="4409" y="1183"/>
                    </a:cubicBezTo>
                    <a:cubicBezTo>
                      <a:pt x="4440" y="1193"/>
                      <a:pt x="4461" y="1204"/>
                      <a:pt x="4482" y="1214"/>
                    </a:cubicBezTo>
                    <a:cubicBezTo>
                      <a:pt x="4420" y="1162"/>
                      <a:pt x="4347" y="1100"/>
                      <a:pt x="4264" y="1048"/>
                    </a:cubicBezTo>
                    <a:cubicBezTo>
                      <a:pt x="4222" y="1017"/>
                      <a:pt x="4171" y="996"/>
                      <a:pt x="4129" y="965"/>
                    </a:cubicBezTo>
                    <a:cubicBezTo>
                      <a:pt x="4118" y="965"/>
                      <a:pt x="4118" y="965"/>
                      <a:pt x="4118" y="955"/>
                    </a:cubicBezTo>
                    <a:cubicBezTo>
                      <a:pt x="4109" y="955"/>
                      <a:pt x="4098" y="944"/>
                      <a:pt x="4098" y="944"/>
                    </a:cubicBezTo>
                    <a:lnTo>
                      <a:pt x="4098" y="913"/>
                    </a:lnTo>
                    <a:cubicBezTo>
                      <a:pt x="4098" y="903"/>
                      <a:pt x="4109" y="893"/>
                      <a:pt x="4118" y="893"/>
                    </a:cubicBezTo>
                    <a:cubicBezTo>
                      <a:pt x="4160" y="882"/>
                      <a:pt x="4192" y="882"/>
                      <a:pt x="4233" y="872"/>
                    </a:cubicBezTo>
                    <a:cubicBezTo>
                      <a:pt x="4264" y="872"/>
                      <a:pt x="4295" y="861"/>
                      <a:pt x="4337" y="861"/>
                    </a:cubicBezTo>
                    <a:lnTo>
                      <a:pt x="4367" y="861"/>
                    </a:lnTo>
                    <a:cubicBezTo>
                      <a:pt x="4420" y="861"/>
                      <a:pt x="4471" y="872"/>
                      <a:pt x="4523" y="872"/>
                    </a:cubicBezTo>
                    <a:cubicBezTo>
                      <a:pt x="4627" y="882"/>
                      <a:pt x="4741" y="903"/>
                      <a:pt x="4845" y="923"/>
                    </a:cubicBezTo>
                    <a:cubicBezTo>
                      <a:pt x="4772" y="861"/>
                      <a:pt x="4699" y="810"/>
                      <a:pt x="4627" y="757"/>
                    </a:cubicBezTo>
                    <a:cubicBezTo>
                      <a:pt x="4533" y="695"/>
                      <a:pt x="4430" y="654"/>
                      <a:pt x="4326" y="612"/>
                    </a:cubicBezTo>
                    <a:cubicBezTo>
                      <a:pt x="4233" y="591"/>
                      <a:pt x="4129" y="571"/>
                      <a:pt x="4026" y="571"/>
                    </a:cubicBezTo>
                    <a:cubicBezTo>
                      <a:pt x="3901" y="571"/>
                      <a:pt x="3787" y="591"/>
                      <a:pt x="3673" y="633"/>
                    </a:cubicBezTo>
                    <a:cubicBezTo>
                      <a:pt x="3434" y="716"/>
                      <a:pt x="3247" y="882"/>
                      <a:pt x="3060" y="1048"/>
                    </a:cubicBezTo>
                    <a:cubicBezTo>
                      <a:pt x="2957" y="1131"/>
                      <a:pt x="2853" y="1225"/>
                      <a:pt x="2749" y="1297"/>
                    </a:cubicBezTo>
                    <a:cubicBezTo>
                      <a:pt x="2646" y="1359"/>
                      <a:pt x="2563" y="1400"/>
                      <a:pt x="2470" y="1442"/>
                    </a:cubicBezTo>
                    <a:cubicBezTo>
                      <a:pt x="2397" y="1463"/>
                      <a:pt x="2314" y="1473"/>
                      <a:pt x="2241" y="1483"/>
                    </a:cubicBezTo>
                    <a:lnTo>
                      <a:pt x="2200" y="1483"/>
                    </a:lnTo>
                    <a:cubicBezTo>
                      <a:pt x="2148" y="1483"/>
                      <a:pt x="2096" y="1483"/>
                      <a:pt x="2044" y="1473"/>
                    </a:cubicBezTo>
                    <a:cubicBezTo>
                      <a:pt x="1992" y="1463"/>
                      <a:pt x="1940" y="1442"/>
                      <a:pt x="1889" y="1421"/>
                    </a:cubicBezTo>
                    <a:cubicBezTo>
                      <a:pt x="1816" y="1380"/>
                      <a:pt x="1753" y="1338"/>
                      <a:pt x="1691" y="1287"/>
                    </a:cubicBezTo>
                    <a:cubicBezTo>
                      <a:pt x="1567" y="1172"/>
                      <a:pt x="1474" y="1059"/>
                      <a:pt x="1391" y="955"/>
                    </a:cubicBezTo>
                    <a:cubicBezTo>
                      <a:pt x="1349" y="903"/>
                      <a:pt x="1308" y="840"/>
                      <a:pt x="1276" y="789"/>
                    </a:cubicBezTo>
                    <a:cubicBezTo>
                      <a:pt x="1214" y="716"/>
                      <a:pt x="1163" y="633"/>
                      <a:pt x="1100" y="561"/>
                    </a:cubicBezTo>
                    <a:cubicBezTo>
                      <a:pt x="986" y="415"/>
                      <a:pt x="882" y="301"/>
                      <a:pt x="768" y="208"/>
                    </a:cubicBezTo>
                    <a:cubicBezTo>
                      <a:pt x="706" y="166"/>
                      <a:pt x="644" y="125"/>
                      <a:pt x="571" y="84"/>
                    </a:cubicBezTo>
                    <a:cubicBezTo>
                      <a:pt x="478" y="42"/>
                      <a:pt x="395" y="10"/>
                      <a:pt x="31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6"/>
              <p:cNvSpPr/>
              <p:nvPr/>
            </p:nvSpPr>
            <p:spPr>
              <a:xfrm>
                <a:off x="8195784" y="2919338"/>
                <a:ext cx="451" cy="496"/>
              </a:xfrm>
              <a:custGeom>
                <a:rect b="b" l="l" r="r" t="t"/>
                <a:pathLst>
                  <a:path extrusionOk="0" h="11" w="10">
                    <a:moveTo>
                      <a:pt x="0" y="0"/>
                    </a:moveTo>
                    <a:lnTo>
                      <a:pt x="10" y="11"/>
                    </a:lnTo>
                    <a:cubicBezTo>
                      <a:pt x="10" y="11"/>
                      <a:pt x="10" y="0"/>
                      <a:pt x="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6"/>
              <p:cNvSpPr/>
              <p:nvPr/>
            </p:nvSpPr>
            <p:spPr>
              <a:xfrm>
                <a:off x="8197137" y="2923980"/>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6"/>
              <p:cNvSpPr/>
              <p:nvPr/>
            </p:nvSpPr>
            <p:spPr>
              <a:xfrm>
                <a:off x="8176135" y="2912308"/>
                <a:ext cx="37902" cy="23435"/>
              </a:xfrm>
              <a:custGeom>
                <a:rect b="b" l="l" r="r" t="t"/>
                <a:pathLst>
                  <a:path extrusionOk="0" h="520" w="841">
                    <a:moveTo>
                      <a:pt x="52" y="1"/>
                    </a:moveTo>
                    <a:cubicBezTo>
                      <a:pt x="31" y="1"/>
                      <a:pt x="10" y="32"/>
                      <a:pt x="0" y="52"/>
                    </a:cubicBezTo>
                    <a:cubicBezTo>
                      <a:pt x="0" y="63"/>
                      <a:pt x="0" y="84"/>
                      <a:pt x="10" y="94"/>
                    </a:cubicBezTo>
                    <a:cubicBezTo>
                      <a:pt x="21" y="105"/>
                      <a:pt x="31" y="105"/>
                      <a:pt x="52" y="115"/>
                    </a:cubicBezTo>
                    <a:cubicBezTo>
                      <a:pt x="63" y="115"/>
                      <a:pt x="83" y="125"/>
                      <a:pt x="104" y="125"/>
                    </a:cubicBezTo>
                    <a:lnTo>
                      <a:pt x="259" y="188"/>
                    </a:lnTo>
                    <a:cubicBezTo>
                      <a:pt x="312" y="208"/>
                      <a:pt x="374" y="239"/>
                      <a:pt x="425" y="271"/>
                    </a:cubicBezTo>
                    <a:lnTo>
                      <a:pt x="415" y="271"/>
                    </a:lnTo>
                    <a:cubicBezTo>
                      <a:pt x="467" y="301"/>
                      <a:pt x="529" y="343"/>
                      <a:pt x="581" y="384"/>
                    </a:cubicBezTo>
                    <a:cubicBezTo>
                      <a:pt x="591" y="384"/>
                      <a:pt x="602" y="395"/>
                      <a:pt x="612" y="395"/>
                    </a:cubicBezTo>
                    <a:lnTo>
                      <a:pt x="799" y="488"/>
                    </a:lnTo>
                    <a:cubicBezTo>
                      <a:pt x="809" y="499"/>
                      <a:pt x="830" y="509"/>
                      <a:pt x="840" y="520"/>
                    </a:cubicBezTo>
                    <a:cubicBezTo>
                      <a:pt x="799" y="467"/>
                      <a:pt x="757" y="426"/>
                      <a:pt x="716" y="384"/>
                    </a:cubicBezTo>
                    <a:cubicBezTo>
                      <a:pt x="653" y="322"/>
                      <a:pt x="591" y="260"/>
                      <a:pt x="519" y="208"/>
                    </a:cubicBezTo>
                    <a:cubicBezTo>
                      <a:pt x="498" y="198"/>
                      <a:pt x="478" y="188"/>
                      <a:pt x="467" y="177"/>
                    </a:cubicBezTo>
                    <a:lnTo>
                      <a:pt x="457" y="177"/>
                    </a:lnTo>
                    <a:cubicBezTo>
                      <a:pt x="457" y="167"/>
                      <a:pt x="457" y="167"/>
                      <a:pt x="446" y="167"/>
                    </a:cubicBezTo>
                    <a:cubicBezTo>
                      <a:pt x="332" y="94"/>
                      <a:pt x="197" y="32"/>
                      <a:pt x="63" y="11"/>
                    </a:cubicBezTo>
                    <a:cubicBezTo>
                      <a:pt x="63" y="1"/>
                      <a:pt x="63" y="1"/>
                      <a:pt x="5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6"/>
              <p:cNvSpPr/>
              <p:nvPr/>
            </p:nvSpPr>
            <p:spPr>
              <a:xfrm>
                <a:off x="8180822" y="2917941"/>
                <a:ext cx="45" cy="45"/>
              </a:xfrm>
              <a:custGeom>
                <a:rect b="b" l="l" r="r" t="t"/>
                <a:pathLst>
                  <a:path extrusionOk="0" h="1" w="1">
                    <a:moveTo>
                      <a:pt x="0" y="0"/>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6"/>
              <p:cNvSpPr/>
              <p:nvPr/>
            </p:nvSpPr>
            <p:spPr>
              <a:xfrm>
                <a:off x="8144767" y="2919338"/>
                <a:ext cx="67872" cy="17216"/>
              </a:xfrm>
              <a:custGeom>
                <a:rect b="b" l="l" r="r" t="t"/>
                <a:pathLst>
                  <a:path extrusionOk="0" h="382" w="1506">
                    <a:moveTo>
                      <a:pt x="634" y="0"/>
                    </a:moveTo>
                    <a:cubicBezTo>
                      <a:pt x="572" y="0"/>
                      <a:pt x="510" y="11"/>
                      <a:pt x="447" y="21"/>
                    </a:cubicBezTo>
                    <a:cubicBezTo>
                      <a:pt x="302" y="52"/>
                      <a:pt x="167" y="115"/>
                      <a:pt x="53" y="198"/>
                    </a:cubicBezTo>
                    <a:cubicBezTo>
                      <a:pt x="12" y="228"/>
                      <a:pt x="1" y="290"/>
                      <a:pt x="32" y="343"/>
                    </a:cubicBezTo>
                    <a:cubicBezTo>
                      <a:pt x="51" y="368"/>
                      <a:pt x="81" y="381"/>
                      <a:pt x="114" y="381"/>
                    </a:cubicBezTo>
                    <a:cubicBezTo>
                      <a:pt x="135" y="381"/>
                      <a:pt x="157" y="376"/>
                      <a:pt x="178" y="364"/>
                    </a:cubicBezTo>
                    <a:cubicBezTo>
                      <a:pt x="198" y="343"/>
                      <a:pt x="219" y="332"/>
                      <a:pt x="240" y="311"/>
                    </a:cubicBezTo>
                    <a:cubicBezTo>
                      <a:pt x="312" y="281"/>
                      <a:pt x="385" y="249"/>
                      <a:pt x="457" y="228"/>
                    </a:cubicBezTo>
                    <a:cubicBezTo>
                      <a:pt x="489" y="218"/>
                      <a:pt x="520" y="218"/>
                      <a:pt x="551" y="218"/>
                    </a:cubicBezTo>
                    <a:cubicBezTo>
                      <a:pt x="551" y="208"/>
                      <a:pt x="561" y="208"/>
                      <a:pt x="572" y="208"/>
                    </a:cubicBezTo>
                    <a:cubicBezTo>
                      <a:pt x="582" y="198"/>
                      <a:pt x="603" y="198"/>
                      <a:pt x="623" y="187"/>
                    </a:cubicBezTo>
                    <a:lnTo>
                      <a:pt x="655" y="187"/>
                    </a:lnTo>
                    <a:cubicBezTo>
                      <a:pt x="676" y="177"/>
                      <a:pt x="706" y="177"/>
                      <a:pt x="738" y="166"/>
                    </a:cubicBezTo>
                    <a:cubicBezTo>
                      <a:pt x="759" y="166"/>
                      <a:pt x="789" y="166"/>
                      <a:pt x="810" y="156"/>
                    </a:cubicBezTo>
                    <a:lnTo>
                      <a:pt x="966" y="156"/>
                    </a:lnTo>
                    <a:cubicBezTo>
                      <a:pt x="1080" y="166"/>
                      <a:pt x="1204" y="198"/>
                      <a:pt x="1308" y="239"/>
                    </a:cubicBezTo>
                    <a:cubicBezTo>
                      <a:pt x="1370" y="270"/>
                      <a:pt x="1432" y="290"/>
                      <a:pt x="1495" y="332"/>
                    </a:cubicBezTo>
                    <a:lnTo>
                      <a:pt x="1505" y="332"/>
                    </a:lnTo>
                    <a:cubicBezTo>
                      <a:pt x="1474" y="311"/>
                      <a:pt x="1432" y="281"/>
                      <a:pt x="1402" y="260"/>
                    </a:cubicBezTo>
                    <a:cubicBezTo>
                      <a:pt x="1339" y="218"/>
                      <a:pt x="1287" y="187"/>
                      <a:pt x="1236" y="156"/>
                    </a:cubicBezTo>
                    <a:cubicBezTo>
                      <a:pt x="1174" y="125"/>
                      <a:pt x="1111" y="94"/>
                      <a:pt x="1049" y="73"/>
                    </a:cubicBezTo>
                    <a:cubicBezTo>
                      <a:pt x="987" y="52"/>
                      <a:pt x="914" y="32"/>
                      <a:pt x="842" y="11"/>
                    </a:cubicBezTo>
                    <a:cubicBezTo>
                      <a:pt x="779" y="0"/>
                      <a:pt x="706" y="0"/>
                      <a:pt x="644"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6"/>
              <p:cNvSpPr/>
              <p:nvPr/>
            </p:nvSpPr>
            <p:spPr>
              <a:xfrm>
                <a:off x="7979773" y="2853404"/>
                <a:ext cx="50521" cy="32764"/>
              </a:xfrm>
              <a:custGeom>
                <a:rect b="b" l="l" r="r" t="t"/>
                <a:pathLst>
                  <a:path extrusionOk="0" h="727" w="1121">
                    <a:moveTo>
                      <a:pt x="1027" y="1"/>
                    </a:moveTo>
                    <a:cubicBezTo>
                      <a:pt x="1006" y="1"/>
                      <a:pt x="976" y="32"/>
                      <a:pt x="976" y="63"/>
                    </a:cubicBezTo>
                    <a:cubicBezTo>
                      <a:pt x="976" y="115"/>
                      <a:pt x="986" y="156"/>
                      <a:pt x="976" y="208"/>
                    </a:cubicBezTo>
                    <a:cubicBezTo>
                      <a:pt x="965" y="250"/>
                      <a:pt x="955" y="301"/>
                      <a:pt x="944" y="333"/>
                    </a:cubicBezTo>
                    <a:cubicBezTo>
                      <a:pt x="923" y="374"/>
                      <a:pt x="913" y="405"/>
                      <a:pt x="893" y="437"/>
                    </a:cubicBezTo>
                    <a:cubicBezTo>
                      <a:pt x="872" y="457"/>
                      <a:pt x="840" y="478"/>
                      <a:pt x="820" y="499"/>
                    </a:cubicBezTo>
                    <a:cubicBezTo>
                      <a:pt x="789" y="529"/>
                      <a:pt x="748" y="550"/>
                      <a:pt x="716" y="561"/>
                    </a:cubicBezTo>
                    <a:cubicBezTo>
                      <a:pt x="675" y="582"/>
                      <a:pt x="633" y="592"/>
                      <a:pt x="592" y="603"/>
                    </a:cubicBezTo>
                    <a:cubicBezTo>
                      <a:pt x="540" y="603"/>
                      <a:pt x="499" y="603"/>
                      <a:pt x="446" y="592"/>
                    </a:cubicBezTo>
                    <a:cubicBezTo>
                      <a:pt x="405" y="592"/>
                      <a:pt x="363" y="582"/>
                      <a:pt x="333" y="561"/>
                    </a:cubicBezTo>
                    <a:cubicBezTo>
                      <a:pt x="301" y="550"/>
                      <a:pt x="270" y="529"/>
                      <a:pt x="250" y="520"/>
                    </a:cubicBezTo>
                    <a:cubicBezTo>
                      <a:pt x="218" y="499"/>
                      <a:pt x="197" y="467"/>
                      <a:pt x="177" y="446"/>
                    </a:cubicBezTo>
                    <a:cubicBezTo>
                      <a:pt x="156" y="416"/>
                      <a:pt x="135" y="384"/>
                      <a:pt x="114" y="343"/>
                    </a:cubicBezTo>
                    <a:cubicBezTo>
                      <a:pt x="94" y="301"/>
                      <a:pt x="84" y="250"/>
                      <a:pt x="84" y="208"/>
                    </a:cubicBezTo>
                    <a:cubicBezTo>
                      <a:pt x="73" y="188"/>
                      <a:pt x="73" y="156"/>
                      <a:pt x="73" y="135"/>
                    </a:cubicBezTo>
                    <a:cubicBezTo>
                      <a:pt x="73" y="115"/>
                      <a:pt x="52" y="94"/>
                      <a:pt x="42" y="94"/>
                    </a:cubicBezTo>
                    <a:cubicBezTo>
                      <a:pt x="21" y="94"/>
                      <a:pt x="1" y="115"/>
                      <a:pt x="1" y="135"/>
                    </a:cubicBezTo>
                    <a:cubicBezTo>
                      <a:pt x="1" y="218"/>
                      <a:pt x="21" y="312"/>
                      <a:pt x="52" y="395"/>
                    </a:cubicBezTo>
                    <a:cubicBezTo>
                      <a:pt x="84" y="467"/>
                      <a:pt x="125" y="529"/>
                      <a:pt x="187" y="582"/>
                    </a:cubicBezTo>
                    <a:cubicBezTo>
                      <a:pt x="239" y="623"/>
                      <a:pt x="301" y="665"/>
                      <a:pt x="363" y="695"/>
                    </a:cubicBezTo>
                    <a:cubicBezTo>
                      <a:pt x="436" y="716"/>
                      <a:pt x="519" y="727"/>
                      <a:pt x="592" y="727"/>
                    </a:cubicBezTo>
                    <a:cubicBezTo>
                      <a:pt x="748" y="716"/>
                      <a:pt x="893" y="654"/>
                      <a:pt x="996" y="540"/>
                    </a:cubicBezTo>
                    <a:cubicBezTo>
                      <a:pt x="1048" y="478"/>
                      <a:pt x="1079" y="405"/>
                      <a:pt x="1100" y="322"/>
                    </a:cubicBezTo>
                    <a:cubicBezTo>
                      <a:pt x="1121" y="239"/>
                      <a:pt x="1110" y="135"/>
                      <a:pt x="1089" y="42"/>
                    </a:cubicBezTo>
                    <a:cubicBezTo>
                      <a:pt x="1079" y="22"/>
                      <a:pt x="1059" y="1"/>
                      <a:pt x="1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6"/>
              <p:cNvSpPr/>
              <p:nvPr/>
            </p:nvSpPr>
            <p:spPr>
              <a:xfrm>
                <a:off x="7926954" y="2809012"/>
                <a:ext cx="36955" cy="29474"/>
              </a:xfrm>
              <a:custGeom>
                <a:rect b="b" l="l" r="r" t="t"/>
                <a:pathLst>
                  <a:path extrusionOk="0" h="654" w="820">
                    <a:moveTo>
                      <a:pt x="208" y="0"/>
                    </a:moveTo>
                    <a:cubicBezTo>
                      <a:pt x="198" y="0"/>
                      <a:pt x="177" y="11"/>
                      <a:pt x="166" y="11"/>
                    </a:cubicBezTo>
                    <a:cubicBezTo>
                      <a:pt x="145" y="11"/>
                      <a:pt x="125" y="21"/>
                      <a:pt x="115" y="32"/>
                    </a:cubicBezTo>
                    <a:cubicBezTo>
                      <a:pt x="94" y="42"/>
                      <a:pt x="73" y="52"/>
                      <a:pt x="62" y="73"/>
                    </a:cubicBezTo>
                    <a:cubicBezTo>
                      <a:pt x="32" y="94"/>
                      <a:pt x="11" y="124"/>
                      <a:pt x="11" y="156"/>
                    </a:cubicBezTo>
                    <a:cubicBezTo>
                      <a:pt x="0" y="218"/>
                      <a:pt x="21" y="270"/>
                      <a:pt x="73" y="332"/>
                    </a:cubicBezTo>
                    <a:cubicBezTo>
                      <a:pt x="104" y="363"/>
                      <a:pt x="145" y="384"/>
                      <a:pt x="177" y="405"/>
                    </a:cubicBezTo>
                    <a:cubicBezTo>
                      <a:pt x="218" y="436"/>
                      <a:pt x="260" y="467"/>
                      <a:pt x="311" y="488"/>
                    </a:cubicBezTo>
                    <a:cubicBezTo>
                      <a:pt x="394" y="529"/>
                      <a:pt x="477" y="571"/>
                      <a:pt x="581" y="602"/>
                    </a:cubicBezTo>
                    <a:cubicBezTo>
                      <a:pt x="613" y="622"/>
                      <a:pt x="654" y="633"/>
                      <a:pt x="696" y="643"/>
                    </a:cubicBezTo>
                    <a:cubicBezTo>
                      <a:pt x="716" y="643"/>
                      <a:pt x="747" y="654"/>
                      <a:pt x="778" y="654"/>
                    </a:cubicBezTo>
                    <a:cubicBezTo>
                      <a:pt x="799" y="654"/>
                      <a:pt x="809" y="633"/>
                      <a:pt x="809" y="612"/>
                    </a:cubicBezTo>
                    <a:cubicBezTo>
                      <a:pt x="820" y="602"/>
                      <a:pt x="820" y="592"/>
                      <a:pt x="809" y="581"/>
                    </a:cubicBezTo>
                    <a:lnTo>
                      <a:pt x="778" y="529"/>
                    </a:lnTo>
                    <a:cubicBezTo>
                      <a:pt x="737" y="467"/>
                      <a:pt x="696" y="415"/>
                      <a:pt x="654" y="353"/>
                    </a:cubicBezTo>
                    <a:cubicBezTo>
                      <a:pt x="592" y="270"/>
                      <a:pt x="509" y="166"/>
                      <a:pt x="405" y="83"/>
                    </a:cubicBezTo>
                    <a:cubicBezTo>
                      <a:pt x="364" y="52"/>
                      <a:pt x="322" y="32"/>
                      <a:pt x="281" y="21"/>
                    </a:cubicBezTo>
                    <a:cubicBezTo>
                      <a:pt x="260" y="11"/>
                      <a:pt x="239" y="0"/>
                      <a:pt x="2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6"/>
              <p:cNvSpPr/>
              <p:nvPr/>
            </p:nvSpPr>
            <p:spPr>
              <a:xfrm>
                <a:off x="8052243" y="2787154"/>
                <a:ext cx="25283" cy="33080"/>
              </a:xfrm>
              <a:custGeom>
                <a:rect b="b" l="l" r="r" t="t"/>
                <a:pathLst>
                  <a:path extrusionOk="0" h="734" w="561">
                    <a:moveTo>
                      <a:pt x="379" y="0"/>
                    </a:moveTo>
                    <a:cubicBezTo>
                      <a:pt x="371" y="0"/>
                      <a:pt x="363" y="3"/>
                      <a:pt x="353" y="8"/>
                    </a:cubicBezTo>
                    <a:cubicBezTo>
                      <a:pt x="343" y="8"/>
                      <a:pt x="322" y="8"/>
                      <a:pt x="311" y="19"/>
                    </a:cubicBezTo>
                    <a:cubicBezTo>
                      <a:pt x="291" y="19"/>
                      <a:pt x="270" y="39"/>
                      <a:pt x="260" y="49"/>
                    </a:cubicBezTo>
                    <a:cubicBezTo>
                      <a:pt x="228" y="70"/>
                      <a:pt x="198" y="102"/>
                      <a:pt x="177" y="143"/>
                    </a:cubicBezTo>
                    <a:cubicBezTo>
                      <a:pt x="125" y="236"/>
                      <a:pt x="83" y="351"/>
                      <a:pt x="62" y="444"/>
                    </a:cubicBezTo>
                    <a:cubicBezTo>
                      <a:pt x="42" y="506"/>
                      <a:pt x="32" y="568"/>
                      <a:pt x="21" y="630"/>
                    </a:cubicBezTo>
                    <a:lnTo>
                      <a:pt x="0" y="683"/>
                    </a:lnTo>
                    <a:cubicBezTo>
                      <a:pt x="0" y="692"/>
                      <a:pt x="0" y="703"/>
                      <a:pt x="11" y="713"/>
                    </a:cubicBezTo>
                    <a:cubicBezTo>
                      <a:pt x="21" y="724"/>
                      <a:pt x="32" y="734"/>
                      <a:pt x="52" y="734"/>
                    </a:cubicBezTo>
                    <a:cubicBezTo>
                      <a:pt x="73" y="724"/>
                      <a:pt x="104" y="703"/>
                      <a:pt x="115" y="692"/>
                    </a:cubicBezTo>
                    <a:cubicBezTo>
                      <a:pt x="145" y="672"/>
                      <a:pt x="177" y="651"/>
                      <a:pt x="198" y="630"/>
                    </a:cubicBezTo>
                    <a:cubicBezTo>
                      <a:pt x="270" y="568"/>
                      <a:pt x="332" y="506"/>
                      <a:pt x="384" y="444"/>
                    </a:cubicBezTo>
                    <a:cubicBezTo>
                      <a:pt x="415" y="413"/>
                      <a:pt x="447" y="371"/>
                      <a:pt x="467" y="340"/>
                    </a:cubicBezTo>
                    <a:lnTo>
                      <a:pt x="530" y="247"/>
                    </a:lnTo>
                    <a:cubicBezTo>
                      <a:pt x="560" y="174"/>
                      <a:pt x="560" y="122"/>
                      <a:pt x="530" y="81"/>
                    </a:cubicBezTo>
                    <a:cubicBezTo>
                      <a:pt x="519" y="49"/>
                      <a:pt x="488" y="29"/>
                      <a:pt x="456" y="19"/>
                    </a:cubicBezTo>
                    <a:cubicBezTo>
                      <a:pt x="436" y="19"/>
                      <a:pt x="426" y="8"/>
                      <a:pt x="405" y="8"/>
                    </a:cubicBezTo>
                    <a:cubicBezTo>
                      <a:pt x="395" y="3"/>
                      <a:pt x="387" y="0"/>
                      <a:pt x="37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6"/>
              <p:cNvSpPr/>
              <p:nvPr/>
            </p:nvSpPr>
            <p:spPr>
              <a:xfrm>
                <a:off x="7832491" y="2750108"/>
                <a:ext cx="33260" cy="52414"/>
              </a:xfrm>
              <a:custGeom>
                <a:rect b="b" l="l" r="r" t="t"/>
                <a:pathLst>
                  <a:path extrusionOk="0" h="1163" w="738">
                    <a:moveTo>
                      <a:pt x="364" y="0"/>
                    </a:moveTo>
                    <a:cubicBezTo>
                      <a:pt x="157" y="11"/>
                      <a:pt x="1" y="270"/>
                      <a:pt x="1" y="592"/>
                    </a:cubicBezTo>
                    <a:cubicBezTo>
                      <a:pt x="11" y="906"/>
                      <a:pt x="171" y="1162"/>
                      <a:pt x="362" y="1162"/>
                    </a:cubicBezTo>
                    <a:cubicBezTo>
                      <a:pt x="366" y="1162"/>
                      <a:pt x="370" y="1162"/>
                      <a:pt x="374" y="1162"/>
                    </a:cubicBezTo>
                    <a:cubicBezTo>
                      <a:pt x="572" y="1162"/>
                      <a:pt x="738" y="903"/>
                      <a:pt x="727" y="581"/>
                    </a:cubicBezTo>
                    <a:cubicBezTo>
                      <a:pt x="727" y="260"/>
                      <a:pt x="561" y="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004561" y="2733117"/>
                <a:ext cx="35558" cy="50746"/>
              </a:xfrm>
              <a:custGeom>
                <a:rect b="b" l="l" r="r" t="t"/>
                <a:pathLst>
                  <a:path extrusionOk="0" h="1126" w="789">
                    <a:moveTo>
                      <a:pt x="347" y="1"/>
                    </a:moveTo>
                    <a:cubicBezTo>
                      <a:pt x="335" y="1"/>
                      <a:pt x="323" y="2"/>
                      <a:pt x="311" y="4"/>
                    </a:cubicBezTo>
                    <a:cubicBezTo>
                      <a:pt x="125" y="35"/>
                      <a:pt x="0" y="305"/>
                      <a:pt x="42" y="616"/>
                    </a:cubicBezTo>
                    <a:cubicBezTo>
                      <a:pt x="92" y="904"/>
                      <a:pt x="265" y="1125"/>
                      <a:pt x="452" y="1125"/>
                    </a:cubicBezTo>
                    <a:cubicBezTo>
                      <a:pt x="461" y="1125"/>
                      <a:pt x="469" y="1125"/>
                      <a:pt x="477" y="1124"/>
                    </a:cubicBezTo>
                    <a:cubicBezTo>
                      <a:pt x="664" y="1093"/>
                      <a:pt x="788" y="823"/>
                      <a:pt x="747" y="512"/>
                    </a:cubicBezTo>
                    <a:cubicBezTo>
                      <a:pt x="708" y="220"/>
                      <a:pt x="532" y="1"/>
                      <a:pt x="3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812886" y="2678585"/>
                <a:ext cx="57551" cy="28077"/>
              </a:xfrm>
              <a:custGeom>
                <a:rect b="b" l="l" r="r" t="t"/>
                <a:pathLst>
                  <a:path extrusionOk="0" h="623" w="1277">
                    <a:moveTo>
                      <a:pt x="924" y="0"/>
                    </a:moveTo>
                    <a:cubicBezTo>
                      <a:pt x="809" y="0"/>
                      <a:pt x="685" y="21"/>
                      <a:pt x="560" y="63"/>
                    </a:cubicBezTo>
                    <a:cubicBezTo>
                      <a:pt x="239" y="156"/>
                      <a:pt x="0" y="353"/>
                      <a:pt x="42" y="487"/>
                    </a:cubicBezTo>
                    <a:cubicBezTo>
                      <a:pt x="62" y="570"/>
                      <a:pt x="187" y="623"/>
                      <a:pt x="353" y="623"/>
                    </a:cubicBezTo>
                    <a:cubicBezTo>
                      <a:pt x="467" y="623"/>
                      <a:pt x="592" y="602"/>
                      <a:pt x="716" y="570"/>
                    </a:cubicBezTo>
                    <a:cubicBezTo>
                      <a:pt x="1048" y="467"/>
                      <a:pt x="1276" y="280"/>
                      <a:pt x="1235" y="135"/>
                    </a:cubicBezTo>
                    <a:cubicBezTo>
                      <a:pt x="1214" y="52"/>
                      <a:pt x="1090" y="0"/>
                      <a:pt x="92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6"/>
              <p:cNvSpPr/>
              <p:nvPr/>
            </p:nvSpPr>
            <p:spPr>
              <a:xfrm>
                <a:off x="7990049" y="2665020"/>
                <a:ext cx="54757" cy="23886"/>
              </a:xfrm>
              <a:custGeom>
                <a:rect b="b" l="l" r="r" t="t"/>
                <a:pathLst>
                  <a:path extrusionOk="0" h="530" w="1215">
                    <a:moveTo>
                      <a:pt x="447" y="0"/>
                    </a:moveTo>
                    <a:cubicBezTo>
                      <a:pt x="198" y="0"/>
                      <a:pt x="11" y="73"/>
                      <a:pt x="1" y="187"/>
                    </a:cubicBezTo>
                    <a:cubicBezTo>
                      <a:pt x="1" y="218"/>
                      <a:pt x="11" y="249"/>
                      <a:pt x="32" y="291"/>
                    </a:cubicBezTo>
                    <a:cubicBezTo>
                      <a:pt x="115" y="394"/>
                      <a:pt x="322" y="488"/>
                      <a:pt x="561" y="519"/>
                    </a:cubicBezTo>
                    <a:cubicBezTo>
                      <a:pt x="633" y="530"/>
                      <a:pt x="695" y="530"/>
                      <a:pt x="748" y="530"/>
                    </a:cubicBezTo>
                    <a:cubicBezTo>
                      <a:pt x="1007" y="530"/>
                      <a:pt x="1183" y="457"/>
                      <a:pt x="1193" y="353"/>
                    </a:cubicBezTo>
                    <a:cubicBezTo>
                      <a:pt x="1214" y="208"/>
                      <a:pt x="965" y="62"/>
                      <a:pt x="633" y="11"/>
                    </a:cubicBezTo>
                    <a:cubicBezTo>
                      <a:pt x="571" y="0"/>
                      <a:pt x="509" y="0"/>
                      <a:pt x="44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6"/>
              <p:cNvSpPr/>
              <p:nvPr/>
            </p:nvSpPr>
            <p:spPr>
              <a:xfrm>
                <a:off x="6333708" y="2716442"/>
                <a:ext cx="920549" cy="507280"/>
              </a:xfrm>
              <a:custGeom>
                <a:rect b="b" l="l" r="r" t="t"/>
                <a:pathLst>
                  <a:path extrusionOk="0" h="11256" w="20426">
                    <a:moveTo>
                      <a:pt x="10581" y="0"/>
                    </a:moveTo>
                    <a:cubicBezTo>
                      <a:pt x="9887" y="0"/>
                      <a:pt x="9171" y="32"/>
                      <a:pt x="8455" y="83"/>
                    </a:cubicBezTo>
                    <a:cubicBezTo>
                      <a:pt x="6868" y="198"/>
                      <a:pt x="5364" y="457"/>
                      <a:pt x="3995" y="841"/>
                    </a:cubicBezTo>
                    <a:cubicBezTo>
                      <a:pt x="3611" y="945"/>
                      <a:pt x="3248" y="1058"/>
                      <a:pt x="2895" y="1183"/>
                    </a:cubicBezTo>
                    <a:cubicBezTo>
                      <a:pt x="2864" y="1193"/>
                      <a:pt x="2833" y="1203"/>
                      <a:pt x="2812" y="1245"/>
                    </a:cubicBezTo>
                    <a:cubicBezTo>
                      <a:pt x="2801" y="1256"/>
                      <a:pt x="2792" y="1266"/>
                      <a:pt x="2792" y="1286"/>
                    </a:cubicBezTo>
                    <a:lnTo>
                      <a:pt x="2760" y="1318"/>
                    </a:lnTo>
                    <a:cubicBezTo>
                      <a:pt x="1889" y="2563"/>
                      <a:pt x="1204" y="4046"/>
                      <a:pt x="717" y="5726"/>
                    </a:cubicBezTo>
                    <a:cubicBezTo>
                      <a:pt x="364" y="6961"/>
                      <a:pt x="115" y="8289"/>
                      <a:pt x="1" y="9689"/>
                    </a:cubicBezTo>
                    <a:cubicBezTo>
                      <a:pt x="1" y="9751"/>
                      <a:pt x="53" y="9803"/>
                      <a:pt x="104" y="9824"/>
                    </a:cubicBezTo>
                    <a:cubicBezTo>
                      <a:pt x="95" y="9886"/>
                      <a:pt x="136" y="9938"/>
                      <a:pt x="198" y="9969"/>
                    </a:cubicBezTo>
                    <a:cubicBezTo>
                      <a:pt x="1111" y="10301"/>
                      <a:pt x="2107" y="10560"/>
                      <a:pt x="3248" y="10778"/>
                    </a:cubicBezTo>
                    <a:cubicBezTo>
                      <a:pt x="4264" y="10965"/>
                      <a:pt x="5343" y="11089"/>
                      <a:pt x="6547" y="11172"/>
                    </a:cubicBezTo>
                    <a:cubicBezTo>
                      <a:pt x="7459" y="11235"/>
                      <a:pt x="8393" y="11255"/>
                      <a:pt x="9399" y="11255"/>
                    </a:cubicBezTo>
                    <a:cubicBezTo>
                      <a:pt x="10551" y="11255"/>
                      <a:pt x="11795" y="11224"/>
                      <a:pt x="13206" y="11141"/>
                    </a:cubicBezTo>
                    <a:cubicBezTo>
                      <a:pt x="13631" y="11110"/>
                      <a:pt x="14046" y="11079"/>
                      <a:pt x="14461" y="11058"/>
                    </a:cubicBezTo>
                    <a:lnTo>
                      <a:pt x="14751" y="11037"/>
                    </a:lnTo>
                    <a:lnTo>
                      <a:pt x="15125" y="11006"/>
                    </a:lnTo>
                    <a:lnTo>
                      <a:pt x="15177" y="11006"/>
                    </a:lnTo>
                    <a:cubicBezTo>
                      <a:pt x="15530" y="10975"/>
                      <a:pt x="15934" y="10954"/>
                      <a:pt x="16339" y="10913"/>
                    </a:cubicBezTo>
                    <a:cubicBezTo>
                      <a:pt x="17303" y="10830"/>
                      <a:pt x="18434" y="10684"/>
                      <a:pt x="19502" y="10260"/>
                    </a:cubicBezTo>
                    <a:cubicBezTo>
                      <a:pt x="19762" y="10166"/>
                      <a:pt x="20000" y="10052"/>
                      <a:pt x="20228" y="9917"/>
                    </a:cubicBezTo>
                    <a:cubicBezTo>
                      <a:pt x="20311" y="9875"/>
                      <a:pt x="20332" y="9792"/>
                      <a:pt x="20301" y="9720"/>
                    </a:cubicBezTo>
                    <a:cubicBezTo>
                      <a:pt x="20353" y="9709"/>
                      <a:pt x="20426" y="9647"/>
                      <a:pt x="20415" y="9575"/>
                    </a:cubicBezTo>
                    <a:cubicBezTo>
                      <a:pt x="20301" y="8185"/>
                      <a:pt x="20062" y="6846"/>
                      <a:pt x="19700" y="5612"/>
                    </a:cubicBezTo>
                    <a:cubicBezTo>
                      <a:pt x="19212" y="3932"/>
                      <a:pt x="18527" y="2448"/>
                      <a:pt x="17656" y="1203"/>
                    </a:cubicBezTo>
                    <a:cubicBezTo>
                      <a:pt x="17635" y="1173"/>
                      <a:pt x="17604" y="1152"/>
                      <a:pt x="17573" y="1141"/>
                    </a:cubicBezTo>
                    <a:cubicBezTo>
                      <a:pt x="17563" y="1100"/>
                      <a:pt x="17531" y="1058"/>
                      <a:pt x="17490" y="1048"/>
                    </a:cubicBezTo>
                    <a:cubicBezTo>
                      <a:pt x="16847" y="820"/>
                      <a:pt x="16173" y="633"/>
                      <a:pt x="15436" y="477"/>
                    </a:cubicBezTo>
                    <a:cubicBezTo>
                      <a:pt x="14721" y="332"/>
                      <a:pt x="13963" y="208"/>
                      <a:pt x="13175" y="135"/>
                    </a:cubicBezTo>
                    <a:cubicBezTo>
                      <a:pt x="12324" y="42"/>
                      <a:pt x="11453" y="0"/>
                      <a:pt x="1058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6"/>
              <p:cNvSpPr/>
              <p:nvPr/>
            </p:nvSpPr>
            <p:spPr>
              <a:xfrm>
                <a:off x="6402888" y="2715992"/>
                <a:ext cx="781696" cy="236965"/>
              </a:xfrm>
              <a:custGeom>
                <a:rect b="b" l="l" r="r" t="t"/>
                <a:pathLst>
                  <a:path extrusionOk="0" h="5258" w="17345">
                    <a:moveTo>
                      <a:pt x="9046" y="0"/>
                    </a:moveTo>
                    <a:cubicBezTo>
                      <a:pt x="8362" y="0"/>
                      <a:pt x="7646" y="31"/>
                      <a:pt x="6920" y="83"/>
                    </a:cubicBezTo>
                    <a:cubicBezTo>
                      <a:pt x="5333" y="208"/>
                      <a:pt x="3829" y="467"/>
                      <a:pt x="2460" y="840"/>
                    </a:cubicBezTo>
                    <a:cubicBezTo>
                      <a:pt x="2076" y="955"/>
                      <a:pt x="1702" y="1068"/>
                      <a:pt x="1360" y="1183"/>
                    </a:cubicBezTo>
                    <a:cubicBezTo>
                      <a:pt x="1329" y="1203"/>
                      <a:pt x="1298" y="1213"/>
                      <a:pt x="1277" y="1255"/>
                    </a:cubicBezTo>
                    <a:cubicBezTo>
                      <a:pt x="1266" y="1266"/>
                      <a:pt x="1257" y="1276"/>
                      <a:pt x="1257" y="1296"/>
                    </a:cubicBezTo>
                    <a:lnTo>
                      <a:pt x="1225" y="1328"/>
                    </a:lnTo>
                    <a:cubicBezTo>
                      <a:pt x="769" y="1981"/>
                      <a:pt x="354" y="2707"/>
                      <a:pt x="1" y="3486"/>
                    </a:cubicBezTo>
                    <a:cubicBezTo>
                      <a:pt x="125" y="3558"/>
                      <a:pt x="240" y="3631"/>
                      <a:pt x="364" y="3693"/>
                    </a:cubicBezTo>
                    <a:cubicBezTo>
                      <a:pt x="821" y="3942"/>
                      <a:pt x="1298" y="4149"/>
                      <a:pt x="1785" y="4325"/>
                    </a:cubicBezTo>
                    <a:cubicBezTo>
                      <a:pt x="2283" y="4502"/>
                      <a:pt x="2781" y="4647"/>
                      <a:pt x="3290" y="4761"/>
                    </a:cubicBezTo>
                    <a:cubicBezTo>
                      <a:pt x="3352" y="4782"/>
                      <a:pt x="3424" y="4793"/>
                      <a:pt x="3486" y="4813"/>
                    </a:cubicBezTo>
                    <a:cubicBezTo>
                      <a:pt x="4482" y="5021"/>
                      <a:pt x="5499" y="5155"/>
                      <a:pt x="6515" y="5207"/>
                    </a:cubicBezTo>
                    <a:cubicBezTo>
                      <a:pt x="7058" y="5242"/>
                      <a:pt x="7597" y="5257"/>
                      <a:pt x="8137" y="5257"/>
                    </a:cubicBezTo>
                    <a:cubicBezTo>
                      <a:pt x="8578" y="5257"/>
                      <a:pt x="9018" y="5247"/>
                      <a:pt x="9461" y="5228"/>
                    </a:cubicBezTo>
                    <a:cubicBezTo>
                      <a:pt x="10395" y="5197"/>
                      <a:pt x="11318" y="5114"/>
                      <a:pt x="12241" y="4979"/>
                    </a:cubicBezTo>
                    <a:cubicBezTo>
                      <a:pt x="13195" y="4834"/>
                      <a:pt x="14140" y="4627"/>
                      <a:pt x="15053" y="4346"/>
                    </a:cubicBezTo>
                    <a:cubicBezTo>
                      <a:pt x="15551" y="4191"/>
                      <a:pt x="16028" y="4004"/>
                      <a:pt x="16505" y="3797"/>
                    </a:cubicBezTo>
                    <a:cubicBezTo>
                      <a:pt x="16733" y="3693"/>
                      <a:pt x="16961" y="3578"/>
                      <a:pt x="17190" y="3465"/>
                    </a:cubicBezTo>
                    <a:cubicBezTo>
                      <a:pt x="17241" y="3433"/>
                      <a:pt x="17293" y="3403"/>
                      <a:pt x="17345" y="3382"/>
                    </a:cubicBezTo>
                    <a:cubicBezTo>
                      <a:pt x="16992" y="2593"/>
                      <a:pt x="16577" y="1877"/>
                      <a:pt x="16121" y="1213"/>
                    </a:cubicBezTo>
                    <a:cubicBezTo>
                      <a:pt x="16100" y="1183"/>
                      <a:pt x="16079" y="1162"/>
                      <a:pt x="16048" y="1151"/>
                    </a:cubicBezTo>
                    <a:cubicBezTo>
                      <a:pt x="16038" y="1110"/>
                      <a:pt x="15996" y="1068"/>
                      <a:pt x="15955" y="1058"/>
                    </a:cubicBezTo>
                    <a:cubicBezTo>
                      <a:pt x="15312" y="830"/>
                      <a:pt x="14648" y="643"/>
                      <a:pt x="13901" y="487"/>
                    </a:cubicBezTo>
                    <a:cubicBezTo>
                      <a:pt x="13186" y="332"/>
                      <a:pt x="12428" y="218"/>
                      <a:pt x="11640" y="135"/>
                    </a:cubicBezTo>
                    <a:cubicBezTo>
                      <a:pt x="10779" y="52"/>
                      <a:pt x="9908" y="0"/>
                      <a:pt x="9046"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6"/>
              <p:cNvSpPr/>
              <p:nvPr/>
            </p:nvSpPr>
            <p:spPr>
              <a:xfrm>
                <a:off x="6241139" y="2791210"/>
                <a:ext cx="207626" cy="320205"/>
              </a:xfrm>
              <a:custGeom>
                <a:rect b="b" l="l" r="r" t="t"/>
                <a:pathLst>
                  <a:path extrusionOk="0" h="7105" w="4607">
                    <a:moveTo>
                      <a:pt x="4109" y="1"/>
                    </a:moveTo>
                    <a:cubicBezTo>
                      <a:pt x="3953" y="1"/>
                      <a:pt x="3808" y="84"/>
                      <a:pt x="3725" y="229"/>
                    </a:cubicBezTo>
                    <a:cubicBezTo>
                      <a:pt x="2553" y="2252"/>
                      <a:pt x="1381" y="4275"/>
                      <a:pt x="219" y="6298"/>
                    </a:cubicBezTo>
                    <a:lnTo>
                      <a:pt x="208" y="6308"/>
                    </a:lnTo>
                    <a:cubicBezTo>
                      <a:pt x="178" y="6360"/>
                      <a:pt x="146" y="6422"/>
                      <a:pt x="115" y="6474"/>
                    </a:cubicBezTo>
                    <a:cubicBezTo>
                      <a:pt x="1" y="6681"/>
                      <a:pt x="95" y="6951"/>
                      <a:pt x="291" y="7055"/>
                    </a:cubicBezTo>
                    <a:cubicBezTo>
                      <a:pt x="356" y="7089"/>
                      <a:pt x="424" y="7104"/>
                      <a:pt x="490" y="7104"/>
                    </a:cubicBezTo>
                    <a:cubicBezTo>
                      <a:pt x="646" y="7104"/>
                      <a:pt x="792" y="7017"/>
                      <a:pt x="872" y="6879"/>
                    </a:cubicBezTo>
                    <a:cubicBezTo>
                      <a:pt x="2076" y="4793"/>
                      <a:pt x="3279" y="2709"/>
                      <a:pt x="4482" y="634"/>
                    </a:cubicBezTo>
                    <a:cubicBezTo>
                      <a:pt x="4607" y="427"/>
                      <a:pt x="4503" y="157"/>
                      <a:pt x="4306" y="53"/>
                    </a:cubicBezTo>
                    <a:cubicBezTo>
                      <a:pt x="4244" y="12"/>
                      <a:pt x="4171" y="1"/>
                      <a:pt x="410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7142950" y="2783278"/>
                <a:ext cx="207626" cy="320160"/>
              </a:xfrm>
              <a:custGeom>
                <a:rect b="b" l="l" r="r" t="t"/>
                <a:pathLst>
                  <a:path extrusionOk="0" h="7104" w="4607">
                    <a:moveTo>
                      <a:pt x="499" y="1"/>
                    </a:moveTo>
                    <a:cubicBezTo>
                      <a:pt x="437" y="1"/>
                      <a:pt x="364" y="11"/>
                      <a:pt x="301" y="42"/>
                    </a:cubicBezTo>
                    <a:cubicBezTo>
                      <a:pt x="105" y="156"/>
                      <a:pt x="1" y="426"/>
                      <a:pt x="125" y="623"/>
                    </a:cubicBezTo>
                    <a:cubicBezTo>
                      <a:pt x="1329" y="2708"/>
                      <a:pt x="2532" y="4793"/>
                      <a:pt x="3735" y="6868"/>
                    </a:cubicBezTo>
                    <a:cubicBezTo>
                      <a:pt x="3815" y="7014"/>
                      <a:pt x="3963" y="7104"/>
                      <a:pt x="4120" y="7104"/>
                    </a:cubicBezTo>
                    <a:cubicBezTo>
                      <a:pt x="4185" y="7104"/>
                      <a:pt x="4252" y="7088"/>
                      <a:pt x="4316" y="7055"/>
                    </a:cubicBezTo>
                    <a:cubicBezTo>
                      <a:pt x="4513" y="6951"/>
                      <a:pt x="4607" y="6681"/>
                      <a:pt x="4492" y="6474"/>
                    </a:cubicBezTo>
                    <a:cubicBezTo>
                      <a:pt x="4461" y="6421"/>
                      <a:pt x="4430" y="6359"/>
                      <a:pt x="4399" y="6308"/>
                    </a:cubicBezTo>
                    <a:cubicBezTo>
                      <a:pt x="4399" y="6308"/>
                      <a:pt x="4399" y="6297"/>
                      <a:pt x="4388" y="6297"/>
                    </a:cubicBezTo>
                    <a:cubicBezTo>
                      <a:pt x="3227" y="4275"/>
                      <a:pt x="2055" y="2251"/>
                      <a:pt x="882" y="229"/>
                    </a:cubicBezTo>
                    <a:cubicBezTo>
                      <a:pt x="799" y="84"/>
                      <a:pt x="654" y="1"/>
                      <a:pt x="49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6"/>
              <p:cNvSpPr/>
              <p:nvPr/>
            </p:nvSpPr>
            <p:spPr>
              <a:xfrm>
                <a:off x="5729256" y="1680961"/>
                <a:ext cx="724190" cy="674615"/>
              </a:xfrm>
              <a:custGeom>
                <a:rect b="b" l="l" r="r" t="t"/>
                <a:pathLst>
                  <a:path extrusionOk="0" h="14969" w="16069">
                    <a:moveTo>
                      <a:pt x="10550" y="0"/>
                    </a:moveTo>
                    <a:cubicBezTo>
                      <a:pt x="9772" y="0"/>
                      <a:pt x="8963" y="166"/>
                      <a:pt x="8123" y="498"/>
                    </a:cubicBezTo>
                    <a:cubicBezTo>
                      <a:pt x="7656" y="674"/>
                      <a:pt x="7179" y="923"/>
                      <a:pt x="6712" y="1203"/>
                    </a:cubicBezTo>
                    <a:cubicBezTo>
                      <a:pt x="6318" y="1442"/>
                      <a:pt x="5923" y="1711"/>
                      <a:pt x="5561" y="2002"/>
                    </a:cubicBezTo>
                    <a:cubicBezTo>
                      <a:pt x="5156" y="2324"/>
                      <a:pt x="4752" y="2707"/>
                      <a:pt x="4305" y="3154"/>
                    </a:cubicBezTo>
                    <a:cubicBezTo>
                      <a:pt x="3849" y="3620"/>
                      <a:pt x="3392" y="4139"/>
                      <a:pt x="2957" y="4689"/>
                    </a:cubicBezTo>
                    <a:cubicBezTo>
                      <a:pt x="2490" y="5280"/>
                      <a:pt x="2055" y="5892"/>
                      <a:pt x="1670" y="6504"/>
                    </a:cubicBezTo>
                    <a:cubicBezTo>
                      <a:pt x="1256" y="7168"/>
                      <a:pt x="934" y="7790"/>
                      <a:pt x="665" y="8423"/>
                    </a:cubicBezTo>
                    <a:cubicBezTo>
                      <a:pt x="374" y="9118"/>
                      <a:pt x="188" y="9751"/>
                      <a:pt x="94" y="10353"/>
                    </a:cubicBezTo>
                    <a:cubicBezTo>
                      <a:pt x="1" y="11016"/>
                      <a:pt x="22" y="11618"/>
                      <a:pt x="177" y="12167"/>
                    </a:cubicBezTo>
                    <a:cubicBezTo>
                      <a:pt x="250" y="12448"/>
                      <a:pt x="363" y="12718"/>
                      <a:pt x="509" y="12977"/>
                    </a:cubicBezTo>
                    <a:cubicBezTo>
                      <a:pt x="665" y="13225"/>
                      <a:pt x="851" y="13474"/>
                      <a:pt x="1090" y="13693"/>
                    </a:cubicBezTo>
                    <a:cubicBezTo>
                      <a:pt x="1318" y="13921"/>
                      <a:pt x="1587" y="14118"/>
                      <a:pt x="1909" y="14304"/>
                    </a:cubicBezTo>
                    <a:cubicBezTo>
                      <a:pt x="2241" y="14502"/>
                      <a:pt x="2604" y="14657"/>
                      <a:pt x="2998" y="14781"/>
                    </a:cubicBezTo>
                    <a:cubicBezTo>
                      <a:pt x="3351" y="14896"/>
                      <a:pt x="3714" y="14958"/>
                      <a:pt x="4056" y="14968"/>
                    </a:cubicBezTo>
                    <a:lnTo>
                      <a:pt x="4098" y="14968"/>
                    </a:lnTo>
                    <a:cubicBezTo>
                      <a:pt x="4388" y="14968"/>
                      <a:pt x="4679" y="14917"/>
                      <a:pt x="4959" y="14823"/>
                    </a:cubicBezTo>
                    <a:cubicBezTo>
                      <a:pt x="5467" y="14657"/>
                      <a:pt x="5944" y="14304"/>
                      <a:pt x="6380" y="13796"/>
                    </a:cubicBezTo>
                    <a:cubicBezTo>
                      <a:pt x="6567" y="13568"/>
                      <a:pt x="6753" y="13308"/>
                      <a:pt x="6940" y="13008"/>
                    </a:cubicBezTo>
                    <a:cubicBezTo>
                      <a:pt x="7106" y="12748"/>
                      <a:pt x="7262" y="12469"/>
                      <a:pt x="7438" y="12126"/>
                    </a:cubicBezTo>
                    <a:cubicBezTo>
                      <a:pt x="7625" y="11752"/>
                      <a:pt x="7801" y="11369"/>
                      <a:pt x="7977" y="10985"/>
                    </a:cubicBezTo>
                    <a:lnTo>
                      <a:pt x="7988" y="10964"/>
                    </a:lnTo>
                    <a:lnTo>
                      <a:pt x="7998" y="10943"/>
                    </a:lnTo>
                    <a:cubicBezTo>
                      <a:pt x="8113" y="10715"/>
                      <a:pt x="8216" y="10487"/>
                      <a:pt x="8320" y="10259"/>
                    </a:cubicBezTo>
                    <a:cubicBezTo>
                      <a:pt x="8569" y="9751"/>
                      <a:pt x="8839" y="9201"/>
                      <a:pt x="9191" y="8703"/>
                    </a:cubicBezTo>
                    <a:lnTo>
                      <a:pt x="9191" y="8703"/>
                    </a:lnTo>
                    <a:lnTo>
                      <a:pt x="9171" y="8714"/>
                    </a:lnTo>
                    <a:lnTo>
                      <a:pt x="9181" y="8703"/>
                    </a:lnTo>
                    <a:lnTo>
                      <a:pt x="9191" y="8693"/>
                    </a:lnTo>
                    <a:cubicBezTo>
                      <a:pt x="9523" y="8226"/>
                      <a:pt x="9897" y="7822"/>
                      <a:pt x="10291" y="7490"/>
                    </a:cubicBezTo>
                    <a:cubicBezTo>
                      <a:pt x="10664" y="7188"/>
                      <a:pt x="11079" y="6929"/>
                      <a:pt x="11525" y="6722"/>
                    </a:cubicBezTo>
                    <a:cubicBezTo>
                      <a:pt x="12013" y="6504"/>
                      <a:pt x="12562" y="6338"/>
                      <a:pt x="13143" y="6245"/>
                    </a:cubicBezTo>
                    <a:cubicBezTo>
                      <a:pt x="13507" y="6183"/>
                      <a:pt x="13901" y="6151"/>
                      <a:pt x="14305" y="6130"/>
                    </a:cubicBezTo>
                    <a:cubicBezTo>
                      <a:pt x="14326" y="6130"/>
                      <a:pt x="14357" y="6130"/>
                      <a:pt x="14378" y="6120"/>
                    </a:cubicBezTo>
                    <a:cubicBezTo>
                      <a:pt x="14502" y="6058"/>
                      <a:pt x="14606" y="6006"/>
                      <a:pt x="14699" y="5954"/>
                    </a:cubicBezTo>
                    <a:cubicBezTo>
                      <a:pt x="14803" y="5892"/>
                      <a:pt x="14897" y="5819"/>
                      <a:pt x="15010" y="5726"/>
                    </a:cubicBezTo>
                    <a:cubicBezTo>
                      <a:pt x="15187" y="5570"/>
                      <a:pt x="15342" y="5383"/>
                      <a:pt x="15508" y="5145"/>
                    </a:cubicBezTo>
                    <a:cubicBezTo>
                      <a:pt x="15633" y="4959"/>
                      <a:pt x="15747" y="4740"/>
                      <a:pt x="15840" y="4502"/>
                    </a:cubicBezTo>
                    <a:cubicBezTo>
                      <a:pt x="15934" y="4263"/>
                      <a:pt x="16006" y="4025"/>
                      <a:pt x="16048" y="3786"/>
                    </a:cubicBezTo>
                    <a:cubicBezTo>
                      <a:pt x="16068" y="3714"/>
                      <a:pt x="16017" y="3631"/>
                      <a:pt x="15944" y="3610"/>
                    </a:cubicBezTo>
                    <a:cubicBezTo>
                      <a:pt x="15363" y="2676"/>
                      <a:pt x="14710" y="1909"/>
                      <a:pt x="13994" y="1307"/>
                    </a:cubicBezTo>
                    <a:cubicBezTo>
                      <a:pt x="13579" y="965"/>
                      <a:pt x="13133" y="674"/>
                      <a:pt x="12677" y="467"/>
                    </a:cubicBezTo>
                    <a:cubicBezTo>
                      <a:pt x="12200" y="238"/>
                      <a:pt x="11691" y="93"/>
                      <a:pt x="11162" y="31"/>
                    </a:cubicBezTo>
                    <a:cubicBezTo>
                      <a:pt x="10955" y="10"/>
                      <a:pt x="10757" y="0"/>
                      <a:pt x="1055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a:off x="5837734" y="1787997"/>
                <a:ext cx="610574" cy="567580"/>
              </a:xfrm>
              <a:custGeom>
                <a:rect b="b" l="l" r="r" t="t"/>
                <a:pathLst>
                  <a:path extrusionOk="0" h="12594" w="13548">
                    <a:moveTo>
                      <a:pt x="10114" y="0"/>
                    </a:moveTo>
                    <a:cubicBezTo>
                      <a:pt x="9906" y="21"/>
                      <a:pt x="9689" y="42"/>
                      <a:pt x="9481" y="83"/>
                    </a:cubicBezTo>
                    <a:cubicBezTo>
                      <a:pt x="9284" y="125"/>
                      <a:pt x="9076" y="177"/>
                      <a:pt x="8880" y="239"/>
                    </a:cubicBezTo>
                    <a:cubicBezTo>
                      <a:pt x="8672" y="301"/>
                      <a:pt x="8465" y="384"/>
                      <a:pt x="8267" y="488"/>
                    </a:cubicBezTo>
                    <a:cubicBezTo>
                      <a:pt x="8060" y="581"/>
                      <a:pt x="7863" y="685"/>
                      <a:pt x="7676" y="809"/>
                    </a:cubicBezTo>
                    <a:cubicBezTo>
                      <a:pt x="7479" y="934"/>
                      <a:pt x="7282" y="1079"/>
                      <a:pt x="7096" y="1235"/>
                    </a:cubicBezTo>
                    <a:cubicBezTo>
                      <a:pt x="6919" y="1390"/>
                      <a:pt x="6753" y="1546"/>
                      <a:pt x="6598" y="1722"/>
                    </a:cubicBezTo>
                    <a:lnTo>
                      <a:pt x="6598" y="1712"/>
                    </a:lnTo>
                    <a:cubicBezTo>
                      <a:pt x="6504" y="1816"/>
                      <a:pt x="6421" y="1920"/>
                      <a:pt x="6338" y="2023"/>
                    </a:cubicBezTo>
                    <a:cubicBezTo>
                      <a:pt x="6255" y="2127"/>
                      <a:pt x="6172" y="2241"/>
                      <a:pt x="6100" y="2345"/>
                    </a:cubicBezTo>
                    <a:cubicBezTo>
                      <a:pt x="5944" y="2573"/>
                      <a:pt x="5809" y="2812"/>
                      <a:pt x="5685" y="3061"/>
                    </a:cubicBezTo>
                    <a:cubicBezTo>
                      <a:pt x="4989" y="4398"/>
                      <a:pt x="4689" y="5903"/>
                      <a:pt x="4305" y="7355"/>
                    </a:cubicBezTo>
                    <a:cubicBezTo>
                      <a:pt x="4191" y="7801"/>
                      <a:pt x="4067" y="8236"/>
                      <a:pt x="3921" y="8672"/>
                    </a:cubicBezTo>
                    <a:cubicBezTo>
                      <a:pt x="3848" y="8880"/>
                      <a:pt x="3776" y="9087"/>
                      <a:pt x="3693" y="9285"/>
                    </a:cubicBezTo>
                    <a:cubicBezTo>
                      <a:pt x="3631" y="9460"/>
                      <a:pt x="3558" y="9637"/>
                      <a:pt x="3475" y="9813"/>
                    </a:cubicBezTo>
                    <a:cubicBezTo>
                      <a:pt x="3330" y="10135"/>
                      <a:pt x="3164" y="10456"/>
                      <a:pt x="2956" y="10747"/>
                    </a:cubicBezTo>
                    <a:cubicBezTo>
                      <a:pt x="2770" y="11016"/>
                      <a:pt x="2541" y="11276"/>
                      <a:pt x="2282" y="11484"/>
                    </a:cubicBezTo>
                    <a:cubicBezTo>
                      <a:pt x="2147" y="11587"/>
                      <a:pt x="2013" y="11680"/>
                      <a:pt x="1868" y="11763"/>
                    </a:cubicBezTo>
                    <a:cubicBezTo>
                      <a:pt x="1702" y="11846"/>
                      <a:pt x="1546" y="11919"/>
                      <a:pt x="1370" y="11971"/>
                    </a:cubicBezTo>
                    <a:cubicBezTo>
                      <a:pt x="1193" y="12033"/>
                      <a:pt x="1006" y="12085"/>
                      <a:pt x="809" y="12116"/>
                    </a:cubicBezTo>
                    <a:cubicBezTo>
                      <a:pt x="612" y="12148"/>
                      <a:pt x="405" y="12168"/>
                      <a:pt x="197" y="12178"/>
                    </a:cubicBezTo>
                    <a:cubicBezTo>
                      <a:pt x="135" y="12189"/>
                      <a:pt x="63" y="12189"/>
                      <a:pt x="0" y="12189"/>
                    </a:cubicBezTo>
                    <a:cubicBezTo>
                      <a:pt x="187" y="12272"/>
                      <a:pt x="384" y="12344"/>
                      <a:pt x="591" y="12417"/>
                    </a:cubicBezTo>
                    <a:cubicBezTo>
                      <a:pt x="944" y="12531"/>
                      <a:pt x="1307" y="12593"/>
                      <a:pt x="1649" y="12593"/>
                    </a:cubicBezTo>
                    <a:lnTo>
                      <a:pt x="1691" y="12593"/>
                    </a:lnTo>
                    <a:cubicBezTo>
                      <a:pt x="1981" y="12593"/>
                      <a:pt x="2272" y="12552"/>
                      <a:pt x="2552" y="12459"/>
                    </a:cubicBezTo>
                    <a:cubicBezTo>
                      <a:pt x="3060" y="12282"/>
                      <a:pt x="3537" y="11940"/>
                      <a:pt x="3973" y="11421"/>
                    </a:cubicBezTo>
                    <a:cubicBezTo>
                      <a:pt x="4160" y="11203"/>
                      <a:pt x="4346" y="10944"/>
                      <a:pt x="4544" y="10633"/>
                    </a:cubicBezTo>
                    <a:cubicBezTo>
                      <a:pt x="4699" y="10373"/>
                      <a:pt x="4855" y="10104"/>
                      <a:pt x="5031" y="9751"/>
                    </a:cubicBezTo>
                    <a:cubicBezTo>
                      <a:pt x="5218" y="9377"/>
                      <a:pt x="5394" y="8994"/>
                      <a:pt x="5570" y="8621"/>
                    </a:cubicBezTo>
                    <a:lnTo>
                      <a:pt x="5591" y="8589"/>
                    </a:lnTo>
                    <a:lnTo>
                      <a:pt x="5602" y="8568"/>
                    </a:lnTo>
                    <a:lnTo>
                      <a:pt x="5913" y="7884"/>
                    </a:lnTo>
                    <a:cubicBezTo>
                      <a:pt x="6162" y="7365"/>
                      <a:pt x="6442" y="6826"/>
                      <a:pt x="6784" y="6328"/>
                    </a:cubicBezTo>
                    <a:lnTo>
                      <a:pt x="6784" y="6318"/>
                    </a:lnTo>
                    <a:cubicBezTo>
                      <a:pt x="7126" y="5851"/>
                      <a:pt x="7490" y="5447"/>
                      <a:pt x="7884" y="5125"/>
                    </a:cubicBezTo>
                    <a:cubicBezTo>
                      <a:pt x="8267" y="4813"/>
                      <a:pt x="8682" y="4554"/>
                      <a:pt x="9118" y="4347"/>
                    </a:cubicBezTo>
                    <a:cubicBezTo>
                      <a:pt x="9606" y="4129"/>
                      <a:pt x="10155" y="3974"/>
                      <a:pt x="10736" y="3870"/>
                    </a:cubicBezTo>
                    <a:cubicBezTo>
                      <a:pt x="11100" y="3818"/>
                      <a:pt x="11494" y="3776"/>
                      <a:pt x="11898" y="3766"/>
                    </a:cubicBezTo>
                    <a:cubicBezTo>
                      <a:pt x="11919" y="3766"/>
                      <a:pt x="11950" y="3755"/>
                      <a:pt x="11971" y="3745"/>
                    </a:cubicBezTo>
                    <a:cubicBezTo>
                      <a:pt x="12095" y="3693"/>
                      <a:pt x="12199" y="3642"/>
                      <a:pt x="12303" y="3579"/>
                    </a:cubicBezTo>
                    <a:cubicBezTo>
                      <a:pt x="12396" y="3517"/>
                      <a:pt x="12490" y="3444"/>
                      <a:pt x="12603" y="3351"/>
                    </a:cubicBezTo>
                    <a:cubicBezTo>
                      <a:pt x="12780" y="3195"/>
                      <a:pt x="12946" y="3008"/>
                      <a:pt x="13101" y="2770"/>
                    </a:cubicBezTo>
                    <a:cubicBezTo>
                      <a:pt x="13226" y="2584"/>
                      <a:pt x="13340" y="2365"/>
                      <a:pt x="13433" y="2127"/>
                    </a:cubicBezTo>
                    <a:cubicBezTo>
                      <a:pt x="13475" y="2013"/>
                      <a:pt x="13516" y="1909"/>
                      <a:pt x="13548" y="1795"/>
                    </a:cubicBezTo>
                    <a:cubicBezTo>
                      <a:pt x="13330" y="1505"/>
                      <a:pt x="13081" y="1225"/>
                      <a:pt x="12812" y="966"/>
                    </a:cubicBezTo>
                    <a:lnTo>
                      <a:pt x="12812" y="966"/>
                    </a:lnTo>
                    <a:cubicBezTo>
                      <a:pt x="12815" y="969"/>
                      <a:pt x="12818" y="972"/>
                      <a:pt x="12821" y="975"/>
                    </a:cubicBezTo>
                    <a:lnTo>
                      <a:pt x="12811" y="965"/>
                    </a:lnTo>
                    <a:lnTo>
                      <a:pt x="12811" y="965"/>
                    </a:lnTo>
                    <a:cubicBezTo>
                      <a:pt x="12811" y="966"/>
                      <a:pt x="12811" y="966"/>
                      <a:pt x="12812" y="966"/>
                    </a:cubicBezTo>
                    <a:lnTo>
                      <a:pt x="12812" y="966"/>
                    </a:lnTo>
                    <a:cubicBezTo>
                      <a:pt x="12680" y="845"/>
                      <a:pt x="12548" y="735"/>
                      <a:pt x="12407" y="633"/>
                    </a:cubicBezTo>
                    <a:cubicBezTo>
                      <a:pt x="12271" y="540"/>
                      <a:pt x="12116" y="447"/>
                      <a:pt x="11971" y="364"/>
                    </a:cubicBezTo>
                    <a:cubicBezTo>
                      <a:pt x="11836" y="301"/>
                      <a:pt x="11701" y="239"/>
                      <a:pt x="11566" y="187"/>
                    </a:cubicBezTo>
                    <a:cubicBezTo>
                      <a:pt x="11431" y="145"/>
                      <a:pt x="11307" y="104"/>
                      <a:pt x="11162" y="73"/>
                    </a:cubicBezTo>
                    <a:lnTo>
                      <a:pt x="11172" y="73"/>
                    </a:lnTo>
                    <a:cubicBezTo>
                      <a:pt x="11006" y="42"/>
                      <a:pt x="10840" y="21"/>
                      <a:pt x="10664" y="11"/>
                    </a:cubicBezTo>
                    <a:cubicBezTo>
                      <a:pt x="10560" y="0"/>
                      <a:pt x="10466" y="0"/>
                      <a:pt x="10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6"/>
              <p:cNvSpPr/>
              <p:nvPr/>
            </p:nvSpPr>
            <p:spPr>
              <a:xfrm>
                <a:off x="6183677" y="1824457"/>
                <a:ext cx="45" cy="45"/>
              </a:xfrm>
              <a:custGeom>
                <a:rect b="b" l="l" r="r" t="t"/>
                <a:pathLst>
                  <a:path extrusionOk="0" h="1" w="1">
                    <a:moveTo>
                      <a:pt x="0" y="0"/>
                    </a:moveTo>
                    <a:lnTo>
                      <a:pt x="0" y="0"/>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6"/>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6"/>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6"/>
              <p:cNvSpPr/>
              <p:nvPr/>
            </p:nvSpPr>
            <p:spPr>
              <a:xfrm>
                <a:off x="7074717" y="1690740"/>
                <a:ext cx="723694" cy="674660"/>
              </a:xfrm>
              <a:custGeom>
                <a:rect b="b" l="l" r="r" t="t"/>
                <a:pathLst>
                  <a:path extrusionOk="0" h="14970" w="16058">
                    <a:moveTo>
                      <a:pt x="5508" y="1"/>
                    </a:moveTo>
                    <a:cubicBezTo>
                      <a:pt x="5311" y="1"/>
                      <a:pt x="5104" y="11"/>
                      <a:pt x="4906" y="32"/>
                    </a:cubicBezTo>
                    <a:cubicBezTo>
                      <a:pt x="4367" y="94"/>
                      <a:pt x="3859" y="240"/>
                      <a:pt x="3382" y="468"/>
                    </a:cubicBezTo>
                    <a:cubicBezTo>
                      <a:pt x="2936" y="675"/>
                      <a:pt x="2490" y="966"/>
                      <a:pt x="2064" y="1308"/>
                    </a:cubicBezTo>
                    <a:cubicBezTo>
                      <a:pt x="1349" y="1909"/>
                      <a:pt x="695" y="2677"/>
                      <a:pt x="125" y="3621"/>
                    </a:cubicBezTo>
                    <a:cubicBezTo>
                      <a:pt x="42" y="3631"/>
                      <a:pt x="0" y="3714"/>
                      <a:pt x="10" y="3787"/>
                    </a:cubicBezTo>
                    <a:cubicBezTo>
                      <a:pt x="52" y="4025"/>
                      <a:pt x="125" y="4264"/>
                      <a:pt x="218" y="4503"/>
                    </a:cubicBezTo>
                    <a:cubicBezTo>
                      <a:pt x="322" y="4742"/>
                      <a:pt x="436" y="4959"/>
                      <a:pt x="561" y="5146"/>
                    </a:cubicBezTo>
                    <a:cubicBezTo>
                      <a:pt x="716" y="5385"/>
                      <a:pt x="882" y="5571"/>
                      <a:pt x="1048" y="5727"/>
                    </a:cubicBezTo>
                    <a:cubicBezTo>
                      <a:pt x="1162" y="5820"/>
                      <a:pt x="1266" y="5893"/>
                      <a:pt x="1359" y="5955"/>
                    </a:cubicBezTo>
                    <a:cubicBezTo>
                      <a:pt x="1453" y="6007"/>
                      <a:pt x="1556" y="6069"/>
                      <a:pt x="1691" y="6121"/>
                    </a:cubicBezTo>
                    <a:cubicBezTo>
                      <a:pt x="1712" y="6132"/>
                      <a:pt x="1732" y="6132"/>
                      <a:pt x="1753" y="6141"/>
                    </a:cubicBezTo>
                    <a:cubicBezTo>
                      <a:pt x="2158" y="6152"/>
                      <a:pt x="2552" y="6183"/>
                      <a:pt x="2926" y="6245"/>
                    </a:cubicBezTo>
                    <a:cubicBezTo>
                      <a:pt x="3507" y="6339"/>
                      <a:pt x="4046" y="6505"/>
                      <a:pt x="4533" y="6722"/>
                    </a:cubicBezTo>
                    <a:cubicBezTo>
                      <a:pt x="4980" y="6930"/>
                      <a:pt x="5394" y="7190"/>
                      <a:pt x="5768" y="7490"/>
                    </a:cubicBezTo>
                    <a:cubicBezTo>
                      <a:pt x="6162" y="7822"/>
                      <a:pt x="6535" y="8227"/>
                      <a:pt x="6867" y="8693"/>
                    </a:cubicBezTo>
                    <a:lnTo>
                      <a:pt x="6877" y="8704"/>
                    </a:lnTo>
                    <a:cubicBezTo>
                      <a:pt x="7220" y="9202"/>
                      <a:pt x="7490" y="9751"/>
                      <a:pt x="7739" y="10260"/>
                    </a:cubicBezTo>
                    <a:cubicBezTo>
                      <a:pt x="7852" y="10488"/>
                      <a:pt x="7956" y="10716"/>
                      <a:pt x="8060" y="10945"/>
                    </a:cubicBezTo>
                    <a:lnTo>
                      <a:pt x="8071" y="10965"/>
                    </a:lnTo>
                    <a:lnTo>
                      <a:pt x="8081" y="10986"/>
                    </a:lnTo>
                    <a:cubicBezTo>
                      <a:pt x="8257" y="11370"/>
                      <a:pt x="8433" y="11754"/>
                      <a:pt x="8631" y="12127"/>
                    </a:cubicBezTo>
                    <a:cubicBezTo>
                      <a:pt x="8807" y="12469"/>
                      <a:pt x="8963" y="12750"/>
                      <a:pt x="9118" y="13008"/>
                    </a:cubicBezTo>
                    <a:cubicBezTo>
                      <a:pt x="9305" y="13310"/>
                      <a:pt x="9491" y="13569"/>
                      <a:pt x="9678" y="13797"/>
                    </a:cubicBezTo>
                    <a:cubicBezTo>
                      <a:pt x="10114" y="14306"/>
                      <a:pt x="10602" y="14658"/>
                      <a:pt x="11110" y="14824"/>
                    </a:cubicBezTo>
                    <a:cubicBezTo>
                      <a:pt x="11379" y="14917"/>
                      <a:pt x="11670" y="14969"/>
                      <a:pt x="11960" y="14969"/>
                    </a:cubicBezTo>
                    <a:lnTo>
                      <a:pt x="12012" y="14969"/>
                    </a:lnTo>
                    <a:cubicBezTo>
                      <a:pt x="12354" y="14959"/>
                      <a:pt x="12707" y="14896"/>
                      <a:pt x="13060" y="14783"/>
                    </a:cubicBezTo>
                    <a:cubicBezTo>
                      <a:pt x="13454" y="14658"/>
                      <a:pt x="13817" y="14502"/>
                      <a:pt x="14149" y="14306"/>
                    </a:cubicBezTo>
                    <a:cubicBezTo>
                      <a:pt x="14470" y="14119"/>
                      <a:pt x="14751" y="13921"/>
                      <a:pt x="14979" y="13693"/>
                    </a:cubicBezTo>
                    <a:cubicBezTo>
                      <a:pt x="15207" y="13476"/>
                      <a:pt x="15394" y="13227"/>
                      <a:pt x="15549" y="12978"/>
                    </a:cubicBezTo>
                    <a:cubicBezTo>
                      <a:pt x="15694" y="12718"/>
                      <a:pt x="15819" y="12448"/>
                      <a:pt x="15892" y="12169"/>
                    </a:cubicBezTo>
                    <a:cubicBezTo>
                      <a:pt x="16037" y="11629"/>
                      <a:pt x="16058" y="11017"/>
                      <a:pt x="15964" y="10364"/>
                    </a:cubicBezTo>
                    <a:cubicBezTo>
                      <a:pt x="15881" y="9751"/>
                      <a:pt x="15694" y="9119"/>
                      <a:pt x="15394" y="8424"/>
                    </a:cubicBezTo>
                    <a:cubicBezTo>
                      <a:pt x="15134" y="7791"/>
                      <a:pt x="14802" y="7169"/>
                      <a:pt x="14387" y="6505"/>
                    </a:cubicBezTo>
                    <a:cubicBezTo>
                      <a:pt x="14004" y="5893"/>
                      <a:pt x="13578" y="5281"/>
                      <a:pt x="13101" y="4689"/>
                    </a:cubicBezTo>
                    <a:cubicBezTo>
                      <a:pt x="12666" y="4140"/>
                      <a:pt x="12209" y="3621"/>
                      <a:pt x="11753" y="3154"/>
                    </a:cubicBezTo>
                    <a:cubicBezTo>
                      <a:pt x="11317" y="2708"/>
                      <a:pt x="10902" y="2324"/>
                      <a:pt x="10498" y="2003"/>
                    </a:cubicBezTo>
                    <a:cubicBezTo>
                      <a:pt x="10135" y="1713"/>
                      <a:pt x="9751" y="1443"/>
                      <a:pt x="9357" y="1204"/>
                    </a:cubicBezTo>
                    <a:cubicBezTo>
                      <a:pt x="8880" y="924"/>
                      <a:pt x="8403" y="675"/>
                      <a:pt x="7935" y="499"/>
                    </a:cubicBezTo>
                    <a:cubicBezTo>
                      <a:pt x="7106" y="167"/>
                      <a:pt x="6287" y="1"/>
                      <a:pt x="550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6"/>
              <p:cNvSpPr/>
              <p:nvPr/>
            </p:nvSpPr>
            <p:spPr>
              <a:xfrm>
                <a:off x="7079404" y="1797822"/>
                <a:ext cx="611025" cy="567580"/>
              </a:xfrm>
              <a:custGeom>
                <a:rect b="b" l="l" r="r" t="t"/>
                <a:pathLst>
                  <a:path extrusionOk="0" h="12594" w="13558">
                    <a:moveTo>
                      <a:pt x="3195" y="0"/>
                    </a:moveTo>
                    <a:cubicBezTo>
                      <a:pt x="3091" y="0"/>
                      <a:pt x="2988" y="0"/>
                      <a:pt x="2884" y="10"/>
                    </a:cubicBezTo>
                    <a:cubicBezTo>
                      <a:pt x="2718" y="21"/>
                      <a:pt x="2541" y="42"/>
                      <a:pt x="2375" y="73"/>
                    </a:cubicBezTo>
                    <a:lnTo>
                      <a:pt x="2386" y="73"/>
                    </a:lnTo>
                    <a:cubicBezTo>
                      <a:pt x="2251" y="104"/>
                      <a:pt x="2116" y="146"/>
                      <a:pt x="1981" y="187"/>
                    </a:cubicBezTo>
                    <a:cubicBezTo>
                      <a:pt x="1847" y="239"/>
                      <a:pt x="1711" y="301"/>
                      <a:pt x="1587" y="363"/>
                    </a:cubicBezTo>
                    <a:cubicBezTo>
                      <a:pt x="1432" y="446"/>
                      <a:pt x="1286" y="540"/>
                      <a:pt x="1141" y="644"/>
                    </a:cubicBezTo>
                    <a:cubicBezTo>
                      <a:pt x="996" y="747"/>
                      <a:pt x="861" y="861"/>
                      <a:pt x="726" y="976"/>
                    </a:cubicBezTo>
                    <a:lnTo>
                      <a:pt x="736" y="965"/>
                    </a:lnTo>
                    <a:lnTo>
                      <a:pt x="736" y="965"/>
                    </a:lnTo>
                    <a:cubicBezTo>
                      <a:pt x="467" y="1225"/>
                      <a:pt x="218" y="1504"/>
                      <a:pt x="0" y="1795"/>
                    </a:cubicBezTo>
                    <a:cubicBezTo>
                      <a:pt x="31" y="1909"/>
                      <a:pt x="72" y="2013"/>
                      <a:pt x="114" y="2127"/>
                    </a:cubicBezTo>
                    <a:cubicBezTo>
                      <a:pt x="208" y="2366"/>
                      <a:pt x="321" y="2583"/>
                      <a:pt x="457" y="2770"/>
                    </a:cubicBezTo>
                    <a:cubicBezTo>
                      <a:pt x="612" y="3009"/>
                      <a:pt x="768" y="3195"/>
                      <a:pt x="944" y="3351"/>
                    </a:cubicBezTo>
                    <a:cubicBezTo>
                      <a:pt x="1058" y="3444"/>
                      <a:pt x="1151" y="3517"/>
                      <a:pt x="1255" y="3579"/>
                    </a:cubicBezTo>
                    <a:cubicBezTo>
                      <a:pt x="1349" y="3641"/>
                      <a:pt x="1452" y="3693"/>
                      <a:pt x="1587" y="3745"/>
                    </a:cubicBezTo>
                    <a:cubicBezTo>
                      <a:pt x="1608" y="3756"/>
                      <a:pt x="1628" y="3765"/>
                      <a:pt x="1649" y="3765"/>
                    </a:cubicBezTo>
                    <a:cubicBezTo>
                      <a:pt x="2064" y="3776"/>
                      <a:pt x="2448" y="3818"/>
                      <a:pt x="2822" y="3869"/>
                    </a:cubicBezTo>
                    <a:cubicBezTo>
                      <a:pt x="3403" y="3973"/>
                      <a:pt x="3942" y="4129"/>
                      <a:pt x="4429" y="4346"/>
                    </a:cubicBezTo>
                    <a:cubicBezTo>
                      <a:pt x="4876" y="4554"/>
                      <a:pt x="5290" y="4814"/>
                      <a:pt x="5664" y="5125"/>
                    </a:cubicBezTo>
                    <a:cubicBezTo>
                      <a:pt x="6058" y="5446"/>
                      <a:pt x="6431" y="5851"/>
                      <a:pt x="6763" y="6317"/>
                    </a:cubicBezTo>
                    <a:lnTo>
                      <a:pt x="6773" y="6328"/>
                    </a:lnTo>
                    <a:lnTo>
                      <a:pt x="6794" y="6338"/>
                    </a:lnTo>
                    <a:lnTo>
                      <a:pt x="6773" y="6338"/>
                    </a:lnTo>
                    <a:cubicBezTo>
                      <a:pt x="7105" y="6826"/>
                      <a:pt x="7386" y="7365"/>
                      <a:pt x="7635" y="7884"/>
                    </a:cubicBezTo>
                    <a:cubicBezTo>
                      <a:pt x="7738" y="8112"/>
                      <a:pt x="7852" y="8340"/>
                      <a:pt x="7956" y="8569"/>
                    </a:cubicBezTo>
                    <a:lnTo>
                      <a:pt x="7967" y="8589"/>
                    </a:lnTo>
                    <a:lnTo>
                      <a:pt x="7977" y="8620"/>
                    </a:lnTo>
                    <a:cubicBezTo>
                      <a:pt x="8153" y="8994"/>
                      <a:pt x="8329" y="9378"/>
                      <a:pt x="8527" y="9751"/>
                    </a:cubicBezTo>
                    <a:cubicBezTo>
                      <a:pt x="8703" y="10104"/>
                      <a:pt x="8859" y="10384"/>
                      <a:pt x="9014" y="10632"/>
                    </a:cubicBezTo>
                    <a:cubicBezTo>
                      <a:pt x="9201" y="10944"/>
                      <a:pt x="9387" y="11203"/>
                      <a:pt x="9574" y="11421"/>
                    </a:cubicBezTo>
                    <a:cubicBezTo>
                      <a:pt x="10010" y="11939"/>
                      <a:pt x="10487" y="12282"/>
                      <a:pt x="10996" y="12458"/>
                    </a:cubicBezTo>
                    <a:cubicBezTo>
                      <a:pt x="11275" y="12552"/>
                      <a:pt x="11566" y="12593"/>
                      <a:pt x="11856" y="12593"/>
                    </a:cubicBezTo>
                    <a:lnTo>
                      <a:pt x="11908" y="12593"/>
                    </a:lnTo>
                    <a:cubicBezTo>
                      <a:pt x="12250" y="12593"/>
                      <a:pt x="12603" y="12531"/>
                      <a:pt x="12956" y="12417"/>
                    </a:cubicBezTo>
                    <a:cubicBezTo>
                      <a:pt x="13163" y="12344"/>
                      <a:pt x="13361" y="12271"/>
                      <a:pt x="13557" y="12188"/>
                    </a:cubicBezTo>
                    <a:cubicBezTo>
                      <a:pt x="13485" y="12188"/>
                      <a:pt x="13423" y="12188"/>
                      <a:pt x="13350" y="12178"/>
                    </a:cubicBezTo>
                    <a:cubicBezTo>
                      <a:pt x="13142" y="12168"/>
                      <a:pt x="12946" y="12147"/>
                      <a:pt x="12738" y="12116"/>
                    </a:cubicBezTo>
                    <a:cubicBezTo>
                      <a:pt x="12552" y="12085"/>
                      <a:pt x="12365" y="12033"/>
                      <a:pt x="12178" y="11971"/>
                    </a:cubicBezTo>
                    <a:cubicBezTo>
                      <a:pt x="12012" y="11919"/>
                      <a:pt x="11846" y="11847"/>
                      <a:pt x="11690" y="11764"/>
                    </a:cubicBezTo>
                    <a:cubicBezTo>
                      <a:pt x="11535" y="11681"/>
                      <a:pt x="11400" y="11587"/>
                      <a:pt x="11265" y="11483"/>
                    </a:cubicBezTo>
                    <a:cubicBezTo>
                      <a:pt x="11006" y="11276"/>
                      <a:pt x="10777" y="11017"/>
                      <a:pt x="10591" y="10747"/>
                    </a:cubicBezTo>
                    <a:cubicBezTo>
                      <a:pt x="10383" y="10457"/>
                      <a:pt x="10217" y="10135"/>
                      <a:pt x="10072" y="9813"/>
                    </a:cubicBezTo>
                    <a:lnTo>
                      <a:pt x="9855" y="9284"/>
                    </a:lnTo>
                    <a:cubicBezTo>
                      <a:pt x="9772" y="9087"/>
                      <a:pt x="9699" y="8880"/>
                      <a:pt x="9636" y="8672"/>
                    </a:cubicBezTo>
                    <a:cubicBezTo>
                      <a:pt x="9491" y="8237"/>
                      <a:pt x="9367" y="7801"/>
                      <a:pt x="9242" y="7355"/>
                    </a:cubicBezTo>
                    <a:cubicBezTo>
                      <a:pt x="8869" y="5902"/>
                      <a:pt x="8568" y="4399"/>
                      <a:pt x="7873" y="3060"/>
                    </a:cubicBezTo>
                    <a:cubicBezTo>
                      <a:pt x="7738" y="2811"/>
                      <a:pt x="7603" y="2573"/>
                      <a:pt x="7448" y="2345"/>
                    </a:cubicBezTo>
                    <a:cubicBezTo>
                      <a:pt x="7375" y="2241"/>
                      <a:pt x="7303" y="2127"/>
                      <a:pt x="7220" y="2023"/>
                    </a:cubicBezTo>
                    <a:cubicBezTo>
                      <a:pt x="7137" y="1919"/>
                      <a:pt x="7043" y="1815"/>
                      <a:pt x="6960" y="1722"/>
                    </a:cubicBezTo>
                    <a:cubicBezTo>
                      <a:pt x="6794" y="1546"/>
                      <a:pt x="6628" y="1390"/>
                      <a:pt x="6452" y="1234"/>
                    </a:cubicBezTo>
                    <a:cubicBezTo>
                      <a:pt x="6266" y="1079"/>
                      <a:pt x="6079" y="944"/>
                      <a:pt x="5871" y="810"/>
                    </a:cubicBezTo>
                    <a:cubicBezTo>
                      <a:pt x="5685" y="685"/>
                      <a:pt x="5487" y="581"/>
                      <a:pt x="5290" y="488"/>
                    </a:cubicBezTo>
                    <a:cubicBezTo>
                      <a:pt x="5083" y="384"/>
                      <a:pt x="4876" y="312"/>
                      <a:pt x="4668" y="239"/>
                    </a:cubicBezTo>
                    <a:cubicBezTo>
                      <a:pt x="4471" y="176"/>
                      <a:pt x="4274" y="125"/>
                      <a:pt x="4066" y="83"/>
                    </a:cubicBezTo>
                    <a:cubicBezTo>
                      <a:pt x="3859" y="42"/>
                      <a:pt x="3641" y="21"/>
                      <a:pt x="34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6"/>
              <p:cNvSpPr/>
              <p:nvPr/>
            </p:nvSpPr>
            <p:spPr>
              <a:xfrm>
                <a:off x="7343999" y="1834282"/>
                <a:ext cx="45" cy="45"/>
              </a:xfrm>
              <a:custGeom>
                <a:rect b="b" l="l" r="r" t="t"/>
                <a:pathLst>
                  <a:path extrusionOk="0" h="1" w="1">
                    <a:moveTo>
                      <a:pt x="0" y="1"/>
                    </a:moveTo>
                    <a:lnTo>
                      <a:pt x="0" y="1"/>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6"/>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6"/>
              <p:cNvSpPr/>
              <p:nvPr/>
            </p:nvSpPr>
            <p:spPr>
              <a:xfrm>
                <a:off x="6123331" y="1721161"/>
                <a:ext cx="1295015" cy="1150483"/>
              </a:xfrm>
              <a:custGeom>
                <a:rect b="b" l="l" r="r" t="t"/>
                <a:pathLst>
                  <a:path extrusionOk="0" h="25528" w="28735">
                    <a:moveTo>
                      <a:pt x="14627" y="0"/>
                    </a:moveTo>
                    <a:cubicBezTo>
                      <a:pt x="14451" y="0"/>
                      <a:pt x="14264" y="10"/>
                      <a:pt x="14078" y="10"/>
                    </a:cubicBezTo>
                    <a:cubicBezTo>
                      <a:pt x="13590" y="31"/>
                      <a:pt x="13082" y="63"/>
                      <a:pt x="12573" y="125"/>
                    </a:cubicBezTo>
                    <a:cubicBezTo>
                      <a:pt x="12345" y="146"/>
                      <a:pt x="12107" y="187"/>
                      <a:pt x="11837" y="218"/>
                    </a:cubicBezTo>
                    <a:cubicBezTo>
                      <a:pt x="11619" y="249"/>
                      <a:pt x="11360" y="291"/>
                      <a:pt x="11100" y="353"/>
                    </a:cubicBezTo>
                    <a:cubicBezTo>
                      <a:pt x="10198" y="581"/>
                      <a:pt x="9306" y="913"/>
                      <a:pt x="8445" y="1317"/>
                    </a:cubicBezTo>
                    <a:cubicBezTo>
                      <a:pt x="7822" y="1608"/>
                      <a:pt x="7200" y="1971"/>
                      <a:pt x="6588" y="2375"/>
                    </a:cubicBezTo>
                    <a:cubicBezTo>
                      <a:pt x="6007" y="2760"/>
                      <a:pt x="5447" y="3184"/>
                      <a:pt x="4938" y="3641"/>
                    </a:cubicBezTo>
                    <a:cubicBezTo>
                      <a:pt x="3953" y="4502"/>
                      <a:pt x="3092" y="5529"/>
                      <a:pt x="2345" y="6670"/>
                    </a:cubicBezTo>
                    <a:cubicBezTo>
                      <a:pt x="1630" y="7780"/>
                      <a:pt x="1059" y="8993"/>
                      <a:pt x="655" y="10280"/>
                    </a:cubicBezTo>
                    <a:cubicBezTo>
                      <a:pt x="261" y="11556"/>
                      <a:pt x="42" y="12873"/>
                      <a:pt x="12" y="14201"/>
                    </a:cubicBezTo>
                    <a:cubicBezTo>
                      <a:pt x="1" y="14782"/>
                      <a:pt x="32" y="15415"/>
                      <a:pt x="105" y="16141"/>
                    </a:cubicBezTo>
                    <a:cubicBezTo>
                      <a:pt x="178" y="16773"/>
                      <a:pt x="271" y="17354"/>
                      <a:pt x="406" y="17904"/>
                    </a:cubicBezTo>
                    <a:cubicBezTo>
                      <a:pt x="676" y="19045"/>
                      <a:pt x="1111" y="20072"/>
                      <a:pt x="1702" y="20943"/>
                    </a:cubicBezTo>
                    <a:cubicBezTo>
                      <a:pt x="2003" y="21400"/>
                      <a:pt x="2366" y="21825"/>
                      <a:pt x="2771" y="22229"/>
                    </a:cubicBezTo>
                    <a:cubicBezTo>
                      <a:pt x="3175" y="22624"/>
                      <a:pt x="3642" y="22997"/>
                      <a:pt x="4171" y="23340"/>
                    </a:cubicBezTo>
                    <a:cubicBezTo>
                      <a:pt x="4431" y="23516"/>
                      <a:pt x="4700" y="23682"/>
                      <a:pt x="4980" y="23827"/>
                    </a:cubicBezTo>
                    <a:cubicBezTo>
                      <a:pt x="522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702" y="25445"/>
                      <a:pt x="12386" y="25497"/>
                      <a:pt x="13154" y="25507"/>
                    </a:cubicBezTo>
                    <a:lnTo>
                      <a:pt x="13175" y="25507"/>
                    </a:lnTo>
                    <a:cubicBezTo>
                      <a:pt x="13517" y="25518"/>
                      <a:pt x="13870" y="25528"/>
                      <a:pt x="14223" y="25528"/>
                    </a:cubicBezTo>
                    <a:cubicBezTo>
                      <a:pt x="14648" y="25528"/>
                      <a:pt x="15094" y="25518"/>
                      <a:pt x="15550" y="25497"/>
                    </a:cubicBezTo>
                    <a:cubicBezTo>
                      <a:pt x="16401" y="25466"/>
                      <a:pt x="17282" y="25394"/>
                      <a:pt x="18237" y="25290"/>
                    </a:cubicBezTo>
                    <a:cubicBezTo>
                      <a:pt x="18642" y="25248"/>
                      <a:pt x="19119" y="25186"/>
                      <a:pt x="19575" y="25103"/>
                    </a:cubicBezTo>
                    <a:cubicBezTo>
                      <a:pt x="19793" y="25072"/>
                      <a:pt x="20000" y="25030"/>
                      <a:pt x="20198" y="24989"/>
                    </a:cubicBezTo>
                    <a:cubicBezTo>
                      <a:pt x="20498" y="24926"/>
                      <a:pt x="20788" y="24864"/>
                      <a:pt x="21079" y="24792"/>
                    </a:cubicBezTo>
                    <a:cubicBezTo>
                      <a:pt x="21743" y="24615"/>
                      <a:pt x="22355" y="24418"/>
                      <a:pt x="22915" y="24180"/>
                    </a:cubicBezTo>
                    <a:cubicBezTo>
                      <a:pt x="23237" y="24045"/>
                      <a:pt x="23506" y="23910"/>
                      <a:pt x="23755" y="23785"/>
                    </a:cubicBezTo>
                    <a:cubicBezTo>
                      <a:pt x="24036" y="23640"/>
                      <a:pt x="24305" y="23474"/>
                      <a:pt x="24564" y="23298"/>
                    </a:cubicBezTo>
                    <a:cubicBezTo>
                      <a:pt x="25083" y="22955"/>
                      <a:pt x="25560" y="22572"/>
                      <a:pt x="25965" y="22178"/>
                    </a:cubicBezTo>
                    <a:cubicBezTo>
                      <a:pt x="26369" y="21784"/>
                      <a:pt x="26733" y="21358"/>
                      <a:pt x="27033" y="20902"/>
                    </a:cubicBezTo>
                    <a:cubicBezTo>
                      <a:pt x="27625" y="20030"/>
                      <a:pt x="28060" y="19004"/>
                      <a:pt x="28330" y="17863"/>
                    </a:cubicBezTo>
                    <a:cubicBezTo>
                      <a:pt x="28465" y="17303"/>
                      <a:pt x="28558" y="16732"/>
                      <a:pt x="28621" y="16089"/>
                    </a:cubicBezTo>
                    <a:cubicBezTo>
                      <a:pt x="28704" y="15373"/>
                      <a:pt x="28734" y="14740"/>
                      <a:pt x="28724" y="14149"/>
                    </a:cubicBezTo>
                    <a:cubicBezTo>
                      <a:pt x="28693" y="12831"/>
                      <a:pt x="28475" y="11504"/>
                      <a:pt x="28081" y="10228"/>
                    </a:cubicBezTo>
                    <a:cubicBezTo>
                      <a:pt x="27676" y="8952"/>
                      <a:pt x="27106" y="7739"/>
                      <a:pt x="26380" y="6628"/>
                    </a:cubicBezTo>
                    <a:cubicBezTo>
                      <a:pt x="25643" y="5477"/>
                      <a:pt x="24772" y="4461"/>
                      <a:pt x="23797" y="3599"/>
                    </a:cubicBezTo>
                    <a:cubicBezTo>
                      <a:pt x="23289" y="3143"/>
                      <a:pt x="22729" y="2718"/>
                      <a:pt x="22148" y="2334"/>
                    </a:cubicBezTo>
                    <a:cubicBezTo>
                      <a:pt x="21535" y="1930"/>
                      <a:pt x="20913" y="1566"/>
                      <a:pt x="20291" y="1276"/>
                    </a:cubicBezTo>
                    <a:cubicBezTo>
                      <a:pt x="19409" y="851"/>
                      <a:pt x="18496" y="529"/>
                      <a:pt x="17563" y="291"/>
                    </a:cubicBezTo>
                    <a:cubicBezTo>
                      <a:pt x="17044" y="187"/>
                      <a:pt x="16515" y="104"/>
                      <a:pt x="15986" y="63"/>
                    </a:cubicBezTo>
                    <a:cubicBezTo>
                      <a:pt x="15550" y="21"/>
                      <a:pt x="15094" y="0"/>
                      <a:pt x="146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6123331" y="1721161"/>
                <a:ext cx="737304" cy="1149582"/>
              </a:xfrm>
              <a:custGeom>
                <a:rect b="b" l="l" r="r" t="t"/>
                <a:pathLst>
                  <a:path extrusionOk="0" h="25508" w="16360">
                    <a:moveTo>
                      <a:pt x="14627" y="0"/>
                    </a:moveTo>
                    <a:cubicBezTo>
                      <a:pt x="14451" y="0"/>
                      <a:pt x="14264" y="0"/>
                      <a:pt x="14078" y="10"/>
                    </a:cubicBezTo>
                    <a:cubicBezTo>
                      <a:pt x="13590" y="21"/>
                      <a:pt x="13082" y="63"/>
                      <a:pt x="12573" y="125"/>
                    </a:cubicBezTo>
                    <a:cubicBezTo>
                      <a:pt x="12345" y="146"/>
                      <a:pt x="12107" y="176"/>
                      <a:pt x="11837" y="218"/>
                    </a:cubicBezTo>
                    <a:cubicBezTo>
                      <a:pt x="11619" y="249"/>
                      <a:pt x="11360" y="291"/>
                      <a:pt x="11100" y="353"/>
                    </a:cubicBezTo>
                    <a:cubicBezTo>
                      <a:pt x="10198" y="581"/>
                      <a:pt x="9306" y="902"/>
                      <a:pt x="8445" y="1317"/>
                    </a:cubicBezTo>
                    <a:cubicBezTo>
                      <a:pt x="7822" y="1608"/>
                      <a:pt x="7200" y="1971"/>
                      <a:pt x="6588" y="2375"/>
                    </a:cubicBezTo>
                    <a:cubicBezTo>
                      <a:pt x="6007" y="2760"/>
                      <a:pt x="5447" y="3184"/>
                      <a:pt x="4929" y="3641"/>
                    </a:cubicBezTo>
                    <a:cubicBezTo>
                      <a:pt x="3953" y="4502"/>
                      <a:pt x="3082" y="5529"/>
                      <a:pt x="2345" y="6670"/>
                    </a:cubicBezTo>
                    <a:cubicBezTo>
                      <a:pt x="1630" y="7780"/>
                      <a:pt x="1059" y="8993"/>
                      <a:pt x="655" y="10280"/>
                    </a:cubicBezTo>
                    <a:cubicBezTo>
                      <a:pt x="250" y="11556"/>
                      <a:pt x="32" y="12873"/>
                      <a:pt x="12" y="14201"/>
                    </a:cubicBezTo>
                    <a:cubicBezTo>
                      <a:pt x="1" y="14782"/>
                      <a:pt x="32" y="15415"/>
                      <a:pt x="105" y="16141"/>
                    </a:cubicBezTo>
                    <a:cubicBezTo>
                      <a:pt x="178" y="16784"/>
                      <a:pt x="271" y="17354"/>
                      <a:pt x="406" y="17904"/>
                    </a:cubicBezTo>
                    <a:cubicBezTo>
                      <a:pt x="676" y="19045"/>
                      <a:pt x="1111" y="20072"/>
                      <a:pt x="1702" y="20943"/>
                    </a:cubicBezTo>
                    <a:cubicBezTo>
                      <a:pt x="2003" y="21400"/>
                      <a:pt x="2366" y="21825"/>
                      <a:pt x="2771" y="22229"/>
                    </a:cubicBezTo>
                    <a:cubicBezTo>
                      <a:pt x="3175" y="22624"/>
                      <a:pt x="3642" y="22997"/>
                      <a:pt x="4171" y="23350"/>
                    </a:cubicBezTo>
                    <a:cubicBezTo>
                      <a:pt x="4431" y="23516"/>
                      <a:pt x="4700" y="23682"/>
                      <a:pt x="4980" y="23827"/>
                    </a:cubicBezTo>
                    <a:cubicBezTo>
                      <a:pt x="521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671" y="25445"/>
                      <a:pt x="12335" y="25497"/>
                      <a:pt x="13071" y="25507"/>
                    </a:cubicBezTo>
                    <a:cubicBezTo>
                      <a:pt x="12688" y="25456"/>
                      <a:pt x="12293" y="25383"/>
                      <a:pt x="11920" y="25300"/>
                    </a:cubicBezTo>
                    <a:cubicBezTo>
                      <a:pt x="11245" y="25155"/>
                      <a:pt x="10581" y="24968"/>
                      <a:pt x="9928" y="24740"/>
                    </a:cubicBezTo>
                    <a:cubicBezTo>
                      <a:pt x="9606" y="24615"/>
                      <a:pt x="9285" y="24491"/>
                      <a:pt x="8963" y="24356"/>
                    </a:cubicBezTo>
                    <a:cubicBezTo>
                      <a:pt x="8652" y="24211"/>
                      <a:pt x="8352" y="24066"/>
                      <a:pt x="8050" y="23910"/>
                    </a:cubicBezTo>
                    <a:cubicBezTo>
                      <a:pt x="7781" y="23765"/>
                      <a:pt x="7511" y="23609"/>
                      <a:pt x="7262" y="23443"/>
                    </a:cubicBezTo>
                    <a:cubicBezTo>
                      <a:pt x="7003" y="23267"/>
                      <a:pt x="6754" y="23091"/>
                      <a:pt x="6515" y="22904"/>
                    </a:cubicBezTo>
                    <a:cubicBezTo>
                      <a:pt x="6070" y="22541"/>
                      <a:pt x="5644" y="22146"/>
                      <a:pt x="5270" y="21711"/>
                    </a:cubicBezTo>
                    <a:cubicBezTo>
                      <a:pt x="4897" y="21286"/>
                      <a:pt x="4576" y="20829"/>
                      <a:pt x="4285" y="20352"/>
                    </a:cubicBezTo>
                    <a:cubicBezTo>
                      <a:pt x="4005" y="19864"/>
                      <a:pt x="3756" y="19356"/>
                      <a:pt x="3559" y="18838"/>
                    </a:cubicBezTo>
                    <a:cubicBezTo>
                      <a:pt x="3362" y="18319"/>
                      <a:pt x="3207" y="17780"/>
                      <a:pt x="3103" y="17240"/>
                    </a:cubicBezTo>
                    <a:cubicBezTo>
                      <a:pt x="2988" y="16680"/>
                      <a:pt x="2916" y="16120"/>
                      <a:pt x="2885" y="15549"/>
                    </a:cubicBezTo>
                    <a:cubicBezTo>
                      <a:pt x="2854" y="14979"/>
                      <a:pt x="2854" y="14408"/>
                      <a:pt x="2905" y="13838"/>
                    </a:cubicBezTo>
                    <a:cubicBezTo>
                      <a:pt x="2947" y="13257"/>
                      <a:pt x="3030" y="12676"/>
                      <a:pt x="3154" y="12095"/>
                    </a:cubicBezTo>
                    <a:cubicBezTo>
                      <a:pt x="3279" y="11524"/>
                      <a:pt x="3435" y="10954"/>
                      <a:pt x="3621" y="10394"/>
                    </a:cubicBezTo>
                    <a:cubicBezTo>
                      <a:pt x="3818" y="9823"/>
                      <a:pt x="4057" y="9263"/>
                      <a:pt x="4316" y="8724"/>
                    </a:cubicBezTo>
                    <a:cubicBezTo>
                      <a:pt x="4607" y="8133"/>
                      <a:pt x="4929" y="7552"/>
                      <a:pt x="5291" y="7002"/>
                    </a:cubicBezTo>
                    <a:cubicBezTo>
                      <a:pt x="5655" y="6462"/>
                      <a:pt x="6049" y="5934"/>
                      <a:pt x="6474" y="5446"/>
                    </a:cubicBezTo>
                    <a:cubicBezTo>
                      <a:pt x="6899" y="4969"/>
                      <a:pt x="7345" y="4512"/>
                      <a:pt x="7812" y="4087"/>
                    </a:cubicBezTo>
                    <a:cubicBezTo>
                      <a:pt x="8299" y="3662"/>
                      <a:pt x="8797" y="3257"/>
                      <a:pt x="9327" y="2894"/>
                    </a:cubicBezTo>
                    <a:cubicBezTo>
                      <a:pt x="9845" y="2541"/>
                      <a:pt x="10385" y="2209"/>
                      <a:pt x="10945" y="1909"/>
                    </a:cubicBezTo>
                    <a:cubicBezTo>
                      <a:pt x="11515" y="1608"/>
                      <a:pt x="12096" y="1338"/>
                      <a:pt x="12697" y="1100"/>
                    </a:cubicBezTo>
                    <a:cubicBezTo>
                      <a:pt x="13289" y="872"/>
                      <a:pt x="13891" y="664"/>
                      <a:pt x="14502" y="498"/>
                    </a:cubicBezTo>
                    <a:cubicBezTo>
                      <a:pt x="15115" y="332"/>
                      <a:pt x="15737" y="197"/>
                      <a:pt x="16360" y="93"/>
                    </a:cubicBezTo>
                    <a:cubicBezTo>
                      <a:pt x="16235" y="83"/>
                      <a:pt x="16111" y="63"/>
                      <a:pt x="15986" y="52"/>
                    </a:cubicBezTo>
                    <a:cubicBezTo>
                      <a:pt x="15550" y="21"/>
                      <a:pt x="15094" y="0"/>
                      <a:pt x="146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6"/>
              <p:cNvSpPr/>
              <p:nvPr/>
            </p:nvSpPr>
            <p:spPr>
              <a:xfrm>
                <a:off x="6271559" y="2055881"/>
                <a:ext cx="131372" cy="121096"/>
              </a:xfrm>
              <a:custGeom>
                <a:rect b="b" l="l" r="r" t="t"/>
                <a:pathLst>
                  <a:path extrusionOk="0" h="2687" w="2915">
                    <a:moveTo>
                      <a:pt x="2915" y="0"/>
                    </a:moveTo>
                    <a:lnTo>
                      <a:pt x="2915" y="0"/>
                    </a:lnTo>
                    <a:cubicBezTo>
                      <a:pt x="1826" y="478"/>
                      <a:pt x="778" y="1421"/>
                      <a:pt x="1" y="2687"/>
                    </a:cubicBezTo>
                    <a:cubicBezTo>
                      <a:pt x="768" y="1442"/>
                      <a:pt x="1815" y="488"/>
                      <a:pt x="2915" y="0"/>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6"/>
              <p:cNvSpPr/>
              <p:nvPr/>
            </p:nvSpPr>
            <p:spPr>
              <a:xfrm>
                <a:off x="6443584" y="2431252"/>
                <a:ext cx="134211" cy="122539"/>
              </a:xfrm>
              <a:custGeom>
                <a:rect b="b" l="l" r="r" t="t"/>
                <a:pathLst>
                  <a:path extrusionOk="0" h="2719" w="2978">
                    <a:moveTo>
                      <a:pt x="2977" y="1"/>
                    </a:moveTo>
                    <a:cubicBezTo>
                      <a:pt x="2200" y="1277"/>
                      <a:pt x="1131" y="2241"/>
                      <a:pt x="1" y="2718"/>
                    </a:cubicBezTo>
                    <a:cubicBezTo>
                      <a:pt x="1121" y="2252"/>
                      <a:pt x="2189" y="1298"/>
                      <a:pt x="2977" y="1"/>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6"/>
              <p:cNvSpPr/>
              <p:nvPr/>
            </p:nvSpPr>
            <p:spPr>
              <a:xfrm>
                <a:off x="6208915" y="2039972"/>
                <a:ext cx="431071" cy="528777"/>
              </a:xfrm>
              <a:custGeom>
                <a:rect b="b" l="l" r="r" t="t"/>
                <a:pathLst>
                  <a:path extrusionOk="0" h="11733" w="9565">
                    <a:moveTo>
                      <a:pt x="5892" y="1"/>
                    </a:moveTo>
                    <a:cubicBezTo>
                      <a:pt x="3922" y="1"/>
                      <a:pt x="1826" y="1733"/>
                      <a:pt x="789" y="4212"/>
                    </a:cubicBezTo>
                    <a:cubicBezTo>
                      <a:pt x="167" y="5706"/>
                      <a:pt x="1" y="7293"/>
                      <a:pt x="312" y="8673"/>
                    </a:cubicBezTo>
                    <a:cubicBezTo>
                      <a:pt x="623" y="10042"/>
                      <a:pt x="1380" y="11048"/>
                      <a:pt x="2449" y="11494"/>
                    </a:cubicBezTo>
                    <a:cubicBezTo>
                      <a:pt x="2832" y="11649"/>
                      <a:pt x="3247" y="11732"/>
                      <a:pt x="3673" y="11732"/>
                    </a:cubicBezTo>
                    <a:cubicBezTo>
                      <a:pt x="5644" y="11732"/>
                      <a:pt x="7749" y="10000"/>
                      <a:pt x="8776" y="7521"/>
                    </a:cubicBezTo>
                    <a:cubicBezTo>
                      <a:pt x="9399" y="6027"/>
                      <a:pt x="9565" y="4440"/>
                      <a:pt x="9253" y="3060"/>
                    </a:cubicBezTo>
                    <a:cubicBezTo>
                      <a:pt x="8942" y="1691"/>
                      <a:pt x="8184" y="685"/>
                      <a:pt x="7116" y="239"/>
                    </a:cubicBezTo>
                    <a:cubicBezTo>
                      <a:pt x="6732" y="84"/>
                      <a:pt x="6328" y="1"/>
                      <a:pt x="58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6"/>
              <p:cNvSpPr/>
              <p:nvPr/>
            </p:nvSpPr>
            <p:spPr>
              <a:xfrm>
                <a:off x="6692315" y="2511203"/>
                <a:ext cx="107080" cy="100320"/>
              </a:xfrm>
              <a:custGeom>
                <a:rect b="b" l="l" r="r" t="t"/>
                <a:pathLst>
                  <a:path extrusionOk="0" h="2226" w="2376">
                    <a:moveTo>
                      <a:pt x="2168" y="1"/>
                    </a:moveTo>
                    <a:cubicBezTo>
                      <a:pt x="2147" y="1"/>
                      <a:pt x="2137" y="1"/>
                      <a:pt x="2126" y="11"/>
                    </a:cubicBezTo>
                    <a:cubicBezTo>
                      <a:pt x="2085" y="22"/>
                      <a:pt x="2064" y="42"/>
                      <a:pt x="2043" y="73"/>
                    </a:cubicBezTo>
                    <a:cubicBezTo>
                      <a:pt x="2023" y="114"/>
                      <a:pt x="2023" y="146"/>
                      <a:pt x="2023" y="187"/>
                    </a:cubicBezTo>
                    <a:cubicBezTo>
                      <a:pt x="2033" y="208"/>
                      <a:pt x="2033" y="229"/>
                      <a:pt x="2033" y="250"/>
                    </a:cubicBezTo>
                    <a:cubicBezTo>
                      <a:pt x="2064" y="488"/>
                      <a:pt x="2075" y="737"/>
                      <a:pt x="2043" y="976"/>
                    </a:cubicBezTo>
                    <a:cubicBezTo>
                      <a:pt x="2023" y="1100"/>
                      <a:pt x="2002" y="1214"/>
                      <a:pt x="1950" y="1338"/>
                    </a:cubicBezTo>
                    <a:cubicBezTo>
                      <a:pt x="1919" y="1412"/>
                      <a:pt x="1867" y="1495"/>
                      <a:pt x="1815" y="1567"/>
                    </a:cubicBezTo>
                    <a:cubicBezTo>
                      <a:pt x="1764" y="1619"/>
                      <a:pt x="1711" y="1681"/>
                      <a:pt x="1660" y="1723"/>
                    </a:cubicBezTo>
                    <a:cubicBezTo>
                      <a:pt x="1587" y="1774"/>
                      <a:pt x="1504" y="1816"/>
                      <a:pt x="1432" y="1857"/>
                    </a:cubicBezTo>
                    <a:cubicBezTo>
                      <a:pt x="1349" y="1889"/>
                      <a:pt x="1266" y="1909"/>
                      <a:pt x="1172" y="1930"/>
                    </a:cubicBezTo>
                    <a:cubicBezTo>
                      <a:pt x="1131" y="1935"/>
                      <a:pt x="1089" y="1938"/>
                      <a:pt x="1048" y="1938"/>
                    </a:cubicBezTo>
                    <a:cubicBezTo>
                      <a:pt x="1006" y="1938"/>
                      <a:pt x="965" y="1935"/>
                      <a:pt x="923" y="1930"/>
                    </a:cubicBezTo>
                    <a:cubicBezTo>
                      <a:pt x="840" y="1919"/>
                      <a:pt x="768" y="1899"/>
                      <a:pt x="685" y="1868"/>
                    </a:cubicBezTo>
                    <a:cubicBezTo>
                      <a:pt x="623" y="1836"/>
                      <a:pt x="570" y="1806"/>
                      <a:pt x="519" y="1764"/>
                    </a:cubicBezTo>
                    <a:cubicBezTo>
                      <a:pt x="477" y="1733"/>
                      <a:pt x="436" y="1691"/>
                      <a:pt x="404" y="1650"/>
                    </a:cubicBezTo>
                    <a:cubicBezTo>
                      <a:pt x="374" y="1608"/>
                      <a:pt x="353" y="1567"/>
                      <a:pt x="332" y="1525"/>
                    </a:cubicBezTo>
                    <a:cubicBezTo>
                      <a:pt x="311" y="1484"/>
                      <a:pt x="301" y="1432"/>
                      <a:pt x="291" y="1380"/>
                    </a:cubicBezTo>
                    <a:lnTo>
                      <a:pt x="291" y="1225"/>
                    </a:lnTo>
                    <a:cubicBezTo>
                      <a:pt x="301" y="1163"/>
                      <a:pt x="321" y="1100"/>
                      <a:pt x="342" y="1048"/>
                    </a:cubicBezTo>
                    <a:cubicBezTo>
                      <a:pt x="363" y="965"/>
                      <a:pt x="311" y="893"/>
                      <a:pt x="238" y="872"/>
                    </a:cubicBezTo>
                    <a:cubicBezTo>
                      <a:pt x="226" y="869"/>
                      <a:pt x="213" y="867"/>
                      <a:pt x="201" y="867"/>
                    </a:cubicBezTo>
                    <a:cubicBezTo>
                      <a:pt x="142" y="867"/>
                      <a:pt x="88" y="905"/>
                      <a:pt x="63" y="965"/>
                    </a:cubicBezTo>
                    <a:cubicBezTo>
                      <a:pt x="31" y="1048"/>
                      <a:pt x="21" y="1131"/>
                      <a:pt x="10" y="1214"/>
                    </a:cubicBezTo>
                    <a:cubicBezTo>
                      <a:pt x="0" y="1297"/>
                      <a:pt x="10" y="1380"/>
                      <a:pt x="21" y="1453"/>
                    </a:cubicBezTo>
                    <a:cubicBezTo>
                      <a:pt x="31" y="1525"/>
                      <a:pt x="52" y="1598"/>
                      <a:pt x="83" y="1660"/>
                    </a:cubicBezTo>
                    <a:cubicBezTo>
                      <a:pt x="114" y="1733"/>
                      <a:pt x="146" y="1785"/>
                      <a:pt x="197" y="1847"/>
                    </a:cubicBezTo>
                    <a:cubicBezTo>
                      <a:pt x="280" y="1951"/>
                      <a:pt x="394" y="2044"/>
                      <a:pt x="519" y="2096"/>
                    </a:cubicBezTo>
                    <a:cubicBezTo>
                      <a:pt x="653" y="2168"/>
                      <a:pt x="799" y="2200"/>
                      <a:pt x="955" y="2221"/>
                    </a:cubicBezTo>
                    <a:cubicBezTo>
                      <a:pt x="990" y="2224"/>
                      <a:pt x="1025" y="2226"/>
                      <a:pt x="1059" y="2226"/>
                    </a:cubicBezTo>
                    <a:cubicBezTo>
                      <a:pt x="1345" y="2226"/>
                      <a:pt x="1625" y="2116"/>
                      <a:pt x="1847" y="1940"/>
                    </a:cubicBezTo>
                    <a:cubicBezTo>
                      <a:pt x="2085" y="1743"/>
                      <a:pt x="2230" y="1463"/>
                      <a:pt x="2303" y="1173"/>
                    </a:cubicBezTo>
                    <a:cubicBezTo>
                      <a:pt x="2375" y="820"/>
                      <a:pt x="2355" y="457"/>
                      <a:pt x="2303" y="105"/>
                    </a:cubicBezTo>
                    <a:cubicBezTo>
                      <a:pt x="2292" y="73"/>
                      <a:pt x="2262" y="42"/>
                      <a:pt x="2241" y="22"/>
                    </a:cubicBezTo>
                    <a:cubicBezTo>
                      <a:pt x="2220" y="11"/>
                      <a:pt x="2189" y="1"/>
                      <a:pt x="21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6"/>
              <p:cNvSpPr/>
              <p:nvPr/>
            </p:nvSpPr>
            <p:spPr>
              <a:xfrm>
                <a:off x="6787183" y="2509806"/>
                <a:ext cx="107125" cy="99870"/>
              </a:xfrm>
              <a:custGeom>
                <a:rect b="b" l="l" r="r" t="t"/>
                <a:pathLst>
                  <a:path extrusionOk="0" h="2216" w="2377">
                    <a:moveTo>
                      <a:pt x="219" y="0"/>
                    </a:moveTo>
                    <a:cubicBezTo>
                      <a:pt x="187" y="0"/>
                      <a:pt x="167" y="0"/>
                      <a:pt x="146" y="21"/>
                    </a:cubicBezTo>
                    <a:cubicBezTo>
                      <a:pt x="115" y="32"/>
                      <a:pt x="84" y="62"/>
                      <a:pt x="74" y="104"/>
                    </a:cubicBezTo>
                    <a:cubicBezTo>
                      <a:pt x="21" y="457"/>
                      <a:pt x="1" y="820"/>
                      <a:pt x="74" y="1162"/>
                    </a:cubicBezTo>
                    <a:cubicBezTo>
                      <a:pt x="146" y="1463"/>
                      <a:pt x="291" y="1743"/>
                      <a:pt x="530" y="1930"/>
                    </a:cubicBezTo>
                    <a:cubicBezTo>
                      <a:pt x="752" y="2106"/>
                      <a:pt x="1040" y="2215"/>
                      <a:pt x="1320" y="2215"/>
                    </a:cubicBezTo>
                    <a:cubicBezTo>
                      <a:pt x="1354" y="2215"/>
                      <a:pt x="1388" y="2213"/>
                      <a:pt x="1422" y="2210"/>
                    </a:cubicBezTo>
                    <a:cubicBezTo>
                      <a:pt x="1577" y="2199"/>
                      <a:pt x="1723" y="2158"/>
                      <a:pt x="1858" y="2096"/>
                    </a:cubicBezTo>
                    <a:cubicBezTo>
                      <a:pt x="1982" y="2033"/>
                      <a:pt x="2096" y="1950"/>
                      <a:pt x="2179" y="1837"/>
                    </a:cubicBezTo>
                    <a:cubicBezTo>
                      <a:pt x="2231" y="1784"/>
                      <a:pt x="2273" y="1722"/>
                      <a:pt x="2303" y="1650"/>
                    </a:cubicBezTo>
                    <a:cubicBezTo>
                      <a:pt x="2324" y="1588"/>
                      <a:pt x="2356" y="1526"/>
                      <a:pt x="2366" y="1452"/>
                    </a:cubicBezTo>
                    <a:cubicBezTo>
                      <a:pt x="2376" y="1369"/>
                      <a:pt x="2376" y="1287"/>
                      <a:pt x="2366" y="1204"/>
                    </a:cubicBezTo>
                    <a:cubicBezTo>
                      <a:pt x="2356" y="1121"/>
                      <a:pt x="2345" y="1038"/>
                      <a:pt x="2314" y="965"/>
                    </a:cubicBezTo>
                    <a:cubicBezTo>
                      <a:pt x="2297" y="903"/>
                      <a:pt x="2241" y="857"/>
                      <a:pt x="2174" y="857"/>
                    </a:cubicBezTo>
                    <a:cubicBezTo>
                      <a:pt x="2162" y="857"/>
                      <a:pt x="2150" y="858"/>
                      <a:pt x="2137" y="862"/>
                    </a:cubicBezTo>
                    <a:cubicBezTo>
                      <a:pt x="2065" y="882"/>
                      <a:pt x="2013" y="965"/>
                      <a:pt x="2034" y="1038"/>
                    </a:cubicBezTo>
                    <a:cubicBezTo>
                      <a:pt x="2054" y="1100"/>
                      <a:pt x="2075" y="1152"/>
                      <a:pt x="2086" y="1214"/>
                    </a:cubicBezTo>
                    <a:lnTo>
                      <a:pt x="2086" y="1380"/>
                    </a:lnTo>
                    <a:cubicBezTo>
                      <a:pt x="2075" y="1432"/>
                      <a:pt x="2065" y="1473"/>
                      <a:pt x="2045" y="1526"/>
                    </a:cubicBezTo>
                    <a:cubicBezTo>
                      <a:pt x="2024" y="1567"/>
                      <a:pt x="2003" y="1608"/>
                      <a:pt x="1971" y="1639"/>
                    </a:cubicBezTo>
                    <a:cubicBezTo>
                      <a:pt x="1941" y="1681"/>
                      <a:pt x="1909" y="1722"/>
                      <a:pt x="1868" y="1754"/>
                    </a:cubicBezTo>
                    <a:cubicBezTo>
                      <a:pt x="1806" y="1795"/>
                      <a:pt x="1754" y="1826"/>
                      <a:pt x="1692" y="1857"/>
                    </a:cubicBezTo>
                    <a:cubicBezTo>
                      <a:pt x="1619" y="1888"/>
                      <a:pt x="1536" y="1909"/>
                      <a:pt x="1453" y="1920"/>
                    </a:cubicBezTo>
                    <a:cubicBezTo>
                      <a:pt x="1411" y="1925"/>
                      <a:pt x="1370" y="1927"/>
                      <a:pt x="1328" y="1927"/>
                    </a:cubicBezTo>
                    <a:cubicBezTo>
                      <a:pt x="1287" y="1927"/>
                      <a:pt x="1245" y="1925"/>
                      <a:pt x="1204" y="1920"/>
                    </a:cubicBezTo>
                    <a:cubicBezTo>
                      <a:pt x="1121" y="1909"/>
                      <a:pt x="1038" y="1888"/>
                      <a:pt x="955" y="1847"/>
                    </a:cubicBezTo>
                    <a:cubicBezTo>
                      <a:pt x="872" y="1816"/>
                      <a:pt x="800" y="1774"/>
                      <a:pt x="727" y="1722"/>
                    </a:cubicBezTo>
                    <a:cubicBezTo>
                      <a:pt x="664" y="1671"/>
                      <a:pt x="613" y="1618"/>
                      <a:pt x="561" y="1556"/>
                    </a:cubicBezTo>
                    <a:cubicBezTo>
                      <a:pt x="509" y="1484"/>
                      <a:pt x="468" y="1411"/>
                      <a:pt x="426" y="1328"/>
                    </a:cubicBezTo>
                    <a:cubicBezTo>
                      <a:pt x="385" y="1214"/>
                      <a:pt x="353" y="1090"/>
                      <a:pt x="333" y="965"/>
                    </a:cubicBezTo>
                    <a:cubicBezTo>
                      <a:pt x="302" y="726"/>
                      <a:pt x="312" y="477"/>
                      <a:pt x="343" y="239"/>
                    </a:cubicBezTo>
                    <a:cubicBezTo>
                      <a:pt x="343" y="218"/>
                      <a:pt x="353" y="198"/>
                      <a:pt x="353" y="177"/>
                    </a:cubicBezTo>
                    <a:cubicBezTo>
                      <a:pt x="364" y="136"/>
                      <a:pt x="364" y="104"/>
                      <a:pt x="343" y="73"/>
                    </a:cubicBezTo>
                    <a:cubicBezTo>
                      <a:pt x="323" y="32"/>
                      <a:pt x="291" y="11"/>
                      <a:pt x="25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6"/>
              <p:cNvSpPr/>
              <p:nvPr/>
            </p:nvSpPr>
            <p:spPr>
              <a:xfrm>
                <a:off x="6550486" y="2308893"/>
                <a:ext cx="499483" cy="227591"/>
              </a:xfrm>
              <a:custGeom>
                <a:rect b="b" l="l" r="r" t="t"/>
                <a:pathLst>
                  <a:path extrusionOk="0" h="5050" w="11083">
                    <a:moveTo>
                      <a:pt x="5318" y="0"/>
                    </a:moveTo>
                    <a:cubicBezTo>
                      <a:pt x="1" y="0"/>
                      <a:pt x="594" y="4039"/>
                      <a:pt x="5356" y="5050"/>
                    </a:cubicBezTo>
                    <a:cubicBezTo>
                      <a:pt x="9796" y="4334"/>
                      <a:pt x="11082" y="154"/>
                      <a:pt x="5741" y="9"/>
                    </a:cubicBezTo>
                    <a:cubicBezTo>
                      <a:pt x="5596" y="3"/>
                      <a:pt x="5455" y="0"/>
                      <a:pt x="53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6550350" y="2308983"/>
                <a:ext cx="257020" cy="227501"/>
              </a:xfrm>
              <a:custGeom>
                <a:rect b="b" l="l" r="r" t="t"/>
                <a:pathLst>
                  <a:path extrusionOk="0" h="5048" w="5703">
                    <a:moveTo>
                      <a:pt x="5318" y="1"/>
                    </a:moveTo>
                    <a:cubicBezTo>
                      <a:pt x="0" y="1"/>
                      <a:pt x="590" y="4033"/>
                      <a:pt x="5359" y="5048"/>
                    </a:cubicBezTo>
                    <a:lnTo>
                      <a:pt x="5702" y="4986"/>
                    </a:lnTo>
                    <a:cubicBezTo>
                      <a:pt x="1947" y="3896"/>
                      <a:pt x="1501" y="141"/>
                      <a:pt x="5681" y="7"/>
                    </a:cubicBezTo>
                    <a:cubicBezTo>
                      <a:pt x="5557" y="3"/>
                      <a:pt x="5436" y="1"/>
                      <a:pt x="53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6693261" y="2395739"/>
                <a:ext cx="45" cy="45"/>
              </a:xfrm>
              <a:custGeom>
                <a:rect b="b" l="l" r="r" t="t"/>
                <a:pathLst>
                  <a:path extrusionOk="0" h="1" w="1">
                    <a:moveTo>
                      <a:pt x="0" y="0"/>
                    </a:moveTo>
                    <a:close/>
                  </a:path>
                </a:pathLst>
              </a:custGeom>
              <a:solidFill>
                <a:srgbClr val="472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6650672" y="2264816"/>
                <a:ext cx="276805" cy="42904"/>
              </a:xfrm>
              <a:custGeom>
                <a:rect b="b" l="l" r="r" t="t"/>
                <a:pathLst>
                  <a:path extrusionOk="0" h="952" w="6142">
                    <a:moveTo>
                      <a:pt x="3103" y="1"/>
                    </a:moveTo>
                    <a:cubicBezTo>
                      <a:pt x="3092" y="1"/>
                      <a:pt x="3082" y="1"/>
                      <a:pt x="3071" y="12"/>
                    </a:cubicBezTo>
                    <a:cubicBezTo>
                      <a:pt x="2905" y="12"/>
                      <a:pt x="2739" y="22"/>
                      <a:pt x="2563" y="32"/>
                    </a:cubicBezTo>
                    <a:lnTo>
                      <a:pt x="2532" y="32"/>
                    </a:lnTo>
                    <a:cubicBezTo>
                      <a:pt x="2418" y="42"/>
                      <a:pt x="2304" y="53"/>
                      <a:pt x="2200" y="63"/>
                    </a:cubicBezTo>
                    <a:cubicBezTo>
                      <a:pt x="2129" y="72"/>
                      <a:pt x="2050" y="81"/>
                      <a:pt x="1977" y="90"/>
                    </a:cubicBezTo>
                    <a:lnTo>
                      <a:pt x="1977" y="90"/>
                    </a:lnTo>
                    <a:cubicBezTo>
                      <a:pt x="1982" y="88"/>
                      <a:pt x="1987" y="86"/>
                      <a:pt x="1992" y="84"/>
                    </a:cubicBezTo>
                    <a:lnTo>
                      <a:pt x="1992" y="84"/>
                    </a:lnTo>
                    <a:cubicBezTo>
                      <a:pt x="1951" y="95"/>
                      <a:pt x="1909" y="95"/>
                      <a:pt x="1868" y="104"/>
                    </a:cubicBezTo>
                    <a:cubicBezTo>
                      <a:pt x="1847" y="104"/>
                      <a:pt x="1837" y="104"/>
                      <a:pt x="1826" y="115"/>
                    </a:cubicBezTo>
                    <a:lnTo>
                      <a:pt x="1806" y="115"/>
                    </a:lnTo>
                    <a:lnTo>
                      <a:pt x="1619" y="146"/>
                    </a:lnTo>
                    <a:cubicBezTo>
                      <a:pt x="1547" y="157"/>
                      <a:pt x="1474" y="167"/>
                      <a:pt x="1411" y="187"/>
                    </a:cubicBezTo>
                    <a:cubicBezTo>
                      <a:pt x="1381" y="198"/>
                      <a:pt x="1339" y="198"/>
                      <a:pt x="1308" y="208"/>
                    </a:cubicBezTo>
                    <a:cubicBezTo>
                      <a:pt x="1256" y="219"/>
                      <a:pt x="1215" y="229"/>
                      <a:pt x="1173" y="240"/>
                    </a:cubicBezTo>
                    <a:cubicBezTo>
                      <a:pt x="1100" y="261"/>
                      <a:pt x="1038" y="270"/>
                      <a:pt x="976" y="291"/>
                    </a:cubicBezTo>
                    <a:cubicBezTo>
                      <a:pt x="685" y="364"/>
                      <a:pt x="406" y="447"/>
                      <a:pt x="125" y="551"/>
                    </a:cubicBezTo>
                    <a:cubicBezTo>
                      <a:pt x="53" y="572"/>
                      <a:pt x="1" y="644"/>
                      <a:pt x="21" y="738"/>
                    </a:cubicBezTo>
                    <a:cubicBezTo>
                      <a:pt x="39" y="799"/>
                      <a:pt x="102" y="846"/>
                      <a:pt x="171" y="846"/>
                    </a:cubicBezTo>
                    <a:cubicBezTo>
                      <a:pt x="183" y="846"/>
                      <a:pt x="196" y="845"/>
                      <a:pt x="208" y="841"/>
                    </a:cubicBezTo>
                    <a:cubicBezTo>
                      <a:pt x="353" y="779"/>
                      <a:pt x="509" y="738"/>
                      <a:pt x="675" y="696"/>
                    </a:cubicBezTo>
                    <a:cubicBezTo>
                      <a:pt x="841" y="655"/>
                      <a:pt x="1007" y="623"/>
                      <a:pt x="1173" y="592"/>
                    </a:cubicBezTo>
                    <a:cubicBezTo>
                      <a:pt x="1277" y="582"/>
                      <a:pt x="1370" y="561"/>
                      <a:pt x="1464" y="551"/>
                    </a:cubicBezTo>
                    <a:cubicBezTo>
                      <a:pt x="1515" y="551"/>
                      <a:pt x="1577" y="540"/>
                      <a:pt x="1630" y="530"/>
                    </a:cubicBezTo>
                    <a:cubicBezTo>
                      <a:pt x="1702" y="530"/>
                      <a:pt x="1775" y="519"/>
                      <a:pt x="1847" y="509"/>
                    </a:cubicBezTo>
                    <a:lnTo>
                      <a:pt x="1868" y="509"/>
                    </a:lnTo>
                    <a:lnTo>
                      <a:pt x="2552" y="478"/>
                    </a:lnTo>
                    <a:lnTo>
                      <a:pt x="3103" y="478"/>
                    </a:lnTo>
                    <a:cubicBezTo>
                      <a:pt x="3299" y="489"/>
                      <a:pt x="3507" y="499"/>
                      <a:pt x="3704" y="509"/>
                    </a:cubicBezTo>
                    <a:lnTo>
                      <a:pt x="4233" y="572"/>
                    </a:lnTo>
                    <a:cubicBezTo>
                      <a:pt x="4368" y="592"/>
                      <a:pt x="4503" y="613"/>
                      <a:pt x="4638" y="644"/>
                    </a:cubicBezTo>
                    <a:cubicBezTo>
                      <a:pt x="4772" y="665"/>
                      <a:pt x="4897" y="685"/>
                      <a:pt x="5021" y="727"/>
                    </a:cubicBezTo>
                    <a:cubicBezTo>
                      <a:pt x="5032" y="727"/>
                      <a:pt x="5042" y="727"/>
                      <a:pt x="5053" y="738"/>
                    </a:cubicBezTo>
                    <a:cubicBezTo>
                      <a:pt x="5125" y="758"/>
                      <a:pt x="5208" y="779"/>
                      <a:pt x="5281" y="800"/>
                    </a:cubicBezTo>
                    <a:cubicBezTo>
                      <a:pt x="5291" y="800"/>
                      <a:pt x="5302" y="800"/>
                      <a:pt x="5302" y="810"/>
                    </a:cubicBezTo>
                    <a:cubicBezTo>
                      <a:pt x="5426" y="841"/>
                      <a:pt x="5561" y="883"/>
                      <a:pt x="5685" y="924"/>
                    </a:cubicBezTo>
                    <a:lnTo>
                      <a:pt x="5706" y="924"/>
                    </a:lnTo>
                    <a:cubicBezTo>
                      <a:pt x="5717" y="924"/>
                      <a:pt x="5717" y="934"/>
                      <a:pt x="5717" y="934"/>
                    </a:cubicBezTo>
                    <a:lnTo>
                      <a:pt x="5737" y="934"/>
                    </a:lnTo>
                    <a:cubicBezTo>
                      <a:pt x="5747" y="945"/>
                      <a:pt x="5768" y="945"/>
                      <a:pt x="5779" y="945"/>
                    </a:cubicBezTo>
                    <a:cubicBezTo>
                      <a:pt x="5800" y="949"/>
                      <a:pt x="5822" y="951"/>
                      <a:pt x="5844" y="951"/>
                    </a:cubicBezTo>
                    <a:cubicBezTo>
                      <a:pt x="5937" y="951"/>
                      <a:pt x="6029" y="913"/>
                      <a:pt x="6079" y="821"/>
                    </a:cubicBezTo>
                    <a:cubicBezTo>
                      <a:pt x="6142" y="696"/>
                      <a:pt x="6111" y="519"/>
                      <a:pt x="5986" y="457"/>
                    </a:cubicBezTo>
                    <a:cubicBezTo>
                      <a:pt x="5955" y="447"/>
                      <a:pt x="5934" y="436"/>
                      <a:pt x="5913" y="426"/>
                    </a:cubicBezTo>
                    <a:cubicBezTo>
                      <a:pt x="5903" y="416"/>
                      <a:pt x="5883" y="406"/>
                      <a:pt x="5862" y="406"/>
                    </a:cubicBezTo>
                    <a:cubicBezTo>
                      <a:pt x="5851" y="395"/>
                      <a:pt x="5841" y="395"/>
                      <a:pt x="5830" y="395"/>
                    </a:cubicBezTo>
                    <a:cubicBezTo>
                      <a:pt x="5706" y="343"/>
                      <a:pt x="5581" y="312"/>
                      <a:pt x="5447" y="281"/>
                    </a:cubicBezTo>
                    <a:cubicBezTo>
                      <a:pt x="5436" y="270"/>
                      <a:pt x="5426" y="270"/>
                      <a:pt x="5426" y="270"/>
                    </a:cubicBezTo>
                    <a:cubicBezTo>
                      <a:pt x="5353" y="250"/>
                      <a:pt x="5291" y="240"/>
                      <a:pt x="5229" y="229"/>
                    </a:cubicBezTo>
                    <a:cubicBezTo>
                      <a:pt x="5219" y="229"/>
                      <a:pt x="5208" y="219"/>
                      <a:pt x="5187" y="219"/>
                    </a:cubicBezTo>
                    <a:cubicBezTo>
                      <a:pt x="5166" y="208"/>
                      <a:pt x="5146" y="208"/>
                      <a:pt x="5125" y="208"/>
                    </a:cubicBezTo>
                    <a:cubicBezTo>
                      <a:pt x="5032" y="187"/>
                      <a:pt x="4938" y="167"/>
                      <a:pt x="4845" y="157"/>
                    </a:cubicBezTo>
                    <a:cubicBezTo>
                      <a:pt x="4710" y="125"/>
                      <a:pt x="4586" y="115"/>
                      <a:pt x="4451" y="95"/>
                    </a:cubicBezTo>
                    <a:cubicBezTo>
                      <a:pt x="4036" y="32"/>
                      <a:pt x="3611" y="1"/>
                      <a:pt x="318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6425332" y="2317185"/>
                <a:ext cx="67376" cy="116454"/>
              </a:xfrm>
              <a:custGeom>
                <a:rect b="b" l="l" r="r" t="t"/>
                <a:pathLst>
                  <a:path extrusionOk="0" h="2584" w="1495">
                    <a:moveTo>
                      <a:pt x="748" y="1"/>
                    </a:moveTo>
                    <a:cubicBezTo>
                      <a:pt x="333" y="1"/>
                      <a:pt x="1" y="581"/>
                      <a:pt x="1" y="1287"/>
                    </a:cubicBezTo>
                    <a:cubicBezTo>
                      <a:pt x="1" y="2003"/>
                      <a:pt x="333" y="2584"/>
                      <a:pt x="748" y="2584"/>
                    </a:cubicBezTo>
                    <a:cubicBezTo>
                      <a:pt x="1163" y="2584"/>
                      <a:pt x="1495" y="2003"/>
                      <a:pt x="1495" y="1287"/>
                    </a:cubicBezTo>
                    <a:cubicBezTo>
                      <a:pt x="1495" y="581"/>
                      <a:pt x="1163" y="1"/>
                      <a:pt x="7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7072373" y="2299924"/>
                <a:ext cx="67827" cy="116409"/>
              </a:xfrm>
              <a:custGeom>
                <a:rect b="b" l="l" r="r" t="t"/>
                <a:pathLst>
                  <a:path extrusionOk="0" h="2583" w="1505">
                    <a:moveTo>
                      <a:pt x="758" y="0"/>
                    </a:moveTo>
                    <a:cubicBezTo>
                      <a:pt x="343" y="0"/>
                      <a:pt x="0" y="581"/>
                      <a:pt x="0" y="1296"/>
                    </a:cubicBezTo>
                    <a:cubicBezTo>
                      <a:pt x="0" y="2002"/>
                      <a:pt x="343" y="2583"/>
                      <a:pt x="758" y="2583"/>
                    </a:cubicBezTo>
                    <a:cubicBezTo>
                      <a:pt x="1173" y="2583"/>
                      <a:pt x="1505" y="2002"/>
                      <a:pt x="1505" y="1296"/>
                    </a:cubicBezTo>
                    <a:cubicBezTo>
                      <a:pt x="1505" y="581"/>
                      <a:pt x="1173" y="0"/>
                      <a:pt x="75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6351961" y="2096532"/>
                <a:ext cx="169724" cy="95408"/>
              </a:xfrm>
              <a:custGeom>
                <a:rect b="b" l="l" r="r" t="t"/>
                <a:pathLst>
                  <a:path extrusionOk="0" h="2117" w="3766">
                    <a:moveTo>
                      <a:pt x="2728" y="0"/>
                    </a:moveTo>
                    <a:cubicBezTo>
                      <a:pt x="2376" y="0"/>
                      <a:pt x="1982" y="73"/>
                      <a:pt x="1577" y="208"/>
                    </a:cubicBezTo>
                    <a:cubicBezTo>
                      <a:pt x="1100" y="385"/>
                      <a:pt x="675" y="634"/>
                      <a:pt x="395" y="913"/>
                    </a:cubicBezTo>
                    <a:cubicBezTo>
                      <a:pt x="104" y="1194"/>
                      <a:pt x="1" y="1473"/>
                      <a:pt x="73" y="1692"/>
                    </a:cubicBezTo>
                    <a:cubicBezTo>
                      <a:pt x="167" y="1961"/>
                      <a:pt x="519" y="2117"/>
                      <a:pt x="1027" y="2117"/>
                    </a:cubicBezTo>
                    <a:cubicBezTo>
                      <a:pt x="1380" y="2117"/>
                      <a:pt x="1785" y="2044"/>
                      <a:pt x="2179" y="1899"/>
                    </a:cubicBezTo>
                    <a:cubicBezTo>
                      <a:pt x="2656" y="1722"/>
                      <a:pt x="3081" y="1484"/>
                      <a:pt x="3362" y="1204"/>
                    </a:cubicBezTo>
                    <a:cubicBezTo>
                      <a:pt x="3652" y="913"/>
                      <a:pt x="3766" y="644"/>
                      <a:pt x="3683" y="415"/>
                    </a:cubicBezTo>
                    <a:cubicBezTo>
                      <a:pt x="3590" y="146"/>
                      <a:pt x="3237" y="0"/>
                      <a:pt x="272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6"/>
              <p:cNvSpPr/>
              <p:nvPr/>
            </p:nvSpPr>
            <p:spPr>
              <a:xfrm>
                <a:off x="7043845" y="2079271"/>
                <a:ext cx="169724" cy="95408"/>
              </a:xfrm>
              <a:custGeom>
                <a:rect b="b" l="l" r="r" t="t"/>
                <a:pathLst>
                  <a:path extrusionOk="0" h="2117" w="3766">
                    <a:moveTo>
                      <a:pt x="1027" y="0"/>
                    </a:moveTo>
                    <a:cubicBezTo>
                      <a:pt x="519" y="0"/>
                      <a:pt x="177" y="155"/>
                      <a:pt x="84" y="415"/>
                    </a:cubicBezTo>
                    <a:cubicBezTo>
                      <a:pt x="1" y="643"/>
                      <a:pt x="115" y="923"/>
                      <a:pt x="395" y="1203"/>
                    </a:cubicBezTo>
                    <a:cubicBezTo>
                      <a:pt x="685" y="1483"/>
                      <a:pt x="1100" y="1732"/>
                      <a:pt x="1587" y="1898"/>
                    </a:cubicBezTo>
                    <a:cubicBezTo>
                      <a:pt x="1982" y="2043"/>
                      <a:pt x="2376" y="2116"/>
                      <a:pt x="2739" y="2116"/>
                    </a:cubicBezTo>
                    <a:cubicBezTo>
                      <a:pt x="3247" y="2116"/>
                      <a:pt x="3590" y="1960"/>
                      <a:pt x="3683" y="1701"/>
                    </a:cubicBezTo>
                    <a:cubicBezTo>
                      <a:pt x="3766" y="1473"/>
                      <a:pt x="3652" y="1193"/>
                      <a:pt x="3372" y="913"/>
                    </a:cubicBezTo>
                    <a:cubicBezTo>
                      <a:pt x="3081" y="632"/>
                      <a:pt x="2666" y="383"/>
                      <a:pt x="2179" y="217"/>
                    </a:cubicBezTo>
                    <a:cubicBezTo>
                      <a:pt x="1785" y="72"/>
                      <a:pt x="1391" y="0"/>
                      <a:pt x="10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6"/>
              <p:cNvSpPr/>
              <p:nvPr/>
            </p:nvSpPr>
            <p:spPr>
              <a:xfrm>
                <a:off x="6788625" y="1759469"/>
                <a:ext cx="53766" cy="36955"/>
              </a:xfrm>
              <a:custGeom>
                <a:rect b="b" l="l" r="r" t="t"/>
                <a:pathLst>
                  <a:path extrusionOk="0" h="820" w="1193">
                    <a:moveTo>
                      <a:pt x="674" y="1"/>
                    </a:moveTo>
                    <a:cubicBezTo>
                      <a:pt x="612" y="11"/>
                      <a:pt x="550" y="22"/>
                      <a:pt x="477" y="42"/>
                    </a:cubicBezTo>
                    <a:cubicBezTo>
                      <a:pt x="415" y="63"/>
                      <a:pt x="353" y="94"/>
                      <a:pt x="291" y="135"/>
                    </a:cubicBezTo>
                    <a:cubicBezTo>
                      <a:pt x="238" y="167"/>
                      <a:pt x="187" y="208"/>
                      <a:pt x="135" y="250"/>
                    </a:cubicBezTo>
                    <a:cubicBezTo>
                      <a:pt x="114" y="271"/>
                      <a:pt x="93" y="301"/>
                      <a:pt x="72" y="322"/>
                    </a:cubicBezTo>
                    <a:cubicBezTo>
                      <a:pt x="62" y="333"/>
                      <a:pt x="62" y="343"/>
                      <a:pt x="52" y="354"/>
                    </a:cubicBezTo>
                    <a:lnTo>
                      <a:pt x="42" y="374"/>
                    </a:lnTo>
                    <a:lnTo>
                      <a:pt x="21" y="395"/>
                    </a:lnTo>
                    <a:cubicBezTo>
                      <a:pt x="10" y="426"/>
                      <a:pt x="21" y="447"/>
                      <a:pt x="31" y="457"/>
                    </a:cubicBezTo>
                    <a:cubicBezTo>
                      <a:pt x="21" y="478"/>
                      <a:pt x="10" y="520"/>
                      <a:pt x="0" y="550"/>
                    </a:cubicBezTo>
                    <a:lnTo>
                      <a:pt x="0" y="603"/>
                    </a:lnTo>
                    <a:cubicBezTo>
                      <a:pt x="0" y="623"/>
                      <a:pt x="0" y="633"/>
                      <a:pt x="10" y="654"/>
                    </a:cubicBezTo>
                    <a:cubicBezTo>
                      <a:pt x="10" y="675"/>
                      <a:pt x="21" y="695"/>
                      <a:pt x="21" y="706"/>
                    </a:cubicBezTo>
                    <a:cubicBezTo>
                      <a:pt x="31" y="716"/>
                      <a:pt x="42" y="737"/>
                      <a:pt x="52" y="748"/>
                    </a:cubicBezTo>
                    <a:cubicBezTo>
                      <a:pt x="62" y="758"/>
                      <a:pt x="72" y="758"/>
                      <a:pt x="83" y="769"/>
                    </a:cubicBezTo>
                    <a:cubicBezTo>
                      <a:pt x="93" y="778"/>
                      <a:pt x="114" y="789"/>
                      <a:pt x="125" y="789"/>
                    </a:cubicBezTo>
                    <a:lnTo>
                      <a:pt x="218" y="789"/>
                    </a:lnTo>
                    <a:cubicBezTo>
                      <a:pt x="228" y="778"/>
                      <a:pt x="238" y="769"/>
                      <a:pt x="259" y="769"/>
                    </a:cubicBezTo>
                    <a:cubicBezTo>
                      <a:pt x="270" y="748"/>
                      <a:pt x="291" y="737"/>
                      <a:pt x="311" y="716"/>
                    </a:cubicBezTo>
                    <a:cubicBezTo>
                      <a:pt x="311" y="748"/>
                      <a:pt x="321" y="758"/>
                      <a:pt x="321" y="769"/>
                    </a:cubicBezTo>
                    <a:cubicBezTo>
                      <a:pt x="332" y="778"/>
                      <a:pt x="342" y="789"/>
                      <a:pt x="353" y="789"/>
                    </a:cubicBezTo>
                    <a:cubicBezTo>
                      <a:pt x="363" y="810"/>
                      <a:pt x="394" y="820"/>
                      <a:pt x="425" y="820"/>
                    </a:cubicBezTo>
                    <a:lnTo>
                      <a:pt x="446" y="820"/>
                    </a:lnTo>
                    <a:cubicBezTo>
                      <a:pt x="498" y="820"/>
                      <a:pt x="550" y="799"/>
                      <a:pt x="602" y="769"/>
                    </a:cubicBezTo>
                    <a:cubicBezTo>
                      <a:pt x="623" y="758"/>
                      <a:pt x="643" y="737"/>
                      <a:pt x="664" y="716"/>
                    </a:cubicBezTo>
                    <a:cubicBezTo>
                      <a:pt x="674" y="727"/>
                      <a:pt x="674" y="737"/>
                      <a:pt x="685" y="748"/>
                    </a:cubicBezTo>
                    <a:cubicBezTo>
                      <a:pt x="706" y="769"/>
                      <a:pt x="726" y="778"/>
                      <a:pt x="757" y="789"/>
                    </a:cubicBezTo>
                    <a:cubicBezTo>
                      <a:pt x="768" y="789"/>
                      <a:pt x="788" y="799"/>
                      <a:pt x="798" y="799"/>
                    </a:cubicBezTo>
                    <a:cubicBezTo>
                      <a:pt x="819" y="799"/>
                      <a:pt x="840" y="789"/>
                      <a:pt x="861" y="789"/>
                    </a:cubicBezTo>
                    <a:cubicBezTo>
                      <a:pt x="902" y="778"/>
                      <a:pt x="934" y="758"/>
                      <a:pt x="964" y="748"/>
                    </a:cubicBezTo>
                    <a:cubicBezTo>
                      <a:pt x="1006" y="727"/>
                      <a:pt x="1047" y="695"/>
                      <a:pt x="1079" y="665"/>
                    </a:cubicBezTo>
                    <a:cubicBezTo>
                      <a:pt x="1110" y="633"/>
                      <a:pt x="1130" y="603"/>
                      <a:pt x="1151" y="550"/>
                    </a:cubicBezTo>
                    <a:lnTo>
                      <a:pt x="1183" y="488"/>
                    </a:lnTo>
                    <a:lnTo>
                      <a:pt x="1183" y="405"/>
                    </a:lnTo>
                    <a:cubicBezTo>
                      <a:pt x="1193" y="384"/>
                      <a:pt x="1183" y="364"/>
                      <a:pt x="1183" y="333"/>
                    </a:cubicBezTo>
                    <a:cubicBezTo>
                      <a:pt x="1172" y="301"/>
                      <a:pt x="1162" y="281"/>
                      <a:pt x="1151" y="250"/>
                    </a:cubicBezTo>
                    <a:cubicBezTo>
                      <a:pt x="1120" y="188"/>
                      <a:pt x="1079" y="135"/>
                      <a:pt x="1027" y="94"/>
                    </a:cubicBezTo>
                    <a:cubicBezTo>
                      <a:pt x="985" y="63"/>
                      <a:pt x="934" y="32"/>
                      <a:pt x="871" y="11"/>
                    </a:cubicBezTo>
                    <a:cubicBezTo>
                      <a:pt x="851" y="11"/>
                      <a:pt x="819" y="1"/>
                      <a:pt x="7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6628724" y="1744957"/>
                <a:ext cx="53811" cy="37451"/>
              </a:xfrm>
              <a:custGeom>
                <a:rect b="b" l="l" r="r" t="t"/>
                <a:pathLst>
                  <a:path extrusionOk="0" h="831" w="1194">
                    <a:moveTo>
                      <a:pt x="747" y="1"/>
                    </a:moveTo>
                    <a:cubicBezTo>
                      <a:pt x="727" y="1"/>
                      <a:pt x="706" y="12"/>
                      <a:pt x="674" y="12"/>
                    </a:cubicBezTo>
                    <a:cubicBezTo>
                      <a:pt x="623" y="12"/>
                      <a:pt x="561" y="32"/>
                      <a:pt x="488" y="53"/>
                    </a:cubicBezTo>
                    <a:cubicBezTo>
                      <a:pt x="425" y="74"/>
                      <a:pt x="363" y="105"/>
                      <a:pt x="291" y="146"/>
                    </a:cubicBezTo>
                    <a:cubicBezTo>
                      <a:pt x="239" y="178"/>
                      <a:pt x="197" y="219"/>
                      <a:pt x="146" y="261"/>
                    </a:cubicBezTo>
                    <a:lnTo>
                      <a:pt x="84" y="323"/>
                    </a:lnTo>
                    <a:cubicBezTo>
                      <a:pt x="73" y="344"/>
                      <a:pt x="63" y="354"/>
                      <a:pt x="52" y="364"/>
                    </a:cubicBezTo>
                    <a:lnTo>
                      <a:pt x="42" y="385"/>
                    </a:lnTo>
                    <a:lnTo>
                      <a:pt x="31" y="406"/>
                    </a:lnTo>
                    <a:cubicBezTo>
                      <a:pt x="21" y="437"/>
                      <a:pt x="21" y="447"/>
                      <a:pt x="42" y="457"/>
                    </a:cubicBezTo>
                    <a:cubicBezTo>
                      <a:pt x="21" y="489"/>
                      <a:pt x="11" y="520"/>
                      <a:pt x="11" y="561"/>
                    </a:cubicBezTo>
                    <a:cubicBezTo>
                      <a:pt x="11" y="572"/>
                      <a:pt x="1" y="593"/>
                      <a:pt x="1" y="613"/>
                    </a:cubicBezTo>
                    <a:cubicBezTo>
                      <a:pt x="1" y="623"/>
                      <a:pt x="11" y="644"/>
                      <a:pt x="11" y="665"/>
                    </a:cubicBezTo>
                    <a:cubicBezTo>
                      <a:pt x="21" y="686"/>
                      <a:pt x="21" y="696"/>
                      <a:pt x="31" y="706"/>
                    </a:cubicBezTo>
                    <a:cubicBezTo>
                      <a:pt x="42" y="727"/>
                      <a:pt x="42" y="738"/>
                      <a:pt x="52" y="748"/>
                    </a:cubicBezTo>
                    <a:lnTo>
                      <a:pt x="84" y="779"/>
                    </a:lnTo>
                    <a:cubicBezTo>
                      <a:pt x="104" y="789"/>
                      <a:pt x="114" y="789"/>
                      <a:pt x="125" y="800"/>
                    </a:cubicBezTo>
                    <a:lnTo>
                      <a:pt x="167" y="800"/>
                    </a:lnTo>
                    <a:cubicBezTo>
                      <a:pt x="187" y="800"/>
                      <a:pt x="208" y="800"/>
                      <a:pt x="218" y="789"/>
                    </a:cubicBezTo>
                    <a:cubicBezTo>
                      <a:pt x="239" y="789"/>
                      <a:pt x="250" y="779"/>
                      <a:pt x="259" y="769"/>
                    </a:cubicBezTo>
                    <a:cubicBezTo>
                      <a:pt x="280" y="759"/>
                      <a:pt x="301" y="748"/>
                      <a:pt x="312" y="727"/>
                    </a:cubicBezTo>
                    <a:cubicBezTo>
                      <a:pt x="322" y="748"/>
                      <a:pt x="322" y="769"/>
                      <a:pt x="333" y="769"/>
                    </a:cubicBezTo>
                    <a:cubicBezTo>
                      <a:pt x="342" y="779"/>
                      <a:pt x="353" y="789"/>
                      <a:pt x="353" y="800"/>
                    </a:cubicBezTo>
                    <a:cubicBezTo>
                      <a:pt x="374" y="810"/>
                      <a:pt x="395" y="821"/>
                      <a:pt x="436" y="831"/>
                    </a:cubicBezTo>
                    <a:lnTo>
                      <a:pt x="457" y="831"/>
                    </a:lnTo>
                    <a:cubicBezTo>
                      <a:pt x="498" y="831"/>
                      <a:pt x="550" y="810"/>
                      <a:pt x="612" y="769"/>
                    </a:cubicBezTo>
                    <a:cubicBezTo>
                      <a:pt x="633" y="759"/>
                      <a:pt x="654" y="748"/>
                      <a:pt x="674" y="727"/>
                    </a:cubicBezTo>
                    <a:cubicBezTo>
                      <a:pt x="674" y="738"/>
                      <a:pt x="685" y="748"/>
                      <a:pt x="695" y="759"/>
                    </a:cubicBezTo>
                    <a:cubicBezTo>
                      <a:pt x="706" y="779"/>
                      <a:pt x="727" y="789"/>
                      <a:pt x="768" y="800"/>
                    </a:cubicBezTo>
                    <a:lnTo>
                      <a:pt x="861" y="800"/>
                    </a:lnTo>
                    <a:cubicBezTo>
                      <a:pt x="903" y="789"/>
                      <a:pt x="944" y="769"/>
                      <a:pt x="976" y="748"/>
                    </a:cubicBezTo>
                    <a:cubicBezTo>
                      <a:pt x="1017" y="738"/>
                      <a:pt x="1048" y="706"/>
                      <a:pt x="1089" y="676"/>
                    </a:cubicBezTo>
                    <a:cubicBezTo>
                      <a:pt x="1121" y="644"/>
                      <a:pt x="1142" y="603"/>
                      <a:pt x="1162" y="561"/>
                    </a:cubicBezTo>
                    <a:cubicBezTo>
                      <a:pt x="1172" y="540"/>
                      <a:pt x="1183" y="520"/>
                      <a:pt x="1183" y="499"/>
                    </a:cubicBezTo>
                    <a:cubicBezTo>
                      <a:pt x="1193" y="468"/>
                      <a:pt x="1193" y="447"/>
                      <a:pt x="1193" y="416"/>
                    </a:cubicBezTo>
                    <a:cubicBezTo>
                      <a:pt x="1193" y="395"/>
                      <a:pt x="1193" y="374"/>
                      <a:pt x="1183" y="344"/>
                    </a:cubicBezTo>
                    <a:cubicBezTo>
                      <a:pt x="1183" y="312"/>
                      <a:pt x="1172" y="291"/>
                      <a:pt x="1162" y="261"/>
                    </a:cubicBezTo>
                    <a:cubicBezTo>
                      <a:pt x="1131" y="198"/>
                      <a:pt x="1089" y="146"/>
                      <a:pt x="1038" y="105"/>
                    </a:cubicBezTo>
                    <a:cubicBezTo>
                      <a:pt x="996" y="63"/>
                      <a:pt x="944" y="42"/>
                      <a:pt x="882" y="22"/>
                    </a:cubicBezTo>
                    <a:cubicBezTo>
                      <a:pt x="851" y="12"/>
                      <a:pt x="820" y="12"/>
                      <a:pt x="789" y="12"/>
                    </a:cubicBezTo>
                    <a:cubicBezTo>
                      <a:pt x="778" y="1"/>
                      <a:pt x="757" y="1"/>
                      <a:pt x="7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6922297" y="1687496"/>
                <a:ext cx="186129" cy="91172"/>
              </a:xfrm>
              <a:custGeom>
                <a:rect b="b" l="l" r="r" t="t"/>
                <a:pathLst>
                  <a:path extrusionOk="0" h="2023" w="4130">
                    <a:moveTo>
                      <a:pt x="1681" y="0"/>
                    </a:moveTo>
                    <a:cubicBezTo>
                      <a:pt x="1629" y="0"/>
                      <a:pt x="1588" y="0"/>
                      <a:pt x="1536" y="10"/>
                    </a:cubicBezTo>
                    <a:cubicBezTo>
                      <a:pt x="1412" y="31"/>
                      <a:pt x="1287" y="83"/>
                      <a:pt x="1163" y="156"/>
                    </a:cubicBezTo>
                    <a:cubicBezTo>
                      <a:pt x="965" y="291"/>
                      <a:pt x="778" y="467"/>
                      <a:pt x="582" y="757"/>
                    </a:cubicBezTo>
                    <a:cubicBezTo>
                      <a:pt x="437" y="955"/>
                      <a:pt x="312" y="1183"/>
                      <a:pt x="198" y="1380"/>
                    </a:cubicBezTo>
                    <a:lnTo>
                      <a:pt x="167" y="1432"/>
                    </a:lnTo>
                    <a:lnTo>
                      <a:pt x="156" y="1421"/>
                    </a:lnTo>
                    <a:cubicBezTo>
                      <a:pt x="146" y="1411"/>
                      <a:pt x="135" y="1400"/>
                      <a:pt x="115" y="1400"/>
                    </a:cubicBezTo>
                    <a:cubicBezTo>
                      <a:pt x="94" y="1400"/>
                      <a:pt x="84" y="1411"/>
                      <a:pt x="63" y="1421"/>
                    </a:cubicBezTo>
                    <a:cubicBezTo>
                      <a:pt x="42" y="1432"/>
                      <a:pt x="22" y="1453"/>
                      <a:pt x="11" y="1483"/>
                    </a:cubicBezTo>
                    <a:cubicBezTo>
                      <a:pt x="1" y="1504"/>
                      <a:pt x="1" y="1536"/>
                      <a:pt x="11" y="1566"/>
                    </a:cubicBezTo>
                    <a:cubicBezTo>
                      <a:pt x="22" y="1598"/>
                      <a:pt x="52" y="1608"/>
                      <a:pt x="73" y="1619"/>
                    </a:cubicBezTo>
                    <a:cubicBezTo>
                      <a:pt x="467" y="1815"/>
                      <a:pt x="903" y="1888"/>
                      <a:pt x="1235" y="1940"/>
                    </a:cubicBezTo>
                    <a:cubicBezTo>
                      <a:pt x="1412" y="1961"/>
                      <a:pt x="1608" y="1981"/>
                      <a:pt x="1836" y="2002"/>
                    </a:cubicBezTo>
                    <a:cubicBezTo>
                      <a:pt x="1930" y="2013"/>
                      <a:pt x="2023" y="2023"/>
                      <a:pt x="2106" y="2023"/>
                    </a:cubicBezTo>
                    <a:cubicBezTo>
                      <a:pt x="2200" y="2023"/>
                      <a:pt x="2304" y="2013"/>
                      <a:pt x="2407" y="2002"/>
                    </a:cubicBezTo>
                    <a:cubicBezTo>
                      <a:pt x="2490" y="2002"/>
                      <a:pt x="2594" y="1981"/>
                      <a:pt x="2698" y="1951"/>
                    </a:cubicBezTo>
                    <a:cubicBezTo>
                      <a:pt x="2781" y="1930"/>
                      <a:pt x="2874" y="1898"/>
                      <a:pt x="2915" y="1815"/>
                    </a:cubicBezTo>
                    <a:cubicBezTo>
                      <a:pt x="2947" y="1774"/>
                      <a:pt x="2947" y="1732"/>
                      <a:pt x="2947" y="1681"/>
                    </a:cubicBezTo>
                    <a:cubicBezTo>
                      <a:pt x="3030" y="1702"/>
                      <a:pt x="3123" y="1712"/>
                      <a:pt x="3226" y="1722"/>
                    </a:cubicBezTo>
                    <a:cubicBezTo>
                      <a:pt x="3351" y="1732"/>
                      <a:pt x="3455" y="1743"/>
                      <a:pt x="3548" y="1743"/>
                    </a:cubicBezTo>
                    <a:cubicBezTo>
                      <a:pt x="3652" y="1732"/>
                      <a:pt x="3756" y="1732"/>
                      <a:pt x="3860" y="1702"/>
                    </a:cubicBezTo>
                    <a:cubicBezTo>
                      <a:pt x="3911" y="1691"/>
                      <a:pt x="3953" y="1670"/>
                      <a:pt x="3994" y="1649"/>
                    </a:cubicBezTo>
                    <a:cubicBezTo>
                      <a:pt x="4026" y="1619"/>
                      <a:pt x="4056" y="1587"/>
                      <a:pt x="4077" y="1546"/>
                    </a:cubicBezTo>
                    <a:cubicBezTo>
                      <a:pt x="4129" y="1442"/>
                      <a:pt x="4077" y="1338"/>
                      <a:pt x="4056" y="1276"/>
                    </a:cubicBezTo>
                    <a:cubicBezTo>
                      <a:pt x="3994" y="1151"/>
                      <a:pt x="3870" y="1058"/>
                      <a:pt x="3777" y="996"/>
                    </a:cubicBezTo>
                    <a:cubicBezTo>
                      <a:pt x="3652" y="902"/>
                      <a:pt x="3507" y="830"/>
                      <a:pt x="3362" y="768"/>
                    </a:cubicBezTo>
                    <a:cubicBezTo>
                      <a:pt x="3309" y="747"/>
                      <a:pt x="3247" y="716"/>
                      <a:pt x="3185" y="685"/>
                    </a:cubicBezTo>
                    <a:lnTo>
                      <a:pt x="3164" y="685"/>
                    </a:lnTo>
                    <a:lnTo>
                      <a:pt x="3143" y="674"/>
                    </a:lnTo>
                    <a:lnTo>
                      <a:pt x="3113" y="654"/>
                    </a:lnTo>
                    <a:lnTo>
                      <a:pt x="3081" y="644"/>
                    </a:lnTo>
                    <a:cubicBezTo>
                      <a:pt x="3009" y="612"/>
                      <a:pt x="2926" y="571"/>
                      <a:pt x="2843" y="540"/>
                    </a:cubicBezTo>
                    <a:cubicBezTo>
                      <a:pt x="2739" y="478"/>
                      <a:pt x="2656" y="425"/>
                      <a:pt x="2583" y="374"/>
                    </a:cubicBezTo>
                    <a:lnTo>
                      <a:pt x="2480" y="312"/>
                    </a:lnTo>
                    <a:cubicBezTo>
                      <a:pt x="2345" y="218"/>
                      <a:pt x="2179" y="125"/>
                      <a:pt x="1992" y="52"/>
                    </a:cubicBezTo>
                    <a:cubicBezTo>
                      <a:pt x="1889" y="21"/>
                      <a:pt x="1785" y="0"/>
                      <a:pt x="168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6551567" y="1236365"/>
                <a:ext cx="473164" cy="553068"/>
              </a:xfrm>
              <a:custGeom>
                <a:rect b="b" l="l" r="r" t="t"/>
                <a:pathLst>
                  <a:path extrusionOk="0" h="12272" w="10499">
                    <a:moveTo>
                      <a:pt x="4254" y="0"/>
                    </a:moveTo>
                    <a:cubicBezTo>
                      <a:pt x="4233" y="0"/>
                      <a:pt x="4202" y="11"/>
                      <a:pt x="4181" y="11"/>
                    </a:cubicBezTo>
                    <a:cubicBezTo>
                      <a:pt x="4150" y="11"/>
                      <a:pt x="4129" y="32"/>
                      <a:pt x="4098" y="42"/>
                    </a:cubicBezTo>
                    <a:cubicBezTo>
                      <a:pt x="4015" y="73"/>
                      <a:pt x="3963" y="145"/>
                      <a:pt x="3942" y="228"/>
                    </a:cubicBezTo>
                    <a:cubicBezTo>
                      <a:pt x="3922" y="301"/>
                      <a:pt x="3932" y="384"/>
                      <a:pt x="3974" y="488"/>
                    </a:cubicBezTo>
                    <a:cubicBezTo>
                      <a:pt x="3974" y="498"/>
                      <a:pt x="3984" y="519"/>
                      <a:pt x="3995" y="539"/>
                    </a:cubicBezTo>
                    <a:lnTo>
                      <a:pt x="3963" y="519"/>
                    </a:lnTo>
                    <a:lnTo>
                      <a:pt x="3942" y="498"/>
                    </a:lnTo>
                    <a:cubicBezTo>
                      <a:pt x="3849" y="446"/>
                      <a:pt x="3756" y="405"/>
                      <a:pt x="3663" y="363"/>
                    </a:cubicBezTo>
                    <a:cubicBezTo>
                      <a:pt x="3580" y="332"/>
                      <a:pt x="3497" y="311"/>
                      <a:pt x="3414" y="311"/>
                    </a:cubicBezTo>
                    <a:lnTo>
                      <a:pt x="3403" y="311"/>
                    </a:lnTo>
                    <a:cubicBezTo>
                      <a:pt x="3310" y="322"/>
                      <a:pt x="3216" y="363"/>
                      <a:pt x="3144" y="426"/>
                    </a:cubicBezTo>
                    <a:cubicBezTo>
                      <a:pt x="3113" y="467"/>
                      <a:pt x="3092" y="509"/>
                      <a:pt x="3082" y="550"/>
                    </a:cubicBezTo>
                    <a:cubicBezTo>
                      <a:pt x="3071" y="602"/>
                      <a:pt x="3071" y="643"/>
                      <a:pt x="3082" y="705"/>
                    </a:cubicBezTo>
                    <a:cubicBezTo>
                      <a:pt x="3092" y="758"/>
                      <a:pt x="3123" y="799"/>
                      <a:pt x="3144" y="830"/>
                    </a:cubicBezTo>
                    <a:cubicBezTo>
                      <a:pt x="3165" y="871"/>
                      <a:pt x="3195" y="913"/>
                      <a:pt x="3248" y="965"/>
                    </a:cubicBezTo>
                    <a:lnTo>
                      <a:pt x="3269" y="986"/>
                    </a:lnTo>
                    <a:cubicBezTo>
                      <a:pt x="3092" y="1027"/>
                      <a:pt x="2905" y="1100"/>
                      <a:pt x="2708" y="1214"/>
                    </a:cubicBezTo>
                    <a:cubicBezTo>
                      <a:pt x="2449" y="1349"/>
                      <a:pt x="2200" y="1556"/>
                      <a:pt x="1941" y="1816"/>
                    </a:cubicBezTo>
                    <a:cubicBezTo>
                      <a:pt x="1713" y="2054"/>
                      <a:pt x="1515" y="2324"/>
                      <a:pt x="1339" y="2614"/>
                    </a:cubicBezTo>
                    <a:cubicBezTo>
                      <a:pt x="1194" y="2863"/>
                      <a:pt x="1079" y="3123"/>
                      <a:pt x="1017" y="3361"/>
                    </a:cubicBezTo>
                    <a:cubicBezTo>
                      <a:pt x="976" y="3361"/>
                      <a:pt x="945" y="3372"/>
                      <a:pt x="903" y="3372"/>
                    </a:cubicBezTo>
                    <a:cubicBezTo>
                      <a:pt x="851" y="3372"/>
                      <a:pt x="810" y="3372"/>
                      <a:pt x="758" y="3382"/>
                    </a:cubicBezTo>
                    <a:cubicBezTo>
                      <a:pt x="685" y="3392"/>
                      <a:pt x="634" y="3402"/>
                      <a:pt x="581" y="3434"/>
                    </a:cubicBezTo>
                    <a:cubicBezTo>
                      <a:pt x="530" y="3455"/>
                      <a:pt x="478" y="3496"/>
                      <a:pt x="436" y="3548"/>
                    </a:cubicBezTo>
                    <a:cubicBezTo>
                      <a:pt x="426" y="3568"/>
                      <a:pt x="406" y="3600"/>
                      <a:pt x="395" y="3631"/>
                    </a:cubicBezTo>
                    <a:cubicBezTo>
                      <a:pt x="385" y="3662"/>
                      <a:pt x="374" y="3693"/>
                      <a:pt x="374" y="3724"/>
                    </a:cubicBezTo>
                    <a:cubicBezTo>
                      <a:pt x="374" y="3755"/>
                      <a:pt x="385" y="3776"/>
                      <a:pt x="385" y="3797"/>
                    </a:cubicBezTo>
                    <a:cubicBezTo>
                      <a:pt x="395" y="3828"/>
                      <a:pt x="426" y="3859"/>
                      <a:pt x="436" y="3880"/>
                    </a:cubicBezTo>
                    <a:cubicBezTo>
                      <a:pt x="478" y="3921"/>
                      <a:pt x="519" y="3953"/>
                      <a:pt x="581" y="3983"/>
                    </a:cubicBezTo>
                    <a:cubicBezTo>
                      <a:pt x="572" y="3994"/>
                      <a:pt x="561" y="4015"/>
                      <a:pt x="551" y="4025"/>
                    </a:cubicBezTo>
                    <a:cubicBezTo>
                      <a:pt x="509" y="4108"/>
                      <a:pt x="478" y="4202"/>
                      <a:pt x="468" y="4305"/>
                    </a:cubicBezTo>
                    <a:cubicBezTo>
                      <a:pt x="457" y="4388"/>
                      <a:pt x="457" y="4481"/>
                      <a:pt x="478" y="4575"/>
                    </a:cubicBezTo>
                    <a:cubicBezTo>
                      <a:pt x="499" y="4616"/>
                      <a:pt x="509" y="4658"/>
                      <a:pt x="540" y="4699"/>
                    </a:cubicBezTo>
                    <a:cubicBezTo>
                      <a:pt x="478" y="4741"/>
                      <a:pt x="416" y="4792"/>
                      <a:pt x="353" y="4855"/>
                    </a:cubicBezTo>
                    <a:cubicBezTo>
                      <a:pt x="312" y="4907"/>
                      <a:pt x="270" y="4958"/>
                      <a:pt x="229" y="5021"/>
                    </a:cubicBezTo>
                    <a:cubicBezTo>
                      <a:pt x="187" y="5083"/>
                      <a:pt x="167" y="5145"/>
                      <a:pt x="167" y="5207"/>
                    </a:cubicBezTo>
                    <a:cubicBezTo>
                      <a:pt x="167" y="5270"/>
                      <a:pt x="187" y="5332"/>
                      <a:pt x="240" y="5394"/>
                    </a:cubicBezTo>
                    <a:cubicBezTo>
                      <a:pt x="260" y="5415"/>
                      <a:pt x="281" y="5436"/>
                      <a:pt x="312" y="5446"/>
                    </a:cubicBezTo>
                    <a:cubicBezTo>
                      <a:pt x="343" y="5456"/>
                      <a:pt x="374" y="5467"/>
                      <a:pt x="416" y="5467"/>
                    </a:cubicBezTo>
                    <a:cubicBezTo>
                      <a:pt x="333" y="5654"/>
                      <a:pt x="260" y="5861"/>
                      <a:pt x="198" y="6069"/>
                    </a:cubicBezTo>
                    <a:cubicBezTo>
                      <a:pt x="104" y="6380"/>
                      <a:pt x="53" y="6722"/>
                      <a:pt x="21" y="7085"/>
                    </a:cubicBezTo>
                    <a:cubicBezTo>
                      <a:pt x="1" y="7427"/>
                      <a:pt x="11" y="7770"/>
                      <a:pt x="53" y="8133"/>
                    </a:cubicBezTo>
                    <a:cubicBezTo>
                      <a:pt x="94" y="8475"/>
                      <a:pt x="177" y="8828"/>
                      <a:pt x="281" y="9160"/>
                    </a:cubicBezTo>
                    <a:cubicBezTo>
                      <a:pt x="385" y="9502"/>
                      <a:pt x="530" y="9834"/>
                      <a:pt x="706" y="10135"/>
                    </a:cubicBezTo>
                    <a:cubicBezTo>
                      <a:pt x="800" y="10290"/>
                      <a:pt x="893" y="10435"/>
                      <a:pt x="996" y="10581"/>
                    </a:cubicBezTo>
                    <a:cubicBezTo>
                      <a:pt x="1100" y="10716"/>
                      <a:pt x="1194" y="10830"/>
                      <a:pt x="1287" y="10923"/>
                    </a:cubicBezTo>
                    <a:cubicBezTo>
                      <a:pt x="1225" y="10995"/>
                      <a:pt x="1183" y="11058"/>
                      <a:pt x="1152" y="11131"/>
                    </a:cubicBezTo>
                    <a:cubicBezTo>
                      <a:pt x="1121" y="11182"/>
                      <a:pt x="1090" y="11286"/>
                      <a:pt x="1121" y="11380"/>
                    </a:cubicBezTo>
                    <a:cubicBezTo>
                      <a:pt x="1142" y="11421"/>
                      <a:pt x="1173" y="11463"/>
                      <a:pt x="1204" y="11483"/>
                    </a:cubicBezTo>
                    <a:cubicBezTo>
                      <a:pt x="1245" y="11504"/>
                      <a:pt x="1277" y="11504"/>
                      <a:pt x="1328" y="11504"/>
                    </a:cubicBezTo>
                    <a:cubicBezTo>
                      <a:pt x="1381" y="11504"/>
                      <a:pt x="1422" y="11493"/>
                      <a:pt x="1464" y="11473"/>
                    </a:cubicBezTo>
                    <a:cubicBezTo>
                      <a:pt x="1474" y="11525"/>
                      <a:pt x="1484" y="11566"/>
                      <a:pt x="1505" y="11618"/>
                    </a:cubicBezTo>
                    <a:cubicBezTo>
                      <a:pt x="1536" y="11659"/>
                      <a:pt x="1567" y="11701"/>
                      <a:pt x="1619" y="11732"/>
                    </a:cubicBezTo>
                    <a:cubicBezTo>
                      <a:pt x="1671" y="11774"/>
                      <a:pt x="1733" y="11795"/>
                      <a:pt x="1796" y="11815"/>
                    </a:cubicBezTo>
                    <a:cubicBezTo>
                      <a:pt x="1858" y="11836"/>
                      <a:pt x="1920" y="11846"/>
                      <a:pt x="1992" y="11846"/>
                    </a:cubicBezTo>
                    <a:cubicBezTo>
                      <a:pt x="2054" y="11846"/>
                      <a:pt x="2117" y="11836"/>
                      <a:pt x="2190" y="11825"/>
                    </a:cubicBezTo>
                    <a:cubicBezTo>
                      <a:pt x="2293" y="11805"/>
                      <a:pt x="2397" y="11753"/>
                      <a:pt x="2480" y="11691"/>
                    </a:cubicBezTo>
                    <a:cubicBezTo>
                      <a:pt x="2698" y="11825"/>
                      <a:pt x="2957" y="11940"/>
                      <a:pt x="3258" y="12023"/>
                    </a:cubicBezTo>
                    <a:cubicBezTo>
                      <a:pt x="3548" y="12116"/>
                      <a:pt x="3870" y="12168"/>
                      <a:pt x="4212" y="12199"/>
                    </a:cubicBezTo>
                    <a:cubicBezTo>
                      <a:pt x="4327" y="12199"/>
                      <a:pt x="4440" y="12210"/>
                      <a:pt x="4555" y="12210"/>
                    </a:cubicBezTo>
                    <a:cubicBezTo>
                      <a:pt x="4762" y="12210"/>
                      <a:pt x="4980" y="12189"/>
                      <a:pt x="5187" y="12157"/>
                    </a:cubicBezTo>
                    <a:cubicBezTo>
                      <a:pt x="5488" y="12116"/>
                      <a:pt x="5768" y="12044"/>
                      <a:pt x="6007" y="11940"/>
                    </a:cubicBezTo>
                    <a:cubicBezTo>
                      <a:pt x="6069" y="11971"/>
                      <a:pt x="6131" y="12002"/>
                      <a:pt x="6183" y="12044"/>
                    </a:cubicBezTo>
                    <a:cubicBezTo>
                      <a:pt x="6235" y="12074"/>
                      <a:pt x="6287" y="12106"/>
                      <a:pt x="6339" y="12127"/>
                    </a:cubicBezTo>
                    <a:cubicBezTo>
                      <a:pt x="6453" y="12189"/>
                      <a:pt x="6609" y="12261"/>
                      <a:pt x="6764" y="12272"/>
                    </a:cubicBezTo>
                    <a:lnTo>
                      <a:pt x="6795" y="12272"/>
                    </a:lnTo>
                    <a:cubicBezTo>
                      <a:pt x="6951" y="12272"/>
                      <a:pt x="7075" y="12210"/>
                      <a:pt x="7148" y="12095"/>
                    </a:cubicBezTo>
                    <a:cubicBezTo>
                      <a:pt x="7179" y="12044"/>
                      <a:pt x="7190" y="11991"/>
                      <a:pt x="7190" y="11940"/>
                    </a:cubicBezTo>
                    <a:lnTo>
                      <a:pt x="7220" y="11950"/>
                    </a:lnTo>
                    <a:cubicBezTo>
                      <a:pt x="7365" y="11981"/>
                      <a:pt x="7490" y="11991"/>
                      <a:pt x="7614" y="11991"/>
                    </a:cubicBezTo>
                    <a:cubicBezTo>
                      <a:pt x="7770" y="11991"/>
                      <a:pt x="7874" y="11961"/>
                      <a:pt x="7946" y="11898"/>
                    </a:cubicBezTo>
                    <a:cubicBezTo>
                      <a:pt x="7988" y="11867"/>
                      <a:pt x="8009" y="11815"/>
                      <a:pt x="8019" y="11763"/>
                    </a:cubicBezTo>
                    <a:lnTo>
                      <a:pt x="8019" y="11691"/>
                    </a:lnTo>
                    <a:cubicBezTo>
                      <a:pt x="8165" y="11670"/>
                      <a:pt x="8320" y="11649"/>
                      <a:pt x="8465" y="11618"/>
                    </a:cubicBezTo>
                    <a:cubicBezTo>
                      <a:pt x="8683" y="11566"/>
                      <a:pt x="8891" y="11483"/>
                      <a:pt x="9087" y="11380"/>
                    </a:cubicBezTo>
                    <a:cubicBezTo>
                      <a:pt x="9274" y="11286"/>
                      <a:pt x="9451" y="11161"/>
                      <a:pt x="9606" y="11006"/>
                    </a:cubicBezTo>
                    <a:cubicBezTo>
                      <a:pt x="9751" y="10861"/>
                      <a:pt x="9887" y="10664"/>
                      <a:pt x="9979" y="10456"/>
                    </a:cubicBezTo>
                    <a:cubicBezTo>
                      <a:pt x="10021" y="10384"/>
                      <a:pt x="10062" y="10332"/>
                      <a:pt x="10104" y="10269"/>
                    </a:cubicBezTo>
                    <a:cubicBezTo>
                      <a:pt x="10166" y="10186"/>
                      <a:pt x="10208" y="10093"/>
                      <a:pt x="10260" y="9979"/>
                    </a:cubicBezTo>
                    <a:cubicBezTo>
                      <a:pt x="10332" y="9813"/>
                      <a:pt x="10384" y="9626"/>
                      <a:pt x="10415" y="9419"/>
                    </a:cubicBezTo>
                    <a:cubicBezTo>
                      <a:pt x="10488" y="9066"/>
                      <a:pt x="10498" y="8672"/>
                      <a:pt x="10436" y="8257"/>
                    </a:cubicBezTo>
                    <a:cubicBezTo>
                      <a:pt x="10394" y="7884"/>
                      <a:pt x="10291" y="7500"/>
                      <a:pt x="10156" y="7106"/>
                    </a:cubicBezTo>
                    <a:cubicBezTo>
                      <a:pt x="10083" y="6929"/>
                      <a:pt x="10011" y="6753"/>
                      <a:pt x="9928" y="6577"/>
                    </a:cubicBezTo>
                    <a:cubicBezTo>
                      <a:pt x="9845" y="6401"/>
                      <a:pt x="9751" y="6235"/>
                      <a:pt x="9668" y="6079"/>
                    </a:cubicBezTo>
                    <a:lnTo>
                      <a:pt x="9638" y="6027"/>
                    </a:lnTo>
                    <a:lnTo>
                      <a:pt x="9472" y="5726"/>
                    </a:lnTo>
                    <a:cubicBezTo>
                      <a:pt x="9306" y="5436"/>
                      <a:pt x="9140" y="5124"/>
                      <a:pt x="8974" y="4813"/>
                    </a:cubicBezTo>
                    <a:cubicBezTo>
                      <a:pt x="8818" y="4502"/>
                      <a:pt x="8672" y="4181"/>
                      <a:pt x="8538" y="3859"/>
                    </a:cubicBezTo>
                    <a:lnTo>
                      <a:pt x="8506" y="3787"/>
                    </a:lnTo>
                    <a:cubicBezTo>
                      <a:pt x="8206" y="3123"/>
                      <a:pt x="7905" y="2480"/>
                      <a:pt x="7438" y="1971"/>
                    </a:cubicBezTo>
                    <a:cubicBezTo>
                      <a:pt x="7199" y="1712"/>
                      <a:pt x="6930" y="1494"/>
                      <a:pt x="6619" y="1339"/>
                    </a:cubicBezTo>
                    <a:cubicBezTo>
                      <a:pt x="6411" y="1245"/>
                      <a:pt x="6194" y="1162"/>
                      <a:pt x="5986" y="1079"/>
                    </a:cubicBezTo>
                    <a:cubicBezTo>
                      <a:pt x="5851" y="1037"/>
                      <a:pt x="5727" y="986"/>
                      <a:pt x="5592" y="924"/>
                    </a:cubicBezTo>
                    <a:lnTo>
                      <a:pt x="5592" y="924"/>
                    </a:lnTo>
                    <a:lnTo>
                      <a:pt x="5602" y="934"/>
                    </a:lnTo>
                    <a:cubicBezTo>
                      <a:pt x="5364" y="830"/>
                      <a:pt x="5187" y="726"/>
                      <a:pt x="5042" y="612"/>
                    </a:cubicBezTo>
                    <a:cubicBezTo>
                      <a:pt x="4970" y="571"/>
                      <a:pt x="4917" y="509"/>
                      <a:pt x="4866" y="446"/>
                    </a:cubicBezTo>
                    <a:lnTo>
                      <a:pt x="4855" y="436"/>
                    </a:lnTo>
                    <a:cubicBezTo>
                      <a:pt x="4783" y="363"/>
                      <a:pt x="4721" y="281"/>
                      <a:pt x="4638" y="218"/>
                    </a:cubicBezTo>
                    <a:cubicBezTo>
                      <a:pt x="4576" y="156"/>
                      <a:pt x="4493" y="83"/>
                      <a:pt x="4399" y="42"/>
                    </a:cubicBezTo>
                    <a:cubicBezTo>
                      <a:pt x="4357" y="21"/>
                      <a:pt x="4316" y="11"/>
                      <a:pt x="426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6559048" y="1236365"/>
                <a:ext cx="376854" cy="317455"/>
              </a:xfrm>
              <a:custGeom>
                <a:rect b="b" l="l" r="r" t="t"/>
                <a:pathLst>
                  <a:path extrusionOk="0" h="7044" w="8362">
                    <a:moveTo>
                      <a:pt x="4088" y="0"/>
                    </a:moveTo>
                    <a:cubicBezTo>
                      <a:pt x="4067" y="0"/>
                      <a:pt x="4036" y="0"/>
                      <a:pt x="4015" y="11"/>
                    </a:cubicBezTo>
                    <a:cubicBezTo>
                      <a:pt x="3984" y="11"/>
                      <a:pt x="3963" y="21"/>
                      <a:pt x="3932" y="32"/>
                    </a:cubicBezTo>
                    <a:cubicBezTo>
                      <a:pt x="3849" y="73"/>
                      <a:pt x="3797" y="135"/>
                      <a:pt x="3776" y="228"/>
                    </a:cubicBezTo>
                    <a:cubicBezTo>
                      <a:pt x="3756" y="301"/>
                      <a:pt x="3766" y="384"/>
                      <a:pt x="3797" y="488"/>
                    </a:cubicBezTo>
                    <a:cubicBezTo>
                      <a:pt x="3808" y="509"/>
                      <a:pt x="3818" y="519"/>
                      <a:pt x="3818" y="539"/>
                    </a:cubicBezTo>
                    <a:lnTo>
                      <a:pt x="3797" y="519"/>
                    </a:lnTo>
                    <a:lnTo>
                      <a:pt x="3776" y="498"/>
                    </a:lnTo>
                    <a:cubicBezTo>
                      <a:pt x="3683" y="446"/>
                      <a:pt x="3590" y="405"/>
                      <a:pt x="3497" y="363"/>
                    </a:cubicBezTo>
                    <a:cubicBezTo>
                      <a:pt x="3414" y="332"/>
                      <a:pt x="3331" y="311"/>
                      <a:pt x="3248" y="311"/>
                    </a:cubicBezTo>
                    <a:lnTo>
                      <a:pt x="3237" y="311"/>
                    </a:lnTo>
                    <a:cubicBezTo>
                      <a:pt x="3144" y="311"/>
                      <a:pt x="3050" y="353"/>
                      <a:pt x="2978" y="426"/>
                    </a:cubicBezTo>
                    <a:cubicBezTo>
                      <a:pt x="2947" y="456"/>
                      <a:pt x="2926" y="498"/>
                      <a:pt x="2916" y="550"/>
                    </a:cubicBezTo>
                    <a:cubicBezTo>
                      <a:pt x="2895" y="602"/>
                      <a:pt x="2905" y="643"/>
                      <a:pt x="2916" y="705"/>
                    </a:cubicBezTo>
                    <a:cubicBezTo>
                      <a:pt x="2926" y="747"/>
                      <a:pt x="2947" y="788"/>
                      <a:pt x="2978" y="830"/>
                    </a:cubicBezTo>
                    <a:cubicBezTo>
                      <a:pt x="2999" y="871"/>
                      <a:pt x="3029" y="913"/>
                      <a:pt x="3082" y="965"/>
                    </a:cubicBezTo>
                    <a:lnTo>
                      <a:pt x="3103" y="996"/>
                    </a:lnTo>
                    <a:cubicBezTo>
                      <a:pt x="2926" y="1027"/>
                      <a:pt x="2739" y="1100"/>
                      <a:pt x="2542" y="1203"/>
                    </a:cubicBezTo>
                    <a:cubicBezTo>
                      <a:pt x="2283" y="1349"/>
                      <a:pt x="2024" y="1556"/>
                      <a:pt x="1775" y="1816"/>
                    </a:cubicBezTo>
                    <a:cubicBezTo>
                      <a:pt x="1547" y="2054"/>
                      <a:pt x="1339" y="2324"/>
                      <a:pt x="1173" y="2614"/>
                    </a:cubicBezTo>
                    <a:cubicBezTo>
                      <a:pt x="1017" y="2863"/>
                      <a:pt x="913" y="3123"/>
                      <a:pt x="851" y="3361"/>
                    </a:cubicBezTo>
                    <a:lnTo>
                      <a:pt x="737" y="3361"/>
                    </a:lnTo>
                    <a:lnTo>
                      <a:pt x="727" y="3372"/>
                    </a:lnTo>
                    <a:lnTo>
                      <a:pt x="592" y="3372"/>
                    </a:lnTo>
                    <a:cubicBezTo>
                      <a:pt x="519" y="3382"/>
                      <a:pt x="468" y="3402"/>
                      <a:pt x="415" y="3423"/>
                    </a:cubicBezTo>
                    <a:cubicBezTo>
                      <a:pt x="353" y="3455"/>
                      <a:pt x="312" y="3496"/>
                      <a:pt x="270" y="3548"/>
                    </a:cubicBezTo>
                    <a:cubicBezTo>
                      <a:pt x="260" y="3568"/>
                      <a:pt x="240" y="3600"/>
                      <a:pt x="229" y="3621"/>
                    </a:cubicBezTo>
                    <a:cubicBezTo>
                      <a:pt x="219" y="3662"/>
                      <a:pt x="208" y="3693"/>
                      <a:pt x="208" y="3724"/>
                    </a:cubicBezTo>
                    <a:cubicBezTo>
                      <a:pt x="208" y="3745"/>
                      <a:pt x="208" y="3776"/>
                      <a:pt x="219" y="3797"/>
                    </a:cubicBezTo>
                    <a:cubicBezTo>
                      <a:pt x="229" y="3828"/>
                      <a:pt x="250" y="3859"/>
                      <a:pt x="270" y="3890"/>
                    </a:cubicBezTo>
                    <a:cubicBezTo>
                      <a:pt x="312" y="3932"/>
                      <a:pt x="353" y="3963"/>
                      <a:pt x="415" y="3983"/>
                    </a:cubicBezTo>
                    <a:cubicBezTo>
                      <a:pt x="406" y="3994"/>
                      <a:pt x="395" y="4015"/>
                      <a:pt x="385" y="4025"/>
                    </a:cubicBezTo>
                    <a:cubicBezTo>
                      <a:pt x="343" y="4108"/>
                      <a:pt x="312" y="4202"/>
                      <a:pt x="291" y="4305"/>
                    </a:cubicBezTo>
                    <a:cubicBezTo>
                      <a:pt x="281" y="4388"/>
                      <a:pt x="291" y="4481"/>
                      <a:pt x="312" y="4575"/>
                    </a:cubicBezTo>
                    <a:cubicBezTo>
                      <a:pt x="323" y="4616"/>
                      <a:pt x="343" y="4668"/>
                      <a:pt x="374" y="4709"/>
                    </a:cubicBezTo>
                    <a:cubicBezTo>
                      <a:pt x="312" y="4741"/>
                      <a:pt x="250" y="4792"/>
                      <a:pt x="187" y="4855"/>
                    </a:cubicBezTo>
                    <a:cubicBezTo>
                      <a:pt x="136" y="4907"/>
                      <a:pt x="104" y="4958"/>
                      <a:pt x="63" y="5021"/>
                    </a:cubicBezTo>
                    <a:cubicBezTo>
                      <a:pt x="21" y="5083"/>
                      <a:pt x="1" y="5145"/>
                      <a:pt x="1" y="5207"/>
                    </a:cubicBezTo>
                    <a:cubicBezTo>
                      <a:pt x="1" y="5270"/>
                      <a:pt x="21" y="5343"/>
                      <a:pt x="74" y="5394"/>
                    </a:cubicBezTo>
                    <a:cubicBezTo>
                      <a:pt x="84" y="5415"/>
                      <a:pt x="115" y="5436"/>
                      <a:pt x="146" y="5446"/>
                    </a:cubicBezTo>
                    <a:cubicBezTo>
                      <a:pt x="177" y="5467"/>
                      <a:pt x="219" y="5467"/>
                      <a:pt x="250" y="5467"/>
                    </a:cubicBezTo>
                    <a:cubicBezTo>
                      <a:pt x="187" y="5612"/>
                      <a:pt x="136" y="5747"/>
                      <a:pt x="94" y="5871"/>
                    </a:cubicBezTo>
                    <a:lnTo>
                      <a:pt x="125" y="5965"/>
                    </a:lnTo>
                    <a:lnTo>
                      <a:pt x="125" y="5954"/>
                    </a:lnTo>
                    <a:cubicBezTo>
                      <a:pt x="146" y="6006"/>
                      <a:pt x="177" y="6069"/>
                      <a:pt x="219" y="6110"/>
                    </a:cubicBezTo>
                    <a:cubicBezTo>
                      <a:pt x="250" y="6152"/>
                      <a:pt x="281" y="6193"/>
                      <a:pt x="323" y="6224"/>
                    </a:cubicBezTo>
                    <a:cubicBezTo>
                      <a:pt x="364" y="6255"/>
                      <a:pt x="415" y="6286"/>
                      <a:pt x="457" y="6307"/>
                    </a:cubicBezTo>
                    <a:cubicBezTo>
                      <a:pt x="530" y="6328"/>
                      <a:pt x="602" y="6348"/>
                      <a:pt x="675" y="6359"/>
                    </a:cubicBezTo>
                    <a:lnTo>
                      <a:pt x="664" y="6359"/>
                    </a:lnTo>
                    <a:cubicBezTo>
                      <a:pt x="708" y="6368"/>
                      <a:pt x="753" y="6371"/>
                      <a:pt x="800" y="6371"/>
                    </a:cubicBezTo>
                    <a:cubicBezTo>
                      <a:pt x="864" y="6371"/>
                      <a:pt x="930" y="6365"/>
                      <a:pt x="996" y="6359"/>
                    </a:cubicBezTo>
                    <a:lnTo>
                      <a:pt x="986" y="6359"/>
                    </a:lnTo>
                    <a:cubicBezTo>
                      <a:pt x="1152" y="6338"/>
                      <a:pt x="1308" y="6286"/>
                      <a:pt x="1464" y="6224"/>
                    </a:cubicBezTo>
                    <a:lnTo>
                      <a:pt x="1453" y="6224"/>
                    </a:lnTo>
                    <a:cubicBezTo>
                      <a:pt x="1619" y="6152"/>
                      <a:pt x="1764" y="6069"/>
                      <a:pt x="1909" y="5965"/>
                    </a:cubicBezTo>
                    <a:cubicBezTo>
                      <a:pt x="1912" y="5962"/>
                      <a:pt x="1916" y="5960"/>
                      <a:pt x="1921" y="5960"/>
                    </a:cubicBezTo>
                    <a:cubicBezTo>
                      <a:pt x="1931" y="5960"/>
                      <a:pt x="1944" y="5968"/>
                      <a:pt x="1951" y="5975"/>
                    </a:cubicBezTo>
                    <a:cubicBezTo>
                      <a:pt x="1992" y="6016"/>
                      <a:pt x="2024" y="6069"/>
                      <a:pt x="2065" y="6110"/>
                    </a:cubicBezTo>
                    <a:cubicBezTo>
                      <a:pt x="2107" y="6172"/>
                      <a:pt x="2158" y="6224"/>
                      <a:pt x="2210" y="6286"/>
                    </a:cubicBezTo>
                    <a:cubicBezTo>
                      <a:pt x="2314" y="6411"/>
                      <a:pt x="2428" y="6535"/>
                      <a:pt x="2563" y="6629"/>
                    </a:cubicBezTo>
                    <a:lnTo>
                      <a:pt x="2552" y="6629"/>
                    </a:lnTo>
                    <a:cubicBezTo>
                      <a:pt x="2605" y="6670"/>
                      <a:pt x="2656" y="6701"/>
                      <a:pt x="2718" y="6733"/>
                    </a:cubicBezTo>
                    <a:cubicBezTo>
                      <a:pt x="2750" y="6743"/>
                      <a:pt x="2781" y="6753"/>
                      <a:pt x="2812" y="6753"/>
                    </a:cubicBezTo>
                    <a:lnTo>
                      <a:pt x="2864" y="6753"/>
                    </a:lnTo>
                    <a:cubicBezTo>
                      <a:pt x="2874" y="6753"/>
                      <a:pt x="2895" y="6743"/>
                      <a:pt x="2905" y="6743"/>
                    </a:cubicBezTo>
                    <a:cubicBezTo>
                      <a:pt x="2916" y="6733"/>
                      <a:pt x="2926" y="6722"/>
                      <a:pt x="2937" y="6722"/>
                    </a:cubicBezTo>
                    <a:lnTo>
                      <a:pt x="2988" y="6670"/>
                    </a:lnTo>
                    <a:cubicBezTo>
                      <a:pt x="3009" y="6639"/>
                      <a:pt x="3029" y="6608"/>
                      <a:pt x="3040" y="6577"/>
                    </a:cubicBezTo>
                    <a:cubicBezTo>
                      <a:pt x="3071" y="6504"/>
                      <a:pt x="3092" y="6421"/>
                      <a:pt x="3103" y="6348"/>
                    </a:cubicBezTo>
                    <a:cubicBezTo>
                      <a:pt x="3103" y="6338"/>
                      <a:pt x="3112" y="6328"/>
                      <a:pt x="3133" y="6328"/>
                    </a:cubicBezTo>
                    <a:cubicBezTo>
                      <a:pt x="3133" y="6323"/>
                      <a:pt x="3136" y="6320"/>
                      <a:pt x="3139" y="6320"/>
                    </a:cubicBezTo>
                    <a:cubicBezTo>
                      <a:pt x="3141" y="6320"/>
                      <a:pt x="3144" y="6323"/>
                      <a:pt x="3144" y="6328"/>
                    </a:cubicBezTo>
                    <a:lnTo>
                      <a:pt x="3165" y="6328"/>
                    </a:lnTo>
                    <a:cubicBezTo>
                      <a:pt x="3331" y="6463"/>
                      <a:pt x="3486" y="6608"/>
                      <a:pt x="3652" y="6733"/>
                    </a:cubicBezTo>
                    <a:lnTo>
                      <a:pt x="3652" y="6743"/>
                    </a:lnTo>
                    <a:cubicBezTo>
                      <a:pt x="3714" y="6784"/>
                      <a:pt x="3766" y="6825"/>
                      <a:pt x="3829" y="6857"/>
                    </a:cubicBezTo>
                    <a:cubicBezTo>
                      <a:pt x="3891" y="6899"/>
                      <a:pt x="3953" y="6929"/>
                      <a:pt x="4015" y="6961"/>
                    </a:cubicBezTo>
                    <a:lnTo>
                      <a:pt x="4005" y="6961"/>
                    </a:lnTo>
                    <a:cubicBezTo>
                      <a:pt x="4046" y="6971"/>
                      <a:pt x="4098" y="6991"/>
                      <a:pt x="4140" y="7002"/>
                    </a:cubicBezTo>
                    <a:cubicBezTo>
                      <a:pt x="4181" y="7012"/>
                      <a:pt x="4223" y="7023"/>
                      <a:pt x="4274" y="7033"/>
                    </a:cubicBezTo>
                    <a:cubicBezTo>
                      <a:pt x="4327" y="7033"/>
                      <a:pt x="4378" y="7044"/>
                      <a:pt x="4440" y="7044"/>
                    </a:cubicBezTo>
                    <a:cubicBezTo>
                      <a:pt x="4482" y="7044"/>
                      <a:pt x="4534" y="7033"/>
                      <a:pt x="4575" y="7033"/>
                    </a:cubicBezTo>
                    <a:cubicBezTo>
                      <a:pt x="4627" y="7023"/>
                      <a:pt x="4689" y="7012"/>
                      <a:pt x="4741" y="6991"/>
                    </a:cubicBezTo>
                    <a:cubicBezTo>
                      <a:pt x="4783" y="6982"/>
                      <a:pt x="4824" y="6971"/>
                      <a:pt x="4876" y="6950"/>
                    </a:cubicBezTo>
                    <a:lnTo>
                      <a:pt x="4866" y="6950"/>
                    </a:lnTo>
                    <a:cubicBezTo>
                      <a:pt x="4897" y="6940"/>
                      <a:pt x="4938" y="6919"/>
                      <a:pt x="4970" y="6899"/>
                    </a:cubicBezTo>
                    <a:cubicBezTo>
                      <a:pt x="4990" y="6888"/>
                      <a:pt x="5021" y="6867"/>
                      <a:pt x="5042" y="6846"/>
                    </a:cubicBezTo>
                    <a:cubicBezTo>
                      <a:pt x="5094" y="6816"/>
                      <a:pt x="5125" y="6774"/>
                      <a:pt x="5166" y="6733"/>
                    </a:cubicBezTo>
                    <a:cubicBezTo>
                      <a:pt x="5187" y="6701"/>
                      <a:pt x="5198" y="6680"/>
                      <a:pt x="5219" y="6650"/>
                    </a:cubicBezTo>
                    <a:cubicBezTo>
                      <a:pt x="5229" y="6629"/>
                      <a:pt x="5239" y="6608"/>
                      <a:pt x="5249" y="6577"/>
                    </a:cubicBezTo>
                    <a:cubicBezTo>
                      <a:pt x="5260" y="6556"/>
                      <a:pt x="5270" y="6525"/>
                      <a:pt x="5281" y="6484"/>
                    </a:cubicBezTo>
                    <a:cubicBezTo>
                      <a:pt x="5291" y="6463"/>
                      <a:pt x="5291" y="6431"/>
                      <a:pt x="5302" y="6401"/>
                    </a:cubicBezTo>
                    <a:cubicBezTo>
                      <a:pt x="5295" y="6401"/>
                      <a:pt x="5292" y="6405"/>
                      <a:pt x="5291" y="6408"/>
                    </a:cubicBezTo>
                    <a:lnTo>
                      <a:pt x="5291" y="6408"/>
                    </a:lnTo>
                    <a:cubicBezTo>
                      <a:pt x="5302" y="6346"/>
                      <a:pt x="5302" y="6275"/>
                      <a:pt x="5302" y="6214"/>
                    </a:cubicBezTo>
                    <a:cubicBezTo>
                      <a:pt x="5302" y="6190"/>
                      <a:pt x="5319" y="6179"/>
                      <a:pt x="5336" y="6179"/>
                    </a:cubicBezTo>
                    <a:cubicBezTo>
                      <a:pt x="5342" y="6179"/>
                      <a:pt x="5348" y="6180"/>
                      <a:pt x="5353" y="6182"/>
                    </a:cubicBezTo>
                    <a:cubicBezTo>
                      <a:pt x="5447" y="6245"/>
                      <a:pt x="5540" y="6318"/>
                      <a:pt x="5644" y="6369"/>
                    </a:cubicBezTo>
                    <a:lnTo>
                      <a:pt x="5664" y="6369"/>
                    </a:lnTo>
                    <a:cubicBezTo>
                      <a:pt x="5685" y="6380"/>
                      <a:pt x="5696" y="6380"/>
                      <a:pt x="5706" y="6380"/>
                    </a:cubicBezTo>
                    <a:cubicBezTo>
                      <a:pt x="5737" y="6390"/>
                      <a:pt x="5768" y="6390"/>
                      <a:pt x="5800" y="6401"/>
                    </a:cubicBezTo>
                    <a:cubicBezTo>
                      <a:pt x="5862" y="6411"/>
                      <a:pt x="5924" y="6421"/>
                      <a:pt x="5975" y="6431"/>
                    </a:cubicBezTo>
                    <a:cubicBezTo>
                      <a:pt x="6090" y="6452"/>
                      <a:pt x="6194" y="6473"/>
                      <a:pt x="6307" y="6484"/>
                    </a:cubicBezTo>
                    <a:lnTo>
                      <a:pt x="6318" y="6494"/>
                    </a:lnTo>
                    <a:cubicBezTo>
                      <a:pt x="6401" y="6504"/>
                      <a:pt x="6484" y="6504"/>
                      <a:pt x="6567" y="6504"/>
                    </a:cubicBezTo>
                    <a:cubicBezTo>
                      <a:pt x="6639" y="6504"/>
                      <a:pt x="6712" y="6504"/>
                      <a:pt x="6785" y="6494"/>
                    </a:cubicBezTo>
                    <a:lnTo>
                      <a:pt x="6971" y="6463"/>
                    </a:lnTo>
                    <a:lnTo>
                      <a:pt x="7127" y="6401"/>
                    </a:lnTo>
                    <a:lnTo>
                      <a:pt x="7116" y="6401"/>
                    </a:lnTo>
                    <a:cubicBezTo>
                      <a:pt x="7190" y="6369"/>
                      <a:pt x="7262" y="6338"/>
                      <a:pt x="7324" y="6297"/>
                    </a:cubicBezTo>
                    <a:cubicBezTo>
                      <a:pt x="7386" y="6255"/>
                      <a:pt x="7448" y="6224"/>
                      <a:pt x="7501" y="6172"/>
                    </a:cubicBezTo>
                    <a:cubicBezTo>
                      <a:pt x="7563" y="6131"/>
                      <a:pt x="7614" y="6089"/>
                      <a:pt x="7667" y="6037"/>
                    </a:cubicBezTo>
                    <a:cubicBezTo>
                      <a:pt x="7708" y="5986"/>
                      <a:pt x="7760" y="5933"/>
                      <a:pt x="7801" y="5882"/>
                    </a:cubicBezTo>
                    <a:cubicBezTo>
                      <a:pt x="7833" y="5840"/>
                      <a:pt x="7863" y="5799"/>
                      <a:pt x="7884" y="5757"/>
                    </a:cubicBezTo>
                    <a:cubicBezTo>
                      <a:pt x="7916" y="5705"/>
                      <a:pt x="7936" y="5664"/>
                      <a:pt x="7957" y="5612"/>
                    </a:cubicBezTo>
                    <a:lnTo>
                      <a:pt x="7957" y="5622"/>
                    </a:lnTo>
                    <a:cubicBezTo>
                      <a:pt x="7978" y="5571"/>
                      <a:pt x="7988" y="5529"/>
                      <a:pt x="7999" y="5488"/>
                    </a:cubicBezTo>
                    <a:cubicBezTo>
                      <a:pt x="8019" y="5436"/>
                      <a:pt x="8029" y="5394"/>
                      <a:pt x="8029" y="5353"/>
                    </a:cubicBezTo>
                    <a:cubicBezTo>
                      <a:pt x="8040" y="5311"/>
                      <a:pt x="8040" y="5260"/>
                      <a:pt x="8040" y="5218"/>
                    </a:cubicBezTo>
                    <a:cubicBezTo>
                      <a:pt x="8040" y="5177"/>
                      <a:pt x="8040" y="5135"/>
                      <a:pt x="8029" y="5094"/>
                    </a:cubicBezTo>
                    <a:cubicBezTo>
                      <a:pt x="8019" y="5031"/>
                      <a:pt x="8009" y="4979"/>
                      <a:pt x="7999" y="4917"/>
                    </a:cubicBezTo>
                    <a:cubicBezTo>
                      <a:pt x="7988" y="4907"/>
                      <a:pt x="7999" y="4886"/>
                      <a:pt x="8009" y="4875"/>
                    </a:cubicBezTo>
                    <a:lnTo>
                      <a:pt x="8050" y="4875"/>
                    </a:lnTo>
                    <a:lnTo>
                      <a:pt x="8050" y="4886"/>
                    </a:lnTo>
                    <a:cubicBezTo>
                      <a:pt x="8082" y="4896"/>
                      <a:pt x="8123" y="4907"/>
                      <a:pt x="8154" y="4917"/>
                    </a:cubicBezTo>
                    <a:lnTo>
                      <a:pt x="8216" y="4917"/>
                    </a:lnTo>
                    <a:cubicBezTo>
                      <a:pt x="8227" y="4917"/>
                      <a:pt x="8237" y="4907"/>
                      <a:pt x="8248" y="4907"/>
                    </a:cubicBezTo>
                    <a:cubicBezTo>
                      <a:pt x="8258" y="4907"/>
                      <a:pt x="8268" y="4896"/>
                      <a:pt x="8278" y="4896"/>
                    </a:cubicBezTo>
                    <a:cubicBezTo>
                      <a:pt x="8278" y="4886"/>
                      <a:pt x="8289" y="4875"/>
                      <a:pt x="8299" y="4875"/>
                    </a:cubicBezTo>
                    <a:cubicBezTo>
                      <a:pt x="8310" y="4855"/>
                      <a:pt x="8310" y="4845"/>
                      <a:pt x="8320" y="4834"/>
                    </a:cubicBezTo>
                    <a:cubicBezTo>
                      <a:pt x="8331" y="4803"/>
                      <a:pt x="8340" y="4762"/>
                      <a:pt x="8351" y="4730"/>
                    </a:cubicBezTo>
                    <a:cubicBezTo>
                      <a:pt x="8361" y="4626"/>
                      <a:pt x="8351" y="4513"/>
                      <a:pt x="8340" y="4398"/>
                    </a:cubicBezTo>
                    <a:lnTo>
                      <a:pt x="8331" y="4367"/>
                    </a:lnTo>
                    <a:cubicBezTo>
                      <a:pt x="8299" y="4160"/>
                      <a:pt x="8248" y="3953"/>
                      <a:pt x="8185" y="3745"/>
                    </a:cubicBezTo>
                    <a:cubicBezTo>
                      <a:pt x="8123" y="3527"/>
                      <a:pt x="8050" y="3309"/>
                      <a:pt x="7978" y="3091"/>
                    </a:cubicBezTo>
                    <a:lnTo>
                      <a:pt x="7884" y="2842"/>
                    </a:lnTo>
                    <a:cubicBezTo>
                      <a:pt x="7718" y="2531"/>
                      <a:pt x="7521" y="2231"/>
                      <a:pt x="7272" y="1961"/>
                    </a:cubicBezTo>
                    <a:cubicBezTo>
                      <a:pt x="7033" y="1701"/>
                      <a:pt x="6764" y="1494"/>
                      <a:pt x="6453" y="1339"/>
                    </a:cubicBezTo>
                    <a:cubicBezTo>
                      <a:pt x="6245" y="1235"/>
                      <a:pt x="6007" y="1152"/>
                      <a:pt x="5820" y="1079"/>
                    </a:cubicBezTo>
                    <a:cubicBezTo>
                      <a:pt x="5696" y="1027"/>
                      <a:pt x="5561" y="986"/>
                      <a:pt x="5426" y="924"/>
                    </a:cubicBezTo>
                    <a:cubicBezTo>
                      <a:pt x="5208" y="830"/>
                      <a:pt x="5021" y="726"/>
                      <a:pt x="4876" y="612"/>
                    </a:cubicBezTo>
                    <a:cubicBezTo>
                      <a:pt x="4814" y="571"/>
                      <a:pt x="4762" y="509"/>
                      <a:pt x="4700" y="446"/>
                    </a:cubicBezTo>
                    <a:lnTo>
                      <a:pt x="4689" y="436"/>
                    </a:lnTo>
                    <a:lnTo>
                      <a:pt x="4679" y="426"/>
                    </a:lnTo>
                    <a:cubicBezTo>
                      <a:pt x="4606" y="343"/>
                      <a:pt x="4544" y="281"/>
                      <a:pt x="4482" y="218"/>
                    </a:cubicBezTo>
                    <a:cubicBezTo>
                      <a:pt x="4410" y="145"/>
                      <a:pt x="4327" y="83"/>
                      <a:pt x="4233" y="42"/>
                    </a:cubicBezTo>
                    <a:cubicBezTo>
                      <a:pt x="4191" y="21"/>
                      <a:pt x="4150" y="0"/>
                      <a:pt x="40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6812917" y="1522952"/>
                <a:ext cx="496" cy="496"/>
              </a:xfrm>
              <a:custGeom>
                <a:rect b="b" l="l" r="r" t="t"/>
                <a:pathLst>
                  <a:path extrusionOk="0" h="11" w="11">
                    <a:moveTo>
                      <a:pt x="1" y="0"/>
                    </a:moveTo>
                    <a:lnTo>
                      <a:pt x="11" y="10"/>
                    </a:lnTo>
                    <a:cubicBezTo>
                      <a:pt x="11" y="10"/>
                      <a:pt x="11" y="0"/>
                      <a:pt x="1" y="0"/>
                    </a:cubicBez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6696055" y="1532732"/>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6"/>
              <p:cNvSpPr/>
              <p:nvPr/>
            </p:nvSpPr>
            <p:spPr>
              <a:xfrm>
                <a:off x="6751219" y="1553283"/>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6"/>
              <p:cNvSpPr/>
              <p:nvPr/>
            </p:nvSpPr>
            <p:spPr>
              <a:xfrm>
                <a:off x="6848881" y="1365350"/>
                <a:ext cx="175853" cy="424536"/>
              </a:xfrm>
              <a:custGeom>
                <a:rect b="b" l="l" r="r" t="t"/>
                <a:pathLst>
                  <a:path extrusionOk="0" h="9420" w="3902">
                    <a:moveTo>
                      <a:pt x="1464" y="1"/>
                    </a:moveTo>
                    <a:lnTo>
                      <a:pt x="1464" y="1"/>
                    </a:lnTo>
                    <a:cubicBezTo>
                      <a:pt x="1468" y="9"/>
                      <a:pt x="1472" y="16"/>
                      <a:pt x="1477" y="24"/>
                    </a:cubicBezTo>
                    <a:lnTo>
                      <a:pt x="1477" y="24"/>
                    </a:lnTo>
                    <a:cubicBezTo>
                      <a:pt x="1476" y="20"/>
                      <a:pt x="1475" y="16"/>
                      <a:pt x="1474" y="12"/>
                    </a:cubicBezTo>
                    <a:lnTo>
                      <a:pt x="1464" y="1"/>
                    </a:lnTo>
                    <a:close/>
                    <a:moveTo>
                      <a:pt x="1477" y="24"/>
                    </a:moveTo>
                    <a:cubicBezTo>
                      <a:pt x="1488" y="72"/>
                      <a:pt x="1507" y="120"/>
                      <a:pt x="1526" y="167"/>
                    </a:cubicBezTo>
                    <a:lnTo>
                      <a:pt x="1547" y="229"/>
                    </a:lnTo>
                    <a:cubicBezTo>
                      <a:pt x="1630" y="457"/>
                      <a:pt x="1702" y="676"/>
                      <a:pt x="1754" y="883"/>
                    </a:cubicBezTo>
                    <a:cubicBezTo>
                      <a:pt x="1817" y="1080"/>
                      <a:pt x="1868" y="1287"/>
                      <a:pt x="1900" y="1505"/>
                    </a:cubicBezTo>
                    <a:lnTo>
                      <a:pt x="1909" y="1536"/>
                    </a:lnTo>
                    <a:cubicBezTo>
                      <a:pt x="1920" y="1609"/>
                      <a:pt x="1920" y="1671"/>
                      <a:pt x="1920" y="1754"/>
                    </a:cubicBezTo>
                    <a:lnTo>
                      <a:pt x="1920" y="1827"/>
                    </a:lnTo>
                    <a:lnTo>
                      <a:pt x="1920" y="1868"/>
                    </a:lnTo>
                    <a:cubicBezTo>
                      <a:pt x="1909" y="1910"/>
                      <a:pt x="1900" y="1941"/>
                      <a:pt x="1889" y="1962"/>
                    </a:cubicBezTo>
                    <a:cubicBezTo>
                      <a:pt x="1879" y="1983"/>
                      <a:pt x="1879" y="1993"/>
                      <a:pt x="1868" y="2013"/>
                    </a:cubicBezTo>
                    <a:cubicBezTo>
                      <a:pt x="1858" y="2013"/>
                      <a:pt x="1847" y="2024"/>
                      <a:pt x="1847" y="2034"/>
                    </a:cubicBezTo>
                    <a:cubicBezTo>
                      <a:pt x="1837" y="2034"/>
                      <a:pt x="1827" y="2045"/>
                      <a:pt x="1817" y="2045"/>
                    </a:cubicBezTo>
                    <a:cubicBezTo>
                      <a:pt x="1806" y="2055"/>
                      <a:pt x="1796" y="2055"/>
                      <a:pt x="1785" y="2055"/>
                    </a:cubicBezTo>
                    <a:lnTo>
                      <a:pt x="1723" y="2055"/>
                    </a:lnTo>
                    <a:cubicBezTo>
                      <a:pt x="1692" y="2045"/>
                      <a:pt x="1671" y="2034"/>
                      <a:pt x="1640" y="2024"/>
                    </a:cubicBezTo>
                    <a:lnTo>
                      <a:pt x="1619" y="2024"/>
                    </a:lnTo>
                    <a:cubicBezTo>
                      <a:pt x="1609" y="2013"/>
                      <a:pt x="1609" y="2013"/>
                      <a:pt x="1598" y="2013"/>
                    </a:cubicBezTo>
                    <a:lnTo>
                      <a:pt x="1588" y="2013"/>
                    </a:lnTo>
                    <a:cubicBezTo>
                      <a:pt x="1609" y="2107"/>
                      <a:pt x="1640" y="2200"/>
                      <a:pt x="1671" y="2294"/>
                    </a:cubicBezTo>
                    <a:cubicBezTo>
                      <a:pt x="1744" y="2491"/>
                      <a:pt x="1817" y="2688"/>
                      <a:pt x="1900" y="2885"/>
                    </a:cubicBezTo>
                    <a:lnTo>
                      <a:pt x="1900" y="2875"/>
                    </a:lnTo>
                    <a:cubicBezTo>
                      <a:pt x="2003" y="3113"/>
                      <a:pt x="2107" y="3352"/>
                      <a:pt x="2231" y="3580"/>
                    </a:cubicBezTo>
                    <a:cubicBezTo>
                      <a:pt x="2283" y="3705"/>
                      <a:pt x="2345" y="3818"/>
                      <a:pt x="2397" y="3933"/>
                    </a:cubicBezTo>
                    <a:cubicBezTo>
                      <a:pt x="2460" y="4046"/>
                      <a:pt x="2522" y="4161"/>
                      <a:pt x="2573" y="4275"/>
                    </a:cubicBezTo>
                    <a:cubicBezTo>
                      <a:pt x="2677" y="4472"/>
                      <a:pt x="2771" y="4680"/>
                      <a:pt x="2854" y="4897"/>
                    </a:cubicBezTo>
                    <a:cubicBezTo>
                      <a:pt x="2937" y="5115"/>
                      <a:pt x="2999" y="5344"/>
                      <a:pt x="3051" y="5572"/>
                    </a:cubicBezTo>
                    <a:cubicBezTo>
                      <a:pt x="3082" y="5758"/>
                      <a:pt x="3113" y="5945"/>
                      <a:pt x="3113" y="6132"/>
                    </a:cubicBezTo>
                    <a:cubicBezTo>
                      <a:pt x="3124" y="6319"/>
                      <a:pt x="3113" y="6505"/>
                      <a:pt x="3071" y="6681"/>
                    </a:cubicBezTo>
                    <a:cubicBezTo>
                      <a:pt x="3051" y="6775"/>
                      <a:pt x="3020" y="6868"/>
                      <a:pt x="2988" y="6962"/>
                    </a:cubicBezTo>
                    <a:cubicBezTo>
                      <a:pt x="2958" y="7034"/>
                      <a:pt x="2926" y="7107"/>
                      <a:pt x="2885" y="7169"/>
                    </a:cubicBezTo>
                    <a:cubicBezTo>
                      <a:pt x="2812" y="7304"/>
                      <a:pt x="2709" y="7428"/>
                      <a:pt x="2594" y="7522"/>
                    </a:cubicBezTo>
                    <a:cubicBezTo>
                      <a:pt x="2480" y="7615"/>
                      <a:pt x="2356" y="7698"/>
                      <a:pt x="2221" y="7760"/>
                    </a:cubicBezTo>
                    <a:cubicBezTo>
                      <a:pt x="2086" y="7822"/>
                      <a:pt x="1941" y="7875"/>
                      <a:pt x="1796" y="7916"/>
                    </a:cubicBezTo>
                    <a:cubicBezTo>
                      <a:pt x="1515" y="7999"/>
                      <a:pt x="1225" y="8041"/>
                      <a:pt x="945" y="8092"/>
                    </a:cubicBezTo>
                    <a:cubicBezTo>
                      <a:pt x="976" y="8165"/>
                      <a:pt x="1017" y="8237"/>
                      <a:pt x="1038" y="8310"/>
                    </a:cubicBezTo>
                    <a:cubicBezTo>
                      <a:pt x="1059" y="8341"/>
                      <a:pt x="1070" y="8382"/>
                      <a:pt x="1070" y="8414"/>
                    </a:cubicBezTo>
                    <a:cubicBezTo>
                      <a:pt x="1080" y="8445"/>
                      <a:pt x="1080" y="8465"/>
                      <a:pt x="1080" y="8497"/>
                    </a:cubicBezTo>
                    <a:cubicBezTo>
                      <a:pt x="1080" y="8538"/>
                      <a:pt x="1080" y="8590"/>
                      <a:pt x="1059" y="8631"/>
                    </a:cubicBezTo>
                    <a:cubicBezTo>
                      <a:pt x="1038" y="8673"/>
                      <a:pt x="1007" y="8704"/>
                      <a:pt x="976" y="8735"/>
                    </a:cubicBezTo>
                    <a:cubicBezTo>
                      <a:pt x="934" y="8767"/>
                      <a:pt x="883" y="8787"/>
                      <a:pt x="841" y="8797"/>
                    </a:cubicBezTo>
                    <a:cubicBezTo>
                      <a:pt x="779" y="8818"/>
                      <a:pt x="727" y="8829"/>
                      <a:pt x="665" y="8829"/>
                    </a:cubicBezTo>
                    <a:cubicBezTo>
                      <a:pt x="626" y="8832"/>
                      <a:pt x="587" y="8833"/>
                      <a:pt x="547" y="8833"/>
                    </a:cubicBezTo>
                    <a:cubicBezTo>
                      <a:pt x="452" y="8833"/>
                      <a:pt x="356" y="8826"/>
                      <a:pt x="261" y="8818"/>
                    </a:cubicBezTo>
                    <a:lnTo>
                      <a:pt x="261" y="8818"/>
                    </a:lnTo>
                    <a:cubicBezTo>
                      <a:pt x="271" y="8860"/>
                      <a:pt x="271" y="8912"/>
                      <a:pt x="271" y="8963"/>
                    </a:cubicBezTo>
                    <a:cubicBezTo>
                      <a:pt x="271" y="9016"/>
                      <a:pt x="271" y="9067"/>
                      <a:pt x="250" y="9109"/>
                    </a:cubicBezTo>
                    <a:cubicBezTo>
                      <a:pt x="240" y="9150"/>
                      <a:pt x="219" y="9192"/>
                      <a:pt x="188" y="9233"/>
                    </a:cubicBezTo>
                    <a:cubicBezTo>
                      <a:pt x="178" y="9254"/>
                      <a:pt x="167" y="9265"/>
                      <a:pt x="157" y="9285"/>
                    </a:cubicBezTo>
                    <a:cubicBezTo>
                      <a:pt x="136" y="9295"/>
                      <a:pt x="125" y="9316"/>
                      <a:pt x="105" y="9327"/>
                    </a:cubicBezTo>
                    <a:cubicBezTo>
                      <a:pt x="74" y="9348"/>
                      <a:pt x="32" y="9368"/>
                      <a:pt x="1" y="9378"/>
                    </a:cubicBezTo>
                    <a:cubicBezTo>
                      <a:pt x="53" y="9399"/>
                      <a:pt x="115" y="9410"/>
                      <a:pt x="167" y="9410"/>
                    </a:cubicBezTo>
                    <a:cubicBezTo>
                      <a:pt x="178" y="9420"/>
                      <a:pt x="188" y="9420"/>
                      <a:pt x="198" y="9420"/>
                    </a:cubicBezTo>
                    <a:cubicBezTo>
                      <a:pt x="354" y="9420"/>
                      <a:pt x="489" y="9348"/>
                      <a:pt x="551" y="9233"/>
                    </a:cubicBezTo>
                    <a:cubicBezTo>
                      <a:pt x="582" y="9192"/>
                      <a:pt x="593" y="9129"/>
                      <a:pt x="593" y="9078"/>
                    </a:cubicBezTo>
                    <a:lnTo>
                      <a:pt x="623" y="9088"/>
                    </a:lnTo>
                    <a:cubicBezTo>
                      <a:pt x="768" y="9119"/>
                      <a:pt x="904" y="9129"/>
                      <a:pt x="1017" y="9129"/>
                    </a:cubicBezTo>
                    <a:cubicBezTo>
                      <a:pt x="1173" y="9129"/>
                      <a:pt x="1277" y="9109"/>
                      <a:pt x="1349" y="9036"/>
                    </a:cubicBezTo>
                    <a:cubicBezTo>
                      <a:pt x="1391" y="9005"/>
                      <a:pt x="1422" y="8953"/>
                      <a:pt x="1422" y="8901"/>
                    </a:cubicBezTo>
                    <a:lnTo>
                      <a:pt x="1422" y="8829"/>
                    </a:lnTo>
                    <a:cubicBezTo>
                      <a:pt x="1568" y="8818"/>
                      <a:pt x="1723" y="8787"/>
                      <a:pt x="1868" y="8756"/>
                    </a:cubicBezTo>
                    <a:cubicBezTo>
                      <a:pt x="2086" y="8704"/>
                      <a:pt x="2294" y="8631"/>
                      <a:pt x="2490" y="8528"/>
                    </a:cubicBezTo>
                    <a:cubicBezTo>
                      <a:pt x="2677" y="8424"/>
                      <a:pt x="2854" y="8299"/>
                      <a:pt x="3009" y="8154"/>
                    </a:cubicBezTo>
                    <a:cubicBezTo>
                      <a:pt x="3165" y="7999"/>
                      <a:pt x="3290" y="7802"/>
                      <a:pt x="3382" y="7594"/>
                    </a:cubicBezTo>
                    <a:lnTo>
                      <a:pt x="3424" y="7543"/>
                    </a:lnTo>
                    <a:cubicBezTo>
                      <a:pt x="3455" y="7501"/>
                      <a:pt x="3486" y="7449"/>
                      <a:pt x="3518" y="7407"/>
                    </a:cubicBezTo>
                    <a:cubicBezTo>
                      <a:pt x="3569" y="7324"/>
                      <a:pt x="3611" y="7231"/>
                      <a:pt x="3663" y="7117"/>
                    </a:cubicBezTo>
                    <a:cubicBezTo>
                      <a:pt x="3735" y="6951"/>
                      <a:pt x="3787" y="6764"/>
                      <a:pt x="3829" y="6568"/>
                    </a:cubicBezTo>
                    <a:cubicBezTo>
                      <a:pt x="3891" y="6204"/>
                      <a:pt x="3901" y="5810"/>
                      <a:pt x="3850" y="5395"/>
                    </a:cubicBezTo>
                    <a:cubicBezTo>
                      <a:pt x="3797" y="5022"/>
                      <a:pt x="3704" y="4627"/>
                      <a:pt x="3559" y="4244"/>
                    </a:cubicBezTo>
                    <a:cubicBezTo>
                      <a:pt x="3486" y="4067"/>
                      <a:pt x="3414" y="3881"/>
                      <a:pt x="3331" y="3715"/>
                    </a:cubicBezTo>
                    <a:cubicBezTo>
                      <a:pt x="3258" y="3549"/>
                      <a:pt x="3175" y="3393"/>
                      <a:pt x="3071" y="3217"/>
                    </a:cubicBezTo>
                    <a:lnTo>
                      <a:pt x="3041" y="3154"/>
                    </a:lnTo>
                    <a:lnTo>
                      <a:pt x="2875" y="2864"/>
                    </a:lnTo>
                    <a:cubicBezTo>
                      <a:pt x="2729" y="2605"/>
                      <a:pt x="2543" y="2273"/>
                      <a:pt x="2387" y="1951"/>
                    </a:cubicBezTo>
                    <a:cubicBezTo>
                      <a:pt x="2231" y="1661"/>
                      <a:pt x="2096" y="1349"/>
                      <a:pt x="1962" y="1049"/>
                    </a:cubicBezTo>
                    <a:lnTo>
                      <a:pt x="1951" y="1018"/>
                    </a:lnTo>
                    <a:lnTo>
                      <a:pt x="1941" y="997"/>
                    </a:lnTo>
                    <a:lnTo>
                      <a:pt x="1909" y="925"/>
                    </a:lnTo>
                    <a:cubicBezTo>
                      <a:pt x="1779" y="631"/>
                      <a:pt x="1637" y="319"/>
                      <a:pt x="1477" y="24"/>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6813863" y="1282154"/>
                <a:ext cx="121592" cy="175808"/>
              </a:xfrm>
              <a:custGeom>
                <a:rect b="b" l="l" r="r" t="t"/>
                <a:pathLst>
                  <a:path extrusionOk="0" h="3901" w="2698">
                    <a:moveTo>
                      <a:pt x="0" y="1"/>
                    </a:moveTo>
                    <a:cubicBezTo>
                      <a:pt x="63" y="21"/>
                      <a:pt x="114" y="53"/>
                      <a:pt x="166" y="74"/>
                    </a:cubicBezTo>
                    <a:cubicBezTo>
                      <a:pt x="249" y="115"/>
                      <a:pt x="332" y="157"/>
                      <a:pt x="415" y="208"/>
                    </a:cubicBezTo>
                    <a:cubicBezTo>
                      <a:pt x="487" y="250"/>
                      <a:pt x="560" y="302"/>
                      <a:pt x="633" y="353"/>
                    </a:cubicBezTo>
                    <a:cubicBezTo>
                      <a:pt x="913" y="572"/>
                      <a:pt x="1141" y="851"/>
                      <a:pt x="1338" y="1152"/>
                    </a:cubicBezTo>
                    <a:cubicBezTo>
                      <a:pt x="1453" y="1339"/>
                      <a:pt x="1556" y="1526"/>
                      <a:pt x="1649" y="1713"/>
                    </a:cubicBezTo>
                    <a:cubicBezTo>
                      <a:pt x="1743" y="1899"/>
                      <a:pt x="1815" y="2096"/>
                      <a:pt x="1888" y="2283"/>
                    </a:cubicBezTo>
                    <a:cubicBezTo>
                      <a:pt x="2033" y="2688"/>
                      <a:pt x="2147" y="3103"/>
                      <a:pt x="2262" y="3507"/>
                    </a:cubicBezTo>
                    <a:cubicBezTo>
                      <a:pt x="2292" y="3621"/>
                      <a:pt x="2324" y="3735"/>
                      <a:pt x="2355" y="3839"/>
                    </a:cubicBezTo>
                    <a:lnTo>
                      <a:pt x="2365" y="3859"/>
                    </a:lnTo>
                    <a:lnTo>
                      <a:pt x="2375" y="3859"/>
                    </a:lnTo>
                    <a:cubicBezTo>
                      <a:pt x="2386" y="3859"/>
                      <a:pt x="2386" y="3859"/>
                      <a:pt x="2396" y="3870"/>
                    </a:cubicBezTo>
                    <a:lnTo>
                      <a:pt x="2417" y="3870"/>
                    </a:lnTo>
                    <a:cubicBezTo>
                      <a:pt x="2448" y="3880"/>
                      <a:pt x="2469" y="3891"/>
                      <a:pt x="2500" y="3901"/>
                    </a:cubicBezTo>
                    <a:lnTo>
                      <a:pt x="2562" y="3901"/>
                    </a:lnTo>
                    <a:cubicBezTo>
                      <a:pt x="2573" y="3901"/>
                      <a:pt x="2583" y="3901"/>
                      <a:pt x="2594" y="3891"/>
                    </a:cubicBezTo>
                    <a:cubicBezTo>
                      <a:pt x="2604" y="3891"/>
                      <a:pt x="2614" y="3880"/>
                      <a:pt x="2624" y="3880"/>
                    </a:cubicBezTo>
                    <a:cubicBezTo>
                      <a:pt x="2624" y="3870"/>
                      <a:pt x="2635" y="3859"/>
                      <a:pt x="2645" y="3859"/>
                    </a:cubicBezTo>
                    <a:cubicBezTo>
                      <a:pt x="2656" y="3839"/>
                      <a:pt x="2656" y="3829"/>
                      <a:pt x="2666" y="3808"/>
                    </a:cubicBezTo>
                    <a:cubicBezTo>
                      <a:pt x="2677" y="3787"/>
                      <a:pt x="2686" y="3756"/>
                      <a:pt x="2697" y="3714"/>
                    </a:cubicBezTo>
                    <a:lnTo>
                      <a:pt x="2697" y="3673"/>
                    </a:lnTo>
                    <a:lnTo>
                      <a:pt x="2697" y="3600"/>
                    </a:lnTo>
                    <a:cubicBezTo>
                      <a:pt x="2697" y="3517"/>
                      <a:pt x="2686" y="3455"/>
                      <a:pt x="2686" y="3382"/>
                    </a:cubicBezTo>
                    <a:lnTo>
                      <a:pt x="2677" y="3351"/>
                    </a:lnTo>
                    <a:cubicBezTo>
                      <a:pt x="2645" y="3133"/>
                      <a:pt x="2594" y="2926"/>
                      <a:pt x="2531" y="2729"/>
                    </a:cubicBezTo>
                    <a:cubicBezTo>
                      <a:pt x="2479" y="2522"/>
                      <a:pt x="2407" y="2303"/>
                      <a:pt x="2324" y="2075"/>
                    </a:cubicBezTo>
                    <a:lnTo>
                      <a:pt x="2303" y="2013"/>
                    </a:lnTo>
                    <a:cubicBezTo>
                      <a:pt x="2282" y="1962"/>
                      <a:pt x="2262" y="1909"/>
                      <a:pt x="2251" y="1858"/>
                    </a:cubicBezTo>
                    <a:lnTo>
                      <a:pt x="2241" y="1837"/>
                    </a:lnTo>
                    <a:cubicBezTo>
                      <a:pt x="2043" y="1484"/>
                      <a:pt x="1847" y="1194"/>
                      <a:pt x="1618" y="945"/>
                    </a:cubicBezTo>
                    <a:cubicBezTo>
                      <a:pt x="1390" y="685"/>
                      <a:pt x="1110" y="478"/>
                      <a:pt x="799" y="323"/>
                    </a:cubicBezTo>
                    <a:cubicBezTo>
                      <a:pt x="591" y="219"/>
                      <a:pt x="363" y="136"/>
                      <a:pt x="176" y="63"/>
                    </a:cubicBezTo>
                    <a:cubicBezTo>
                      <a:pt x="114" y="42"/>
                      <a:pt x="63" y="21"/>
                      <a:pt x="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6677352" y="1383602"/>
                <a:ext cx="75758" cy="49935"/>
              </a:xfrm>
              <a:custGeom>
                <a:rect b="b" l="l" r="r" t="t"/>
                <a:pathLst>
                  <a:path extrusionOk="0" h="1108" w="1681">
                    <a:moveTo>
                      <a:pt x="768" y="1"/>
                    </a:moveTo>
                    <a:cubicBezTo>
                      <a:pt x="695" y="1"/>
                      <a:pt x="623" y="1"/>
                      <a:pt x="550" y="22"/>
                    </a:cubicBezTo>
                    <a:cubicBezTo>
                      <a:pt x="446" y="42"/>
                      <a:pt x="353" y="73"/>
                      <a:pt x="259" y="135"/>
                    </a:cubicBezTo>
                    <a:cubicBezTo>
                      <a:pt x="176" y="188"/>
                      <a:pt x="104" y="271"/>
                      <a:pt x="63" y="354"/>
                    </a:cubicBezTo>
                    <a:cubicBezTo>
                      <a:pt x="10" y="457"/>
                      <a:pt x="0" y="582"/>
                      <a:pt x="10" y="686"/>
                    </a:cubicBezTo>
                    <a:cubicBezTo>
                      <a:pt x="10" y="706"/>
                      <a:pt x="21" y="727"/>
                      <a:pt x="31" y="737"/>
                    </a:cubicBezTo>
                    <a:cubicBezTo>
                      <a:pt x="52" y="758"/>
                      <a:pt x="63" y="758"/>
                      <a:pt x="83" y="758"/>
                    </a:cubicBezTo>
                    <a:cubicBezTo>
                      <a:pt x="104" y="758"/>
                      <a:pt x="125" y="758"/>
                      <a:pt x="135" y="737"/>
                    </a:cubicBezTo>
                    <a:cubicBezTo>
                      <a:pt x="146" y="727"/>
                      <a:pt x="156" y="706"/>
                      <a:pt x="156" y="686"/>
                    </a:cubicBezTo>
                    <a:cubicBezTo>
                      <a:pt x="156" y="633"/>
                      <a:pt x="146" y="592"/>
                      <a:pt x="156" y="530"/>
                    </a:cubicBezTo>
                    <a:cubicBezTo>
                      <a:pt x="166" y="499"/>
                      <a:pt x="166" y="467"/>
                      <a:pt x="187" y="437"/>
                    </a:cubicBezTo>
                    <a:cubicBezTo>
                      <a:pt x="197" y="405"/>
                      <a:pt x="208" y="374"/>
                      <a:pt x="229" y="354"/>
                    </a:cubicBezTo>
                    <a:lnTo>
                      <a:pt x="312" y="271"/>
                    </a:lnTo>
                    <a:cubicBezTo>
                      <a:pt x="353" y="250"/>
                      <a:pt x="395" y="218"/>
                      <a:pt x="436" y="208"/>
                    </a:cubicBezTo>
                    <a:cubicBezTo>
                      <a:pt x="498" y="177"/>
                      <a:pt x="570" y="156"/>
                      <a:pt x="643" y="146"/>
                    </a:cubicBezTo>
                    <a:lnTo>
                      <a:pt x="623" y="146"/>
                    </a:lnTo>
                    <a:cubicBezTo>
                      <a:pt x="666" y="142"/>
                      <a:pt x="708" y="139"/>
                      <a:pt x="748" y="139"/>
                    </a:cubicBezTo>
                    <a:cubicBezTo>
                      <a:pt x="805" y="139"/>
                      <a:pt x="859" y="144"/>
                      <a:pt x="913" y="156"/>
                    </a:cubicBezTo>
                    <a:cubicBezTo>
                      <a:pt x="996" y="167"/>
                      <a:pt x="1079" y="188"/>
                      <a:pt x="1151" y="218"/>
                    </a:cubicBezTo>
                    <a:cubicBezTo>
                      <a:pt x="1214" y="239"/>
                      <a:pt x="1266" y="271"/>
                      <a:pt x="1307" y="312"/>
                    </a:cubicBezTo>
                    <a:cubicBezTo>
                      <a:pt x="1349" y="333"/>
                      <a:pt x="1380" y="364"/>
                      <a:pt x="1400" y="395"/>
                    </a:cubicBezTo>
                    <a:cubicBezTo>
                      <a:pt x="1442" y="447"/>
                      <a:pt x="1463" y="488"/>
                      <a:pt x="1483" y="540"/>
                    </a:cubicBezTo>
                    <a:lnTo>
                      <a:pt x="1483" y="530"/>
                    </a:lnTo>
                    <a:cubicBezTo>
                      <a:pt x="1504" y="582"/>
                      <a:pt x="1525" y="644"/>
                      <a:pt x="1536" y="706"/>
                    </a:cubicBezTo>
                    <a:lnTo>
                      <a:pt x="1536" y="841"/>
                    </a:lnTo>
                    <a:cubicBezTo>
                      <a:pt x="1525" y="872"/>
                      <a:pt x="1515" y="893"/>
                      <a:pt x="1504" y="924"/>
                    </a:cubicBezTo>
                    <a:cubicBezTo>
                      <a:pt x="1494" y="955"/>
                      <a:pt x="1483" y="976"/>
                      <a:pt x="1463" y="997"/>
                    </a:cubicBezTo>
                    <a:cubicBezTo>
                      <a:pt x="1442" y="1027"/>
                      <a:pt x="1463" y="1080"/>
                      <a:pt x="1494" y="1100"/>
                    </a:cubicBezTo>
                    <a:cubicBezTo>
                      <a:pt x="1499" y="1105"/>
                      <a:pt x="1507" y="1108"/>
                      <a:pt x="1516" y="1108"/>
                    </a:cubicBezTo>
                    <a:cubicBezTo>
                      <a:pt x="1525" y="1108"/>
                      <a:pt x="1535" y="1105"/>
                      <a:pt x="1546" y="1100"/>
                    </a:cubicBezTo>
                    <a:cubicBezTo>
                      <a:pt x="1566" y="1100"/>
                      <a:pt x="1577" y="1090"/>
                      <a:pt x="1587" y="1069"/>
                    </a:cubicBezTo>
                    <a:cubicBezTo>
                      <a:pt x="1629" y="1018"/>
                      <a:pt x="1660" y="944"/>
                      <a:pt x="1670" y="882"/>
                    </a:cubicBezTo>
                    <a:cubicBezTo>
                      <a:pt x="1681" y="799"/>
                      <a:pt x="1681" y="716"/>
                      <a:pt x="1670" y="644"/>
                    </a:cubicBezTo>
                    <a:cubicBezTo>
                      <a:pt x="1649" y="561"/>
                      <a:pt x="1619" y="488"/>
                      <a:pt x="1587" y="416"/>
                    </a:cubicBezTo>
                    <a:cubicBezTo>
                      <a:pt x="1556" y="354"/>
                      <a:pt x="1515" y="301"/>
                      <a:pt x="1463" y="250"/>
                    </a:cubicBezTo>
                    <a:cubicBezTo>
                      <a:pt x="1390" y="177"/>
                      <a:pt x="1297" y="125"/>
                      <a:pt x="1204" y="84"/>
                    </a:cubicBezTo>
                    <a:cubicBezTo>
                      <a:pt x="1100" y="42"/>
                      <a:pt x="985" y="11"/>
                      <a:pt x="87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6682941" y="1388289"/>
                <a:ext cx="66880" cy="31863"/>
              </a:xfrm>
              <a:custGeom>
                <a:rect b="b" l="l" r="r" t="t"/>
                <a:pathLst>
                  <a:path extrusionOk="0" h="707" w="1484">
                    <a:moveTo>
                      <a:pt x="592" y="1"/>
                    </a:moveTo>
                    <a:cubicBezTo>
                      <a:pt x="540" y="1"/>
                      <a:pt x="478" y="11"/>
                      <a:pt x="426" y="21"/>
                    </a:cubicBezTo>
                    <a:cubicBezTo>
                      <a:pt x="354" y="42"/>
                      <a:pt x="291" y="73"/>
                      <a:pt x="229" y="104"/>
                    </a:cubicBezTo>
                    <a:cubicBezTo>
                      <a:pt x="156" y="146"/>
                      <a:pt x="84" y="208"/>
                      <a:pt x="32" y="270"/>
                    </a:cubicBezTo>
                    <a:cubicBezTo>
                      <a:pt x="1" y="301"/>
                      <a:pt x="1" y="343"/>
                      <a:pt x="32" y="374"/>
                    </a:cubicBezTo>
                    <a:cubicBezTo>
                      <a:pt x="42" y="389"/>
                      <a:pt x="60" y="397"/>
                      <a:pt x="80" y="397"/>
                    </a:cubicBezTo>
                    <a:cubicBezTo>
                      <a:pt x="99" y="397"/>
                      <a:pt x="120" y="389"/>
                      <a:pt x="135" y="374"/>
                    </a:cubicBezTo>
                    <a:cubicBezTo>
                      <a:pt x="167" y="333"/>
                      <a:pt x="208" y="301"/>
                      <a:pt x="239" y="270"/>
                    </a:cubicBezTo>
                    <a:cubicBezTo>
                      <a:pt x="291" y="239"/>
                      <a:pt x="333" y="208"/>
                      <a:pt x="384" y="187"/>
                    </a:cubicBezTo>
                    <a:cubicBezTo>
                      <a:pt x="426" y="167"/>
                      <a:pt x="467" y="156"/>
                      <a:pt x="519" y="146"/>
                    </a:cubicBezTo>
                    <a:lnTo>
                      <a:pt x="675" y="146"/>
                    </a:lnTo>
                    <a:cubicBezTo>
                      <a:pt x="722" y="155"/>
                      <a:pt x="779" y="173"/>
                      <a:pt x="835" y="192"/>
                    </a:cubicBezTo>
                    <a:lnTo>
                      <a:pt x="835" y="192"/>
                    </a:lnTo>
                    <a:cubicBezTo>
                      <a:pt x="834" y="191"/>
                      <a:pt x="833" y="189"/>
                      <a:pt x="831" y="187"/>
                    </a:cubicBezTo>
                    <a:lnTo>
                      <a:pt x="831" y="187"/>
                    </a:lnTo>
                    <a:cubicBezTo>
                      <a:pt x="835" y="190"/>
                      <a:pt x="839" y="192"/>
                      <a:pt x="844" y="195"/>
                    </a:cubicBezTo>
                    <a:lnTo>
                      <a:pt x="844" y="195"/>
                    </a:lnTo>
                    <a:cubicBezTo>
                      <a:pt x="841" y="194"/>
                      <a:pt x="838" y="193"/>
                      <a:pt x="835" y="192"/>
                    </a:cubicBezTo>
                    <a:lnTo>
                      <a:pt x="835" y="192"/>
                    </a:lnTo>
                    <a:cubicBezTo>
                      <a:pt x="840" y="197"/>
                      <a:pt x="842" y="197"/>
                      <a:pt x="848" y="197"/>
                    </a:cubicBezTo>
                    <a:lnTo>
                      <a:pt x="848" y="197"/>
                    </a:lnTo>
                    <a:cubicBezTo>
                      <a:pt x="847" y="197"/>
                      <a:pt x="845" y="196"/>
                      <a:pt x="844" y="195"/>
                    </a:cubicBezTo>
                    <a:lnTo>
                      <a:pt x="844" y="195"/>
                    </a:lnTo>
                    <a:cubicBezTo>
                      <a:pt x="846" y="196"/>
                      <a:pt x="849" y="197"/>
                      <a:pt x="851" y="197"/>
                    </a:cubicBezTo>
                    <a:cubicBezTo>
                      <a:pt x="850" y="197"/>
                      <a:pt x="849" y="197"/>
                      <a:pt x="848" y="197"/>
                    </a:cubicBezTo>
                    <a:lnTo>
                      <a:pt x="848" y="197"/>
                    </a:lnTo>
                    <a:cubicBezTo>
                      <a:pt x="915" y="234"/>
                      <a:pt x="981" y="264"/>
                      <a:pt x="1038" y="312"/>
                    </a:cubicBezTo>
                    <a:cubicBezTo>
                      <a:pt x="1110" y="374"/>
                      <a:pt x="1183" y="446"/>
                      <a:pt x="1246" y="529"/>
                    </a:cubicBezTo>
                    <a:cubicBezTo>
                      <a:pt x="1287" y="571"/>
                      <a:pt x="1318" y="623"/>
                      <a:pt x="1349" y="675"/>
                    </a:cubicBezTo>
                    <a:cubicBezTo>
                      <a:pt x="1359" y="695"/>
                      <a:pt x="1380" y="706"/>
                      <a:pt x="1412" y="706"/>
                    </a:cubicBezTo>
                    <a:cubicBezTo>
                      <a:pt x="1422" y="706"/>
                      <a:pt x="1432" y="706"/>
                      <a:pt x="1442" y="695"/>
                    </a:cubicBezTo>
                    <a:cubicBezTo>
                      <a:pt x="1453" y="685"/>
                      <a:pt x="1474" y="675"/>
                      <a:pt x="1474" y="654"/>
                    </a:cubicBezTo>
                    <a:cubicBezTo>
                      <a:pt x="1484" y="623"/>
                      <a:pt x="1484" y="582"/>
                      <a:pt x="1484" y="550"/>
                    </a:cubicBezTo>
                    <a:cubicBezTo>
                      <a:pt x="1474" y="519"/>
                      <a:pt x="1463" y="488"/>
                      <a:pt x="1453" y="446"/>
                    </a:cubicBezTo>
                    <a:cubicBezTo>
                      <a:pt x="1422" y="384"/>
                      <a:pt x="1380" y="322"/>
                      <a:pt x="1318" y="270"/>
                    </a:cubicBezTo>
                    <a:cubicBezTo>
                      <a:pt x="1214" y="177"/>
                      <a:pt x="1069" y="114"/>
                      <a:pt x="934" y="73"/>
                    </a:cubicBezTo>
                    <a:cubicBezTo>
                      <a:pt x="924" y="63"/>
                      <a:pt x="914" y="63"/>
                      <a:pt x="903" y="63"/>
                    </a:cubicBezTo>
                    <a:cubicBezTo>
                      <a:pt x="872" y="52"/>
                      <a:pt x="841" y="42"/>
                      <a:pt x="820" y="31"/>
                    </a:cubicBezTo>
                    <a:cubicBezTo>
                      <a:pt x="748" y="11"/>
                      <a:pt x="675" y="1"/>
                      <a:pt x="592" y="1"/>
                    </a:cubicBezTo>
                    <a:close/>
                  </a:path>
                </a:pathLst>
              </a:custGeom>
              <a:solidFill>
                <a:srgbClr val="F7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6670321" y="1393923"/>
                <a:ext cx="82293" cy="85133"/>
              </a:xfrm>
              <a:custGeom>
                <a:rect b="b" l="l" r="r" t="t"/>
                <a:pathLst>
                  <a:path extrusionOk="0" h="1889" w="1826">
                    <a:moveTo>
                      <a:pt x="820" y="0"/>
                    </a:moveTo>
                    <a:cubicBezTo>
                      <a:pt x="706" y="0"/>
                      <a:pt x="602" y="21"/>
                      <a:pt x="498" y="62"/>
                    </a:cubicBezTo>
                    <a:cubicBezTo>
                      <a:pt x="353" y="125"/>
                      <a:pt x="229" y="208"/>
                      <a:pt x="146" y="311"/>
                    </a:cubicBezTo>
                    <a:cubicBezTo>
                      <a:pt x="104" y="363"/>
                      <a:pt x="63" y="425"/>
                      <a:pt x="42" y="508"/>
                    </a:cubicBezTo>
                    <a:cubicBezTo>
                      <a:pt x="21" y="560"/>
                      <a:pt x="0" y="633"/>
                      <a:pt x="0" y="715"/>
                    </a:cubicBezTo>
                    <a:cubicBezTo>
                      <a:pt x="0" y="778"/>
                      <a:pt x="0" y="851"/>
                      <a:pt x="21" y="934"/>
                    </a:cubicBezTo>
                    <a:cubicBezTo>
                      <a:pt x="42" y="1006"/>
                      <a:pt x="63" y="1079"/>
                      <a:pt x="104" y="1172"/>
                    </a:cubicBezTo>
                    <a:cubicBezTo>
                      <a:pt x="166" y="1307"/>
                      <a:pt x="260" y="1442"/>
                      <a:pt x="385" y="1577"/>
                    </a:cubicBezTo>
                    <a:cubicBezTo>
                      <a:pt x="488" y="1691"/>
                      <a:pt x="623" y="1805"/>
                      <a:pt x="768" y="1877"/>
                    </a:cubicBezTo>
                    <a:cubicBezTo>
                      <a:pt x="779" y="1877"/>
                      <a:pt x="789" y="1888"/>
                      <a:pt x="799" y="1888"/>
                    </a:cubicBezTo>
                    <a:lnTo>
                      <a:pt x="820" y="1888"/>
                    </a:lnTo>
                    <a:lnTo>
                      <a:pt x="851" y="1857"/>
                    </a:lnTo>
                    <a:lnTo>
                      <a:pt x="913" y="1794"/>
                    </a:lnTo>
                    <a:cubicBezTo>
                      <a:pt x="924" y="1794"/>
                      <a:pt x="924" y="1784"/>
                      <a:pt x="934" y="1774"/>
                    </a:cubicBezTo>
                    <a:cubicBezTo>
                      <a:pt x="955" y="1764"/>
                      <a:pt x="975" y="1743"/>
                      <a:pt x="996" y="1722"/>
                    </a:cubicBezTo>
                    <a:cubicBezTo>
                      <a:pt x="1017" y="1711"/>
                      <a:pt x="1028" y="1691"/>
                      <a:pt x="1048" y="1681"/>
                    </a:cubicBezTo>
                    <a:lnTo>
                      <a:pt x="1069" y="1670"/>
                    </a:lnTo>
                    <a:lnTo>
                      <a:pt x="1079" y="1660"/>
                    </a:lnTo>
                    <a:cubicBezTo>
                      <a:pt x="1141" y="1618"/>
                      <a:pt x="1204" y="1577"/>
                      <a:pt x="1256" y="1535"/>
                    </a:cubicBezTo>
                    <a:cubicBezTo>
                      <a:pt x="1339" y="1473"/>
                      <a:pt x="1422" y="1421"/>
                      <a:pt x="1494" y="1359"/>
                    </a:cubicBezTo>
                    <a:cubicBezTo>
                      <a:pt x="1556" y="1307"/>
                      <a:pt x="1619" y="1245"/>
                      <a:pt x="1660" y="1193"/>
                    </a:cubicBezTo>
                    <a:cubicBezTo>
                      <a:pt x="1712" y="1130"/>
                      <a:pt x="1743" y="1058"/>
                      <a:pt x="1775" y="975"/>
                    </a:cubicBezTo>
                    <a:cubicBezTo>
                      <a:pt x="1816" y="861"/>
                      <a:pt x="1826" y="726"/>
                      <a:pt x="1785" y="602"/>
                    </a:cubicBezTo>
                    <a:cubicBezTo>
                      <a:pt x="1754" y="498"/>
                      <a:pt x="1692" y="394"/>
                      <a:pt x="1598" y="301"/>
                    </a:cubicBezTo>
                    <a:cubicBezTo>
                      <a:pt x="1505" y="208"/>
                      <a:pt x="1390" y="145"/>
                      <a:pt x="1266" y="83"/>
                    </a:cubicBezTo>
                    <a:cubicBezTo>
                      <a:pt x="1141" y="42"/>
                      <a:pt x="1007" y="10"/>
                      <a:pt x="87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6669871" y="1393923"/>
                <a:ext cx="57506" cy="81843"/>
              </a:xfrm>
              <a:custGeom>
                <a:rect b="b" l="l" r="r" t="t"/>
                <a:pathLst>
                  <a:path extrusionOk="0" h="1816" w="1276">
                    <a:moveTo>
                      <a:pt x="830" y="0"/>
                    </a:moveTo>
                    <a:cubicBezTo>
                      <a:pt x="716" y="0"/>
                      <a:pt x="602" y="21"/>
                      <a:pt x="508" y="62"/>
                    </a:cubicBezTo>
                    <a:cubicBezTo>
                      <a:pt x="363" y="125"/>
                      <a:pt x="239" y="208"/>
                      <a:pt x="156" y="311"/>
                    </a:cubicBezTo>
                    <a:cubicBezTo>
                      <a:pt x="114" y="363"/>
                      <a:pt x="73" y="425"/>
                      <a:pt x="42" y="498"/>
                    </a:cubicBezTo>
                    <a:cubicBezTo>
                      <a:pt x="21" y="560"/>
                      <a:pt x="10" y="633"/>
                      <a:pt x="10" y="715"/>
                    </a:cubicBezTo>
                    <a:cubicBezTo>
                      <a:pt x="0" y="778"/>
                      <a:pt x="10" y="851"/>
                      <a:pt x="31" y="934"/>
                    </a:cubicBezTo>
                    <a:cubicBezTo>
                      <a:pt x="42" y="1006"/>
                      <a:pt x="73" y="1079"/>
                      <a:pt x="114" y="1172"/>
                    </a:cubicBezTo>
                    <a:cubicBezTo>
                      <a:pt x="176" y="1307"/>
                      <a:pt x="270" y="1442"/>
                      <a:pt x="384" y="1577"/>
                    </a:cubicBezTo>
                    <a:cubicBezTo>
                      <a:pt x="478" y="1670"/>
                      <a:pt x="570" y="1753"/>
                      <a:pt x="674" y="1815"/>
                    </a:cubicBezTo>
                    <a:lnTo>
                      <a:pt x="674" y="1805"/>
                    </a:lnTo>
                    <a:cubicBezTo>
                      <a:pt x="685" y="1732"/>
                      <a:pt x="695" y="1670"/>
                      <a:pt x="727" y="1608"/>
                    </a:cubicBezTo>
                    <a:cubicBezTo>
                      <a:pt x="747" y="1545"/>
                      <a:pt x="778" y="1483"/>
                      <a:pt x="809" y="1421"/>
                    </a:cubicBezTo>
                    <a:cubicBezTo>
                      <a:pt x="882" y="1276"/>
                      <a:pt x="965" y="1141"/>
                      <a:pt x="1048" y="1006"/>
                    </a:cubicBezTo>
                    <a:cubicBezTo>
                      <a:pt x="1121" y="871"/>
                      <a:pt x="1193" y="747"/>
                      <a:pt x="1245" y="602"/>
                    </a:cubicBezTo>
                    <a:lnTo>
                      <a:pt x="1245" y="591"/>
                    </a:lnTo>
                    <a:cubicBezTo>
                      <a:pt x="1266" y="540"/>
                      <a:pt x="1276" y="487"/>
                      <a:pt x="1276" y="436"/>
                    </a:cubicBezTo>
                    <a:cubicBezTo>
                      <a:pt x="1276" y="404"/>
                      <a:pt x="1276" y="363"/>
                      <a:pt x="1266" y="321"/>
                    </a:cubicBezTo>
                    <a:cubicBezTo>
                      <a:pt x="1266" y="303"/>
                      <a:pt x="1257" y="276"/>
                      <a:pt x="1241" y="248"/>
                    </a:cubicBezTo>
                    <a:lnTo>
                      <a:pt x="1241" y="248"/>
                    </a:lnTo>
                    <a:cubicBezTo>
                      <a:pt x="1242" y="249"/>
                      <a:pt x="1243" y="249"/>
                      <a:pt x="1245" y="249"/>
                    </a:cubicBezTo>
                    <a:cubicBezTo>
                      <a:pt x="1224" y="218"/>
                      <a:pt x="1204" y="197"/>
                      <a:pt x="1183" y="166"/>
                    </a:cubicBezTo>
                    <a:cubicBezTo>
                      <a:pt x="1151" y="135"/>
                      <a:pt x="1121" y="104"/>
                      <a:pt x="1079" y="83"/>
                    </a:cubicBezTo>
                    <a:lnTo>
                      <a:pt x="1089" y="83"/>
                    </a:lnTo>
                    <a:cubicBezTo>
                      <a:pt x="1038" y="52"/>
                      <a:pt x="975" y="21"/>
                      <a:pt x="92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6725980" y="1420558"/>
                <a:ext cx="45" cy="496"/>
              </a:xfrm>
              <a:custGeom>
                <a:rect b="b" l="l" r="r" t="t"/>
                <a:pathLst>
                  <a:path extrusionOk="0" h="11" w="1">
                    <a:moveTo>
                      <a:pt x="0" y="0"/>
                    </a:moveTo>
                    <a:lnTo>
                      <a:pt x="0" y="0"/>
                    </a:lnTo>
                    <a:lnTo>
                      <a:pt x="0" y="0"/>
                    </a:lnTo>
                    <a:lnTo>
                      <a:pt x="0" y="11"/>
                    </a:lnTo>
                    <a:lnTo>
                      <a:pt x="0" y="1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6725980" y="1420558"/>
                <a:ext cx="45" cy="0"/>
              </a:xfrm>
              <a:custGeom>
                <a:rect b="b" l="l" r="r" t="t"/>
                <a:pathLst>
                  <a:path extrusionOk="0" h="0" w="1">
                    <a:moveTo>
                      <a:pt x="0" y="0"/>
                    </a:moveTo>
                    <a:lnTo>
                      <a:pt x="0" y="0"/>
                    </a:lnTo>
                    <a:lnTo>
                      <a:pt x="0" y="0"/>
                    </a:lnTo>
                    <a:lnTo>
                      <a:pt x="0" y="0"/>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6725980" y="1421009"/>
                <a:ext cx="45" cy="45"/>
              </a:xfrm>
              <a:custGeom>
                <a:rect b="b" l="l" r="r" t="t"/>
                <a:pathLst>
                  <a:path extrusionOk="0" h="1" w="1">
                    <a:moveTo>
                      <a:pt x="0" y="1"/>
                    </a:moveTo>
                    <a:lnTo>
                      <a:pt x="0" y="1"/>
                    </a:lnTo>
                    <a:lnTo>
                      <a:pt x="0" y="1"/>
                    </a:lnTo>
                    <a:lnTo>
                      <a:pt x="0" y="1"/>
                    </a:ln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6725980" y="1421009"/>
                <a:ext cx="45" cy="45"/>
              </a:xfrm>
              <a:custGeom>
                <a:rect b="b" l="l" r="r" t="t"/>
                <a:pathLst>
                  <a:path extrusionOk="0" h="1" w="1">
                    <a:moveTo>
                      <a:pt x="0" y="1"/>
                    </a:move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6733912" y="1418665"/>
                <a:ext cx="24336" cy="48222"/>
              </a:xfrm>
              <a:custGeom>
                <a:rect b="b" l="l" r="r" t="t"/>
                <a:pathLst>
                  <a:path extrusionOk="0" h="1070" w="540">
                    <a:moveTo>
                      <a:pt x="467" y="1"/>
                    </a:moveTo>
                    <a:cubicBezTo>
                      <a:pt x="467" y="1"/>
                      <a:pt x="457" y="1"/>
                      <a:pt x="447" y="11"/>
                    </a:cubicBezTo>
                    <a:cubicBezTo>
                      <a:pt x="394" y="42"/>
                      <a:pt x="343" y="74"/>
                      <a:pt x="281" y="125"/>
                    </a:cubicBezTo>
                    <a:cubicBezTo>
                      <a:pt x="208" y="177"/>
                      <a:pt x="166" y="240"/>
                      <a:pt x="125" y="291"/>
                    </a:cubicBezTo>
                    <a:cubicBezTo>
                      <a:pt x="125" y="312"/>
                      <a:pt x="115" y="322"/>
                      <a:pt x="104" y="343"/>
                    </a:cubicBezTo>
                    <a:lnTo>
                      <a:pt x="104" y="353"/>
                    </a:lnTo>
                    <a:cubicBezTo>
                      <a:pt x="94" y="364"/>
                      <a:pt x="94" y="364"/>
                      <a:pt x="94" y="374"/>
                    </a:cubicBezTo>
                    <a:cubicBezTo>
                      <a:pt x="83" y="385"/>
                      <a:pt x="83" y="395"/>
                      <a:pt x="83" y="405"/>
                    </a:cubicBezTo>
                    <a:lnTo>
                      <a:pt x="83" y="415"/>
                    </a:lnTo>
                    <a:lnTo>
                      <a:pt x="83" y="447"/>
                    </a:lnTo>
                    <a:lnTo>
                      <a:pt x="94" y="457"/>
                    </a:lnTo>
                    <a:cubicBezTo>
                      <a:pt x="104" y="478"/>
                      <a:pt x="115" y="498"/>
                      <a:pt x="125" y="498"/>
                    </a:cubicBezTo>
                    <a:cubicBezTo>
                      <a:pt x="135" y="509"/>
                      <a:pt x="135" y="509"/>
                      <a:pt x="145" y="509"/>
                    </a:cubicBezTo>
                    <a:cubicBezTo>
                      <a:pt x="156" y="519"/>
                      <a:pt x="156" y="519"/>
                      <a:pt x="156" y="530"/>
                    </a:cubicBezTo>
                    <a:lnTo>
                      <a:pt x="156" y="551"/>
                    </a:lnTo>
                    <a:cubicBezTo>
                      <a:pt x="125" y="592"/>
                      <a:pt x="104" y="634"/>
                      <a:pt x="73" y="675"/>
                    </a:cubicBezTo>
                    <a:cubicBezTo>
                      <a:pt x="62" y="706"/>
                      <a:pt x="52" y="737"/>
                      <a:pt x="42" y="779"/>
                    </a:cubicBezTo>
                    <a:lnTo>
                      <a:pt x="11" y="872"/>
                    </a:lnTo>
                    <a:cubicBezTo>
                      <a:pt x="11" y="893"/>
                      <a:pt x="0" y="913"/>
                      <a:pt x="0" y="945"/>
                    </a:cubicBezTo>
                    <a:lnTo>
                      <a:pt x="0" y="976"/>
                    </a:lnTo>
                    <a:cubicBezTo>
                      <a:pt x="0" y="986"/>
                      <a:pt x="0" y="1007"/>
                      <a:pt x="11" y="1028"/>
                    </a:cubicBezTo>
                    <a:cubicBezTo>
                      <a:pt x="21" y="1049"/>
                      <a:pt x="52" y="1059"/>
                      <a:pt x="73" y="1069"/>
                    </a:cubicBezTo>
                    <a:lnTo>
                      <a:pt x="104" y="1069"/>
                    </a:lnTo>
                    <a:cubicBezTo>
                      <a:pt x="145" y="1069"/>
                      <a:pt x="187" y="1038"/>
                      <a:pt x="198" y="996"/>
                    </a:cubicBezTo>
                    <a:cubicBezTo>
                      <a:pt x="198" y="986"/>
                      <a:pt x="208" y="966"/>
                      <a:pt x="208" y="955"/>
                    </a:cubicBezTo>
                    <a:lnTo>
                      <a:pt x="218" y="924"/>
                    </a:lnTo>
                    <a:cubicBezTo>
                      <a:pt x="218" y="903"/>
                      <a:pt x="228" y="883"/>
                      <a:pt x="239" y="851"/>
                    </a:cubicBezTo>
                    <a:cubicBezTo>
                      <a:pt x="249" y="810"/>
                      <a:pt x="260" y="768"/>
                      <a:pt x="281" y="727"/>
                    </a:cubicBezTo>
                    <a:lnTo>
                      <a:pt x="281" y="717"/>
                    </a:lnTo>
                    <a:lnTo>
                      <a:pt x="291" y="696"/>
                    </a:lnTo>
                    <a:cubicBezTo>
                      <a:pt x="301" y="685"/>
                      <a:pt x="301" y="685"/>
                      <a:pt x="301" y="675"/>
                    </a:cubicBezTo>
                    <a:lnTo>
                      <a:pt x="311" y="664"/>
                    </a:lnTo>
                    <a:cubicBezTo>
                      <a:pt x="322" y="644"/>
                      <a:pt x="332" y="623"/>
                      <a:pt x="353" y="602"/>
                    </a:cubicBezTo>
                    <a:cubicBezTo>
                      <a:pt x="353" y="592"/>
                      <a:pt x="364" y="571"/>
                      <a:pt x="364" y="561"/>
                    </a:cubicBezTo>
                    <a:cubicBezTo>
                      <a:pt x="374" y="530"/>
                      <a:pt x="394" y="498"/>
                      <a:pt x="405" y="478"/>
                    </a:cubicBezTo>
                    <a:lnTo>
                      <a:pt x="426" y="457"/>
                    </a:lnTo>
                    <a:lnTo>
                      <a:pt x="447" y="405"/>
                    </a:lnTo>
                    <a:cubicBezTo>
                      <a:pt x="467" y="385"/>
                      <a:pt x="467" y="353"/>
                      <a:pt x="457" y="332"/>
                    </a:cubicBezTo>
                    <a:lnTo>
                      <a:pt x="477" y="281"/>
                    </a:lnTo>
                    <a:lnTo>
                      <a:pt x="488" y="260"/>
                    </a:lnTo>
                    <a:lnTo>
                      <a:pt x="498" y="219"/>
                    </a:lnTo>
                    <a:cubicBezTo>
                      <a:pt x="509" y="187"/>
                      <a:pt x="519" y="166"/>
                      <a:pt x="519" y="157"/>
                    </a:cubicBezTo>
                    <a:cubicBezTo>
                      <a:pt x="539" y="136"/>
                      <a:pt x="539" y="115"/>
                      <a:pt x="539" y="104"/>
                    </a:cubicBezTo>
                    <a:cubicBezTo>
                      <a:pt x="539" y="84"/>
                      <a:pt x="530" y="63"/>
                      <a:pt x="519" y="42"/>
                    </a:cubicBezTo>
                    <a:cubicBezTo>
                      <a:pt x="509" y="42"/>
                      <a:pt x="509" y="32"/>
                      <a:pt x="509" y="32"/>
                    </a:cubicBezTo>
                    <a:cubicBezTo>
                      <a:pt x="498" y="11"/>
                      <a:pt x="488" y="1"/>
                      <a:pt x="46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6614708" y="1520564"/>
                <a:ext cx="54261" cy="119925"/>
              </a:xfrm>
              <a:custGeom>
                <a:rect b="b" l="l" r="r" t="t"/>
                <a:pathLst>
                  <a:path extrusionOk="0" h="2661" w="1204">
                    <a:moveTo>
                      <a:pt x="377" y="2170"/>
                    </a:moveTo>
                    <a:lnTo>
                      <a:pt x="377" y="2170"/>
                    </a:lnTo>
                    <a:cubicBezTo>
                      <a:pt x="380" y="2173"/>
                      <a:pt x="382" y="2176"/>
                      <a:pt x="384" y="2179"/>
                    </a:cubicBezTo>
                    <a:cubicBezTo>
                      <a:pt x="384" y="2179"/>
                      <a:pt x="384" y="2172"/>
                      <a:pt x="377" y="2170"/>
                    </a:cubicBezTo>
                    <a:close/>
                    <a:moveTo>
                      <a:pt x="529" y="1"/>
                    </a:moveTo>
                    <a:cubicBezTo>
                      <a:pt x="467" y="32"/>
                      <a:pt x="405" y="84"/>
                      <a:pt x="363" y="136"/>
                    </a:cubicBezTo>
                    <a:cubicBezTo>
                      <a:pt x="342" y="167"/>
                      <a:pt x="322" y="198"/>
                      <a:pt x="312" y="240"/>
                    </a:cubicBezTo>
                    <a:cubicBezTo>
                      <a:pt x="291" y="271"/>
                      <a:pt x="291" y="302"/>
                      <a:pt x="280" y="333"/>
                    </a:cubicBezTo>
                    <a:cubicBezTo>
                      <a:pt x="280" y="385"/>
                      <a:pt x="301" y="447"/>
                      <a:pt x="342" y="478"/>
                    </a:cubicBezTo>
                    <a:cubicBezTo>
                      <a:pt x="353" y="489"/>
                      <a:pt x="363" y="489"/>
                      <a:pt x="374" y="499"/>
                    </a:cubicBezTo>
                    <a:cubicBezTo>
                      <a:pt x="332" y="510"/>
                      <a:pt x="291" y="530"/>
                      <a:pt x="249" y="551"/>
                    </a:cubicBezTo>
                    <a:cubicBezTo>
                      <a:pt x="197" y="582"/>
                      <a:pt x="156" y="613"/>
                      <a:pt x="104" y="655"/>
                    </a:cubicBezTo>
                    <a:cubicBezTo>
                      <a:pt x="93" y="676"/>
                      <a:pt x="73" y="696"/>
                      <a:pt x="63" y="717"/>
                    </a:cubicBezTo>
                    <a:cubicBezTo>
                      <a:pt x="42" y="738"/>
                      <a:pt x="31" y="758"/>
                      <a:pt x="21" y="779"/>
                    </a:cubicBezTo>
                    <a:cubicBezTo>
                      <a:pt x="10" y="810"/>
                      <a:pt x="0" y="841"/>
                      <a:pt x="0" y="872"/>
                    </a:cubicBezTo>
                    <a:cubicBezTo>
                      <a:pt x="0" y="893"/>
                      <a:pt x="0" y="914"/>
                      <a:pt x="10" y="945"/>
                    </a:cubicBezTo>
                    <a:cubicBezTo>
                      <a:pt x="10" y="966"/>
                      <a:pt x="21" y="987"/>
                      <a:pt x="42" y="997"/>
                    </a:cubicBezTo>
                    <a:cubicBezTo>
                      <a:pt x="52" y="1017"/>
                      <a:pt x="63" y="1028"/>
                      <a:pt x="83" y="1038"/>
                    </a:cubicBezTo>
                    <a:cubicBezTo>
                      <a:pt x="104" y="1049"/>
                      <a:pt x="125" y="1059"/>
                      <a:pt x="146" y="1059"/>
                    </a:cubicBezTo>
                    <a:cubicBezTo>
                      <a:pt x="176" y="1070"/>
                      <a:pt x="197" y="1070"/>
                      <a:pt x="218" y="1070"/>
                    </a:cubicBezTo>
                    <a:cubicBezTo>
                      <a:pt x="229" y="1070"/>
                      <a:pt x="239" y="1059"/>
                      <a:pt x="249" y="1059"/>
                    </a:cubicBezTo>
                    <a:cubicBezTo>
                      <a:pt x="249" y="1070"/>
                      <a:pt x="239" y="1080"/>
                      <a:pt x="239" y="1080"/>
                    </a:cubicBezTo>
                    <a:cubicBezTo>
                      <a:pt x="218" y="1132"/>
                      <a:pt x="197" y="1173"/>
                      <a:pt x="176" y="1225"/>
                    </a:cubicBezTo>
                    <a:cubicBezTo>
                      <a:pt x="135" y="1339"/>
                      <a:pt x="114" y="1453"/>
                      <a:pt x="93" y="1568"/>
                    </a:cubicBezTo>
                    <a:cubicBezTo>
                      <a:pt x="83" y="1681"/>
                      <a:pt x="93" y="1785"/>
                      <a:pt x="104" y="1900"/>
                    </a:cubicBezTo>
                    <a:cubicBezTo>
                      <a:pt x="125" y="1983"/>
                      <a:pt x="166" y="2075"/>
                      <a:pt x="208" y="2148"/>
                    </a:cubicBezTo>
                    <a:cubicBezTo>
                      <a:pt x="249" y="2231"/>
                      <a:pt x="301" y="2304"/>
                      <a:pt x="363" y="2377"/>
                    </a:cubicBezTo>
                    <a:cubicBezTo>
                      <a:pt x="436" y="2449"/>
                      <a:pt x="508" y="2511"/>
                      <a:pt x="602" y="2563"/>
                    </a:cubicBezTo>
                    <a:cubicBezTo>
                      <a:pt x="633" y="2584"/>
                      <a:pt x="685" y="2605"/>
                      <a:pt x="726" y="2615"/>
                    </a:cubicBezTo>
                    <a:cubicBezTo>
                      <a:pt x="768" y="2636"/>
                      <a:pt x="809" y="2646"/>
                      <a:pt x="851" y="2656"/>
                    </a:cubicBezTo>
                    <a:cubicBezTo>
                      <a:pt x="876" y="2659"/>
                      <a:pt x="900" y="2660"/>
                      <a:pt x="923" y="2660"/>
                    </a:cubicBezTo>
                    <a:cubicBezTo>
                      <a:pt x="999" y="2660"/>
                      <a:pt x="1070" y="2646"/>
                      <a:pt x="1141" y="2615"/>
                    </a:cubicBezTo>
                    <a:cubicBezTo>
                      <a:pt x="1141" y="2615"/>
                      <a:pt x="1151" y="2615"/>
                      <a:pt x="1162" y="2605"/>
                    </a:cubicBezTo>
                    <a:cubicBezTo>
                      <a:pt x="1172" y="2605"/>
                      <a:pt x="1183" y="2594"/>
                      <a:pt x="1183" y="2584"/>
                    </a:cubicBezTo>
                    <a:cubicBezTo>
                      <a:pt x="1193" y="2563"/>
                      <a:pt x="1204" y="2543"/>
                      <a:pt x="1193" y="2522"/>
                    </a:cubicBezTo>
                    <a:cubicBezTo>
                      <a:pt x="1193" y="2501"/>
                      <a:pt x="1172" y="2480"/>
                      <a:pt x="1162" y="2470"/>
                    </a:cubicBezTo>
                    <a:cubicBezTo>
                      <a:pt x="1141" y="2460"/>
                      <a:pt x="1121" y="2460"/>
                      <a:pt x="1100" y="2460"/>
                    </a:cubicBezTo>
                    <a:cubicBezTo>
                      <a:pt x="1058" y="2470"/>
                      <a:pt x="1027" y="2480"/>
                      <a:pt x="996" y="2490"/>
                    </a:cubicBezTo>
                    <a:lnTo>
                      <a:pt x="861" y="2490"/>
                    </a:lnTo>
                    <a:cubicBezTo>
                      <a:pt x="819" y="2480"/>
                      <a:pt x="768" y="2470"/>
                      <a:pt x="716" y="2449"/>
                    </a:cubicBezTo>
                    <a:cubicBezTo>
                      <a:pt x="664" y="2428"/>
                      <a:pt x="612" y="2397"/>
                      <a:pt x="561" y="2356"/>
                    </a:cubicBezTo>
                    <a:cubicBezTo>
                      <a:pt x="498" y="2304"/>
                      <a:pt x="436" y="2241"/>
                      <a:pt x="384" y="2179"/>
                    </a:cubicBezTo>
                    <a:lnTo>
                      <a:pt x="374" y="2169"/>
                    </a:lnTo>
                    <a:cubicBezTo>
                      <a:pt x="375" y="2169"/>
                      <a:pt x="376" y="2169"/>
                      <a:pt x="377" y="2170"/>
                    </a:cubicBezTo>
                    <a:lnTo>
                      <a:pt x="377" y="2170"/>
                    </a:lnTo>
                    <a:cubicBezTo>
                      <a:pt x="338" y="2111"/>
                      <a:pt x="299" y="2051"/>
                      <a:pt x="270" y="1983"/>
                    </a:cubicBezTo>
                    <a:cubicBezTo>
                      <a:pt x="259" y="1962"/>
                      <a:pt x="249" y="1941"/>
                      <a:pt x="239" y="1909"/>
                    </a:cubicBezTo>
                    <a:cubicBezTo>
                      <a:pt x="229" y="1879"/>
                      <a:pt x="229" y="1837"/>
                      <a:pt x="218" y="1796"/>
                    </a:cubicBezTo>
                    <a:cubicBezTo>
                      <a:pt x="208" y="1713"/>
                      <a:pt x="208" y="1619"/>
                      <a:pt x="218" y="1526"/>
                    </a:cubicBezTo>
                    <a:cubicBezTo>
                      <a:pt x="239" y="1402"/>
                      <a:pt x="280" y="1277"/>
                      <a:pt x="322" y="1163"/>
                    </a:cubicBezTo>
                    <a:lnTo>
                      <a:pt x="332" y="1153"/>
                    </a:lnTo>
                    <a:cubicBezTo>
                      <a:pt x="353" y="1100"/>
                      <a:pt x="384" y="1049"/>
                      <a:pt x="405" y="987"/>
                    </a:cubicBezTo>
                    <a:cubicBezTo>
                      <a:pt x="415" y="966"/>
                      <a:pt x="415" y="945"/>
                      <a:pt x="395" y="924"/>
                    </a:cubicBezTo>
                    <a:cubicBezTo>
                      <a:pt x="388" y="918"/>
                      <a:pt x="376" y="912"/>
                      <a:pt x="362" y="912"/>
                    </a:cubicBezTo>
                    <a:cubicBezTo>
                      <a:pt x="352" y="912"/>
                      <a:pt x="341" y="916"/>
                      <a:pt x="332" y="924"/>
                    </a:cubicBezTo>
                    <a:cubicBezTo>
                      <a:pt x="322" y="924"/>
                      <a:pt x="301" y="934"/>
                      <a:pt x="291" y="945"/>
                    </a:cubicBezTo>
                    <a:cubicBezTo>
                      <a:pt x="259" y="955"/>
                      <a:pt x="239" y="966"/>
                      <a:pt x="218" y="966"/>
                    </a:cubicBezTo>
                    <a:lnTo>
                      <a:pt x="166" y="966"/>
                    </a:lnTo>
                    <a:cubicBezTo>
                      <a:pt x="156" y="966"/>
                      <a:pt x="146" y="966"/>
                      <a:pt x="135" y="955"/>
                    </a:cubicBezTo>
                    <a:cubicBezTo>
                      <a:pt x="135" y="955"/>
                      <a:pt x="125" y="955"/>
                      <a:pt x="114" y="945"/>
                    </a:cubicBezTo>
                    <a:cubicBezTo>
                      <a:pt x="104" y="934"/>
                      <a:pt x="104" y="934"/>
                      <a:pt x="104" y="924"/>
                    </a:cubicBezTo>
                    <a:cubicBezTo>
                      <a:pt x="104" y="914"/>
                      <a:pt x="93" y="904"/>
                      <a:pt x="93" y="893"/>
                    </a:cubicBezTo>
                    <a:lnTo>
                      <a:pt x="93" y="862"/>
                    </a:lnTo>
                    <a:cubicBezTo>
                      <a:pt x="104" y="841"/>
                      <a:pt x="104" y="821"/>
                      <a:pt x="114" y="800"/>
                    </a:cubicBezTo>
                    <a:cubicBezTo>
                      <a:pt x="125" y="779"/>
                      <a:pt x="125" y="768"/>
                      <a:pt x="135" y="758"/>
                    </a:cubicBezTo>
                    <a:cubicBezTo>
                      <a:pt x="156" y="727"/>
                      <a:pt x="187" y="706"/>
                      <a:pt x="208" y="685"/>
                    </a:cubicBezTo>
                    <a:cubicBezTo>
                      <a:pt x="291" y="623"/>
                      <a:pt x="384" y="582"/>
                      <a:pt x="478" y="540"/>
                    </a:cubicBezTo>
                    <a:lnTo>
                      <a:pt x="467" y="540"/>
                    </a:lnTo>
                    <a:cubicBezTo>
                      <a:pt x="498" y="530"/>
                      <a:pt x="529" y="519"/>
                      <a:pt x="561" y="499"/>
                    </a:cubicBezTo>
                    <a:lnTo>
                      <a:pt x="570" y="499"/>
                    </a:lnTo>
                    <a:cubicBezTo>
                      <a:pt x="591" y="499"/>
                      <a:pt x="602" y="478"/>
                      <a:pt x="591" y="457"/>
                    </a:cubicBezTo>
                    <a:cubicBezTo>
                      <a:pt x="591" y="437"/>
                      <a:pt x="570" y="427"/>
                      <a:pt x="550" y="427"/>
                    </a:cubicBezTo>
                    <a:cubicBezTo>
                      <a:pt x="540" y="427"/>
                      <a:pt x="519" y="437"/>
                      <a:pt x="508" y="437"/>
                    </a:cubicBezTo>
                    <a:lnTo>
                      <a:pt x="436" y="437"/>
                    </a:lnTo>
                    <a:cubicBezTo>
                      <a:pt x="425" y="437"/>
                      <a:pt x="415" y="427"/>
                      <a:pt x="405" y="427"/>
                    </a:cubicBezTo>
                    <a:cubicBezTo>
                      <a:pt x="395" y="427"/>
                      <a:pt x="384" y="416"/>
                      <a:pt x="384" y="416"/>
                    </a:cubicBezTo>
                    <a:lnTo>
                      <a:pt x="374" y="406"/>
                    </a:lnTo>
                    <a:cubicBezTo>
                      <a:pt x="363" y="395"/>
                      <a:pt x="363" y="395"/>
                      <a:pt x="363" y="385"/>
                    </a:cubicBezTo>
                    <a:cubicBezTo>
                      <a:pt x="363" y="385"/>
                      <a:pt x="363" y="374"/>
                      <a:pt x="353" y="364"/>
                    </a:cubicBezTo>
                    <a:lnTo>
                      <a:pt x="353" y="333"/>
                    </a:lnTo>
                    <a:cubicBezTo>
                      <a:pt x="363" y="302"/>
                      <a:pt x="363" y="281"/>
                      <a:pt x="374" y="261"/>
                    </a:cubicBezTo>
                    <a:cubicBezTo>
                      <a:pt x="384" y="229"/>
                      <a:pt x="405" y="208"/>
                      <a:pt x="415" y="188"/>
                    </a:cubicBezTo>
                    <a:cubicBezTo>
                      <a:pt x="446" y="157"/>
                      <a:pt x="467" y="125"/>
                      <a:pt x="498" y="105"/>
                    </a:cubicBezTo>
                    <a:cubicBezTo>
                      <a:pt x="519" y="84"/>
                      <a:pt x="540" y="74"/>
                      <a:pt x="570" y="63"/>
                    </a:cubicBezTo>
                    <a:cubicBezTo>
                      <a:pt x="581" y="53"/>
                      <a:pt x="591" y="32"/>
                      <a:pt x="581" y="12"/>
                    </a:cubicBezTo>
                    <a:cubicBezTo>
                      <a:pt x="570" y="1"/>
                      <a:pt x="561" y="1"/>
                      <a:pt x="5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6730172" y="1413527"/>
                <a:ext cx="35108" cy="82338"/>
              </a:xfrm>
              <a:custGeom>
                <a:rect b="b" l="l" r="r" t="t"/>
                <a:pathLst>
                  <a:path extrusionOk="0" h="1827" w="779">
                    <a:moveTo>
                      <a:pt x="613" y="1"/>
                    </a:moveTo>
                    <a:cubicBezTo>
                      <a:pt x="602" y="1"/>
                      <a:pt x="592" y="11"/>
                      <a:pt x="581" y="22"/>
                    </a:cubicBezTo>
                    <a:cubicBezTo>
                      <a:pt x="560" y="32"/>
                      <a:pt x="550" y="52"/>
                      <a:pt x="530" y="63"/>
                    </a:cubicBezTo>
                    <a:cubicBezTo>
                      <a:pt x="498" y="94"/>
                      <a:pt x="477" y="115"/>
                      <a:pt x="447" y="135"/>
                    </a:cubicBezTo>
                    <a:lnTo>
                      <a:pt x="415" y="156"/>
                    </a:lnTo>
                    <a:cubicBezTo>
                      <a:pt x="343" y="218"/>
                      <a:pt x="260" y="291"/>
                      <a:pt x="198" y="363"/>
                    </a:cubicBezTo>
                    <a:cubicBezTo>
                      <a:pt x="145" y="426"/>
                      <a:pt x="94" y="499"/>
                      <a:pt x="104" y="571"/>
                    </a:cubicBezTo>
                    <a:cubicBezTo>
                      <a:pt x="115" y="602"/>
                      <a:pt x="125" y="633"/>
                      <a:pt x="156" y="654"/>
                    </a:cubicBezTo>
                    <a:cubicBezTo>
                      <a:pt x="177" y="675"/>
                      <a:pt x="198" y="685"/>
                      <a:pt x="218" y="685"/>
                    </a:cubicBezTo>
                    <a:cubicBezTo>
                      <a:pt x="145" y="758"/>
                      <a:pt x="94" y="851"/>
                      <a:pt x="52" y="965"/>
                    </a:cubicBezTo>
                    <a:cubicBezTo>
                      <a:pt x="21" y="1027"/>
                      <a:pt x="11" y="1100"/>
                      <a:pt x="0" y="1183"/>
                    </a:cubicBezTo>
                    <a:cubicBezTo>
                      <a:pt x="0" y="1256"/>
                      <a:pt x="0" y="1339"/>
                      <a:pt x="21" y="1412"/>
                    </a:cubicBezTo>
                    <a:cubicBezTo>
                      <a:pt x="32" y="1474"/>
                      <a:pt x="62" y="1536"/>
                      <a:pt x="94" y="1598"/>
                    </a:cubicBezTo>
                    <a:cubicBezTo>
                      <a:pt x="125" y="1661"/>
                      <a:pt x="177" y="1712"/>
                      <a:pt x="239" y="1753"/>
                    </a:cubicBezTo>
                    <a:cubicBezTo>
                      <a:pt x="270" y="1774"/>
                      <a:pt x="301" y="1785"/>
                      <a:pt x="332" y="1795"/>
                    </a:cubicBezTo>
                    <a:cubicBezTo>
                      <a:pt x="364" y="1816"/>
                      <a:pt x="405" y="1816"/>
                      <a:pt x="436" y="1826"/>
                    </a:cubicBezTo>
                    <a:lnTo>
                      <a:pt x="488" y="1826"/>
                    </a:lnTo>
                    <a:cubicBezTo>
                      <a:pt x="509" y="1826"/>
                      <a:pt x="530" y="1826"/>
                      <a:pt x="550" y="1816"/>
                    </a:cubicBezTo>
                    <a:cubicBezTo>
                      <a:pt x="602" y="1816"/>
                      <a:pt x="654" y="1806"/>
                      <a:pt x="705" y="1785"/>
                    </a:cubicBezTo>
                    <a:cubicBezTo>
                      <a:pt x="726" y="1774"/>
                      <a:pt x="747" y="1764"/>
                      <a:pt x="758" y="1744"/>
                    </a:cubicBezTo>
                    <a:cubicBezTo>
                      <a:pt x="768" y="1723"/>
                      <a:pt x="778" y="1691"/>
                      <a:pt x="768" y="1670"/>
                    </a:cubicBezTo>
                    <a:cubicBezTo>
                      <a:pt x="758" y="1629"/>
                      <a:pt x="716" y="1598"/>
                      <a:pt x="675" y="1598"/>
                    </a:cubicBezTo>
                    <a:lnTo>
                      <a:pt x="654" y="1598"/>
                    </a:lnTo>
                    <a:cubicBezTo>
                      <a:pt x="613" y="1619"/>
                      <a:pt x="571" y="1629"/>
                      <a:pt x="530" y="1629"/>
                    </a:cubicBezTo>
                    <a:cubicBezTo>
                      <a:pt x="509" y="1629"/>
                      <a:pt x="488" y="1640"/>
                      <a:pt x="467" y="1640"/>
                    </a:cubicBezTo>
                    <a:cubicBezTo>
                      <a:pt x="457" y="1640"/>
                      <a:pt x="436" y="1629"/>
                      <a:pt x="426" y="1629"/>
                    </a:cubicBezTo>
                    <a:cubicBezTo>
                      <a:pt x="394" y="1629"/>
                      <a:pt x="374" y="1619"/>
                      <a:pt x="353" y="1619"/>
                    </a:cubicBezTo>
                    <a:cubicBezTo>
                      <a:pt x="332" y="1608"/>
                      <a:pt x="311" y="1587"/>
                      <a:pt x="291" y="1578"/>
                    </a:cubicBezTo>
                    <a:cubicBezTo>
                      <a:pt x="270" y="1567"/>
                      <a:pt x="249" y="1546"/>
                      <a:pt x="239" y="1525"/>
                    </a:cubicBezTo>
                    <a:cubicBezTo>
                      <a:pt x="218" y="1495"/>
                      <a:pt x="198" y="1474"/>
                      <a:pt x="187" y="1442"/>
                    </a:cubicBezTo>
                    <a:cubicBezTo>
                      <a:pt x="166" y="1401"/>
                      <a:pt x="156" y="1349"/>
                      <a:pt x="145" y="1287"/>
                    </a:cubicBezTo>
                    <a:cubicBezTo>
                      <a:pt x="135" y="1235"/>
                      <a:pt x="135" y="1183"/>
                      <a:pt x="145" y="1121"/>
                    </a:cubicBezTo>
                    <a:lnTo>
                      <a:pt x="145" y="1100"/>
                    </a:lnTo>
                    <a:cubicBezTo>
                      <a:pt x="156" y="1038"/>
                      <a:pt x="177" y="976"/>
                      <a:pt x="198" y="914"/>
                    </a:cubicBezTo>
                    <a:cubicBezTo>
                      <a:pt x="228" y="861"/>
                      <a:pt x="249" y="820"/>
                      <a:pt x="281" y="778"/>
                    </a:cubicBezTo>
                    <a:lnTo>
                      <a:pt x="353" y="706"/>
                    </a:lnTo>
                    <a:cubicBezTo>
                      <a:pt x="374" y="685"/>
                      <a:pt x="374" y="665"/>
                      <a:pt x="374" y="654"/>
                    </a:cubicBezTo>
                    <a:cubicBezTo>
                      <a:pt x="364" y="623"/>
                      <a:pt x="343" y="612"/>
                      <a:pt x="322" y="612"/>
                    </a:cubicBezTo>
                    <a:lnTo>
                      <a:pt x="301" y="612"/>
                    </a:lnTo>
                    <a:cubicBezTo>
                      <a:pt x="281" y="602"/>
                      <a:pt x="260" y="602"/>
                      <a:pt x="239" y="592"/>
                    </a:cubicBezTo>
                    <a:cubicBezTo>
                      <a:pt x="228" y="592"/>
                      <a:pt x="218" y="582"/>
                      <a:pt x="218" y="582"/>
                    </a:cubicBezTo>
                    <a:lnTo>
                      <a:pt x="208" y="571"/>
                    </a:lnTo>
                    <a:lnTo>
                      <a:pt x="198" y="550"/>
                    </a:lnTo>
                    <a:cubicBezTo>
                      <a:pt x="198" y="529"/>
                      <a:pt x="198" y="519"/>
                      <a:pt x="208" y="509"/>
                    </a:cubicBezTo>
                    <a:cubicBezTo>
                      <a:pt x="218" y="488"/>
                      <a:pt x="239" y="457"/>
                      <a:pt x="260" y="426"/>
                    </a:cubicBezTo>
                    <a:cubicBezTo>
                      <a:pt x="322" y="354"/>
                      <a:pt x="384" y="291"/>
                      <a:pt x="477" y="218"/>
                    </a:cubicBezTo>
                    <a:lnTo>
                      <a:pt x="519" y="177"/>
                    </a:lnTo>
                    <a:lnTo>
                      <a:pt x="581" y="125"/>
                    </a:lnTo>
                    <a:cubicBezTo>
                      <a:pt x="613" y="94"/>
                      <a:pt x="633" y="84"/>
                      <a:pt x="643" y="63"/>
                    </a:cubicBezTo>
                    <a:cubicBezTo>
                      <a:pt x="654" y="52"/>
                      <a:pt x="654" y="42"/>
                      <a:pt x="654" y="32"/>
                    </a:cubicBezTo>
                    <a:cubicBezTo>
                      <a:pt x="643" y="22"/>
                      <a:pt x="643" y="11"/>
                      <a:pt x="633" y="11"/>
                    </a:cubicBezTo>
                    <a:cubicBezTo>
                      <a:pt x="622" y="1"/>
                      <a:pt x="622" y="1"/>
                      <a:pt x="61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6841400" y="1445345"/>
                <a:ext cx="71117" cy="80445"/>
              </a:xfrm>
              <a:custGeom>
                <a:rect b="b" l="l" r="r" t="t"/>
                <a:pathLst>
                  <a:path extrusionOk="0" h="1785" w="1578">
                    <a:moveTo>
                      <a:pt x="1007" y="0"/>
                    </a:moveTo>
                    <a:cubicBezTo>
                      <a:pt x="976" y="0"/>
                      <a:pt x="955" y="21"/>
                      <a:pt x="945" y="52"/>
                    </a:cubicBezTo>
                    <a:cubicBezTo>
                      <a:pt x="945" y="72"/>
                      <a:pt x="945" y="83"/>
                      <a:pt x="955" y="104"/>
                    </a:cubicBezTo>
                    <a:cubicBezTo>
                      <a:pt x="966" y="114"/>
                      <a:pt x="976" y="125"/>
                      <a:pt x="997" y="135"/>
                    </a:cubicBezTo>
                    <a:cubicBezTo>
                      <a:pt x="1070" y="155"/>
                      <a:pt x="1142" y="176"/>
                      <a:pt x="1194" y="197"/>
                    </a:cubicBezTo>
                    <a:cubicBezTo>
                      <a:pt x="1246" y="228"/>
                      <a:pt x="1287" y="249"/>
                      <a:pt x="1329" y="280"/>
                    </a:cubicBezTo>
                    <a:cubicBezTo>
                      <a:pt x="1349" y="291"/>
                      <a:pt x="1370" y="311"/>
                      <a:pt x="1391" y="332"/>
                    </a:cubicBezTo>
                    <a:cubicBezTo>
                      <a:pt x="1402" y="353"/>
                      <a:pt x="1412" y="374"/>
                      <a:pt x="1422" y="384"/>
                    </a:cubicBezTo>
                    <a:cubicBezTo>
                      <a:pt x="1432" y="415"/>
                      <a:pt x="1443" y="436"/>
                      <a:pt x="1443" y="467"/>
                    </a:cubicBezTo>
                    <a:lnTo>
                      <a:pt x="1443" y="560"/>
                    </a:lnTo>
                    <a:cubicBezTo>
                      <a:pt x="1443" y="591"/>
                      <a:pt x="1432" y="623"/>
                      <a:pt x="1422" y="653"/>
                    </a:cubicBezTo>
                    <a:cubicBezTo>
                      <a:pt x="1402" y="674"/>
                      <a:pt x="1391" y="706"/>
                      <a:pt x="1370" y="726"/>
                    </a:cubicBezTo>
                    <a:cubicBezTo>
                      <a:pt x="1349" y="747"/>
                      <a:pt x="1339" y="768"/>
                      <a:pt x="1319" y="789"/>
                    </a:cubicBezTo>
                    <a:cubicBezTo>
                      <a:pt x="1287" y="799"/>
                      <a:pt x="1266" y="819"/>
                      <a:pt x="1236" y="830"/>
                    </a:cubicBezTo>
                    <a:cubicBezTo>
                      <a:pt x="1215" y="840"/>
                      <a:pt x="1183" y="851"/>
                      <a:pt x="1163" y="851"/>
                    </a:cubicBezTo>
                    <a:lnTo>
                      <a:pt x="1090" y="851"/>
                    </a:lnTo>
                    <a:cubicBezTo>
                      <a:pt x="1059" y="840"/>
                      <a:pt x="1028" y="840"/>
                      <a:pt x="997" y="830"/>
                    </a:cubicBezTo>
                    <a:cubicBezTo>
                      <a:pt x="966" y="830"/>
                      <a:pt x="945" y="840"/>
                      <a:pt x="934" y="851"/>
                    </a:cubicBezTo>
                    <a:cubicBezTo>
                      <a:pt x="925" y="872"/>
                      <a:pt x="934" y="892"/>
                      <a:pt x="934" y="902"/>
                    </a:cubicBezTo>
                    <a:lnTo>
                      <a:pt x="1028" y="1058"/>
                    </a:lnTo>
                    <a:cubicBezTo>
                      <a:pt x="1049" y="1110"/>
                      <a:pt x="1059" y="1162"/>
                      <a:pt x="1070" y="1203"/>
                    </a:cubicBezTo>
                    <a:lnTo>
                      <a:pt x="1070" y="1276"/>
                    </a:lnTo>
                    <a:cubicBezTo>
                      <a:pt x="1059" y="1286"/>
                      <a:pt x="1059" y="1296"/>
                      <a:pt x="1059" y="1307"/>
                    </a:cubicBezTo>
                    <a:cubicBezTo>
                      <a:pt x="1059" y="1317"/>
                      <a:pt x="1049" y="1328"/>
                      <a:pt x="1049" y="1338"/>
                    </a:cubicBezTo>
                    <a:cubicBezTo>
                      <a:pt x="1038" y="1349"/>
                      <a:pt x="1028" y="1369"/>
                      <a:pt x="1017" y="1379"/>
                    </a:cubicBezTo>
                    <a:cubicBezTo>
                      <a:pt x="1007" y="1400"/>
                      <a:pt x="987" y="1411"/>
                      <a:pt x="976" y="1432"/>
                    </a:cubicBezTo>
                    <a:cubicBezTo>
                      <a:pt x="966" y="1442"/>
                      <a:pt x="955" y="1442"/>
                      <a:pt x="934" y="1452"/>
                    </a:cubicBezTo>
                    <a:cubicBezTo>
                      <a:pt x="925" y="1452"/>
                      <a:pt x="904" y="1462"/>
                      <a:pt x="883" y="1462"/>
                    </a:cubicBezTo>
                    <a:lnTo>
                      <a:pt x="842" y="1462"/>
                    </a:lnTo>
                    <a:cubicBezTo>
                      <a:pt x="831" y="1462"/>
                      <a:pt x="810" y="1452"/>
                      <a:pt x="789" y="1452"/>
                    </a:cubicBezTo>
                    <a:cubicBezTo>
                      <a:pt x="768" y="1442"/>
                      <a:pt x="759" y="1432"/>
                      <a:pt x="738" y="1411"/>
                    </a:cubicBezTo>
                    <a:cubicBezTo>
                      <a:pt x="717" y="1400"/>
                      <a:pt x="696" y="1379"/>
                      <a:pt x="686" y="1359"/>
                    </a:cubicBezTo>
                    <a:cubicBezTo>
                      <a:pt x="665" y="1338"/>
                      <a:pt x="655" y="1307"/>
                      <a:pt x="644" y="1286"/>
                    </a:cubicBezTo>
                    <a:lnTo>
                      <a:pt x="634" y="1255"/>
                    </a:lnTo>
                    <a:cubicBezTo>
                      <a:pt x="623" y="1245"/>
                      <a:pt x="613" y="1224"/>
                      <a:pt x="593" y="1224"/>
                    </a:cubicBezTo>
                    <a:cubicBezTo>
                      <a:pt x="561" y="1234"/>
                      <a:pt x="551" y="1255"/>
                      <a:pt x="551" y="1276"/>
                    </a:cubicBezTo>
                    <a:cubicBezTo>
                      <a:pt x="551" y="1296"/>
                      <a:pt x="561" y="1307"/>
                      <a:pt x="561" y="1317"/>
                    </a:cubicBezTo>
                    <a:cubicBezTo>
                      <a:pt x="561" y="1369"/>
                      <a:pt x="572" y="1411"/>
                      <a:pt x="561" y="1462"/>
                    </a:cubicBezTo>
                    <a:lnTo>
                      <a:pt x="530" y="1587"/>
                    </a:lnTo>
                    <a:cubicBezTo>
                      <a:pt x="520" y="1608"/>
                      <a:pt x="510" y="1618"/>
                      <a:pt x="499" y="1639"/>
                    </a:cubicBezTo>
                    <a:cubicBezTo>
                      <a:pt x="489" y="1649"/>
                      <a:pt x="478" y="1660"/>
                      <a:pt x="457" y="1670"/>
                    </a:cubicBezTo>
                    <a:cubicBezTo>
                      <a:pt x="457" y="1681"/>
                      <a:pt x="437" y="1691"/>
                      <a:pt x="427" y="1691"/>
                    </a:cubicBezTo>
                    <a:cubicBezTo>
                      <a:pt x="416" y="1701"/>
                      <a:pt x="406" y="1701"/>
                      <a:pt x="385" y="1701"/>
                    </a:cubicBezTo>
                    <a:lnTo>
                      <a:pt x="354" y="1701"/>
                    </a:lnTo>
                    <a:cubicBezTo>
                      <a:pt x="344" y="1701"/>
                      <a:pt x="323" y="1701"/>
                      <a:pt x="312" y="1691"/>
                    </a:cubicBezTo>
                    <a:cubicBezTo>
                      <a:pt x="291" y="1691"/>
                      <a:pt x="281" y="1681"/>
                      <a:pt x="271" y="1670"/>
                    </a:cubicBezTo>
                    <a:lnTo>
                      <a:pt x="219" y="1618"/>
                    </a:lnTo>
                    <a:cubicBezTo>
                      <a:pt x="178" y="1566"/>
                      <a:pt x="146" y="1494"/>
                      <a:pt x="115" y="1432"/>
                    </a:cubicBezTo>
                    <a:lnTo>
                      <a:pt x="105" y="1400"/>
                    </a:lnTo>
                    <a:lnTo>
                      <a:pt x="95" y="1369"/>
                    </a:lnTo>
                    <a:lnTo>
                      <a:pt x="74" y="1328"/>
                    </a:lnTo>
                    <a:cubicBezTo>
                      <a:pt x="74" y="1307"/>
                      <a:pt x="53" y="1296"/>
                      <a:pt x="42" y="1296"/>
                    </a:cubicBezTo>
                    <a:cubicBezTo>
                      <a:pt x="22" y="1307"/>
                      <a:pt x="12" y="1307"/>
                      <a:pt x="1" y="1328"/>
                    </a:cubicBezTo>
                    <a:lnTo>
                      <a:pt x="1" y="1349"/>
                    </a:lnTo>
                    <a:lnTo>
                      <a:pt x="12" y="1369"/>
                    </a:lnTo>
                    <a:cubicBezTo>
                      <a:pt x="53" y="1473"/>
                      <a:pt x="84" y="1566"/>
                      <a:pt x="146" y="1649"/>
                    </a:cubicBezTo>
                    <a:cubicBezTo>
                      <a:pt x="178" y="1691"/>
                      <a:pt x="208" y="1722"/>
                      <a:pt x="250" y="1743"/>
                    </a:cubicBezTo>
                    <a:cubicBezTo>
                      <a:pt x="281" y="1774"/>
                      <a:pt x="323" y="1784"/>
                      <a:pt x="364" y="1784"/>
                    </a:cubicBezTo>
                    <a:lnTo>
                      <a:pt x="395" y="1784"/>
                    </a:lnTo>
                    <a:cubicBezTo>
                      <a:pt x="447" y="1774"/>
                      <a:pt x="489" y="1753"/>
                      <a:pt x="520" y="1722"/>
                    </a:cubicBezTo>
                    <a:cubicBezTo>
                      <a:pt x="540" y="1711"/>
                      <a:pt x="551" y="1691"/>
                      <a:pt x="572" y="1670"/>
                    </a:cubicBezTo>
                    <a:cubicBezTo>
                      <a:pt x="582" y="1649"/>
                      <a:pt x="603" y="1618"/>
                      <a:pt x="613" y="1598"/>
                    </a:cubicBezTo>
                    <a:cubicBezTo>
                      <a:pt x="634" y="1545"/>
                      <a:pt x="634" y="1483"/>
                      <a:pt x="644" y="1432"/>
                    </a:cubicBezTo>
                    <a:cubicBezTo>
                      <a:pt x="655" y="1452"/>
                      <a:pt x="665" y="1462"/>
                      <a:pt x="676" y="1473"/>
                    </a:cubicBezTo>
                    <a:cubicBezTo>
                      <a:pt x="696" y="1494"/>
                      <a:pt x="717" y="1504"/>
                      <a:pt x="748" y="1515"/>
                    </a:cubicBezTo>
                    <a:cubicBezTo>
                      <a:pt x="779" y="1535"/>
                      <a:pt x="821" y="1545"/>
                      <a:pt x="872" y="1545"/>
                    </a:cubicBezTo>
                    <a:cubicBezTo>
                      <a:pt x="904" y="1545"/>
                      <a:pt x="925" y="1545"/>
                      <a:pt x="945" y="1535"/>
                    </a:cubicBezTo>
                    <a:cubicBezTo>
                      <a:pt x="976" y="1525"/>
                      <a:pt x="997" y="1515"/>
                      <a:pt x="1017" y="1504"/>
                    </a:cubicBezTo>
                    <a:cubicBezTo>
                      <a:pt x="1070" y="1462"/>
                      <a:pt x="1111" y="1421"/>
                      <a:pt x="1121" y="1379"/>
                    </a:cubicBezTo>
                    <a:cubicBezTo>
                      <a:pt x="1142" y="1349"/>
                      <a:pt x="1153" y="1317"/>
                      <a:pt x="1153" y="1296"/>
                    </a:cubicBezTo>
                    <a:cubicBezTo>
                      <a:pt x="1163" y="1266"/>
                      <a:pt x="1163" y="1234"/>
                      <a:pt x="1153" y="1203"/>
                    </a:cubicBezTo>
                    <a:cubicBezTo>
                      <a:pt x="1153" y="1130"/>
                      <a:pt x="1132" y="1068"/>
                      <a:pt x="1111" y="1027"/>
                    </a:cubicBezTo>
                    <a:cubicBezTo>
                      <a:pt x="1100" y="1006"/>
                      <a:pt x="1090" y="975"/>
                      <a:pt x="1080" y="955"/>
                    </a:cubicBezTo>
                    <a:lnTo>
                      <a:pt x="1080" y="955"/>
                    </a:lnTo>
                    <a:cubicBezTo>
                      <a:pt x="1100" y="964"/>
                      <a:pt x="1111" y="964"/>
                      <a:pt x="1142" y="964"/>
                    </a:cubicBezTo>
                    <a:cubicBezTo>
                      <a:pt x="1183" y="964"/>
                      <a:pt x="1215" y="955"/>
                      <a:pt x="1256" y="944"/>
                    </a:cubicBezTo>
                    <a:cubicBezTo>
                      <a:pt x="1277" y="944"/>
                      <a:pt x="1308" y="923"/>
                      <a:pt x="1349" y="902"/>
                    </a:cubicBezTo>
                    <a:cubicBezTo>
                      <a:pt x="1381" y="892"/>
                      <a:pt x="1402" y="872"/>
                      <a:pt x="1432" y="840"/>
                    </a:cubicBezTo>
                    <a:cubicBezTo>
                      <a:pt x="1453" y="819"/>
                      <a:pt x="1485" y="789"/>
                      <a:pt x="1505" y="757"/>
                    </a:cubicBezTo>
                    <a:cubicBezTo>
                      <a:pt x="1526" y="726"/>
                      <a:pt x="1536" y="695"/>
                      <a:pt x="1547" y="664"/>
                    </a:cubicBezTo>
                    <a:cubicBezTo>
                      <a:pt x="1568" y="623"/>
                      <a:pt x="1568" y="581"/>
                      <a:pt x="1578" y="550"/>
                    </a:cubicBezTo>
                    <a:cubicBezTo>
                      <a:pt x="1578" y="508"/>
                      <a:pt x="1578" y="477"/>
                      <a:pt x="1568" y="436"/>
                    </a:cubicBezTo>
                    <a:cubicBezTo>
                      <a:pt x="1568" y="394"/>
                      <a:pt x="1557" y="363"/>
                      <a:pt x="1536" y="332"/>
                    </a:cubicBezTo>
                    <a:cubicBezTo>
                      <a:pt x="1515" y="270"/>
                      <a:pt x="1474" y="218"/>
                      <a:pt x="1412" y="176"/>
                    </a:cubicBezTo>
                    <a:cubicBezTo>
                      <a:pt x="1370" y="135"/>
                      <a:pt x="1308" y="104"/>
                      <a:pt x="1236" y="72"/>
                    </a:cubicBezTo>
                    <a:cubicBezTo>
                      <a:pt x="1163" y="42"/>
                      <a:pt x="1090" y="21"/>
                      <a:pt x="1028" y="10"/>
                    </a:cubicBezTo>
                    <a:cubicBezTo>
                      <a:pt x="1017" y="0"/>
                      <a:pt x="1017" y="0"/>
                      <a:pt x="1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6859202" y="1526197"/>
                <a:ext cx="196855" cy="181892"/>
              </a:xfrm>
              <a:custGeom>
                <a:rect b="b" l="l" r="r" t="t"/>
                <a:pathLst>
                  <a:path extrusionOk="0" h="4036" w="4368">
                    <a:moveTo>
                      <a:pt x="1183" y="0"/>
                    </a:moveTo>
                    <a:cubicBezTo>
                      <a:pt x="1090" y="0"/>
                      <a:pt x="1017" y="11"/>
                      <a:pt x="944" y="21"/>
                    </a:cubicBezTo>
                    <a:cubicBezTo>
                      <a:pt x="809" y="32"/>
                      <a:pt x="685" y="73"/>
                      <a:pt x="571" y="125"/>
                    </a:cubicBezTo>
                    <a:cubicBezTo>
                      <a:pt x="447" y="187"/>
                      <a:pt x="332" y="270"/>
                      <a:pt x="249" y="385"/>
                    </a:cubicBezTo>
                    <a:cubicBezTo>
                      <a:pt x="239" y="405"/>
                      <a:pt x="228" y="436"/>
                      <a:pt x="228" y="468"/>
                    </a:cubicBezTo>
                    <a:cubicBezTo>
                      <a:pt x="115" y="664"/>
                      <a:pt x="42" y="882"/>
                      <a:pt x="21" y="1100"/>
                    </a:cubicBezTo>
                    <a:cubicBezTo>
                      <a:pt x="0" y="1328"/>
                      <a:pt x="32" y="1567"/>
                      <a:pt x="115" y="1816"/>
                    </a:cubicBezTo>
                    <a:cubicBezTo>
                      <a:pt x="187" y="2033"/>
                      <a:pt x="301" y="2252"/>
                      <a:pt x="467" y="2480"/>
                    </a:cubicBezTo>
                    <a:cubicBezTo>
                      <a:pt x="612" y="2687"/>
                      <a:pt x="799" y="2884"/>
                      <a:pt x="1017" y="3071"/>
                    </a:cubicBezTo>
                    <a:cubicBezTo>
                      <a:pt x="1224" y="3248"/>
                      <a:pt x="1452" y="3403"/>
                      <a:pt x="1712" y="3548"/>
                    </a:cubicBezTo>
                    <a:cubicBezTo>
                      <a:pt x="1950" y="3693"/>
                      <a:pt x="2189" y="3797"/>
                      <a:pt x="2448" y="3880"/>
                    </a:cubicBezTo>
                    <a:cubicBezTo>
                      <a:pt x="2759" y="3984"/>
                      <a:pt x="3050" y="4036"/>
                      <a:pt x="3319" y="4036"/>
                    </a:cubicBezTo>
                    <a:cubicBezTo>
                      <a:pt x="3527" y="4036"/>
                      <a:pt x="3714" y="4004"/>
                      <a:pt x="3880" y="3953"/>
                    </a:cubicBezTo>
                    <a:cubicBezTo>
                      <a:pt x="4066" y="3891"/>
                      <a:pt x="4191" y="3818"/>
                      <a:pt x="4264" y="3714"/>
                    </a:cubicBezTo>
                    <a:cubicBezTo>
                      <a:pt x="4347" y="3610"/>
                      <a:pt x="4368" y="3486"/>
                      <a:pt x="4347" y="3351"/>
                    </a:cubicBezTo>
                    <a:cubicBezTo>
                      <a:pt x="4326" y="3237"/>
                      <a:pt x="4274" y="3123"/>
                      <a:pt x="4181" y="2988"/>
                    </a:cubicBezTo>
                    <a:cubicBezTo>
                      <a:pt x="4170" y="2978"/>
                      <a:pt x="4160" y="2967"/>
                      <a:pt x="4149" y="2946"/>
                    </a:cubicBezTo>
                    <a:lnTo>
                      <a:pt x="4181" y="2946"/>
                    </a:lnTo>
                    <a:cubicBezTo>
                      <a:pt x="4222" y="2936"/>
                      <a:pt x="4253" y="2916"/>
                      <a:pt x="4285" y="2874"/>
                    </a:cubicBezTo>
                    <a:cubicBezTo>
                      <a:pt x="4357" y="2801"/>
                      <a:pt x="4357" y="2687"/>
                      <a:pt x="4347" y="2635"/>
                    </a:cubicBezTo>
                    <a:cubicBezTo>
                      <a:pt x="4326" y="2521"/>
                      <a:pt x="4274" y="2418"/>
                      <a:pt x="4222" y="2324"/>
                    </a:cubicBezTo>
                    <a:cubicBezTo>
                      <a:pt x="4160" y="2210"/>
                      <a:pt x="4077" y="2116"/>
                      <a:pt x="4004" y="2033"/>
                    </a:cubicBezTo>
                    <a:cubicBezTo>
                      <a:pt x="3911" y="1930"/>
                      <a:pt x="3807" y="1837"/>
                      <a:pt x="3724" y="1775"/>
                    </a:cubicBezTo>
                    <a:cubicBezTo>
                      <a:pt x="3745" y="1775"/>
                      <a:pt x="3755" y="1764"/>
                      <a:pt x="3776" y="1754"/>
                    </a:cubicBezTo>
                    <a:cubicBezTo>
                      <a:pt x="3828" y="1733"/>
                      <a:pt x="3870" y="1702"/>
                      <a:pt x="3900" y="1650"/>
                    </a:cubicBezTo>
                    <a:cubicBezTo>
                      <a:pt x="3932" y="1598"/>
                      <a:pt x="3932" y="1536"/>
                      <a:pt x="3921" y="1494"/>
                    </a:cubicBezTo>
                    <a:cubicBezTo>
                      <a:pt x="3921" y="1422"/>
                      <a:pt x="3890" y="1360"/>
                      <a:pt x="3859" y="1307"/>
                    </a:cubicBezTo>
                    <a:cubicBezTo>
                      <a:pt x="3817" y="1224"/>
                      <a:pt x="3755" y="1141"/>
                      <a:pt x="3693" y="1079"/>
                    </a:cubicBezTo>
                    <a:cubicBezTo>
                      <a:pt x="3455" y="809"/>
                      <a:pt x="3133" y="581"/>
                      <a:pt x="2729" y="394"/>
                    </a:cubicBezTo>
                    <a:cubicBezTo>
                      <a:pt x="2583" y="332"/>
                      <a:pt x="2407" y="260"/>
                      <a:pt x="2189" y="198"/>
                    </a:cubicBezTo>
                    <a:cubicBezTo>
                      <a:pt x="2054" y="156"/>
                      <a:pt x="1899" y="104"/>
                      <a:pt x="1722" y="63"/>
                    </a:cubicBezTo>
                    <a:cubicBezTo>
                      <a:pt x="1535" y="21"/>
                      <a:pt x="1349" y="0"/>
                      <a:pt x="1183"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6860103" y="1578116"/>
                <a:ext cx="196404" cy="129975"/>
              </a:xfrm>
              <a:custGeom>
                <a:rect b="b" l="l" r="r" t="t"/>
                <a:pathLst>
                  <a:path extrusionOk="0" h="2884" w="4358">
                    <a:moveTo>
                      <a:pt x="3746" y="0"/>
                    </a:moveTo>
                    <a:cubicBezTo>
                      <a:pt x="3746" y="21"/>
                      <a:pt x="3746" y="42"/>
                      <a:pt x="3756" y="62"/>
                    </a:cubicBezTo>
                    <a:lnTo>
                      <a:pt x="3756" y="125"/>
                    </a:lnTo>
                    <a:cubicBezTo>
                      <a:pt x="3746" y="145"/>
                      <a:pt x="3746" y="155"/>
                      <a:pt x="3735" y="176"/>
                    </a:cubicBezTo>
                    <a:cubicBezTo>
                      <a:pt x="3735" y="197"/>
                      <a:pt x="3725" y="208"/>
                      <a:pt x="3714" y="228"/>
                    </a:cubicBezTo>
                    <a:cubicBezTo>
                      <a:pt x="3694" y="249"/>
                      <a:pt x="3673" y="270"/>
                      <a:pt x="3642" y="291"/>
                    </a:cubicBezTo>
                    <a:cubicBezTo>
                      <a:pt x="3611" y="311"/>
                      <a:pt x="3569" y="321"/>
                      <a:pt x="3538" y="332"/>
                    </a:cubicBezTo>
                    <a:cubicBezTo>
                      <a:pt x="3497" y="332"/>
                      <a:pt x="3455" y="342"/>
                      <a:pt x="3414" y="342"/>
                    </a:cubicBezTo>
                    <a:cubicBezTo>
                      <a:pt x="3372" y="342"/>
                      <a:pt x="3320" y="332"/>
                      <a:pt x="3279" y="332"/>
                    </a:cubicBezTo>
                    <a:cubicBezTo>
                      <a:pt x="3310" y="353"/>
                      <a:pt x="3341" y="384"/>
                      <a:pt x="3362" y="404"/>
                    </a:cubicBezTo>
                    <a:cubicBezTo>
                      <a:pt x="3455" y="487"/>
                      <a:pt x="3538" y="570"/>
                      <a:pt x="3621" y="664"/>
                    </a:cubicBezTo>
                    <a:cubicBezTo>
                      <a:pt x="3704" y="747"/>
                      <a:pt x="3777" y="851"/>
                      <a:pt x="3850" y="944"/>
                    </a:cubicBezTo>
                    <a:cubicBezTo>
                      <a:pt x="3901" y="1037"/>
                      <a:pt x="3953" y="1130"/>
                      <a:pt x="3984" y="1234"/>
                    </a:cubicBezTo>
                    <a:cubicBezTo>
                      <a:pt x="3995" y="1276"/>
                      <a:pt x="4005" y="1328"/>
                      <a:pt x="4005" y="1379"/>
                    </a:cubicBezTo>
                    <a:cubicBezTo>
                      <a:pt x="4005" y="1421"/>
                      <a:pt x="3995" y="1462"/>
                      <a:pt x="3984" y="1494"/>
                    </a:cubicBezTo>
                    <a:cubicBezTo>
                      <a:pt x="3974" y="1525"/>
                      <a:pt x="3963" y="1556"/>
                      <a:pt x="3943" y="1577"/>
                    </a:cubicBezTo>
                    <a:cubicBezTo>
                      <a:pt x="3933" y="1598"/>
                      <a:pt x="3912" y="1618"/>
                      <a:pt x="3891" y="1639"/>
                    </a:cubicBezTo>
                    <a:cubicBezTo>
                      <a:pt x="3860" y="1660"/>
                      <a:pt x="3818" y="1691"/>
                      <a:pt x="3777" y="1701"/>
                    </a:cubicBezTo>
                    <a:cubicBezTo>
                      <a:pt x="3725" y="1711"/>
                      <a:pt x="3673" y="1711"/>
                      <a:pt x="3611" y="1711"/>
                    </a:cubicBezTo>
                    <a:cubicBezTo>
                      <a:pt x="3559" y="1701"/>
                      <a:pt x="3507" y="1691"/>
                      <a:pt x="3455" y="1670"/>
                    </a:cubicBezTo>
                    <a:cubicBezTo>
                      <a:pt x="3403" y="1660"/>
                      <a:pt x="3352" y="1639"/>
                      <a:pt x="3299" y="1618"/>
                    </a:cubicBezTo>
                    <a:cubicBezTo>
                      <a:pt x="3289" y="1618"/>
                      <a:pt x="3279" y="1618"/>
                      <a:pt x="3269" y="1608"/>
                    </a:cubicBezTo>
                    <a:lnTo>
                      <a:pt x="3269" y="1608"/>
                    </a:lnTo>
                    <a:lnTo>
                      <a:pt x="3362" y="1732"/>
                    </a:lnTo>
                    <a:cubicBezTo>
                      <a:pt x="3382" y="1764"/>
                      <a:pt x="3403" y="1794"/>
                      <a:pt x="3424" y="1836"/>
                    </a:cubicBezTo>
                    <a:cubicBezTo>
                      <a:pt x="3435" y="1847"/>
                      <a:pt x="3445" y="1867"/>
                      <a:pt x="3455" y="1888"/>
                    </a:cubicBezTo>
                    <a:lnTo>
                      <a:pt x="3486" y="1950"/>
                    </a:lnTo>
                    <a:cubicBezTo>
                      <a:pt x="3497" y="1981"/>
                      <a:pt x="3507" y="2013"/>
                      <a:pt x="3507" y="2033"/>
                    </a:cubicBezTo>
                    <a:cubicBezTo>
                      <a:pt x="3528" y="2126"/>
                      <a:pt x="3538" y="2209"/>
                      <a:pt x="3518" y="2292"/>
                    </a:cubicBezTo>
                    <a:cubicBezTo>
                      <a:pt x="3507" y="2354"/>
                      <a:pt x="3476" y="2417"/>
                      <a:pt x="3424" y="2458"/>
                    </a:cubicBezTo>
                    <a:cubicBezTo>
                      <a:pt x="3393" y="2479"/>
                      <a:pt x="3362" y="2500"/>
                      <a:pt x="3331" y="2510"/>
                    </a:cubicBezTo>
                    <a:cubicBezTo>
                      <a:pt x="3299" y="2520"/>
                      <a:pt x="3269" y="2531"/>
                      <a:pt x="3227" y="2531"/>
                    </a:cubicBezTo>
                    <a:cubicBezTo>
                      <a:pt x="3186" y="2536"/>
                      <a:pt x="3144" y="2539"/>
                      <a:pt x="3103" y="2539"/>
                    </a:cubicBezTo>
                    <a:cubicBezTo>
                      <a:pt x="3061" y="2539"/>
                      <a:pt x="3020" y="2536"/>
                      <a:pt x="2978" y="2531"/>
                    </a:cubicBezTo>
                    <a:cubicBezTo>
                      <a:pt x="2875" y="2520"/>
                      <a:pt x="2781" y="2500"/>
                      <a:pt x="2677" y="2469"/>
                    </a:cubicBezTo>
                    <a:cubicBezTo>
                      <a:pt x="2470" y="2417"/>
                      <a:pt x="2262" y="2344"/>
                      <a:pt x="2055" y="2251"/>
                    </a:cubicBezTo>
                    <a:cubicBezTo>
                      <a:pt x="1962" y="2220"/>
                      <a:pt x="1879" y="2178"/>
                      <a:pt x="1785" y="2137"/>
                    </a:cubicBezTo>
                    <a:cubicBezTo>
                      <a:pt x="1713" y="2096"/>
                      <a:pt x="1640" y="2064"/>
                      <a:pt x="1578" y="2022"/>
                    </a:cubicBezTo>
                    <a:cubicBezTo>
                      <a:pt x="1547" y="2013"/>
                      <a:pt x="1526" y="2002"/>
                      <a:pt x="1505" y="1981"/>
                    </a:cubicBezTo>
                    <a:cubicBezTo>
                      <a:pt x="1464" y="1960"/>
                      <a:pt x="1422" y="1930"/>
                      <a:pt x="1381" y="1909"/>
                    </a:cubicBezTo>
                    <a:cubicBezTo>
                      <a:pt x="1236" y="1805"/>
                      <a:pt x="1100" y="1691"/>
                      <a:pt x="966" y="1577"/>
                    </a:cubicBezTo>
                    <a:cubicBezTo>
                      <a:pt x="821" y="1442"/>
                      <a:pt x="685" y="1317"/>
                      <a:pt x="561" y="1172"/>
                    </a:cubicBezTo>
                    <a:cubicBezTo>
                      <a:pt x="447" y="1027"/>
                      <a:pt x="333" y="881"/>
                      <a:pt x="229" y="715"/>
                    </a:cubicBezTo>
                    <a:cubicBezTo>
                      <a:pt x="146" y="570"/>
                      <a:pt x="63" y="415"/>
                      <a:pt x="1" y="259"/>
                    </a:cubicBezTo>
                    <a:lnTo>
                      <a:pt x="1" y="259"/>
                    </a:lnTo>
                    <a:cubicBezTo>
                      <a:pt x="12" y="394"/>
                      <a:pt x="42" y="529"/>
                      <a:pt x="95" y="664"/>
                    </a:cubicBezTo>
                    <a:cubicBezTo>
                      <a:pt x="167" y="881"/>
                      <a:pt x="281" y="1100"/>
                      <a:pt x="447" y="1328"/>
                    </a:cubicBezTo>
                    <a:cubicBezTo>
                      <a:pt x="602" y="1535"/>
                      <a:pt x="789" y="1732"/>
                      <a:pt x="997" y="1919"/>
                    </a:cubicBezTo>
                    <a:cubicBezTo>
                      <a:pt x="1204" y="2096"/>
                      <a:pt x="1432" y="2261"/>
                      <a:pt x="1681" y="2407"/>
                    </a:cubicBezTo>
                    <a:cubicBezTo>
                      <a:pt x="1920" y="2541"/>
                      <a:pt x="2169" y="2645"/>
                      <a:pt x="2428" y="2728"/>
                    </a:cubicBezTo>
                    <a:cubicBezTo>
                      <a:pt x="2739" y="2832"/>
                      <a:pt x="3030" y="2884"/>
                      <a:pt x="3299" y="2884"/>
                    </a:cubicBezTo>
                    <a:cubicBezTo>
                      <a:pt x="3507" y="2884"/>
                      <a:pt x="3694" y="2852"/>
                      <a:pt x="3870" y="2801"/>
                    </a:cubicBezTo>
                    <a:cubicBezTo>
                      <a:pt x="4046" y="2749"/>
                      <a:pt x="4171" y="2666"/>
                      <a:pt x="4254" y="2562"/>
                    </a:cubicBezTo>
                    <a:cubicBezTo>
                      <a:pt x="4327" y="2458"/>
                      <a:pt x="4357" y="2334"/>
                      <a:pt x="4327" y="2199"/>
                    </a:cubicBezTo>
                    <a:cubicBezTo>
                      <a:pt x="4306" y="2085"/>
                      <a:pt x="4254" y="1971"/>
                      <a:pt x="4161" y="1836"/>
                    </a:cubicBezTo>
                    <a:cubicBezTo>
                      <a:pt x="4150" y="1826"/>
                      <a:pt x="4140" y="1815"/>
                      <a:pt x="4129" y="1794"/>
                    </a:cubicBezTo>
                    <a:lnTo>
                      <a:pt x="4161" y="1794"/>
                    </a:lnTo>
                    <a:cubicBezTo>
                      <a:pt x="4202" y="1784"/>
                      <a:pt x="4244" y="1764"/>
                      <a:pt x="4275" y="1722"/>
                    </a:cubicBezTo>
                    <a:cubicBezTo>
                      <a:pt x="4337" y="1649"/>
                      <a:pt x="4337" y="1535"/>
                      <a:pt x="4327" y="1483"/>
                    </a:cubicBezTo>
                    <a:cubicBezTo>
                      <a:pt x="4316" y="1369"/>
                      <a:pt x="4254" y="1255"/>
                      <a:pt x="4202" y="1172"/>
                    </a:cubicBezTo>
                    <a:cubicBezTo>
                      <a:pt x="4140" y="1058"/>
                      <a:pt x="4057" y="954"/>
                      <a:pt x="3984" y="881"/>
                    </a:cubicBezTo>
                    <a:cubicBezTo>
                      <a:pt x="3891" y="778"/>
                      <a:pt x="3787" y="695"/>
                      <a:pt x="3704" y="623"/>
                    </a:cubicBezTo>
                    <a:lnTo>
                      <a:pt x="3714" y="623"/>
                    </a:lnTo>
                    <a:cubicBezTo>
                      <a:pt x="3735" y="623"/>
                      <a:pt x="3746" y="612"/>
                      <a:pt x="3756" y="612"/>
                    </a:cubicBezTo>
                    <a:cubicBezTo>
                      <a:pt x="3808" y="581"/>
                      <a:pt x="3850" y="550"/>
                      <a:pt x="3880" y="498"/>
                    </a:cubicBezTo>
                    <a:cubicBezTo>
                      <a:pt x="3912" y="446"/>
                      <a:pt x="3912" y="384"/>
                      <a:pt x="3912" y="342"/>
                    </a:cubicBezTo>
                    <a:cubicBezTo>
                      <a:pt x="3901" y="270"/>
                      <a:pt x="3870" y="208"/>
                      <a:pt x="3839" y="155"/>
                    </a:cubicBezTo>
                    <a:cubicBezTo>
                      <a:pt x="3818" y="104"/>
                      <a:pt x="3777" y="52"/>
                      <a:pt x="374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7037311" y="1638867"/>
                <a:ext cx="45" cy="45"/>
              </a:xfrm>
              <a:custGeom>
                <a:rect b="b" l="l" r="r" t="t"/>
                <a:pathLst>
                  <a:path extrusionOk="0" h="1" w="1">
                    <a:moveTo>
                      <a:pt x="1" y="1"/>
                    </a:moveTo>
                    <a:lnTo>
                      <a:pt x="1" y="1"/>
                    </a:lnTo>
                    <a:close/>
                  </a:path>
                </a:pathLst>
              </a:custGeom>
              <a:solidFill>
                <a:srgbClr val="789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6"/>
              <p:cNvSpPr/>
              <p:nvPr/>
            </p:nvSpPr>
            <p:spPr>
              <a:xfrm>
                <a:off x="6832071" y="1569688"/>
                <a:ext cx="227726" cy="141872"/>
              </a:xfrm>
              <a:custGeom>
                <a:rect b="b" l="l" r="r" t="t"/>
                <a:pathLst>
                  <a:path extrusionOk="0" h="3148" w="5053">
                    <a:moveTo>
                      <a:pt x="32" y="0"/>
                    </a:moveTo>
                    <a:cubicBezTo>
                      <a:pt x="11" y="0"/>
                      <a:pt x="0" y="21"/>
                      <a:pt x="0" y="42"/>
                    </a:cubicBezTo>
                    <a:cubicBezTo>
                      <a:pt x="0" y="114"/>
                      <a:pt x="21" y="187"/>
                      <a:pt x="53" y="259"/>
                    </a:cubicBezTo>
                    <a:cubicBezTo>
                      <a:pt x="83" y="322"/>
                      <a:pt x="125" y="384"/>
                      <a:pt x="187" y="436"/>
                    </a:cubicBezTo>
                    <a:cubicBezTo>
                      <a:pt x="219" y="457"/>
                      <a:pt x="249" y="467"/>
                      <a:pt x="281" y="478"/>
                    </a:cubicBezTo>
                    <a:cubicBezTo>
                      <a:pt x="312" y="488"/>
                      <a:pt x="343" y="488"/>
                      <a:pt x="374" y="488"/>
                    </a:cubicBezTo>
                    <a:cubicBezTo>
                      <a:pt x="426" y="478"/>
                      <a:pt x="468" y="446"/>
                      <a:pt x="509" y="405"/>
                    </a:cubicBezTo>
                    <a:cubicBezTo>
                      <a:pt x="581" y="706"/>
                      <a:pt x="706" y="996"/>
                      <a:pt x="851" y="1266"/>
                    </a:cubicBezTo>
                    <a:cubicBezTo>
                      <a:pt x="1028" y="1566"/>
                      <a:pt x="1245" y="1836"/>
                      <a:pt x="1494" y="2085"/>
                    </a:cubicBezTo>
                    <a:cubicBezTo>
                      <a:pt x="1733" y="2324"/>
                      <a:pt x="2024" y="2531"/>
                      <a:pt x="2324" y="2697"/>
                    </a:cubicBezTo>
                    <a:cubicBezTo>
                      <a:pt x="2480" y="2780"/>
                      <a:pt x="2635" y="2853"/>
                      <a:pt x="2801" y="2915"/>
                    </a:cubicBezTo>
                    <a:cubicBezTo>
                      <a:pt x="2957" y="2967"/>
                      <a:pt x="3123" y="3019"/>
                      <a:pt x="3289" y="3050"/>
                    </a:cubicBezTo>
                    <a:cubicBezTo>
                      <a:pt x="3393" y="3081"/>
                      <a:pt x="3507" y="3102"/>
                      <a:pt x="3621" y="3112"/>
                    </a:cubicBezTo>
                    <a:cubicBezTo>
                      <a:pt x="3735" y="3133"/>
                      <a:pt x="3849" y="3143"/>
                      <a:pt x="3974" y="3143"/>
                    </a:cubicBezTo>
                    <a:cubicBezTo>
                      <a:pt x="4004" y="3146"/>
                      <a:pt x="4035" y="3147"/>
                      <a:pt x="4066" y="3147"/>
                    </a:cubicBezTo>
                    <a:cubicBezTo>
                      <a:pt x="4150" y="3147"/>
                      <a:pt x="4235" y="3137"/>
                      <a:pt x="4326" y="3122"/>
                    </a:cubicBezTo>
                    <a:cubicBezTo>
                      <a:pt x="4430" y="3102"/>
                      <a:pt x="4544" y="3071"/>
                      <a:pt x="4638" y="3019"/>
                    </a:cubicBezTo>
                    <a:cubicBezTo>
                      <a:pt x="4741" y="2956"/>
                      <a:pt x="4834" y="2884"/>
                      <a:pt x="4917" y="2790"/>
                    </a:cubicBezTo>
                    <a:cubicBezTo>
                      <a:pt x="4949" y="2739"/>
                      <a:pt x="4970" y="2697"/>
                      <a:pt x="4990" y="2645"/>
                    </a:cubicBezTo>
                    <a:cubicBezTo>
                      <a:pt x="5000" y="2624"/>
                      <a:pt x="5011" y="2594"/>
                      <a:pt x="5021" y="2573"/>
                    </a:cubicBezTo>
                    <a:cubicBezTo>
                      <a:pt x="5032" y="2541"/>
                      <a:pt x="5032" y="2511"/>
                      <a:pt x="5042" y="2479"/>
                    </a:cubicBezTo>
                    <a:cubicBezTo>
                      <a:pt x="5053" y="2375"/>
                      <a:pt x="5021" y="2262"/>
                      <a:pt x="4979" y="2168"/>
                    </a:cubicBezTo>
                    <a:cubicBezTo>
                      <a:pt x="4928" y="2054"/>
                      <a:pt x="4845" y="1951"/>
                      <a:pt x="4751" y="1878"/>
                    </a:cubicBezTo>
                    <a:cubicBezTo>
                      <a:pt x="4737" y="1864"/>
                      <a:pt x="4721" y="1858"/>
                      <a:pt x="4705" y="1858"/>
                    </a:cubicBezTo>
                    <a:cubicBezTo>
                      <a:pt x="4685" y="1858"/>
                      <a:pt x="4665" y="1866"/>
                      <a:pt x="4648" y="1878"/>
                    </a:cubicBezTo>
                    <a:cubicBezTo>
                      <a:pt x="4627" y="1909"/>
                      <a:pt x="4638" y="1951"/>
                      <a:pt x="4658" y="1981"/>
                    </a:cubicBezTo>
                    <a:cubicBezTo>
                      <a:pt x="4689" y="2002"/>
                      <a:pt x="4710" y="2023"/>
                      <a:pt x="4731" y="2044"/>
                    </a:cubicBezTo>
                    <a:cubicBezTo>
                      <a:pt x="4751" y="2064"/>
                      <a:pt x="4762" y="2085"/>
                      <a:pt x="4783" y="2106"/>
                    </a:cubicBezTo>
                    <a:cubicBezTo>
                      <a:pt x="4804" y="2137"/>
                      <a:pt x="4814" y="2158"/>
                      <a:pt x="4824" y="2189"/>
                    </a:cubicBezTo>
                    <a:cubicBezTo>
                      <a:pt x="4845" y="2230"/>
                      <a:pt x="4866" y="2272"/>
                      <a:pt x="4876" y="2313"/>
                    </a:cubicBezTo>
                    <a:cubicBezTo>
                      <a:pt x="4876" y="2355"/>
                      <a:pt x="4887" y="2386"/>
                      <a:pt x="4887" y="2417"/>
                    </a:cubicBezTo>
                    <a:cubicBezTo>
                      <a:pt x="4887" y="2458"/>
                      <a:pt x="4876" y="2500"/>
                      <a:pt x="4866" y="2531"/>
                    </a:cubicBezTo>
                    <a:cubicBezTo>
                      <a:pt x="4855" y="2573"/>
                      <a:pt x="4834" y="2614"/>
                      <a:pt x="4814" y="2645"/>
                    </a:cubicBezTo>
                    <a:cubicBezTo>
                      <a:pt x="4783" y="2687"/>
                      <a:pt x="4751" y="2739"/>
                      <a:pt x="4710" y="2770"/>
                    </a:cubicBezTo>
                    <a:cubicBezTo>
                      <a:pt x="4658" y="2811"/>
                      <a:pt x="4596" y="2853"/>
                      <a:pt x="4544" y="2884"/>
                    </a:cubicBezTo>
                    <a:cubicBezTo>
                      <a:pt x="4472" y="2915"/>
                      <a:pt x="4399" y="2946"/>
                      <a:pt x="4316" y="2956"/>
                    </a:cubicBezTo>
                    <a:cubicBezTo>
                      <a:pt x="4214" y="2980"/>
                      <a:pt x="4107" y="2992"/>
                      <a:pt x="3998" y="2992"/>
                    </a:cubicBezTo>
                    <a:cubicBezTo>
                      <a:pt x="3963" y="2992"/>
                      <a:pt x="3927" y="2990"/>
                      <a:pt x="3891" y="2988"/>
                    </a:cubicBezTo>
                    <a:lnTo>
                      <a:pt x="3911" y="2988"/>
                    </a:lnTo>
                    <a:cubicBezTo>
                      <a:pt x="3746" y="2988"/>
                      <a:pt x="3590" y="2956"/>
                      <a:pt x="3424" y="2926"/>
                    </a:cubicBezTo>
                    <a:cubicBezTo>
                      <a:pt x="3268" y="2905"/>
                      <a:pt x="3123" y="2863"/>
                      <a:pt x="2967" y="2822"/>
                    </a:cubicBezTo>
                    <a:lnTo>
                      <a:pt x="2957" y="2822"/>
                    </a:lnTo>
                    <a:cubicBezTo>
                      <a:pt x="2667" y="2728"/>
                      <a:pt x="2386" y="2594"/>
                      <a:pt x="2127" y="2428"/>
                    </a:cubicBezTo>
                    <a:lnTo>
                      <a:pt x="2127" y="2428"/>
                    </a:lnTo>
                    <a:cubicBezTo>
                      <a:pt x="2127" y="2429"/>
                      <a:pt x="2128" y="2431"/>
                      <a:pt x="2128" y="2432"/>
                    </a:cubicBezTo>
                    <a:lnTo>
                      <a:pt x="2128" y="2432"/>
                    </a:lnTo>
                    <a:cubicBezTo>
                      <a:pt x="1852" y="2257"/>
                      <a:pt x="1595" y="2041"/>
                      <a:pt x="1370" y="1805"/>
                    </a:cubicBezTo>
                    <a:lnTo>
                      <a:pt x="1380" y="1805"/>
                    </a:lnTo>
                    <a:cubicBezTo>
                      <a:pt x="1266" y="1691"/>
                      <a:pt x="1173" y="1566"/>
                      <a:pt x="1079" y="1442"/>
                    </a:cubicBezTo>
                    <a:cubicBezTo>
                      <a:pt x="986" y="1307"/>
                      <a:pt x="903" y="1162"/>
                      <a:pt x="830" y="1027"/>
                    </a:cubicBezTo>
                    <a:cubicBezTo>
                      <a:pt x="779" y="913"/>
                      <a:pt x="727" y="799"/>
                      <a:pt x="685" y="685"/>
                    </a:cubicBezTo>
                    <a:cubicBezTo>
                      <a:pt x="634" y="561"/>
                      <a:pt x="602" y="436"/>
                      <a:pt x="571" y="312"/>
                    </a:cubicBezTo>
                    <a:cubicBezTo>
                      <a:pt x="565" y="294"/>
                      <a:pt x="550" y="286"/>
                      <a:pt x="534" y="286"/>
                    </a:cubicBezTo>
                    <a:cubicBezTo>
                      <a:pt x="521" y="286"/>
                      <a:pt x="508" y="292"/>
                      <a:pt x="498" y="301"/>
                    </a:cubicBezTo>
                    <a:cubicBezTo>
                      <a:pt x="488" y="322"/>
                      <a:pt x="468" y="342"/>
                      <a:pt x="447" y="363"/>
                    </a:cubicBezTo>
                    <a:cubicBezTo>
                      <a:pt x="436" y="374"/>
                      <a:pt x="415" y="384"/>
                      <a:pt x="395" y="395"/>
                    </a:cubicBezTo>
                    <a:cubicBezTo>
                      <a:pt x="385" y="405"/>
                      <a:pt x="374" y="405"/>
                      <a:pt x="364" y="405"/>
                    </a:cubicBezTo>
                    <a:cubicBezTo>
                      <a:pt x="353" y="415"/>
                      <a:pt x="343" y="415"/>
                      <a:pt x="332" y="415"/>
                    </a:cubicBezTo>
                    <a:cubicBezTo>
                      <a:pt x="312" y="415"/>
                      <a:pt x="302" y="405"/>
                      <a:pt x="291" y="405"/>
                    </a:cubicBezTo>
                    <a:cubicBezTo>
                      <a:pt x="281" y="395"/>
                      <a:pt x="260" y="395"/>
                      <a:pt x="249" y="384"/>
                    </a:cubicBezTo>
                    <a:cubicBezTo>
                      <a:pt x="229" y="374"/>
                      <a:pt x="208" y="353"/>
                      <a:pt x="187" y="342"/>
                    </a:cubicBezTo>
                    <a:cubicBezTo>
                      <a:pt x="156" y="301"/>
                      <a:pt x="136" y="270"/>
                      <a:pt x="115" y="229"/>
                    </a:cubicBezTo>
                    <a:cubicBezTo>
                      <a:pt x="104" y="187"/>
                      <a:pt x="83" y="156"/>
                      <a:pt x="73" y="125"/>
                    </a:cubicBezTo>
                    <a:lnTo>
                      <a:pt x="73" y="31"/>
                    </a:lnTo>
                    <a:cubicBezTo>
                      <a:pt x="73" y="10"/>
                      <a:pt x="53" y="0"/>
                      <a:pt x="3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6"/>
              <p:cNvSpPr/>
              <p:nvPr/>
            </p:nvSpPr>
            <p:spPr>
              <a:xfrm>
                <a:off x="6955963" y="1527144"/>
                <a:ext cx="82338" cy="80941"/>
              </a:xfrm>
              <a:custGeom>
                <a:rect b="b" l="l" r="r" t="t"/>
                <a:pathLst>
                  <a:path extrusionOk="0" h="1796" w="1827">
                    <a:moveTo>
                      <a:pt x="42" y="0"/>
                    </a:moveTo>
                    <a:cubicBezTo>
                      <a:pt x="31" y="0"/>
                      <a:pt x="21" y="11"/>
                      <a:pt x="11" y="11"/>
                    </a:cubicBezTo>
                    <a:cubicBezTo>
                      <a:pt x="1" y="32"/>
                      <a:pt x="11" y="52"/>
                      <a:pt x="21" y="62"/>
                    </a:cubicBezTo>
                    <a:cubicBezTo>
                      <a:pt x="42" y="83"/>
                      <a:pt x="73" y="104"/>
                      <a:pt x="94" y="125"/>
                    </a:cubicBezTo>
                    <a:cubicBezTo>
                      <a:pt x="146" y="156"/>
                      <a:pt x="187" y="177"/>
                      <a:pt x="229" y="208"/>
                    </a:cubicBezTo>
                    <a:cubicBezTo>
                      <a:pt x="363" y="291"/>
                      <a:pt x="499" y="373"/>
                      <a:pt x="623" y="456"/>
                    </a:cubicBezTo>
                    <a:cubicBezTo>
                      <a:pt x="778" y="550"/>
                      <a:pt x="923" y="654"/>
                      <a:pt x="1079" y="768"/>
                    </a:cubicBezTo>
                    <a:cubicBezTo>
                      <a:pt x="1214" y="871"/>
                      <a:pt x="1359" y="986"/>
                      <a:pt x="1484" y="1110"/>
                    </a:cubicBezTo>
                    <a:cubicBezTo>
                      <a:pt x="1557" y="1183"/>
                      <a:pt x="1629" y="1266"/>
                      <a:pt x="1681" y="1349"/>
                    </a:cubicBezTo>
                    <a:cubicBezTo>
                      <a:pt x="1691" y="1380"/>
                      <a:pt x="1712" y="1411"/>
                      <a:pt x="1723" y="1452"/>
                    </a:cubicBezTo>
                    <a:lnTo>
                      <a:pt x="1723" y="1505"/>
                    </a:lnTo>
                    <a:lnTo>
                      <a:pt x="1723" y="1546"/>
                    </a:lnTo>
                    <a:cubicBezTo>
                      <a:pt x="1712" y="1567"/>
                      <a:pt x="1712" y="1577"/>
                      <a:pt x="1702" y="1588"/>
                    </a:cubicBezTo>
                    <a:cubicBezTo>
                      <a:pt x="1702" y="1598"/>
                      <a:pt x="1691" y="1608"/>
                      <a:pt x="1670" y="1618"/>
                    </a:cubicBezTo>
                    <a:cubicBezTo>
                      <a:pt x="1660" y="1639"/>
                      <a:pt x="1640" y="1650"/>
                      <a:pt x="1619" y="1671"/>
                    </a:cubicBezTo>
                    <a:cubicBezTo>
                      <a:pt x="1608" y="1671"/>
                      <a:pt x="1598" y="1681"/>
                      <a:pt x="1587" y="1681"/>
                    </a:cubicBezTo>
                    <a:cubicBezTo>
                      <a:pt x="1557" y="1701"/>
                      <a:pt x="1536" y="1733"/>
                      <a:pt x="1557" y="1763"/>
                    </a:cubicBezTo>
                    <a:cubicBezTo>
                      <a:pt x="1557" y="1774"/>
                      <a:pt x="1567" y="1784"/>
                      <a:pt x="1587" y="1795"/>
                    </a:cubicBezTo>
                    <a:lnTo>
                      <a:pt x="1608" y="1795"/>
                    </a:lnTo>
                    <a:cubicBezTo>
                      <a:pt x="1619" y="1795"/>
                      <a:pt x="1629" y="1795"/>
                      <a:pt x="1640" y="1784"/>
                    </a:cubicBezTo>
                    <a:lnTo>
                      <a:pt x="1733" y="1722"/>
                    </a:lnTo>
                    <a:cubicBezTo>
                      <a:pt x="1743" y="1712"/>
                      <a:pt x="1753" y="1691"/>
                      <a:pt x="1764" y="1681"/>
                    </a:cubicBezTo>
                    <a:cubicBezTo>
                      <a:pt x="1774" y="1671"/>
                      <a:pt x="1785" y="1650"/>
                      <a:pt x="1795" y="1629"/>
                    </a:cubicBezTo>
                    <a:cubicBezTo>
                      <a:pt x="1816" y="1608"/>
                      <a:pt x="1816" y="1577"/>
                      <a:pt x="1826" y="1546"/>
                    </a:cubicBezTo>
                    <a:cubicBezTo>
                      <a:pt x="1826" y="1515"/>
                      <a:pt x="1826" y="1484"/>
                      <a:pt x="1816" y="1452"/>
                    </a:cubicBezTo>
                    <a:cubicBezTo>
                      <a:pt x="1806" y="1380"/>
                      <a:pt x="1774" y="1318"/>
                      <a:pt x="1733" y="1256"/>
                    </a:cubicBezTo>
                    <a:cubicBezTo>
                      <a:pt x="1681" y="1183"/>
                      <a:pt x="1619" y="1120"/>
                      <a:pt x="1557" y="1058"/>
                    </a:cubicBezTo>
                    <a:cubicBezTo>
                      <a:pt x="1484" y="986"/>
                      <a:pt x="1401" y="913"/>
                      <a:pt x="1318" y="851"/>
                    </a:cubicBezTo>
                    <a:cubicBezTo>
                      <a:pt x="1225" y="778"/>
                      <a:pt x="1142" y="716"/>
                      <a:pt x="1048" y="643"/>
                    </a:cubicBezTo>
                    <a:cubicBezTo>
                      <a:pt x="861" y="519"/>
                      <a:pt x="675" y="405"/>
                      <a:pt x="488" y="281"/>
                    </a:cubicBezTo>
                    <a:cubicBezTo>
                      <a:pt x="395" y="228"/>
                      <a:pt x="312" y="166"/>
                      <a:pt x="218" y="115"/>
                    </a:cubicBezTo>
                    <a:lnTo>
                      <a:pt x="125" y="52"/>
                    </a:lnTo>
                    <a:cubicBezTo>
                      <a:pt x="104" y="42"/>
                      <a:pt x="84" y="21"/>
                      <a:pt x="63" y="11"/>
                    </a:cubicBezTo>
                    <a:cubicBezTo>
                      <a:pt x="63"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6896563" y="1568741"/>
                <a:ext cx="114607" cy="90135"/>
              </a:xfrm>
              <a:custGeom>
                <a:rect b="b" l="l" r="r" t="t"/>
                <a:pathLst>
                  <a:path extrusionOk="0" h="2000" w="2543">
                    <a:moveTo>
                      <a:pt x="2324" y="1089"/>
                    </a:moveTo>
                    <a:cubicBezTo>
                      <a:pt x="2324" y="1097"/>
                      <a:pt x="2330" y="1099"/>
                      <a:pt x="2333" y="1100"/>
                    </a:cubicBezTo>
                    <a:lnTo>
                      <a:pt x="2333" y="1100"/>
                    </a:lnTo>
                    <a:cubicBezTo>
                      <a:pt x="2330" y="1096"/>
                      <a:pt x="2327" y="1093"/>
                      <a:pt x="2324" y="1089"/>
                    </a:cubicBezTo>
                    <a:close/>
                    <a:moveTo>
                      <a:pt x="2096" y="1691"/>
                    </a:moveTo>
                    <a:cubicBezTo>
                      <a:pt x="2098" y="1691"/>
                      <a:pt x="2100" y="1692"/>
                      <a:pt x="2101" y="1692"/>
                    </a:cubicBezTo>
                    <a:lnTo>
                      <a:pt x="2101" y="1692"/>
                    </a:lnTo>
                    <a:cubicBezTo>
                      <a:pt x="2100" y="1691"/>
                      <a:pt x="2098" y="1691"/>
                      <a:pt x="2096" y="1691"/>
                    </a:cubicBezTo>
                    <a:close/>
                    <a:moveTo>
                      <a:pt x="2076" y="1"/>
                    </a:moveTo>
                    <a:cubicBezTo>
                      <a:pt x="2066" y="1"/>
                      <a:pt x="2055" y="1"/>
                      <a:pt x="2055" y="11"/>
                    </a:cubicBezTo>
                    <a:cubicBezTo>
                      <a:pt x="2034" y="21"/>
                      <a:pt x="2034" y="42"/>
                      <a:pt x="2055" y="63"/>
                    </a:cubicBezTo>
                    <a:cubicBezTo>
                      <a:pt x="2076" y="84"/>
                      <a:pt x="2096" y="104"/>
                      <a:pt x="2107" y="125"/>
                    </a:cubicBezTo>
                    <a:lnTo>
                      <a:pt x="2117" y="125"/>
                    </a:lnTo>
                    <a:cubicBezTo>
                      <a:pt x="2138" y="156"/>
                      <a:pt x="2159" y="197"/>
                      <a:pt x="2179" y="229"/>
                    </a:cubicBezTo>
                    <a:lnTo>
                      <a:pt x="2211" y="353"/>
                    </a:lnTo>
                    <a:lnTo>
                      <a:pt x="2211" y="446"/>
                    </a:lnTo>
                    <a:cubicBezTo>
                      <a:pt x="2211" y="467"/>
                      <a:pt x="2200" y="488"/>
                      <a:pt x="2190" y="509"/>
                    </a:cubicBezTo>
                    <a:cubicBezTo>
                      <a:pt x="2190" y="529"/>
                      <a:pt x="2179" y="540"/>
                      <a:pt x="2169" y="561"/>
                    </a:cubicBezTo>
                    <a:cubicBezTo>
                      <a:pt x="2159" y="571"/>
                      <a:pt x="2149" y="582"/>
                      <a:pt x="2138" y="582"/>
                    </a:cubicBezTo>
                    <a:cubicBezTo>
                      <a:pt x="2128" y="592"/>
                      <a:pt x="2117" y="602"/>
                      <a:pt x="2107" y="602"/>
                    </a:cubicBezTo>
                    <a:cubicBezTo>
                      <a:pt x="2096" y="612"/>
                      <a:pt x="2076" y="612"/>
                      <a:pt x="2066" y="623"/>
                    </a:cubicBezTo>
                    <a:lnTo>
                      <a:pt x="2003" y="623"/>
                    </a:lnTo>
                    <a:cubicBezTo>
                      <a:pt x="1962" y="612"/>
                      <a:pt x="1930" y="602"/>
                      <a:pt x="1900" y="592"/>
                    </a:cubicBezTo>
                    <a:cubicBezTo>
                      <a:pt x="1889" y="582"/>
                      <a:pt x="1868" y="571"/>
                      <a:pt x="1847" y="571"/>
                    </a:cubicBezTo>
                    <a:cubicBezTo>
                      <a:pt x="1842" y="566"/>
                      <a:pt x="1835" y="563"/>
                      <a:pt x="1827" y="563"/>
                    </a:cubicBezTo>
                    <a:cubicBezTo>
                      <a:pt x="1819" y="563"/>
                      <a:pt x="1811" y="566"/>
                      <a:pt x="1806" y="571"/>
                    </a:cubicBezTo>
                    <a:cubicBezTo>
                      <a:pt x="1796" y="592"/>
                      <a:pt x="1796" y="612"/>
                      <a:pt x="1806" y="623"/>
                    </a:cubicBezTo>
                    <a:cubicBezTo>
                      <a:pt x="1889" y="695"/>
                      <a:pt x="1983" y="758"/>
                      <a:pt x="2066" y="831"/>
                    </a:cubicBezTo>
                    <a:cubicBezTo>
                      <a:pt x="2159" y="914"/>
                      <a:pt x="2252" y="1006"/>
                      <a:pt x="2335" y="1100"/>
                    </a:cubicBezTo>
                    <a:cubicBezTo>
                      <a:pt x="2335" y="1100"/>
                      <a:pt x="2334" y="1100"/>
                      <a:pt x="2333" y="1100"/>
                    </a:cubicBezTo>
                    <a:lnTo>
                      <a:pt x="2333" y="1100"/>
                    </a:lnTo>
                    <a:cubicBezTo>
                      <a:pt x="2371" y="1149"/>
                      <a:pt x="2409" y="1197"/>
                      <a:pt x="2428" y="1255"/>
                    </a:cubicBezTo>
                    <a:cubicBezTo>
                      <a:pt x="2449" y="1287"/>
                      <a:pt x="2460" y="1328"/>
                      <a:pt x="2460" y="1359"/>
                    </a:cubicBezTo>
                    <a:cubicBezTo>
                      <a:pt x="2470" y="1401"/>
                      <a:pt x="2470" y="1432"/>
                      <a:pt x="2460" y="1474"/>
                    </a:cubicBezTo>
                    <a:cubicBezTo>
                      <a:pt x="2460" y="1494"/>
                      <a:pt x="2449" y="1525"/>
                      <a:pt x="2439" y="1557"/>
                    </a:cubicBezTo>
                    <a:cubicBezTo>
                      <a:pt x="2428" y="1577"/>
                      <a:pt x="2418" y="1587"/>
                      <a:pt x="2407" y="1608"/>
                    </a:cubicBezTo>
                    <a:cubicBezTo>
                      <a:pt x="2397" y="1619"/>
                      <a:pt x="2387" y="1640"/>
                      <a:pt x="2377" y="1650"/>
                    </a:cubicBezTo>
                    <a:cubicBezTo>
                      <a:pt x="2356" y="1660"/>
                      <a:pt x="2345" y="1670"/>
                      <a:pt x="2324" y="1670"/>
                    </a:cubicBezTo>
                    <a:cubicBezTo>
                      <a:pt x="2294" y="1691"/>
                      <a:pt x="2273" y="1691"/>
                      <a:pt x="2241" y="1702"/>
                    </a:cubicBezTo>
                    <a:cubicBezTo>
                      <a:pt x="2192" y="1702"/>
                      <a:pt x="2151" y="1702"/>
                      <a:pt x="2101" y="1692"/>
                    </a:cubicBezTo>
                    <a:lnTo>
                      <a:pt x="2101" y="1692"/>
                    </a:lnTo>
                    <a:cubicBezTo>
                      <a:pt x="2107" y="1695"/>
                      <a:pt x="2107" y="1702"/>
                      <a:pt x="2107" y="1702"/>
                    </a:cubicBezTo>
                    <a:cubicBezTo>
                      <a:pt x="2003" y="1681"/>
                      <a:pt x="1900" y="1650"/>
                      <a:pt x="1806" y="1619"/>
                    </a:cubicBezTo>
                    <a:cubicBezTo>
                      <a:pt x="1661" y="1557"/>
                      <a:pt x="1526" y="1484"/>
                      <a:pt x="1412" y="1401"/>
                    </a:cubicBezTo>
                    <a:cubicBezTo>
                      <a:pt x="1391" y="1380"/>
                      <a:pt x="1381" y="1370"/>
                      <a:pt x="1360" y="1359"/>
                    </a:cubicBezTo>
                    <a:cubicBezTo>
                      <a:pt x="1353" y="1352"/>
                      <a:pt x="1340" y="1345"/>
                      <a:pt x="1330" y="1345"/>
                    </a:cubicBezTo>
                    <a:cubicBezTo>
                      <a:pt x="1326" y="1345"/>
                      <a:pt x="1322" y="1346"/>
                      <a:pt x="1319" y="1349"/>
                    </a:cubicBezTo>
                    <a:cubicBezTo>
                      <a:pt x="1298" y="1359"/>
                      <a:pt x="1298" y="1380"/>
                      <a:pt x="1308" y="1401"/>
                    </a:cubicBezTo>
                    <a:cubicBezTo>
                      <a:pt x="1329" y="1453"/>
                      <a:pt x="1360" y="1494"/>
                      <a:pt x="1381" y="1546"/>
                    </a:cubicBezTo>
                    <a:cubicBezTo>
                      <a:pt x="1402" y="1598"/>
                      <a:pt x="1422" y="1660"/>
                      <a:pt x="1432" y="1712"/>
                    </a:cubicBezTo>
                    <a:lnTo>
                      <a:pt x="1432" y="1806"/>
                    </a:lnTo>
                    <a:cubicBezTo>
                      <a:pt x="1432" y="1816"/>
                      <a:pt x="1422" y="1826"/>
                      <a:pt x="1422" y="1847"/>
                    </a:cubicBezTo>
                    <a:cubicBezTo>
                      <a:pt x="1422" y="1857"/>
                      <a:pt x="1412" y="1857"/>
                      <a:pt x="1402" y="1868"/>
                    </a:cubicBezTo>
                    <a:cubicBezTo>
                      <a:pt x="1402" y="1878"/>
                      <a:pt x="1391" y="1889"/>
                      <a:pt x="1391" y="1889"/>
                    </a:cubicBezTo>
                    <a:cubicBezTo>
                      <a:pt x="1381" y="1899"/>
                      <a:pt x="1370" y="1899"/>
                      <a:pt x="1349" y="1909"/>
                    </a:cubicBezTo>
                    <a:cubicBezTo>
                      <a:pt x="1329" y="1919"/>
                      <a:pt x="1308" y="1919"/>
                      <a:pt x="1287" y="1930"/>
                    </a:cubicBezTo>
                    <a:cubicBezTo>
                      <a:pt x="1246" y="1930"/>
                      <a:pt x="1204" y="1930"/>
                      <a:pt x="1163" y="1919"/>
                    </a:cubicBezTo>
                    <a:cubicBezTo>
                      <a:pt x="1132" y="1919"/>
                      <a:pt x="1100" y="1919"/>
                      <a:pt x="1080" y="1909"/>
                    </a:cubicBezTo>
                    <a:cubicBezTo>
                      <a:pt x="1049" y="1899"/>
                      <a:pt x="1028" y="1889"/>
                      <a:pt x="997" y="1889"/>
                    </a:cubicBezTo>
                    <a:cubicBezTo>
                      <a:pt x="925" y="1847"/>
                      <a:pt x="862" y="1816"/>
                      <a:pt x="789" y="1764"/>
                    </a:cubicBezTo>
                    <a:cubicBezTo>
                      <a:pt x="655" y="1650"/>
                      <a:pt x="530" y="1515"/>
                      <a:pt x="406" y="1380"/>
                    </a:cubicBezTo>
                    <a:cubicBezTo>
                      <a:pt x="291" y="1245"/>
                      <a:pt x="188" y="1110"/>
                      <a:pt x="74" y="976"/>
                    </a:cubicBezTo>
                    <a:cubicBezTo>
                      <a:pt x="64" y="970"/>
                      <a:pt x="53" y="968"/>
                      <a:pt x="44" y="968"/>
                    </a:cubicBezTo>
                    <a:cubicBezTo>
                      <a:pt x="35" y="968"/>
                      <a:pt x="27" y="970"/>
                      <a:pt x="22" y="976"/>
                    </a:cubicBezTo>
                    <a:cubicBezTo>
                      <a:pt x="1" y="996"/>
                      <a:pt x="12" y="1017"/>
                      <a:pt x="22" y="1027"/>
                    </a:cubicBezTo>
                    <a:cubicBezTo>
                      <a:pt x="95" y="1110"/>
                      <a:pt x="157" y="1193"/>
                      <a:pt x="229" y="1276"/>
                    </a:cubicBezTo>
                    <a:cubicBezTo>
                      <a:pt x="302" y="1370"/>
                      <a:pt x="385" y="1463"/>
                      <a:pt x="468" y="1557"/>
                    </a:cubicBezTo>
                    <a:cubicBezTo>
                      <a:pt x="551" y="1650"/>
                      <a:pt x="644" y="1733"/>
                      <a:pt x="738" y="1806"/>
                    </a:cubicBezTo>
                    <a:cubicBezTo>
                      <a:pt x="779" y="1847"/>
                      <a:pt x="821" y="1868"/>
                      <a:pt x="872" y="1899"/>
                    </a:cubicBezTo>
                    <a:cubicBezTo>
                      <a:pt x="914" y="1930"/>
                      <a:pt x="966" y="1951"/>
                      <a:pt x="1028" y="1972"/>
                    </a:cubicBezTo>
                    <a:cubicBezTo>
                      <a:pt x="1070" y="1982"/>
                      <a:pt x="1121" y="1992"/>
                      <a:pt x="1183" y="1992"/>
                    </a:cubicBezTo>
                    <a:cubicBezTo>
                      <a:pt x="1204" y="1997"/>
                      <a:pt x="1228" y="2000"/>
                      <a:pt x="1251" y="2000"/>
                    </a:cubicBezTo>
                    <a:cubicBezTo>
                      <a:pt x="1275" y="2000"/>
                      <a:pt x="1298" y="1997"/>
                      <a:pt x="1319" y="1992"/>
                    </a:cubicBezTo>
                    <a:cubicBezTo>
                      <a:pt x="1360" y="1992"/>
                      <a:pt x="1391" y="1972"/>
                      <a:pt x="1422" y="1951"/>
                    </a:cubicBezTo>
                    <a:cubicBezTo>
                      <a:pt x="1453" y="1930"/>
                      <a:pt x="1474" y="1909"/>
                      <a:pt x="1485" y="1878"/>
                    </a:cubicBezTo>
                    <a:cubicBezTo>
                      <a:pt x="1515" y="1806"/>
                      <a:pt x="1505" y="1733"/>
                      <a:pt x="1495" y="1660"/>
                    </a:cubicBezTo>
                    <a:cubicBezTo>
                      <a:pt x="1485" y="1619"/>
                      <a:pt x="1464" y="1567"/>
                      <a:pt x="1443" y="1525"/>
                    </a:cubicBezTo>
                    <a:cubicBezTo>
                      <a:pt x="1443" y="1515"/>
                      <a:pt x="1443" y="1515"/>
                      <a:pt x="1432" y="1504"/>
                    </a:cubicBezTo>
                    <a:lnTo>
                      <a:pt x="1432" y="1504"/>
                    </a:lnTo>
                    <a:cubicBezTo>
                      <a:pt x="1464" y="1525"/>
                      <a:pt x="1495" y="1546"/>
                      <a:pt x="1526" y="1557"/>
                    </a:cubicBezTo>
                    <a:cubicBezTo>
                      <a:pt x="1619" y="1619"/>
                      <a:pt x="1723" y="1660"/>
                      <a:pt x="1827" y="1702"/>
                    </a:cubicBezTo>
                    <a:cubicBezTo>
                      <a:pt x="1920" y="1733"/>
                      <a:pt x="2024" y="1764"/>
                      <a:pt x="2128" y="1774"/>
                    </a:cubicBezTo>
                    <a:cubicBezTo>
                      <a:pt x="2211" y="1774"/>
                      <a:pt x="2304" y="1764"/>
                      <a:pt x="2387" y="1723"/>
                    </a:cubicBezTo>
                    <a:cubicBezTo>
                      <a:pt x="2418" y="1702"/>
                      <a:pt x="2449" y="1681"/>
                      <a:pt x="2470" y="1650"/>
                    </a:cubicBezTo>
                    <a:cubicBezTo>
                      <a:pt x="2501" y="1608"/>
                      <a:pt x="2511" y="1567"/>
                      <a:pt x="2522" y="1525"/>
                    </a:cubicBezTo>
                    <a:cubicBezTo>
                      <a:pt x="2532" y="1494"/>
                      <a:pt x="2532" y="1474"/>
                      <a:pt x="2532" y="1442"/>
                    </a:cubicBezTo>
                    <a:cubicBezTo>
                      <a:pt x="2543" y="1411"/>
                      <a:pt x="2543" y="1380"/>
                      <a:pt x="2532" y="1349"/>
                    </a:cubicBezTo>
                    <a:cubicBezTo>
                      <a:pt x="2522" y="1287"/>
                      <a:pt x="2501" y="1235"/>
                      <a:pt x="2470" y="1183"/>
                    </a:cubicBezTo>
                    <a:cubicBezTo>
                      <a:pt x="2439" y="1121"/>
                      <a:pt x="2397" y="1069"/>
                      <a:pt x="2356" y="1017"/>
                    </a:cubicBezTo>
                    <a:cubicBezTo>
                      <a:pt x="2304" y="955"/>
                      <a:pt x="2252" y="903"/>
                      <a:pt x="2190" y="851"/>
                    </a:cubicBezTo>
                    <a:cubicBezTo>
                      <a:pt x="2128" y="789"/>
                      <a:pt x="2066" y="737"/>
                      <a:pt x="2003" y="695"/>
                    </a:cubicBezTo>
                    <a:cubicBezTo>
                      <a:pt x="2034" y="695"/>
                      <a:pt x="2076" y="695"/>
                      <a:pt x="2107" y="685"/>
                    </a:cubicBezTo>
                    <a:cubicBezTo>
                      <a:pt x="2149" y="675"/>
                      <a:pt x="2169" y="654"/>
                      <a:pt x="2200" y="633"/>
                    </a:cubicBezTo>
                    <a:cubicBezTo>
                      <a:pt x="2211" y="623"/>
                      <a:pt x="2221" y="602"/>
                      <a:pt x="2232" y="592"/>
                    </a:cubicBezTo>
                    <a:lnTo>
                      <a:pt x="2262" y="529"/>
                    </a:lnTo>
                    <a:cubicBezTo>
                      <a:pt x="2294" y="446"/>
                      <a:pt x="2283" y="363"/>
                      <a:pt x="2262" y="270"/>
                    </a:cubicBezTo>
                    <a:cubicBezTo>
                      <a:pt x="2252" y="229"/>
                      <a:pt x="2232" y="177"/>
                      <a:pt x="2211" y="135"/>
                    </a:cubicBezTo>
                    <a:cubicBezTo>
                      <a:pt x="2179" y="84"/>
                      <a:pt x="2138" y="42"/>
                      <a:pt x="2096" y="11"/>
                    </a:cubicBezTo>
                    <a:cubicBezTo>
                      <a:pt x="2096" y="1"/>
                      <a:pt x="2086" y="1"/>
                      <a:pt x="207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6790924" y="1393923"/>
                <a:ext cx="23435" cy="34161"/>
              </a:xfrm>
              <a:custGeom>
                <a:rect b="b" l="l" r="r" t="t"/>
                <a:pathLst>
                  <a:path extrusionOk="0" h="758" w="520">
                    <a:moveTo>
                      <a:pt x="291" y="0"/>
                    </a:moveTo>
                    <a:cubicBezTo>
                      <a:pt x="157" y="0"/>
                      <a:pt x="32" y="155"/>
                      <a:pt x="21" y="363"/>
                    </a:cubicBezTo>
                    <a:cubicBezTo>
                      <a:pt x="1" y="570"/>
                      <a:pt x="104" y="747"/>
                      <a:pt x="240" y="757"/>
                    </a:cubicBezTo>
                    <a:cubicBezTo>
                      <a:pt x="244" y="757"/>
                      <a:pt x="248" y="757"/>
                      <a:pt x="252" y="757"/>
                    </a:cubicBezTo>
                    <a:cubicBezTo>
                      <a:pt x="382" y="757"/>
                      <a:pt x="499" y="595"/>
                      <a:pt x="509" y="394"/>
                    </a:cubicBezTo>
                    <a:cubicBezTo>
                      <a:pt x="519" y="187"/>
                      <a:pt x="426" y="10"/>
                      <a:pt x="29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6640396" y="1380132"/>
                <a:ext cx="25283" cy="32719"/>
              </a:xfrm>
              <a:custGeom>
                <a:rect b="b" l="l" r="r" t="t"/>
                <a:pathLst>
                  <a:path extrusionOk="0" h="726" w="561">
                    <a:moveTo>
                      <a:pt x="335" y="1"/>
                    </a:moveTo>
                    <a:cubicBezTo>
                      <a:pt x="213" y="1"/>
                      <a:pt x="89" y="128"/>
                      <a:pt x="42" y="306"/>
                    </a:cubicBezTo>
                    <a:cubicBezTo>
                      <a:pt x="0" y="503"/>
                      <a:pt x="63" y="690"/>
                      <a:pt x="187" y="721"/>
                    </a:cubicBezTo>
                    <a:cubicBezTo>
                      <a:pt x="200" y="724"/>
                      <a:pt x="213" y="725"/>
                      <a:pt x="226" y="725"/>
                    </a:cubicBezTo>
                    <a:cubicBezTo>
                      <a:pt x="349" y="725"/>
                      <a:pt x="472" y="598"/>
                      <a:pt x="509" y="420"/>
                    </a:cubicBezTo>
                    <a:cubicBezTo>
                      <a:pt x="561" y="223"/>
                      <a:pt x="498" y="36"/>
                      <a:pt x="374" y="5"/>
                    </a:cubicBezTo>
                    <a:cubicBezTo>
                      <a:pt x="361" y="2"/>
                      <a:pt x="348" y="1"/>
                      <a:pt x="33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6638503" y="1324698"/>
                <a:ext cx="42138" cy="17847"/>
              </a:xfrm>
              <a:custGeom>
                <a:rect b="b" l="l" r="r" t="t"/>
                <a:pathLst>
                  <a:path extrusionOk="0" h="396" w="935">
                    <a:moveTo>
                      <a:pt x="457" y="1"/>
                    </a:moveTo>
                    <a:cubicBezTo>
                      <a:pt x="333" y="11"/>
                      <a:pt x="219" y="32"/>
                      <a:pt x="136" y="73"/>
                    </a:cubicBezTo>
                    <a:cubicBezTo>
                      <a:pt x="53" y="115"/>
                      <a:pt x="1" y="177"/>
                      <a:pt x="12" y="229"/>
                    </a:cubicBezTo>
                    <a:cubicBezTo>
                      <a:pt x="12" y="322"/>
                      <a:pt x="188" y="395"/>
                      <a:pt x="416" y="395"/>
                    </a:cubicBezTo>
                    <a:lnTo>
                      <a:pt x="478" y="395"/>
                    </a:lnTo>
                    <a:cubicBezTo>
                      <a:pt x="603" y="384"/>
                      <a:pt x="717" y="364"/>
                      <a:pt x="810" y="322"/>
                    </a:cubicBezTo>
                    <a:cubicBezTo>
                      <a:pt x="893" y="281"/>
                      <a:pt x="935" y="229"/>
                      <a:pt x="935" y="167"/>
                    </a:cubicBezTo>
                    <a:cubicBezTo>
                      <a:pt x="925" y="73"/>
                      <a:pt x="748" y="1"/>
                      <a:pt x="52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6794664" y="1336867"/>
                <a:ext cx="42138" cy="22489"/>
              </a:xfrm>
              <a:custGeom>
                <a:rect b="b" l="l" r="r" t="t"/>
                <a:pathLst>
                  <a:path extrusionOk="0" h="499" w="935">
                    <a:moveTo>
                      <a:pt x="229" y="1"/>
                    </a:moveTo>
                    <a:cubicBezTo>
                      <a:pt x="125" y="1"/>
                      <a:pt x="53" y="21"/>
                      <a:pt x="32" y="73"/>
                    </a:cubicBezTo>
                    <a:cubicBezTo>
                      <a:pt x="1" y="177"/>
                      <a:pt x="157" y="343"/>
                      <a:pt x="406" y="436"/>
                    </a:cubicBezTo>
                    <a:cubicBezTo>
                      <a:pt x="509" y="478"/>
                      <a:pt x="623" y="499"/>
                      <a:pt x="717" y="499"/>
                    </a:cubicBezTo>
                    <a:cubicBezTo>
                      <a:pt x="820" y="499"/>
                      <a:pt x="893" y="478"/>
                      <a:pt x="913" y="426"/>
                    </a:cubicBezTo>
                    <a:cubicBezTo>
                      <a:pt x="934" y="374"/>
                      <a:pt x="903" y="312"/>
                      <a:pt x="841" y="239"/>
                    </a:cubicBezTo>
                    <a:cubicBezTo>
                      <a:pt x="768" y="167"/>
                      <a:pt x="664" y="104"/>
                      <a:pt x="551" y="63"/>
                    </a:cubicBezTo>
                    <a:cubicBezTo>
                      <a:pt x="436" y="21"/>
                      <a:pt x="323" y="1"/>
                      <a:pt x="22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7758174" y="3940308"/>
                <a:ext cx="111317" cy="74406"/>
              </a:xfrm>
              <a:custGeom>
                <a:rect b="b" l="l" r="r" t="t"/>
                <a:pathLst>
                  <a:path extrusionOk="0" h="1651" w="2470">
                    <a:moveTo>
                      <a:pt x="1619" y="1"/>
                    </a:moveTo>
                    <a:cubicBezTo>
                      <a:pt x="1536" y="12"/>
                      <a:pt x="1463" y="22"/>
                      <a:pt x="1349" y="42"/>
                    </a:cubicBezTo>
                    <a:cubicBezTo>
                      <a:pt x="1276" y="53"/>
                      <a:pt x="1204" y="84"/>
                      <a:pt x="1110" y="115"/>
                    </a:cubicBezTo>
                    <a:cubicBezTo>
                      <a:pt x="965" y="178"/>
                      <a:pt x="820" y="250"/>
                      <a:pt x="654" y="374"/>
                    </a:cubicBezTo>
                    <a:cubicBezTo>
                      <a:pt x="519" y="457"/>
                      <a:pt x="384" y="572"/>
                      <a:pt x="239" y="706"/>
                    </a:cubicBezTo>
                    <a:cubicBezTo>
                      <a:pt x="229" y="717"/>
                      <a:pt x="218" y="727"/>
                      <a:pt x="218" y="748"/>
                    </a:cubicBezTo>
                    <a:cubicBezTo>
                      <a:pt x="125" y="862"/>
                      <a:pt x="52" y="966"/>
                      <a:pt x="22" y="1070"/>
                    </a:cubicBezTo>
                    <a:cubicBezTo>
                      <a:pt x="1" y="1121"/>
                      <a:pt x="1" y="1183"/>
                      <a:pt x="11" y="1246"/>
                    </a:cubicBezTo>
                    <a:cubicBezTo>
                      <a:pt x="11" y="1298"/>
                      <a:pt x="32" y="1360"/>
                      <a:pt x="73" y="1412"/>
                    </a:cubicBezTo>
                    <a:cubicBezTo>
                      <a:pt x="105" y="1453"/>
                      <a:pt x="156" y="1495"/>
                      <a:pt x="208" y="1526"/>
                    </a:cubicBezTo>
                    <a:cubicBezTo>
                      <a:pt x="271" y="1568"/>
                      <a:pt x="343" y="1598"/>
                      <a:pt x="416" y="1619"/>
                    </a:cubicBezTo>
                    <a:cubicBezTo>
                      <a:pt x="488" y="1640"/>
                      <a:pt x="571" y="1651"/>
                      <a:pt x="665" y="1651"/>
                    </a:cubicBezTo>
                    <a:lnTo>
                      <a:pt x="737" y="1651"/>
                    </a:lnTo>
                    <a:cubicBezTo>
                      <a:pt x="799" y="1651"/>
                      <a:pt x="872" y="1651"/>
                      <a:pt x="955" y="1640"/>
                    </a:cubicBezTo>
                    <a:cubicBezTo>
                      <a:pt x="1027" y="1630"/>
                      <a:pt x="1100" y="1609"/>
                      <a:pt x="1173" y="1588"/>
                    </a:cubicBezTo>
                    <a:cubicBezTo>
                      <a:pt x="1225" y="1568"/>
                      <a:pt x="1276" y="1557"/>
                      <a:pt x="1329" y="1526"/>
                    </a:cubicBezTo>
                    <a:cubicBezTo>
                      <a:pt x="1432" y="1485"/>
                      <a:pt x="1536" y="1432"/>
                      <a:pt x="1670" y="1349"/>
                    </a:cubicBezTo>
                    <a:cubicBezTo>
                      <a:pt x="1795" y="1277"/>
                      <a:pt x="1909" y="1194"/>
                      <a:pt x="2013" y="1111"/>
                    </a:cubicBezTo>
                    <a:cubicBezTo>
                      <a:pt x="2117" y="1028"/>
                      <a:pt x="2221" y="934"/>
                      <a:pt x="2293" y="841"/>
                    </a:cubicBezTo>
                    <a:cubicBezTo>
                      <a:pt x="2355" y="768"/>
                      <a:pt x="2397" y="696"/>
                      <a:pt x="2428" y="623"/>
                    </a:cubicBezTo>
                    <a:cubicBezTo>
                      <a:pt x="2459" y="551"/>
                      <a:pt x="2470" y="468"/>
                      <a:pt x="2459" y="406"/>
                    </a:cubicBezTo>
                    <a:cubicBezTo>
                      <a:pt x="2428" y="208"/>
                      <a:pt x="2221" y="105"/>
                      <a:pt x="2065" y="63"/>
                    </a:cubicBezTo>
                    <a:cubicBezTo>
                      <a:pt x="2002" y="42"/>
                      <a:pt x="1940" y="32"/>
                      <a:pt x="1878" y="22"/>
                    </a:cubicBezTo>
                    <a:cubicBezTo>
                      <a:pt x="1806" y="12"/>
                      <a:pt x="1733" y="1"/>
                      <a:pt x="166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7761914" y="3971675"/>
                <a:ext cx="34161" cy="25148"/>
              </a:xfrm>
              <a:custGeom>
                <a:rect b="b" l="l" r="r" t="t"/>
                <a:pathLst>
                  <a:path extrusionOk="0" h="558" w="758">
                    <a:moveTo>
                      <a:pt x="695" y="0"/>
                    </a:moveTo>
                    <a:cubicBezTo>
                      <a:pt x="665" y="10"/>
                      <a:pt x="633" y="21"/>
                      <a:pt x="602" y="42"/>
                    </a:cubicBezTo>
                    <a:cubicBezTo>
                      <a:pt x="571" y="52"/>
                      <a:pt x="550" y="62"/>
                      <a:pt x="519" y="72"/>
                    </a:cubicBezTo>
                    <a:cubicBezTo>
                      <a:pt x="457" y="104"/>
                      <a:pt x="395" y="145"/>
                      <a:pt x="333" y="187"/>
                    </a:cubicBezTo>
                    <a:cubicBezTo>
                      <a:pt x="218" y="280"/>
                      <a:pt x="115" y="384"/>
                      <a:pt x="11" y="487"/>
                    </a:cubicBezTo>
                    <a:cubicBezTo>
                      <a:pt x="1" y="508"/>
                      <a:pt x="1" y="529"/>
                      <a:pt x="11" y="550"/>
                    </a:cubicBezTo>
                    <a:cubicBezTo>
                      <a:pt x="21" y="555"/>
                      <a:pt x="32" y="558"/>
                      <a:pt x="42" y="558"/>
                    </a:cubicBezTo>
                    <a:cubicBezTo>
                      <a:pt x="52" y="558"/>
                      <a:pt x="63" y="555"/>
                      <a:pt x="73" y="550"/>
                    </a:cubicBezTo>
                    <a:cubicBezTo>
                      <a:pt x="167" y="446"/>
                      <a:pt x="260" y="353"/>
                      <a:pt x="363" y="270"/>
                    </a:cubicBezTo>
                    <a:cubicBezTo>
                      <a:pt x="395" y="238"/>
                      <a:pt x="436" y="218"/>
                      <a:pt x="478" y="187"/>
                    </a:cubicBezTo>
                    <a:cubicBezTo>
                      <a:pt x="519" y="166"/>
                      <a:pt x="561" y="145"/>
                      <a:pt x="612" y="125"/>
                    </a:cubicBezTo>
                    <a:lnTo>
                      <a:pt x="602" y="125"/>
                    </a:lnTo>
                    <a:cubicBezTo>
                      <a:pt x="644" y="104"/>
                      <a:pt x="675" y="93"/>
                      <a:pt x="716" y="83"/>
                    </a:cubicBezTo>
                    <a:cubicBezTo>
                      <a:pt x="737" y="72"/>
                      <a:pt x="758" y="52"/>
                      <a:pt x="748" y="31"/>
                    </a:cubicBezTo>
                    <a:cubicBezTo>
                      <a:pt x="748" y="10"/>
                      <a:pt x="727" y="0"/>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7769396" y="3986142"/>
                <a:ext cx="29474" cy="20596"/>
              </a:xfrm>
              <a:custGeom>
                <a:rect b="b" l="l" r="r" t="t"/>
                <a:pathLst>
                  <a:path extrusionOk="0" h="457" w="654">
                    <a:moveTo>
                      <a:pt x="612" y="0"/>
                    </a:moveTo>
                    <a:cubicBezTo>
                      <a:pt x="602" y="0"/>
                      <a:pt x="592" y="11"/>
                      <a:pt x="582" y="11"/>
                    </a:cubicBezTo>
                    <a:cubicBezTo>
                      <a:pt x="540" y="32"/>
                      <a:pt x="488" y="53"/>
                      <a:pt x="436" y="83"/>
                    </a:cubicBezTo>
                    <a:lnTo>
                      <a:pt x="280" y="177"/>
                    </a:lnTo>
                    <a:cubicBezTo>
                      <a:pt x="188" y="239"/>
                      <a:pt x="105" y="312"/>
                      <a:pt x="22" y="385"/>
                    </a:cubicBezTo>
                    <a:cubicBezTo>
                      <a:pt x="1" y="395"/>
                      <a:pt x="11" y="426"/>
                      <a:pt x="22" y="447"/>
                    </a:cubicBezTo>
                    <a:cubicBezTo>
                      <a:pt x="32" y="447"/>
                      <a:pt x="42" y="457"/>
                      <a:pt x="52" y="457"/>
                    </a:cubicBezTo>
                    <a:cubicBezTo>
                      <a:pt x="63" y="457"/>
                      <a:pt x="73" y="447"/>
                      <a:pt x="84" y="447"/>
                    </a:cubicBezTo>
                    <a:cubicBezTo>
                      <a:pt x="125" y="405"/>
                      <a:pt x="156" y="374"/>
                      <a:pt x="197" y="343"/>
                    </a:cubicBezTo>
                    <a:cubicBezTo>
                      <a:pt x="260" y="291"/>
                      <a:pt x="322" y="249"/>
                      <a:pt x="384" y="208"/>
                    </a:cubicBezTo>
                    <a:cubicBezTo>
                      <a:pt x="467" y="156"/>
                      <a:pt x="550" y="115"/>
                      <a:pt x="623" y="83"/>
                    </a:cubicBezTo>
                    <a:cubicBezTo>
                      <a:pt x="633" y="73"/>
                      <a:pt x="644" y="63"/>
                      <a:pt x="644" y="53"/>
                    </a:cubicBezTo>
                    <a:cubicBezTo>
                      <a:pt x="654" y="42"/>
                      <a:pt x="644" y="32"/>
                      <a:pt x="644" y="21"/>
                    </a:cubicBezTo>
                    <a:cubicBezTo>
                      <a:pt x="633" y="11"/>
                      <a:pt x="623" y="11"/>
                      <a:pt x="6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7782511" y="3995471"/>
                <a:ext cx="22939" cy="15503"/>
              </a:xfrm>
              <a:custGeom>
                <a:rect b="b" l="l" r="r" t="t"/>
                <a:pathLst>
                  <a:path extrusionOk="0" h="344" w="509">
                    <a:moveTo>
                      <a:pt x="467" y="1"/>
                    </a:moveTo>
                    <a:cubicBezTo>
                      <a:pt x="457" y="1"/>
                      <a:pt x="446" y="1"/>
                      <a:pt x="446" y="12"/>
                    </a:cubicBezTo>
                    <a:cubicBezTo>
                      <a:pt x="363" y="53"/>
                      <a:pt x="291" y="84"/>
                      <a:pt x="218" y="136"/>
                    </a:cubicBezTo>
                    <a:cubicBezTo>
                      <a:pt x="145" y="178"/>
                      <a:pt x="83" y="229"/>
                      <a:pt x="21" y="281"/>
                    </a:cubicBezTo>
                    <a:cubicBezTo>
                      <a:pt x="0" y="291"/>
                      <a:pt x="10" y="323"/>
                      <a:pt x="21" y="333"/>
                    </a:cubicBezTo>
                    <a:cubicBezTo>
                      <a:pt x="31" y="344"/>
                      <a:pt x="42" y="344"/>
                      <a:pt x="52" y="344"/>
                    </a:cubicBezTo>
                    <a:cubicBezTo>
                      <a:pt x="62" y="344"/>
                      <a:pt x="72" y="344"/>
                      <a:pt x="83" y="333"/>
                    </a:cubicBezTo>
                    <a:lnTo>
                      <a:pt x="114" y="302"/>
                    </a:lnTo>
                    <a:cubicBezTo>
                      <a:pt x="166" y="261"/>
                      <a:pt x="228" y="229"/>
                      <a:pt x="280" y="188"/>
                    </a:cubicBezTo>
                    <a:cubicBezTo>
                      <a:pt x="342" y="146"/>
                      <a:pt x="415" y="115"/>
                      <a:pt x="487" y="84"/>
                    </a:cubicBezTo>
                    <a:cubicBezTo>
                      <a:pt x="508" y="74"/>
                      <a:pt x="508" y="42"/>
                      <a:pt x="498" y="22"/>
                    </a:cubicBezTo>
                    <a:lnTo>
                      <a:pt x="477" y="1"/>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7530986" y="3910383"/>
                <a:ext cx="116454" cy="67376"/>
              </a:xfrm>
              <a:custGeom>
                <a:rect b="b" l="l" r="r" t="t"/>
                <a:pathLst>
                  <a:path extrusionOk="0" h="1495" w="2584">
                    <a:moveTo>
                      <a:pt x="1557" y="1"/>
                    </a:moveTo>
                    <a:cubicBezTo>
                      <a:pt x="1483" y="1"/>
                      <a:pt x="1400" y="12"/>
                      <a:pt x="1308" y="32"/>
                    </a:cubicBezTo>
                    <a:cubicBezTo>
                      <a:pt x="1152" y="53"/>
                      <a:pt x="996" y="105"/>
                      <a:pt x="799" y="188"/>
                    </a:cubicBezTo>
                    <a:cubicBezTo>
                      <a:pt x="654" y="250"/>
                      <a:pt x="508" y="333"/>
                      <a:pt x="332" y="437"/>
                    </a:cubicBezTo>
                    <a:cubicBezTo>
                      <a:pt x="322" y="447"/>
                      <a:pt x="312" y="457"/>
                      <a:pt x="312" y="468"/>
                    </a:cubicBezTo>
                    <a:cubicBezTo>
                      <a:pt x="187" y="561"/>
                      <a:pt x="104" y="655"/>
                      <a:pt x="52" y="748"/>
                    </a:cubicBezTo>
                    <a:cubicBezTo>
                      <a:pt x="21" y="800"/>
                      <a:pt x="11" y="862"/>
                      <a:pt x="1" y="925"/>
                    </a:cubicBezTo>
                    <a:cubicBezTo>
                      <a:pt x="1" y="976"/>
                      <a:pt x="11" y="1038"/>
                      <a:pt x="42" y="1100"/>
                    </a:cubicBezTo>
                    <a:cubicBezTo>
                      <a:pt x="63" y="1142"/>
                      <a:pt x="93" y="1194"/>
                      <a:pt x="146" y="1246"/>
                    </a:cubicBezTo>
                    <a:cubicBezTo>
                      <a:pt x="197" y="1287"/>
                      <a:pt x="259" y="1329"/>
                      <a:pt x="332" y="1370"/>
                    </a:cubicBezTo>
                    <a:cubicBezTo>
                      <a:pt x="405" y="1402"/>
                      <a:pt x="478" y="1422"/>
                      <a:pt x="571" y="1443"/>
                    </a:cubicBezTo>
                    <a:cubicBezTo>
                      <a:pt x="591" y="1453"/>
                      <a:pt x="612" y="1464"/>
                      <a:pt x="633" y="1464"/>
                    </a:cubicBezTo>
                    <a:lnTo>
                      <a:pt x="851" y="1495"/>
                    </a:lnTo>
                    <a:cubicBezTo>
                      <a:pt x="934" y="1495"/>
                      <a:pt x="1006" y="1495"/>
                      <a:pt x="1079" y="1485"/>
                    </a:cubicBezTo>
                    <a:cubicBezTo>
                      <a:pt x="1142" y="1474"/>
                      <a:pt x="1193" y="1464"/>
                      <a:pt x="1245" y="1453"/>
                    </a:cubicBezTo>
                    <a:cubicBezTo>
                      <a:pt x="1349" y="1432"/>
                      <a:pt x="1474" y="1402"/>
                      <a:pt x="1608" y="1349"/>
                    </a:cubicBezTo>
                    <a:cubicBezTo>
                      <a:pt x="1753" y="1298"/>
                      <a:pt x="1878" y="1246"/>
                      <a:pt x="1992" y="1183"/>
                    </a:cubicBezTo>
                    <a:cubicBezTo>
                      <a:pt x="2117" y="1121"/>
                      <a:pt x="2230" y="1049"/>
                      <a:pt x="2324" y="966"/>
                    </a:cubicBezTo>
                    <a:cubicBezTo>
                      <a:pt x="2396" y="914"/>
                      <a:pt x="2459" y="852"/>
                      <a:pt x="2500" y="779"/>
                    </a:cubicBezTo>
                    <a:cubicBezTo>
                      <a:pt x="2542" y="717"/>
                      <a:pt x="2573" y="644"/>
                      <a:pt x="2573" y="572"/>
                    </a:cubicBezTo>
                    <a:cubicBezTo>
                      <a:pt x="2583" y="364"/>
                      <a:pt x="2396" y="229"/>
                      <a:pt x="2241" y="157"/>
                    </a:cubicBezTo>
                    <a:cubicBezTo>
                      <a:pt x="2189" y="125"/>
                      <a:pt x="2127" y="105"/>
                      <a:pt x="2075" y="84"/>
                    </a:cubicBezTo>
                    <a:cubicBezTo>
                      <a:pt x="2002" y="53"/>
                      <a:pt x="1940" y="42"/>
                      <a:pt x="1857" y="22"/>
                    </a:cubicBezTo>
                    <a:lnTo>
                      <a:pt x="1815" y="12"/>
                    </a:lnTo>
                    <a:cubicBezTo>
                      <a:pt x="1743" y="1"/>
                      <a:pt x="1660" y="1"/>
                      <a:pt x="155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7534726" y="3934719"/>
                <a:ext cx="37451" cy="18793"/>
              </a:xfrm>
              <a:custGeom>
                <a:rect b="b" l="l" r="r" t="t"/>
                <a:pathLst>
                  <a:path extrusionOk="0" h="417" w="831">
                    <a:moveTo>
                      <a:pt x="789" y="0"/>
                    </a:moveTo>
                    <a:cubicBezTo>
                      <a:pt x="747" y="0"/>
                      <a:pt x="716" y="0"/>
                      <a:pt x="685" y="11"/>
                    </a:cubicBezTo>
                    <a:cubicBezTo>
                      <a:pt x="654" y="11"/>
                      <a:pt x="623" y="21"/>
                      <a:pt x="591" y="32"/>
                    </a:cubicBezTo>
                    <a:cubicBezTo>
                      <a:pt x="529" y="53"/>
                      <a:pt x="457" y="73"/>
                      <a:pt x="384" y="115"/>
                    </a:cubicBezTo>
                    <a:cubicBezTo>
                      <a:pt x="259" y="177"/>
                      <a:pt x="135" y="260"/>
                      <a:pt x="21" y="343"/>
                    </a:cubicBezTo>
                    <a:cubicBezTo>
                      <a:pt x="1" y="353"/>
                      <a:pt x="1" y="385"/>
                      <a:pt x="10" y="395"/>
                    </a:cubicBezTo>
                    <a:cubicBezTo>
                      <a:pt x="17" y="407"/>
                      <a:pt x="32" y="416"/>
                      <a:pt x="44" y="416"/>
                    </a:cubicBezTo>
                    <a:cubicBezTo>
                      <a:pt x="52" y="416"/>
                      <a:pt x="59" y="413"/>
                      <a:pt x="63" y="405"/>
                    </a:cubicBezTo>
                    <a:cubicBezTo>
                      <a:pt x="176" y="332"/>
                      <a:pt x="280" y="260"/>
                      <a:pt x="405" y="187"/>
                    </a:cubicBezTo>
                    <a:lnTo>
                      <a:pt x="405" y="198"/>
                    </a:lnTo>
                    <a:lnTo>
                      <a:pt x="529" y="136"/>
                    </a:lnTo>
                    <a:cubicBezTo>
                      <a:pt x="581" y="115"/>
                      <a:pt x="623" y="104"/>
                      <a:pt x="674" y="94"/>
                    </a:cubicBezTo>
                    <a:lnTo>
                      <a:pt x="664" y="94"/>
                    </a:lnTo>
                    <a:cubicBezTo>
                      <a:pt x="706" y="83"/>
                      <a:pt x="747" y="83"/>
                      <a:pt x="789" y="73"/>
                    </a:cubicBezTo>
                    <a:cubicBezTo>
                      <a:pt x="810" y="73"/>
                      <a:pt x="830" y="53"/>
                      <a:pt x="830" y="32"/>
                    </a:cubicBezTo>
                    <a:cubicBezTo>
                      <a:pt x="830" y="11"/>
                      <a:pt x="810" y="0"/>
                      <a:pt x="7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7540360" y="3949231"/>
                <a:ext cx="31818" cy="15458"/>
              </a:xfrm>
              <a:custGeom>
                <a:rect b="b" l="l" r="r" t="t"/>
                <a:pathLst>
                  <a:path extrusionOk="0" h="343" w="706">
                    <a:moveTo>
                      <a:pt x="674" y="0"/>
                    </a:moveTo>
                    <a:cubicBezTo>
                      <a:pt x="664" y="0"/>
                      <a:pt x="653" y="0"/>
                      <a:pt x="653" y="10"/>
                    </a:cubicBezTo>
                    <a:cubicBezTo>
                      <a:pt x="591" y="21"/>
                      <a:pt x="539" y="31"/>
                      <a:pt x="487" y="52"/>
                    </a:cubicBezTo>
                    <a:cubicBezTo>
                      <a:pt x="436" y="63"/>
                      <a:pt x="373" y="93"/>
                      <a:pt x="321" y="114"/>
                    </a:cubicBezTo>
                    <a:cubicBezTo>
                      <a:pt x="217" y="156"/>
                      <a:pt x="114" y="208"/>
                      <a:pt x="21" y="259"/>
                    </a:cubicBezTo>
                    <a:cubicBezTo>
                      <a:pt x="0" y="280"/>
                      <a:pt x="0" y="301"/>
                      <a:pt x="10" y="321"/>
                    </a:cubicBezTo>
                    <a:cubicBezTo>
                      <a:pt x="21" y="332"/>
                      <a:pt x="31" y="332"/>
                      <a:pt x="41" y="342"/>
                    </a:cubicBezTo>
                    <a:cubicBezTo>
                      <a:pt x="51" y="342"/>
                      <a:pt x="62" y="332"/>
                      <a:pt x="72" y="332"/>
                    </a:cubicBezTo>
                    <a:cubicBezTo>
                      <a:pt x="114" y="301"/>
                      <a:pt x="166" y="280"/>
                      <a:pt x="207" y="259"/>
                    </a:cubicBezTo>
                    <a:cubicBezTo>
                      <a:pt x="270" y="218"/>
                      <a:pt x="342" y="187"/>
                      <a:pt x="415" y="156"/>
                    </a:cubicBezTo>
                    <a:cubicBezTo>
                      <a:pt x="498" y="125"/>
                      <a:pt x="591" y="104"/>
                      <a:pt x="674" y="83"/>
                    </a:cubicBezTo>
                    <a:cubicBezTo>
                      <a:pt x="685" y="83"/>
                      <a:pt x="695" y="73"/>
                      <a:pt x="695" y="63"/>
                    </a:cubicBezTo>
                    <a:cubicBezTo>
                      <a:pt x="705" y="52"/>
                      <a:pt x="705" y="42"/>
                      <a:pt x="705" y="31"/>
                    </a:cubicBezTo>
                    <a:cubicBezTo>
                      <a:pt x="695" y="21"/>
                      <a:pt x="695" y="10"/>
                      <a:pt x="685" y="10"/>
                    </a:cubicBezTo>
                    <a:cubicBezTo>
                      <a:pt x="674" y="10"/>
                      <a:pt x="674" y="0"/>
                      <a:pt x="674"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7552483" y="3959777"/>
                <a:ext cx="24382" cy="11672"/>
              </a:xfrm>
              <a:custGeom>
                <a:rect b="b" l="l" r="r" t="t"/>
                <a:pathLst>
                  <a:path extrusionOk="0" h="259" w="541">
                    <a:moveTo>
                      <a:pt x="499" y="0"/>
                    </a:moveTo>
                    <a:cubicBezTo>
                      <a:pt x="493" y="0"/>
                      <a:pt x="488" y="4"/>
                      <a:pt x="488" y="4"/>
                    </a:cubicBezTo>
                    <a:cubicBezTo>
                      <a:pt x="405" y="25"/>
                      <a:pt x="322" y="46"/>
                      <a:pt x="239" y="78"/>
                    </a:cubicBezTo>
                    <a:cubicBezTo>
                      <a:pt x="167" y="108"/>
                      <a:pt x="94" y="150"/>
                      <a:pt x="21" y="181"/>
                    </a:cubicBezTo>
                    <a:cubicBezTo>
                      <a:pt x="1" y="191"/>
                      <a:pt x="1" y="223"/>
                      <a:pt x="11" y="243"/>
                    </a:cubicBezTo>
                    <a:cubicBezTo>
                      <a:pt x="21" y="253"/>
                      <a:pt x="21" y="253"/>
                      <a:pt x="31" y="253"/>
                    </a:cubicBezTo>
                    <a:cubicBezTo>
                      <a:pt x="38" y="257"/>
                      <a:pt x="43" y="258"/>
                      <a:pt x="46" y="258"/>
                    </a:cubicBezTo>
                    <a:cubicBezTo>
                      <a:pt x="53" y="258"/>
                      <a:pt x="56" y="253"/>
                      <a:pt x="63" y="253"/>
                    </a:cubicBezTo>
                    <a:cubicBezTo>
                      <a:pt x="84" y="243"/>
                      <a:pt x="94" y="233"/>
                      <a:pt x="114" y="223"/>
                    </a:cubicBezTo>
                    <a:lnTo>
                      <a:pt x="114" y="223"/>
                    </a:lnTo>
                    <a:lnTo>
                      <a:pt x="104" y="233"/>
                    </a:lnTo>
                    <a:cubicBezTo>
                      <a:pt x="167" y="202"/>
                      <a:pt x="229" y="170"/>
                      <a:pt x="291" y="150"/>
                    </a:cubicBezTo>
                    <a:cubicBezTo>
                      <a:pt x="363" y="119"/>
                      <a:pt x="436" y="98"/>
                      <a:pt x="509" y="78"/>
                    </a:cubicBezTo>
                    <a:cubicBezTo>
                      <a:pt x="529" y="78"/>
                      <a:pt x="540" y="46"/>
                      <a:pt x="540" y="25"/>
                    </a:cubicBezTo>
                    <a:cubicBezTo>
                      <a:pt x="529" y="15"/>
                      <a:pt x="529" y="4"/>
                      <a:pt x="519" y="4"/>
                    </a:cubicBezTo>
                    <a:lnTo>
                      <a:pt x="509" y="4"/>
                    </a:lnTo>
                    <a:cubicBezTo>
                      <a:pt x="505" y="1"/>
                      <a:pt x="502" y="0"/>
                      <a:pt x="4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6"/>
              <p:cNvSpPr/>
              <p:nvPr/>
            </p:nvSpPr>
            <p:spPr>
              <a:xfrm>
                <a:off x="7933488" y="3383899"/>
                <a:ext cx="184732" cy="160170"/>
              </a:xfrm>
              <a:custGeom>
                <a:rect b="b" l="l" r="r" t="t"/>
                <a:pathLst>
                  <a:path extrusionOk="0" h="3554" w="4099">
                    <a:moveTo>
                      <a:pt x="2663" y="0"/>
                    </a:moveTo>
                    <a:cubicBezTo>
                      <a:pt x="2530" y="0"/>
                      <a:pt x="2392" y="22"/>
                      <a:pt x="2262" y="65"/>
                    </a:cubicBezTo>
                    <a:cubicBezTo>
                      <a:pt x="2096" y="107"/>
                      <a:pt x="1940" y="200"/>
                      <a:pt x="1764" y="335"/>
                    </a:cubicBezTo>
                    <a:cubicBezTo>
                      <a:pt x="1598" y="459"/>
                      <a:pt x="1453" y="605"/>
                      <a:pt x="1318" y="750"/>
                    </a:cubicBezTo>
                    <a:lnTo>
                      <a:pt x="1204" y="874"/>
                    </a:lnTo>
                    <a:cubicBezTo>
                      <a:pt x="1100" y="978"/>
                      <a:pt x="1007" y="1082"/>
                      <a:pt x="903" y="1175"/>
                    </a:cubicBezTo>
                    <a:cubicBezTo>
                      <a:pt x="903" y="1185"/>
                      <a:pt x="892" y="1185"/>
                      <a:pt x="892" y="1185"/>
                    </a:cubicBezTo>
                    <a:cubicBezTo>
                      <a:pt x="706" y="1362"/>
                      <a:pt x="551" y="1476"/>
                      <a:pt x="394" y="1559"/>
                    </a:cubicBezTo>
                    <a:cubicBezTo>
                      <a:pt x="291" y="1621"/>
                      <a:pt x="187" y="1663"/>
                      <a:pt x="73" y="1694"/>
                    </a:cubicBezTo>
                    <a:cubicBezTo>
                      <a:pt x="53" y="1694"/>
                      <a:pt x="32" y="1715"/>
                      <a:pt x="21" y="1736"/>
                    </a:cubicBezTo>
                    <a:cubicBezTo>
                      <a:pt x="0" y="1766"/>
                      <a:pt x="0" y="1798"/>
                      <a:pt x="11" y="1829"/>
                    </a:cubicBezTo>
                    <a:cubicBezTo>
                      <a:pt x="0" y="1870"/>
                      <a:pt x="11" y="1902"/>
                      <a:pt x="32" y="1932"/>
                    </a:cubicBezTo>
                    <a:cubicBezTo>
                      <a:pt x="83" y="2015"/>
                      <a:pt x="136" y="2088"/>
                      <a:pt x="177" y="2171"/>
                    </a:cubicBezTo>
                    <a:cubicBezTo>
                      <a:pt x="312" y="2379"/>
                      <a:pt x="447" y="2586"/>
                      <a:pt x="592" y="2783"/>
                    </a:cubicBezTo>
                    <a:cubicBezTo>
                      <a:pt x="706" y="2928"/>
                      <a:pt x="820" y="3053"/>
                      <a:pt x="945" y="3156"/>
                    </a:cubicBezTo>
                    <a:cubicBezTo>
                      <a:pt x="1069" y="3260"/>
                      <a:pt x="1224" y="3354"/>
                      <a:pt x="1380" y="3426"/>
                    </a:cubicBezTo>
                    <a:cubicBezTo>
                      <a:pt x="1546" y="3499"/>
                      <a:pt x="1722" y="3541"/>
                      <a:pt x="1909" y="3550"/>
                    </a:cubicBezTo>
                    <a:cubicBezTo>
                      <a:pt x="1937" y="3552"/>
                      <a:pt x="1966" y="3553"/>
                      <a:pt x="1995" y="3553"/>
                    </a:cubicBezTo>
                    <a:cubicBezTo>
                      <a:pt x="2125" y="3553"/>
                      <a:pt x="2261" y="3535"/>
                      <a:pt x="2397" y="3509"/>
                    </a:cubicBezTo>
                    <a:cubicBezTo>
                      <a:pt x="2718" y="3426"/>
                      <a:pt x="3040" y="3271"/>
                      <a:pt x="3320" y="3032"/>
                    </a:cubicBezTo>
                    <a:cubicBezTo>
                      <a:pt x="3589" y="2804"/>
                      <a:pt x="3808" y="2513"/>
                      <a:pt x="3953" y="2202"/>
                    </a:cubicBezTo>
                    <a:cubicBezTo>
                      <a:pt x="4015" y="2047"/>
                      <a:pt x="4057" y="1891"/>
                      <a:pt x="4077" y="1736"/>
                    </a:cubicBezTo>
                    <a:cubicBezTo>
                      <a:pt x="4098" y="1590"/>
                      <a:pt x="4087" y="1434"/>
                      <a:pt x="4067" y="1279"/>
                    </a:cubicBezTo>
                    <a:cubicBezTo>
                      <a:pt x="4004" y="978"/>
                      <a:pt x="3870" y="687"/>
                      <a:pt x="3662" y="459"/>
                    </a:cubicBezTo>
                    <a:cubicBezTo>
                      <a:pt x="3610" y="408"/>
                      <a:pt x="3559" y="356"/>
                      <a:pt x="3496" y="304"/>
                    </a:cubicBezTo>
                    <a:cubicBezTo>
                      <a:pt x="3444" y="263"/>
                      <a:pt x="3382" y="221"/>
                      <a:pt x="3299" y="169"/>
                    </a:cubicBezTo>
                    <a:cubicBezTo>
                      <a:pt x="3174" y="97"/>
                      <a:pt x="3029" y="44"/>
                      <a:pt x="2874" y="14"/>
                    </a:cubicBezTo>
                    <a:cubicBezTo>
                      <a:pt x="2833" y="3"/>
                      <a:pt x="2780" y="3"/>
                      <a:pt x="2739" y="3"/>
                    </a:cubicBezTo>
                    <a:cubicBezTo>
                      <a:pt x="2714" y="1"/>
                      <a:pt x="2688" y="0"/>
                      <a:pt x="26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6"/>
              <p:cNvSpPr/>
              <p:nvPr/>
            </p:nvSpPr>
            <p:spPr>
              <a:xfrm>
                <a:off x="7602509" y="3248740"/>
                <a:ext cx="145433" cy="172248"/>
              </a:xfrm>
              <a:custGeom>
                <a:rect b="b" l="l" r="r" t="t"/>
                <a:pathLst>
                  <a:path extrusionOk="0" h="3822" w="3227">
                    <a:moveTo>
                      <a:pt x="1531" y="0"/>
                    </a:moveTo>
                    <a:cubicBezTo>
                      <a:pt x="1459" y="0"/>
                      <a:pt x="1383" y="10"/>
                      <a:pt x="1307" y="25"/>
                    </a:cubicBezTo>
                    <a:cubicBezTo>
                      <a:pt x="1203" y="46"/>
                      <a:pt x="1090" y="77"/>
                      <a:pt x="955" y="129"/>
                    </a:cubicBezTo>
                    <a:cubicBezTo>
                      <a:pt x="862" y="170"/>
                      <a:pt x="758" y="233"/>
                      <a:pt x="654" y="295"/>
                    </a:cubicBezTo>
                    <a:cubicBezTo>
                      <a:pt x="498" y="409"/>
                      <a:pt x="353" y="565"/>
                      <a:pt x="249" y="741"/>
                    </a:cubicBezTo>
                    <a:cubicBezTo>
                      <a:pt x="0" y="1166"/>
                      <a:pt x="11" y="1623"/>
                      <a:pt x="52" y="1934"/>
                    </a:cubicBezTo>
                    <a:cubicBezTo>
                      <a:pt x="83" y="2141"/>
                      <a:pt x="145" y="2338"/>
                      <a:pt x="228" y="2545"/>
                    </a:cubicBezTo>
                    <a:cubicBezTo>
                      <a:pt x="311" y="2743"/>
                      <a:pt x="426" y="2930"/>
                      <a:pt x="560" y="3096"/>
                    </a:cubicBezTo>
                    <a:cubicBezTo>
                      <a:pt x="841" y="3448"/>
                      <a:pt x="1214" y="3686"/>
                      <a:pt x="1608" y="3780"/>
                    </a:cubicBezTo>
                    <a:cubicBezTo>
                      <a:pt x="1701" y="3801"/>
                      <a:pt x="1795" y="3811"/>
                      <a:pt x="1888" y="3822"/>
                    </a:cubicBezTo>
                    <a:cubicBezTo>
                      <a:pt x="2023" y="3822"/>
                      <a:pt x="2158" y="3822"/>
                      <a:pt x="2293" y="3790"/>
                    </a:cubicBezTo>
                    <a:cubicBezTo>
                      <a:pt x="2531" y="3749"/>
                      <a:pt x="2780" y="3656"/>
                      <a:pt x="3019" y="3521"/>
                    </a:cubicBezTo>
                    <a:cubicBezTo>
                      <a:pt x="3071" y="3490"/>
                      <a:pt x="3112" y="3458"/>
                      <a:pt x="3154" y="3428"/>
                    </a:cubicBezTo>
                    <a:cubicBezTo>
                      <a:pt x="3164" y="3428"/>
                      <a:pt x="3174" y="3417"/>
                      <a:pt x="3185" y="3407"/>
                    </a:cubicBezTo>
                    <a:cubicBezTo>
                      <a:pt x="3216" y="3386"/>
                      <a:pt x="3227" y="3355"/>
                      <a:pt x="3227" y="3324"/>
                    </a:cubicBezTo>
                    <a:cubicBezTo>
                      <a:pt x="3227" y="3292"/>
                      <a:pt x="3216" y="3272"/>
                      <a:pt x="3206" y="3251"/>
                    </a:cubicBezTo>
                    <a:cubicBezTo>
                      <a:pt x="3174" y="3220"/>
                      <a:pt x="3154" y="3199"/>
                      <a:pt x="3133" y="3168"/>
                    </a:cubicBezTo>
                    <a:cubicBezTo>
                      <a:pt x="3081" y="3085"/>
                      <a:pt x="3029" y="2981"/>
                      <a:pt x="2988" y="2857"/>
                    </a:cubicBezTo>
                    <a:cubicBezTo>
                      <a:pt x="2925" y="2681"/>
                      <a:pt x="2884" y="2504"/>
                      <a:pt x="2842" y="2287"/>
                    </a:cubicBezTo>
                    <a:cubicBezTo>
                      <a:pt x="2812" y="2162"/>
                      <a:pt x="2791" y="2027"/>
                      <a:pt x="2759" y="1902"/>
                    </a:cubicBezTo>
                    <a:cubicBezTo>
                      <a:pt x="2749" y="1809"/>
                      <a:pt x="2729" y="1716"/>
                      <a:pt x="2708" y="1623"/>
                    </a:cubicBezTo>
                    <a:cubicBezTo>
                      <a:pt x="2676" y="1436"/>
                      <a:pt x="2625" y="1208"/>
                      <a:pt x="2552" y="969"/>
                    </a:cubicBezTo>
                    <a:cubicBezTo>
                      <a:pt x="2480" y="741"/>
                      <a:pt x="2397" y="575"/>
                      <a:pt x="2303" y="429"/>
                    </a:cubicBezTo>
                    <a:cubicBezTo>
                      <a:pt x="2252" y="346"/>
                      <a:pt x="2189" y="274"/>
                      <a:pt x="2127" y="222"/>
                    </a:cubicBezTo>
                    <a:cubicBezTo>
                      <a:pt x="2054" y="160"/>
                      <a:pt x="1982" y="108"/>
                      <a:pt x="1899" y="67"/>
                    </a:cubicBezTo>
                    <a:cubicBezTo>
                      <a:pt x="1805" y="25"/>
                      <a:pt x="1712" y="4"/>
                      <a:pt x="1608" y="4"/>
                    </a:cubicBezTo>
                    <a:cubicBezTo>
                      <a:pt x="1583" y="2"/>
                      <a:pt x="1557" y="0"/>
                      <a:pt x="15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6"/>
              <p:cNvSpPr/>
              <p:nvPr/>
            </p:nvSpPr>
            <p:spPr>
              <a:xfrm>
                <a:off x="7933488" y="3401791"/>
                <a:ext cx="184732" cy="142278"/>
              </a:xfrm>
              <a:custGeom>
                <a:rect b="b" l="l" r="r" t="t"/>
                <a:pathLst>
                  <a:path extrusionOk="0" h="3157" w="4099">
                    <a:moveTo>
                      <a:pt x="0" y="1422"/>
                    </a:moveTo>
                    <a:cubicBezTo>
                      <a:pt x="4" y="1425"/>
                      <a:pt x="7" y="1429"/>
                      <a:pt x="10" y="1434"/>
                    </a:cubicBezTo>
                    <a:lnTo>
                      <a:pt x="10" y="1434"/>
                    </a:lnTo>
                    <a:cubicBezTo>
                      <a:pt x="11" y="1433"/>
                      <a:pt x="11" y="1432"/>
                      <a:pt x="11" y="1432"/>
                    </a:cubicBezTo>
                    <a:cubicBezTo>
                      <a:pt x="11" y="1432"/>
                      <a:pt x="11" y="1422"/>
                      <a:pt x="0" y="1422"/>
                    </a:cubicBezTo>
                    <a:close/>
                    <a:moveTo>
                      <a:pt x="3600" y="0"/>
                    </a:moveTo>
                    <a:lnTo>
                      <a:pt x="3600" y="0"/>
                    </a:lnTo>
                    <a:cubicBezTo>
                      <a:pt x="3621" y="21"/>
                      <a:pt x="3631" y="42"/>
                      <a:pt x="3642" y="73"/>
                    </a:cubicBezTo>
                    <a:cubicBezTo>
                      <a:pt x="3693" y="166"/>
                      <a:pt x="3735" y="281"/>
                      <a:pt x="3755" y="394"/>
                    </a:cubicBezTo>
                    <a:cubicBezTo>
                      <a:pt x="3828" y="788"/>
                      <a:pt x="3735" y="1203"/>
                      <a:pt x="3548" y="1567"/>
                    </a:cubicBezTo>
                    <a:cubicBezTo>
                      <a:pt x="3455" y="1754"/>
                      <a:pt x="3330" y="1940"/>
                      <a:pt x="3174" y="2095"/>
                    </a:cubicBezTo>
                    <a:cubicBezTo>
                      <a:pt x="3102" y="2168"/>
                      <a:pt x="3029" y="2251"/>
                      <a:pt x="2946" y="2314"/>
                    </a:cubicBezTo>
                    <a:cubicBezTo>
                      <a:pt x="2863" y="2386"/>
                      <a:pt x="2770" y="2448"/>
                      <a:pt x="2687" y="2500"/>
                    </a:cubicBezTo>
                    <a:cubicBezTo>
                      <a:pt x="2501" y="2604"/>
                      <a:pt x="2303" y="2676"/>
                      <a:pt x="2096" y="2708"/>
                    </a:cubicBezTo>
                    <a:cubicBezTo>
                      <a:pt x="2023" y="2715"/>
                      <a:pt x="1945" y="2722"/>
                      <a:pt x="1869" y="2722"/>
                    </a:cubicBezTo>
                    <a:cubicBezTo>
                      <a:pt x="1837" y="2722"/>
                      <a:pt x="1805" y="2721"/>
                      <a:pt x="1775" y="2718"/>
                    </a:cubicBezTo>
                    <a:cubicBezTo>
                      <a:pt x="1650" y="2708"/>
                      <a:pt x="1526" y="2687"/>
                      <a:pt x="1401" y="2646"/>
                    </a:cubicBezTo>
                    <a:cubicBezTo>
                      <a:pt x="1245" y="2593"/>
                      <a:pt x="1090" y="2510"/>
                      <a:pt x="955" y="2427"/>
                    </a:cubicBezTo>
                    <a:cubicBezTo>
                      <a:pt x="799" y="2334"/>
                      <a:pt x="654" y="2220"/>
                      <a:pt x="519" y="2095"/>
                    </a:cubicBezTo>
                    <a:cubicBezTo>
                      <a:pt x="394" y="1982"/>
                      <a:pt x="270" y="1846"/>
                      <a:pt x="166" y="1701"/>
                    </a:cubicBezTo>
                    <a:cubicBezTo>
                      <a:pt x="125" y="1629"/>
                      <a:pt x="73" y="1556"/>
                      <a:pt x="32" y="1473"/>
                    </a:cubicBezTo>
                    <a:cubicBezTo>
                      <a:pt x="25" y="1459"/>
                      <a:pt x="18" y="1445"/>
                      <a:pt x="10" y="1434"/>
                    </a:cubicBezTo>
                    <a:lnTo>
                      <a:pt x="10" y="1434"/>
                    </a:lnTo>
                    <a:cubicBezTo>
                      <a:pt x="1" y="1474"/>
                      <a:pt x="12" y="1505"/>
                      <a:pt x="32" y="1535"/>
                    </a:cubicBezTo>
                    <a:cubicBezTo>
                      <a:pt x="73" y="1618"/>
                      <a:pt x="125" y="1701"/>
                      <a:pt x="177" y="1774"/>
                    </a:cubicBezTo>
                    <a:cubicBezTo>
                      <a:pt x="291" y="1961"/>
                      <a:pt x="436" y="2189"/>
                      <a:pt x="592" y="2386"/>
                    </a:cubicBezTo>
                    <a:cubicBezTo>
                      <a:pt x="706" y="2531"/>
                      <a:pt x="820" y="2656"/>
                      <a:pt x="945" y="2759"/>
                    </a:cubicBezTo>
                    <a:cubicBezTo>
                      <a:pt x="1069" y="2874"/>
                      <a:pt x="1224" y="2967"/>
                      <a:pt x="1380" y="3029"/>
                    </a:cubicBezTo>
                    <a:cubicBezTo>
                      <a:pt x="1536" y="3102"/>
                      <a:pt x="1722" y="3144"/>
                      <a:pt x="1909" y="3153"/>
                    </a:cubicBezTo>
                    <a:cubicBezTo>
                      <a:pt x="1937" y="3155"/>
                      <a:pt x="1966" y="3156"/>
                      <a:pt x="1995" y="3156"/>
                    </a:cubicBezTo>
                    <a:cubicBezTo>
                      <a:pt x="2125" y="3156"/>
                      <a:pt x="2261" y="3138"/>
                      <a:pt x="2397" y="3112"/>
                    </a:cubicBezTo>
                    <a:cubicBezTo>
                      <a:pt x="2718" y="3040"/>
                      <a:pt x="3040" y="2874"/>
                      <a:pt x="3320" y="2635"/>
                    </a:cubicBezTo>
                    <a:cubicBezTo>
                      <a:pt x="3589" y="2407"/>
                      <a:pt x="3808" y="2116"/>
                      <a:pt x="3953" y="1805"/>
                    </a:cubicBezTo>
                    <a:cubicBezTo>
                      <a:pt x="4015" y="1650"/>
                      <a:pt x="4067" y="1494"/>
                      <a:pt x="4087" y="1339"/>
                    </a:cubicBezTo>
                    <a:cubicBezTo>
                      <a:pt x="4098" y="1193"/>
                      <a:pt x="4098" y="1037"/>
                      <a:pt x="4067" y="882"/>
                    </a:cubicBezTo>
                    <a:cubicBezTo>
                      <a:pt x="4015" y="571"/>
                      <a:pt x="3870" y="281"/>
                      <a:pt x="3662" y="62"/>
                    </a:cubicBezTo>
                    <a:lnTo>
                      <a:pt x="3600"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6"/>
              <p:cNvSpPr/>
              <p:nvPr/>
            </p:nvSpPr>
            <p:spPr>
              <a:xfrm>
                <a:off x="7653931" y="3248425"/>
                <a:ext cx="94461" cy="153860"/>
              </a:xfrm>
              <a:custGeom>
                <a:rect b="b" l="l" r="r" t="t"/>
                <a:pathLst>
                  <a:path extrusionOk="0" h="3414" w="2096">
                    <a:moveTo>
                      <a:pt x="467" y="1"/>
                    </a:moveTo>
                    <a:cubicBezTo>
                      <a:pt x="374" y="1"/>
                      <a:pt x="270" y="1"/>
                      <a:pt x="166" y="21"/>
                    </a:cubicBezTo>
                    <a:cubicBezTo>
                      <a:pt x="115" y="32"/>
                      <a:pt x="62" y="53"/>
                      <a:pt x="0" y="63"/>
                    </a:cubicBezTo>
                    <a:cubicBezTo>
                      <a:pt x="32" y="74"/>
                      <a:pt x="53" y="74"/>
                      <a:pt x="83" y="84"/>
                    </a:cubicBezTo>
                    <a:cubicBezTo>
                      <a:pt x="228" y="125"/>
                      <a:pt x="364" y="208"/>
                      <a:pt x="477" y="323"/>
                    </a:cubicBezTo>
                    <a:cubicBezTo>
                      <a:pt x="540" y="374"/>
                      <a:pt x="602" y="436"/>
                      <a:pt x="654" y="499"/>
                    </a:cubicBezTo>
                    <a:cubicBezTo>
                      <a:pt x="696" y="572"/>
                      <a:pt x="747" y="634"/>
                      <a:pt x="789" y="706"/>
                    </a:cubicBezTo>
                    <a:cubicBezTo>
                      <a:pt x="872" y="851"/>
                      <a:pt x="945" y="1007"/>
                      <a:pt x="996" y="1173"/>
                    </a:cubicBezTo>
                    <a:cubicBezTo>
                      <a:pt x="1028" y="1277"/>
                      <a:pt x="1048" y="1381"/>
                      <a:pt x="1069" y="1484"/>
                    </a:cubicBezTo>
                    <a:cubicBezTo>
                      <a:pt x="1100" y="1598"/>
                      <a:pt x="1111" y="1713"/>
                      <a:pt x="1131" y="1826"/>
                    </a:cubicBezTo>
                    <a:cubicBezTo>
                      <a:pt x="1183" y="2075"/>
                      <a:pt x="1224" y="2324"/>
                      <a:pt x="1297" y="2563"/>
                    </a:cubicBezTo>
                    <a:lnTo>
                      <a:pt x="1307" y="2563"/>
                    </a:lnTo>
                    <a:cubicBezTo>
                      <a:pt x="1349" y="2729"/>
                      <a:pt x="1411" y="2874"/>
                      <a:pt x="1505" y="3020"/>
                    </a:cubicBezTo>
                    <a:cubicBezTo>
                      <a:pt x="1546" y="3092"/>
                      <a:pt x="1598" y="3165"/>
                      <a:pt x="1671" y="3227"/>
                    </a:cubicBezTo>
                    <a:cubicBezTo>
                      <a:pt x="1712" y="3269"/>
                      <a:pt x="1764" y="3310"/>
                      <a:pt x="1816" y="3341"/>
                    </a:cubicBezTo>
                    <a:cubicBezTo>
                      <a:pt x="1878" y="3362"/>
                      <a:pt x="1930" y="3382"/>
                      <a:pt x="1992" y="3403"/>
                    </a:cubicBezTo>
                    <a:cubicBezTo>
                      <a:pt x="2013" y="3403"/>
                      <a:pt x="2033" y="3414"/>
                      <a:pt x="2054" y="3414"/>
                    </a:cubicBezTo>
                    <a:cubicBezTo>
                      <a:pt x="2075" y="3393"/>
                      <a:pt x="2086" y="3362"/>
                      <a:pt x="2086" y="3331"/>
                    </a:cubicBezTo>
                    <a:cubicBezTo>
                      <a:pt x="2096" y="3299"/>
                      <a:pt x="2086" y="3279"/>
                      <a:pt x="2065" y="3258"/>
                    </a:cubicBezTo>
                    <a:cubicBezTo>
                      <a:pt x="2033" y="3227"/>
                      <a:pt x="2013" y="3206"/>
                      <a:pt x="1992" y="3175"/>
                    </a:cubicBezTo>
                    <a:cubicBezTo>
                      <a:pt x="1940" y="3082"/>
                      <a:pt x="1888" y="2988"/>
                      <a:pt x="1847" y="2854"/>
                    </a:cubicBezTo>
                    <a:cubicBezTo>
                      <a:pt x="1784" y="2688"/>
                      <a:pt x="1743" y="2511"/>
                      <a:pt x="1701" y="2294"/>
                    </a:cubicBezTo>
                    <a:cubicBezTo>
                      <a:pt x="1681" y="2179"/>
                      <a:pt x="1660" y="2075"/>
                      <a:pt x="1639" y="1972"/>
                    </a:cubicBezTo>
                    <a:lnTo>
                      <a:pt x="1629" y="1909"/>
                    </a:lnTo>
                    <a:lnTo>
                      <a:pt x="1608" y="1826"/>
                    </a:lnTo>
                    <a:lnTo>
                      <a:pt x="1598" y="1764"/>
                    </a:lnTo>
                    <a:cubicBezTo>
                      <a:pt x="1588" y="1723"/>
                      <a:pt x="1577" y="1671"/>
                      <a:pt x="1567" y="1630"/>
                    </a:cubicBezTo>
                    <a:cubicBezTo>
                      <a:pt x="1535" y="1443"/>
                      <a:pt x="1484" y="1215"/>
                      <a:pt x="1411" y="976"/>
                    </a:cubicBezTo>
                    <a:cubicBezTo>
                      <a:pt x="1339" y="748"/>
                      <a:pt x="1266" y="582"/>
                      <a:pt x="1162" y="436"/>
                    </a:cubicBezTo>
                    <a:cubicBezTo>
                      <a:pt x="1111" y="343"/>
                      <a:pt x="1048" y="281"/>
                      <a:pt x="986" y="229"/>
                    </a:cubicBezTo>
                    <a:cubicBezTo>
                      <a:pt x="924" y="157"/>
                      <a:pt x="841" y="115"/>
                      <a:pt x="758" y="74"/>
                    </a:cubicBezTo>
                    <a:cubicBezTo>
                      <a:pt x="664" y="32"/>
                      <a:pt x="571" y="11"/>
                      <a:pt x="46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7712385" y="3363934"/>
                <a:ext cx="45" cy="45"/>
              </a:xfrm>
              <a:custGeom>
                <a:rect b="b" l="l" r="r" t="t"/>
                <a:pathLst>
                  <a:path extrusionOk="0" h="1" w="1">
                    <a:moveTo>
                      <a:pt x="0" y="0"/>
                    </a:move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6"/>
              <p:cNvSpPr/>
              <p:nvPr/>
            </p:nvSpPr>
            <p:spPr>
              <a:xfrm>
                <a:off x="7712385" y="3363934"/>
                <a:ext cx="45" cy="45"/>
              </a:xfrm>
              <a:custGeom>
                <a:rect b="b" l="l" r="r" t="t"/>
                <a:pathLst>
                  <a:path extrusionOk="0" h="1" w="1">
                    <a:moveTo>
                      <a:pt x="0" y="0"/>
                    </a:moveTo>
                    <a:lnTo>
                      <a:pt x="0" y="0"/>
                    </a:lnTo>
                    <a:lnTo>
                      <a:pt x="0" y="0"/>
                    </a:ln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6"/>
              <p:cNvSpPr/>
              <p:nvPr/>
            </p:nvSpPr>
            <p:spPr>
              <a:xfrm>
                <a:off x="7955932" y="3408326"/>
                <a:ext cx="135608" cy="74226"/>
              </a:xfrm>
              <a:custGeom>
                <a:rect b="b" l="l" r="r" t="t"/>
                <a:pathLst>
                  <a:path extrusionOk="0" h="1647" w="3009">
                    <a:moveTo>
                      <a:pt x="2293" y="0"/>
                    </a:moveTo>
                    <a:cubicBezTo>
                      <a:pt x="2179" y="0"/>
                      <a:pt x="2065" y="32"/>
                      <a:pt x="1961" y="73"/>
                    </a:cubicBezTo>
                    <a:cubicBezTo>
                      <a:pt x="1837" y="115"/>
                      <a:pt x="1733" y="177"/>
                      <a:pt x="1629" y="239"/>
                    </a:cubicBezTo>
                    <a:cubicBezTo>
                      <a:pt x="1515" y="311"/>
                      <a:pt x="1411" y="394"/>
                      <a:pt x="1307" y="477"/>
                    </a:cubicBezTo>
                    <a:cubicBezTo>
                      <a:pt x="1194" y="560"/>
                      <a:pt x="1090" y="643"/>
                      <a:pt x="996" y="737"/>
                    </a:cubicBezTo>
                    <a:cubicBezTo>
                      <a:pt x="799" y="913"/>
                      <a:pt x="613" y="1090"/>
                      <a:pt x="405" y="1245"/>
                    </a:cubicBezTo>
                    <a:cubicBezTo>
                      <a:pt x="353" y="1287"/>
                      <a:pt x="291" y="1328"/>
                      <a:pt x="228" y="1360"/>
                    </a:cubicBezTo>
                    <a:cubicBezTo>
                      <a:pt x="177" y="1390"/>
                      <a:pt x="135" y="1411"/>
                      <a:pt x="83" y="1432"/>
                    </a:cubicBezTo>
                    <a:cubicBezTo>
                      <a:pt x="21" y="1453"/>
                      <a:pt x="0" y="1526"/>
                      <a:pt x="21" y="1577"/>
                    </a:cubicBezTo>
                    <a:cubicBezTo>
                      <a:pt x="37" y="1624"/>
                      <a:pt x="75" y="1647"/>
                      <a:pt x="120" y="1647"/>
                    </a:cubicBezTo>
                    <a:cubicBezTo>
                      <a:pt x="135" y="1647"/>
                      <a:pt x="151" y="1644"/>
                      <a:pt x="166" y="1639"/>
                    </a:cubicBezTo>
                    <a:cubicBezTo>
                      <a:pt x="239" y="1609"/>
                      <a:pt x="311" y="1577"/>
                      <a:pt x="374" y="1526"/>
                    </a:cubicBezTo>
                    <a:cubicBezTo>
                      <a:pt x="447" y="1484"/>
                      <a:pt x="509" y="1432"/>
                      <a:pt x="571" y="1390"/>
                    </a:cubicBezTo>
                    <a:cubicBezTo>
                      <a:pt x="716" y="1266"/>
                      <a:pt x="851" y="1141"/>
                      <a:pt x="975" y="1007"/>
                    </a:cubicBezTo>
                    <a:cubicBezTo>
                      <a:pt x="1121" y="872"/>
                      <a:pt x="1256" y="737"/>
                      <a:pt x="1401" y="602"/>
                    </a:cubicBezTo>
                    <a:cubicBezTo>
                      <a:pt x="1546" y="477"/>
                      <a:pt x="1701" y="353"/>
                      <a:pt x="1867" y="260"/>
                    </a:cubicBezTo>
                    <a:cubicBezTo>
                      <a:pt x="1866" y="260"/>
                      <a:pt x="1864" y="260"/>
                      <a:pt x="1863" y="260"/>
                    </a:cubicBezTo>
                    <a:lnTo>
                      <a:pt x="1863" y="260"/>
                    </a:lnTo>
                    <a:cubicBezTo>
                      <a:pt x="1962" y="202"/>
                      <a:pt x="2060" y="155"/>
                      <a:pt x="2169" y="125"/>
                    </a:cubicBezTo>
                    <a:cubicBezTo>
                      <a:pt x="2235" y="106"/>
                      <a:pt x="2302" y="96"/>
                      <a:pt x="2377" y="94"/>
                    </a:cubicBezTo>
                    <a:lnTo>
                      <a:pt x="2377" y="94"/>
                    </a:lnTo>
                    <a:cubicBezTo>
                      <a:pt x="2449" y="104"/>
                      <a:pt x="2522" y="104"/>
                      <a:pt x="2593" y="125"/>
                    </a:cubicBezTo>
                    <a:cubicBezTo>
                      <a:pt x="2676" y="145"/>
                      <a:pt x="2750" y="177"/>
                      <a:pt x="2812" y="219"/>
                    </a:cubicBezTo>
                    <a:cubicBezTo>
                      <a:pt x="2853" y="239"/>
                      <a:pt x="2905" y="270"/>
                      <a:pt x="2946" y="302"/>
                    </a:cubicBezTo>
                    <a:cubicBezTo>
                      <a:pt x="2951" y="306"/>
                      <a:pt x="2958" y="308"/>
                      <a:pt x="2967" y="308"/>
                    </a:cubicBezTo>
                    <a:cubicBezTo>
                      <a:pt x="2979" y="308"/>
                      <a:pt x="2992" y="303"/>
                      <a:pt x="2998" y="291"/>
                    </a:cubicBezTo>
                    <a:cubicBezTo>
                      <a:pt x="3008" y="270"/>
                      <a:pt x="3008" y="249"/>
                      <a:pt x="2988" y="239"/>
                    </a:cubicBezTo>
                    <a:cubicBezTo>
                      <a:pt x="2884" y="156"/>
                      <a:pt x="2770" y="83"/>
                      <a:pt x="2646" y="42"/>
                    </a:cubicBezTo>
                    <a:cubicBezTo>
                      <a:pt x="2563" y="21"/>
                      <a:pt x="2480" y="0"/>
                      <a:pt x="240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6"/>
              <p:cNvSpPr/>
              <p:nvPr/>
            </p:nvSpPr>
            <p:spPr>
              <a:xfrm>
                <a:off x="7632434" y="3269471"/>
                <a:ext cx="81843" cy="126279"/>
              </a:xfrm>
              <a:custGeom>
                <a:rect b="b" l="l" r="r" t="t"/>
                <a:pathLst>
                  <a:path extrusionOk="0" h="2802" w="1816">
                    <a:moveTo>
                      <a:pt x="384" y="1"/>
                    </a:moveTo>
                    <a:cubicBezTo>
                      <a:pt x="364" y="1"/>
                      <a:pt x="332" y="1"/>
                      <a:pt x="301" y="11"/>
                    </a:cubicBezTo>
                    <a:cubicBezTo>
                      <a:pt x="187" y="32"/>
                      <a:pt x="94" y="105"/>
                      <a:pt x="21" y="188"/>
                    </a:cubicBezTo>
                    <a:cubicBezTo>
                      <a:pt x="0" y="208"/>
                      <a:pt x="11" y="239"/>
                      <a:pt x="32" y="260"/>
                    </a:cubicBezTo>
                    <a:cubicBezTo>
                      <a:pt x="40" y="264"/>
                      <a:pt x="49" y="267"/>
                      <a:pt x="58" y="267"/>
                    </a:cubicBezTo>
                    <a:cubicBezTo>
                      <a:pt x="70" y="267"/>
                      <a:pt x="82" y="262"/>
                      <a:pt x="94" y="250"/>
                    </a:cubicBezTo>
                    <a:lnTo>
                      <a:pt x="135" y="208"/>
                    </a:lnTo>
                    <a:lnTo>
                      <a:pt x="125" y="208"/>
                    </a:lnTo>
                    <a:cubicBezTo>
                      <a:pt x="156" y="188"/>
                      <a:pt x="187" y="156"/>
                      <a:pt x="228" y="135"/>
                    </a:cubicBezTo>
                    <a:cubicBezTo>
                      <a:pt x="249" y="125"/>
                      <a:pt x="270" y="115"/>
                      <a:pt x="301" y="105"/>
                    </a:cubicBezTo>
                    <a:lnTo>
                      <a:pt x="301" y="105"/>
                    </a:lnTo>
                    <a:lnTo>
                      <a:pt x="291" y="115"/>
                    </a:lnTo>
                    <a:cubicBezTo>
                      <a:pt x="311" y="105"/>
                      <a:pt x="332" y="105"/>
                      <a:pt x="364" y="105"/>
                    </a:cubicBezTo>
                    <a:lnTo>
                      <a:pt x="426" y="105"/>
                    </a:lnTo>
                    <a:lnTo>
                      <a:pt x="488" y="135"/>
                    </a:lnTo>
                    <a:cubicBezTo>
                      <a:pt x="530" y="167"/>
                      <a:pt x="560" y="188"/>
                      <a:pt x="592" y="218"/>
                    </a:cubicBezTo>
                    <a:cubicBezTo>
                      <a:pt x="654" y="281"/>
                      <a:pt x="695" y="354"/>
                      <a:pt x="737" y="437"/>
                    </a:cubicBezTo>
                    <a:cubicBezTo>
                      <a:pt x="830" y="592"/>
                      <a:pt x="892" y="758"/>
                      <a:pt x="934" y="934"/>
                    </a:cubicBezTo>
                    <a:lnTo>
                      <a:pt x="934" y="914"/>
                    </a:lnTo>
                    <a:cubicBezTo>
                      <a:pt x="975" y="1080"/>
                      <a:pt x="996" y="1235"/>
                      <a:pt x="1017" y="1401"/>
                    </a:cubicBezTo>
                    <a:cubicBezTo>
                      <a:pt x="1037" y="1578"/>
                      <a:pt x="1069" y="1754"/>
                      <a:pt x="1110" y="1930"/>
                    </a:cubicBezTo>
                    <a:cubicBezTo>
                      <a:pt x="1141" y="2106"/>
                      <a:pt x="1203" y="2272"/>
                      <a:pt x="1286" y="2428"/>
                    </a:cubicBezTo>
                    <a:cubicBezTo>
                      <a:pt x="1328" y="2500"/>
                      <a:pt x="1380" y="2563"/>
                      <a:pt x="1432" y="2615"/>
                    </a:cubicBezTo>
                    <a:lnTo>
                      <a:pt x="1525" y="2708"/>
                    </a:lnTo>
                    <a:cubicBezTo>
                      <a:pt x="1567" y="2739"/>
                      <a:pt x="1608" y="2770"/>
                      <a:pt x="1650" y="2791"/>
                    </a:cubicBezTo>
                    <a:cubicBezTo>
                      <a:pt x="1671" y="2802"/>
                      <a:pt x="1691" y="2802"/>
                      <a:pt x="1712" y="2802"/>
                    </a:cubicBezTo>
                    <a:cubicBezTo>
                      <a:pt x="1743" y="2802"/>
                      <a:pt x="1764" y="2781"/>
                      <a:pt x="1784" y="2760"/>
                    </a:cubicBezTo>
                    <a:cubicBezTo>
                      <a:pt x="1805" y="2739"/>
                      <a:pt x="1816" y="2708"/>
                      <a:pt x="1805" y="2677"/>
                    </a:cubicBezTo>
                    <a:cubicBezTo>
                      <a:pt x="1805" y="2656"/>
                      <a:pt x="1784" y="2615"/>
                      <a:pt x="1764" y="2604"/>
                    </a:cubicBezTo>
                    <a:cubicBezTo>
                      <a:pt x="1701" y="2563"/>
                      <a:pt x="1650" y="2521"/>
                      <a:pt x="1598" y="2480"/>
                    </a:cubicBezTo>
                    <a:cubicBezTo>
                      <a:pt x="1546" y="2417"/>
                      <a:pt x="1505" y="2355"/>
                      <a:pt x="1463" y="2283"/>
                    </a:cubicBezTo>
                    <a:cubicBezTo>
                      <a:pt x="1390" y="2148"/>
                      <a:pt x="1339" y="2002"/>
                      <a:pt x="1297" y="1857"/>
                    </a:cubicBezTo>
                    <a:lnTo>
                      <a:pt x="1297" y="1868"/>
                    </a:lnTo>
                    <a:cubicBezTo>
                      <a:pt x="1245" y="1629"/>
                      <a:pt x="1203" y="1380"/>
                      <a:pt x="1152" y="1131"/>
                    </a:cubicBezTo>
                    <a:cubicBezTo>
                      <a:pt x="1131" y="1027"/>
                      <a:pt x="1110" y="934"/>
                      <a:pt x="1069" y="831"/>
                    </a:cubicBezTo>
                    <a:cubicBezTo>
                      <a:pt x="1037" y="727"/>
                      <a:pt x="996" y="633"/>
                      <a:pt x="944" y="540"/>
                    </a:cubicBezTo>
                    <a:cubicBezTo>
                      <a:pt x="851" y="354"/>
                      <a:pt x="737" y="167"/>
                      <a:pt x="550" y="52"/>
                    </a:cubicBezTo>
                    <a:cubicBezTo>
                      <a:pt x="498" y="22"/>
                      <a:pt x="447"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6"/>
              <p:cNvSpPr/>
              <p:nvPr/>
            </p:nvSpPr>
            <p:spPr>
              <a:xfrm>
                <a:off x="7446844" y="3341580"/>
                <a:ext cx="580154" cy="638697"/>
              </a:xfrm>
              <a:custGeom>
                <a:rect b="b" l="l" r="r" t="t"/>
                <a:pathLst>
                  <a:path extrusionOk="0" h="14172" w="12873">
                    <a:moveTo>
                      <a:pt x="8097" y="1"/>
                    </a:moveTo>
                    <a:cubicBezTo>
                      <a:pt x="8024" y="1"/>
                      <a:pt x="7946" y="3"/>
                      <a:pt x="7863" y="8"/>
                    </a:cubicBezTo>
                    <a:cubicBezTo>
                      <a:pt x="7168" y="29"/>
                      <a:pt x="6432" y="206"/>
                      <a:pt x="5674" y="538"/>
                    </a:cubicBezTo>
                    <a:cubicBezTo>
                      <a:pt x="5010" y="817"/>
                      <a:pt x="4336" y="1232"/>
                      <a:pt x="3682" y="1751"/>
                    </a:cubicBezTo>
                    <a:cubicBezTo>
                      <a:pt x="3102" y="2207"/>
                      <a:pt x="2552" y="2747"/>
                      <a:pt x="2043" y="3348"/>
                    </a:cubicBezTo>
                    <a:lnTo>
                      <a:pt x="1888" y="3535"/>
                    </a:lnTo>
                    <a:cubicBezTo>
                      <a:pt x="1743" y="3712"/>
                      <a:pt x="1598" y="3919"/>
                      <a:pt x="1453" y="4158"/>
                    </a:cubicBezTo>
                    <a:cubicBezTo>
                      <a:pt x="1307" y="4386"/>
                      <a:pt x="1172" y="4645"/>
                      <a:pt x="1048" y="4915"/>
                    </a:cubicBezTo>
                    <a:cubicBezTo>
                      <a:pt x="789" y="5455"/>
                      <a:pt x="581" y="6045"/>
                      <a:pt x="405" y="6720"/>
                    </a:cubicBezTo>
                    <a:cubicBezTo>
                      <a:pt x="239" y="7363"/>
                      <a:pt x="125" y="8027"/>
                      <a:pt x="63" y="8670"/>
                    </a:cubicBezTo>
                    <a:cubicBezTo>
                      <a:pt x="0" y="9344"/>
                      <a:pt x="10" y="9987"/>
                      <a:pt x="83" y="10558"/>
                    </a:cubicBezTo>
                    <a:cubicBezTo>
                      <a:pt x="114" y="10828"/>
                      <a:pt x="166" y="11087"/>
                      <a:pt x="239" y="11346"/>
                    </a:cubicBezTo>
                    <a:cubicBezTo>
                      <a:pt x="270" y="11460"/>
                      <a:pt x="312" y="11585"/>
                      <a:pt x="353" y="11688"/>
                    </a:cubicBezTo>
                    <a:cubicBezTo>
                      <a:pt x="374" y="11751"/>
                      <a:pt x="395" y="11813"/>
                      <a:pt x="415" y="11865"/>
                    </a:cubicBezTo>
                    <a:lnTo>
                      <a:pt x="446" y="11927"/>
                    </a:lnTo>
                    <a:lnTo>
                      <a:pt x="457" y="11948"/>
                    </a:lnTo>
                    <a:lnTo>
                      <a:pt x="467" y="11969"/>
                    </a:lnTo>
                    <a:lnTo>
                      <a:pt x="478" y="12000"/>
                    </a:lnTo>
                    <a:lnTo>
                      <a:pt x="498" y="12041"/>
                    </a:lnTo>
                    <a:cubicBezTo>
                      <a:pt x="467" y="12093"/>
                      <a:pt x="488" y="12145"/>
                      <a:pt x="529" y="12176"/>
                    </a:cubicBezTo>
                    <a:cubicBezTo>
                      <a:pt x="1691" y="12975"/>
                      <a:pt x="3133" y="13535"/>
                      <a:pt x="5093" y="13908"/>
                    </a:cubicBezTo>
                    <a:cubicBezTo>
                      <a:pt x="5436" y="13981"/>
                      <a:pt x="5809" y="14043"/>
                      <a:pt x="6193" y="14095"/>
                    </a:cubicBezTo>
                    <a:cubicBezTo>
                      <a:pt x="6421" y="14126"/>
                      <a:pt x="6639" y="14147"/>
                      <a:pt x="6815" y="14157"/>
                    </a:cubicBezTo>
                    <a:cubicBezTo>
                      <a:pt x="6919" y="14157"/>
                      <a:pt x="7023" y="14168"/>
                      <a:pt x="7126" y="14168"/>
                    </a:cubicBezTo>
                    <a:cubicBezTo>
                      <a:pt x="7211" y="14171"/>
                      <a:pt x="7296" y="14172"/>
                      <a:pt x="7379" y="14172"/>
                    </a:cubicBezTo>
                    <a:cubicBezTo>
                      <a:pt x="7960" y="14172"/>
                      <a:pt x="8508" y="14109"/>
                      <a:pt x="9025" y="13991"/>
                    </a:cubicBezTo>
                    <a:cubicBezTo>
                      <a:pt x="9668" y="13846"/>
                      <a:pt x="10249" y="13608"/>
                      <a:pt x="10747" y="13286"/>
                    </a:cubicBezTo>
                    <a:cubicBezTo>
                      <a:pt x="11275" y="12944"/>
                      <a:pt x="11732" y="12477"/>
                      <a:pt x="12043" y="11927"/>
                    </a:cubicBezTo>
                    <a:cubicBezTo>
                      <a:pt x="12365" y="11388"/>
                      <a:pt x="12593" y="10734"/>
                      <a:pt x="12728" y="9946"/>
                    </a:cubicBezTo>
                    <a:cubicBezTo>
                      <a:pt x="12842" y="9272"/>
                      <a:pt x="12873" y="8525"/>
                      <a:pt x="12831" y="7674"/>
                    </a:cubicBezTo>
                    <a:cubicBezTo>
                      <a:pt x="12801" y="6958"/>
                      <a:pt x="12707" y="6222"/>
                      <a:pt x="12562" y="5434"/>
                    </a:cubicBezTo>
                    <a:cubicBezTo>
                      <a:pt x="12500" y="5102"/>
                      <a:pt x="12427" y="4770"/>
                      <a:pt x="12344" y="4417"/>
                    </a:cubicBezTo>
                    <a:cubicBezTo>
                      <a:pt x="12251" y="4065"/>
                      <a:pt x="12168" y="3753"/>
                      <a:pt x="12064" y="3473"/>
                    </a:cubicBezTo>
                    <a:cubicBezTo>
                      <a:pt x="11836" y="2809"/>
                      <a:pt x="11545" y="2228"/>
                      <a:pt x="11192" y="1720"/>
                    </a:cubicBezTo>
                    <a:cubicBezTo>
                      <a:pt x="11006" y="1461"/>
                      <a:pt x="10798" y="1222"/>
                      <a:pt x="10570" y="1004"/>
                    </a:cubicBezTo>
                    <a:cubicBezTo>
                      <a:pt x="10342" y="787"/>
                      <a:pt x="10093" y="600"/>
                      <a:pt x="9813" y="444"/>
                    </a:cubicBezTo>
                    <a:cubicBezTo>
                      <a:pt x="9544" y="299"/>
                      <a:pt x="9242" y="174"/>
                      <a:pt x="8910" y="102"/>
                    </a:cubicBezTo>
                    <a:cubicBezTo>
                      <a:pt x="8714" y="50"/>
                      <a:pt x="8516" y="19"/>
                      <a:pt x="8299" y="8"/>
                    </a:cubicBezTo>
                    <a:cubicBezTo>
                      <a:pt x="8237" y="3"/>
                      <a:pt x="8169" y="1"/>
                      <a:pt x="809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6"/>
              <p:cNvSpPr/>
              <p:nvPr/>
            </p:nvSpPr>
            <p:spPr>
              <a:xfrm>
                <a:off x="7554827" y="3341490"/>
                <a:ext cx="462843" cy="321872"/>
              </a:xfrm>
              <a:custGeom>
                <a:rect b="b" l="l" r="r" t="t"/>
                <a:pathLst>
                  <a:path extrusionOk="0" h="7142" w="10270">
                    <a:moveTo>
                      <a:pt x="5467" y="0"/>
                    </a:moveTo>
                    <a:cubicBezTo>
                      <a:pt x="4762" y="31"/>
                      <a:pt x="4025" y="208"/>
                      <a:pt x="3278" y="529"/>
                    </a:cubicBezTo>
                    <a:cubicBezTo>
                      <a:pt x="2614" y="819"/>
                      <a:pt x="1940" y="1224"/>
                      <a:pt x="1286" y="1743"/>
                    </a:cubicBezTo>
                    <a:cubicBezTo>
                      <a:pt x="871" y="2075"/>
                      <a:pt x="477" y="2438"/>
                      <a:pt x="104" y="2832"/>
                    </a:cubicBezTo>
                    <a:cubicBezTo>
                      <a:pt x="94" y="2873"/>
                      <a:pt x="83" y="2905"/>
                      <a:pt x="73" y="2936"/>
                    </a:cubicBezTo>
                    <a:cubicBezTo>
                      <a:pt x="52" y="2998"/>
                      <a:pt x="42" y="3060"/>
                      <a:pt x="21" y="3143"/>
                    </a:cubicBezTo>
                    <a:cubicBezTo>
                      <a:pt x="11" y="3216"/>
                      <a:pt x="0" y="3288"/>
                      <a:pt x="0" y="3350"/>
                    </a:cubicBezTo>
                    <a:cubicBezTo>
                      <a:pt x="0" y="3413"/>
                      <a:pt x="11" y="3475"/>
                      <a:pt x="11" y="3537"/>
                    </a:cubicBezTo>
                    <a:cubicBezTo>
                      <a:pt x="21" y="3610"/>
                      <a:pt x="32" y="3662"/>
                      <a:pt x="42" y="3714"/>
                    </a:cubicBezTo>
                    <a:cubicBezTo>
                      <a:pt x="52" y="3765"/>
                      <a:pt x="73" y="3818"/>
                      <a:pt x="94" y="3859"/>
                    </a:cubicBezTo>
                    <a:cubicBezTo>
                      <a:pt x="135" y="3963"/>
                      <a:pt x="177" y="4046"/>
                      <a:pt x="239" y="4129"/>
                    </a:cubicBezTo>
                    <a:cubicBezTo>
                      <a:pt x="281" y="4180"/>
                      <a:pt x="311" y="4222"/>
                      <a:pt x="343" y="4253"/>
                    </a:cubicBezTo>
                    <a:cubicBezTo>
                      <a:pt x="374" y="4295"/>
                      <a:pt x="415" y="4325"/>
                      <a:pt x="457" y="4357"/>
                    </a:cubicBezTo>
                    <a:cubicBezTo>
                      <a:pt x="498" y="4399"/>
                      <a:pt x="550" y="4429"/>
                      <a:pt x="602" y="4461"/>
                    </a:cubicBezTo>
                    <a:cubicBezTo>
                      <a:pt x="664" y="4502"/>
                      <a:pt x="716" y="4533"/>
                      <a:pt x="779" y="4554"/>
                    </a:cubicBezTo>
                    <a:cubicBezTo>
                      <a:pt x="924" y="4616"/>
                      <a:pt x="1079" y="4657"/>
                      <a:pt x="1245" y="4689"/>
                    </a:cubicBezTo>
                    <a:cubicBezTo>
                      <a:pt x="1276" y="4689"/>
                      <a:pt x="1328" y="4699"/>
                      <a:pt x="1380" y="4699"/>
                    </a:cubicBezTo>
                    <a:lnTo>
                      <a:pt x="1442" y="4699"/>
                    </a:lnTo>
                    <a:cubicBezTo>
                      <a:pt x="1463" y="4703"/>
                      <a:pt x="1483" y="4704"/>
                      <a:pt x="1502" y="4704"/>
                    </a:cubicBezTo>
                    <a:cubicBezTo>
                      <a:pt x="1540" y="4704"/>
                      <a:pt x="1577" y="4699"/>
                      <a:pt x="1618" y="4699"/>
                    </a:cubicBezTo>
                    <a:cubicBezTo>
                      <a:pt x="1691" y="4689"/>
                      <a:pt x="1764" y="4678"/>
                      <a:pt x="1816" y="4657"/>
                    </a:cubicBezTo>
                    <a:cubicBezTo>
                      <a:pt x="1878" y="4647"/>
                      <a:pt x="1940" y="4627"/>
                      <a:pt x="2003" y="4595"/>
                    </a:cubicBezTo>
                    <a:cubicBezTo>
                      <a:pt x="2252" y="4502"/>
                      <a:pt x="2459" y="4367"/>
                      <a:pt x="2666" y="4233"/>
                    </a:cubicBezTo>
                    <a:cubicBezTo>
                      <a:pt x="2729" y="4191"/>
                      <a:pt x="2791" y="4150"/>
                      <a:pt x="2853" y="4118"/>
                    </a:cubicBezTo>
                    <a:cubicBezTo>
                      <a:pt x="2988" y="4035"/>
                      <a:pt x="3144" y="3942"/>
                      <a:pt x="3299" y="3869"/>
                    </a:cubicBezTo>
                    <a:cubicBezTo>
                      <a:pt x="3465" y="3797"/>
                      <a:pt x="3621" y="3755"/>
                      <a:pt x="3776" y="3724"/>
                    </a:cubicBezTo>
                    <a:cubicBezTo>
                      <a:pt x="3893" y="3701"/>
                      <a:pt x="4015" y="3689"/>
                      <a:pt x="4130" y="3689"/>
                    </a:cubicBezTo>
                    <a:cubicBezTo>
                      <a:pt x="4169" y="3689"/>
                      <a:pt x="4206" y="3690"/>
                      <a:pt x="4243" y="3693"/>
                    </a:cubicBezTo>
                    <a:lnTo>
                      <a:pt x="4295" y="3693"/>
                    </a:lnTo>
                    <a:cubicBezTo>
                      <a:pt x="4440" y="3703"/>
                      <a:pt x="4585" y="3724"/>
                      <a:pt x="4710" y="3755"/>
                    </a:cubicBezTo>
                    <a:cubicBezTo>
                      <a:pt x="5031" y="3838"/>
                      <a:pt x="5322" y="3973"/>
                      <a:pt x="5550" y="4170"/>
                    </a:cubicBezTo>
                    <a:cubicBezTo>
                      <a:pt x="5675" y="4274"/>
                      <a:pt x="5778" y="4388"/>
                      <a:pt x="5861" y="4512"/>
                    </a:cubicBezTo>
                    <a:cubicBezTo>
                      <a:pt x="5944" y="4647"/>
                      <a:pt x="6017" y="4793"/>
                      <a:pt x="6090" y="4959"/>
                    </a:cubicBezTo>
                    <a:cubicBezTo>
                      <a:pt x="6152" y="5125"/>
                      <a:pt x="6203" y="5291"/>
                      <a:pt x="6245" y="5446"/>
                    </a:cubicBezTo>
                    <a:cubicBezTo>
                      <a:pt x="6286" y="5591"/>
                      <a:pt x="6339" y="5757"/>
                      <a:pt x="6401" y="5913"/>
                    </a:cubicBezTo>
                    <a:cubicBezTo>
                      <a:pt x="6431" y="6006"/>
                      <a:pt x="6463" y="6079"/>
                      <a:pt x="6494" y="6141"/>
                    </a:cubicBezTo>
                    <a:cubicBezTo>
                      <a:pt x="6535" y="6213"/>
                      <a:pt x="6577" y="6286"/>
                      <a:pt x="6629" y="6349"/>
                    </a:cubicBezTo>
                    <a:cubicBezTo>
                      <a:pt x="6670" y="6411"/>
                      <a:pt x="6712" y="6462"/>
                      <a:pt x="6763" y="6504"/>
                    </a:cubicBezTo>
                    <a:cubicBezTo>
                      <a:pt x="6805" y="6556"/>
                      <a:pt x="6857" y="6598"/>
                      <a:pt x="6909" y="6639"/>
                    </a:cubicBezTo>
                    <a:cubicBezTo>
                      <a:pt x="6992" y="6711"/>
                      <a:pt x="7075" y="6764"/>
                      <a:pt x="7158" y="6815"/>
                    </a:cubicBezTo>
                    <a:cubicBezTo>
                      <a:pt x="7241" y="6867"/>
                      <a:pt x="7324" y="6909"/>
                      <a:pt x="7407" y="6950"/>
                    </a:cubicBezTo>
                    <a:cubicBezTo>
                      <a:pt x="7510" y="6992"/>
                      <a:pt x="7593" y="7033"/>
                      <a:pt x="7687" y="7054"/>
                    </a:cubicBezTo>
                    <a:cubicBezTo>
                      <a:pt x="7770" y="7075"/>
                      <a:pt x="7863" y="7096"/>
                      <a:pt x="7967" y="7116"/>
                    </a:cubicBezTo>
                    <a:cubicBezTo>
                      <a:pt x="8029" y="7126"/>
                      <a:pt x="8102" y="7137"/>
                      <a:pt x="8174" y="7137"/>
                    </a:cubicBezTo>
                    <a:lnTo>
                      <a:pt x="8257" y="7137"/>
                    </a:lnTo>
                    <a:cubicBezTo>
                      <a:pt x="8281" y="7140"/>
                      <a:pt x="8307" y="7141"/>
                      <a:pt x="8334" y="7141"/>
                    </a:cubicBezTo>
                    <a:cubicBezTo>
                      <a:pt x="8400" y="7141"/>
                      <a:pt x="8474" y="7134"/>
                      <a:pt x="8548" y="7126"/>
                    </a:cubicBezTo>
                    <a:cubicBezTo>
                      <a:pt x="8651" y="7116"/>
                      <a:pt x="8755" y="7096"/>
                      <a:pt x="8849" y="7075"/>
                    </a:cubicBezTo>
                    <a:cubicBezTo>
                      <a:pt x="8942" y="7054"/>
                      <a:pt x="9035" y="7022"/>
                      <a:pt x="9128" y="6981"/>
                    </a:cubicBezTo>
                    <a:cubicBezTo>
                      <a:pt x="9222" y="6950"/>
                      <a:pt x="9305" y="6909"/>
                      <a:pt x="9388" y="6867"/>
                    </a:cubicBezTo>
                    <a:cubicBezTo>
                      <a:pt x="9471" y="6815"/>
                      <a:pt x="9554" y="6764"/>
                      <a:pt x="9637" y="6701"/>
                    </a:cubicBezTo>
                    <a:cubicBezTo>
                      <a:pt x="9720" y="6649"/>
                      <a:pt x="9792" y="6587"/>
                      <a:pt x="9865" y="6515"/>
                    </a:cubicBezTo>
                    <a:cubicBezTo>
                      <a:pt x="9938" y="6452"/>
                      <a:pt x="10000" y="6379"/>
                      <a:pt x="10062" y="6307"/>
                    </a:cubicBezTo>
                    <a:cubicBezTo>
                      <a:pt x="10135" y="6224"/>
                      <a:pt x="10186" y="6141"/>
                      <a:pt x="10239" y="6058"/>
                    </a:cubicBezTo>
                    <a:cubicBezTo>
                      <a:pt x="10249" y="6037"/>
                      <a:pt x="10260" y="6027"/>
                      <a:pt x="10269" y="6017"/>
                    </a:cubicBezTo>
                    <a:cubicBezTo>
                      <a:pt x="10239" y="5840"/>
                      <a:pt x="10218" y="5664"/>
                      <a:pt x="10166" y="5436"/>
                    </a:cubicBezTo>
                    <a:cubicBezTo>
                      <a:pt x="10104" y="5104"/>
                      <a:pt x="10031" y="4761"/>
                      <a:pt x="9948" y="4419"/>
                    </a:cubicBezTo>
                    <a:cubicBezTo>
                      <a:pt x="9865" y="4067"/>
                      <a:pt x="9772" y="3755"/>
                      <a:pt x="9668" y="3475"/>
                    </a:cubicBezTo>
                    <a:cubicBezTo>
                      <a:pt x="9440" y="2811"/>
                      <a:pt x="9149" y="2220"/>
                      <a:pt x="8796" y="1722"/>
                    </a:cubicBezTo>
                    <a:cubicBezTo>
                      <a:pt x="8610" y="1463"/>
                      <a:pt x="8402" y="1224"/>
                      <a:pt x="8174" y="1006"/>
                    </a:cubicBezTo>
                    <a:cubicBezTo>
                      <a:pt x="7946" y="789"/>
                      <a:pt x="7697" y="602"/>
                      <a:pt x="7417" y="446"/>
                    </a:cubicBezTo>
                    <a:cubicBezTo>
                      <a:pt x="7158" y="291"/>
                      <a:pt x="6846" y="176"/>
                      <a:pt x="6514" y="93"/>
                    </a:cubicBezTo>
                    <a:cubicBezTo>
                      <a:pt x="6318" y="52"/>
                      <a:pt x="6120" y="21"/>
                      <a:pt x="5903" y="10"/>
                    </a:cubicBezTo>
                    <a:cubicBezTo>
                      <a:pt x="5788" y="0"/>
                      <a:pt x="5643" y="0"/>
                      <a:pt x="546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6"/>
              <p:cNvSpPr/>
              <p:nvPr/>
            </p:nvSpPr>
            <p:spPr>
              <a:xfrm>
                <a:off x="7928351" y="3706135"/>
                <a:ext cx="98202" cy="232368"/>
              </a:xfrm>
              <a:custGeom>
                <a:rect b="b" l="l" r="r" t="t"/>
                <a:pathLst>
                  <a:path extrusionOk="0" h="5156" w="2179">
                    <a:moveTo>
                      <a:pt x="2158" y="0"/>
                    </a:moveTo>
                    <a:cubicBezTo>
                      <a:pt x="2002" y="114"/>
                      <a:pt x="1857" y="238"/>
                      <a:pt x="1723" y="374"/>
                    </a:cubicBezTo>
                    <a:cubicBezTo>
                      <a:pt x="1546" y="529"/>
                      <a:pt x="1380" y="716"/>
                      <a:pt x="1235" y="892"/>
                    </a:cubicBezTo>
                    <a:cubicBezTo>
                      <a:pt x="1069" y="1089"/>
                      <a:pt x="923" y="1297"/>
                      <a:pt x="799" y="1504"/>
                    </a:cubicBezTo>
                    <a:cubicBezTo>
                      <a:pt x="665" y="1722"/>
                      <a:pt x="540" y="1950"/>
                      <a:pt x="446" y="2179"/>
                    </a:cubicBezTo>
                    <a:cubicBezTo>
                      <a:pt x="343" y="2396"/>
                      <a:pt x="260" y="2614"/>
                      <a:pt x="197" y="2822"/>
                    </a:cubicBezTo>
                    <a:cubicBezTo>
                      <a:pt x="135" y="3039"/>
                      <a:pt x="84" y="3257"/>
                      <a:pt x="52" y="3475"/>
                    </a:cubicBezTo>
                    <a:cubicBezTo>
                      <a:pt x="21" y="3672"/>
                      <a:pt x="1" y="3869"/>
                      <a:pt x="1" y="4056"/>
                    </a:cubicBezTo>
                    <a:cubicBezTo>
                      <a:pt x="1" y="4253"/>
                      <a:pt x="1" y="4450"/>
                      <a:pt x="21" y="4637"/>
                    </a:cubicBezTo>
                    <a:cubicBezTo>
                      <a:pt x="42" y="4823"/>
                      <a:pt x="73" y="5000"/>
                      <a:pt x="114" y="5155"/>
                    </a:cubicBezTo>
                    <a:cubicBezTo>
                      <a:pt x="623" y="4823"/>
                      <a:pt x="1059" y="4367"/>
                      <a:pt x="1359" y="3848"/>
                    </a:cubicBezTo>
                    <a:cubicBezTo>
                      <a:pt x="1691" y="3299"/>
                      <a:pt x="1909" y="2645"/>
                      <a:pt x="2044" y="1857"/>
                    </a:cubicBezTo>
                    <a:cubicBezTo>
                      <a:pt x="2137" y="1287"/>
                      <a:pt x="2179" y="685"/>
                      <a:pt x="2168" y="0"/>
                    </a:cubicBezTo>
                    <a:close/>
                  </a:path>
                </a:pathLst>
              </a:custGeom>
              <a:solidFill>
                <a:srgbClr val="DB6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6"/>
              <p:cNvSpPr/>
              <p:nvPr/>
            </p:nvSpPr>
            <p:spPr>
              <a:xfrm>
                <a:off x="7811940" y="3341490"/>
                <a:ext cx="205733" cy="316058"/>
              </a:xfrm>
              <a:custGeom>
                <a:rect b="b" l="l" r="r" t="t"/>
                <a:pathLst>
                  <a:path extrusionOk="0" h="7013" w="4565">
                    <a:moveTo>
                      <a:pt x="0" y="0"/>
                    </a:moveTo>
                    <a:cubicBezTo>
                      <a:pt x="115" y="52"/>
                      <a:pt x="239" y="104"/>
                      <a:pt x="353" y="166"/>
                    </a:cubicBezTo>
                    <a:cubicBezTo>
                      <a:pt x="592" y="301"/>
                      <a:pt x="820" y="478"/>
                      <a:pt x="1028" y="664"/>
                    </a:cubicBezTo>
                    <a:cubicBezTo>
                      <a:pt x="1235" y="851"/>
                      <a:pt x="1432" y="1068"/>
                      <a:pt x="1619" y="1287"/>
                    </a:cubicBezTo>
                    <a:cubicBezTo>
                      <a:pt x="1826" y="1556"/>
                      <a:pt x="2023" y="1847"/>
                      <a:pt x="2199" y="2137"/>
                    </a:cubicBezTo>
                    <a:cubicBezTo>
                      <a:pt x="2365" y="2438"/>
                      <a:pt x="2521" y="2739"/>
                      <a:pt x="2656" y="3060"/>
                    </a:cubicBezTo>
                    <a:cubicBezTo>
                      <a:pt x="2780" y="3340"/>
                      <a:pt x="2895" y="3641"/>
                      <a:pt x="2988" y="3931"/>
                    </a:cubicBezTo>
                    <a:cubicBezTo>
                      <a:pt x="3112" y="4316"/>
                      <a:pt x="3195" y="4710"/>
                      <a:pt x="3257" y="5104"/>
                    </a:cubicBezTo>
                    <a:cubicBezTo>
                      <a:pt x="3351" y="5736"/>
                      <a:pt x="3382" y="6369"/>
                      <a:pt x="3351" y="7013"/>
                    </a:cubicBezTo>
                    <a:cubicBezTo>
                      <a:pt x="3372" y="7002"/>
                      <a:pt x="3403" y="6992"/>
                      <a:pt x="3423" y="6981"/>
                    </a:cubicBezTo>
                    <a:cubicBezTo>
                      <a:pt x="3465" y="6971"/>
                      <a:pt x="3496" y="6950"/>
                      <a:pt x="3538" y="6940"/>
                    </a:cubicBezTo>
                    <a:lnTo>
                      <a:pt x="3600" y="6909"/>
                    </a:lnTo>
                    <a:cubicBezTo>
                      <a:pt x="3631" y="6888"/>
                      <a:pt x="3652" y="6877"/>
                      <a:pt x="3683" y="6867"/>
                    </a:cubicBezTo>
                    <a:cubicBezTo>
                      <a:pt x="3745" y="6826"/>
                      <a:pt x="3818" y="6784"/>
                      <a:pt x="3880" y="6743"/>
                    </a:cubicBezTo>
                    <a:cubicBezTo>
                      <a:pt x="3901" y="6732"/>
                      <a:pt x="3921" y="6722"/>
                      <a:pt x="3932" y="6701"/>
                    </a:cubicBezTo>
                    <a:cubicBezTo>
                      <a:pt x="4015" y="6649"/>
                      <a:pt x="4087" y="6587"/>
                      <a:pt x="4160" y="6525"/>
                    </a:cubicBezTo>
                    <a:cubicBezTo>
                      <a:pt x="4181" y="6494"/>
                      <a:pt x="4202" y="6473"/>
                      <a:pt x="4233" y="6452"/>
                    </a:cubicBezTo>
                    <a:cubicBezTo>
                      <a:pt x="4274" y="6400"/>
                      <a:pt x="4316" y="6359"/>
                      <a:pt x="4357" y="6307"/>
                    </a:cubicBezTo>
                    <a:cubicBezTo>
                      <a:pt x="4430" y="6213"/>
                      <a:pt x="4492" y="6130"/>
                      <a:pt x="4544" y="6047"/>
                    </a:cubicBezTo>
                    <a:cubicBezTo>
                      <a:pt x="4544" y="6047"/>
                      <a:pt x="4555" y="6037"/>
                      <a:pt x="4555" y="6027"/>
                    </a:cubicBezTo>
                    <a:lnTo>
                      <a:pt x="4564" y="6017"/>
                    </a:lnTo>
                    <a:cubicBezTo>
                      <a:pt x="4544" y="5851"/>
                      <a:pt x="4513" y="5674"/>
                      <a:pt x="4472" y="5436"/>
                    </a:cubicBezTo>
                    <a:cubicBezTo>
                      <a:pt x="4409" y="5114"/>
                      <a:pt x="4336" y="4772"/>
                      <a:pt x="4243" y="4419"/>
                    </a:cubicBezTo>
                    <a:cubicBezTo>
                      <a:pt x="4160" y="4067"/>
                      <a:pt x="4067" y="3755"/>
                      <a:pt x="3974" y="3475"/>
                    </a:cubicBezTo>
                    <a:cubicBezTo>
                      <a:pt x="3745" y="2811"/>
                      <a:pt x="3444" y="2220"/>
                      <a:pt x="3091" y="1722"/>
                    </a:cubicBezTo>
                    <a:cubicBezTo>
                      <a:pt x="2916" y="1463"/>
                      <a:pt x="2697" y="1214"/>
                      <a:pt x="2469" y="996"/>
                    </a:cubicBezTo>
                    <a:cubicBezTo>
                      <a:pt x="2241" y="789"/>
                      <a:pt x="1992" y="602"/>
                      <a:pt x="1712" y="446"/>
                    </a:cubicBezTo>
                    <a:cubicBezTo>
                      <a:pt x="1453" y="291"/>
                      <a:pt x="1141" y="176"/>
                      <a:pt x="809" y="93"/>
                    </a:cubicBezTo>
                    <a:cubicBezTo>
                      <a:pt x="613" y="42"/>
                      <a:pt x="415" y="21"/>
                      <a:pt x="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6"/>
              <p:cNvSpPr/>
              <p:nvPr/>
            </p:nvSpPr>
            <p:spPr>
              <a:xfrm>
                <a:off x="7928351" y="3706135"/>
                <a:ext cx="98202" cy="232368"/>
              </a:xfrm>
              <a:custGeom>
                <a:rect b="b" l="l" r="r" t="t"/>
                <a:pathLst>
                  <a:path extrusionOk="0" h="5156" w="2179">
                    <a:moveTo>
                      <a:pt x="2158" y="0"/>
                    </a:moveTo>
                    <a:cubicBezTo>
                      <a:pt x="2127" y="31"/>
                      <a:pt x="2085" y="52"/>
                      <a:pt x="2044" y="83"/>
                    </a:cubicBezTo>
                    <a:cubicBezTo>
                      <a:pt x="1940" y="176"/>
                      <a:pt x="1826" y="270"/>
                      <a:pt x="1723" y="374"/>
                    </a:cubicBezTo>
                    <a:cubicBezTo>
                      <a:pt x="1546" y="529"/>
                      <a:pt x="1391" y="706"/>
                      <a:pt x="1235" y="892"/>
                    </a:cubicBezTo>
                    <a:cubicBezTo>
                      <a:pt x="1069" y="1100"/>
                      <a:pt x="923" y="1307"/>
                      <a:pt x="799" y="1504"/>
                    </a:cubicBezTo>
                    <a:cubicBezTo>
                      <a:pt x="665" y="1732"/>
                      <a:pt x="540" y="1950"/>
                      <a:pt x="446" y="2179"/>
                    </a:cubicBezTo>
                    <a:cubicBezTo>
                      <a:pt x="343" y="2396"/>
                      <a:pt x="260" y="2614"/>
                      <a:pt x="197" y="2822"/>
                    </a:cubicBezTo>
                    <a:cubicBezTo>
                      <a:pt x="177" y="2905"/>
                      <a:pt x="156" y="2977"/>
                      <a:pt x="135" y="3060"/>
                    </a:cubicBezTo>
                    <a:cubicBezTo>
                      <a:pt x="104" y="3195"/>
                      <a:pt x="73" y="3340"/>
                      <a:pt x="52" y="3475"/>
                    </a:cubicBezTo>
                    <a:cubicBezTo>
                      <a:pt x="21" y="3672"/>
                      <a:pt x="1" y="3869"/>
                      <a:pt x="1" y="4056"/>
                    </a:cubicBezTo>
                    <a:cubicBezTo>
                      <a:pt x="1" y="4253"/>
                      <a:pt x="1" y="4450"/>
                      <a:pt x="21" y="4637"/>
                    </a:cubicBezTo>
                    <a:cubicBezTo>
                      <a:pt x="42" y="4793"/>
                      <a:pt x="63" y="4948"/>
                      <a:pt x="94" y="5083"/>
                    </a:cubicBezTo>
                    <a:cubicBezTo>
                      <a:pt x="104" y="5104"/>
                      <a:pt x="104" y="5135"/>
                      <a:pt x="114" y="5155"/>
                    </a:cubicBezTo>
                    <a:cubicBezTo>
                      <a:pt x="197" y="5093"/>
                      <a:pt x="291" y="5031"/>
                      <a:pt x="374" y="4969"/>
                    </a:cubicBezTo>
                    <a:cubicBezTo>
                      <a:pt x="778" y="4657"/>
                      <a:pt x="1110" y="4274"/>
                      <a:pt x="1370" y="3848"/>
                    </a:cubicBezTo>
                    <a:cubicBezTo>
                      <a:pt x="1691" y="3299"/>
                      <a:pt x="1909" y="2645"/>
                      <a:pt x="2044" y="1857"/>
                    </a:cubicBezTo>
                    <a:cubicBezTo>
                      <a:pt x="2137" y="1287"/>
                      <a:pt x="2179" y="685"/>
                      <a:pt x="216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
              <p:cNvSpPr/>
              <p:nvPr/>
            </p:nvSpPr>
            <p:spPr>
              <a:xfrm>
                <a:off x="7467846" y="3612619"/>
                <a:ext cx="558251" cy="367661"/>
              </a:xfrm>
              <a:custGeom>
                <a:rect b="b" l="l" r="r" t="t"/>
                <a:pathLst>
                  <a:path extrusionOk="0" h="8158" w="12387">
                    <a:moveTo>
                      <a:pt x="12199" y="1"/>
                    </a:moveTo>
                    <a:cubicBezTo>
                      <a:pt x="12190" y="11"/>
                      <a:pt x="12179" y="21"/>
                      <a:pt x="12179" y="31"/>
                    </a:cubicBezTo>
                    <a:cubicBezTo>
                      <a:pt x="12127" y="114"/>
                      <a:pt x="12065" y="197"/>
                      <a:pt x="11992" y="291"/>
                    </a:cubicBezTo>
                    <a:cubicBezTo>
                      <a:pt x="11951" y="343"/>
                      <a:pt x="11909" y="384"/>
                      <a:pt x="11868" y="436"/>
                    </a:cubicBezTo>
                    <a:cubicBezTo>
                      <a:pt x="11837" y="457"/>
                      <a:pt x="11816" y="478"/>
                      <a:pt x="11795" y="509"/>
                    </a:cubicBezTo>
                    <a:cubicBezTo>
                      <a:pt x="11722" y="571"/>
                      <a:pt x="11650" y="633"/>
                      <a:pt x="11567" y="685"/>
                    </a:cubicBezTo>
                    <a:cubicBezTo>
                      <a:pt x="11556" y="706"/>
                      <a:pt x="11536" y="716"/>
                      <a:pt x="11515" y="727"/>
                    </a:cubicBezTo>
                    <a:cubicBezTo>
                      <a:pt x="11453" y="768"/>
                      <a:pt x="11380" y="810"/>
                      <a:pt x="11318" y="851"/>
                    </a:cubicBezTo>
                    <a:cubicBezTo>
                      <a:pt x="11287" y="861"/>
                      <a:pt x="11266" y="872"/>
                      <a:pt x="11235" y="893"/>
                    </a:cubicBezTo>
                    <a:lnTo>
                      <a:pt x="11173" y="924"/>
                    </a:lnTo>
                    <a:cubicBezTo>
                      <a:pt x="11131" y="934"/>
                      <a:pt x="11100" y="955"/>
                      <a:pt x="11058" y="965"/>
                    </a:cubicBezTo>
                    <a:cubicBezTo>
                      <a:pt x="11038" y="976"/>
                      <a:pt x="11017" y="986"/>
                      <a:pt x="10986" y="997"/>
                    </a:cubicBezTo>
                    <a:cubicBezTo>
                      <a:pt x="10975" y="1204"/>
                      <a:pt x="10955" y="1421"/>
                      <a:pt x="10934" y="1640"/>
                    </a:cubicBezTo>
                    <a:cubicBezTo>
                      <a:pt x="10883" y="2055"/>
                      <a:pt x="10809" y="2479"/>
                      <a:pt x="10706" y="2894"/>
                    </a:cubicBezTo>
                    <a:cubicBezTo>
                      <a:pt x="10602" y="3299"/>
                      <a:pt x="10468" y="3703"/>
                      <a:pt x="10312" y="4098"/>
                    </a:cubicBezTo>
                    <a:cubicBezTo>
                      <a:pt x="10229" y="4284"/>
                      <a:pt x="10146" y="4471"/>
                      <a:pt x="10053" y="4648"/>
                    </a:cubicBezTo>
                    <a:cubicBezTo>
                      <a:pt x="9970" y="4814"/>
                      <a:pt x="9887" y="4969"/>
                      <a:pt x="9793" y="5125"/>
                    </a:cubicBezTo>
                    <a:cubicBezTo>
                      <a:pt x="9638" y="5384"/>
                      <a:pt x="9461" y="5623"/>
                      <a:pt x="9254" y="5840"/>
                    </a:cubicBezTo>
                    <a:cubicBezTo>
                      <a:pt x="9067" y="6048"/>
                      <a:pt x="8859" y="6245"/>
                      <a:pt x="8631" y="6411"/>
                    </a:cubicBezTo>
                    <a:cubicBezTo>
                      <a:pt x="8414" y="6577"/>
                      <a:pt x="8175" y="6722"/>
                      <a:pt x="7937" y="6847"/>
                    </a:cubicBezTo>
                    <a:cubicBezTo>
                      <a:pt x="7439" y="7096"/>
                      <a:pt x="6899" y="7251"/>
                      <a:pt x="6349" y="7345"/>
                    </a:cubicBezTo>
                    <a:cubicBezTo>
                      <a:pt x="5969" y="7400"/>
                      <a:pt x="5584" y="7428"/>
                      <a:pt x="5201" y="7428"/>
                    </a:cubicBezTo>
                    <a:cubicBezTo>
                      <a:pt x="5009" y="7428"/>
                      <a:pt x="4817" y="7421"/>
                      <a:pt x="4627" y="7407"/>
                    </a:cubicBezTo>
                    <a:cubicBezTo>
                      <a:pt x="4026" y="7355"/>
                      <a:pt x="3435" y="7251"/>
                      <a:pt x="2854" y="7106"/>
                    </a:cubicBezTo>
                    <a:cubicBezTo>
                      <a:pt x="2262" y="6961"/>
                      <a:pt x="1681" y="6764"/>
                      <a:pt x="1121" y="6525"/>
                    </a:cubicBezTo>
                    <a:cubicBezTo>
                      <a:pt x="748" y="6370"/>
                      <a:pt x="374" y="6193"/>
                      <a:pt x="12" y="5996"/>
                    </a:cubicBezTo>
                    <a:lnTo>
                      <a:pt x="12" y="5996"/>
                    </a:lnTo>
                    <a:lnTo>
                      <a:pt x="22" y="6027"/>
                    </a:lnTo>
                    <a:cubicBezTo>
                      <a:pt x="1" y="6079"/>
                      <a:pt x="22" y="6131"/>
                      <a:pt x="63" y="6162"/>
                    </a:cubicBezTo>
                    <a:cubicBezTo>
                      <a:pt x="1215" y="6961"/>
                      <a:pt x="2667" y="7521"/>
                      <a:pt x="4627" y="7905"/>
                    </a:cubicBezTo>
                    <a:cubicBezTo>
                      <a:pt x="4991" y="7967"/>
                      <a:pt x="5343" y="8039"/>
                      <a:pt x="5727" y="8081"/>
                    </a:cubicBezTo>
                    <a:cubicBezTo>
                      <a:pt x="5966" y="8112"/>
                      <a:pt x="6183" y="8133"/>
                      <a:pt x="6349" y="8143"/>
                    </a:cubicBezTo>
                    <a:cubicBezTo>
                      <a:pt x="6453" y="8154"/>
                      <a:pt x="6557" y="8154"/>
                      <a:pt x="6660" y="8154"/>
                    </a:cubicBezTo>
                    <a:cubicBezTo>
                      <a:pt x="6745" y="8157"/>
                      <a:pt x="6830" y="8158"/>
                      <a:pt x="6913" y="8158"/>
                    </a:cubicBezTo>
                    <a:cubicBezTo>
                      <a:pt x="7494" y="8158"/>
                      <a:pt x="8042" y="8095"/>
                      <a:pt x="8559" y="7977"/>
                    </a:cubicBezTo>
                    <a:cubicBezTo>
                      <a:pt x="9202" y="7832"/>
                      <a:pt x="9783" y="7594"/>
                      <a:pt x="10281" y="7272"/>
                    </a:cubicBezTo>
                    <a:cubicBezTo>
                      <a:pt x="10426" y="7189"/>
                      <a:pt x="10551" y="7085"/>
                      <a:pt x="10675" y="6981"/>
                    </a:cubicBezTo>
                    <a:lnTo>
                      <a:pt x="10675" y="6981"/>
                    </a:lnTo>
                    <a:cubicBezTo>
                      <a:pt x="10561" y="7075"/>
                      <a:pt x="10447" y="7158"/>
                      <a:pt x="10332" y="7230"/>
                    </a:cubicBezTo>
                    <a:cubicBezTo>
                      <a:pt x="10291" y="7064"/>
                      <a:pt x="10260" y="6898"/>
                      <a:pt x="10239" y="6712"/>
                    </a:cubicBezTo>
                    <a:cubicBezTo>
                      <a:pt x="10219" y="6525"/>
                      <a:pt x="10208" y="6328"/>
                      <a:pt x="10219" y="6131"/>
                    </a:cubicBezTo>
                    <a:cubicBezTo>
                      <a:pt x="10219" y="5944"/>
                      <a:pt x="10239" y="5747"/>
                      <a:pt x="10270" y="5550"/>
                    </a:cubicBezTo>
                    <a:cubicBezTo>
                      <a:pt x="10291" y="5415"/>
                      <a:pt x="10322" y="5270"/>
                      <a:pt x="10353" y="5135"/>
                    </a:cubicBezTo>
                    <a:cubicBezTo>
                      <a:pt x="10374" y="5052"/>
                      <a:pt x="10395" y="4980"/>
                      <a:pt x="10415" y="4897"/>
                    </a:cubicBezTo>
                    <a:cubicBezTo>
                      <a:pt x="10478" y="4689"/>
                      <a:pt x="10561" y="4471"/>
                      <a:pt x="10664" y="4254"/>
                    </a:cubicBezTo>
                    <a:cubicBezTo>
                      <a:pt x="10758" y="4025"/>
                      <a:pt x="10883" y="3797"/>
                      <a:pt x="11017" y="3579"/>
                    </a:cubicBezTo>
                    <a:cubicBezTo>
                      <a:pt x="11141" y="3382"/>
                      <a:pt x="11287" y="3175"/>
                      <a:pt x="11453" y="2967"/>
                    </a:cubicBezTo>
                    <a:cubicBezTo>
                      <a:pt x="11598" y="2781"/>
                      <a:pt x="11764" y="2604"/>
                      <a:pt x="11941" y="2449"/>
                    </a:cubicBezTo>
                    <a:cubicBezTo>
                      <a:pt x="12044" y="2345"/>
                      <a:pt x="12158" y="2251"/>
                      <a:pt x="12262" y="2158"/>
                    </a:cubicBezTo>
                    <a:cubicBezTo>
                      <a:pt x="12303" y="2127"/>
                      <a:pt x="12345" y="2106"/>
                      <a:pt x="12376" y="2075"/>
                    </a:cubicBezTo>
                    <a:cubicBezTo>
                      <a:pt x="12386" y="1930"/>
                      <a:pt x="12376" y="1785"/>
                      <a:pt x="12376" y="1660"/>
                    </a:cubicBezTo>
                    <a:cubicBezTo>
                      <a:pt x="12345" y="1121"/>
                      <a:pt x="12293" y="571"/>
                      <a:pt x="12199"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6"/>
              <p:cNvSpPr/>
              <p:nvPr/>
            </p:nvSpPr>
            <p:spPr>
              <a:xfrm>
                <a:off x="7735279" y="3492468"/>
                <a:ext cx="70170" cy="25012"/>
              </a:xfrm>
              <a:custGeom>
                <a:rect b="b" l="l" r="r" t="t"/>
                <a:pathLst>
                  <a:path extrusionOk="0" h="555" w="1557">
                    <a:moveTo>
                      <a:pt x="426" y="0"/>
                    </a:moveTo>
                    <a:cubicBezTo>
                      <a:pt x="301" y="0"/>
                      <a:pt x="166" y="11"/>
                      <a:pt x="52" y="63"/>
                    </a:cubicBezTo>
                    <a:cubicBezTo>
                      <a:pt x="32" y="73"/>
                      <a:pt x="21" y="73"/>
                      <a:pt x="11" y="94"/>
                    </a:cubicBezTo>
                    <a:cubicBezTo>
                      <a:pt x="0" y="104"/>
                      <a:pt x="0" y="125"/>
                      <a:pt x="11" y="136"/>
                    </a:cubicBezTo>
                    <a:cubicBezTo>
                      <a:pt x="19" y="161"/>
                      <a:pt x="42" y="180"/>
                      <a:pt x="67" y="180"/>
                    </a:cubicBezTo>
                    <a:cubicBezTo>
                      <a:pt x="73" y="180"/>
                      <a:pt x="78" y="179"/>
                      <a:pt x="83" y="177"/>
                    </a:cubicBezTo>
                    <a:cubicBezTo>
                      <a:pt x="125" y="156"/>
                      <a:pt x="177" y="146"/>
                      <a:pt x="218" y="136"/>
                    </a:cubicBezTo>
                    <a:cubicBezTo>
                      <a:pt x="265" y="130"/>
                      <a:pt x="312" y="128"/>
                      <a:pt x="358" y="128"/>
                    </a:cubicBezTo>
                    <a:cubicBezTo>
                      <a:pt x="405" y="128"/>
                      <a:pt x="452" y="130"/>
                      <a:pt x="498" y="136"/>
                    </a:cubicBezTo>
                    <a:cubicBezTo>
                      <a:pt x="643" y="156"/>
                      <a:pt x="789" y="187"/>
                      <a:pt x="924" y="239"/>
                    </a:cubicBezTo>
                    <a:cubicBezTo>
                      <a:pt x="945" y="249"/>
                      <a:pt x="975" y="260"/>
                      <a:pt x="996" y="270"/>
                    </a:cubicBezTo>
                    <a:cubicBezTo>
                      <a:pt x="1007" y="281"/>
                      <a:pt x="1017" y="281"/>
                      <a:pt x="1037" y="291"/>
                    </a:cubicBezTo>
                    <a:cubicBezTo>
                      <a:pt x="1048" y="291"/>
                      <a:pt x="1058" y="302"/>
                      <a:pt x="1069" y="302"/>
                    </a:cubicBezTo>
                    <a:cubicBezTo>
                      <a:pt x="1079" y="312"/>
                      <a:pt x="1090" y="312"/>
                      <a:pt x="1100" y="322"/>
                    </a:cubicBezTo>
                    <a:cubicBezTo>
                      <a:pt x="1110" y="332"/>
                      <a:pt x="1131" y="332"/>
                      <a:pt x="1141" y="343"/>
                    </a:cubicBezTo>
                    <a:cubicBezTo>
                      <a:pt x="1162" y="353"/>
                      <a:pt x="1183" y="364"/>
                      <a:pt x="1193" y="374"/>
                    </a:cubicBezTo>
                    <a:cubicBezTo>
                      <a:pt x="1224" y="395"/>
                      <a:pt x="1245" y="405"/>
                      <a:pt x="1266" y="426"/>
                    </a:cubicBezTo>
                    <a:cubicBezTo>
                      <a:pt x="1276" y="436"/>
                      <a:pt x="1286" y="436"/>
                      <a:pt x="1297" y="447"/>
                    </a:cubicBezTo>
                    <a:lnTo>
                      <a:pt x="1297" y="447"/>
                    </a:lnTo>
                    <a:cubicBezTo>
                      <a:pt x="1297" y="447"/>
                      <a:pt x="1286" y="436"/>
                      <a:pt x="1276" y="436"/>
                    </a:cubicBezTo>
                    <a:lnTo>
                      <a:pt x="1276" y="436"/>
                    </a:lnTo>
                    <a:cubicBezTo>
                      <a:pt x="1286" y="436"/>
                      <a:pt x="1286" y="447"/>
                      <a:pt x="1297" y="447"/>
                    </a:cubicBezTo>
                    <a:cubicBezTo>
                      <a:pt x="1304" y="453"/>
                      <a:pt x="1311" y="456"/>
                      <a:pt x="1315" y="460"/>
                    </a:cubicBezTo>
                    <a:lnTo>
                      <a:pt x="1315" y="460"/>
                    </a:lnTo>
                    <a:cubicBezTo>
                      <a:pt x="1313" y="458"/>
                      <a:pt x="1311" y="457"/>
                      <a:pt x="1307" y="457"/>
                    </a:cubicBezTo>
                    <a:cubicBezTo>
                      <a:pt x="1311" y="459"/>
                      <a:pt x="1314" y="461"/>
                      <a:pt x="1317" y="463"/>
                    </a:cubicBezTo>
                    <a:lnTo>
                      <a:pt x="1317" y="463"/>
                    </a:lnTo>
                    <a:cubicBezTo>
                      <a:pt x="1317" y="462"/>
                      <a:pt x="1316" y="461"/>
                      <a:pt x="1315" y="460"/>
                    </a:cubicBezTo>
                    <a:lnTo>
                      <a:pt x="1315" y="460"/>
                    </a:lnTo>
                    <a:cubicBezTo>
                      <a:pt x="1316" y="461"/>
                      <a:pt x="1317" y="462"/>
                      <a:pt x="1317" y="463"/>
                    </a:cubicBezTo>
                    <a:lnTo>
                      <a:pt x="1317" y="463"/>
                    </a:lnTo>
                    <a:cubicBezTo>
                      <a:pt x="1317" y="463"/>
                      <a:pt x="1317" y="463"/>
                      <a:pt x="1317" y="463"/>
                    </a:cubicBezTo>
                    <a:lnTo>
                      <a:pt x="1317" y="463"/>
                    </a:lnTo>
                    <a:cubicBezTo>
                      <a:pt x="1318" y="466"/>
                      <a:pt x="1318" y="468"/>
                      <a:pt x="1318" y="468"/>
                    </a:cubicBezTo>
                    <a:lnTo>
                      <a:pt x="1318" y="468"/>
                    </a:lnTo>
                    <a:cubicBezTo>
                      <a:pt x="1318" y="466"/>
                      <a:pt x="1318" y="465"/>
                      <a:pt x="1317" y="463"/>
                    </a:cubicBezTo>
                    <a:lnTo>
                      <a:pt x="1317" y="463"/>
                    </a:lnTo>
                    <a:cubicBezTo>
                      <a:pt x="1343" y="480"/>
                      <a:pt x="1362" y="491"/>
                      <a:pt x="1380" y="509"/>
                    </a:cubicBezTo>
                    <a:cubicBezTo>
                      <a:pt x="1380" y="509"/>
                      <a:pt x="1380" y="519"/>
                      <a:pt x="1390" y="519"/>
                    </a:cubicBezTo>
                    <a:lnTo>
                      <a:pt x="1390" y="530"/>
                    </a:lnTo>
                    <a:cubicBezTo>
                      <a:pt x="1413" y="547"/>
                      <a:pt x="1436" y="554"/>
                      <a:pt x="1458" y="554"/>
                    </a:cubicBezTo>
                    <a:cubicBezTo>
                      <a:pt x="1477" y="554"/>
                      <a:pt x="1496" y="549"/>
                      <a:pt x="1515" y="540"/>
                    </a:cubicBezTo>
                    <a:cubicBezTo>
                      <a:pt x="1535" y="519"/>
                      <a:pt x="1556" y="488"/>
                      <a:pt x="1556" y="457"/>
                    </a:cubicBezTo>
                    <a:lnTo>
                      <a:pt x="1556" y="447"/>
                    </a:lnTo>
                    <a:cubicBezTo>
                      <a:pt x="1556" y="426"/>
                      <a:pt x="1546" y="405"/>
                      <a:pt x="1525" y="385"/>
                    </a:cubicBezTo>
                    <a:lnTo>
                      <a:pt x="1525" y="374"/>
                    </a:lnTo>
                    <a:cubicBezTo>
                      <a:pt x="1515" y="374"/>
                      <a:pt x="1505" y="364"/>
                      <a:pt x="1505" y="364"/>
                    </a:cubicBezTo>
                    <a:cubicBezTo>
                      <a:pt x="1505" y="364"/>
                      <a:pt x="1494" y="364"/>
                      <a:pt x="1494" y="353"/>
                    </a:cubicBezTo>
                    <a:cubicBezTo>
                      <a:pt x="1452" y="322"/>
                      <a:pt x="1411" y="291"/>
                      <a:pt x="1369" y="270"/>
                    </a:cubicBezTo>
                    <a:cubicBezTo>
                      <a:pt x="1328" y="239"/>
                      <a:pt x="1297" y="219"/>
                      <a:pt x="1256" y="208"/>
                    </a:cubicBezTo>
                    <a:cubicBezTo>
                      <a:pt x="1214" y="187"/>
                      <a:pt x="1183" y="166"/>
                      <a:pt x="1141" y="146"/>
                    </a:cubicBezTo>
                    <a:cubicBezTo>
                      <a:pt x="1131" y="146"/>
                      <a:pt x="1110" y="136"/>
                      <a:pt x="1100" y="136"/>
                    </a:cubicBezTo>
                    <a:cubicBezTo>
                      <a:pt x="934" y="63"/>
                      <a:pt x="758" y="21"/>
                      <a:pt x="57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7654427" y="3467455"/>
                <a:ext cx="39750" cy="50385"/>
              </a:xfrm>
              <a:custGeom>
                <a:rect b="b" l="l" r="r" t="t"/>
                <a:pathLst>
                  <a:path extrusionOk="0" h="1118" w="882">
                    <a:moveTo>
                      <a:pt x="563" y="1"/>
                    </a:moveTo>
                    <a:cubicBezTo>
                      <a:pt x="400" y="1"/>
                      <a:pt x="212" y="174"/>
                      <a:pt x="114" y="431"/>
                    </a:cubicBezTo>
                    <a:cubicBezTo>
                      <a:pt x="0" y="732"/>
                      <a:pt x="51" y="1033"/>
                      <a:pt x="228" y="1106"/>
                    </a:cubicBezTo>
                    <a:cubicBezTo>
                      <a:pt x="252" y="1114"/>
                      <a:pt x="277" y="1118"/>
                      <a:pt x="303" y="1118"/>
                    </a:cubicBezTo>
                    <a:cubicBezTo>
                      <a:pt x="475" y="1118"/>
                      <a:pt x="668" y="942"/>
                      <a:pt x="768" y="680"/>
                    </a:cubicBezTo>
                    <a:cubicBezTo>
                      <a:pt x="881" y="380"/>
                      <a:pt x="830" y="78"/>
                      <a:pt x="643" y="16"/>
                    </a:cubicBezTo>
                    <a:cubicBezTo>
                      <a:pt x="617" y="6"/>
                      <a:pt x="590" y="1"/>
                      <a:pt x="5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7867599" y="3533254"/>
                <a:ext cx="38352" cy="51242"/>
              </a:xfrm>
              <a:custGeom>
                <a:rect b="b" l="l" r="r" t="t"/>
                <a:pathLst>
                  <a:path extrusionOk="0" h="1137" w="851">
                    <a:moveTo>
                      <a:pt x="543" y="0"/>
                    </a:moveTo>
                    <a:cubicBezTo>
                      <a:pt x="371" y="0"/>
                      <a:pt x="186" y="195"/>
                      <a:pt x="93" y="465"/>
                    </a:cubicBezTo>
                    <a:cubicBezTo>
                      <a:pt x="0" y="776"/>
                      <a:pt x="72" y="1077"/>
                      <a:pt x="259" y="1129"/>
                    </a:cubicBezTo>
                    <a:cubicBezTo>
                      <a:pt x="278" y="1134"/>
                      <a:pt x="298" y="1137"/>
                      <a:pt x="318" y="1137"/>
                    </a:cubicBezTo>
                    <a:cubicBezTo>
                      <a:pt x="483" y="1137"/>
                      <a:pt x="674" y="950"/>
                      <a:pt x="757" y="672"/>
                    </a:cubicBezTo>
                    <a:cubicBezTo>
                      <a:pt x="851" y="361"/>
                      <a:pt x="788" y="70"/>
                      <a:pt x="602" y="8"/>
                    </a:cubicBezTo>
                    <a:cubicBezTo>
                      <a:pt x="583" y="3"/>
                      <a:pt x="563" y="0"/>
                      <a:pt x="54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7663756" y="3398501"/>
                <a:ext cx="58002" cy="29023"/>
              </a:xfrm>
              <a:custGeom>
                <a:rect b="b" l="l" r="r" t="t"/>
                <a:pathLst>
                  <a:path extrusionOk="0" h="644" w="1287">
                    <a:moveTo>
                      <a:pt x="612" y="1"/>
                    </a:moveTo>
                    <a:cubicBezTo>
                      <a:pt x="270" y="1"/>
                      <a:pt x="0" y="135"/>
                      <a:pt x="0" y="312"/>
                    </a:cubicBezTo>
                    <a:cubicBezTo>
                      <a:pt x="0" y="395"/>
                      <a:pt x="63" y="478"/>
                      <a:pt x="187" y="540"/>
                    </a:cubicBezTo>
                    <a:cubicBezTo>
                      <a:pt x="301" y="602"/>
                      <a:pt x="467" y="644"/>
                      <a:pt x="633" y="644"/>
                    </a:cubicBezTo>
                    <a:lnTo>
                      <a:pt x="664" y="644"/>
                    </a:lnTo>
                    <a:cubicBezTo>
                      <a:pt x="1006" y="644"/>
                      <a:pt x="1276" y="509"/>
                      <a:pt x="1287" y="343"/>
                    </a:cubicBezTo>
                    <a:cubicBezTo>
                      <a:pt x="1287" y="260"/>
                      <a:pt x="1225" y="177"/>
                      <a:pt x="1100" y="115"/>
                    </a:cubicBezTo>
                    <a:cubicBezTo>
                      <a:pt x="986" y="42"/>
                      <a:pt x="820" y="11"/>
                      <a:pt x="65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6"/>
              <p:cNvSpPr/>
              <p:nvPr/>
            </p:nvSpPr>
            <p:spPr>
              <a:xfrm>
                <a:off x="7893288" y="3464435"/>
                <a:ext cx="56109" cy="41147"/>
              </a:xfrm>
              <a:custGeom>
                <a:rect b="b" l="l" r="r" t="t"/>
                <a:pathLst>
                  <a:path extrusionOk="0" h="913" w="1245">
                    <a:moveTo>
                      <a:pt x="301" y="0"/>
                    </a:moveTo>
                    <a:cubicBezTo>
                      <a:pt x="208" y="0"/>
                      <a:pt x="145" y="21"/>
                      <a:pt x="104" y="73"/>
                    </a:cubicBezTo>
                    <a:cubicBezTo>
                      <a:pt x="0" y="218"/>
                      <a:pt x="145" y="509"/>
                      <a:pt x="436" y="716"/>
                    </a:cubicBezTo>
                    <a:cubicBezTo>
                      <a:pt x="602" y="841"/>
                      <a:pt x="799" y="913"/>
                      <a:pt x="945" y="913"/>
                    </a:cubicBezTo>
                    <a:cubicBezTo>
                      <a:pt x="1038" y="913"/>
                      <a:pt x="1100" y="892"/>
                      <a:pt x="1141" y="841"/>
                    </a:cubicBezTo>
                    <a:cubicBezTo>
                      <a:pt x="1245" y="695"/>
                      <a:pt x="1100" y="415"/>
                      <a:pt x="809" y="198"/>
                    </a:cubicBezTo>
                    <a:cubicBezTo>
                      <a:pt x="643" y="73"/>
                      <a:pt x="447" y="0"/>
                      <a:pt x="30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6"/>
              <p:cNvSpPr/>
              <p:nvPr/>
            </p:nvSpPr>
            <p:spPr>
              <a:xfrm>
                <a:off x="7714683" y="3553219"/>
                <a:ext cx="70170" cy="39344"/>
              </a:xfrm>
              <a:custGeom>
                <a:rect b="b" l="l" r="r" t="t"/>
                <a:pathLst>
                  <a:path extrusionOk="0" h="873" w="1557">
                    <a:moveTo>
                      <a:pt x="84" y="1"/>
                    </a:moveTo>
                    <a:cubicBezTo>
                      <a:pt x="63" y="1"/>
                      <a:pt x="53" y="22"/>
                      <a:pt x="42" y="32"/>
                    </a:cubicBezTo>
                    <a:cubicBezTo>
                      <a:pt x="1" y="178"/>
                      <a:pt x="12" y="323"/>
                      <a:pt x="53" y="447"/>
                    </a:cubicBezTo>
                    <a:cubicBezTo>
                      <a:pt x="84" y="499"/>
                      <a:pt x="115" y="551"/>
                      <a:pt x="167" y="593"/>
                    </a:cubicBezTo>
                    <a:cubicBezTo>
                      <a:pt x="198" y="613"/>
                      <a:pt x="229" y="623"/>
                      <a:pt x="260" y="634"/>
                    </a:cubicBezTo>
                    <a:cubicBezTo>
                      <a:pt x="270" y="644"/>
                      <a:pt x="291" y="644"/>
                      <a:pt x="302" y="644"/>
                    </a:cubicBezTo>
                    <a:cubicBezTo>
                      <a:pt x="333" y="655"/>
                      <a:pt x="353" y="655"/>
                      <a:pt x="374" y="655"/>
                    </a:cubicBezTo>
                    <a:cubicBezTo>
                      <a:pt x="416" y="655"/>
                      <a:pt x="436" y="655"/>
                      <a:pt x="468" y="644"/>
                    </a:cubicBezTo>
                    <a:cubicBezTo>
                      <a:pt x="499" y="634"/>
                      <a:pt x="530" y="623"/>
                      <a:pt x="561" y="603"/>
                    </a:cubicBezTo>
                    <a:cubicBezTo>
                      <a:pt x="592" y="593"/>
                      <a:pt x="613" y="561"/>
                      <a:pt x="634" y="540"/>
                    </a:cubicBezTo>
                    <a:cubicBezTo>
                      <a:pt x="665" y="520"/>
                      <a:pt x="685" y="489"/>
                      <a:pt x="696" y="457"/>
                    </a:cubicBezTo>
                    <a:cubicBezTo>
                      <a:pt x="706" y="447"/>
                      <a:pt x="717" y="437"/>
                      <a:pt x="717" y="427"/>
                    </a:cubicBezTo>
                    <a:cubicBezTo>
                      <a:pt x="717" y="468"/>
                      <a:pt x="717" y="520"/>
                      <a:pt x="727" y="572"/>
                    </a:cubicBezTo>
                    <a:cubicBezTo>
                      <a:pt x="758" y="696"/>
                      <a:pt x="851" y="800"/>
                      <a:pt x="966" y="842"/>
                    </a:cubicBezTo>
                    <a:cubicBezTo>
                      <a:pt x="1007" y="862"/>
                      <a:pt x="1059" y="872"/>
                      <a:pt x="1100" y="872"/>
                    </a:cubicBezTo>
                    <a:cubicBezTo>
                      <a:pt x="1121" y="872"/>
                      <a:pt x="1132" y="872"/>
                      <a:pt x="1142" y="862"/>
                    </a:cubicBezTo>
                    <a:cubicBezTo>
                      <a:pt x="1204" y="862"/>
                      <a:pt x="1266" y="842"/>
                      <a:pt x="1319" y="800"/>
                    </a:cubicBezTo>
                    <a:cubicBezTo>
                      <a:pt x="1370" y="769"/>
                      <a:pt x="1422" y="717"/>
                      <a:pt x="1464" y="644"/>
                    </a:cubicBezTo>
                    <a:cubicBezTo>
                      <a:pt x="1484" y="613"/>
                      <a:pt x="1494" y="582"/>
                      <a:pt x="1515" y="540"/>
                    </a:cubicBezTo>
                    <a:cubicBezTo>
                      <a:pt x="1526" y="489"/>
                      <a:pt x="1547" y="447"/>
                      <a:pt x="1557" y="385"/>
                    </a:cubicBezTo>
                    <a:cubicBezTo>
                      <a:pt x="1557" y="364"/>
                      <a:pt x="1547" y="333"/>
                      <a:pt x="1515" y="333"/>
                    </a:cubicBezTo>
                    <a:cubicBezTo>
                      <a:pt x="1484" y="333"/>
                      <a:pt x="1464" y="344"/>
                      <a:pt x="1464" y="364"/>
                    </a:cubicBezTo>
                    <a:cubicBezTo>
                      <a:pt x="1453" y="406"/>
                      <a:pt x="1443" y="437"/>
                      <a:pt x="1432" y="478"/>
                    </a:cubicBezTo>
                    <a:cubicBezTo>
                      <a:pt x="1411" y="530"/>
                      <a:pt x="1391" y="572"/>
                      <a:pt x="1360" y="613"/>
                    </a:cubicBezTo>
                    <a:cubicBezTo>
                      <a:pt x="1339" y="644"/>
                      <a:pt x="1319" y="676"/>
                      <a:pt x="1287" y="696"/>
                    </a:cubicBezTo>
                    <a:cubicBezTo>
                      <a:pt x="1266" y="717"/>
                      <a:pt x="1246" y="727"/>
                      <a:pt x="1215" y="738"/>
                    </a:cubicBezTo>
                    <a:cubicBezTo>
                      <a:pt x="1194" y="748"/>
                      <a:pt x="1173" y="759"/>
                      <a:pt x="1142" y="769"/>
                    </a:cubicBezTo>
                    <a:lnTo>
                      <a:pt x="1070" y="769"/>
                    </a:lnTo>
                    <a:cubicBezTo>
                      <a:pt x="1049" y="769"/>
                      <a:pt x="1017" y="759"/>
                      <a:pt x="997" y="748"/>
                    </a:cubicBezTo>
                    <a:lnTo>
                      <a:pt x="934" y="717"/>
                    </a:lnTo>
                    <a:cubicBezTo>
                      <a:pt x="904" y="696"/>
                      <a:pt x="893" y="676"/>
                      <a:pt x="872" y="665"/>
                    </a:cubicBezTo>
                    <a:cubicBezTo>
                      <a:pt x="862" y="644"/>
                      <a:pt x="841" y="613"/>
                      <a:pt x="831" y="593"/>
                    </a:cubicBezTo>
                    <a:cubicBezTo>
                      <a:pt x="821" y="572"/>
                      <a:pt x="810" y="530"/>
                      <a:pt x="800" y="499"/>
                    </a:cubicBezTo>
                    <a:cubicBezTo>
                      <a:pt x="800" y="457"/>
                      <a:pt x="789" y="416"/>
                      <a:pt x="800" y="364"/>
                    </a:cubicBezTo>
                    <a:cubicBezTo>
                      <a:pt x="800" y="312"/>
                      <a:pt x="821" y="250"/>
                      <a:pt x="841" y="188"/>
                    </a:cubicBezTo>
                    <a:cubicBezTo>
                      <a:pt x="841" y="167"/>
                      <a:pt x="851" y="157"/>
                      <a:pt x="862" y="136"/>
                    </a:cubicBezTo>
                    <a:cubicBezTo>
                      <a:pt x="872" y="95"/>
                      <a:pt x="872" y="74"/>
                      <a:pt x="851" y="63"/>
                    </a:cubicBezTo>
                    <a:cubicBezTo>
                      <a:pt x="851" y="63"/>
                      <a:pt x="841" y="53"/>
                      <a:pt x="831" y="53"/>
                    </a:cubicBezTo>
                    <a:cubicBezTo>
                      <a:pt x="841" y="53"/>
                      <a:pt x="841" y="42"/>
                      <a:pt x="831" y="32"/>
                    </a:cubicBezTo>
                    <a:cubicBezTo>
                      <a:pt x="821" y="22"/>
                      <a:pt x="821" y="12"/>
                      <a:pt x="810" y="12"/>
                    </a:cubicBezTo>
                    <a:lnTo>
                      <a:pt x="800" y="12"/>
                    </a:lnTo>
                    <a:cubicBezTo>
                      <a:pt x="779" y="12"/>
                      <a:pt x="758" y="22"/>
                      <a:pt x="758" y="42"/>
                    </a:cubicBezTo>
                    <a:cubicBezTo>
                      <a:pt x="738" y="136"/>
                      <a:pt x="717" y="219"/>
                      <a:pt x="685" y="302"/>
                    </a:cubicBezTo>
                    <a:cubicBezTo>
                      <a:pt x="665" y="364"/>
                      <a:pt x="634" y="416"/>
                      <a:pt x="602" y="457"/>
                    </a:cubicBezTo>
                    <a:cubicBezTo>
                      <a:pt x="592" y="478"/>
                      <a:pt x="572" y="499"/>
                      <a:pt x="551" y="520"/>
                    </a:cubicBezTo>
                    <a:cubicBezTo>
                      <a:pt x="540" y="530"/>
                      <a:pt x="519" y="540"/>
                      <a:pt x="499" y="551"/>
                    </a:cubicBezTo>
                    <a:cubicBezTo>
                      <a:pt x="478" y="561"/>
                      <a:pt x="457" y="572"/>
                      <a:pt x="436" y="572"/>
                    </a:cubicBezTo>
                    <a:cubicBezTo>
                      <a:pt x="416" y="572"/>
                      <a:pt x="395" y="582"/>
                      <a:pt x="374" y="582"/>
                    </a:cubicBezTo>
                    <a:cubicBezTo>
                      <a:pt x="364" y="582"/>
                      <a:pt x="364" y="582"/>
                      <a:pt x="353" y="572"/>
                    </a:cubicBezTo>
                    <a:cubicBezTo>
                      <a:pt x="323" y="572"/>
                      <a:pt x="302" y="572"/>
                      <a:pt x="281" y="561"/>
                    </a:cubicBezTo>
                    <a:lnTo>
                      <a:pt x="219" y="530"/>
                    </a:lnTo>
                    <a:cubicBezTo>
                      <a:pt x="198" y="520"/>
                      <a:pt x="187" y="499"/>
                      <a:pt x="167" y="489"/>
                    </a:cubicBezTo>
                    <a:lnTo>
                      <a:pt x="136" y="427"/>
                    </a:lnTo>
                    <a:cubicBezTo>
                      <a:pt x="115" y="395"/>
                      <a:pt x="104" y="364"/>
                      <a:pt x="104" y="333"/>
                    </a:cubicBezTo>
                    <a:cubicBezTo>
                      <a:pt x="95" y="281"/>
                      <a:pt x="95" y="229"/>
                      <a:pt x="95" y="167"/>
                    </a:cubicBezTo>
                    <a:cubicBezTo>
                      <a:pt x="104" y="136"/>
                      <a:pt x="104" y="95"/>
                      <a:pt x="125" y="53"/>
                    </a:cubicBezTo>
                    <a:cubicBezTo>
                      <a:pt x="125" y="42"/>
                      <a:pt x="125" y="32"/>
                      <a:pt x="115" y="22"/>
                    </a:cubicBezTo>
                    <a:cubicBezTo>
                      <a:pt x="115" y="12"/>
                      <a:pt x="104" y="12"/>
                      <a:pt x="9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6"/>
              <p:cNvSpPr/>
              <p:nvPr/>
            </p:nvSpPr>
            <p:spPr>
              <a:xfrm>
                <a:off x="7731088" y="3520049"/>
                <a:ext cx="53766" cy="41192"/>
              </a:xfrm>
              <a:custGeom>
                <a:rect b="b" l="l" r="r" t="t"/>
                <a:pathLst>
                  <a:path extrusionOk="0" h="914" w="1193">
                    <a:moveTo>
                      <a:pt x="332" y="1"/>
                    </a:moveTo>
                    <a:cubicBezTo>
                      <a:pt x="270" y="1"/>
                      <a:pt x="218" y="22"/>
                      <a:pt x="166" y="42"/>
                    </a:cubicBezTo>
                    <a:cubicBezTo>
                      <a:pt x="145" y="52"/>
                      <a:pt x="125" y="73"/>
                      <a:pt x="104" y="84"/>
                    </a:cubicBezTo>
                    <a:cubicBezTo>
                      <a:pt x="72" y="105"/>
                      <a:pt x="52" y="135"/>
                      <a:pt x="31" y="167"/>
                    </a:cubicBezTo>
                    <a:cubicBezTo>
                      <a:pt x="21" y="198"/>
                      <a:pt x="10" y="229"/>
                      <a:pt x="10" y="250"/>
                    </a:cubicBezTo>
                    <a:cubicBezTo>
                      <a:pt x="0" y="281"/>
                      <a:pt x="0" y="312"/>
                      <a:pt x="0" y="343"/>
                    </a:cubicBezTo>
                    <a:cubicBezTo>
                      <a:pt x="10" y="374"/>
                      <a:pt x="21" y="405"/>
                      <a:pt x="21" y="437"/>
                    </a:cubicBezTo>
                    <a:cubicBezTo>
                      <a:pt x="42" y="478"/>
                      <a:pt x="62" y="509"/>
                      <a:pt x="72" y="540"/>
                    </a:cubicBezTo>
                    <a:cubicBezTo>
                      <a:pt x="135" y="654"/>
                      <a:pt x="228" y="768"/>
                      <a:pt x="353" y="861"/>
                    </a:cubicBezTo>
                    <a:cubicBezTo>
                      <a:pt x="363" y="882"/>
                      <a:pt x="384" y="893"/>
                      <a:pt x="404" y="903"/>
                    </a:cubicBezTo>
                    <a:cubicBezTo>
                      <a:pt x="415" y="914"/>
                      <a:pt x="425" y="914"/>
                      <a:pt x="436" y="914"/>
                    </a:cubicBezTo>
                    <a:cubicBezTo>
                      <a:pt x="446" y="914"/>
                      <a:pt x="457" y="914"/>
                      <a:pt x="467" y="903"/>
                    </a:cubicBezTo>
                    <a:lnTo>
                      <a:pt x="487" y="893"/>
                    </a:lnTo>
                    <a:cubicBezTo>
                      <a:pt x="540" y="872"/>
                      <a:pt x="581" y="861"/>
                      <a:pt x="633" y="851"/>
                    </a:cubicBezTo>
                    <a:cubicBezTo>
                      <a:pt x="653" y="841"/>
                      <a:pt x="695" y="831"/>
                      <a:pt x="726" y="820"/>
                    </a:cubicBezTo>
                    <a:cubicBezTo>
                      <a:pt x="799" y="810"/>
                      <a:pt x="882" y="789"/>
                      <a:pt x="955" y="758"/>
                    </a:cubicBezTo>
                    <a:cubicBezTo>
                      <a:pt x="1068" y="716"/>
                      <a:pt x="1151" y="654"/>
                      <a:pt x="1172" y="582"/>
                    </a:cubicBezTo>
                    <a:cubicBezTo>
                      <a:pt x="1193" y="529"/>
                      <a:pt x="1193" y="478"/>
                      <a:pt x="1172" y="426"/>
                    </a:cubicBezTo>
                    <a:cubicBezTo>
                      <a:pt x="1162" y="363"/>
                      <a:pt x="1130" y="301"/>
                      <a:pt x="1089" y="260"/>
                    </a:cubicBezTo>
                    <a:cubicBezTo>
                      <a:pt x="1047" y="218"/>
                      <a:pt x="1006" y="188"/>
                      <a:pt x="955" y="156"/>
                    </a:cubicBezTo>
                    <a:cubicBezTo>
                      <a:pt x="892" y="115"/>
                      <a:pt x="830" y="84"/>
                      <a:pt x="747" y="63"/>
                    </a:cubicBezTo>
                    <a:cubicBezTo>
                      <a:pt x="633" y="22"/>
                      <a:pt x="508" y="1"/>
                      <a:pt x="3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7749295" y="3547631"/>
                <a:ext cx="32764" cy="14061"/>
              </a:xfrm>
              <a:custGeom>
                <a:rect b="b" l="l" r="r" t="t"/>
                <a:pathLst>
                  <a:path extrusionOk="0" h="312" w="727">
                    <a:moveTo>
                      <a:pt x="685" y="0"/>
                    </a:moveTo>
                    <a:cubicBezTo>
                      <a:pt x="675" y="0"/>
                      <a:pt x="664" y="0"/>
                      <a:pt x="654" y="11"/>
                    </a:cubicBezTo>
                    <a:cubicBezTo>
                      <a:pt x="654" y="21"/>
                      <a:pt x="643" y="21"/>
                      <a:pt x="643" y="32"/>
                    </a:cubicBezTo>
                    <a:lnTo>
                      <a:pt x="551" y="94"/>
                    </a:lnTo>
                    <a:cubicBezTo>
                      <a:pt x="468" y="146"/>
                      <a:pt x="374" y="177"/>
                      <a:pt x="281" y="198"/>
                    </a:cubicBezTo>
                    <a:cubicBezTo>
                      <a:pt x="198" y="219"/>
                      <a:pt x="115" y="229"/>
                      <a:pt x="32" y="239"/>
                    </a:cubicBezTo>
                    <a:cubicBezTo>
                      <a:pt x="11" y="239"/>
                      <a:pt x="0" y="260"/>
                      <a:pt x="0" y="281"/>
                    </a:cubicBezTo>
                    <a:cubicBezTo>
                      <a:pt x="0" y="302"/>
                      <a:pt x="21" y="312"/>
                      <a:pt x="42" y="312"/>
                    </a:cubicBezTo>
                    <a:cubicBezTo>
                      <a:pt x="166" y="302"/>
                      <a:pt x="281" y="270"/>
                      <a:pt x="405" y="239"/>
                    </a:cubicBezTo>
                    <a:cubicBezTo>
                      <a:pt x="468" y="219"/>
                      <a:pt x="519" y="187"/>
                      <a:pt x="581" y="156"/>
                    </a:cubicBezTo>
                    <a:cubicBezTo>
                      <a:pt x="634" y="136"/>
                      <a:pt x="675" y="104"/>
                      <a:pt x="716" y="53"/>
                    </a:cubicBezTo>
                    <a:cubicBezTo>
                      <a:pt x="726" y="42"/>
                      <a:pt x="716" y="21"/>
                      <a:pt x="706" y="11"/>
                    </a:cubicBezTo>
                    <a:cubicBezTo>
                      <a:pt x="696" y="0"/>
                      <a:pt x="696" y="0"/>
                      <a:pt x="685"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6"/>
              <p:cNvSpPr/>
              <p:nvPr/>
            </p:nvSpPr>
            <p:spPr>
              <a:xfrm>
                <a:off x="7746952" y="3528928"/>
                <a:ext cx="37902" cy="32764"/>
              </a:xfrm>
              <a:custGeom>
                <a:rect b="b" l="l" r="r" t="t"/>
                <a:pathLst>
                  <a:path extrusionOk="0" h="727" w="841">
                    <a:moveTo>
                      <a:pt x="665" y="1"/>
                    </a:moveTo>
                    <a:cubicBezTo>
                      <a:pt x="665" y="32"/>
                      <a:pt x="665" y="53"/>
                      <a:pt x="654" y="84"/>
                    </a:cubicBezTo>
                    <a:cubicBezTo>
                      <a:pt x="654" y="115"/>
                      <a:pt x="644" y="146"/>
                      <a:pt x="633" y="166"/>
                    </a:cubicBezTo>
                    <a:lnTo>
                      <a:pt x="603" y="260"/>
                    </a:lnTo>
                    <a:cubicBezTo>
                      <a:pt x="571" y="312"/>
                      <a:pt x="540" y="364"/>
                      <a:pt x="488" y="405"/>
                    </a:cubicBezTo>
                    <a:cubicBezTo>
                      <a:pt x="437" y="468"/>
                      <a:pt x="374" y="519"/>
                      <a:pt x="301" y="561"/>
                    </a:cubicBezTo>
                    <a:cubicBezTo>
                      <a:pt x="239" y="592"/>
                      <a:pt x="177" y="623"/>
                      <a:pt x="105" y="644"/>
                    </a:cubicBezTo>
                    <a:cubicBezTo>
                      <a:pt x="73" y="654"/>
                      <a:pt x="32" y="664"/>
                      <a:pt x="1" y="664"/>
                    </a:cubicBezTo>
                    <a:cubicBezTo>
                      <a:pt x="11" y="685"/>
                      <a:pt x="32" y="696"/>
                      <a:pt x="52" y="706"/>
                    </a:cubicBezTo>
                    <a:cubicBezTo>
                      <a:pt x="52" y="717"/>
                      <a:pt x="63" y="717"/>
                      <a:pt x="63" y="717"/>
                    </a:cubicBezTo>
                    <a:cubicBezTo>
                      <a:pt x="73" y="727"/>
                      <a:pt x="84" y="727"/>
                      <a:pt x="94" y="727"/>
                    </a:cubicBezTo>
                    <a:cubicBezTo>
                      <a:pt x="208" y="717"/>
                      <a:pt x="322" y="696"/>
                      <a:pt x="457" y="654"/>
                    </a:cubicBezTo>
                    <a:cubicBezTo>
                      <a:pt x="520" y="634"/>
                      <a:pt x="582" y="602"/>
                      <a:pt x="633" y="581"/>
                    </a:cubicBezTo>
                    <a:cubicBezTo>
                      <a:pt x="695" y="551"/>
                      <a:pt x="737" y="509"/>
                      <a:pt x="768" y="478"/>
                    </a:cubicBezTo>
                    <a:lnTo>
                      <a:pt x="831" y="385"/>
                    </a:lnTo>
                    <a:cubicBezTo>
                      <a:pt x="841" y="332"/>
                      <a:pt x="841" y="281"/>
                      <a:pt x="831" y="229"/>
                    </a:cubicBezTo>
                    <a:cubicBezTo>
                      <a:pt x="810" y="166"/>
                      <a:pt x="778" y="104"/>
                      <a:pt x="737" y="63"/>
                    </a:cubicBezTo>
                    <a:cubicBezTo>
                      <a:pt x="716" y="42"/>
                      <a:pt x="695" y="21"/>
                      <a:pt x="66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6"/>
              <p:cNvSpPr/>
              <p:nvPr/>
            </p:nvSpPr>
            <p:spPr>
              <a:xfrm>
                <a:off x="7800267" y="3585984"/>
                <a:ext cx="82789" cy="27897"/>
              </a:xfrm>
              <a:custGeom>
                <a:rect b="b" l="l" r="r" t="t"/>
                <a:pathLst>
                  <a:path extrusionOk="0" h="619" w="1837">
                    <a:moveTo>
                      <a:pt x="674" y="145"/>
                    </a:moveTo>
                    <a:cubicBezTo>
                      <a:pt x="676" y="146"/>
                      <a:pt x="678" y="146"/>
                      <a:pt x="680" y="147"/>
                    </a:cubicBezTo>
                    <a:lnTo>
                      <a:pt x="680" y="147"/>
                    </a:lnTo>
                    <a:cubicBezTo>
                      <a:pt x="678" y="146"/>
                      <a:pt x="677" y="145"/>
                      <a:pt x="674" y="145"/>
                    </a:cubicBezTo>
                    <a:close/>
                    <a:moveTo>
                      <a:pt x="63" y="0"/>
                    </a:moveTo>
                    <a:cubicBezTo>
                      <a:pt x="42" y="0"/>
                      <a:pt x="31" y="11"/>
                      <a:pt x="21" y="21"/>
                    </a:cubicBezTo>
                    <a:cubicBezTo>
                      <a:pt x="10" y="21"/>
                      <a:pt x="0" y="42"/>
                      <a:pt x="0" y="52"/>
                    </a:cubicBezTo>
                    <a:cubicBezTo>
                      <a:pt x="0" y="62"/>
                      <a:pt x="10" y="83"/>
                      <a:pt x="21" y="94"/>
                    </a:cubicBezTo>
                    <a:cubicBezTo>
                      <a:pt x="21" y="104"/>
                      <a:pt x="31" y="104"/>
                      <a:pt x="42" y="104"/>
                    </a:cubicBezTo>
                    <a:cubicBezTo>
                      <a:pt x="52" y="115"/>
                      <a:pt x="63" y="115"/>
                      <a:pt x="73" y="115"/>
                    </a:cubicBezTo>
                    <a:lnTo>
                      <a:pt x="114" y="104"/>
                    </a:lnTo>
                    <a:lnTo>
                      <a:pt x="104" y="104"/>
                    </a:lnTo>
                    <a:cubicBezTo>
                      <a:pt x="136" y="102"/>
                      <a:pt x="169" y="101"/>
                      <a:pt x="201" y="101"/>
                    </a:cubicBezTo>
                    <a:cubicBezTo>
                      <a:pt x="358" y="101"/>
                      <a:pt x="520" y="120"/>
                      <a:pt x="674" y="145"/>
                    </a:cubicBezTo>
                    <a:cubicBezTo>
                      <a:pt x="681" y="145"/>
                      <a:pt x="683" y="145"/>
                      <a:pt x="684" y="148"/>
                    </a:cubicBezTo>
                    <a:lnTo>
                      <a:pt x="684" y="148"/>
                    </a:lnTo>
                    <a:cubicBezTo>
                      <a:pt x="683" y="147"/>
                      <a:pt x="681" y="147"/>
                      <a:pt x="680" y="147"/>
                    </a:cubicBezTo>
                    <a:lnTo>
                      <a:pt x="680" y="147"/>
                    </a:lnTo>
                    <a:cubicBezTo>
                      <a:pt x="685" y="149"/>
                      <a:pt x="685" y="156"/>
                      <a:pt x="685" y="156"/>
                    </a:cubicBezTo>
                    <a:cubicBezTo>
                      <a:pt x="685" y="152"/>
                      <a:pt x="685" y="149"/>
                      <a:pt x="684" y="148"/>
                    </a:cubicBezTo>
                    <a:lnTo>
                      <a:pt x="684" y="148"/>
                    </a:lnTo>
                    <a:cubicBezTo>
                      <a:pt x="816" y="179"/>
                      <a:pt x="947" y="219"/>
                      <a:pt x="1068" y="260"/>
                    </a:cubicBezTo>
                    <a:cubicBezTo>
                      <a:pt x="1193" y="301"/>
                      <a:pt x="1317" y="353"/>
                      <a:pt x="1442" y="415"/>
                    </a:cubicBezTo>
                    <a:lnTo>
                      <a:pt x="1432" y="415"/>
                    </a:lnTo>
                    <a:cubicBezTo>
                      <a:pt x="1556" y="477"/>
                      <a:pt x="1670" y="539"/>
                      <a:pt x="1774" y="612"/>
                    </a:cubicBezTo>
                    <a:cubicBezTo>
                      <a:pt x="1782" y="617"/>
                      <a:pt x="1791" y="619"/>
                      <a:pt x="1799" y="619"/>
                    </a:cubicBezTo>
                    <a:cubicBezTo>
                      <a:pt x="1810" y="619"/>
                      <a:pt x="1820" y="614"/>
                      <a:pt x="1826" y="602"/>
                    </a:cubicBezTo>
                    <a:cubicBezTo>
                      <a:pt x="1836" y="592"/>
                      <a:pt x="1836" y="560"/>
                      <a:pt x="1815" y="550"/>
                    </a:cubicBezTo>
                    <a:cubicBezTo>
                      <a:pt x="1556" y="384"/>
                      <a:pt x="1276" y="239"/>
                      <a:pt x="985" y="145"/>
                    </a:cubicBezTo>
                    <a:cubicBezTo>
                      <a:pt x="830" y="94"/>
                      <a:pt x="685" y="52"/>
                      <a:pt x="529" y="32"/>
                    </a:cubicBezTo>
                    <a:cubicBezTo>
                      <a:pt x="415" y="11"/>
                      <a:pt x="301" y="0"/>
                      <a:pt x="1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7806802" y="3600901"/>
                <a:ext cx="63635" cy="30961"/>
              </a:xfrm>
              <a:custGeom>
                <a:rect b="b" l="l" r="r" t="t"/>
                <a:pathLst>
                  <a:path extrusionOk="0" h="687" w="1412">
                    <a:moveTo>
                      <a:pt x="833" y="350"/>
                    </a:moveTo>
                    <a:cubicBezTo>
                      <a:pt x="834" y="352"/>
                      <a:pt x="836" y="354"/>
                      <a:pt x="840" y="354"/>
                    </a:cubicBezTo>
                    <a:cubicBezTo>
                      <a:pt x="838" y="352"/>
                      <a:pt x="835" y="351"/>
                      <a:pt x="833" y="350"/>
                    </a:cubicBezTo>
                    <a:close/>
                    <a:moveTo>
                      <a:pt x="42" y="1"/>
                    </a:moveTo>
                    <a:cubicBezTo>
                      <a:pt x="21" y="1"/>
                      <a:pt x="1" y="22"/>
                      <a:pt x="1" y="42"/>
                    </a:cubicBezTo>
                    <a:cubicBezTo>
                      <a:pt x="1" y="63"/>
                      <a:pt x="1" y="74"/>
                      <a:pt x="11" y="74"/>
                    </a:cubicBezTo>
                    <a:cubicBezTo>
                      <a:pt x="21" y="84"/>
                      <a:pt x="31" y="95"/>
                      <a:pt x="42" y="95"/>
                    </a:cubicBezTo>
                    <a:cubicBezTo>
                      <a:pt x="84" y="105"/>
                      <a:pt x="135" y="105"/>
                      <a:pt x="177" y="115"/>
                    </a:cubicBezTo>
                    <a:cubicBezTo>
                      <a:pt x="291" y="136"/>
                      <a:pt x="405" y="167"/>
                      <a:pt x="509" y="208"/>
                    </a:cubicBezTo>
                    <a:cubicBezTo>
                      <a:pt x="620" y="249"/>
                      <a:pt x="722" y="300"/>
                      <a:pt x="833" y="350"/>
                    </a:cubicBezTo>
                    <a:lnTo>
                      <a:pt x="833" y="350"/>
                    </a:lnTo>
                    <a:cubicBezTo>
                      <a:pt x="830" y="347"/>
                      <a:pt x="830" y="344"/>
                      <a:pt x="830" y="344"/>
                    </a:cubicBezTo>
                    <a:lnTo>
                      <a:pt x="830" y="344"/>
                    </a:lnTo>
                    <a:cubicBezTo>
                      <a:pt x="913" y="395"/>
                      <a:pt x="1006" y="447"/>
                      <a:pt x="1089" y="499"/>
                    </a:cubicBezTo>
                    <a:cubicBezTo>
                      <a:pt x="1183" y="551"/>
                      <a:pt x="1266" y="613"/>
                      <a:pt x="1359" y="676"/>
                    </a:cubicBezTo>
                    <a:cubicBezTo>
                      <a:pt x="1363" y="683"/>
                      <a:pt x="1369" y="687"/>
                      <a:pt x="1374" y="687"/>
                    </a:cubicBezTo>
                    <a:cubicBezTo>
                      <a:pt x="1384" y="687"/>
                      <a:pt x="1394" y="678"/>
                      <a:pt x="1401" y="665"/>
                    </a:cubicBezTo>
                    <a:cubicBezTo>
                      <a:pt x="1411" y="655"/>
                      <a:pt x="1411" y="634"/>
                      <a:pt x="1391" y="623"/>
                    </a:cubicBezTo>
                    <a:cubicBezTo>
                      <a:pt x="1297" y="540"/>
                      <a:pt x="1193" y="478"/>
                      <a:pt x="1089" y="406"/>
                    </a:cubicBezTo>
                    <a:cubicBezTo>
                      <a:pt x="986" y="344"/>
                      <a:pt x="882" y="281"/>
                      <a:pt x="768" y="229"/>
                    </a:cubicBezTo>
                    <a:cubicBezTo>
                      <a:pt x="540" y="125"/>
                      <a:pt x="301" y="42"/>
                      <a:pt x="42" y="12"/>
                    </a:cubicBezTo>
                    <a:lnTo>
                      <a:pt x="42"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7792786" y="3611222"/>
                <a:ext cx="64987" cy="42949"/>
              </a:xfrm>
              <a:custGeom>
                <a:rect b="b" l="l" r="r" t="t"/>
                <a:pathLst>
                  <a:path extrusionOk="0" h="953" w="1442">
                    <a:moveTo>
                      <a:pt x="42" y="0"/>
                    </a:moveTo>
                    <a:cubicBezTo>
                      <a:pt x="31" y="0"/>
                      <a:pt x="10" y="11"/>
                      <a:pt x="10" y="32"/>
                    </a:cubicBezTo>
                    <a:cubicBezTo>
                      <a:pt x="0" y="42"/>
                      <a:pt x="10" y="73"/>
                      <a:pt x="31" y="73"/>
                    </a:cubicBezTo>
                    <a:cubicBezTo>
                      <a:pt x="104" y="94"/>
                      <a:pt x="166" y="115"/>
                      <a:pt x="239" y="145"/>
                    </a:cubicBezTo>
                    <a:cubicBezTo>
                      <a:pt x="301" y="166"/>
                      <a:pt x="374" y="198"/>
                      <a:pt x="436" y="228"/>
                    </a:cubicBezTo>
                    <a:cubicBezTo>
                      <a:pt x="695" y="364"/>
                      <a:pt x="934" y="530"/>
                      <a:pt x="1151" y="726"/>
                    </a:cubicBezTo>
                    <a:lnTo>
                      <a:pt x="1151" y="716"/>
                    </a:lnTo>
                    <a:cubicBezTo>
                      <a:pt x="1224" y="789"/>
                      <a:pt x="1297" y="862"/>
                      <a:pt x="1370" y="945"/>
                    </a:cubicBezTo>
                    <a:cubicBezTo>
                      <a:pt x="1380" y="950"/>
                      <a:pt x="1390" y="952"/>
                      <a:pt x="1399" y="952"/>
                    </a:cubicBezTo>
                    <a:cubicBezTo>
                      <a:pt x="1408" y="952"/>
                      <a:pt x="1416" y="950"/>
                      <a:pt x="1421" y="945"/>
                    </a:cubicBezTo>
                    <a:cubicBezTo>
                      <a:pt x="1442" y="934"/>
                      <a:pt x="1442" y="903"/>
                      <a:pt x="1432" y="892"/>
                    </a:cubicBezTo>
                    <a:cubicBezTo>
                      <a:pt x="1234" y="696"/>
                      <a:pt x="1027" y="509"/>
                      <a:pt x="799" y="353"/>
                    </a:cubicBezTo>
                    <a:cubicBezTo>
                      <a:pt x="685" y="281"/>
                      <a:pt x="561" y="208"/>
                      <a:pt x="436" y="156"/>
                    </a:cubicBezTo>
                    <a:cubicBezTo>
                      <a:pt x="322" y="94"/>
                      <a:pt x="187" y="42"/>
                      <a:pt x="52" y="11"/>
                    </a:cubicBezTo>
                    <a:cubicBezTo>
                      <a:pt x="52"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7619815" y="3518652"/>
                <a:ext cx="80445" cy="34161"/>
              </a:xfrm>
              <a:custGeom>
                <a:rect b="b" l="l" r="r" t="t"/>
                <a:pathLst>
                  <a:path extrusionOk="0" h="758" w="1785">
                    <a:moveTo>
                      <a:pt x="42" y="0"/>
                    </a:moveTo>
                    <a:cubicBezTo>
                      <a:pt x="21" y="0"/>
                      <a:pt x="0" y="11"/>
                      <a:pt x="0" y="32"/>
                    </a:cubicBezTo>
                    <a:cubicBezTo>
                      <a:pt x="0" y="53"/>
                      <a:pt x="10" y="73"/>
                      <a:pt x="31" y="73"/>
                    </a:cubicBezTo>
                    <a:cubicBezTo>
                      <a:pt x="166" y="83"/>
                      <a:pt x="291" y="104"/>
                      <a:pt x="425" y="125"/>
                    </a:cubicBezTo>
                    <a:lnTo>
                      <a:pt x="415" y="125"/>
                    </a:lnTo>
                    <a:cubicBezTo>
                      <a:pt x="550" y="156"/>
                      <a:pt x="685" y="187"/>
                      <a:pt x="810" y="229"/>
                    </a:cubicBezTo>
                    <a:cubicBezTo>
                      <a:pt x="934" y="281"/>
                      <a:pt x="1068" y="332"/>
                      <a:pt x="1193" y="394"/>
                    </a:cubicBezTo>
                    <a:lnTo>
                      <a:pt x="1183" y="394"/>
                    </a:lnTo>
                    <a:cubicBezTo>
                      <a:pt x="1359" y="477"/>
                      <a:pt x="1515" y="581"/>
                      <a:pt x="1660" y="716"/>
                    </a:cubicBezTo>
                    <a:cubicBezTo>
                      <a:pt x="1660" y="716"/>
                      <a:pt x="1660" y="716"/>
                      <a:pt x="1660" y="716"/>
                    </a:cubicBezTo>
                    <a:lnTo>
                      <a:pt x="1660" y="716"/>
                    </a:lnTo>
                    <a:cubicBezTo>
                      <a:pt x="1668" y="723"/>
                      <a:pt x="1677" y="730"/>
                      <a:pt x="1691" y="737"/>
                    </a:cubicBezTo>
                    <a:cubicBezTo>
                      <a:pt x="1691" y="747"/>
                      <a:pt x="1702" y="747"/>
                      <a:pt x="1712" y="747"/>
                    </a:cubicBezTo>
                    <a:cubicBezTo>
                      <a:pt x="1722" y="758"/>
                      <a:pt x="1732" y="758"/>
                      <a:pt x="1743" y="758"/>
                    </a:cubicBezTo>
                    <a:cubicBezTo>
                      <a:pt x="1753" y="747"/>
                      <a:pt x="1764" y="747"/>
                      <a:pt x="1774" y="726"/>
                    </a:cubicBezTo>
                    <a:cubicBezTo>
                      <a:pt x="1785" y="716"/>
                      <a:pt x="1785" y="706"/>
                      <a:pt x="1785" y="685"/>
                    </a:cubicBezTo>
                    <a:cubicBezTo>
                      <a:pt x="1774" y="675"/>
                      <a:pt x="1774" y="664"/>
                      <a:pt x="1753" y="654"/>
                    </a:cubicBezTo>
                    <a:cubicBezTo>
                      <a:pt x="1732" y="633"/>
                      <a:pt x="1702" y="602"/>
                      <a:pt x="1660" y="581"/>
                    </a:cubicBezTo>
                    <a:cubicBezTo>
                      <a:pt x="1577" y="509"/>
                      <a:pt x="1483" y="447"/>
                      <a:pt x="1380" y="385"/>
                    </a:cubicBezTo>
                    <a:cubicBezTo>
                      <a:pt x="1245" y="312"/>
                      <a:pt x="1100" y="249"/>
                      <a:pt x="955" y="198"/>
                    </a:cubicBezTo>
                    <a:cubicBezTo>
                      <a:pt x="654" y="94"/>
                      <a:pt x="353" y="21"/>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6"/>
              <p:cNvSpPr/>
              <p:nvPr/>
            </p:nvSpPr>
            <p:spPr>
              <a:xfrm>
                <a:off x="7618373" y="3540645"/>
                <a:ext cx="67872" cy="19379"/>
              </a:xfrm>
              <a:custGeom>
                <a:rect b="b" l="l" r="r" t="t"/>
                <a:pathLst>
                  <a:path extrusionOk="0" h="430" w="1506">
                    <a:moveTo>
                      <a:pt x="42" y="0"/>
                    </a:moveTo>
                    <a:cubicBezTo>
                      <a:pt x="22" y="0"/>
                      <a:pt x="1" y="10"/>
                      <a:pt x="1" y="31"/>
                    </a:cubicBezTo>
                    <a:cubicBezTo>
                      <a:pt x="1" y="52"/>
                      <a:pt x="22" y="63"/>
                      <a:pt x="32" y="72"/>
                    </a:cubicBezTo>
                    <a:cubicBezTo>
                      <a:pt x="146" y="72"/>
                      <a:pt x="250" y="72"/>
                      <a:pt x="354" y="83"/>
                    </a:cubicBezTo>
                    <a:cubicBezTo>
                      <a:pt x="457" y="93"/>
                      <a:pt x="561" y="114"/>
                      <a:pt x="655" y="135"/>
                    </a:cubicBezTo>
                    <a:lnTo>
                      <a:pt x="644" y="135"/>
                    </a:lnTo>
                    <a:cubicBezTo>
                      <a:pt x="759" y="155"/>
                      <a:pt x="872" y="187"/>
                      <a:pt x="987" y="218"/>
                    </a:cubicBezTo>
                    <a:cubicBezTo>
                      <a:pt x="1100" y="259"/>
                      <a:pt x="1204" y="301"/>
                      <a:pt x="1308" y="353"/>
                    </a:cubicBezTo>
                    <a:cubicBezTo>
                      <a:pt x="1349" y="374"/>
                      <a:pt x="1391" y="394"/>
                      <a:pt x="1432" y="425"/>
                    </a:cubicBezTo>
                    <a:cubicBezTo>
                      <a:pt x="1440" y="425"/>
                      <a:pt x="1446" y="430"/>
                      <a:pt x="1453" y="430"/>
                    </a:cubicBezTo>
                    <a:cubicBezTo>
                      <a:pt x="1457" y="430"/>
                      <a:pt x="1460" y="429"/>
                      <a:pt x="1464" y="425"/>
                    </a:cubicBezTo>
                    <a:cubicBezTo>
                      <a:pt x="1474" y="425"/>
                      <a:pt x="1485" y="415"/>
                      <a:pt x="1495" y="415"/>
                    </a:cubicBezTo>
                    <a:cubicBezTo>
                      <a:pt x="1505" y="394"/>
                      <a:pt x="1505" y="363"/>
                      <a:pt x="1485" y="353"/>
                    </a:cubicBezTo>
                    <a:cubicBezTo>
                      <a:pt x="1266" y="218"/>
                      <a:pt x="1017" y="135"/>
                      <a:pt x="768" y="72"/>
                    </a:cubicBezTo>
                    <a:cubicBezTo>
                      <a:pt x="655" y="52"/>
                      <a:pt x="530" y="31"/>
                      <a:pt x="416" y="21"/>
                    </a:cubicBezTo>
                    <a:cubicBezTo>
                      <a:pt x="291" y="0"/>
                      <a:pt x="167"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6"/>
              <p:cNvSpPr/>
              <p:nvPr/>
            </p:nvSpPr>
            <p:spPr>
              <a:xfrm>
                <a:off x="7614632" y="3563990"/>
                <a:ext cx="76299" cy="12213"/>
              </a:xfrm>
              <a:custGeom>
                <a:rect b="b" l="l" r="r" t="t"/>
                <a:pathLst>
                  <a:path extrusionOk="0" h="271" w="1693">
                    <a:moveTo>
                      <a:pt x="585" y="1"/>
                    </a:moveTo>
                    <a:cubicBezTo>
                      <a:pt x="398" y="1"/>
                      <a:pt x="213" y="15"/>
                      <a:pt x="32" y="42"/>
                    </a:cubicBezTo>
                    <a:cubicBezTo>
                      <a:pt x="12" y="52"/>
                      <a:pt x="1" y="73"/>
                      <a:pt x="1" y="84"/>
                    </a:cubicBezTo>
                    <a:cubicBezTo>
                      <a:pt x="12" y="105"/>
                      <a:pt x="22" y="115"/>
                      <a:pt x="42" y="115"/>
                    </a:cubicBezTo>
                    <a:lnTo>
                      <a:pt x="354" y="84"/>
                    </a:lnTo>
                    <a:cubicBezTo>
                      <a:pt x="429" y="79"/>
                      <a:pt x="504" y="76"/>
                      <a:pt x="579" y="76"/>
                    </a:cubicBezTo>
                    <a:cubicBezTo>
                      <a:pt x="794" y="76"/>
                      <a:pt x="1010" y="97"/>
                      <a:pt x="1225" y="135"/>
                    </a:cubicBezTo>
                    <a:lnTo>
                      <a:pt x="1215" y="135"/>
                    </a:lnTo>
                    <a:cubicBezTo>
                      <a:pt x="1287" y="156"/>
                      <a:pt x="1360" y="167"/>
                      <a:pt x="1432" y="188"/>
                    </a:cubicBezTo>
                    <a:cubicBezTo>
                      <a:pt x="1505" y="218"/>
                      <a:pt x="1568" y="239"/>
                      <a:pt x="1640" y="271"/>
                    </a:cubicBezTo>
                    <a:cubicBezTo>
                      <a:pt x="1651" y="271"/>
                      <a:pt x="1671" y="260"/>
                      <a:pt x="1681" y="239"/>
                    </a:cubicBezTo>
                    <a:cubicBezTo>
                      <a:pt x="1692" y="229"/>
                      <a:pt x="1681" y="208"/>
                      <a:pt x="1671" y="208"/>
                    </a:cubicBezTo>
                    <a:cubicBezTo>
                      <a:pt x="1671" y="198"/>
                      <a:pt x="1661" y="198"/>
                      <a:pt x="1661" y="198"/>
                    </a:cubicBezTo>
                    <a:cubicBezTo>
                      <a:pt x="1536" y="146"/>
                      <a:pt x="1402" y="105"/>
                      <a:pt x="1266" y="73"/>
                    </a:cubicBezTo>
                    <a:cubicBezTo>
                      <a:pt x="1132" y="42"/>
                      <a:pt x="997" y="22"/>
                      <a:pt x="862" y="11"/>
                    </a:cubicBezTo>
                    <a:cubicBezTo>
                      <a:pt x="770" y="4"/>
                      <a:pt x="677" y="1"/>
                      <a:pt x="5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5419773" y="3137152"/>
                <a:ext cx="723739" cy="885036"/>
              </a:xfrm>
              <a:custGeom>
                <a:rect b="b" l="l" r="r" t="t"/>
                <a:pathLst>
                  <a:path extrusionOk="0" h="19638" w="16059">
                    <a:moveTo>
                      <a:pt x="12241" y="1"/>
                    </a:moveTo>
                    <a:cubicBezTo>
                      <a:pt x="11971" y="1"/>
                      <a:pt x="11681" y="32"/>
                      <a:pt x="11359" y="74"/>
                    </a:cubicBezTo>
                    <a:cubicBezTo>
                      <a:pt x="10830" y="157"/>
                      <a:pt x="10270" y="312"/>
                      <a:pt x="9658" y="551"/>
                    </a:cubicBezTo>
                    <a:cubicBezTo>
                      <a:pt x="9088" y="769"/>
                      <a:pt x="8537" y="1049"/>
                      <a:pt x="7998" y="1308"/>
                    </a:cubicBezTo>
                    <a:lnTo>
                      <a:pt x="7977" y="1319"/>
                    </a:lnTo>
                    <a:cubicBezTo>
                      <a:pt x="7055" y="1785"/>
                      <a:pt x="6079" y="2283"/>
                      <a:pt x="5156" y="2854"/>
                    </a:cubicBezTo>
                    <a:cubicBezTo>
                      <a:pt x="5135" y="2833"/>
                      <a:pt x="5114" y="2822"/>
                      <a:pt x="5084" y="2812"/>
                    </a:cubicBezTo>
                    <a:lnTo>
                      <a:pt x="5052" y="2812"/>
                    </a:lnTo>
                    <a:cubicBezTo>
                      <a:pt x="4980" y="2812"/>
                      <a:pt x="4928" y="2854"/>
                      <a:pt x="4907" y="2916"/>
                    </a:cubicBezTo>
                    <a:cubicBezTo>
                      <a:pt x="4865" y="3092"/>
                      <a:pt x="4793" y="3269"/>
                      <a:pt x="4720" y="3456"/>
                    </a:cubicBezTo>
                    <a:cubicBezTo>
                      <a:pt x="4388" y="4244"/>
                      <a:pt x="3860" y="4959"/>
                      <a:pt x="3382" y="5572"/>
                    </a:cubicBezTo>
                    <a:lnTo>
                      <a:pt x="3382" y="5582"/>
                    </a:lnTo>
                    <a:lnTo>
                      <a:pt x="3362" y="5602"/>
                    </a:lnTo>
                    <a:lnTo>
                      <a:pt x="3382" y="5592"/>
                    </a:lnTo>
                    <a:lnTo>
                      <a:pt x="3382" y="5592"/>
                    </a:lnTo>
                    <a:cubicBezTo>
                      <a:pt x="3268" y="5727"/>
                      <a:pt x="3154" y="5872"/>
                      <a:pt x="3040" y="6017"/>
                    </a:cubicBezTo>
                    <a:cubicBezTo>
                      <a:pt x="2822" y="6298"/>
                      <a:pt x="2594" y="6588"/>
                      <a:pt x="2376" y="6889"/>
                    </a:cubicBezTo>
                    <a:cubicBezTo>
                      <a:pt x="2210" y="7107"/>
                      <a:pt x="2044" y="7345"/>
                      <a:pt x="1889" y="7573"/>
                    </a:cubicBezTo>
                    <a:cubicBezTo>
                      <a:pt x="1702" y="7843"/>
                      <a:pt x="1546" y="8103"/>
                      <a:pt x="1391" y="8341"/>
                    </a:cubicBezTo>
                    <a:cubicBezTo>
                      <a:pt x="1048" y="8901"/>
                      <a:pt x="778" y="9430"/>
                      <a:pt x="571" y="9949"/>
                    </a:cubicBezTo>
                    <a:cubicBezTo>
                      <a:pt x="364" y="10457"/>
                      <a:pt x="208" y="10986"/>
                      <a:pt x="115" y="11526"/>
                    </a:cubicBezTo>
                    <a:cubicBezTo>
                      <a:pt x="32" y="11992"/>
                      <a:pt x="1" y="12459"/>
                      <a:pt x="22" y="12916"/>
                    </a:cubicBezTo>
                    <a:cubicBezTo>
                      <a:pt x="32" y="13341"/>
                      <a:pt x="105" y="13766"/>
                      <a:pt x="208" y="14171"/>
                    </a:cubicBezTo>
                    <a:cubicBezTo>
                      <a:pt x="312" y="14555"/>
                      <a:pt x="467" y="14938"/>
                      <a:pt x="665" y="15312"/>
                    </a:cubicBezTo>
                    <a:cubicBezTo>
                      <a:pt x="841" y="15643"/>
                      <a:pt x="1080" y="15986"/>
                      <a:pt x="1349" y="16307"/>
                    </a:cubicBezTo>
                    <a:cubicBezTo>
                      <a:pt x="1847" y="16909"/>
                      <a:pt x="2490" y="17448"/>
                      <a:pt x="3258" y="17905"/>
                    </a:cubicBezTo>
                    <a:cubicBezTo>
                      <a:pt x="3973" y="18340"/>
                      <a:pt x="4793" y="18693"/>
                      <a:pt x="5685" y="18953"/>
                    </a:cubicBezTo>
                    <a:cubicBezTo>
                      <a:pt x="6110" y="19077"/>
                      <a:pt x="6557" y="19181"/>
                      <a:pt x="7013" y="19264"/>
                    </a:cubicBezTo>
                    <a:cubicBezTo>
                      <a:pt x="7324" y="19326"/>
                      <a:pt x="7656" y="19368"/>
                      <a:pt x="7977" y="19409"/>
                    </a:cubicBezTo>
                    <a:lnTo>
                      <a:pt x="8071" y="19419"/>
                    </a:lnTo>
                    <a:cubicBezTo>
                      <a:pt x="8890" y="19523"/>
                      <a:pt x="9565" y="19596"/>
                      <a:pt x="10187" y="19627"/>
                    </a:cubicBezTo>
                    <a:cubicBezTo>
                      <a:pt x="10436" y="19638"/>
                      <a:pt x="10674" y="19638"/>
                      <a:pt x="10903" y="19638"/>
                    </a:cubicBezTo>
                    <a:cubicBezTo>
                      <a:pt x="11473" y="19638"/>
                      <a:pt x="11992" y="19606"/>
                      <a:pt x="12490" y="19534"/>
                    </a:cubicBezTo>
                    <a:cubicBezTo>
                      <a:pt x="12863" y="19472"/>
                      <a:pt x="13216" y="19389"/>
                      <a:pt x="13537" y="19285"/>
                    </a:cubicBezTo>
                    <a:cubicBezTo>
                      <a:pt x="13880" y="19160"/>
                      <a:pt x="14191" y="19015"/>
                      <a:pt x="14461" y="18838"/>
                    </a:cubicBezTo>
                    <a:cubicBezTo>
                      <a:pt x="14595" y="18745"/>
                      <a:pt x="14731" y="18642"/>
                      <a:pt x="14855" y="18527"/>
                    </a:cubicBezTo>
                    <a:cubicBezTo>
                      <a:pt x="14969" y="18423"/>
                      <a:pt x="15072" y="18299"/>
                      <a:pt x="15187" y="18154"/>
                    </a:cubicBezTo>
                    <a:cubicBezTo>
                      <a:pt x="15384" y="17895"/>
                      <a:pt x="15529" y="17573"/>
                      <a:pt x="15623" y="17220"/>
                    </a:cubicBezTo>
                    <a:cubicBezTo>
                      <a:pt x="15653" y="17096"/>
                      <a:pt x="15685" y="16971"/>
                      <a:pt x="15706" y="16847"/>
                    </a:cubicBezTo>
                    <a:lnTo>
                      <a:pt x="15716" y="16826"/>
                    </a:lnTo>
                    <a:cubicBezTo>
                      <a:pt x="15747" y="16681"/>
                      <a:pt x="15778" y="16526"/>
                      <a:pt x="15809" y="16339"/>
                    </a:cubicBezTo>
                    <a:cubicBezTo>
                      <a:pt x="15851" y="16058"/>
                      <a:pt x="15892" y="15747"/>
                      <a:pt x="15934" y="15395"/>
                    </a:cubicBezTo>
                    <a:cubicBezTo>
                      <a:pt x="15996" y="14834"/>
                      <a:pt x="16027" y="14223"/>
                      <a:pt x="16048" y="13486"/>
                    </a:cubicBezTo>
                    <a:cubicBezTo>
                      <a:pt x="16058" y="12926"/>
                      <a:pt x="16058" y="12366"/>
                      <a:pt x="16058" y="11816"/>
                    </a:cubicBezTo>
                    <a:lnTo>
                      <a:pt x="16058" y="11567"/>
                    </a:lnTo>
                    <a:lnTo>
                      <a:pt x="16058" y="11162"/>
                    </a:lnTo>
                    <a:cubicBezTo>
                      <a:pt x="16048" y="10623"/>
                      <a:pt x="16048" y="10084"/>
                      <a:pt x="16048" y="9555"/>
                    </a:cubicBezTo>
                    <a:cubicBezTo>
                      <a:pt x="16048" y="8445"/>
                      <a:pt x="16027" y="6992"/>
                      <a:pt x="15975" y="5519"/>
                    </a:cubicBezTo>
                    <a:cubicBezTo>
                      <a:pt x="15965" y="5021"/>
                      <a:pt x="15934" y="4441"/>
                      <a:pt x="15902" y="3870"/>
                    </a:cubicBezTo>
                    <a:cubicBezTo>
                      <a:pt x="15872" y="3352"/>
                      <a:pt x="15819" y="2947"/>
                      <a:pt x="15747" y="2584"/>
                    </a:cubicBezTo>
                    <a:cubicBezTo>
                      <a:pt x="15664" y="2149"/>
                      <a:pt x="15529" y="1775"/>
                      <a:pt x="15353" y="1443"/>
                    </a:cubicBezTo>
                    <a:cubicBezTo>
                      <a:pt x="15259" y="1277"/>
                      <a:pt x="15146" y="1121"/>
                      <a:pt x="15010" y="966"/>
                    </a:cubicBezTo>
                    <a:cubicBezTo>
                      <a:pt x="14886" y="831"/>
                      <a:pt x="14731" y="696"/>
                      <a:pt x="14544" y="572"/>
                    </a:cubicBezTo>
                    <a:cubicBezTo>
                      <a:pt x="14191" y="333"/>
                      <a:pt x="13745" y="167"/>
                      <a:pt x="13143" y="74"/>
                    </a:cubicBezTo>
                    <a:cubicBezTo>
                      <a:pt x="12853" y="32"/>
                      <a:pt x="12552" y="1"/>
                      <a:pt x="1225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6"/>
              <p:cNvSpPr/>
              <p:nvPr/>
            </p:nvSpPr>
            <p:spPr>
              <a:xfrm>
                <a:off x="5876042" y="3508827"/>
                <a:ext cx="206680" cy="245122"/>
              </a:xfrm>
              <a:custGeom>
                <a:rect b="b" l="l" r="r" t="t"/>
                <a:pathLst>
                  <a:path extrusionOk="0" h="5439" w="4586">
                    <a:moveTo>
                      <a:pt x="156" y="1"/>
                    </a:moveTo>
                    <a:cubicBezTo>
                      <a:pt x="105" y="1"/>
                      <a:pt x="42" y="42"/>
                      <a:pt x="22" y="94"/>
                    </a:cubicBezTo>
                    <a:cubicBezTo>
                      <a:pt x="1" y="156"/>
                      <a:pt x="32" y="239"/>
                      <a:pt x="105" y="271"/>
                    </a:cubicBezTo>
                    <a:cubicBezTo>
                      <a:pt x="218" y="312"/>
                      <a:pt x="322" y="364"/>
                      <a:pt x="426" y="426"/>
                    </a:cubicBezTo>
                    <a:cubicBezTo>
                      <a:pt x="779" y="623"/>
                      <a:pt x="1101" y="882"/>
                      <a:pt x="1391" y="1163"/>
                    </a:cubicBezTo>
                    <a:cubicBezTo>
                      <a:pt x="1525" y="1297"/>
                      <a:pt x="1671" y="1453"/>
                      <a:pt x="1795" y="1598"/>
                    </a:cubicBezTo>
                    <a:cubicBezTo>
                      <a:pt x="1940" y="1774"/>
                      <a:pt x="2076" y="1951"/>
                      <a:pt x="2210" y="2127"/>
                    </a:cubicBezTo>
                    <a:cubicBezTo>
                      <a:pt x="2470" y="2490"/>
                      <a:pt x="2698" y="2864"/>
                      <a:pt x="2915" y="3247"/>
                    </a:cubicBezTo>
                    <a:cubicBezTo>
                      <a:pt x="3310" y="3932"/>
                      <a:pt x="3641" y="4648"/>
                      <a:pt x="4046" y="5333"/>
                    </a:cubicBezTo>
                    <a:cubicBezTo>
                      <a:pt x="4077" y="5374"/>
                      <a:pt x="4119" y="5395"/>
                      <a:pt x="4171" y="5416"/>
                    </a:cubicBezTo>
                    <a:cubicBezTo>
                      <a:pt x="4202" y="5431"/>
                      <a:pt x="4238" y="5439"/>
                      <a:pt x="4275" y="5439"/>
                    </a:cubicBezTo>
                    <a:cubicBezTo>
                      <a:pt x="4311" y="5439"/>
                      <a:pt x="4347" y="5431"/>
                      <a:pt x="4378" y="5416"/>
                    </a:cubicBezTo>
                    <a:cubicBezTo>
                      <a:pt x="4524" y="5363"/>
                      <a:pt x="4586" y="5197"/>
                      <a:pt x="4534" y="5052"/>
                    </a:cubicBezTo>
                    <a:cubicBezTo>
                      <a:pt x="4347" y="4596"/>
                      <a:pt x="4129" y="4160"/>
                      <a:pt x="3890" y="3724"/>
                    </a:cubicBezTo>
                    <a:cubicBezTo>
                      <a:pt x="3641" y="3258"/>
                      <a:pt x="3362" y="2802"/>
                      <a:pt x="3051" y="2376"/>
                    </a:cubicBezTo>
                    <a:cubicBezTo>
                      <a:pt x="2905" y="2168"/>
                      <a:pt x="2749" y="1961"/>
                      <a:pt x="2583" y="1764"/>
                    </a:cubicBezTo>
                    <a:cubicBezTo>
                      <a:pt x="2408" y="1567"/>
                      <a:pt x="2231" y="1370"/>
                      <a:pt x="2034" y="1193"/>
                    </a:cubicBezTo>
                    <a:cubicBezTo>
                      <a:pt x="1671" y="841"/>
                      <a:pt x="1266" y="540"/>
                      <a:pt x="831" y="301"/>
                    </a:cubicBezTo>
                    <a:cubicBezTo>
                      <a:pt x="623" y="198"/>
                      <a:pt x="416" y="105"/>
                      <a:pt x="208" y="11"/>
                    </a:cubicBezTo>
                    <a:cubicBezTo>
                      <a:pt x="188" y="11"/>
                      <a:pt x="167" y="1"/>
                      <a:pt x="15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6"/>
              <p:cNvSpPr/>
              <p:nvPr/>
            </p:nvSpPr>
            <p:spPr>
              <a:xfrm>
                <a:off x="5419773" y="3213407"/>
                <a:ext cx="376854" cy="800804"/>
              </a:xfrm>
              <a:custGeom>
                <a:rect b="b" l="l" r="r" t="t"/>
                <a:pathLst>
                  <a:path extrusionOk="0" h="17769" w="8362">
                    <a:moveTo>
                      <a:pt x="7241" y="0"/>
                    </a:moveTo>
                    <a:lnTo>
                      <a:pt x="7241" y="0"/>
                    </a:lnTo>
                    <a:cubicBezTo>
                      <a:pt x="6546" y="353"/>
                      <a:pt x="5831" y="736"/>
                      <a:pt x="5156" y="1162"/>
                    </a:cubicBezTo>
                    <a:cubicBezTo>
                      <a:pt x="5135" y="1141"/>
                      <a:pt x="5114" y="1130"/>
                      <a:pt x="5084" y="1120"/>
                    </a:cubicBezTo>
                    <a:cubicBezTo>
                      <a:pt x="5073" y="1120"/>
                      <a:pt x="5063" y="1110"/>
                      <a:pt x="5052" y="1110"/>
                    </a:cubicBezTo>
                    <a:cubicBezTo>
                      <a:pt x="4980" y="1110"/>
                      <a:pt x="4928" y="1162"/>
                      <a:pt x="4907" y="1224"/>
                    </a:cubicBezTo>
                    <a:cubicBezTo>
                      <a:pt x="4855" y="1400"/>
                      <a:pt x="4793" y="1577"/>
                      <a:pt x="4720" y="1764"/>
                    </a:cubicBezTo>
                    <a:cubicBezTo>
                      <a:pt x="4378" y="2562"/>
                      <a:pt x="3849" y="3278"/>
                      <a:pt x="3382" y="3880"/>
                    </a:cubicBezTo>
                    <a:lnTo>
                      <a:pt x="3372" y="3890"/>
                    </a:lnTo>
                    <a:lnTo>
                      <a:pt x="3372" y="3900"/>
                    </a:lnTo>
                    <a:lnTo>
                      <a:pt x="3382" y="3900"/>
                    </a:lnTo>
                    <a:cubicBezTo>
                      <a:pt x="3268" y="4035"/>
                      <a:pt x="3154" y="4180"/>
                      <a:pt x="3040" y="4315"/>
                    </a:cubicBezTo>
                    <a:lnTo>
                      <a:pt x="3030" y="4336"/>
                    </a:lnTo>
                    <a:cubicBezTo>
                      <a:pt x="2812" y="4616"/>
                      <a:pt x="2583" y="4896"/>
                      <a:pt x="2366" y="5187"/>
                    </a:cubicBezTo>
                    <a:cubicBezTo>
                      <a:pt x="2189" y="5436"/>
                      <a:pt x="2023" y="5674"/>
                      <a:pt x="1889" y="5881"/>
                    </a:cubicBezTo>
                    <a:cubicBezTo>
                      <a:pt x="1702" y="6162"/>
                      <a:pt x="1536" y="6411"/>
                      <a:pt x="1391" y="6649"/>
                    </a:cubicBezTo>
                    <a:cubicBezTo>
                      <a:pt x="1048" y="7199"/>
                      <a:pt x="778" y="7728"/>
                      <a:pt x="561" y="8257"/>
                    </a:cubicBezTo>
                    <a:cubicBezTo>
                      <a:pt x="364" y="8765"/>
                      <a:pt x="208" y="9284"/>
                      <a:pt x="115" y="9834"/>
                    </a:cubicBezTo>
                    <a:cubicBezTo>
                      <a:pt x="32" y="10300"/>
                      <a:pt x="1" y="10767"/>
                      <a:pt x="11" y="11224"/>
                    </a:cubicBezTo>
                    <a:cubicBezTo>
                      <a:pt x="32" y="11649"/>
                      <a:pt x="94" y="12074"/>
                      <a:pt x="208" y="12489"/>
                    </a:cubicBezTo>
                    <a:cubicBezTo>
                      <a:pt x="312" y="12863"/>
                      <a:pt x="467" y="13246"/>
                      <a:pt x="665" y="13620"/>
                    </a:cubicBezTo>
                    <a:cubicBezTo>
                      <a:pt x="841" y="13951"/>
                      <a:pt x="1069" y="14294"/>
                      <a:pt x="1349" y="14626"/>
                    </a:cubicBezTo>
                    <a:cubicBezTo>
                      <a:pt x="1847" y="15217"/>
                      <a:pt x="2490" y="15756"/>
                      <a:pt x="3258" y="16213"/>
                    </a:cubicBezTo>
                    <a:cubicBezTo>
                      <a:pt x="3973" y="16648"/>
                      <a:pt x="4793" y="17001"/>
                      <a:pt x="5685" y="17261"/>
                    </a:cubicBezTo>
                    <a:cubicBezTo>
                      <a:pt x="6110" y="17385"/>
                      <a:pt x="6557" y="17499"/>
                      <a:pt x="7013" y="17572"/>
                    </a:cubicBezTo>
                    <a:cubicBezTo>
                      <a:pt x="7334" y="17634"/>
                      <a:pt x="7666" y="17676"/>
                      <a:pt x="7957" y="17717"/>
                    </a:cubicBezTo>
                    <a:lnTo>
                      <a:pt x="7977" y="17717"/>
                    </a:lnTo>
                    <a:lnTo>
                      <a:pt x="8071" y="17727"/>
                    </a:lnTo>
                    <a:cubicBezTo>
                      <a:pt x="8164" y="17748"/>
                      <a:pt x="8268" y="17759"/>
                      <a:pt x="8362" y="17769"/>
                    </a:cubicBezTo>
                    <a:cubicBezTo>
                      <a:pt x="8330" y="17748"/>
                      <a:pt x="8309" y="17738"/>
                      <a:pt x="8279" y="17717"/>
                    </a:cubicBezTo>
                    <a:cubicBezTo>
                      <a:pt x="7811" y="17427"/>
                      <a:pt x="7355" y="17116"/>
                      <a:pt x="6909" y="16763"/>
                    </a:cubicBezTo>
                    <a:cubicBezTo>
                      <a:pt x="6463" y="16410"/>
                      <a:pt x="6038" y="16037"/>
                      <a:pt x="5633" y="15622"/>
                    </a:cubicBezTo>
                    <a:cubicBezTo>
                      <a:pt x="5239" y="15217"/>
                      <a:pt x="4876" y="14781"/>
                      <a:pt x="4554" y="14325"/>
                    </a:cubicBezTo>
                    <a:cubicBezTo>
                      <a:pt x="4233" y="13859"/>
                      <a:pt x="3953" y="13371"/>
                      <a:pt x="3724" y="12852"/>
                    </a:cubicBezTo>
                    <a:cubicBezTo>
                      <a:pt x="3621" y="12593"/>
                      <a:pt x="3528" y="12344"/>
                      <a:pt x="3445" y="12074"/>
                    </a:cubicBezTo>
                    <a:cubicBezTo>
                      <a:pt x="3403" y="11939"/>
                      <a:pt x="3362" y="11794"/>
                      <a:pt x="3330" y="11649"/>
                    </a:cubicBezTo>
                    <a:cubicBezTo>
                      <a:pt x="3299" y="11503"/>
                      <a:pt x="3268" y="11358"/>
                      <a:pt x="3247" y="11224"/>
                    </a:cubicBezTo>
                    <a:cubicBezTo>
                      <a:pt x="3143" y="10632"/>
                      <a:pt x="3092" y="10041"/>
                      <a:pt x="3092" y="9450"/>
                    </a:cubicBezTo>
                    <a:cubicBezTo>
                      <a:pt x="3102" y="8859"/>
                      <a:pt x="3154" y="8278"/>
                      <a:pt x="3258" y="7707"/>
                    </a:cubicBezTo>
                    <a:cubicBezTo>
                      <a:pt x="3362" y="7126"/>
                      <a:pt x="3507" y="6556"/>
                      <a:pt x="3694" y="5996"/>
                    </a:cubicBezTo>
                    <a:cubicBezTo>
                      <a:pt x="3880" y="5446"/>
                      <a:pt x="4098" y="4906"/>
                      <a:pt x="4347" y="4378"/>
                    </a:cubicBezTo>
                    <a:cubicBezTo>
                      <a:pt x="4865" y="3288"/>
                      <a:pt x="5509" y="2261"/>
                      <a:pt x="6225" y="1296"/>
                    </a:cubicBezTo>
                    <a:cubicBezTo>
                      <a:pt x="6546" y="851"/>
                      <a:pt x="6889" y="425"/>
                      <a:pt x="724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5428201" y="3602794"/>
                <a:ext cx="18252" cy="55208"/>
              </a:xfrm>
              <a:custGeom>
                <a:rect b="b" l="l" r="r" t="t"/>
                <a:pathLst>
                  <a:path extrusionOk="0" h="1225" w="405">
                    <a:moveTo>
                      <a:pt x="353" y="0"/>
                    </a:moveTo>
                    <a:cubicBezTo>
                      <a:pt x="333" y="0"/>
                      <a:pt x="312" y="11"/>
                      <a:pt x="301" y="32"/>
                    </a:cubicBezTo>
                    <a:cubicBezTo>
                      <a:pt x="197" y="405"/>
                      <a:pt x="73" y="789"/>
                      <a:pt x="1" y="1173"/>
                    </a:cubicBezTo>
                    <a:lnTo>
                      <a:pt x="1" y="1204"/>
                    </a:lnTo>
                    <a:cubicBezTo>
                      <a:pt x="11" y="1215"/>
                      <a:pt x="21" y="1215"/>
                      <a:pt x="31" y="1224"/>
                    </a:cubicBezTo>
                    <a:cubicBezTo>
                      <a:pt x="52" y="1224"/>
                      <a:pt x="73" y="1215"/>
                      <a:pt x="73" y="1194"/>
                    </a:cubicBezTo>
                    <a:cubicBezTo>
                      <a:pt x="114" y="1007"/>
                      <a:pt x="167" y="820"/>
                      <a:pt x="218" y="634"/>
                    </a:cubicBezTo>
                    <a:cubicBezTo>
                      <a:pt x="280" y="447"/>
                      <a:pt x="342" y="249"/>
                      <a:pt x="405" y="63"/>
                    </a:cubicBezTo>
                    <a:cubicBezTo>
                      <a:pt x="405" y="32"/>
                      <a:pt x="395" y="0"/>
                      <a:pt x="36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5420720" y="3602343"/>
                <a:ext cx="28077" cy="86259"/>
              </a:xfrm>
              <a:custGeom>
                <a:rect b="b" l="l" r="r" t="t"/>
                <a:pathLst>
                  <a:path extrusionOk="0" h="1914" w="623">
                    <a:moveTo>
                      <a:pt x="582" y="1"/>
                    </a:moveTo>
                    <a:cubicBezTo>
                      <a:pt x="561" y="1"/>
                      <a:pt x="550" y="1"/>
                      <a:pt x="540" y="21"/>
                    </a:cubicBezTo>
                    <a:cubicBezTo>
                      <a:pt x="478" y="156"/>
                      <a:pt x="416" y="301"/>
                      <a:pt x="363" y="436"/>
                    </a:cubicBezTo>
                    <a:cubicBezTo>
                      <a:pt x="301" y="591"/>
                      <a:pt x="250" y="757"/>
                      <a:pt x="208" y="913"/>
                    </a:cubicBezTo>
                    <a:cubicBezTo>
                      <a:pt x="114" y="1225"/>
                      <a:pt x="52" y="1536"/>
                      <a:pt x="1" y="1857"/>
                    </a:cubicBezTo>
                    <a:lnTo>
                      <a:pt x="1" y="1888"/>
                    </a:lnTo>
                    <a:cubicBezTo>
                      <a:pt x="11" y="1898"/>
                      <a:pt x="21" y="1909"/>
                      <a:pt x="31" y="1909"/>
                    </a:cubicBezTo>
                    <a:cubicBezTo>
                      <a:pt x="35" y="1912"/>
                      <a:pt x="38" y="1914"/>
                      <a:pt x="42" y="1914"/>
                    </a:cubicBezTo>
                    <a:cubicBezTo>
                      <a:pt x="49" y="1914"/>
                      <a:pt x="56" y="1909"/>
                      <a:pt x="63" y="1909"/>
                    </a:cubicBezTo>
                    <a:cubicBezTo>
                      <a:pt x="73" y="1898"/>
                      <a:pt x="84" y="1888"/>
                      <a:pt x="84" y="1878"/>
                    </a:cubicBezTo>
                    <a:cubicBezTo>
                      <a:pt x="135" y="1598"/>
                      <a:pt x="187" y="1317"/>
                      <a:pt x="260" y="1038"/>
                    </a:cubicBezTo>
                    <a:cubicBezTo>
                      <a:pt x="333" y="747"/>
                      <a:pt x="436" y="467"/>
                      <a:pt x="550" y="197"/>
                    </a:cubicBezTo>
                    <a:lnTo>
                      <a:pt x="550" y="208"/>
                    </a:lnTo>
                    <a:cubicBezTo>
                      <a:pt x="571" y="156"/>
                      <a:pt x="591" y="104"/>
                      <a:pt x="612" y="63"/>
                    </a:cubicBezTo>
                    <a:cubicBezTo>
                      <a:pt x="612" y="52"/>
                      <a:pt x="623" y="42"/>
                      <a:pt x="612" y="31"/>
                    </a:cubicBezTo>
                    <a:cubicBezTo>
                      <a:pt x="612" y="21"/>
                      <a:pt x="612" y="10"/>
                      <a:pt x="60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5419323" y="3596755"/>
                <a:ext cx="31818" cy="86485"/>
              </a:xfrm>
              <a:custGeom>
                <a:rect b="b" l="l" r="r" t="t"/>
                <a:pathLst>
                  <a:path extrusionOk="0" h="1919" w="706">
                    <a:moveTo>
                      <a:pt x="498" y="466"/>
                    </a:moveTo>
                    <a:lnTo>
                      <a:pt x="498" y="466"/>
                    </a:lnTo>
                    <a:cubicBezTo>
                      <a:pt x="497" y="469"/>
                      <a:pt x="495" y="472"/>
                      <a:pt x="494" y="475"/>
                    </a:cubicBezTo>
                    <a:lnTo>
                      <a:pt x="494" y="475"/>
                    </a:lnTo>
                    <a:cubicBezTo>
                      <a:pt x="498" y="472"/>
                      <a:pt x="498" y="466"/>
                      <a:pt x="498" y="466"/>
                    </a:cubicBezTo>
                    <a:close/>
                    <a:moveTo>
                      <a:pt x="643" y="0"/>
                    </a:moveTo>
                    <a:cubicBezTo>
                      <a:pt x="622" y="0"/>
                      <a:pt x="602" y="10"/>
                      <a:pt x="592" y="31"/>
                    </a:cubicBezTo>
                    <a:cubicBezTo>
                      <a:pt x="436" y="300"/>
                      <a:pt x="301" y="591"/>
                      <a:pt x="208" y="892"/>
                    </a:cubicBezTo>
                    <a:cubicBezTo>
                      <a:pt x="104" y="1203"/>
                      <a:pt x="42" y="1524"/>
                      <a:pt x="0" y="1856"/>
                    </a:cubicBezTo>
                    <a:cubicBezTo>
                      <a:pt x="0" y="1888"/>
                      <a:pt x="32" y="1919"/>
                      <a:pt x="62" y="1919"/>
                    </a:cubicBezTo>
                    <a:cubicBezTo>
                      <a:pt x="83" y="1919"/>
                      <a:pt x="94" y="1909"/>
                      <a:pt x="104" y="1898"/>
                    </a:cubicBezTo>
                    <a:cubicBezTo>
                      <a:pt x="125" y="1888"/>
                      <a:pt x="125" y="1877"/>
                      <a:pt x="125" y="1856"/>
                    </a:cubicBezTo>
                    <a:cubicBezTo>
                      <a:pt x="135" y="1805"/>
                      <a:pt x="135" y="1763"/>
                      <a:pt x="145" y="1711"/>
                    </a:cubicBezTo>
                    <a:lnTo>
                      <a:pt x="145" y="1732"/>
                    </a:lnTo>
                    <a:cubicBezTo>
                      <a:pt x="207" y="1299"/>
                      <a:pt x="320" y="878"/>
                      <a:pt x="494" y="475"/>
                    </a:cubicBezTo>
                    <a:lnTo>
                      <a:pt x="494" y="475"/>
                    </a:lnTo>
                    <a:cubicBezTo>
                      <a:pt x="493" y="476"/>
                      <a:pt x="491" y="477"/>
                      <a:pt x="488" y="477"/>
                    </a:cubicBezTo>
                    <a:cubicBezTo>
                      <a:pt x="550" y="342"/>
                      <a:pt x="622" y="217"/>
                      <a:pt x="695" y="83"/>
                    </a:cubicBezTo>
                    <a:cubicBezTo>
                      <a:pt x="705" y="62"/>
                      <a:pt x="695" y="21"/>
                      <a:pt x="675" y="10"/>
                    </a:cubicBezTo>
                    <a:cubicBezTo>
                      <a:pt x="664" y="0"/>
                      <a:pt x="654" y="0"/>
                      <a:pt x="64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5418872" y="3596259"/>
                <a:ext cx="29023" cy="95904"/>
              </a:xfrm>
              <a:custGeom>
                <a:rect b="b" l="l" r="r" t="t"/>
                <a:pathLst>
                  <a:path extrusionOk="0" h="2128" w="644">
                    <a:moveTo>
                      <a:pt x="632" y="94"/>
                    </a:moveTo>
                    <a:cubicBezTo>
                      <a:pt x="631" y="97"/>
                      <a:pt x="630" y="101"/>
                      <a:pt x="628" y="104"/>
                    </a:cubicBezTo>
                    <a:lnTo>
                      <a:pt x="628" y="104"/>
                    </a:lnTo>
                    <a:cubicBezTo>
                      <a:pt x="632" y="103"/>
                      <a:pt x="632" y="102"/>
                      <a:pt x="632" y="94"/>
                    </a:cubicBezTo>
                    <a:close/>
                    <a:moveTo>
                      <a:pt x="602" y="0"/>
                    </a:moveTo>
                    <a:cubicBezTo>
                      <a:pt x="591" y="0"/>
                      <a:pt x="591" y="11"/>
                      <a:pt x="581" y="11"/>
                    </a:cubicBezTo>
                    <a:cubicBezTo>
                      <a:pt x="570" y="11"/>
                      <a:pt x="560" y="21"/>
                      <a:pt x="560" y="32"/>
                    </a:cubicBezTo>
                    <a:cubicBezTo>
                      <a:pt x="487" y="187"/>
                      <a:pt x="425" y="343"/>
                      <a:pt x="363" y="509"/>
                    </a:cubicBezTo>
                    <a:cubicBezTo>
                      <a:pt x="301" y="675"/>
                      <a:pt x="249" y="851"/>
                      <a:pt x="208" y="1028"/>
                    </a:cubicBezTo>
                    <a:cubicBezTo>
                      <a:pt x="114" y="1369"/>
                      <a:pt x="52" y="1722"/>
                      <a:pt x="10" y="2075"/>
                    </a:cubicBezTo>
                    <a:cubicBezTo>
                      <a:pt x="0" y="2086"/>
                      <a:pt x="10" y="2106"/>
                      <a:pt x="21" y="2116"/>
                    </a:cubicBezTo>
                    <a:cubicBezTo>
                      <a:pt x="31" y="2127"/>
                      <a:pt x="42" y="2127"/>
                      <a:pt x="52" y="2127"/>
                    </a:cubicBezTo>
                    <a:cubicBezTo>
                      <a:pt x="72" y="2127"/>
                      <a:pt x="83" y="2127"/>
                      <a:pt x="93" y="2116"/>
                    </a:cubicBezTo>
                    <a:cubicBezTo>
                      <a:pt x="104" y="2106"/>
                      <a:pt x="104" y="2096"/>
                      <a:pt x="114" y="2075"/>
                    </a:cubicBezTo>
                    <a:cubicBezTo>
                      <a:pt x="114" y="2033"/>
                      <a:pt x="125" y="1982"/>
                      <a:pt x="135" y="1930"/>
                    </a:cubicBezTo>
                    <a:cubicBezTo>
                      <a:pt x="176" y="1618"/>
                      <a:pt x="238" y="1318"/>
                      <a:pt x="311" y="1007"/>
                    </a:cubicBezTo>
                    <a:cubicBezTo>
                      <a:pt x="393" y="699"/>
                      <a:pt x="496" y="401"/>
                      <a:pt x="628" y="104"/>
                    </a:cubicBezTo>
                    <a:lnTo>
                      <a:pt x="628" y="104"/>
                    </a:lnTo>
                    <a:cubicBezTo>
                      <a:pt x="627" y="104"/>
                      <a:pt x="625" y="104"/>
                      <a:pt x="623" y="104"/>
                    </a:cubicBezTo>
                    <a:lnTo>
                      <a:pt x="632" y="94"/>
                    </a:lnTo>
                    <a:lnTo>
                      <a:pt x="632" y="94"/>
                    </a:lnTo>
                    <a:cubicBezTo>
                      <a:pt x="632" y="94"/>
                      <a:pt x="632" y="94"/>
                      <a:pt x="632" y="94"/>
                    </a:cubicBezTo>
                    <a:lnTo>
                      <a:pt x="632" y="73"/>
                    </a:lnTo>
                    <a:cubicBezTo>
                      <a:pt x="643" y="62"/>
                      <a:pt x="643" y="53"/>
                      <a:pt x="643" y="42"/>
                    </a:cubicBezTo>
                    <a:cubicBezTo>
                      <a:pt x="643" y="32"/>
                      <a:pt x="632" y="21"/>
                      <a:pt x="623" y="11"/>
                    </a:cubicBezTo>
                    <a:cubicBezTo>
                      <a:pt x="612" y="11"/>
                      <a:pt x="602" y="0"/>
                      <a:pt x="602"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5423063" y="3591121"/>
                <a:ext cx="27131" cy="76209"/>
              </a:xfrm>
              <a:custGeom>
                <a:rect b="b" l="l" r="r" t="t"/>
                <a:pathLst>
                  <a:path extrusionOk="0" h="1691" w="602">
                    <a:moveTo>
                      <a:pt x="560" y="1"/>
                    </a:moveTo>
                    <a:cubicBezTo>
                      <a:pt x="550" y="1"/>
                      <a:pt x="530" y="11"/>
                      <a:pt x="530" y="21"/>
                    </a:cubicBezTo>
                    <a:cubicBezTo>
                      <a:pt x="488" y="84"/>
                      <a:pt x="456" y="135"/>
                      <a:pt x="426" y="197"/>
                    </a:cubicBezTo>
                    <a:cubicBezTo>
                      <a:pt x="394" y="259"/>
                      <a:pt x="373" y="322"/>
                      <a:pt x="343" y="384"/>
                    </a:cubicBezTo>
                    <a:cubicBezTo>
                      <a:pt x="291" y="519"/>
                      <a:pt x="239" y="654"/>
                      <a:pt x="198" y="789"/>
                    </a:cubicBezTo>
                    <a:cubicBezTo>
                      <a:pt x="115" y="1069"/>
                      <a:pt x="62" y="1359"/>
                      <a:pt x="0" y="1640"/>
                    </a:cubicBezTo>
                    <a:cubicBezTo>
                      <a:pt x="0" y="1649"/>
                      <a:pt x="0" y="1660"/>
                      <a:pt x="11" y="1670"/>
                    </a:cubicBezTo>
                    <a:cubicBezTo>
                      <a:pt x="11" y="1681"/>
                      <a:pt x="21" y="1691"/>
                      <a:pt x="32" y="1691"/>
                    </a:cubicBezTo>
                    <a:cubicBezTo>
                      <a:pt x="52" y="1691"/>
                      <a:pt x="73" y="1681"/>
                      <a:pt x="83" y="1660"/>
                    </a:cubicBezTo>
                    <a:cubicBezTo>
                      <a:pt x="125" y="1442"/>
                      <a:pt x="166" y="1225"/>
                      <a:pt x="218" y="1006"/>
                    </a:cubicBezTo>
                    <a:cubicBezTo>
                      <a:pt x="281" y="789"/>
                      <a:pt x="343" y="571"/>
                      <a:pt x="436" y="363"/>
                    </a:cubicBezTo>
                    <a:cubicBezTo>
                      <a:pt x="477" y="259"/>
                      <a:pt x="530" y="156"/>
                      <a:pt x="592" y="63"/>
                    </a:cubicBezTo>
                    <a:cubicBezTo>
                      <a:pt x="602" y="42"/>
                      <a:pt x="592" y="21"/>
                      <a:pt x="581" y="11"/>
                    </a:cubicBezTo>
                    <a:cubicBezTo>
                      <a:pt x="571" y="11"/>
                      <a:pt x="560" y="1"/>
                      <a:pt x="560"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5419323" y="3589274"/>
                <a:ext cx="31367" cy="99960"/>
              </a:xfrm>
              <a:custGeom>
                <a:rect b="b" l="l" r="r" t="t"/>
                <a:pathLst>
                  <a:path extrusionOk="0" h="2218" w="696">
                    <a:moveTo>
                      <a:pt x="654" y="0"/>
                    </a:moveTo>
                    <a:cubicBezTo>
                      <a:pt x="633" y="0"/>
                      <a:pt x="622" y="0"/>
                      <a:pt x="613" y="10"/>
                    </a:cubicBezTo>
                    <a:cubicBezTo>
                      <a:pt x="530" y="176"/>
                      <a:pt x="456" y="342"/>
                      <a:pt x="384" y="519"/>
                    </a:cubicBezTo>
                    <a:cubicBezTo>
                      <a:pt x="322" y="695"/>
                      <a:pt x="270" y="871"/>
                      <a:pt x="218" y="1058"/>
                    </a:cubicBezTo>
                    <a:cubicBezTo>
                      <a:pt x="166" y="1234"/>
                      <a:pt x="135" y="1421"/>
                      <a:pt x="94" y="1598"/>
                    </a:cubicBezTo>
                    <a:lnTo>
                      <a:pt x="0" y="2158"/>
                    </a:lnTo>
                    <a:lnTo>
                      <a:pt x="0" y="2188"/>
                    </a:lnTo>
                    <a:cubicBezTo>
                      <a:pt x="11" y="2199"/>
                      <a:pt x="21" y="2209"/>
                      <a:pt x="32" y="2209"/>
                    </a:cubicBezTo>
                    <a:cubicBezTo>
                      <a:pt x="37" y="2215"/>
                      <a:pt x="42" y="2217"/>
                      <a:pt x="47" y="2217"/>
                    </a:cubicBezTo>
                    <a:cubicBezTo>
                      <a:pt x="52" y="2217"/>
                      <a:pt x="57" y="2215"/>
                      <a:pt x="62" y="2209"/>
                    </a:cubicBezTo>
                    <a:cubicBezTo>
                      <a:pt x="73" y="2209"/>
                      <a:pt x="83" y="2199"/>
                      <a:pt x="83" y="2188"/>
                    </a:cubicBezTo>
                    <a:cubicBezTo>
                      <a:pt x="115" y="2022"/>
                      <a:pt x="135" y="1867"/>
                      <a:pt x="166" y="1701"/>
                    </a:cubicBezTo>
                    <a:cubicBezTo>
                      <a:pt x="198" y="1545"/>
                      <a:pt x="228" y="1379"/>
                      <a:pt x="260" y="1224"/>
                    </a:cubicBezTo>
                    <a:cubicBezTo>
                      <a:pt x="332" y="913"/>
                      <a:pt x="436" y="602"/>
                      <a:pt x="560" y="300"/>
                    </a:cubicBezTo>
                    <a:lnTo>
                      <a:pt x="560" y="311"/>
                    </a:lnTo>
                    <a:cubicBezTo>
                      <a:pt x="602" y="228"/>
                      <a:pt x="643" y="135"/>
                      <a:pt x="685" y="52"/>
                    </a:cubicBezTo>
                    <a:cubicBezTo>
                      <a:pt x="695" y="42"/>
                      <a:pt x="695" y="10"/>
                      <a:pt x="67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5416484" y="3600901"/>
                <a:ext cx="27671" cy="100591"/>
              </a:xfrm>
              <a:custGeom>
                <a:rect b="b" l="l" r="r" t="t"/>
                <a:pathLst>
                  <a:path extrusionOk="0" h="2232" w="614">
                    <a:moveTo>
                      <a:pt x="582" y="1"/>
                    </a:moveTo>
                    <a:cubicBezTo>
                      <a:pt x="572" y="1"/>
                      <a:pt x="561" y="1"/>
                      <a:pt x="561" y="12"/>
                    </a:cubicBezTo>
                    <a:cubicBezTo>
                      <a:pt x="551" y="12"/>
                      <a:pt x="551" y="22"/>
                      <a:pt x="540" y="33"/>
                    </a:cubicBezTo>
                    <a:cubicBezTo>
                      <a:pt x="468" y="198"/>
                      <a:pt x="406" y="374"/>
                      <a:pt x="344" y="551"/>
                    </a:cubicBezTo>
                    <a:cubicBezTo>
                      <a:pt x="281" y="727"/>
                      <a:pt x="229" y="904"/>
                      <a:pt x="188" y="1080"/>
                    </a:cubicBezTo>
                    <a:cubicBezTo>
                      <a:pt x="95" y="1443"/>
                      <a:pt x="32" y="1817"/>
                      <a:pt x="1" y="2190"/>
                    </a:cubicBezTo>
                    <a:cubicBezTo>
                      <a:pt x="1" y="2211"/>
                      <a:pt x="22" y="2232"/>
                      <a:pt x="42" y="2232"/>
                    </a:cubicBezTo>
                    <a:cubicBezTo>
                      <a:pt x="63" y="2232"/>
                      <a:pt x="74" y="2232"/>
                      <a:pt x="74" y="2221"/>
                    </a:cubicBezTo>
                    <a:cubicBezTo>
                      <a:pt x="84" y="2211"/>
                      <a:pt x="95" y="2200"/>
                      <a:pt x="95" y="2190"/>
                    </a:cubicBezTo>
                    <a:cubicBezTo>
                      <a:pt x="105" y="2034"/>
                      <a:pt x="125" y="1879"/>
                      <a:pt x="146" y="1723"/>
                    </a:cubicBezTo>
                    <a:cubicBezTo>
                      <a:pt x="188" y="1432"/>
                      <a:pt x="250" y="1153"/>
                      <a:pt x="323" y="872"/>
                    </a:cubicBezTo>
                    <a:cubicBezTo>
                      <a:pt x="406" y="593"/>
                      <a:pt x="499" y="312"/>
                      <a:pt x="613" y="53"/>
                    </a:cubicBezTo>
                    <a:cubicBezTo>
                      <a:pt x="613" y="42"/>
                      <a:pt x="613" y="33"/>
                      <a:pt x="602" y="22"/>
                    </a:cubicBezTo>
                    <a:cubicBezTo>
                      <a:pt x="602" y="12"/>
                      <a:pt x="593" y="12"/>
                      <a:pt x="58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5416033" y="3606084"/>
                <a:ext cx="27626" cy="100546"/>
              </a:xfrm>
              <a:custGeom>
                <a:rect b="b" l="l" r="r" t="t"/>
                <a:pathLst>
                  <a:path extrusionOk="0" h="2231" w="613">
                    <a:moveTo>
                      <a:pt x="550" y="0"/>
                    </a:moveTo>
                    <a:lnTo>
                      <a:pt x="540" y="10"/>
                    </a:lnTo>
                    <a:cubicBezTo>
                      <a:pt x="529" y="10"/>
                      <a:pt x="509" y="21"/>
                      <a:pt x="509" y="31"/>
                    </a:cubicBezTo>
                    <a:cubicBezTo>
                      <a:pt x="437" y="197"/>
                      <a:pt x="364" y="363"/>
                      <a:pt x="312" y="540"/>
                    </a:cubicBezTo>
                    <a:cubicBezTo>
                      <a:pt x="260" y="716"/>
                      <a:pt x="208" y="893"/>
                      <a:pt x="177" y="1069"/>
                    </a:cubicBezTo>
                    <a:cubicBezTo>
                      <a:pt x="135" y="1255"/>
                      <a:pt x="105" y="1432"/>
                      <a:pt x="73" y="1619"/>
                    </a:cubicBezTo>
                    <a:cubicBezTo>
                      <a:pt x="52" y="1805"/>
                      <a:pt x="22" y="1992"/>
                      <a:pt x="1" y="2189"/>
                    </a:cubicBezTo>
                    <a:cubicBezTo>
                      <a:pt x="1" y="2210"/>
                      <a:pt x="32" y="2230"/>
                      <a:pt x="52" y="2230"/>
                    </a:cubicBezTo>
                    <a:cubicBezTo>
                      <a:pt x="63" y="2230"/>
                      <a:pt x="84" y="2230"/>
                      <a:pt x="94" y="2220"/>
                    </a:cubicBezTo>
                    <a:cubicBezTo>
                      <a:pt x="105" y="2210"/>
                      <a:pt x="105" y="2200"/>
                      <a:pt x="105" y="2189"/>
                    </a:cubicBezTo>
                    <a:cubicBezTo>
                      <a:pt x="125" y="2023"/>
                      <a:pt x="146" y="1857"/>
                      <a:pt x="167" y="1702"/>
                    </a:cubicBezTo>
                    <a:cubicBezTo>
                      <a:pt x="208" y="1432"/>
                      <a:pt x="260" y="1162"/>
                      <a:pt x="322" y="903"/>
                    </a:cubicBezTo>
                    <a:cubicBezTo>
                      <a:pt x="384" y="633"/>
                      <a:pt x="478" y="374"/>
                      <a:pt x="582" y="125"/>
                    </a:cubicBezTo>
                    <a:cubicBezTo>
                      <a:pt x="592" y="114"/>
                      <a:pt x="592" y="93"/>
                      <a:pt x="603" y="83"/>
                    </a:cubicBezTo>
                    <a:cubicBezTo>
                      <a:pt x="603" y="73"/>
                      <a:pt x="612" y="63"/>
                      <a:pt x="603" y="42"/>
                    </a:cubicBezTo>
                    <a:cubicBezTo>
                      <a:pt x="603" y="31"/>
                      <a:pt x="592" y="21"/>
                      <a:pt x="582" y="10"/>
                    </a:cubicBezTo>
                    <a:cubicBezTo>
                      <a:pt x="571" y="10"/>
                      <a:pt x="561" y="0"/>
                      <a:pt x="550"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5418872" y="3591121"/>
                <a:ext cx="30375" cy="102393"/>
              </a:xfrm>
              <a:custGeom>
                <a:rect b="b" l="l" r="r" t="t"/>
                <a:pathLst>
                  <a:path extrusionOk="0" h="2272" w="674">
                    <a:moveTo>
                      <a:pt x="623" y="1"/>
                    </a:moveTo>
                    <a:cubicBezTo>
                      <a:pt x="602" y="1"/>
                      <a:pt x="581" y="11"/>
                      <a:pt x="581" y="31"/>
                    </a:cubicBezTo>
                    <a:cubicBezTo>
                      <a:pt x="487" y="197"/>
                      <a:pt x="404" y="363"/>
                      <a:pt x="342" y="540"/>
                    </a:cubicBezTo>
                    <a:cubicBezTo>
                      <a:pt x="280" y="727"/>
                      <a:pt x="218" y="913"/>
                      <a:pt x="176" y="1100"/>
                    </a:cubicBezTo>
                    <a:cubicBezTo>
                      <a:pt x="135" y="1287"/>
                      <a:pt x="93" y="1474"/>
                      <a:pt x="72" y="1670"/>
                    </a:cubicBezTo>
                    <a:cubicBezTo>
                      <a:pt x="42" y="1847"/>
                      <a:pt x="21" y="2034"/>
                      <a:pt x="0" y="2220"/>
                    </a:cubicBezTo>
                    <a:cubicBezTo>
                      <a:pt x="0" y="2251"/>
                      <a:pt x="21" y="2272"/>
                      <a:pt x="42" y="2272"/>
                    </a:cubicBezTo>
                    <a:cubicBezTo>
                      <a:pt x="62" y="2272"/>
                      <a:pt x="72" y="2272"/>
                      <a:pt x="83" y="2262"/>
                    </a:cubicBezTo>
                    <a:cubicBezTo>
                      <a:pt x="93" y="2251"/>
                      <a:pt x="93" y="2241"/>
                      <a:pt x="93" y="2220"/>
                    </a:cubicBezTo>
                    <a:cubicBezTo>
                      <a:pt x="114" y="2075"/>
                      <a:pt x="135" y="1930"/>
                      <a:pt x="155" y="1774"/>
                    </a:cubicBezTo>
                    <a:lnTo>
                      <a:pt x="155" y="1795"/>
                    </a:lnTo>
                    <a:cubicBezTo>
                      <a:pt x="187" y="1557"/>
                      <a:pt x="228" y="1308"/>
                      <a:pt x="291" y="1079"/>
                    </a:cubicBezTo>
                    <a:cubicBezTo>
                      <a:pt x="353" y="830"/>
                      <a:pt x="425" y="602"/>
                      <a:pt x="529" y="374"/>
                    </a:cubicBezTo>
                    <a:cubicBezTo>
                      <a:pt x="570" y="270"/>
                      <a:pt x="612" y="176"/>
                      <a:pt x="664" y="84"/>
                    </a:cubicBezTo>
                    <a:cubicBezTo>
                      <a:pt x="674" y="63"/>
                      <a:pt x="674" y="31"/>
                      <a:pt x="643" y="11"/>
                    </a:cubicBezTo>
                    <a:cubicBezTo>
                      <a:pt x="643" y="11"/>
                      <a:pt x="632" y="1"/>
                      <a:pt x="623"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5415582" y="3592068"/>
                <a:ext cx="33215" cy="115508"/>
              </a:xfrm>
              <a:custGeom>
                <a:rect b="b" l="l" r="r" t="t"/>
                <a:pathLst>
                  <a:path extrusionOk="0" h="2563" w="737">
                    <a:moveTo>
                      <a:pt x="685" y="0"/>
                    </a:moveTo>
                    <a:cubicBezTo>
                      <a:pt x="664" y="0"/>
                      <a:pt x="643" y="10"/>
                      <a:pt x="633" y="31"/>
                    </a:cubicBezTo>
                    <a:cubicBezTo>
                      <a:pt x="436" y="404"/>
                      <a:pt x="291" y="819"/>
                      <a:pt x="187" y="1234"/>
                    </a:cubicBezTo>
                    <a:cubicBezTo>
                      <a:pt x="145" y="1442"/>
                      <a:pt x="104" y="1649"/>
                      <a:pt x="73" y="1857"/>
                    </a:cubicBezTo>
                    <a:cubicBezTo>
                      <a:pt x="42" y="2075"/>
                      <a:pt x="21" y="2292"/>
                      <a:pt x="0" y="2511"/>
                    </a:cubicBezTo>
                    <a:cubicBezTo>
                      <a:pt x="0" y="2541"/>
                      <a:pt x="32" y="2562"/>
                      <a:pt x="52" y="2562"/>
                    </a:cubicBezTo>
                    <a:cubicBezTo>
                      <a:pt x="83" y="2562"/>
                      <a:pt x="104" y="2541"/>
                      <a:pt x="104" y="2511"/>
                    </a:cubicBezTo>
                    <a:cubicBezTo>
                      <a:pt x="115" y="2303"/>
                      <a:pt x="145" y="2096"/>
                      <a:pt x="166" y="1888"/>
                    </a:cubicBezTo>
                    <a:lnTo>
                      <a:pt x="166" y="1898"/>
                    </a:lnTo>
                    <a:cubicBezTo>
                      <a:pt x="249" y="1370"/>
                      <a:pt x="384" y="851"/>
                      <a:pt x="592" y="363"/>
                    </a:cubicBezTo>
                    <a:cubicBezTo>
                      <a:pt x="633" y="270"/>
                      <a:pt x="675" y="176"/>
                      <a:pt x="726" y="83"/>
                    </a:cubicBezTo>
                    <a:cubicBezTo>
                      <a:pt x="737" y="52"/>
                      <a:pt x="737" y="21"/>
                      <a:pt x="705" y="10"/>
                    </a:cubicBezTo>
                    <a:cubicBezTo>
                      <a:pt x="705" y="0"/>
                      <a:pt x="696" y="0"/>
                      <a:pt x="68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5426804" y="3582243"/>
                <a:ext cx="25734" cy="69855"/>
              </a:xfrm>
              <a:custGeom>
                <a:rect b="b" l="l" r="r" t="t"/>
                <a:pathLst>
                  <a:path extrusionOk="0" h="1550" w="571">
                    <a:moveTo>
                      <a:pt x="529" y="0"/>
                    </a:moveTo>
                    <a:cubicBezTo>
                      <a:pt x="519" y="0"/>
                      <a:pt x="509" y="11"/>
                      <a:pt x="498" y="21"/>
                    </a:cubicBezTo>
                    <a:cubicBezTo>
                      <a:pt x="239" y="477"/>
                      <a:pt x="115" y="996"/>
                      <a:pt x="0" y="1505"/>
                    </a:cubicBezTo>
                    <a:cubicBezTo>
                      <a:pt x="0" y="1515"/>
                      <a:pt x="0" y="1525"/>
                      <a:pt x="11" y="1535"/>
                    </a:cubicBezTo>
                    <a:cubicBezTo>
                      <a:pt x="11" y="1535"/>
                      <a:pt x="21" y="1546"/>
                      <a:pt x="32" y="1546"/>
                    </a:cubicBezTo>
                    <a:cubicBezTo>
                      <a:pt x="37" y="1549"/>
                      <a:pt x="43" y="1550"/>
                      <a:pt x="48" y="1550"/>
                    </a:cubicBezTo>
                    <a:cubicBezTo>
                      <a:pt x="62" y="1550"/>
                      <a:pt x="73" y="1541"/>
                      <a:pt x="73" y="1525"/>
                    </a:cubicBezTo>
                    <a:cubicBezTo>
                      <a:pt x="156" y="1120"/>
                      <a:pt x="249" y="716"/>
                      <a:pt x="415" y="343"/>
                    </a:cubicBezTo>
                    <a:cubicBezTo>
                      <a:pt x="456" y="239"/>
                      <a:pt x="509" y="145"/>
                      <a:pt x="560" y="52"/>
                    </a:cubicBezTo>
                    <a:cubicBezTo>
                      <a:pt x="571" y="42"/>
                      <a:pt x="560" y="21"/>
                      <a:pt x="550" y="11"/>
                    </a:cubicBezTo>
                    <a:cubicBezTo>
                      <a:pt x="539" y="0"/>
                      <a:pt x="539" y="0"/>
                      <a:pt x="529"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5977986" y="3015153"/>
                <a:ext cx="1603051" cy="1021049"/>
              </a:xfrm>
              <a:custGeom>
                <a:rect b="b" l="l" r="r" t="t"/>
                <a:pathLst>
                  <a:path extrusionOk="0" h="22656" w="35570">
                    <a:moveTo>
                      <a:pt x="1577" y="1"/>
                    </a:moveTo>
                    <a:cubicBezTo>
                      <a:pt x="726" y="1"/>
                      <a:pt x="0" y="665"/>
                      <a:pt x="0" y="1453"/>
                    </a:cubicBezTo>
                    <a:lnTo>
                      <a:pt x="0" y="21203"/>
                    </a:lnTo>
                    <a:cubicBezTo>
                      <a:pt x="0" y="21992"/>
                      <a:pt x="726" y="22656"/>
                      <a:pt x="1577" y="22656"/>
                    </a:cubicBezTo>
                    <a:lnTo>
                      <a:pt x="33982" y="22656"/>
                    </a:lnTo>
                    <a:cubicBezTo>
                      <a:pt x="34843" y="22656"/>
                      <a:pt x="35569" y="21992"/>
                      <a:pt x="35569" y="21203"/>
                    </a:cubicBezTo>
                    <a:lnTo>
                      <a:pt x="35569" y="1453"/>
                    </a:lnTo>
                    <a:cubicBezTo>
                      <a:pt x="35569" y="665"/>
                      <a:pt x="34843" y="1"/>
                      <a:pt x="339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7611387" y="3779055"/>
                <a:ext cx="162243" cy="61878"/>
              </a:xfrm>
              <a:custGeom>
                <a:rect b="b" l="l" r="r" t="t"/>
                <a:pathLst>
                  <a:path extrusionOk="0" h="1373" w="3600">
                    <a:moveTo>
                      <a:pt x="208" y="571"/>
                    </a:moveTo>
                    <a:cubicBezTo>
                      <a:pt x="211" y="573"/>
                      <a:pt x="214" y="575"/>
                      <a:pt x="218" y="578"/>
                    </a:cubicBezTo>
                    <a:lnTo>
                      <a:pt x="218" y="578"/>
                    </a:lnTo>
                    <a:cubicBezTo>
                      <a:pt x="217" y="575"/>
                      <a:pt x="214" y="571"/>
                      <a:pt x="208" y="571"/>
                    </a:cubicBezTo>
                    <a:close/>
                    <a:moveTo>
                      <a:pt x="3507" y="1"/>
                    </a:moveTo>
                    <a:cubicBezTo>
                      <a:pt x="3507" y="1"/>
                      <a:pt x="3496" y="1"/>
                      <a:pt x="3486" y="10"/>
                    </a:cubicBezTo>
                    <a:cubicBezTo>
                      <a:pt x="3465" y="10"/>
                      <a:pt x="3445" y="31"/>
                      <a:pt x="3434" y="52"/>
                    </a:cubicBezTo>
                    <a:cubicBezTo>
                      <a:pt x="3341" y="259"/>
                      <a:pt x="3237" y="446"/>
                      <a:pt x="3102" y="633"/>
                    </a:cubicBezTo>
                    <a:cubicBezTo>
                      <a:pt x="3009" y="747"/>
                      <a:pt x="2915" y="851"/>
                      <a:pt x="2801" y="934"/>
                    </a:cubicBezTo>
                    <a:lnTo>
                      <a:pt x="2791" y="944"/>
                    </a:lnTo>
                    <a:cubicBezTo>
                      <a:pt x="2687" y="1017"/>
                      <a:pt x="2583" y="1089"/>
                      <a:pt x="2459" y="1142"/>
                    </a:cubicBezTo>
                    <a:cubicBezTo>
                      <a:pt x="2345" y="1183"/>
                      <a:pt x="2221" y="1214"/>
                      <a:pt x="2096" y="1235"/>
                    </a:cubicBezTo>
                    <a:cubicBezTo>
                      <a:pt x="2018" y="1245"/>
                      <a:pt x="1940" y="1250"/>
                      <a:pt x="1862" y="1250"/>
                    </a:cubicBezTo>
                    <a:cubicBezTo>
                      <a:pt x="1785" y="1250"/>
                      <a:pt x="1707" y="1245"/>
                      <a:pt x="1629" y="1235"/>
                    </a:cubicBezTo>
                    <a:cubicBezTo>
                      <a:pt x="1421" y="1204"/>
                      <a:pt x="1225" y="1142"/>
                      <a:pt x="1027" y="1059"/>
                    </a:cubicBezTo>
                    <a:lnTo>
                      <a:pt x="1027" y="1059"/>
                    </a:lnTo>
                    <a:cubicBezTo>
                      <a:pt x="1028" y="1059"/>
                      <a:pt x="1029" y="1060"/>
                      <a:pt x="1030" y="1061"/>
                    </a:cubicBezTo>
                    <a:lnTo>
                      <a:pt x="1030" y="1061"/>
                    </a:lnTo>
                    <a:cubicBezTo>
                      <a:pt x="740" y="938"/>
                      <a:pt x="469" y="768"/>
                      <a:pt x="218" y="578"/>
                    </a:cubicBezTo>
                    <a:lnTo>
                      <a:pt x="218" y="578"/>
                    </a:lnTo>
                    <a:cubicBezTo>
                      <a:pt x="218" y="580"/>
                      <a:pt x="218" y="581"/>
                      <a:pt x="218" y="581"/>
                    </a:cubicBezTo>
                    <a:cubicBezTo>
                      <a:pt x="187" y="550"/>
                      <a:pt x="146" y="519"/>
                      <a:pt x="114" y="488"/>
                    </a:cubicBezTo>
                    <a:cubicBezTo>
                      <a:pt x="94" y="478"/>
                      <a:pt x="84" y="478"/>
                      <a:pt x="73" y="478"/>
                    </a:cubicBezTo>
                    <a:cubicBezTo>
                      <a:pt x="52" y="478"/>
                      <a:pt x="42" y="478"/>
                      <a:pt x="31" y="488"/>
                    </a:cubicBezTo>
                    <a:cubicBezTo>
                      <a:pt x="11" y="508"/>
                      <a:pt x="1" y="550"/>
                      <a:pt x="31" y="571"/>
                    </a:cubicBezTo>
                    <a:cubicBezTo>
                      <a:pt x="280" y="778"/>
                      <a:pt x="550" y="965"/>
                      <a:pt x="841" y="1100"/>
                    </a:cubicBezTo>
                    <a:cubicBezTo>
                      <a:pt x="965" y="1172"/>
                      <a:pt x="1110" y="1225"/>
                      <a:pt x="1245" y="1266"/>
                    </a:cubicBezTo>
                    <a:cubicBezTo>
                      <a:pt x="1380" y="1308"/>
                      <a:pt x="1515" y="1338"/>
                      <a:pt x="1660" y="1359"/>
                    </a:cubicBezTo>
                    <a:cubicBezTo>
                      <a:pt x="1736" y="1368"/>
                      <a:pt x="1813" y="1373"/>
                      <a:pt x="1890" y="1373"/>
                    </a:cubicBezTo>
                    <a:cubicBezTo>
                      <a:pt x="2076" y="1373"/>
                      <a:pt x="2262" y="1345"/>
                      <a:pt x="2438" y="1287"/>
                    </a:cubicBezTo>
                    <a:cubicBezTo>
                      <a:pt x="2708" y="1183"/>
                      <a:pt x="2947" y="1017"/>
                      <a:pt x="3133" y="810"/>
                    </a:cubicBezTo>
                    <a:cubicBezTo>
                      <a:pt x="3320" y="612"/>
                      <a:pt x="3465" y="384"/>
                      <a:pt x="3590" y="135"/>
                    </a:cubicBezTo>
                    <a:cubicBezTo>
                      <a:pt x="3600" y="114"/>
                      <a:pt x="3600" y="93"/>
                      <a:pt x="3600" y="73"/>
                    </a:cubicBezTo>
                    <a:cubicBezTo>
                      <a:pt x="3590" y="52"/>
                      <a:pt x="3579" y="31"/>
                      <a:pt x="3558" y="10"/>
                    </a:cubicBezTo>
                    <a:cubicBezTo>
                      <a:pt x="3538" y="10"/>
                      <a:pt x="3528" y="1"/>
                      <a:pt x="350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7613280" y="3750527"/>
                <a:ext cx="98653" cy="18027"/>
              </a:xfrm>
              <a:custGeom>
                <a:rect b="b" l="l" r="r" t="t"/>
                <a:pathLst>
                  <a:path extrusionOk="0" h="400" w="2189">
                    <a:moveTo>
                      <a:pt x="2033" y="0"/>
                    </a:moveTo>
                    <a:cubicBezTo>
                      <a:pt x="2013" y="0"/>
                      <a:pt x="1981" y="11"/>
                      <a:pt x="1960" y="21"/>
                    </a:cubicBezTo>
                    <a:cubicBezTo>
                      <a:pt x="1940" y="32"/>
                      <a:pt x="1909" y="53"/>
                      <a:pt x="1877" y="63"/>
                    </a:cubicBezTo>
                    <a:cubicBezTo>
                      <a:pt x="1784" y="104"/>
                      <a:pt x="1691" y="125"/>
                      <a:pt x="1587" y="146"/>
                    </a:cubicBezTo>
                    <a:cubicBezTo>
                      <a:pt x="1508" y="155"/>
                      <a:pt x="1429" y="159"/>
                      <a:pt x="1350" y="159"/>
                    </a:cubicBezTo>
                    <a:cubicBezTo>
                      <a:pt x="1170" y="159"/>
                      <a:pt x="989" y="139"/>
                      <a:pt x="809" y="125"/>
                    </a:cubicBezTo>
                    <a:cubicBezTo>
                      <a:pt x="630" y="103"/>
                      <a:pt x="451" y="86"/>
                      <a:pt x="271" y="86"/>
                    </a:cubicBezTo>
                    <a:cubicBezTo>
                      <a:pt x="202" y="86"/>
                      <a:pt x="132" y="88"/>
                      <a:pt x="62" y="94"/>
                    </a:cubicBezTo>
                    <a:cubicBezTo>
                      <a:pt x="31" y="94"/>
                      <a:pt x="0" y="115"/>
                      <a:pt x="0" y="156"/>
                    </a:cubicBezTo>
                    <a:cubicBezTo>
                      <a:pt x="0" y="183"/>
                      <a:pt x="23" y="210"/>
                      <a:pt x="50" y="210"/>
                    </a:cubicBezTo>
                    <a:cubicBezTo>
                      <a:pt x="54" y="210"/>
                      <a:pt x="58" y="209"/>
                      <a:pt x="62" y="208"/>
                    </a:cubicBezTo>
                    <a:cubicBezTo>
                      <a:pt x="99" y="205"/>
                      <a:pt x="136" y="204"/>
                      <a:pt x="173" y="204"/>
                    </a:cubicBezTo>
                    <a:cubicBezTo>
                      <a:pt x="264" y="204"/>
                      <a:pt x="358" y="211"/>
                      <a:pt x="446" y="219"/>
                    </a:cubicBezTo>
                    <a:lnTo>
                      <a:pt x="425" y="219"/>
                    </a:lnTo>
                    <a:cubicBezTo>
                      <a:pt x="706" y="260"/>
                      <a:pt x="975" y="343"/>
                      <a:pt x="1255" y="385"/>
                    </a:cubicBezTo>
                    <a:cubicBezTo>
                      <a:pt x="1350" y="392"/>
                      <a:pt x="1445" y="399"/>
                      <a:pt x="1544" y="399"/>
                    </a:cubicBezTo>
                    <a:cubicBezTo>
                      <a:pt x="1585" y="399"/>
                      <a:pt x="1627" y="398"/>
                      <a:pt x="1670" y="395"/>
                    </a:cubicBezTo>
                    <a:cubicBezTo>
                      <a:pt x="1815" y="374"/>
                      <a:pt x="1971" y="332"/>
                      <a:pt x="2106" y="249"/>
                    </a:cubicBezTo>
                    <a:cubicBezTo>
                      <a:pt x="2168" y="219"/>
                      <a:pt x="2189" y="136"/>
                      <a:pt x="2147" y="73"/>
                    </a:cubicBezTo>
                    <a:cubicBezTo>
                      <a:pt x="2126" y="21"/>
                      <a:pt x="2075" y="0"/>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7592684" y="3599053"/>
                <a:ext cx="34657" cy="111948"/>
              </a:xfrm>
              <a:custGeom>
                <a:rect b="b" l="l" r="r" t="t"/>
                <a:pathLst>
                  <a:path extrusionOk="0" h="2484" w="769">
                    <a:moveTo>
                      <a:pt x="105" y="0"/>
                    </a:moveTo>
                    <a:cubicBezTo>
                      <a:pt x="84" y="0"/>
                      <a:pt x="52" y="11"/>
                      <a:pt x="42" y="32"/>
                    </a:cubicBezTo>
                    <a:cubicBezTo>
                      <a:pt x="1" y="63"/>
                      <a:pt x="1" y="125"/>
                      <a:pt x="42" y="156"/>
                    </a:cubicBezTo>
                    <a:cubicBezTo>
                      <a:pt x="125" y="239"/>
                      <a:pt x="208" y="312"/>
                      <a:pt x="280" y="405"/>
                    </a:cubicBezTo>
                    <a:lnTo>
                      <a:pt x="260" y="385"/>
                    </a:lnTo>
                    <a:lnTo>
                      <a:pt x="260" y="385"/>
                    </a:lnTo>
                    <a:cubicBezTo>
                      <a:pt x="343" y="498"/>
                      <a:pt x="416" y="613"/>
                      <a:pt x="467" y="747"/>
                    </a:cubicBezTo>
                    <a:cubicBezTo>
                      <a:pt x="467" y="744"/>
                      <a:pt x="467" y="741"/>
                      <a:pt x="467" y="738"/>
                    </a:cubicBezTo>
                    <a:lnTo>
                      <a:pt x="467" y="738"/>
                    </a:lnTo>
                    <a:cubicBezTo>
                      <a:pt x="523" y="867"/>
                      <a:pt x="551" y="1004"/>
                      <a:pt x="571" y="1142"/>
                    </a:cubicBezTo>
                    <a:cubicBezTo>
                      <a:pt x="592" y="1277"/>
                      <a:pt x="592" y="1411"/>
                      <a:pt x="571" y="1546"/>
                    </a:cubicBezTo>
                    <a:lnTo>
                      <a:pt x="571" y="1556"/>
                    </a:lnTo>
                    <a:cubicBezTo>
                      <a:pt x="561" y="1681"/>
                      <a:pt x="529" y="1805"/>
                      <a:pt x="478" y="1920"/>
                    </a:cubicBezTo>
                    <a:cubicBezTo>
                      <a:pt x="436" y="2003"/>
                      <a:pt x="395" y="2086"/>
                      <a:pt x="343" y="2158"/>
                    </a:cubicBezTo>
                    <a:cubicBezTo>
                      <a:pt x="291" y="2231"/>
                      <a:pt x="229" y="2283"/>
                      <a:pt x="156" y="2345"/>
                    </a:cubicBezTo>
                    <a:cubicBezTo>
                      <a:pt x="146" y="2345"/>
                      <a:pt x="135" y="2356"/>
                      <a:pt x="125" y="2366"/>
                    </a:cubicBezTo>
                    <a:cubicBezTo>
                      <a:pt x="94" y="2386"/>
                      <a:pt x="84" y="2418"/>
                      <a:pt x="105" y="2449"/>
                    </a:cubicBezTo>
                    <a:cubicBezTo>
                      <a:pt x="112" y="2472"/>
                      <a:pt x="137" y="2484"/>
                      <a:pt x="163" y="2484"/>
                    </a:cubicBezTo>
                    <a:cubicBezTo>
                      <a:pt x="171" y="2484"/>
                      <a:pt x="180" y="2483"/>
                      <a:pt x="188" y="2480"/>
                    </a:cubicBezTo>
                    <a:cubicBezTo>
                      <a:pt x="280" y="2407"/>
                      <a:pt x="363" y="2335"/>
                      <a:pt x="436" y="2252"/>
                    </a:cubicBezTo>
                    <a:cubicBezTo>
                      <a:pt x="509" y="2158"/>
                      <a:pt x="571" y="2065"/>
                      <a:pt x="623" y="1961"/>
                    </a:cubicBezTo>
                    <a:cubicBezTo>
                      <a:pt x="727" y="1743"/>
                      <a:pt x="768" y="1494"/>
                      <a:pt x="768" y="1256"/>
                    </a:cubicBezTo>
                    <a:cubicBezTo>
                      <a:pt x="768" y="1132"/>
                      <a:pt x="758" y="1007"/>
                      <a:pt x="727" y="893"/>
                    </a:cubicBezTo>
                    <a:cubicBezTo>
                      <a:pt x="706" y="768"/>
                      <a:pt x="665" y="654"/>
                      <a:pt x="612" y="540"/>
                    </a:cubicBezTo>
                    <a:cubicBezTo>
                      <a:pt x="571" y="436"/>
                      <a:pt x="499" y="332"/>
                      <a:pt x="426" y="239"/>
                    </a:cubicBezTo>
                    <a:cubicBezTo>
                      <a:pt x="343" y="146"/>
                      <a:pt x="250" y="74"/>
                      <a:pt x="146" y="11"/>
                    </a:cubicBezTo>
                    <a:cubicBezTo>
                      <a:pt x="135" y="0"/>
                      <a:pt x="114"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7547346" y="3747732"/>
                <a:ext cx="94461" cy="74361"/>
              </a:xfrm>
              <a:custGeom>
                <a:rect b="b" l="l" r="r" t="t"/>
                <a:pathLst>
                  <a:path extrusionOk="0" h="1650" w="2096">
                    <a:moveTo>
                      <a:pt x="1131" y="0"/>
                    </a:moveTo>
                    <a:cubicBezTo>
                      <a:pt x="1007" y="0"/>
                      <a:pt x="872" y="21"/>
                      <a:pt x="747" y="73"/>
                    </a:cubicBezTo>
                    <a:cubicBezTo>
                      <a:pt x="685" y="104"/>
                      <a:pt x="623" y="145"/>
                      <a:pt x="560" y="177"/>
                    </a:cubicBezTo>
                    <a:cubicBezTo>
                      <a:pt x="509" y="218"/>
                      <a:pt x="467" y="249"/>
                      <a:pt x="426" y="291"/>
                    </a:cubicBezTo>
                    <a:cubicBezTo>
                      <a:pt x="384" y="322"/>
                      <a:pt x="343" y="364"/>
                      <a:pt x="311" y="415"/>
                    </a:cubicBezTo>
                    <a:cubicBezTo>
                      <a:pt x="291" y="436"/>
                      <a:pt x="260" y="467"/>
                      <a:pt x="239" y="498"/>
                    </a:cubicBezTo>
                    <a:cubicBezTo>
                      <a:pt x="156" y="613"/>
                      <a:pt x="94" y="737"/>
                      <a:pt x="52" y="871"/>
                    </a:cubicBezTo>
                    <a:cubicBezTo>
                      <a:pt x="0" y="996"/>
                      <a:pt x="0" y="1131"/>
                      <a:pt x="32" y="1256"/>
                    </a:cubicBezTo>
                    <a:cubicBezTo>
                      <a:pt x="73" y="1380"/>
                      <a:pt x="166" y="1494"/>
                      <a:pt x="291" y="1577"/>
                    </a:cubicBezTo>
                    <a:cubicBezTo>
                      <a:pt x="384" y="1629"/>
                      <a:pt x="498" y="1650"/>
                      <a:pt x="633" y="1650"/>
                    </a:cubicBezTo>
                    <a:lnTo>
                      <a:pt x="664" y="1650"/>
                    </a:lnTo>
                    <a:cubicBezTo>
                      <a:pt x="789" y="1650"/>
                      <a:pt x="924" y="1629"/>
                      <a:pt x="1090" y="1567"/>
                    </a:cubicBezTo>
                    <a:cubicBezTo>
                      <a:pt x="1214" y="1525"/>
                      <a:pt x="1339" y="1473"/>
                      <a:pt x="1484" y="1411"/>
                    </a:cubicBezTo>
                    <a:cubicBezTo>
                      <a:pt x="1577" y="1359"/>
                      <a:pt x="1701" y="1297"/>
                      <a:pt x="1805" y="1214"/>
                    </a:cubicBezTo>
                    <a:cubicBezTo>
                      <a:pt x="1899" y="1141"/>
                      <a:pt x="1982" y="1058"/>
                      <a:pt x="2023" y="965"/>
                    </a:cubicBezTo>
                    <a:cubicBezTo>
                      <a:pt x="2075" y="882"/>
                      <a:pt x="2096" y="788"/>
                      <a:pt x="2096" y="696"/>
                    </a:cubicBezTo>
                    <a:cubicBezTo>
                      <a:pt x="2086" y="530"/>
                      <a:pt x="1992" y="353"/>
                      <a:pt x="1826" y="228"/>
                    </a:cubicBezTo>
                    <a:cubicBezTo>
                      <a:pt x="1784" y="198"/>
                      <a:pt x="1743" y="166"/>
                      <a:pt x="1701" y="145"/>
                    </a:cubicBezTo>
                    <a:cubicBezTo>
                      <a:pt x="1660" y="125"/>
                      <a:pt x="1608" y="94"/>
                      <a:pt x="1546" y="73"/>
                    </a:cubicBezTo>
                    <a:cubicBezTo>
                      <a:pt x="1452" y="32"/>
                      <a:pt x="1349" y="11"/>
                      <a:pt x="123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7566499" y="3760802"/>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7548743" y="3773917"/>
                <a:ext cx="32313" cy="27807"/>
              </a:xfrm>
              <a:custGeom>
                <a:rect b="b" l="l" r="r" t="t"/>
                <a:pathLst>
                  <a:path extrusionOk="0" h="617" w="717">
                    <a:moveTo>
                      <a:pt x="675" y="0"/>
                    </a:moveTo>
                    <a:cubicBezTo>
                      <a:pt x="654" y="11"/>
                      <a:pt x="623" y="21"/>
                      <a:pt x="602" y="32"/>
                    </a:cubicBezTo>
                    <a:cubicBezTo>
                      <a:pt x="561" y="42"/>
                      <a:pt x="529" y="62"/>
                      <a:pt x="488" y="83"/>
                    </a:cubicBezTo>
                    <a:cubicBezTo>
                      <a:pt x="426" y="124"/>
                      <a:pt x="363" y="166"/>
                      <a:pt x="312" y="218"/>
                    </a:cubicBezTo>
                    <a:cubicBezTo>
                      <a:pt x="250" y="270"/>
                      <a:pt x="197" y="332"/>
                      <a:pt x="146" y="384"/>
                    </a:cubicBezTo>
                    <a:cubicBezTo>
                      <a:pt x="94" y="446"/>
                      <a:pt x="52" y="509"/>
                      <a:pt x="1" y="571"/>
                    </a:cubicBezTo>
                    <a:cubicBezTo>
                      <a:pt x="1" y="581"/>
                      <a:pt x="1" y="602"/>
                      <a:pt x="11" y="612"/>
                    </a:cubicBezTo>
                    <a:cubicBezTo>
                      <a:pt x="17" y="615"/>
                      <a:pt x="23" y="617"/>
                      <a:pt x="29" y="617"/>
                    </a:cubicBezTo>
                    <a:cubicBezTo>
                      <a:pt x="43" y="617"/>
                      <a:pt x="55" y="609"/>
                      <a:pt x="63" y="602"/>
                    </a:cubicBezTo>
                    <a:cubicBezTo>
                      <a:pt x="94" y="550"/>
                      <a:pt x="135" y="498"/>
                      <a:pt x="177" y="446"/>
                    </a:cubicBezTo>
                    <a:cubicBezTo>
                      <a:pt x="218" y="394"/>
                      <a:pt x="260" y="343"/>
                      <a:pt x="312" y="301"/>
                    </a:cubicBezTo>
                    <a:cubicBezTo>
                      <a:pt x="353" y="260"/>
                      <a:pt x="405" y="218"/>
                      <a:pt x="457" y="177"/>
                    </a:cubicBezTo>
                    <a:lnTo>
                      <a:pt x="550" y="115"/>
                    </a:lnTo>
                    <a:cubicBezTo>
                      <a:pt x="592" y="94"/>
                      <a:pt x="633" y="83"/>
                      <a:pt x="685" y="62"/>
                    </a:cubicBezTo>
                    <a:lnTo>
                      <a:pt x="695" y="62"/>
                    </a:lnTo>
                    <a:cubicBezTo>
                      <a:pt x="695" y="62"/>
                      <a:pt x="706" y="52"/>
                      <a:pt x="706" y="42"/>
                    </a:cubicBezTo>
                    <a:cubicBezTo>
                      <a:pt x="716" y="42"/>
                      <a:pt x="716" y="32"/>
                      <a:pt x="716" y="21"/>
                    </a:cubicBezTo>
                    <a:cubicBezTo>
                      <a:pt x="716" y="11"/>
                      <a:pt x="706" y="11"/>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7556675" y="3786987"/>
                <a:ext cx="35153" cy="23796"/>
              </a:xfrm>
              <a:custGeom>
                <a:rect b="b" l="l" r="r" t="t"/>
                <a:pathLst>
                  <a:path extrusionOk="0" h="528" w="780">
                    <a:moveTo>
                      <a:pt x="748" y="0"/>
                    </a:moveTo>
                    <a:lnTo>
                      <a:pt x="655" y="32"/>
                    </a:lnTo>
                    <a:cubicBezTo>
                      <a:pt x="623" y="42"/>
                      <a:pt x="592" y="63"/>
                      <a:pt x="561" y="73"/>
                    </a:cubicBezTo>
                    <a:cubicBezTo>
                      <a:pt x="489" y="115"/>
                      <a:pt x="426" y="156"/>
                      <a:pt x="364" y="198"/>
                    </a:cubicBezTo>
                    <a:cubicBezTo>
                      <a:pt x="240" y="281"/>
                      <a:pt x="125" y="374"/>
                      <a:pt x="21" y="478"/>
                    </a:cubicBezTo>
                    <a:cubicBezTo>
                      <a:pt x="1" y="488"/>
                      <a:pt x="1" y="509"/>
                      <a:pt x="11" y="519"/>
                    </a:cubicBezTo>
                    <a:cubicBezTo>
                      <a:pt x="22" y="525"/>
                      <a:pt x="29" y="527"/>
                      <a:pt x="37" y="527"/>
                    </a:cubicBezTo>
                    <a:cubicBezTo>
                      <a:pt x="45" y="527"/>
                      <a:pt x="53" y="525"/>
                      <a:pt x="63" y="519"/>
                    </a:cubicBezTo>
                    <a:cubicBezTo>
                      <a:pt x="157" y="426"/>
                      <a:pt x="270" y="343"/>
                      <a:pt x="374" y="260"/>
                    </a:cubicBezTo>
                    <a:cubicBezTo>
                      <a:pt x="436" y="219"/>
                      <a:pt x="489" y="187"/>
                      <a:pt x="551" y="156"/>
                    </a:cubicBezTo>
                    <a:cubicBezTo>
                      <a:pt x="613" y="115"/>
                      <a:pt x="675" y="94"/>
                      <a:pt x="738" y="63"/>
                    </a:cubicBezTo>
                    <a:lnTo>
                      <a:pt x="758" y="63"/>
                    </a:lnTo>
                    <a:cubicBezTo>
                      <a:pt x="768" y="63"/>
                      <a:pt x="768" y="53"/>
                      <a:pt x="779" y="53"/>
                    </a:cubicBezTo>
                    <a:lnTo>
                      <a:pt x="779" y="21"/>
                    </a:lnTo>
                    <a:cubicBezTo>
                      <a:pt x="779" y="21"/>
                      <a:pt x="768" y="11"/>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7565102" y="3799606"/>
                <a:ext cx="37451" cy="18748"/>
              </a:xfrm>
              <a:custGeom>
                <a:rect b="b" l="l" r="r" t="t"/>
                <a:pathLst>
                  <a:path extrusionOk="0" h="416" w="831">
                    <a:moveTo>
                      <a:pt x="768" y="1"/>
                    </a:moveTo>
                    <a:cubicBezTo>
                      <a:pt x="758" y="1"/>
                      <a:pt x="747" y="11"/>
                      <a:pt x="737" y="11"/>
                    </a:cubicBezTo>
                    <a:cubicBezTo>
                      <a:pt x="675" y="32"/>
                      <a:pt x="623" y="52"/>
                      <a:pt x="561" y="73"/>
                    </a:cubicBezTo>
                    <a:cubicBezTo>
                      <a:pt x="498" y="94"/>
                      <a:pt x="436" y="125"/>
                      <a:pt x="385" y="146"/>
                    </a:cubicBezTo>
                    <a:cubicBezTo>
                      <a:pt x="249" y="208"/>
                      <a:pt x="136" y="271"/>
                      <a:pt x="21" y="354"/>
                    </a:cubicBezTo>
                    <a:cubicBezTo>
                      <a:pt x="11" y="354"/>
                      <a:pt x="11" y="364"/>
                      <a:pt x="0" y="374"/>
                    </a:cubicBezTo>
                    <a:cubicBezTo>
                      <a:pt x="0" y="374"/>
                      <a:pt x="0" y="384"/>
                      <a:pt x="11" y="395"/>
                    </a:cubicBezTo>
                    <a:cubicBezTo>
                      <a:pt x="11" y="405"/>
                      <a:pt x="21" y="405"/>
                      <a:pt x="21" y="416"/>
                    </a:cubicBezTo>
                    <a:cubicBezTo>
                      <a:pt x="32" y="416"/>
                      <a:pt x="42" y="416"/>
                      <a:pt x="53" y="405"/>
                    </a:cubicBezTo>
                    <a:cubicBezTo>
                      <a:pt x="83" y="384"/>
                      <a:pt x="125" y="364"/>
                      <a:pt x="156" y="333"/>
                    </a:cubicBezTo>
                    <a:cubicBezTo>
                      <a:pt x="208" y="312"/>
                      <a:pt x="249" y="291"/>
                      <a:pt x="291" y="271"/>
                    </a:cubicBezTo>
                    <a:cubicBezTo>
                      <a:pt x="385" y="218"/>
                      <a:pt x="478" y="188"/>
                      <a:pt x="571" y="146"/>
                    </a:cubicBezTo>
                    <a:lnTo>
                      <a:pt x="561" y="146"/>
                    </a:lnTo>
                    <a:cubicBezTo>
                      <a:pt x="643" y="125"/>
                      <a:pt x="717" y="94"/>
                      <a:pt x="789" y="84"/>
                    </a:cubicBezTo>
                    <a:cubicBezTo>
                      <a:pt x="820" y="73"/>
                      <a:pt x="830" y="52"/>
                      <a:pt x="830" y="32"/>
                    </a:cubicBezTo>
                    <a:cubicBezTo>
                      <a:pt x="820" y="22"/>
                      <a:pt x="820" y="11"/>
                      <a:pt x="80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7529589" y="3640516"/>
                <a:ext cx="84637" cy="85403"/>
              </a:xfrm>
              <a:custGeom>
                <a:rect b="b" l="l" r="r" t="t"/>
                <a:pathLst>
                  <a:path extrusionOk="0" h="1895" w="1878">
                    <a:moveTo>
                      <a:pt x="1291" y="0"/>
                    </a:moveTo>
                    <a:cubicBezTo>
                      <a:pt x="1269" y="0"/>
                      <a:pt x="1246" y="2"/>
                      <a:pt x="1224" y="4"/>
                    </a:cubicBezTo>
                    <a:cubicBezTo>
                      <a:pt x="1120" y="25"/>
                      <a:pt x="1017" y="56"/>
                      <a:pt x="913" y="129"/>
                    </a:cubicBezTo>
                    <a:cubicBezTo>
                      <a:pt x="788" y="191"/>
                      <a:pt x="685" y="284"/>
                      <a:pt x="612" y="357"/>
                    </a:cubicBezTo>
                    <a:cubicBezTo>
                      <a:pt x="498" y="461"/>
                      <a:pt x="394" y="564"/>
                      <a:pt x="311" y="668"/>
                    </a:cubicBezTo>
                    <a:cubicBezTo>
                      <a:pt x="207" y="792"/>
                      <a:pt x="135" y="906"/>
                      <a:pt x="83" y="1021"/>
                    </a:cubicBezTo>
                    <a:lnTo>
                      <a:pt x="73" y="1051"/>
                    </a:lnTo>
                    <a:cubicBezTo>
                      <a:pt x="21" y="1187"/>
                      <a:pt x="0" y="1300"/>
                      <a:pt x="21" y="1404"/>
                    </a:cubicBezTo>
                    <a:cubicBezTo>
                      <a:pt x="42" y="1549"/>
                      <a:pt x="115" y="1685"/>
                      <a:pt x="218" y="1768"/>
                    </a:cubicBezTo>
                    <a:cubicBezTo>
                      <a:pt x="322" y="1840"/>
                      <a:pt x="446" y="1881"/>
                      <a:pt x="592" y="1892"/>
                    </a:cubicBezTo>
                    <a:cubicBezTo>
                      <a:pt x="615" y="1894"/>
                      <a:pt x="638" y="1895"/>
                      <a:pt x="661" y="1895"/>
                    </a:cubicBezTo>
                    <a:cubicBezTo>
                      <a:pt x="773" y="1895"/>
                      <a:pt x="886" y="1876"/>
                      <a:pt x="1007" y="1851"/>
                    </a:cubicBezTo>
                    <a:cubicBezTo>
                      <a:pt x="1037" y="1840"/>
                      <a:pt x="1079" y="1830"/>
                      <a:pt x="1110" y="1819"/>
                    </a:cubicBezTo>
                    <a:cubicBezTo>
                      <a:pt x="1162" y="1798"/>
                      <a:pt x="1214" y="1777"/>
                      <a:pt x="1266" y="1747"/>
                    </a:cubicBezTo>
                    <a:cubicBezTo>
                      <a:pt x="1318" y="1726"/>
                      <a:pt x="1369" y="1694"/>
                      <a:pt x="1422" y="1664"/>
                    </a:cubicBezTo>
                    <a:cubicBezTo>
                      <a:pt x="1473" y="1622"/>
                      <a:pt x="1535" y="1581"/>
                      <a:pt x="1588" y="1529"/>
                    </a:cubicBezTo>
                    <a:cubicBezTo>
                      <a:pt x="1680" y="1436"/>
                      <a:pt x="1753" y="1321"/>
                      <a:pt x="1805" y="1197"/>
                    </a:cubicBezTo>
                    <a:lnTo>
                      <a:pt x="1836" y="1104"/>
                    </a:lnTo>
                    <a:cubicBezTo>
                      <a:pt x="1867" y="989"/>
                      <a:pt x="1878" y="885"/>
                      <a:pt x="1878" y="782"/>
                    </a:cubicBezTo>
                    <a:cubicBezTo>
                      <a:pt x="1878" y="719"/>
                      <a:pt x="1878" y="657"/>
                      <a:pt x="1867" y="616"/>
                    </a:cubicBezTo>
                    <a:cubicBezTo>
                      <a:pt x="1867" y="564"/>
                      <a:pt x="1857" y="523"/>
                      <a:pt x="1836" y="461"/>
                    </a:cubicBezTo>
                    <a:cubicBezTo>
                      <a:pt x="1774" y="263"/>
                      <a:pt x="1660" y="118"/>
                      <a:pt x="1505" y="46"/>
                    </a:cubicBezTo>
                    <a:cubicBezTo>
                      <a:pt x="1433" y="14"/>
                      <a:pt x="1362" y="0"/>
                      <a:pt x="129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7586600" y="3719204"/>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7542208" y="3700501"/>
                <a:ext cx="37451" cy="21092"/>
              </a:xfrm>
              <a:custGeom>
                <a:rect b="b" l="l" r="r" t="t"/>
                <a:pathLst>
                  <a:path extrusionOk="0" h="468" w="831">
                    <a:moveTo>
                      <a:pt x="789" y="1"/>
                    </a:moveTo>
                    <a:cubicBezTo>
                      <a:pt x="778" y="1"/>
                      <a:pt x="768" y="11"/>
                      <a:pt x="768" y="11"/>
                    </a:cubicBezTo>
                    <a:cubicBezTo>
                      <a:pt x="768" y="22"/>
                      <a:pt x="757" y="22"/>
                      <a:pt x="757" y="32"/>
                    </a:cubicBezTo>
                    <a:lnTo>
                      <a:pt x="757" y="22"/>
                    </a:lnTo>
                    <a:cubicBezTo>
                      <a:pt x="727" y="52"/>
                      <a:pt x="695" y="94"/>
                      <a:pt x="664" y="115"/>
                    </a:cubicBezTo>
                    <a:cubicBezTo>
                      <a:pt x="633" y="146"/>
                      <a:pt x="602" y="167"/>
                      <a:pt x="571" y="188"/>
                    </a:cubicBezTo>
                    <a:cubicBezTo>
                      <a:pt x="519" y="229"/>
                      <a:pt x="457" y="260"/>
                      <a:pt x="395" y="281"/>
                    </a:cubicBezTo>
                    <a:cubicBezTo>
                      <a:pt x="342" y="312"/>
                      <a:pt x="280" y="333"/>
                      <a:pt x="218" y="354"/>
                    </a:cubicBezTo>
                    <a:cubicBezTo>
                      <a:pt x="156" y="374"/>
                      <a:pt x="93" y="395"/>
                      <a:pt x="31" y="405"/>
                    </a:cubicBezTo>
                    <a:cubicBezTo>
                      <a:pt x="10" y="416"/>
                      <a:pt x="0" y="426"/>
                      <a:pt x="10" y="446"/>
                    </a:cubicBezTo>
                    <a:cubicBezTo>
                      <a:pt x="10" y="457"/>
                      <a:pt x="21" y="467"/>
                      <a:pt x="42" y="467"/>
                    </a:cubicBezTo>
                    <a:cubicBezTo>
                      <a:pt x="114" y="446"/>
                      <a:pt x="187" y="437"/>
                      <a:pt x="259" y="405"/>
                    </a:cubicBezTo>
                    <a:cubicBezTo>
                      <a:pt x="332" y="384"/>
                      <a:pt x="405" y="354"/>
                      <a:pt x="478" y="312"/>
                    </a:cubicBezTo>
                    <a:cubicBezTo>
                      <a:pt x="550" y="281"/>
                      <a:pt x="612" y="239"/>
                      <a:pt x="674" y="188"/>
                    </a:cubicBezTo>
                    <a:cubicBezTo>
                      <a:pt x="706" y="167"/>
                      <a:pt x="737" y="146"/>
                      <a:pt x="757" y="115"/>
                    </a:cubicBezTo>
                    <a:lnTo>
                      <a:pt x="820" y="52"/>
                    </a:lnTo>
                    <a:lnTo>
                      <a:pt x="820" y="42"/>
                    </a:lnTo>
                    <a:cubicBezTo>
                      <a:pt x="820" y="42"/>
                      <a:pt x="830" y="32"/>
                      <a:pt x="820" y="22"/>
                    </a:cubicBezTo>
                    <a:cubicBezTo>
                      <a:pt x="820" y="22"/>
                      <a:pt x="820" y="11"/>
                      <a:pt x="81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7536619" y="3685539"/>
                <a:ext cx="34612" cy="25012"/>
              </a:xfrm>
              <a:custGeom>
                <a:rect b="b" l="l" r="r" t="t"/>
                <a:pathLst>
                  <a:path extrusionOk="0" h="555" w="768">
                    <a:moveTo>
                      <a:pt x="726" y="1"/>
                    </a:moveTo>
                    <a:cubicBezTo>
                      <a:pt x="715" y="1"/>
                      <a:pt x="715" y="11"/>
                      <a:pt x="705" y="11"/>
                    </a:cubicBezTo>
                    <a:cubicBezTo>
                      <a:pt x="705" y="22"/>
                      <a:pt x="705" y="22"/>
                      <a:pt x="695" y="22"/>
                    </a:cubicBezTo>
                    <a:cubicBezTo>
                      <a:pt x="653" y="73"/>
                      <a:pt x="602" y="125"/>
                      <a:pt x="549" y="167"/>
                    </a:cubicBezTo>
                    <a:cubicBezTo>
                      <a:pt x="498" y="218"/>
                      <a:pt x="436" y="260"/>
                      <a:pt x="383" y="291"/>
                    </a:cubicBezTo>
                    <a:cubicBezTo>
                      <a:pt x="270" y="374"/>
                      <a:pt x="145" y="437"/>
                      <a:pt x="21" y="499"/>
                    </a:cubicBezTo>
                    <a:cubicBezTo>
                      <a:pt x="10" y="499"/>
                      <a:pt x="0" y="520"/>
                      <a:pt x="10" y="540"/>
                    </a:cubicBezTo>
                    <a:cubicBezTo>
                      <a:pt x="10" y="547"/>
                      <a:pt x="20" y="555"/>
                      <a:pt x="34" y="555"/>
                    </a:cubicBezTo>
                    <a:cubicBezTo>
                      <a:pt x="39" y="555"/>
                      <a:pt x="45" y="553"/>
                      <a:pt x="51" y="550"/>
                    </a:cubicBezTo>
                    <a:cubicBezTo>
                      <a:pt x="187" y="488"/>
                      <a:pt x="311" y="416"/>
                      <a:pt x="436" y="333"/>
                    </a:cubicBezTo>
                    <a:cubicBezTo>
                      <a:pt x="498" y="291"/>
                      <a:pt x="560" y="239"/>
                      <a:pt x="622" y="188"/>
                    </a:cubicBezTo>
                    <a:cubicBezTo>
                      <a:pt x="643" y="167"/>
                      <a:pt x="674" y="146"/>
                      <a:pt x="695" y="115"/>
                    </a:cubicBezTo>
                    <a:lnTo>
                      <a:pt x="757" y="52"/>
                    </a:lnTo>
                    <a:lnTo>
                      <a:pt x="757" y="42"/>
                    </a:lnTo>
                    <a:cubicBezTo>
                      <a:pt x="768" y="42"/>
                      <a:pt x="768" y="32"/>
                      <a:pt x="768" y="22"/>
                    </a:cubicBezTo>
                    <a:cubicBezTo>
                      <a:pt x="757" y="22"/>
                      <a:pt x="757" y="11"/>
                      <a:pt x="74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7532879" y="3670847"/>
                <a:ext cx="30375" cy="29249"/>
              </a:xfrm>
              <a:custGeom>
                <a:rect b="b" l="l" r="r" t="t"/>
                <a:pathLst>
                  <a:path extrusionOk="0" h="649" w="674">
                    <a:moveTo>
                      <a:pt x="633" y="1"/>
                    </a:moveTo>
                    <a:cubicBezTo>
                      <a:pt x="616" y="1"/>
                      <a:pt x="599" y="8"/>
                      <a:pt x="591" y="16"/>
                    </a:cubicBezTo>
                    <a:cubicBezTo>
                      <a:pt x="549" y="88"/>
                      <a:pt x="498" y="150"/>
                      <a:pt x="446" y="212"/>
                    </a:cubicBezTo>
                    <a:lnTo>
                      <a:pt x="446" y="202"/>
                    </a:lnTo>
                    <a:cubicBezTo>
                      <a:pt x="383" y="285"/>
                      <a:pt x="311" y="358"/>
                      <a:pt x="238" y="420"/>
                    </a:cubicBezTo>
                    <a:cubicBezTo>
                      <a:pt x="197" y="451"/>
                      <a:pt x="166" y="493"/>
                      <a:pt x="125" y="514"/>
                    </a:cubicBezTo>
                    <a:cubicBezTo>
                      <a:pt x="83" y="544"/>
                      <a:pt x="51" y="576"/>
                      <a:pt x="10" y="597"/>
                    </a:cubicBezTo>
                    <a:cubicBezTo>
                      <a:pt x="10" y="597"/>
                      <a:pt x="0" y="607"/>
                      <a:pt x="0" y="617"/>
                    </a:cubicBezTo>
                    <a:cubicBezTo>
                      <a:pt x="0" y="627"/>
                      <a:pt x="10" y="638"/>
                      <a:pt x="10" y="638"/>
                    </a:cubicBezTo>
                    <a:cubicBezTo>
                      <a:pt x="21" y="648"/>
                      <a:pt x="21" y="648"/>
                      <a:pt x="31" y="648"/>
                    </a:cubicBezTo>
                    <a:cubicBezTo>
                      <a:pt x="42" y="648"/>
                      <a:pt x="51" y="648"/>
                      <a:pt x="51" y="638"/>
                    </a:cubicBezTo>
                    <a:cubicBezTo>
                      <a:pt x="166" y="565"/>
                      <a:pt x="280" y="482"/>
                      <a:pt x="373" y="378"/>
                    </a:cubicBezTo>
                    <a:cubicBezTo>
                      <a:pt x="425" y="337"/>
                      <a:pt x="466" y="285"/>
                      <a:pt x="508" y="244"/>
                    </a:cubicBezTo>
                    <a:cubicBezTo>
                      <a:pt x="549" y="192"/>
                      <a:pt x="591" y="150"/>
                      <a:pt x="632" y="99"/>
                    </a:cubicBezTo>
                    <a:cubicBezTo>
                      <a:pt x="643" y="99"/>
                      <a:pt x="653" y="88"/>
                      <a:pt x="653" y="78"/>
                    </a:cubicBezTo>
                    <a:cubicBezTo>
                      <a:pt x="664" y="67"/>
                      <a:pt x="664" y="67"/>
                      <a:pt x="664" y="57"/>
                    </a:cubicBezTo>
                    <a:cubicBezTo>
                      <a:pt x="674" y="46"/>
                      <a:pt x="674" y="46"/>
                      <a:pt x="674" y="36"/>
                    </a:cubicBezTo>
                    <a:cubicBezTo>
                      <a:pt x="664" y="26"/>
                      <a:pt x="664" y="16"/>
                      <a:pt x="653" y="5"/>
                    </a:cubicBezTo>
                    <a:cubicBezTo>
                      <a:pt x="647" y="2"/>
                      <a:pt x="640" y="1"/>
                      <a:pt x="63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5341265" y="2620132"/>
                <a:ext cx="293119" cy="487630"/>
              </a:xfrm>
              <a:custGeom>
                <a:rect b="b" l="l" r="r" t="t"/>
                <a:pathLst>
                  <a:path extrusionOk="0" h="10820" w="6504">
                    <a:moveTo>
                      <a:pt x="2251" y="0"/>
                    </a:moveTo>
                    <a:cubicBezTo>
                      <a:pt x="2013" y="0"/>
                      <a:pt x="1774" y="63"/>
                      <a:pt x="1556" y="166"/>
                    </a:cubicBezTo>
                    <a:cubicBezTo>
                      <a:pt x="1379" y="260"/>
                      <a:pt x="1203" y="394"/>
                      <a:pt x="1047" y="571"/>
                    </a:cubicBezTo>
                    <a:cubicBezTo>
                      <a:pt x="768" y="892"/>
                      <a:pt x="550" y="1307"/>
                      <a:pt x="374" y="1878"/>
                    </a:cubicBezTo>
                    <a:cubicBezTo>
                      <a:pt x="228" y="2335"/>
                      <a:pt x="135" y="2843"/>
                      <a:pt x="72" y="3476"/>
                    </a:cubicBezTo>
                    <a:cubicBezTo>
                      <a:pt x="21" y="3942"/>
                      <a:pt x="0" y="4430"/>
                      <a:pt x="10" y="4928"/>
                    </a:cubicBezTo>
                    <a:cubicBezTo>
                      <a:pt x="21" y="5374"/>
                      <a:pt x="62" y="5830"/>
                      <a:pt x="135" y="6307"/>
                    </a:cubicBezTo>
                    <a:cubicBezTo>
                      <a:pt x="228" y="6920"/>
                      <a:pt x="374" y="7521"/>
                      <a:pt x="570" y="8081"/>
                    </a:cubicBezTo>
                    <a:cubicBezTo>
                      <a:pt x="799" y="8734"/>
                      <a:pt x="1068" y="9285"/>
                      <a:pt x="1400" y="9730"/>
                    </a:cubicBezTo>
                    <a:cubicBezTo>
                      <a:pt x="1764" y="10239"/>
                      <a:pt x="2179" y="10592"/>
                      <a:pt x="2645" y="10799"/>
                    </a:cubicBezTo>
                    <a:cubicBezTo>
                      <a:pt x="2676" y="10820"/>
                      <a:pt x="2697" y="10820"/>
                      <a:pt x="2718" y="10820"/>
                    </a:cubicBezTo>
                    <a:lnTo>
                      <a:pt x="2749" y="10820"/>
                    </a:lnTo>
                    <a:cubicBezTo>
                      <a:pt x="2790" y="10809"/>
                      <a:pt x="2822" y="10788"/>
                      <a:pt x="2842" y="10747"/>
                    </a:cubicBezTo>
                    <a:cubicBezTo>
                      <a:pt x="2842" y="10737"/>
                      <a:pt x="2852" y="10726"/>
                      <a:pt x="2852" y="10716"/>
                    </a:cubicBezTo>
                    <a:cubicBezTo>
                      <a:pt x="3350" y="10166"/>
                      <a:pt x="3817" y="9564"/>
                      <a:pt x="4253" y="8921"/>
                    </a:cubicBezTo>
                    <a:cubicBezTo>
                      <a:pt x="4710" y="8247"/>
                      <a:pt x="5114" y="7531"/>
                      <a:pt x="5456" y="6805"/>
                    </a:cubicBezTo>
                    <a:cubicBezTo>
                      <a:pt x="6079" y="5488"/>
                      <a:pt x="6421" y="4285"/>
                      <a:pt x="6504" y="3123"/>
                    </a:cubicBezTo>
                    <a:cubicBezTo>
                      <a:pt x="6504" y="3091"/>
                      <a:pt x="6494" y="3050"/>
                      <a:pt x="6462" y="3029"/>
                    </a:cubicBezTo>
                    <a:cubicBezTo>
                      <a:pt x="6441" y="2999"/>
                      <a:pt x="6400" y="2978"/>
                      <a:pt x="6358" y="2978"/>
                    </a:cubicBezTo>
                    <a:cubicBezTo>
                      <a:pt x="6349" y="2978"/>
                      <a:pt x="6328" y="2978"/>
                      <a:pt x="6317" y="2988"/>
                    </a:cubicBezTo>
                    <a:cubicBezTo>
                      <a:pt x="6234" y="2895"/>
                      <a:pt x="6151" y="2791"/>
                      <a:pt x="6068" y="2697"/>
                    </a:cubicBezTo>
                    <a:cubicBezTo>
                      <a:pt x="5830" y="2428"/>
                      <a:pt x="5570" y="2137"/>
                      <a:pt x="5311" y="1867"/>
                    </a:cubicBezTo>
                    <a:cubicBezTo>
                      <a:pt x="4772" y="1307"/>
                      <a:pt x="4305" y="892"/>
                      <a:pt x="3848" y="581"/>
                    </a:cubicBezTo>
                    <a:cubicBezTo>
                      <a:pt x="3578" y="405"/>
                      <a:pt x="3309" y="260"/>
                      <a:pt x="3050" y="156"/>
                    </a:cubicBezTo>
                    <a:cubicBezTo>
                      <a:pt x="2780" y="53"/>
                      <a:pt x="2520" y="0"/>
                      <a:pt x="227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5341265" y="2620628"/>
                <a:ext cx="155663" cy="487585"/>
              </a:xfrm>
              <a:custGeom>
                <a:rect b="b" l="l" r="r" t="t"/>
                <a:pathLst>
                  <a:path extrusionOk="0" h="10819" w="3454">
                    <a:moveTo>
                      <a:pt x="2033" y="0"/>
                    </a:moveTo>
                    <a:cubicBezTo>
                      <a:pt x="1867" y="31"/>
                      <a:pt x="1711" y="83"/>
                      <a:pt x="1556" y="155"/>
                    </a:cubicBezTo>
                    <a:cubicBezTo>
                      <a:pt x="1369" y="249"/>
                      <a:pt x="1203" y="383"/>
                      <a:pt x="1047" y="560"/>
                    </a:cubicBezTo>
                    <a:cubicBezTo>
                      <a:pt x="757" y="881"/>
                      <a:pt x="550" y="1296"/>
                      <a:pt x="374" y="1867"/>
                    </a:cubicBezTo>
                    <a:cubicBezTo>
                      <a:pt x="228" y="2324"/>
                      <a:pt x="135" y="2832"/>
                      <a:pt x="72" y="3465"/>
                    </a:cubicBezTo>
                    <a:cubicBezTo>
                      <a:pt x="21" y="3931"/>
                      <a:pt x="0" y="4419"/>
                      <a:pt x="10" y="4917"/>
                    </a:cubicBezTo>
                    <a:cubicBezTo>
                      <a:pt x="10" y="5363"/>
                      <a:pt x="52" y="5819"/>
                      <a:pt x="125" y="6296"/>
                    </a:cubicBezTo>
                    <a:cubicBezTo>
                      <a:pt x="228" y="6909"/>
                      <a:pt x="374" y="7510"/>
                      <a:pt x="560" y="8070"/>
                    </a:cubicBezTo>
                    <a:cubicBezTo>
                      <a:pt x="799" y="8734"/>
                      <a:pt x="1068" y="9274"/>
                      <a:pt x="1400" y="9730"/>
                    </a:cubicBezTo>
                    <a:cubicBezTo>
                      <a:pt x="1764" y="10228"/>
                      <a:pt x="2179" y="10591"/>
                      <a:pt x="2645" y="10798"/>
                    </a:cubicBezTo>
                    <a:cubicBezTo>
                      <a:pt x="2676" y="10809"/>
                      <a:pt x="2697" y="10819"/>
                      <a:pt x="2718" y="10819"/>
                    </a:cubicBezTo>
                    <a:cubicBezTo>
                      <a:pt x="2728" y="10819"/>
                      <a:pt x="2749" y="10809"/>
                      <a:pt x="2759" y="10809"/>
                    </a:cubicBezTo>
                    <a:cubicBezTo>
                      <a:pt x="2790" y="10798"/>
                      <a:pt x="2822" y="10777"/>
                      <a:pt x="2842" y="10747"/>
                    </a:cubicBezTo>
                    <a:cubicBezTo>
                      <a:pt x="2852" y="10726"/>
                      <a:pt x="2852" y="10715"/>
                      <a:pt x="2863" y="10705"/>
                    </a:cubicBezTo>
                    <a:cubicBezTo>
                      <a:pt x="3060" y="10477"/>
                      <a:pt x="3257" y="10249"/>
                      <a:pt x="3454" y="10000"/>
                    </a:cubicBezTo>
                    <a:cubicBezTo>
                      <a:pt x="3444" y="10000"/>
                      <a:pt x="3444" y="9989"/>
                      <a:pt x="3433" y="9989"/>
                    </a:cubicBezTo>
                    <a:cubicBezTo>
                      <a:pt x="3278" y="9864"/>
                      <a:pt x="3133" y="9730"/>
                      <a:pt x="2988" y="9595"/>
                    </a:cubicBezTo>
                    <a:cubicBezTo>
                      <a:pt x="2842" y="9460"/>
                      <a:pt x="2707" y="9315"/>
                      <a:pt x="2573" y="9159"/>
                    </a:cubicBezTo>
                    <a:cubicBezTo>
                      <a:pt x="2324" y="8879"/>
                      <a:pt x="2085" y="8568"/>
                      <a:pt x="1888" y="8246"/>
                    </a:cubicBezTo>
                    <a:cubicBezTo>
                      <a:pt x="1681" y="7925"/>
                      <a:pt x="1504" y="7582"/>
                      <a:pt x="1359" y="7240"/>
                    </a:cubicBezTo>
                    <a:cubicBezTo>
                      <a:pt x="1213" y="6898"/>
                      <a:pt x="1089" y="6545"/>
                      <a:pt x="996" y="6182"/>
                    </a:cubicBezTo>
                    <a:cubicBezTo>
                      <a:pt x="902" y="5819"/>
                      <a:pt x="830" y="5446"/>
                      <a:pt x="789" y="5072"/>
                    </a:cubicBezTo>
                    <a:cubicBezTo>
                      <a:pt x="747" y="4699"/>
                      <a:pt x="736" y="4315"/>
                      <a:pt x="747" y="3931"/>
                    </a:cubicBezTo>
                    <a:cubicBezTo>
                      <a:pt x="747" y="3744"/>
                      <a:pt x="768" y="3548"/>
                      <a:pt x="778" y="3361"/>
                    </a:cubicBezTo>
                    <a:cubicBezTo>
                      <a:pt x="799" y="3184"/>
                      <a:pt x="819" y="3008"/>
                      <a:pt x="851" y="2832"/>
                    </a:cubicBezTo>
                    <a:cubicBezTo>
                      <a:pt x="892" y="2541"/>
                      <a:pt x="955" y="2241"/>
                      <a:pt x="1017" y="1950"/>
                    </a:cubicBezTo>
                    <a:cubicBezTo>
                      <a:pt x="1100" y="1639"/>
                      <a:pt x="1193" y="1338"/>
                      <a:pt x="1317" y="1047"/>
                    </a:cubicBezTo>
                    <a:cubicBezTo>
                      <a:pt x="1442" y="768"/>
                      <a:pt x="1587" y="498"/>
                      <a:pt x="1784" y="259"/>
                    </a:cubicBezTo>
                    <a:cubicBezTo>
                      <a:pt x="1857" y="166"/>
                      <a:pt x="1940" y="83"/>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5857384" y="2436435"/>
                <a:ext cx="267431" cy="291722"/>
              </a:xfrm>
              <a:custGeom>
                <a:rect b="b" l="l" r="r" t="t"/>
                <a:pathLst>
                  <a:path extrusionOk="0" h="6473" w="5934">
                    <a:moveTo>
                      <a:pt x="3485" y="0"/>
                    </a:moveTo>
                    <a:cubicBezTo>
                      <a:pt x="3392" y="0"/>
                      <a:pt x="3299" y="10"/>
                      <a:pt x="3205" y="31"/>
                    </a:cubicBezTo>
                    <a:cubicBezTo>
                      <a:pt x="2997" y="72"/>
                      <a:pt x="2801" y="155"/>
                      <a:pt x="2593" y="280"/>
                    </a:cubicBezTo>
                    <a:cubicBezTo>
                      <a:pt x="2220" y="519"/>
                      <a:pt x="1877" y="861"/>
                      <a:pt x="1515" y="1379"/>
                    </a:cubicBezTo>
                    <a:cubicBezTo>
                      <a:pt x="1224" y="1794"/>
                      <a:pt x="964" y="2271"/>
                      <a:pt x="715" y="2832"/>
                    </a:cubicBezTo>
                    <a:cubicBezTo>
                      <a:pt x="570" y="3174"/>
                      <a:pt x="436" y="3516"/>
                      <a:pt x="342" y="3838"/>
                    </a:cubicBezTo>
                    <a:cubicBezTo>
                      <a:pt x="259" y="4097"/>
                      <a:pt x="197" y="4315"/>
                      <a:pt x="166" y="4512"/>
                    </a:cubicBezTo>
                    <a:lnTo>
                      <a:pt x="145" y="4512"/>
                    </a:lnTo>
                    <a:cubicBezTo>
                      <a:pt x="125" y="4512"/>
                      <a:pt x="114" y="4512"/>
                      <a:pt x="93" y="4523"/>
                    </a:cubicBezTo>
                    <a:cubicBezTo>
                      <a:pt x="62" y="4543"/>
                      <a:pt x="31" y="4564"/>
                      <a:pt x="10" y="4606"/>
                    </a:cubicBezTo>
                    <a:cubicBezTo>
                      <a:pt x="0" y="4636"/>
                      <a:pt x="0" y="4689"/>
                      <a:pt x="21" y="4730"/>
                    </a:cubicBezTo>
                    <a:cubicBezTo>
                      <a:pt x="42" y="4761"/>
                      <a:pt x="62" y="4782"/>
                      <a:pt x="93" y="4792"/>
                    </a:cubicBezTo>
                    <a:cubicBezTo>
                      <a:pt x="705" y="4979"/>
                      <a:pt x="1307" y="5238"/>
                      <a:pt x="1877" y="5487"/>
                    </a:cubicBezTo>
                    <a:cubicBezTo>
                      <a:pt x="2748" y="5860"/>
                      <a:pt x="3651" y="6245"/>
                      <a:pt x="4595" y="6400"/>
                    </a:cubicBezTo>
                    <a:cubicBezTo>
                      <a:pt x="4875" y="6441"/>
                      <a:pt x="5166" y="6473"/>
                      <a:pt x="5436" y="6473"/>
                    </a:cubicBezTo>
                    <a:cubicBezTo>
                      <a:pt x="5549" y="6473"/>
                      <a:pt x="5674" y="6462"/>
                      <a:pt x="5809" y="6452"/>
                    </a:cubicBezTo>
                    <a:cubicBezTo>
                      <a:pt x="5840" y="6452"/>
                      <a:pt x="5871" y="6431"/>
                      <a:pt x="5902" y="6400"/>
                    </a:cubicBezTo>
                    <a:cubicBezTo>
                      <a:pt x="5923" y="6369"/>
                      <a:pt x="5933" y="6328"/>
                      <a:pt x="5933" y="6286"/>
                    </a:cubicBezTo>
                    <a:cubicBezTo>
                      <a:pt x="5923" y="6255"/>
                      <a:pt x="5913" y="6224"/>
                      <a:pt x="5892" y="6203"/>
                    </a:cubicBezTo>
                    <a:cubicBezTo>
                      <a:pt x="5747" y="5736"/>
                      <a:pt x="5664" y="5290"/>
                      <a:pt x="5591" y="4906"/>
                    </a:cubicBezTo>
                    <a:lnTo>
                      <a:pt x="5581" y="4855"/>
                    </a:lnTo>
                    <a:cubicBezTo>
                      <a:pt x="5519" y="4574"/>
                      <a:pt x="5477" y="4315"/>
                      <a:pt x="5445" y="4056"/>
                    </a:cubicBezTo>
                    <a:cubicBezTo>
                      <a:pt x="5425" y="3910"/>
                      <a:pt x="5404" y="3776"/>
                      <a:pt x="5383" y="3631"/>
                    </a:cubicBezTo>
                    <a:lnTo>
                      <a:pt x="5383" y="3610"/>
                    </a:lnTo>
                    <a:cubicBezTo>
                      <a:pt x="5342" y="3288"/>
                      <a:pt x="5300" y="2925"/>
                      <a:pt x="5238" y="2573"/>
                    </a:cubicBezTo>
                    <a:cubicBezTo>
                      <a:pt x="5155" y="2095"/>
                      <a:pt x="5041" y="1525"/>
                      <a:pt x="4802" y="985"/>
                    </a:cubicBezTo>
                    <a:cubicBezTo>
                      <a:pt x="4699" y="747"/>
                      <a:pt x="4564" y="549"/>
                      <a:pt x="4419" y="394"/>
                    </a:cubicBezTo>
                    <a:cubicBezTo>
                      <a:pt x="4346" y="321"/>
                      <a:pt x="4263" y="249"/>
                      <a:pt x="4170" y="187"/>
                    </a:cubicBezTo>
                    <a:cubicBezTo>
                      <a:pt x="4087" y="135"/>
                      <a:pt x="3993" y="93"/>
                      <a:pt x="3869" y="62"/>
                    </a:cubicBezTo>
                    <a:cubicBezTo>
                      <a:pt x="3755" y="21"/>
                      <a:pt x="3620" y="0"/>
                      <a:pt x="3485"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5401521" y="2699136"/>
                <a:ext cx="248322" cy="369824"/>
              </a:xfrm>
              <a:custGeom>
                <a:rect b="b" l="l" r="r" t="t"/>
                <a:pathLst>
                  <a:path extrusionOk="0" h="8206" w="5510">
                    <a:moveTo>
                      <a:pt x="1598" y="1"/>
                    </a:moveTo>
                    <a:cubicBezTo>
                      <a:pt x="1474" y="1"/>
                      <a:pt x="1349" y="31"/>
                      <a:pt x="1215" y="84"/>
                    </a:cubicBezTo>
                    <a:cubicBezTo>
                      <a:pt x="1100" y="135"/>
                      <a:pt x="987" y="208"/>
                      <a:pt x="872" y="312"/>
                    </a:cubicBezTo>
                    <a:cubicBezTo>
                      <a:pt x="769" y="416"/>
                      <a:pt x="665" y="540"/>
                      <a:pt x="561" y="716"/>
                    </a:cubicBezTo>
                    <a:cubicBezTo>
                      <a:pt x="489" y="831"/>
                      <a:pt x="416" y="955"/>
                      <a:pt x="364" y="1080"/>
                    </a:cubicBezTo>
                    <a:cubicBezTo>
                      <a:pt x="261" y="1329"/>
                      <a:pt x="178" y="1598"/>
                      <a:pt x="125" y="1878"/>
                    </a:cubicBezTo>
                    <a:cubicBezTo>
                      <a:pt x="12" y="2428"/>
                      <a:pt x="1" y="3030"/>
                      <a:pt x="84" y="3704"/>
                    </a:cubicBezTo>
                    <a:cubicBezTo>
                      <a:pt x="167" y="4337"/>
                      <a:pt x="323" y="4969"/>
                      <a:pt x="540" y="5591"/>
                    </a:cubicBezTo>
                    <a:cubicBezTo>
                      <a:pt x="738" y="6131"/>
                      <a:pt x="976" y="6619"/>
                      <a:pt x="1246" y="7064"/>
                    </a:cubicBezTo>
                    <a:cubicBezTo>
                      <a:pt x="1381" y="7283"/>
                      <a:pt x="1536" y="7490"/>
                      <a:pt x="1692" y="7687"/>
                    </a:cubicBezTo>
                    <a:cubicBezTo>
                      <a:pt x="1847" y="7864"/>
                      <a:pt x="2003" y="8030"/>
                      <a:pt x="2169" y="8164"/>
                    </a:cubicBezTo>
                    <a:cubicBezTo>
                      <a:pt x="2200" y="8195"/>
                      <a:pt x="2232" y="8205"/>
                      <a:pt x="2273" y="8205"/>
                    </a:cubicBezTo>
                    <a:cubicBezTo>
                      <a:pt x="2315" y="8205"/>
                      <a:pt x="2345" y="8195"/>
                      <a:pt x="2377" y="8164"/>
                    </a:cubicBezTo>
                    <a:cubicBezTo>
                      <a:pt x="2387" y="8154"/>
                      <a:pt x="2397" y="8143"/>
                      <a:pt x="2397" y="8133"/>
                    </a:cubicBezTo>
                    <a:cubicBezTo>
                      <a:pt x="2501" y="8092"/>
                      <a:pt x="2584" y="8050"/>
                      <a:pt x="2677" y="8009"/>
                    </a:cubicBezTo>
                    <a:cubicBezTo>
                      <a:pt x="2771" y="7947"/>
                      <a:pt x="2875" y="7884"/>
                      <a:pt x="2978" y="7791"/>
                    </a:cubicBezTo>
                    <a:cubicBezTo>
                      <a:pt x="3165" y="7635"/>
                      <a:pt x="3341" y="7449"/>
                      <a:pt x="3539" y="7200"/>
                    </a:cubicBezTo>
                    <a:cubicBezTo>
                      <a:pt x="3870" y="6774"/>
                      <a:pt x="4161" y="6276"/>
                      <a:pt x="4482" y="5591"/>
                    </a:cubicBezTo>
                    <a:cubicBezTo>
                      <a:pt x="4669" y="5187"/>
                      <a:pt x="4846" y="4752"/>
                      <a:pt x="5001" y="4295"/>
                    </a:cubicBezTo>
                    <a:cubicBezTo>
                      <a:pt x="5136" y="3911"/>
                      <a:pt x="5240" y="3569"/>
                      <a:pt x="5312" y="3237"/>
                    </a:cubicBezTo>
                    <a:cubicBezTo>
                      <a:pt x="5323" y="3247"/>
                      <a:pt x="5343" y="3247"/>
                      <a:pt x="5364" y="3247"/>
                    </a:cubicBezTo>
                    <a:lnTo>
                      <a:pt x="5395" y="3247"/>
                    </a:lnTo>
                    <a:cubicBezTo>
                      <a:pt x="5436" y="3237"/>
                      <a:pt x="5468" y="3206"/>
                      <a:pt x="5489" y="3175"/>
                    </a:cubicBezTo>
                    <a:cubicBezTo>
                      <a:pt x="5509" y="3143"/>
                      <a:pt x="5509" y="3102"/>
                      <a:pt x="5499" y="3060"/>
                    </a:cubicBezTo>
                    <a:cubicBezTo>
                      <a:pt x="5489" y="3030"/>
                      <a:pt x="5468" y="3009"/>
                      <a:pt x="5436" y="2977"/>
                    </a:cubicBezTo>
                    <a:lnTo>
                      <a:pt x="5374" y="2936"/>
                    </a:lnTo>
                    <a:lnTo>
                      <a:pt x="5312" y="2884"/>
                    </a:lnTo>
                    <a:cubicBezTo>
                      <a:pt x="5001" y="2645"/>
                      <a:pt x="4680" y="2366"/>
                      <a:pt x="4316" y="2023"/>
                    </a:cubicBezTo>
                    <a:cubicBezTo>
                      <a:pt x="4099" y="1816"/>
                      <a:pt x="3891" y="1608"/>
                      <a:pt x="3694" y="1401"/>
                    </a:cubicBezTo>
                    <a:cubicBezTo>
                      <a:pt x="3486" y="1183"/>
                      <a:pt x="3269" y="955"/>
                      <a:pt x="3041" y="748"/>
                    </a:cubicBezTo>
                    <a:cubicBezTo>
                      <a:pt x="2781" y="509"/>
                      <a:pt x="2563" y="343"/>
                      <a:pt x="2335" y="218"/>
                    </a:cubicBezTo>
                    <a:cubicBezTo>
                      <a:pt x="2086" y="73"/>
                      <a:pt x="1847" y="1"/>
                      <a:pt x="1619" y="1"/>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5943374" y="2479430"/>
                <a:ext cx="135157" cy="232864"/>
              </a:xfrm>
              <a:custGeom>
                <a:rect b="b" l="l" r="r" t="t"/>
                <a:pathLst>
                  <a:path extrusionOk="0" h="5167" w="2999">
                    <a:moveTo>
                      <a:pt x="1702" y="0"/>
                    </a:moveTo>
                    <a:cubicBezTo>
                      <a:pt x="1391" y="0"/>
                      <a:pt x="1110" y="301"/>
                      <a:pt x="996" y="436"/>
                    </a:cubicBezTo>
                    <a:cubicBezTo>
                      <a:pt x="840" y="623"/>
                      <a:pt x="716" y="851"/>
                      <a:pt x="582" y="1162"/>
                    </a:cubicBezTo>
                    <a:cubicBezTo>
                      <a:pt x="478" y="1411"/>
                      <a:pt x="384" y="1702"/>
                      <a:pt x="301" y="2034"/>
                    </a:cubicBezTo>
                    <a:cubicBezTo>
                      <a:pt x="239" y="2324"/>
                      <a:pt x="177" y="2645"/>
                      <a:pt x="125" y="3009"/>
                    </a:cubicBezTo>
                    <a:lnTo>
                      <a:pt x="125" y="3071"/>
                    </a:lnTo>
                    <a:cubicBezTo>
                      <a:pt x="73" y="3081"/>
                      <a:pt x="42" y="3102"/>
                      <a:pt x="21" y="3143"/>
                    </a:cubicBezTo>
                    <a:cubicBezTo>
                      <a:pt x="11" y="3175"/>
                      <a:pt x="1" y="3216"/>
                      <a:pt x="11" y="3247"/>
                    </a:cubicBezTo>
                    <a:cubicBezTo>
                      <a:pt x="31" y="3299"/>
                      <a:pt x="52" y="3361"/>
                      <a:pt x="84" y="3424"/>
                    </a:cubicBezTo>
                    <a:cubicBezTo>
                      <a:pt x="63" y="3599"/>
                      <a:pt x="52" y="3755"/>
                      <a:pt x="42" y="3911"/>
                    </a:cubicBezTo>
                    <a:cubicBezTo>
                      <a:pt x="31" y="4170"/>
                      <a:pt x="21" y="4388"/>
                      <a:pt x="31" y="4595"/>
                    </a:cubicBezTo>
                    <a:cubicBezTo>
                      <a:pt x="31" y="4678"/>
                      <a:pt x="94" y="4740"/>
                      <a:pt x="177" y="4740"/>
                    </a:cubicBezTo>
                    <a:cubicBezTo>
                      <a:pt x="218" y="4740"/>
                      <a:pt x="250" y="4731"/>
                      <a:pt x="280" y="4699"/>
                    </a:cubicBezTo>
                    <a:cubicBezTo>
                      <a:pt x="312" y="4668"/>
                      <a:pt x="322" y="4637"/>
                      <a:pt x="322" y="4595"/>
                    </a:cubicBezTo>
                    <a:cubicBezTo>
                      <a:pt x="312" y="4357"/>
                      <a:pt x="322" y="4097"/>
                      <a:pt x="333" y="3828"/>
                    </a:cubicBezTo>
                    <a:lnTo>
                      <a:pt x="374" y="3890"/>
                    </a:lnTo>
                    <a:cubicBezTo>
                      <a:pt x="540" y="4087"/>
                      <a:pt x="737" y="4263"/>
                      <a:pt x="965" y="4419"/>
                    </a:cubicBezTo>
                    <a:cubicBezTo>
                      <a:pt x="1142" y="4533"/>
                      <a:pt x="1484" y="4720"/>
                      <a:pt x="1847" y="4720"/>
                    </a:cubicBezTo>
                    <a:cubicBezTo>
                      <a:pt x="2023" y="4720"/>
                      <a:pt x="2179" y="4668"/>
                      <a:pt x="2324" y="4575"/>
                    </a:cubicBezTo>
                    <a:cubicBezTo>
                      <a:pt x="2428" y="4502"/>
                      <a:pt x="2511" y="4409"/>
                      <a:pt x="2583" y="4295"/>
                    </a:cubicBezTo>
                    <a:cubicBezTo>
                      <a:pt x="2604" y="4388"/>
                      <a:pt x="2615" y="4492"/>
                      <a:pt x="2635" y="4595"/>
                    </a:cubicBezTo>
                    <a:cubicBezTo>
                      <a:pt x="2656" y="4710"/>
                      <a:pt x="2677" y="4814"/>
                      <a:pt x="2687" y="4927"/>
                    </a:cubicBezTo>
                    <a:lnTo>
                      <a:pt x="2698" y="4979"/>
                    </a:lnTo>
                    <a:lnTo>
                      <a:pt x="2698" y="5021"/>
                    </a:lnTo>
                    <a:cubicBezTo>
                      <a:pt x="2708" y="5062"/>
                      <a:pt x="2708" y="5093"/>
                      <a:pt x="2739" y="5125"/>
                    </a:cubicBezTo>
                    <a:cubicBezTo>
                      <a:pt x="2770" y="5155"/>
                      <a:pt x="2801" y="5166"/>
                      <a:pt x="2843" y="5166"/>
                    </a:cubicBezTo>
                    <a:cubicBezTo>
                      <a:pt x="2884" y="5166"/>
                      <a:pt x="2915" y="5155"/>
                      <a:pt x="2947" y="5125"/>
                    </a:cubicBezTo>
                    <a:cubicBezTo>
                      <a:pt x="2967" y="5104"/>
                      <a:pt x="2998" y="5062"/>
                      <a:pt x="2988" y="5021"/>
                    </a:cubicBezTo>
                    <a:cubicBezTo>
                      <a:pt x="2947" y="4699"/>
                      <a:pt x="2894" y="4388"/>
                      <a:pt x="2843" y="4108"/>
                    </a:cubicBezTo>
                    <a:lnTo>
                      <a:pt x="2822" y="3984"/>
                    </a:lnTo>
                    <a:cubicBezTo>
                      <a:pt x="2770" y="3735"/>
                      <a:pt x="2718" y="3486"/>
                      <a:pt x="2687" y="3226"/>
                    </a:cubicBezTo>
                    <a:lnTo>
                      <a:pt x="2656" y="2915"/>
                    </a:lnTo>
                    <a:lnTo>
                      <a:pt x="2656" y="2853"/>
                    </a:lnTo>
                    <a:cubicBezTo>
                      <a:pt x="2645" y="2656"/>
                      <a:pt x="2625" y="2458"/>
                      <a:pt x="2615" y="2262"/>
                    </a:cubicBezTo>
                    <a:cubicBezTo>
                      <a:pt x="2573" y="1836"/>
                      <a:pt x="2532" y="1380"/>
                      <a:pt x="2428" y="944"/>
                    </a:cubicBezTo>
                    <a:cubicBezTo>
                      <a:pt x="2376" y="727"/>
                      <a:pt x="2313" y="561"/>
                      <a:pt x="2241" y="405"/>
                    </a:cubicBezTo>
                    <a:cubicBezTo>
                      <a:pt x="2158" y="249"/>
                      <a:pt x="2055" y="135"/>
                      <a:pt x="1940" y="63"/>
                    </a:cubicBezTo>
                    <a:cubicBezTo>
                      <a:pt x="1868" y="21"/>
                      <a:pt x="1785" y="0"/>
                      <a:pt x="1702" y="0"/>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5437575" y="2610758"/>
                <a:ext cx="846638" cy="710174"/>
              </a:xfrm>
              <a:custGeom>
                <a:rect b="b" l="l" r="r" t="t"/>
                <a:pathLst>
                  <a:path extrusionOk="0" h="15758" w="18786">
                    <a:moveTo>
                      <a:pt x="10528" y="1"/>
                    </a:moveTo>
                    <a:cubicBezTo>
                      <a:pt x="10394" y="1"/>
                      <a:pt x="10238" y="12"/>
                      <a:pt x="10093" y="12"/>
                    </a:cubicBezTo>
                    <a:cubicBezTo>
                      <a:pt x="9232" y="53"/>
                      <a:pt x="8340" y="229"/>
                      <a:pt x="7437" y="519"/>
                    </a:cubicBezTo>
                    <a:cubicBezTo>
                      <a:pt x="6587" y="800"/>
                      <a:pt x="5747" y="1183"/>
                      <a:pt x="4938" y="1671"/>
                    </a:cubicBezTo>
                    <a:cubicBezTo>
                      <a:pt x="4159" y="2138"/>
                      <a:pt x="3444" y="2677"/>
                      <a:pt x="2801" y="3290"/>
                    </a:cubicBezTo>
                    <a:cubicBezTo>
                      <a:pt x="2490" y="3590"/>
                      <a:pt x="2199" y="3912"/>
                      <a:pt x="1939" y="4233"/>
                    </a:cubicBezTo>
                    <a:cubicBezTo>
                      <a:pt x="1701" y="4534"/>
                      <a:pt x="1494" y="4825"/>
                      <a:pt x="1317" y="5125"/>
                    </a:cubicBezTo>
                    <a:cubicBezTo>
                      <a:pt x="985" y="5665"/>
                      <a:pt x="715" y="6277"/>
                      <a:pt x="498" y="6951"/>
                    </a:cubicBezTo>
                    <a:cubicBezTo>
                      <a:pt x="290" y="7605"/>
                      <a:pt x="145" y="8299"/>
                      <a:pt x="72" y="9005"/>
                    </a:cubicBezTo>
                    <a:cubicBezTo>
                      <a:pt x="0" y="9710"/>
                      <a:pt x="10" y="10405"/>
                      <a:pt x="104" y="11090"/>
                    </a:cubicBezTo>
                    <a:cubicBezTo>
                      <a:pt x="197" y="11764"/>
                      <a:pt x="383" y="12407"/>
                      <a:pt x="664" y="12988"/>
                    </a:cubicBezTo>
                    <a:cubicBezTo>
                      <a:pt x="954" y="13569"/>
                      <a:pt x="1349" y="14098"/>
                      <a:pt x="1826" y="14502"/>
                    </a:cubicBezTo>
                    <a:cubicBezTo>
                      <a:pt x="2158" y="14783"/>
                      <a:pt x="2541" y="15021"/>
                      <a:pt x="2946" y="15198"/>
                    </a:cubicBezTo>
                    <a:cubicBezTo>
                      <a:pt x="3163" y="15291"/>
                      <a:pt x="3402" y="15364"/>
                      <a:pt x="3631" y="15436"/>
                    </a:cubicBezTo>
                    <a:cubicBezTo>
                      <a:pt x="3869" y="15498"/>
                      <a:pt x="4129" y="15540"/>
                      <a:pt x="4419" y="15581"/>
                    </a:cubicBezTo>
                    <a:lnTo>
                      <a:pt x="4450" y="15581"/>
                    </a:lnTo>
                    <a:cubicBezTo>
                      <a:pt x="4958" y="15696"/>
                      <a:pt x="5528" y="15758"/>
                      <a:pt x="6182" y="15758"/>
                    </a:cubicBezTo>
                    <a:lnTo>
                      <a:pt x="6431" y="15758"/>
                    </a:lnTo>
                    <a:cubicBezTo>
                      <a:pt x="7147" y="15737"/>
                      <a:pt x="7925" y="15654"/>
                      <a:pt x="8786" y="15498"/>
                    </a:cubicBezTo>
                    <a:cubicBezTo>
                      <a:pt x="9263" y="15415"/>
                      <a:pt x="9740" y="15311"/>
                      <a:pt x="10228" y="15187"/>
                    </a:cubicBezTo>
                    <a:cubicBezTo>
                      <a:pt x="10425" y="15136"/>
                      <a:pt x="10643" y="15083"/>
                      <a:pt x="10871" y="15011"/>
                    </a:cubicBezTo>
                    <a:cubicBezTo>
                      <a:pt x="10933" y="15000"/>
                      <a:pt x="10995" y="14980"/>
                      <a:pt x="11058" y="14959"/>
                    </a:cubicBezTo>
                    <a:cubicBezTo>
                      <a:pt x="11203" y="14928"/>
                      <a:pt x="11348" y="14887"/>
                      <a:pt x="11493" y="14855"/>
                    </a:cubicBezTo>
                    <a:cubicBezTo>
                      <a:pt x="11960" y="14731"/>
                      <a:pt x="12375" y="14596"/>
                      <a:pt x="12759" y="14461"/>
                    </a:cubicBezTo>
                    <a:cubicBezTo>
                      <a:pt x="13609" y="14150"/>
                      <a:pt x="14419" y="13766"/>
                      <a:pt x="15155" y="13310"/>
                    </a:cubicBezTo>
                    <a:cubicBezTo>
                      <a:pt x="16369" y="12563"/>
                      <a:pt x="17935" y="11277"/>
                      <a:pt x="18547" y="9399"/>
                    </a:cubicBezTo>
                    <a:cubicBezTo>
                      <a:pt x="18609" y="9202"/>
                      <a:pt x="18672" y="8995"/>
                      <a:pt x="18702" y="8776"/>
                    </a:cubicBezTo>
                    <a:cubicBezTo>
                      <a:pt x="18755" y="8507"/>
                      <a:pt x="18785" y="8269"/>
                      <a:pt x="18775" y="8050"/>
                    </a:cubicBezTo>
                    <a:cubicBezTo>
                      <a:pt x="18775" y="7812"/>
                      <a:pt x="18744" y="7563"/>
                      <a:pt x="18672" y="7314"/>
                    </a:cubicBezTo>
                    <a:cubicBezTo>
                      <a:pt x="18619" y="7107"/>
                      <a:pt x="18526" y="6899"/>
                      <a:pt x="18402" y="6650"/>
                    </a:cubicBezTo>
                    <a:cubicBezTo>
                      <a:pt x="18246" y="6339"/>
                      <a:pt x="18049" y="6038"/>
                      <a:pt x="17852" y="5748"/>
                    </a:cubicBezTo>
                    <a:cubicBezTo>
                      <a:pt x="17779" y="5634"/>
                      <a:pt x="17706" y="5530"/>
                      <a:pt x="17634" y="5416"/>
                    </a:cubicBezTo>
                    <a:cubicBezTo>
                      <a:pt x="17427" y="5094"/>
                      <a:pt x="17240" y="4752"/>
                      <a:pt x="17053" y="4420"/>
                    </a:cubicBezTo>
                    <a:cubicBezTo>
                      <a:pt x="16991" y="4316"/>
                      <a:pt x="16929" y="4202"/>
                      <a:pt x="16867" y="4099"/>
                    </a:cubicBezTo>
                    <a:cubicBezTo>
                      <a:pt x="16410" y="3290"/>
                      <a:pt x="15850" y="2377"/>
                      <a:pt x="15092" y="1661"/>
                    </a:cubicBezTo>
                    <a:cubicBezTo>
                      <a:pt x="14460" y="1059"/>
                      <a:pt x="13630" y="593"/>
                      <a:pt x="12686" y="302"/>
                    </a:cubicBezTo>
                    <a:cubicBezTo>
                      <a:pt x="12022" y="105"/>
                      <a:pt x="11296" y="1"/>
                      <a:pt x="10528"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5815741" y="3058643"/>
                <a:ext cx="446979" cy="255758"/>
              </a:xfrm>
              <a:custGeom>
                <a:rect b="b" l="l" r="r" t="t"/>
                <a:pathLst>
                  <a:path extrusionOk="0" h="5675" w="9918">
                    <a:moveTo>
                      <a:pt x="9866" y="0"/>
                    </a:moveTo>
                    <a:cubicBezTo>
                      <a:pt x="9855" y="0"/>
                      <a:pt x="9834" y="11"/>
                      <a:pt x="9824" y="32"/>
                    </a:cubicBezTo>
                    <a:lnTo>
                      <a:pt x="9793" y="125"/>
                    </a:lnTo>
                    <a:lnTo>
                      <a:pt x="9793" y="115"/>
                    </a:lnTo>
                    <a:cubicBezTo>
                      <a:pt x="9658" y="457"/>
                      <a:pt x="9461" y="768"/>
                      <a:pt x="9243" y="1048"/>
                    </a:cubicBezTo>
                    <a:cubicBezTo>
                      <a:pt x="9036" y="1318"/>
                      <a:pt x="8808" y="1567"/>
                      <a:pt x="8559" y="1805"/>
                    </a:cubicBezTo>
                    <a:cubicBezTo>
                      <a:pt x="8310" y="2044"/>
                      <a:pt x="8050" y="2262"/>
                      <a:pt x="7780" y="2469"/>
                    </a:cubicBezTo>
                    <a:cubicBezTo>
                      <a:pt x="7511" y="2676"/>
                      <a:pt x="7231" y="2874"/>
                      <a:pt x="6950" y="3061"/>
                    </a:cubicBezTo>
                    <a:cubicBezTo>
                      <a:pt x="6660" y="3268"/>
                      <a:pt x="6360" y="3455"/>
                      <a:pt x="6048" y="3642"/>
                    </a:cubicBezTo>
                    <a:cubicBezTo>
                      <a:pt x="5415" y="4015"/>
                      <a:pt x="4762" y="4347"/>
                      <a:pt x="4087" y="4627"/>
                    </a:cubicBezTo>
                    <a:lnTo>
                      <a:pt x="4108" y="4627"/>
                    </a:lnTo>
                    <a:cubicBezTo>
                      <a:pt x="3838" y="4730"/>
                      <a:pt x="3569" y="4834"/>
                      <a:pt x="3289" y="4938"/>
                    </a:cubicBezTo>
                    <a:cubicBezTo>
                      <a:pt x="3009" y="5032"/>
                      <a:pt x="2718" y="5115"/>
                      <a:pt x="2428" y="5198"/>
                    </a:cubicBezTo>
                    <a:cubicBezTo>
                      <a:pt x="1868" y="5343"/>
                      <a:pt x="1287" y="5467"/>
                      <a:pt x="706" y="5539"/>
                    </a:cubicBezTo>
                    <a:lnTo>
                      <a:pt x="717" y="5539"/>
                    </a:lnTo>
                    <a:cubicBezTo>
                      <a:pt x="488" y="5560"/>
                      <a:pt x="260" y="5581"/>
                      <a:pt x="42" y="5602"/>
                    </a:cubicBezTo>
                    <a:cubicBezTo>
                      <a:pt x="21" y="5602"/>
                      <a:pt x="0" y="5612"/>
                      <a:pt x="0" y="5633"/>
                    </a:cubicBezTo>
                    <a:cubicBezTo>
                      <a:pt x="0" y="5654"/>
                      <a:pt x="21" y="5675"/>
                      <a:pt x="42" y="5675"/>
                    </a:cubicBezTo>
                    <a:cubicBezTo>
                      <a:pt x="436" y="5643"/>
                      <a:pt x="841" y="5602"/>
                      <a:pt x="1235" y="5539"/>
                    </a:cubicBezTo>
                    <a:cubicBezTo>
                      <a:pt x="1650" y="5477"/>
                      <a:pt x="2054" y="5394"/>
                      <a:pt x="2459" y="5301"/>
                    </a:cubicBezTo>
                    <a:cubicBezTo>
                      <a:pt x="3268" y="5104"/>
                      <a:pt x="4057" y="4824"/>
                      <a:pt x="4824" y="4502"/>
                    </a:cubicBezTo>
                    <a:cubicBezTo>
                      <a:pt x="5208" y="4347"/>
                      <a:pt x="5581" y="4160"/>
                      <a:pt x="5945" y="3963"/>
                    </a:cubicBezTo>
                    <a:cubicBezTo>
                      <a:pt x="6307" y="3776"/>
                      <a:pt x="6660" y="3569"/>
                      <a:pt x="7003" y="3340"/>
                    </a:cubicBezTo>
                    <a:cubicBezTo>
                      <a:pt x="7345" y="3112"/>
                      <a:pt x="7667" y="2863"/>
                      <a:pt x="7978" y="2604"/>
                    </a:cubicBezTo>
                    <a:cubicBezTo>
                      <a:pt x="8299" y="2345"/>
                      <a:pt x="8589" y="2065"/>
                      <a:pt x="8870" y="1764"/>
                    </a:cubicBezTo>
                    <a:lnTo>
                      <a:pt x="9181" y="1390"/>
                    </a:lnTo>
                    <a:cubicBezTo>
                      <a:pt x="9285" y="1256"/>
                      <a:pt x="9378" y="1111"/>
                      <a:pt x="9471" y="975"/>
                    </a:cubicBezTo>
                    <a:lnTo>
                      <a:pt x="9720" y="540"/>
                    </a:lnTo>
                    <a:cubicBezTo>
                      <a:pt x="9762" y="467"/>
                      <a:pt x="9793" y="394"/>
                      <a:pt x="9824" y="322"/>
                    </a:cubicBezTo>
                    <a:cubicBezTo>
                      <a:pt x="9866" y="239"/>
                      <a:pt x="9886" y="145"/>
                      <a:pt x="9907" y="53"/>
                    </a:cubicBezTo>
                    <a:cubicBezTo>
                      <a:pt x="9917" y="32"/>
                      <a:pt x="9907" y="11"/>
                      <a:pt x="98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5954100" y="3260142"/>
                <a:ext cx="41687" cy="19064"/>
              </a:xfrm>
              <a:custGeom>
                <a:rect b="b" l="l" r="r" t="t"/>
                <a:pathLst>
                  <a:path extrusionOk="0" h="423" w="925">
                    <a:moveTo>
                      <a:pt x="883" y="0"/>
                    </a:moveTo>
                    <a:lnTo>
                      <a:pt x="872" y="10"/>
                    </a:lnTo>
                    <a:cubicBezTo>
                      <a:pt x="593" y="135"/>
                      <a:pt x="312" y="249"/>
                      <a:pt x="22" y="353"/>
                    </a:cubicBezTo>
                    <a:cubicBezTo>
                      <a:pt x="22" y="353"/>
                      <a:pt x="12" y="363"/>
                      <a:pt x="12" y="374"/>
                    </a:cubicBezTo>
                    <a:cubicBezTo>
                      <a:pt x="1" y="384"/>
                      <a:pt x="12" y="395"/>
                      <a:pt x="12" y="405"/>
                    </a:cubicBezTo>
                    <a:cubicBezTo>
                      <a:pt x="12" y="415"/>
                      <a:pt x="22" y="415"/>
                      <a:pt x="32" y="415"/>
                    </a:cubicBezTo>
                    <a:cubicBezTo>
                      <a:pt x="37" y="420"/>
                      <a:pt x="43" y="423"/>
                      <a:pt x="48" y="423"/>
                    </a:cubicBezTo>
                    <a:cubicBezTo>
                      <a:pt x="53" y="423"/>
                      <a:pt x="58" y="420"/>
                      <a:pt x="63" y="415"/>
                    </a:cubicBezTo>
                    <a:cubicBezTo>
                      <a:pt x="344" y="312"/>
                      <a:pt x="623" y="197"/>
                      <a:pt x="904" y="73"/>
                    </a:cubicBezTo>
                    <a:cubicBezTo>
                      <a:pt x="924" y="63"/>
                      <a:pt x="924" y="42"/>
                      <a:pt x="914" y="21"/>
                    </a:cubicBezTo>
                    <a:cubicBezTo>
                      <a:pt x="914" y="10"/>
                      <a:pt x="904" y="0"/>
                      <a:pt x="88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5950360" y="3256852"/>
                <a:ext cx="55703" cy="23525"/>
              </a:xfrm>
              <a:custGeom>
                <a:rect b="b" l="l" r="r" t="t"/>
                <a:pathLst>
                  <a:path extrusionOk="0" h="522" w="1236">
                    <a:moveTo>
                      <a:pt x="1173" y="0"/>
                    </a:moveTo>
                    <a:cubicBezTo>
                      <a:pt x="1163" y="0"/>
                      <a:pt x="1163" y="11"/>
                      <a:pt x="1153" y="11"/>
                    </a:cubicBezTo>
                    <a:cubicBezTo>
                      <a:pt x="924" y="104"/>
                      <a:pt x="685" y="208"/>
                      <a:pt x="447" y="291"/>
                    </a:cubicBezTo>
                    <a:lnTo>
                      <a:pt x="457" y="281"/>
                    </a:lnTo>
                    <a:lnTo>
                      <a:pt x="457" y="281"/>
                    </a:lnTo>
                    <a:cubicBezTo>
                      <a:pt x="323" y="332"/>
                      <a:pt x="188" y="374"/>
                      <a:pt x="53" y="415"/>
                    </a:cubicBezTo>
                    <a:cubicBezTo>
                      <a:pt x="22" y="415"/>
                      <a:pt x="1" y="447"/>
                      <a:pt x="12" y="478"/>
                    </a:cubicBezTo>
                    <a:cubicBezTo>
                      <a:pt x="12" y="503"/>
                      <a:pt x="32" y="522"/>
                      <a:pt x="57" y="522"/>
                    </a:cubicBezTo>
                    <a:cubicBezTo>
                      <a:pt x="62" y="522"/>
                      <a:pt x="68" y="521"/>
                      <a:pt x="74" y="519"/>
                    </a:cubicBezTo>
                    <a:cubicBezTo>
                      <a:pt x="457" y="415"/>
                      <a:pt x="831" y="270"/>
                      <a:pt x="1204" y="104"/>
                    </a:cubicBezTo>
                    <a:cubicBezTo>
                      <a:pt x="1225" y="94"/>
                      <a:pt x="1236" y="53"/>
                      <a:pt x="1225" y="32"/>
                    </a:cubicBezTo>
                    <a:cubicBezTo>
                      <a:pt x="1215" y="11"/>
                      <a:pt x="1194" y="0"/>
                      <a:pt x="117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5948512" y="3258249"/>
                <a:ext cx="58498" cy="22939"/>
              </a:xfrm>
              <a:custGeom>
                <a:rect b="b" l="l" r="r" t="t"/>
                <a:pathLst>
                  <a:path extrusionOk="0" h="509" w="1298">
                    <a:moveTo>
                      <a:pt x="1266" y="1"/>
                    </a:moveTo>
                    <a:cubicBezTo>
                      <a:pt x="1256" y="1"/>
                      <a:pt x="1256" y="1"/>
                      <a:pt x="1245" y="11"/>
                    </a:cubicBezTo>
                    <a:cubicBezTo>
                      <a:pt x="975" y="105"/>
                      <a:pt x="717" y="218"/>
                      <a:pt x="447" y="312"/>
                    </a:cubicBezTo>
                    <a:cubicBezTo>
                      <a:pt x="312" y="364"/>
                      <a:pt x="177" y="405"/>
                      <a:pt x="32" y="437"/>
                    </a:cubicBezTo>
                    <a:cubicBezTo>
                      <a:pt x="21" y="437"/>
                      <a:pt x="0" y="457"/>
                      <a:pt x="11" y="478"/>
                    </a:cubicBezTo>
                    <a:cubicBezTo>
                      <a:pt x="11" y="499"/>
                      <a:pt x="32" y="509"/>
                      <a:pt x="53" y="509"/>
                    </a:cubicBezTo>
                    <a:cubicBezTo>
                      <a:pt x="260" y="457"/>
                      <a:pt x="457" y="384"/>
                      <a:pt x="654" y="312"/>
                    </a:cubicBezTo>
                    <a:cubicBezTo>
                      <a:pt x="862" y="239"/>
                      <a:pt x="1069" y="146"/>
                      <a:pt x="1277" y="73"/>
                    </a:cubicBezTo>
                    <a:cubicBezTo>
                      <a:pt x="1287" y="73"/>
                      <a:pt x="1297" y="63"/>
                      <a:pt x="1297" y="52"/>
                    </a:cubicBezTo>
                    <a:lnTo>
                      <a:pt x="1297" y="22"/>
                    </a:lnTo>
                    <a:cubicBezTo>
                      <a:pt x="1297" y="11"/>
                      <a:pt x="1287" y="11"/>
                      <a:pt x="1277"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5949909" y="3259196"/>
                <a:ext cx="57101" cy="22624"/>
              </a:xfrm>
              <a:custGeom>
                <a:rect b="b" l="l" r="r" t="t"/>
                <a:pathLst>
                  <a:path extrusionOk="0" h="502" w="1267">
                    <a:moveTo>
                      <a:pt x="1214" y="1"/>
                    </a:moveTo>
                    <a:cubicBezTo>
                      <a:pt x="1204" y="1"/>
                      <a:pt x="1193" y="11"/>
                      <a:pt x="1193" y="11"/>
                    </a:cubicBezTo>
                    <a:cubicBezTo>
                      <a:pt x="1080" y="52"/>
                      <a:pt x="976" y="104"/>
                      <a:pt x="872" y="146"/>
                    </a:cubicBezTo>
                    <a:cubicBezTo>
                      <a:pt x="758" y="187"/>
                      <a:pt x="654" y="229"/>
                      <a:pt x="550" y="270"/>
                    </a:cubicBezTo>
                    <a:cubicBezTo>
                      <a:pt x="384" y="322"/>
                      <a:pt x="208" y="374"/>
                      <a:pt x="42" y="416"/>
                    </a:cubicBezTo>
                    <a:cubicBezTo>
                      <a:pt x="11" y="416"/>
                      <a:pt x="1" y="446"/>
                      <a:pt x="1" y="467"/>
                    </a:cubicBezTo>
                    <a:cubicBezTo>
                      <a:pt x="9" y="484"/>
                      <a:pt x="25" y="501"/>
                      <a:pt x="47" y="501"/>
                    </a:cubicBezTo>
                    <a:cubicBezTo>
                      <a:pt x="52" y="501"/>
                      <a:pt x="58" y="500"/>
                      <a:pt x="63" y="499"/>
                    </a:cubicBezTo>
                    <a:cubicBezTo>
                      <a:pt x="260" y="457"/>
                      <a:pt x="447" y="405"/>
                      <a:pt x="633" y="333"/>
                    </a:cubicBezTo>
                    <a:cubicBezTo>
                      <a:pt x="841" y="260"/>
                      <a:pt x="1038" y="177"/>
                      <a:pt x="1235" y="94"/>
                    </a:cubicBezTo>
                    <a:cubicBezTo>
                      <a:pt x="1256" y="84"/>
                      <a:pt x="1266" y="52"/>
                      <a:pt x="1256" y="31"/>
                    </a:cubicBezTo>
                    <a:cubicBezTo>
                      <a:pt x="1246" y="11"/>
                      <a:pt x="1225" y="1"/>
                      <a:pt x="12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5953649" y="3259646"/>
                <a:ext cx="54757" cy="22038"/>
              </a:xfrm>
              <a:custGeom>
                <a:rect b="b" l="l" r="r" t="t"/>
                <a:pathLst>
                  <a:path extrusionOk="0" h="489" w="1215">
                    <a:moveTo>
                      <a:pt x="1142" y="1"/>
                    </a:moveTo>
                    <a:cubicBezTo>
                      <a:pt x="1027" y="42"/>
                      <a:pt x="914" y="84"/>
                      <a:pt x="810" y="136"/>
                    </a:cubicBezTo>
                    <a:cubicBezTo>
                      <a:pt x="686" y="177"/>
                      <a:pt x="571" y="229"/>
                      <a:pt x="447" y="270"/>
                    </a:cubicBezTo>
                    <a:lnTo>
                      <a:pt x="457" y="260"/>
                    </a:lnTo>
                    <a:lnTo>
                      <a:pt x="457" y="260"/>
                    </a:lnTo>
                    <a:cubicBezTo>
                      <a:pt x="322" y="312"/>
                      <a:pt x="177" y="353"/>
                      <a:pt x="42" y="395"/>
                    </a:cubicBezTo>
                    <a:cubicBezTo>
                      <a:pt x="11" y="395"/>
                      <a:pt x="1" y="426"/>
                      <a:pt x="1" y="447"/>
                    </a:cubicBezTo>
                    <a:cubicBezTo>
                      <a:pt x="11" y="468"/>
                      <a:pt x="32" y="489"/>
                      <a:pt x="63" y="489"/>
                    </a:cubicBezTo>
                    <a:cubicBezTo>
                      <a:pt x="250" y="436"/>
                      <a:pt x="437" y="374"/>
                      <a:pt x="623" y="302"/>
                    </a:cubicBezTo>
                    <a:cubicBezTo>
                      <a:pt x="810" y="240"/>
                      <a:pt x="997" y="167"/>
                      <a:pt x="1183" y="84"/>
                    </a:cubicBezTo>
                    <a:cubicBezTo>
                      <a:pt x="1204" y="74"/>
                      <a:pt x="1214" y="42"/>
                      <a:pt x="1204" y="21"/>
                    </a:cubicBezTo>
                    <a:cubicBezTo>
                      <a:pt x="1193" y="11"/>
                      <a:pt x="1183" y="1"/>
                      <a:pt x="1173"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5955993" y="3259646"/>
                <a:ext cx="52864" cy="22038"/>
              </a:xfrm>
              <a:custGeom>
                <a:rect b="b" l="l" r="r" t="t"/>
                <a:pathLst>
                  <a:path extrusionOk="0" h="489" w="1173">
                    <a:moveTo>
                      <a:pt x="1121" y="1"/>
                    </a:moveTo>
                    <a:cubicBezTo>
                      <a:pt x="1121" y="1"/>
                      <a:pt x="1111" y="1"/>
                      <a:pt x="1111" y="11"/>
                    </a:cubicBezTo>
                    <a:cubicBezTo>
                      <a:pt x="975" y="53"/>
                      <a:pt x="862" y="115"/>
                      <a:pt x="737" y="167"/>
                    </a:cubicBezTo>
                    <a:cubicBezTo>
                      <a:pt x="602" y="229"/>
                      <a:pt x="477" y="281"/>
                      <a:pt x="343" y="333"/>
                    </a:cubicBezTo>
                    <a:cubicBezTo>
                      <a:pt x="239" y="364"/>
                      <a:pt x="136" y="395"/>
                      <a:pt x="32" y="416"/>
                    </a:cubicBezTo>
                    <a:cubicBezTo>
                      <a:pt x="11" y="426"/>
                      <a:pt x="0" y="447"/>
                      <a:pt x="0" y="457"/>
                    </a:cubicBezTo>
                    <a:cubicBezTo>
                      <a:pt x="0" y="478"/>
                      <a:pt x="21" y="489"/>
                      <a:pt x="42" y="489"/>
                    </a:cubicBezTo>
                    <a:cubicBezTo>
                      <a:pt x="136" y="468"/>
                      <a:pt x="229" y="447"/>
                      <a:pt x="312" y="416"/>
                    </a:cubicBezTo>
                    <a:cubicBezTo>
                      <a:pt x="405" y="395"/>
                      <a:pt x="498" y="353"/>
                      <a:pt x="581" y="323"/>
                    </a:cubicBezTo>
                    <a:lnTo>
                      <a:pt x="862" y="198"/>
                    </a:lnTo>
                    <a:lnTo>
                      <a:pt x="1141" y="74"/>
                    </a:lnTo>
                    <a:cubicBezTo>
                      <a:pt x="1162" y="74"/>
                      <a:pt x="1173" y="42"/>
                      <a:pt x="1162" y="21"/>
                    </a:cubicBezTo>
                    <a:cubicBezTo>
                      <a:pt x="1152" y="11"/>
                      <a:pt x="1141" y="11"/>
                      <a:pt x="11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5957390" y="3258249"/>
                <a:ext cx="58047" cy="22939"/>
              </a:xfrm>
              <a:custGeom>
                <a:rect b="b" l="l" r="r" t="t"/>
                <a:pathLst>
                  <a:path extrusionOk="0" h="509" w="1288">
                    <a:moveTo>
                      <a:pt x="1235" y="1"/>
                    </a:moveTo>
                    <a:lnTo>
                      <a:pt x="1225" y="11"/>
                    </a:lnTo>
                    <a:cubicBezTo>
                      <a:pt x="1131" y="52"/>
                      <a:pt x="1048" y="94"/>
                      <a:pt x="955" y="125"/>
                    </a:cubicBezTo>
                    <a:cubicBezTo>
                      <a:pt x="861" y="167"/>
                      <a:pt x="758" y="208"/>
                      <a:pt x="654" y="239"/>
                    </a:cubicBezTo>
                    <a:lnTo>
                      <a:pt x="665" y="239"/>
                    </a:lnTo>
                    <a:cubicBezTo>
                      <a:pt x="457" y="312"/>
                      <a:pt x="250" y="374"/>
                      <a:pt x="42" y="426"/>
                    </a:cubicBezTo>
                    <a:cubicBezTo>
                      <a:pt x="11" y="426"/>
                      <a:pt x="1" y="447"/>
                      <a:pt x="1" y="478"/>
                    </a:cubicBezTo>
                    <a:cubicBezTo>
                      <a:pt x="11" y="499"/>
                      <a:pt x="32" y="509"/>
                      <a:pt x="52" y="509"/>
                    </a:cubicBezTo>
                    <a:cubicBezTo>
                      <a:pt x="260" y="457"/>
                      <a:pt x="467" y="395"/>
                      <a:pt x="665" y="333"/>
                    </a:cubicBezTo>
                    <a:cubicBezTo>
                      <a:pt x="861" y="260"/>
                      <a:pt x="1069" y="177"/>
                      <a:pt x="1256" y="84"/>
                    </a:cubicBezTo>
                    <a:cubicBezTo>
                      <a:pt x="1276" y="73"/>
                      <a:pt x="1287" y="52"/>
                      <a:pt x="1276" y="32"/>
                    </a:cubicBezTo>
                    <a:cubicBezTo>
                      <a:pt x="1266" y="11"/>
                      <a:pt x="1256" y="1"/>
                      <a:pt x="123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5962077" y="3253112"/>
                <a:ext cx="59895" cy="25869"/>
              </a:xfrm>
              <a:custGeom>
                <a:rect b="b" l="l" r="r" t="t"/>
                <a:pathLst>
                  <a:path extrusionOk="0" h="574" w="1329">
                    <a:moveTo>
                      <a:pt x="1276" y="0"/>
                    </a:moveTo>
                    <a:cubicBezTo>
                      <a:pt x="1266" y="0"/>
                      <a:pt x="1266" y="0"/>
                      <a:pt x="1255" y="11"/>
                    </a:cubicBezTo>
                    <a:cubicBezTo>
                      <a:pt x="923" y="146"/>
                      <a:pt x="602" y="291"/>
                      <a:pt x="260" y="405"/>
                    </a:cubicBezTo>
                    <a:lnTo>
                      <a:pt x="270" y="405"/>
                    </a:lnTo>
                    <a:cubicBezTo>
                      <a:pt x="187" y="436"/>
                      <a:pt x="114" y="457"/>
                      <a:pt x="42" y="488"/>
                    </a:cubicBezTo>
                    <a:cubicBezTo>
                      <a:pt x="31" y="488"/>
                      <a:pt x="21" y="488"/>
                      <a:pt x="11" y="498"/>
                    </a:cubicBezTo>
                    <a:cubicBezTo>
                      <a:pt x="11" y="509"/>
                      <a:pt x="1" y="519"/>
                      <a:pt x="11" y="540"/>
                    </a:cubicBezTo>
                    <a:cubicBezTo>
                      <a:pt x="11" y="557"/>
                      <a:pt x="25" y="574"/>
                      <a:pt x="47" y="574"/>
                    </a:cubicBezTo>
                    <a:cubicBezTo>
                      <a:pt x="52" y="574"/>
                      <a:pt x="57" y="573"/>
                      <a:pt x="63" y="571"/>
                    </a:cubicBezTo>
                    <a:cubicBezTo>
                      <a:pt x="478" y="436"/>
                      <a:pt x="893" y="260"/>
                      <a:pt x="1297" y="83"/>
                    </a:cubicBezTo>
                    <a:cubicBezTo>
                      <a:pt x="1318" y="73"/>
                      <a:pt x="1328" y="42"/>
                      <a:pt x="1318" y="32"/>
                    </a:cubicBezTo>
                    <a:cubicBezTo>
                      <a:pt x="1308" y="11"/>
                      <a:pt x="1287" y="0"/>
                      <a:pt x="12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6234153" y="3071713"/>
                <a:ext cx="15007" cy="24742"/>
              </a:xfrm>
              <a:custGeom>
                <a:rect b="b" l="l" r="r" t="t"/>
                <a:pathLst>
                  <a:path extrusionOk="0" h="549" w="333">
                    <a:moveTo>
                      <a:pt x="280" y="1"/>
                    </a:moveTo>
                    <a:cubicBezTo>
                      <a:pt x="270" y="1"/>
                      <a:pt x="250" y="11"/>
                      <a:pt x="250" y="21"/>
                    </a:cubicBezTo>
                    <a:cubicBezTo>
                      <a:pt x="156" y="167"/>
                      <a:pt x="84" y="323"/>
                      <a:pt x="11" y="478"/>
                    </a:cubicBezTo>
                    <a:cubicBezTo>
                      <a:pt x="1" y="489"/>
                      <a:pt x="11" y="509"/>
                      <a:pt x="11" y="519"/>
                    </a:cubicBezTo>
                    <a:cubicBezTo>
                      <a:pt x="21" y="530"/>
                      <a:pt x="31" y="540"/>
                      <a:pt x="42" y="540"/>
                    </a:cubicBezTo>
                    <a:cubicBezTo>
                      <a:pt x="47" y="545"/>
                      <a:pt x="55" y="548"/>
                      <a:pt x="63" y="548"/>
                    </a:cubicBezTo>
                    <a:cubicBezTo>
                      <a:pt x="70" y="548"/>
                      <a:pt x="78" y="545"/>
                      <a:pt x="84" y="540"/>
                    </a:cubicBezTo>
                    <a:lnTo>
                      <a:pt x="114" y="509"/>
                    </a:lnTo>
                    <a:cubicBezTo>
                      <a:pt x="125" y="478"/>
                      <a:pt x="146" y="447"/>
                      <a:pt x="156" y="406"/>
                    </a:cubicBezTo>
                    <a:lnTo>
                      <a:pt x="156" y="426"/>
                    </a:lnTo>
                    <a:cubicBezTo>
                      <a:pt x="208" y="302"/>
                      <a:pt x="270" y="187"/>
                      <a:pt x="322" y="74"/>
                    </a:cubicBezTo>
                    <a:cubicBezTo>
                      <a:pt x="333" y="63"/>
                      <a:pt x="333" y="53"/>
                      <a:pt x="333" y="42"/>
                    </a:cubicBezTo>
                    <a:cubicBezTo>
                      <a:pt x="333" y="21"/>
                      <a:pt x="322" y="11"/>
                      <a:pt x="312" y="11"/>
                    </a:cubicBezTo>
                    <a:cubicBezTo>
                      <a:pt x="301" y="1"/>
                      <a:pt x="291" y="1"/>
                      <a:pt x="280"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6228069" y="3051658"/>
                <a:ext cx="34206" cy="52819"/>
              </a:xfrm>
              <a:custGeom>
                <a:rect b="b" l="l" r="r" t="t"/>
                <a:pathLst>
                  <a:path extrusionOk="0" h="1172" w="759">
                    <a:moveTo>
                      <a:pt x="675" y="0"/>
                    </a:moveTo>
                    <a:lnTo>
                      <a:pt x="644" y="31"/>
                    </a:lnTo>
                    <a:cubicBezTo>
                      <a:pt x="613" y="114"/>
                      <a:pt x="581" y="187"/>
                      <a:pt x="540" y="270"/>
                    </a:cubicBezTo>
                    <a:cubicBezTo>
                      <a:pt x="405" y="539"/>
                      <a:pt x="249" y="809"/>
                      <a:pt x="53" y="1037"/>
                    </a:cubicBezTo>
                    <a:lnTo>
                      <a:pt x="63" y="1027"/>
                    </a:lnTo>
                    <a:lnTo>
                      <a:pt x="63" y="1027"/>
                    </a:lnTo>
                    <a:cubicBezTo>
                      <a:pt x="53" y="1047"/>
                      <a:pt x="32" y="1068"/>
                      <a:pt x="21" y="1079"/>
                    </a:cubicBezTo>
                    <a:cubicBezTo>
                      <a:pt x="11" y="1089"/>
                      <a:pt x="0" y="1100"/>
                      <a:pt x="0" y="1120"/>
                    </a:cubicBezTo>
                    <a:cubicBezTo>
                      <a:pt x="0" y="1130"/>
                      <a:pt x="0" y="1141"/>
                      <a:pt x="11" y="1151"/>
                    </a:cubicBezTo>
                    <a:cubicBezTo>
                      <a:pt x="21" y="1162"/>
                      <a:pt x="32" y="1172"/>
                      <a:pt x="53" y="1172"/>
                    </a:cubicBezTo>
                    <a:cubicBezTo>
                      <a:pt x="63" y="1172"/>
                      <a:pt x="73" y="1172"/>
                      <a:pt x="83" y="1162"/>
                    </a:cubicBezTo>
                    <a:cubicBezTo>
                      <a:pt x="156" y="1079"/>
                      <a:pt x="219" y="1006"/>
                      <a:pt x="281" y="923"/>
                    </a:cubicBezTo>
                    <a:cubicBezTo>
                      <a:pt x="343" y="840"/>
                      <a:pt x="395" y="747"/>
                      <a:pt x="457" y="653"/>
                    </a:cubicBezTo>
                    <a:cubicBezTo>
                      <a:pt x="561" y="466"/>
                      <a:pt x="664" y="270"/>
                      <a:pt x="747" y="62"/>
                    </a:cubicBezTo>
                    <a:cubicBezTo>
                      <a:pt x="758" y="42"/>
                      <a:pt x="737" y="10"/>
                      <a:pt x="71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6225275" y="3052559"/>
                <a:ext cx="37000" cy="55568"/>
              </a:xfrm>
              <a:custGeom>
                <a:rect b="b" l="l" r="r" t="t"/>
                <a:pathLst>
                  <a:path extrusionOk="0" h="1233" w="821">
                    <a:moveTo>
                      <a:pt x="768" y="1"/>
                    </a:moveTo>
                    <a:cubicBezTo>
                      <a:pt x="768" y="1"/>
                      <a:pt x="758" y="1"/>
                      <a:pt x="747" y="11"/>
                    </a:cubicBezTo>
                    <a:cubicBezTo>
                      <a:pt x="737" y="11"/>
                      <a:pt x="737" y="22"/>
                      <a:pt x="726" y="31"/>
                    </a:cubicBezTo>
                    <a:cubicBezTo>
                      <a:pt x="696" y="125"/>
                      <a:pt x="643" y="229"/>
                      <a:pt x="602" y="322"/>
                    </a:cubicBezTo>
                    <a:lnTo>
                      <a:pt x="602" y="312"/>
                    </a:lnTo>
                    <a:cubicBezTo>
                      <a:pt x="488" y="571"/>
                      <a:pt x="343" y="810"/>
                      <a:pt x="156" y="1027"/>
                    </a:cubicBezTo>
                    <a:cubicBezTo>
                      <a:pt x="115" y="1080"/>
                      <a:pt x="73" y="1121"/>
                      <a:pt x="21" y="1173"/>
                    </a:cubicBezTo>
                    <a:cubicBezTo>
                      <a:pt x="11" y="1183"/>
                      <a:pt x="0" y="1204"/>
                      <a:pt x="21" y="1225"/>
                    </a:cubicBezTo>
                    <a:cubicBezTo>
                      <a:pt x="26" y="1230"/>
                      <a:pt x="34" y="1232"/>
                      <a:pt x="43" y="1232"/>
                    </a:cubicBezTo>
                    <a:cubicBezTo>
                      <a:pt x="52" y="1232"/>
                      <a:pt x="63" y="1230"/>
                      <a:pt x="73" y="1225"/>
                    </a:cubicBezTo>
                    <a:cubicBezTo>
                      <a:pt x="145" y="1152"/>
                      <a:pt x="218" y="1069"/>
                      <a:pt x="291" y="986"/>
                    </a:cubicBezTo>
                    <a:cubicBezTo>
                      <a:pt x="364" y="893"/>
                      <a:pt x="426" y="789"/>
                      <a:pt x="488" y="695"/>
                    </a:cubicBezTo>
                    <a:cubicBezTo>
                      <a:pt x="550" y="592"/>
                      <a:pt x="613" y="488"/>
                      <a:pt x="664" y="384"/>
                    </a:cubicBezTo>
                    <a:cubicBezTo>
                      <a:pt x="716" y="280"/>
                      <a:pt x="768" y="167"/>
                      <a:pt x="809" y="63"/>
                    </a:cubicBezTo>
                    <a:cubicBezTo>
                      <a:pt x="820" y="42"/>
                      <a:pt x="809" y="11"/>
                      <a:pt x="789" y="11"/>
                    </a:cubicBezTo>
                    <a:cubicBezTo>
                      <a:pt x="779" y="1"/>
                      <a:pt x="779" y="1"/>
                      <a:pt x="76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6226176" y="3048368"/>
                <a:ext cx="39840" cy="60661"/>
              </a:xfrm>
              <a:custGeom>
                <a:rect b="b" l="l" r="r" t="t"/>
                <a:pathLst>
                  <a:path extrusionOk="0" h="1346" w="884">
                    <a:moveTo>
                      <a:pt x="831" y="0"/>
                    </a:moveTo>
                    <a:cubicBezTo>
                      <a:pt x="810" y="0"/>
                      <a:pt x="789" y="11"/>
                      <a:pt x="789" y="32"/>
                    </a:cubicBezTo>
                    <a:cubicBezTo>
                      <a:pt x="738" y="156"/>
                      <a:pt x="686" y="281"/>
                      <a:pt x="623" y="394"/>
                    </a:cubicBezTo>
                    <a:cubicBezTo>
                      <a:pt x="499" y="654"/>
                      <a:pt x="354" y="903"/>
                      <a:pt x="167" y="1120"/>
                    </a:cubicBezTo>
                    <a:lnTo>
                      <a:pt x="157" y="1131"/>
                    </a:lnTo>
                    <a:cubicBezTo>
                      <a:pt x="115" y="1183"/>
                      <a:pt x="74" y="1224"/>
                      <a:pt x="22" y="1276"/>
                    </a:cubicBezTo>
                    <a:cubicBezTo>
                      <a:pt x="1" y="1286"/>
                      <a:pt x="1" y="1318"/>
                      <a:pt x="22" y="1328"/>
                    </a:cubicBezTo>
                    <a:cubicBezTo>
                      <a:pt x="28" y="1340"/>
                      <a:pt x="38" y="1345"/>
                      <a:pt x="49" y="1345"/>
                    </a:cubicBezTo>
                    <a:cubicBezTo>
                      <a:pt x="57" y="1345"/>
                      <a:pt x="65" y="1343"/>
                      <a:pt x="74" y="1339"/>
                    </a:cubicBezTo>
                    <a:cubicBezTo>
                      <a:pt x="157" y="1245"/>
                      <a:pt x="240" y="1162"/>
                      <a:pt x="323" y="1058"/>
                    </a:cubicBezTo>
                    <a:cubicBezTo>
                      <a:pt x="395" y="965"/>
                      <a:pt x="468" y="851"/>
                      <a:pt x="540" y="747"/>
                    </a:cubicBezTo>
                    <a:lnTo>
                      <a:pt x="727" y="405"/>
                    </a:lnTo>
                    <a:cubicBezTo>
                      <a:pt x="779" y="290"/>
                      <a:pt x="831" y="177"/>
                      <a:pt x="872" y="62"/>
                    </a:cubicBezTo>
                    <a:cubicBezTo>
                      <a:pt x="883" y="42"/>
                      <a:pt x="872" y="11"/>
                      <a:pt x="8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6224328" y="3056750"/>
                <a:ext cx="37451" cy="56244"/>
              </a:xfrm>
              <a:custGeom>
                <a:rect b="b" l="l" r="r" t="t"/>
                <a:pathLst>
                  <a:path extrusionOk="0" h="1248" w="831">
                    <a:moveTo>
                      <a:pt x="768" y="1"/>
                    </a:moveTo>
                    <a:cubicBezTo>
                      <a:pt x="758" y="12"/>
                      <a:pt x="747" y="12"/>
                      <a:pt x="737" y="32"/>
                    </a:cubicBezTo>
                    <a:cubicBezTo>
                      <a:pt x="644" y="219"/>
                      <a:pt x="551" y="406"/>
                      <a:pt x="436" y="582"/>
                    </a:cubicBezTo>
                    <a:cubicBezTo>
                      <a:pt x="332" y="779"/>
                      <a:pt x="208" y="955"/>
                      <a:pt x="63" y="1121"/>
                    </a:cubicBezTo>
                    <a:cubicBezTo>
                      <a:pt x="53" y="1142"/>
                      <a:pt x="32" y="1153"/>
                      <a:pt x="21" y="1173"/>
                    </a:cubicBezTo>
                    <a:cubicBezTo>
                      <a:pt x="11" y="1183"/>
                      <a:pt x="11" y="1194"/>
                      <a:pt x="11" y="1204"/>
                    </a:cubicBezTo>
                    <a:cubicBezTo>
                      <a:pt x="0" y="1215"/>
                      <a:pt x="11" y="1225"/>
                      <a:pt x="21" y="1236"/>
                    </a:cubicBezTo>
                    <a:cubicBezTo>
                      <a:pt x="27" y="1241"/>
                      <a:pt x="40" y="1247"/>
                      <a:pt x="52" y="1247"/>
                    </a:cubicBezTo>
                    <a:cubicBezTo>
                      <a:pt x="61" y="1247"/>
                      <a:pt x="69" y="1244"/>
                      <a:pt x="73" y="1236"/>
                    </a:cubicBezTo>
                    <a:cubicBezTo>
                      <a:pt x="146" y="1153"/>
                      <a:pt x="208" y="1080"/>
                      <a:pt x="281" y="997"/>
                    </a:cubicBezTo>
                    <a:cubicBezTo>
                      <a:pt x="353" y="893"/>
                      <a:pt x="415" y="800"/>
                      <a:pt x="478" y="696"/>
                    </a:cubicBezTo>
                    <a:cubicBezTo>
                      <a:pt x="602" y="499"/>
                      <a:pt x="717" y="291"/>
                      <a:pt x="820" y="84"/>
                    </a:cubicBezTo>
                    <a:cubicBezTo>
                      <a:pt x="830" y="74"/>
                      <a:pt x="830" y="63"/>
                      <a:pt x="830" y="42"/>
                    </a:cubicBezTo>
                    <a:cubicBezTo>
                      <a:pt x="830" y="32"/>
                      <a:pt x="820" y="21"/>
                      <a:pt x="810" y="12"/>
                    </a:cubicBezTo>
                    <a:cubicBezTo>
                      <a:pt x="800" y="12"/>
                      <a:pt x="789" y="1"/>
                      <a:pt x="779"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6220137" y="3064232"/>
                <a:ext cx="35558" cy="53360"/>
              </a:xfrm>
              <a:custGeom>
                <a:rect b="b" l="l" r="r" t="t"/>
                <a:pathLst>
                  <a:path extrusionOk="0" h="1184" w="789">
                    <a:moveTo>
                      <a:pt x="716" y="1"/>
                    </a:moveTo>
                    <a:cubicBezTo>
                      <a:pt x="706" y="11"/>
                      <a:pt x="695" y="11"/>
                      <a:pt x="685" y="32"/>
                    </a:cubicBezTo>
                    <a:cubicBezTo>
                      <a:pt x="591" y="219"/>
                      <a:pt x="488" y="406"/>
                      <a:pt x="374" y="582"/>
                    </a:cubicBezTo>
                    <a:cubicBezTo>
                      <a:pt x="259" y="768"/>
                      <a:pt x="146" y="934"/>
                      <a:pt x="10" y="1100"/>
                    </a:cubicBezTo>
                    <a:cubicBezTo>
                      <a:pt x="1" y="1111"/>
                      <a:pt x="1" y="1132"/>
                      <a:pt x="1" y="1142"/>
                    </a:cubicBezTo>
                    <a:cubicBezTo>
                      <a:pt x="1" y="1153"/>
                      <a:pt x="10" y="1162"/>
                      <a:pt x="21" y="1173"/>
                    </a:cubicBezTo>
                    <a:cubicBezTo>
                      <a:pt x="31" y="1183"/>
                      <a:pt x="52" y="1183"/>
                      <a:pt x="63" y="1183"/>
                    </a:cubicBezTo>
                    <a:cubicBezTo>
                      <a:pt x="73" y="1173"/>
                      <a:pt x="84" y="1173"/>
                      <a:pt x="93" y="1162"/>
                    </a:cubicBezTo>
                    <a:cubicBezTo>
                      <a:pt x="229" y="997"/>
                      <a:pt x="353" y="821"/>
                      <a:pt x="467" y="644"/>
                    </a:cubicBezTo>
                    <a:cubicBezTo>
                      <a:pt x="581" y="457"/>
                      <a:pt x="674" y="281"/>
                      <a:pt x="778" y="84"/>
                    </a:cubicBezTo>
                    <a:cubicBezTo>
                      <a:pt x="778" y="74"/>
                      <a:pt x="789" y="63"/>
                      <a:pt x="778" y="53"/>
                    </a:cubicBezTo>
                    <a:cubicBezTo>
                      <a:pt x="778" y="32"/>
                      <a:pt x="768" y="21"/>
                      <a:pt x="757" y="11"/>
                    </a:cubicBezTo>
                    <a:cubicBezTo>
                      <a:pt x="747" y="11"/>
                      <a:pt x="737" y="1"/>
                      <a:pt x="7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6201884" y="3089966"/>
                <a:ext cx="40741" cy="47501"/>
              </a:xfrm>
              <a:custGeom>
                <a:rect b="b" l="l" r="r" t="t"/>
                <a:pathLst>
                  <a:path extrusionOk="0" h="1054" w="904">
                    <a:moveTo>
                      <a:pt x="851" y="1"/>
                    </a:moveTo>
                    <a:cubicBezTo>
                      <a:pt x="830" y="1"/>
                      <a:pt x="820" y="1"/>
                      <a:pt x="810" y="21"/>
                    </a:cubicBezTo>
                    <a:cubicBezTo>
                      <a:pt x="747" y="114"/>
                      <a:pt x="675" y="197"/>
                      <a:pt x="613" y="291"/>
                    </a:cubicBezTo>
                    <a:cubicBezTo>
                      <a:pt x="540" y="384"/>
                      <a:pt x="468" y="478"/>
                      <a:pt x="385" y="571"/>
                    </a:cubicBezTo>
                    <a:cubicBezTo>
                      <a:pt x="385" y="571"/>
                      <a:pt x="385" y="571"/>
                      <a:pt x="386" y="571"/>
                    </a:cubicBezTo>
                    <a:lnTo>
                      <a:pt x="386" y="571"/>
                    </a:lnTo>
                    <a:cubicBezTo>
                      <a:pt x="265" y="712"/>
                      <a:pt x="154" y="833"/>
                      <a:pt x="21" y="955"/>
                    </a:cubicBezTo>
                    <a:cubicBezTo>
                      <a:pt x="1" y="976"/>
                      <a:pt x="1" y="1006"/>
                      <a:pt x="21" y="1038"/>
                    </a:cubicBezTo>
                    <a:cubicBezTo>
                      <a:pt x="27" y="1048"/>
                      <a:pt x="40" y="1054"/>
                      <a:pt x="54" y="1054"/>
                    </a:cubicBezTo>
                    <a:cubicBezTo>
                      <a:pt x="68" y="1054"/>
                      <a:pt x="84" y="1048"/>
                      <a:pt x="94" y="1038"/>
                    </a:cubicBezTo>
                    <a:cubicBezTo>
                      <a:pt x="240" y="893"/>
                      <a:pt x="374" y="747"/>
                      <a:pt x="509" y="591"/>
                    </a:cubicBezTo>
                    <a:cubicBezTo>
                      <a:pt x="644" y="426"/>
                      <a:pt x="768" y="250"/>
                      <a:pt x="883" y="73"/>
                    </a:cubicBezTo>
                    <a:cubicBezTo>
                      <a:pt x="903" y="52"/>
                      <a:pt x="893" y="21"/>
                      <a:pt x="87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6"/>
              <p:cNvSpPr/>
              <p:nvPr/>
            </p:nvSpPr>
            <p:spPr>
              <a:xfrm>
                <a:off x="6194899" y="3097898"/>
                <a:ext cx="39299" cy="46194"/>
              </a:xfrm>
              <a:custGeom>
                <a:rect b="b" l="l" r="r" t="t"/>
                <a:pathLst>
                  <a:path extrusionOk="0" h="1025" w="872">
                    <a:moveTo>
                      <a:pt x="830" y="1"/>
                    </a:moveTo>
                    <a:cubicBezTo>
                      <a:pt x="819" y="1"/>
                      <a:pt x="809" y="1"/>
                      <a:pt x="799" y="11"/>
                    </a:cubicBezTo>
                    <a:cubicBezTo>
                      <a:pt x="644" y="229"/>
                      <a:pt x="498" y="436"/>
                      <a:pt x="332" y="644"/>
                    </a:cubicBezTo>
                    <a:cubicBezTo>
                      <a:pt x="229" y="758"/>
                      <a:pt x="125" y="862"/>
                      <a:pt x="21" y="955"/>
                    </a:cubicBezTo>
                    <a:cubicBezTo>
                      <a:pt x="0" y="976"/>
                      <a:pt x="0" y="996"/>
                      <a:pt x="10" y="1007"/>
                    </a:cubicBezTo>
                    <a:cubicBezTo>
                      <a:pt x="22" y="1019"/>
                      <a:pt x="34" y="1024"/>
                      <a:pt x="45" y="1024"/>
                    </a:cubicBezTo>
                    <a:cubicBezTo>
                      <a:pt x="52" y="1024"/>
                      <a:pt x="58" y="1022"/>
                      <a:pt x="63" y="1017"/>
                    </a:cubicBezTo>
                    <a:cubicBezTo>
                      <a:pt x="146" y="945"/>
                      <a:pt x="208" y="872"/>
                      <a:pt x="280" y="800"/>
                    </a:cubicBezTo>
                    <a:cubicBezTo>
                      <a:pt x="353" y="727"/>
                      <a:pt x="415" y="644"/>
                      <a:pt x="487" y="561"/>
                    </a:cubicBezTo>
                    <a:cubicBezTo>
                      <a:pt x="612" y="395"/>
                      <a:pt x="736" y="229"/>
                      <a:pt x="861" y="53"/>
                    </a:cubicBezTo>
                    <a:cubicBezTo>
                      <a:pt x="872" y="42"/>
                      <a:pt x="861" y="11"/>
                      <a:pt x="85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6"/>
              <p:cNvSpPr/>
              <p:nvPr/>
            </p:nvSpPr>
            <p:spPr>
              <a:xfrm>
                <a:off x="5437575" y="2638835"/>
                <a:ext cx="322097" cy="682097"/>
              </a:xfrm>
              <a:custGeom>
                <a:rect b="b" l="l" r="r" t="t"/>
                <a:pathLst>
                  <a:path extrusionOk="0" h="15135" w="7147">
                    <a:moveTo>
                      <a:pt x="7147" y="0"/>
                    </a:moveTo>
                    <a:cubicBezTo>
                      <a:pt x="6390" y="270"/>
                      <a:pt x="5653" y="613"/>
                      <a:pt x="4938" y="1038"/>
                    </a:cubicBezTo>
                    <a:cubicBezTo>
                      <a:pt x="4159" y="1515"/>
                      <a:pt x="3433" y="2054"/>
                      <a:pt x="2801" y="2667"/>
                    </a:cubicBezTo>
                    <a:cubicBezTo>
                      <a:pt x="2490" y="2967"/>
                      <a:pt x="2199" y="3278"/>
                      <a:pt x="1939" y="3610"/>
                    </a:cubicBezTo>
                    <a:cubicBezTo>
                      <a:pt x="1690" y="3911"/>
                      <a:pt x="1494" y="4202"/>
                      <a:pt x="1307" y="4502"/>
                    </a:cubicBezTo>
                    <a:cubicBezTo>
                      <a:pt x="985" y="5042"/>
                      <a:pt x="715" y="5654"/>
                      <a:pt x="498" y="6328"/>
                    </a:cubicBezTo>
                    <a:cubicBezTo>
                      <a:pt x="280" y="6982"/>
                      <a:pt x="145" y="7676"/>
                      <a:pt x="62" y="8382"/>
                    </a:cubicBezTo>
                    <a:cubicBezTo>
                      <a:pt x="0" y="9087"/>
                      <a:pt x="10" y="9782"/>
                      <a:pt x="104" y="10467"/>
                    </a:cubicBezTo>
                    <a:cubicBezTo>
                      <a:pt x="197" y="11152"/>
                      <a:pt x="383" y="11784"/>
                      <a:pt x="664" y="12365"/>
                    </a:cubicBezTo>
                    <a:cubicBezTo>
                      <a:pt x="944" y="12946"/>
                      <a:pt x="1349" y="13475"/>
                      <a:pt x="1826" y="13879"/>
                    </a:cubicBezTo>
                    <a:cubicBezTo>
                      <a:pt x="2158" y="14160"/>
                      <a:pt x="2531" y="14398"/>
                      <a:pt x="2946" y="14575"/>
                    </a:cubicBezTo>
                    <a:cubicBezTo>
                      <a:pt x="3163" y="14668"/>
                      <a:pt x="3392" y="14751"/>
                      <a:pt x="3631" y="14813"/>
                    </a:cubicBezTo>
                    <a:cubicBezTo>
                      <a:pt x="3869" y="14875"/>
                      <a:pt x="4129" y="14927"/>
                      <a:pt x="4419" y="14958"/>
                    </a:cubicBezTo>
                    <a:lnTo>
                      <a:pt x="4450" y="14958"/>
                    </a:lnTo>
                    <a:cubicBezTo>
                      <a:pt x="4958" y="15083"/>
                      <a:pt x="5528" y="15135"/>
                      <a:pt x="6182" y="15135"/>
                    </a:cubicBezTo>
                    <a:lnTo>
                      <a:pt x="6431" y="15135"/>
                    </a:lnTo>
                    <a:cubicBezTo>
                      <a:pt x="6556" y="15135"/>
                      <a:pt x="6669" y="15124"/>
                      <a:pt x="6794" y="15124"/>
                    </a:cubicBezTo>
                    <a:cubicBezTo>
                      <a:pt x="6628" y="15093"/>
                      <a:pt x="6473" y="15062"/>
                      <a:pt x="6307" y="15031"/>
                    </a:cubicBezTo>
                    <a:cubicBezTo>
                      <a:pt x="5975" y="14958"/>
                      <a:pt x="5643" y="14875"/>
                      <a:pt x="5311" y="14771"/>
                    </a:cubicBezTo>
                    <a:cubicBezTo>
                      <a:pt x="4989" y="14679"/>
                      <a:pt x="4668" y="14575"/>
                      <a:pt x="4357" y="14440"/>
                    </a:cubicBezTo>
                    <a:cubicBezTo>
                      <a:pt x="3765" y="14191"/>
                      <a:pt x="3205" y="13869"/>
                      <a:pt x="2728" y="13444"/>
                    </a:cubicBezTo>
                    <a:cubicBezTo>
                      <a:pt x="2500" y="13247"/>
                      <a:pt x="2292" y="13019"/>
                      <a:pt x="2105" y="12770"/>
                    </a:cubicBezTo>
                    <a:cubicBezTo>
                      <a:pt x="1919" y="12521"/>
                      <a:pt x="1763" y="12240"/>
                      <a:pt x="1639" y="11950"/>
                    </a:cubicBezTo>
                    <a:cubicBezTo>
                      <a:pt x="1515" y="11639"/>
                      <a:pt x="1411" y="11318"/>
                      <a:pt x="1358" y="10975"/>
                    </a:cubicBezTo>
                    <a:cubicBezTo>
                      <a:pt x="1328" y="10799"/>
                      <a:pt x="1307" y="10612"/>
                      <a:pt x="1286" y="10426"/>
                    </a:cubicBezTo>
                    <a:cubicBezTo>
                      <a:pt x="1276" y="10228"/>
                      <a:pt x="1276" y="10041"/>
                      <a:pt x="1276" y="9855"/>
                    </a:cubicBezTo>
                    <a:cubicBezTo>
                      <a:pt x="1276" y="9087"/>
                      <a:pt x="1358" y="8319"/>
                      <a:pt x="1524" y="7573"/>
                    </a:cubicBezTo>
                    <a:cubicBezTo>
                      <a:pt x="1690" y="6836"/>
                      <a:pt x="1919" y="6110"/>
                      <a:pt x="2230" y="5415"/>
                    </a:cubicBezTo>
                    <a:cubicBezTo>
                      <a:pt x="2842" y="4036"/>
                      <a:pt x="3724" y="2770"/>
                      <a:pt x="4813" y="1712"/>
                    </a:cubicBezTo>
                    <a:cubicBezTo>
                      <a:pt x="5362" y="1194"/>
                      <a:pt x="5964" y="716"/>
                      <a:pt x="6607" y="311"/>
                    </a:cubicBezTo>
                    <a:cubicBezTo>
                      <a:pt x="6784" y="198"/>
                      <a:pt x="6960" y="94"/>
                      <a:pt x="714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6"/>
              <p:cNvSpPr/>
              <p:nvPr/>
            </p:nvSpPr>
            <p:spPr>
              <a:xfrm>
                <a:off x="5927916" y="3024031"/>
                <a:ext cx="87025" cy="65979"/>
              </a:xfrm>
              <a:custGeom>
                <a:rect b="b" l="l" r="r" t="t"/>
                <a:pathLst>
                  <a:path extrusionOk="0" h="1464" w="1931">
                    <a:moveTo>
                      <a:pt x="769" y="1"/>
                    </a:moveTo>
                    <a:cubicBezTo>
                      <a:pt x="738" y="1"/>
                      <a:pt x="706" y="11"/>
                      <a:pt x="686" y="32"/>
                    </a:cubicBezTo>
                    <a:lnTo>
                      <a:pt x="676" y="32"/>
                    </a:lnTo>
                    <a:cubicBezTo>
                      <a:pt x="665" y="42"/>
                      <a:pt x="665" y="42"/>
                      <a:pt x="655" y="42"/>
                    </a:cubicBezTo>
                    <a:cubicBezTo>
                      <a:pt x="603" y="74"/>
                      <a:pt x="582" y="136"/>
                      <a:pt x="613" y="187"/>
                    </a:cubicBezTo>
                    <a:cubicBezTo>
                      <a:pt x="634" y="250"/>
                      <a:pt x="655" y="302"/>
                      <a:pt x="686" y="364"/>
                    </a:cubicBezTo>
                    <a:cubicBezTo>
                      <a:pt x="727" y="509"/>
                      <a:pt x="759" y="634"/>
                      <a:pt x="769" y="768"/>
                    </a:cubicBezTo>
                    <a:cubicBezTo>
                      <a:pt x="769" y="841"/>
                      <a:pt x="769" y="903"/>
                      <a:pt x="759" y="976"/>
                    </a:cubicBezTo>
                    <a:cubicBezTo>
                      <a:pt x="748" y="1017"/>
                      <a:pt x="738" y="1049"/>
                      <a:pt x="727" y="1079"/>
                    </a:cubicBezTo>
                    <a:cubicBezTo>
                      <a:pt x="706" y="1100"/>
                      <a:pt x="696" y="1121"/>
                      <a:pt x="686" y="1142"/>
                    </a:cubicBezTo>
                    <a:cubicBezTo>
                      <a:pt x="665" y="1162"/>
                      <a:pt x="634" y="1183"/>
                      <a:pt x="613" y="1204"/>
                    </a:cubicBezTo>
                    <a:lnTo>
                      <a:pt x="551" y="1235"/>
                    </a:lnTo>
                    <a:cubicBezTo>
                      <a:pt x="530" y="1235"/>
                      <a:pt x="510" y="1245"/>
                      <a:pt x="499" y="1245"/>
                    </a:cubicBezTo>
                    <a:lnTo>
                      <a:pt x="468" y="1245"/>
                    </a:lnTo>
                    <a:cubicBezTo>
                      <a:pt x="457" y="1245"/>
                      <a:pt x="447" y="1245"/>
                      <a:pt x="437" y="1235"/>
                    </a:cubicBezTo>
                    <a:cubicBezTo>
                      <a:pt x="416" y="1235"/>
                      <a:pt x="406" y="1225"/>
                      <a:pt x="385" y="1225"/>
                    </a:cubicBezTo>
                    <a:cubicBezTo>
                      <a:pt x="364" y="1215"/>
                      <a:pt x="344" y="1194"/>
                      <a:pt x="323" y="1183"/>
                    </a:cubicBezTo>
                    <a:cubicBezTo>
                      <a:pt x="312" y="1162"/>
                      <a:pt x="291" y="1152"/>
                      <a:pt x="281" y="1132"/>
                    </a:cubicBezTo>
                    <a:cubicBezTo>
                      <a:pt x="261" y="1100"/>
                      <a:pt x="250" y="1079"/>
                      <a:pt x="240" y="1049"/>
                    </a:cubicBezTo>
                    <a:cubicBezTo>
                      <a:pt x="229" y="1017"/>
                      <a:pt x="229" y="976"/>
                      <a:pt x="219" y="945"/>
                    </a:cubicBezTo>
                    <a:cubicBezTo>
                      <a:pt x="208" y="893"/>
                      <a:pt x="157" y="862"/>
                      <a:pt x="115" y="862"/>
                    </a:cubicBezTo>
                    <a:lnTo>
                      <a:pt x="95" y="862"/>
                    </a:lnTo>
                    <a:cubicBezTo>
                      <a:pt x="63" y="872"/>
                      <a:pt x="32" y="883"/>
                      <a:pt x="22" y="903"/>
                    </a:cubicBezTo>
                    <a:cubicBezTo>
                      <a:pt x="1" y="934"/>
                      <a:pt x="1" y="955"/>
                      <a:pt x="1" y="996"/>
                    </a:cubicBezTo>
                    <a:cubicBezTo>
                      <a:pt x="12" y="1059"/>
                      <a:pt x="32" y="1111"/>
                      <a:pt x="42" y="1142"/>
                    </a:cubicBezTo>
                    <a:cubicBezTo>
                      <a:pt x="63" y="1194"/>
                      <a:pt x="84" y="1235"/>
                      <a:pt x="115" y="1277"/>
                    </a:cubicBezTo>
                    <a:cubicBezTo>
                      <a:pt x="167" y="1349"/>
                      <a:pt x="240" y="1401"/>
                      <a:pt x="333" y="1443"/>
                    </a:cubicBezTo>
                    <a:cubicBezTo>
                      <a:pt x="364" y="1453"/>
                      <a:pt x="416" y="1464"/>
                      <a:pt x="457" y="1464"/>
                    </a:cubicBezTo>
                    <a:cubicBezTo>
                      <a:pt x="510" y="1464"/>
                      <a:pt x="551" y="1464"/>
                      <a:pt x="603" y="1443"/>
                    </a:cubicBezTo>
                    <a:cubicBezTo>
                      <a:pt x="696" y="1422"/>
                      <a:pt x="789" y="1360"/>
                      <a:pt x="862" y="1266"/>
                    </a:cubicBezTo>
                    <a:cubicBezTo>
                      <a:pt x="945" y="1162"/>
                      <a:pt x="987" y="1028"/>
                      <a:pt x="987" y="841"/>
                    </a:cubicBezTo>
                    <a:cubicBezTo>
                      <a:pt x="1100" y="945"/>
                      <a:pt x="1246" y="996"/>
                      <a:pt x="1381" y="1007"/>
                    </a:cubicBezTo>
                    <a:lnTo>
                      <a:pt x="1402" y="1007"/>
                    </a:lnTo>
                    <a:cubicBezTo>
                      <a:pt x="1411" y="1008"/>
                      <a:pt x="1420" y="1008"/>
                      <a:pt x="1429" y="1008"/>
                    </a:cubicBezTo>
                    <a:cubicBezTo>
                      <a:pt x="1605" y="1008"/>
                      <a:pt x="1758" y="918"/>
                      <a:pt x="1837" y="789"/>
                    </a:cubicBezTo>
                    <a:cubicBezTo>
                      <a:pt x="1930" y="623"/>
                      <a:pt x="1920" y="416"/>
                      <a:pt x="1817" y="167"/>
                    </a:cubicBezTo>
                    <a:cubicBezTo>
                      <a:pt x="1806" y="125"/>
                      <a:pt x="1764" y="104"/>
                      <a:pt x="1723" y="104"/>
                    </a:cubicBezTo>
                    <a:cubicBezTo>
                      <a:pt x="1702" y="104"/>
                      <a:pt x="1681" y="104"/>
                      <a:pt x="1671" y="115"/>
                    </a:cubicBezTo>
                    <a:cubicBezTo>
                      <a:pt x="1619" y="136"/>
                      <a:pt x="1598" y="198"/>
                      <a:pt x="1619" y="260"/>
                    </a:cubicBezTo>
                    <a:lnTo>
                      <a:pt x="1640" y="302"/>
                    </a:lnTo>
                    <a:lnTo>
                      <a:pt x="1640" y="312"/>
                    </a:lnTo>
                    <a:cubicBezTo>
                      <a:pt x="1661" y="385"/>
                      <a:pt x="1671" y="447"/>
                      <a:pt x="1681" y="499"/>
                    </a:cubicBezTo>
                    <a:cubicBezTo>
                      <a:pt x="1681" y="530"/>
                      <a:pt x="1681" y="561"/>
                      <a:pt x="1671" y="592"/>
                    </a:cubicBezTo>
                    <a:cubicBezTo>
                      <a:pt x="1671" y="613"/>
                      <a:pt x="1661" y="634"/>
                      <a:pt x="1651" y="655"/>
                    </a:cubicBezTo>
                    <a:cubicBezTo>
                      <a:pt x="1640" y="675"/>
                      <a:pt x="1630" y="696"/>
                      <a:pt x="1619" y="706"/>
                    </a:cubicBezTo>
                    <a:cubicBezTo>
                      <a:pt x="1609" y="717"/>
                      <a:pt x="1598" y="727"/>
                      <a:pt x="1578" y="738"/>
                    </a:cubicBezTo>
                    <a:cubicBezTo>
                      <a:pt x="1568" y="747"/>
                      <a:pt x="1547" y="758"/>
                      <a:pt x="1526" y="768"/>
                    </a:cubicBezTo>
                    <a:cubicBezTo>
                      <a:pt x="1505" y="779"/>
                      <a:pt x="1474" y="779"/>
                      <a:pt x="1443" y="789"/>
                    </a:cubicBezTo>
                    <a:lnTo>
                      <a:pt x="1402" y="789"/>
                    </a:lnTo>
                    <a:cubicBezTo>
                      <a:pt x="1381" y="789"/>
                      <a:pt x="1360" y="779"/>
                      <a:pt x="1339" y="779"/>
                    </a:cubicBezTo>
                    <a:cubicBezTo>
                      <a:pt x="1298" y="768"/>
                      <a:pt x="1266" y="758"/>
                      <a:pt x="1225" y="738"/>
                    </a:cubicBezTo>
                    <a:cubicBezTo>
                      <a:pt x="1183" y="717"/>
                      <a:pt x="1142" y="685"/>
                      <a:pt x="1111" y="655"/>
                    </a:cubicBezTo>
                    <a:cubicBezTo>
                      <a:pt x="1070" y="623"/>
                      <a:pt x="1038" y="592"/>
                      <a:pt x="1008" y="540"/>
                    </a:cubicBezTo>
                    <a:cubicBezTo>
                      <a:pt x="976" y="489"/>
                      <a:pt x="945" y="436"/>
                      <a:pt x="925" y="374"/>
                    </a:cubicBezTo>
                    <a:cubicBezTo>
                      <a:pt x="893" y="291"/>
                      <a:pt x="883" y="208"/>
                      <a:pt x="872" y="125"/>
                    </a:cubicBezTo>
                    <a:cubicBezTo>
                      <a:pt x="872" y="94"/>
                      <a:pt x="862" y="63"/>
                      <a:pt x="842" y="42"/>
                    </a:cubicBezTo>
                    <a:cubicBezTo>
                      <a:pt x="831" y="21"/>
                      <a:pt x="800" y="1"/>
                      <a:pt x="7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
              <p:cNvSpPr/>
              <p:nvPr/>
            </p:nvSpPr>
            <p:spPr>
              <a:xfrm>
                <a:off x="5905066" y="2973104"/>
                <a:ext cx="81798" cy="60796"/>
              </a:xfrm>
              <a:custGeom>
                <a:rect b="b" l="l" r="r" t="t"/>
                <a:pathLst>
                  <a:path extrusionOk="0" h="1349" w="1815">
                    <a:moveTo>
                      <a:pt x="1276" y="0"/>
                    </a:moveTo>
                    <a:cubicBezTo>
                      <a:pt x="1203" y="10"/>
                      <a:pt x="1130" y="21"/>
                      <a:pt x="1068" y="31"/>
                    </a:cubicBezTo>
                    <a:cubicBezTo>
                      <a:pt x="1006" y="52"/>
                      <a:pt x="923" y="73"/>
                      <a:pt x="840" y="104"/>
                    </a:cubicBezTo>
                    <a:cubicBezTo>
                      <a:pt x="705" y="156"/>
                      <a:pt x="560" y="229"/>
                      <a:pt x="436" y="312"/>
                    </a:cubicBezTo>
                    <a:cubicBezTo>
                      <a:pt x="383" y="353"/>
                      <a:pt x="332" y="384"/>
                      <a:pt x="280" y="436"/>
                    </a:cubicBezTo>
                    <a:cubicBezTo>
                      <a:pt x="238" y="467"/>
                      <a:pt x="197" y="519"/>
                      <a:pt x="166" y="570"/>
                    </a:cubicBezTo>
                    <a:cubicBezTo>
                      <a:pt x="42" y="736"/>
                      <a:pt x="0" y="882"/>
                      <a:pt x="52" y="996"/>
                    </a:cubicBezTo>
                    <a:cubicBezTo>
                      <a:pt x="104" y="1131"/>
                      <a:pt x="249" y="1204"/>
                      <a:pt x="363" y="1234"/>
                    </a:cubicBezTo>
                    <a:cubicBezTo>
                      <a:pt x="436" y="1266"/>
                      <a:pt x="519" y="1276"/>
                      <a:pt x="591" y="1287"/>
                    </a:cubicBezTo>
                    <a:cubicBezTo>
                      <a:pt x="674" y="1307"/>
                      <a:pt x="757" y="1317"/>
                      <a:pt x="840" y="1317"/>
                    </a:cubicBezTo>
                    <a:cubicBezTo>
                      <a:pt x="923" y="1328"/>
                      <a:pt x="1006" y="1328"/>
                      <a:pt x="1100" y="1338"/>
                    </a:cubicBezTo>
                    <a:lnTo>
                      <a:pt x="1245" y="1338"/>
                    </a:lnTo>
                    <a:cubicBezTo>
                      <a:pt x="1245" y="1349"/>
                      <a:pt x="1255" y="1349"/>
                      <a:pt x="1266" y="1349"/>
                    </a:cubicBezTo>
                    <a:cubicBezTo>
                      <a:pt x="1276" y="1349"/>
                      <a:pt x="1296" y="1349"/>
                      <a:pt x="1307" y="1338"/>
                    </a:cubicBezTo>
                    <a:cubicBezTo>
                      <a:pt x="1379" y="1266"/>
                      <a:pt x="1442" y="1193"/>
                      <a:pt x="1525" y="1079"/>
                    </a:cubicBezTo>
                    <a:cubicBezTo>
                      <a:pt x="1607" y="965"/>
                      <a:pt x="1681" y="840"/>
                      <a:pt x="1732" y="726"/>
                    </a:cubicBezTo>
                    <a:cubicBezTo>
                      <a:pt x="1794" y="591"/>
                      <a:pt x="1815" y="478"/>
                      <a:pt x="1805" y="363"/>
                    </a:cubicBezTo>
                    <a:cubicBezTo>
                      <a:pt x="1805" y="342"/>
                      <a:pt x="1805" y="312"/>
                      <a:pt x="1794" y="291"/>
                    </a:cubicBezTo>
                    <a:cubicBezTo>
                      <a:pt x="1784" y="259"/>
                      <a:pt x="1773" y="239"/>
                      <a:pt x="1764" y="218"/>
                    </a:cubicBezTo>
                    <a:cubicBezTo>
                      <a:pt x="1743" y="166"/>
                      <a:pt x="1701" y="114"/>
                      <a:pt x="1639" y="83"/>
                    </a:cubicBezTo>
                    <a:cubicBezTo>
                      <a:pt x="1587" y="52"/>
                      <a:pt x="1535" y="31"/>
                      <a:pt x="1462" y="10"/>
                    </a:cubicBezTo>
                    <a:cubicBezTo>
                      <a:pt x="1400" y="10"/>
                      <a:pt x="1349" y="0"/>
                      <a:pt x="127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6"/>
              <p:cNvSpPr/>
              <p:nvPr/>
            </p:nvSpPr>
            <p:spPr>
              <a:xfrm>
                <a:off x="5927465" y="3026375"/>
                <a:ext cx="30916" cy="6129"/>
              </a:xfrm>
              <a:custGeom>
                <a:rect b="b" l="l" r="r" t="t"/>
                <a:pathLst>
                  <a:path extrusionOk="0" h="136" w="686">
                    <a:moveTo>
                      <a:pt x="42" y="1"/>
                    </a:moveTo>
                    <a:cubicBezTo>
                      <a:pt x="32" y="1"/>
                      <a:pt x="22" y="1"/>
                      <a:pt x="22" y="11"/>
                    </a:cubicBezTo>
                    <a:cubicBezTo>
                      <a:pt x="11" y="11"/>
                      <a:pt x="1" y="22"/>
                      <a:pt x="1" y="32"/>
                    </a:cubicBezTo>
                    <a:cubicBezTo>
                      <a:pt x="1" y="42"/>
                      <a:pt x="1" y="52"/>
                      <a:pt x="11" y="63"/>
                    </a:cubicBezTo>
                    <a:cubicBezTo>
                      <a:pt x="11" y="63"/>
                      <a:pt x="22" y="73"/>
                      <a:pt x="32" y="73"/>
                    </a:cubicBezTo>
                    <a:cubicBezTo>
                      <a:pt x="135" y="73"/>
                      <a:pt x="229" y="84"/>
                      <a:pt x="322" y="94"/>
                    </a:cubicBezTo>
                    <a:cubicBezTo>
                      <a:pt x="437" y="115"/>
                      <a:pt x="540" y="125"/>
                      <a:pt x="644" y="135"/>
                    </a:cubicBezTo>
                    <a:cubicBezTo>
                      <a:pt x="665" y="135"/>
                      <a:pt x="686" y="125"/>
                      <a:pt x="686" y="105"/>
                    </a:cubicBezTo>
                    <a:cubicBezTo>
                      <a:pt x="686" y="84"/>
                      <a:pt x="675" y="63"/>
                      <a:pt x="654" y="63"/>
                    </a:cubicBezTo>
                    <a:cubicBezTo>
                      <a:pt x="561" y="52"/>
                      <a:pt x="457" y="42"/>
                      <a:pt x="364" y="32"/>
                    </a:cubicBezTo>
                    <a:cubicBezTo>
                      <a:pt x="260" y="11"/>
                      <a:pt x="146" y="1"/>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5932603" y="3026825"/>
                <a:ext cx="29519" cy="6174"/>
              </a:xfrm>
              <a:custGeom>
                <a:rect b="b" l="l" r="r" t="t"/>
                <a:pathLst>
                  <a:path extrusionOk="0" h="137" w="655">
                    <a:moveTo>
                      <a:pt x="42" y="1"/>
                    </a:moveTo>
                    <a:cubicBezTo>
                      <a:pt x="32" y="1"/>
                      <a:pt x="21" y="1"/>
                      <a:pt x="11" y="12"/>
                    </a:cubicBezTo>
                    <a:cubicBezTo>
                      <a:pt x="1" y="12"/>
                      <a:pt x="1" y="22"/>
                      <a:pt x="1" y="32"/>
                    </a:cubicBezTo>
                    <a:lnTo>
                      <a:pt x="1" y="53"/>
                    </a:lnTo>
                    <a:cubicBezTo>
                      <a:pt x="11" y="63"/>
                      <a:pt x="21" y="74"/>
                      <a:pt x="32" y="74"/>
                    </a:cubicBezTo>
                    <a:cubicBezTo>
                      <a:pt x="74" y="84"/>
                      <a:pt x="115" y="95"/>
                      <a:pt x="157" y="95"/>
                    </a:cubicBezTo>
                    <a:cubicBezTo>
                      <a:pt x="208" y="105"/>
                      <a:pt x="270" y="115"/>
                      <a:pt x="323" y="115"/>
                    </a:cubicBezTo>
                    <a:cubicBezTo>
                      <a:pt x="416" y="125"/>
                      <a:pt x="519" y="125"/>
                      <a:pt x="613" y="136"/>
                    </a:cubicBezTo>
                    <a:cubicBezTo>
                      <a:pt x="634" y="136"/>
                      <a:pt x="655" y="125"/>
                      <a:pt x="655" y="105"/>
                    </a:cubicBezTo>
                    <a:cubicBezTo>
                      <a:pt x="655" y="84"/>
                      <a:pt x="644" y="63"/>
                      <a:pt x="623" y="63"/>
                    </a:cubicBezTo>
                    <a:cubicBezTo>
                      <a:pt x="530" y="53"/>
                      <a:pt x="426" y="53"/>
                      <a:pt x="333" y="42"/>
                    </a:cubicBezTo>
                    <a:cubicBezTo>
                      <a:pt x="229" y="42"/>
                      <a:pt x="136" y="22"/>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5938236" y="3027772"/>
                <a:ext cx="23886" cy="5859"/>
              </a:xfrm>
              <a:custGeom>
                <a:rect b="b" l="l" r="r" t="t"/>
                <a:pathLst>
                  <a:path extrusionOk="0" h="130" w="530">
                    <a:moveTo>
                      <a:pt x="52" y="1"/>
                    </a:moveTo>
                    <a:cubicBezTo>
                      <a:pt x="32" y="1"/>
                      <a:pt x="11" y="11"/>
                      <a:pt x="0" y="32"/>
                    </a:cubicBezTo>
                    <a:cubicBezTo>
                      <a:pt x="0" y="63"/>
                      <a:pt x="21" y="84"/>
                      <a:pt x="42" y="84"/>
                    </a:cubicBezTo>
                    <a:cubicBezTo>
                      <a:pt x="115" y="94"/>
                      <a:pt x="187" y="115"/>
                      <a:pt x="260" y="115"/>
                    </a:cubicBezTo>
                    <a:cubicBezTo>
                      <a:pt x="311" y="122"/>
                      <a:pt x="367" y="130"/>
                      <a:pt x="421" y="130"/>
                    </a:cubicBezTo>
                    <a:cubicBezTo>
                      <a:pt x="444" y="130"/>
                      <a:pt x="467" y="128"/>
                      <a:pt x="488" y="125"/>
                    </a:cubicBezTo>
                    <a:cubicBezTo>
                      <a:pt x="509" y="125"/>
                      <a:pt x="530" y="104"/>
                      <a:pt x="530" y="94"/>
                    </a:cubicBezTo>
                    <a:cubicBezTo>
                      <a:pt x="530" y="74"/>
                      <a:pt x="519" y="42"/>
                      <a:pt x="498" y="42"/>
                    </a:cubicBezTo>
                    <a:lnTo>
                      <a:pt x="384" y="42"/>
                    </a:lnTo>
                    <a:cubicBezTo>
                      <a:pt x="343" y="42"/>
                      <a:pt x="311" y="32"/>
                      <a:pt x="270" y="32"/>
                    </a:cubicBezTo>
                    <a:lnTo>
                      <a:pt x="52" y="1"/>
                    </a:ln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5939633" y="3028268"/>
                <a:ext cx="23886" cy="5183"/>
              </a:xfrm>
              <a:custGeom>
                <a:rect b="b" l="l" r="r" t="t"/>
                <a:pathLst>
                  <a:path extrusionOk="0" h="115" w="530">
                    <a:moveTo>
                      <a:pt x="42" y="0"/>
                    </a:moveTo>
                    <a:cubicBezTo>
                      <a:pt x="31" y="0"/>
                      <a:pt x="11" y="10"/>
                      <a:pt x="1" y="31"/>
                    </a:cubicBezTo>
                    <a:cubicBezTo>
                      <a:pt x="1" y="52"/>
                      <a:pt x="21" y="73"/>
                      <a:pt x="31" y="73"/>
                    </a:cubicBezTo>
                    <a:lnTo>
                      <a:pt x="250" y="104"/>
                    </a:lnTo>
                    <a:cubicBezTo>
                      <a:pt x="333" y="114"/>
                      <a:pt x="405" y="114"/>
                      <a:pt x="488" y="114"/>
                    </a:cubicBezTo>
                    <a:lnTo>
                      <a:pt x="509" y="114"/>
                    </a:lnTo>
                    <a:cubicBezTo>
                      <a:pt x="519" y="104"/>
                      <a:pt x="529" y="93"/>
                      <a:pt x="529" y="83"/>
                    </a:cubicBezTo>
                    <a:cubicBezTo>
                      <a:pt x="529" y="73"/>
                      <a:pt x="519" y="52"/>
                      <a:pt x="499" y="42"/>
                    </a:cubicBezTo>
                    <a:cubicBezTo>
                      <a:pt x="426" y="42"/>
                      <a:pt x="353" y="42"/>
                      <a:pt x="280" y="31"/>
                    </a:cubicBezTo>
                    <a:cubicBezTo>
                      <a:pt x="208" y="31"/>
                      <a:pt x="125" y="21"/>
                      <a:pt x="4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5944320" y="3029079"/>
                <a:ext cx="19694" cy="5273"/>
              </a:xfrm>
              <a:custGeom>
                <a:rect b="b" l="l" r="r" t="t"/>
                <a:pathLst>
                  <a:path extrusionOk="0" h="117" w="437">
                    <a:moveTo>
                      <a:pt x="40" y="0"/>
                    </a:moveTo>
                    <a:cubicBezTo>
                      <a:pt x="24" y="0"/>
                      <a:pt x="10" y="17"/>
                      <a:pt x="10" y="34"/>
                    </a:cubicBezTo>
                    <a:cubicBezTo>
                      <a:pt x="0" y="65"/>
                      <a:pt x="21" y="75"/>
                      <a:pt x="42" y="86"/>
                    </a:cubicBezTo>
                    <a:cubicBezTo>
                      <a:pt x="93" y="96"/>
                      <a:pt x="146" y="107"/>
                      <a:pt x="197" y="107"/>
                    </a:cubicBezTo>
                    <a:cubicBezTo>
                      <a:pt x="259" y="117"/>
                      <a:pt x="322" y="117"/>
                      <a:pt x="384" y="117"/>
                    </a:cubicBezTo>
                    <a:lnTo>
                      <a:pt x="415" y="117"/>
                    </a:lnTo>
                    <a:cubicBezTo>
                      <a:pt x="425" y="107"/>
                      <a:pt x="436" y="96"/>
                      <a:pt x="436" y="86"/>
                    </a:cubicBezTo>
                    <a:cubicBezTo>
                      <a:pt x="436" y="65"/>
                      <a:pt x="425" y="45"/>
                      <a:pt x="405" y="34"/>
                    </a:cubicBezTo>
                    <a:cubicBezTo>
                      <a:pt x="342" y="34"/>
                      <a:pt x="291" y="24"/>
                      <a:pt x="239" y="24"/>
                    </a:cubicBezTo>
                    <a:cubicBezTo>
                      <a:pt x="176" y="24"/>
                      <a:pt x="114" y="13"/>
                      <a:pt x="52" y="3"/>
                    </a:cubicBezTo>
                    <a:cubicBezTo>
                      <a:pt x="48" y="1"/>
                      <a:pt x="44" y="0"/>
                      <a:pt x="4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5927465" y="3026735"/>
                <a:ext cx="27176" cy="6264"/>
              </a:xfrm>
              <a:custGeom>
                <a:rect b="b" l="l" r="r" t="t"/>
                <a:pathLst>
                  <a:path extrusionOk="0" h="139" w="603">
                    <a:moveTo>
                      <a:pt x="32" y="0"/>
                    </a:moveTo>
                    <a:cubicBezTo>
                      <a:pt x="18" y="0"/>
                      <a:pt x="9" y="17"/>
                      <a:pt x="1" y="34"/>
                    </a:cubicBezTo>
                    <a:cubicBezTo>
                      <a:pt x="1" y="55"/>
                      <a:pt x="11" y="65"/>
                      <a:pt x="32" y="76"/>
                    </a:cubicBezTo>
                    <a:lnTo>
                      <a:pt x="281" y="107"/>
                    </a:lnTo>
                    <a:lnTo>
                      <a:pt x="561" y="138"/>
                    </a:lnTo>
                    <a:cubicBezTo>
                      <a:pt x="571" y="138"/>
                      <a:pt x="582" y="127"/>
                      <a:pt x="592" y="127"/>
                    </a:cubicBezTo>
                    <a:cubicBezTo>
                      <a:pt x="592" y="117"/>
                      <a:pt x="603" y="107"/>
                      <a:pt x="603" y="97"/>
                    </a:cubicBezTo>
                    <a:cubicBezTo>
                      <a:pt x="603" y="86"/>
                      <a:pt x="592" y="65"/>
                      <a:pt x="571" y="55"/>
                    </a:cubicBezTo>
                    <a:cubicBezTo>
                      <a:pt x="488" y="55"/>
                      <a:pt x="405" y="44"/>
                      <a:pt x="322" y="34"/>
                    </a:cubicBezTo>
                    <a:lnTo>
                      <a:pt x="42" y="3"/>
                    </a:lnTo>
                    <a:cubicBezTo>
                      <a:pt x="39" y="1"/>
                      <a:pt x="35" y="0"/>
                      <a:pt x="3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5905066" y="2989464"/>
                <a:ext cx="61742" cy="45383"/>
              </a:xfrm>
              <a:custGeom>
                <a:rect b="b" l="l" r="r" t="t"/>
                <a:pathLst>
                  <a:path extrusionOk="0" h="1007" w="1370">
                    <a:moveTo>
                      <a:pt x="363" y="0"/>
                    </a:moveTo>
                    <a:cubicBezTo>
                      <a:pt x="342" y="21"/>
                      <a:pt x="311" y="42"/>
                      <a:pt x="280" y="73"/>
                    </a:cubicBezTo>
                    <a:cubicBezTo>
                      <a:pt x="238" y="104"/>
                      <a:pt x="197" y="156"/>
                      <a:pt x="155" y="207"/>
                    </a:cubicBezTo>
                    <a:cubicBezTo>
                      <a:pt x="42" y="373"/>
                      <a:pt x="0" y="519"/>
                      <a:pt x="52" y="643"/>
                    </a:cubicBezTo>
                    <a:cubicBezTo>
                      <a:pt x="104" y="768"/>
                      <a:pt x="249" y="841"/>
                      <a:pt x="353" y="871"/>
                    </a:cubicBezTo>
                    <a:cubicBezTo>
                      <a:pt x="436" y="903"/>
                      <a:pt x="519" y="924"/>
                      <a:pt x="591" y="934"/>
                    </a:cubicBezTo>
                    <a:lnTo>
                      <a:pt x="840" y="965"/>
                    </a:lnTo>
                    <a:lnTo>
                      <a:pt x="913" y="965"/>
                    </a:lnTo>
                    <a:cubicBezTo>
                      <a:pt x="964" y="975"/>
                      <a:pt x="1017" y="986"/>
                      <a:pt x="1068" y="986"/>
                    </a:cubicBezTo>
                    <a:cubicBezTo>
                      <a:pt x="1110" y="996"/>
                      <a:pt x="1151" y="996"/>
                      <a:pt x="1193" y="996"/>
                    </a:cubicBezTo>
                    <a:cubicBezTo>
                      <a:pt x="1213" y="1007"/>
                      <a:pt x="1234" y="1007"/>
                      <a:pt x="1255" y="1007"/>
                    </a:cubicBezTo>
                    <a:cubicBezTo>
                      <a:pt x="1276" y="1007"/>
                      <a:pt x="1286" y="1007"/>
                      <a:pt x="1296" y="996"/>
                    </a:cubicBezTo>
                    <a:cubicBezTo>
                      <a:pt x="1296" y="986"/>
                      <a:pt x="1307" y="986"/>
                      <a:pt x="1307" y="975"/>
                    </a:cubicBezTo>
                    <a:lnTo>
                      <a:pt x="1369" y="913"/>
                    </a:lnTo>
                    <a:lnTo>
                      <a:pt x="1359" y="913"/>
                    </a:lnTo>
                    <a:cubicBezTo>
                      <a:pt x="1245" y="903"/>
                      <a:pt x="1130" y="871"/>
                      <a:pt x="1027" y="830"/>
                    </a:cubicBezTo>
                    <a:cubicBezTo>
                      <a:pt x="923" y="788"/>
                      <a:pt x="809" y="726"/>
                      <a:pt x="726" y="664"/>
                    </a:cubicBezTo>
                    <a:cubicBezTo>
                      <a:pt x="653" y="602"/>
                      <a:pt x="581" y="539"/>
                      <a:pt x="529" y="456"/>
                    </a:cubicBezTo>
                    <a:cubicBezTo>
                      <a:pt x="487" y="394"/>
                      <a:pt x="446" y="311"/>
                      <a:pt x="415" y="239"/>
                    </a:cubicBezTo>
                    <a:cubicBezTo>
                      <a:pt x="383" y="156"/>
                      <a:pt x="363" y="83"/>
                      <a:pt x="36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5704018" y="3025654"/>
                <a:ext cx="71567" cy="90315"/>
              </a:xfrm>
              <a:custGeom>
                <a:rect b="b" l="l" r="r" t="t"/>
                <a:pathLst>
                  <a:path extrusionOk="0" h="2004" w="1588">
                    <a:moveTo>
                      <a:pt x="548" y="1"/>
                    </a:moveTo>
                    <a:cubicBezTo>
                      <a:pt x="498" y="1"/>
                      <a:pt x="450" y="9"/>
                      <a:pt x="405" y="27"/>
                    </a:cubicBezTo>
                    <a:cubicBezTo>
                      <a:pt x="84" y="162"/>
                      <a:pt x="1" y="702"/>
                      <a:pt x="218" y="1241"/>
                    </a:cubicBezTo>
                    <a:cubicBezTo>
                      <a:pt x="405" y="1694"/>
                      <a:pt x="753" y="2003"/>
                      <a:pt x="1050" y="2003"/>
                    </a:cubicBezTo>
                    <a:cubicBezTo>
                      <a:pt x="1100" y="2003"/>
                      <a:pt x="1148" y="1995"/>
                      <a:pt x="1193" y="1977"/>
                    </a:cubicBezTo>
                    <a:cubicBezTo>
                      <a:pt x="1504" y="1843"/>
                      <a:pt x="1587" y="1303"/>
                      <a:pt x="1380" y="774"/>
                    </a:cubicBezTo>
                    <a:cubicBezTo>
                      <a:pt x="1193" y="311"/>
                      <a:pt x="846" y="1"/>
                      <a:pt x="5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6059334" y="2878326"/>
                <a:ext cx="70170" cy="83916"/>
              </a:xfrm>
              <a:custGeom>
                <a:rect b="b" l="l" r="r" t="t"/>
                <a:pathLst>
                  <a:path extrusionOk="0" h="1862" w="1557">
                    <a:moveTo>
                      <a:pt x="500" y="0"/>
                    </a:moveTo>
                    <a:cubicBezTo>
                      <a:pt x="441" y="0"/>
                      <a:pt x="384" y="13"/>
                      <a:pt x="332" y="39"/>
                    </a:cubicBezTo>
                    <a:cubicBezTo>
                      <a:pt x="42" y="184"/>
                      <a:pt x="0" y="703"/>
                      <a:pt x="249" y="1200"/>
                    </a:cubicBezTo>
                    <a:cubicBezTo>
                      <a:pt x="454" y="1601"/>
                      <a:pt x="784" y="1861"/>
                      <a:pt x="1056" y="1861"/>
                    </a:cubicBezTo>
                    <a:cubicBezTo>
                      <a:pt x="1116" y="1861"/>
                      <a:pt x="1172" y="1849"/>
                      <a:pt x="1224" y="1823"/>
                    </a:cubicBezTo>
                    <a:cubicBezTo>
                      <a:pt x="1515" y="1678"/>
                      <a:pt x="1556" y="1159"/>
                      <a:pt x="1307" y="661"/>
                    </a:cubicBezTo>
                    <a:cubicBezTo>
                      <a:pt x="1103" y="261"/>
                      <a:pt x="772" y="0"/>
                      <a:pt x="50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5619876" y="2888962"/>
                <a:ext cx="89820" cy="77651"/>
              </a:xfrm>
              <a:custGeom>
                <a:rect b="b" l="l" r="r" t="t"/>
                <a:pathLst>
                  <a:path extrusionOk="0" h="1723" w="1993">
                    <a:moveTo>
                      <a:pt x="1587" y="0"/>
                    </a:moveTo>
                    <a:cubicBezTo>
                      <a:pt x="1317" y="0"/>
                      <a:pt x="955" y="155"/>
                      <a:pt x="633" y="425"/>
                    </a:cubicBezTo>
                    <a:cubicBezTo>
                      <a:pt x="395" y="623"/>
                      <a:pt x="208" y="861"/>
                      <a:pt x="104" y="1079"/>
                    </a:cubicBezTo>
                    <a:cubicBezTo>
                      <a:pt x="10" y="1307"/>
                      <a:pt x="1" y="1494"/>
                      <a:pt x="104" y="1608"/>
                    </a:cubicBezTo>
                    <a:cubicBezTo>
                      <a:pt x="167" y="1681"/>
                      <a:pt x="270" y="1722"/>
                      <a:pt x="405" y="1722"/>
                    </a:cubicBezTo>
                    <a:cubicBezTo>
                      <a:pt x="674" y="1722"/>
                      <a:pt x="1038" y="1556"/>
                      <a:pt x="1359" y="1296"/>
                    </a:cubicBezTo>
                    <a:cubicBezTo>
                      <a:pt x="1598" y="1100"/>
                      <a:pt x="1785" y="861"/>
                      <a:pt x="1888" y="643"/>
                    </a:cubicBezTo>
                    <a:cubicBezTo>
                      <a:pt x="1992" y="415"/>
                      <a:pt x="1992" y="228"/>
                      <a:pt x="1888" y="114"/>
                    </a:cubicBezTo>
                    <a:cubicBezTo>
                      <a:pt x="1826" y="31"/>
                      <a:pt x="1722" y="0"/>
                      <a:pt x="158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5989208" y="2751009"/>
                <a:ext cx="101943" cy="50566"/>
              </a:xfrm>
              <a:custGeom>
                <a:rect b="b" l="l" r="r" t="t"/>
                <a:pathLst>
                  <a:path extrusionOk="0" h="1122" w="2262">
                    <a:moveTo>
                      <a:pt x="1369" y="1"/>
                    </a:moveTo>
                    <a:cubicBezTo>
                      <a:pt x="1266" y="1"/>
                      <a:pt x="1151" y="12"/>
                      <a:pt x="1027" y="32"/>
                    </a:cubicBezTo>
                    <a:cubicBezTo>
                      <a:pt x="612" y="95"/>
                      <a:pt x="238" y="281"/>
                      <a:pt x="93" y="489"/>
                    </a:cubicBezTo>
                    <a:cubicBezTo>
                      <a:pt x="31" y="572"/>
                      <a:pt x="0" y="655"/>
                      <a:pt x="21" y="738"/>
                    </a:cubicBezTo>
                    <a:cubicBezTo>
                      <a:pt x="52" y="966"/>
                      <a:pt x="394" y="1121"/>
                      <a:pt x="861" y="1121"/>
                    </a:cubicBezTo>
                    <a:cubicBezTo>
                      <a:pt x="965" y="1121"/>
                      <a:pt x="1079" y="1111"/>
                      <a:pt x="1193" y="1100"/>
                    </a:cubicBezTo>
                    <a:cubicBezTo>
                      <a:pt x="1805" y="997"/>
                      <a:pt x="2262" y="685"/>
                      <a:pt x="2209" y="395"/>
                    </a:cubicBezTo>
                    <a:cubicBezTo>
                      <a:pt x="2179" y="157"/>
                      <a:pt x="1836" y="1"/>
                      <a:pt x="136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6183677" y="2786117"/>
                <a:ext cx="221642" cy="153365"/>
              </a:xfrm>
              <a:custGeom>
                <a:rect b="b" l="l" r="r" t="t"/>
                <a:pathLst>
                  <a:path extrusionOk="0" h="3403" w="4918">
                    <a:moveTo>
                      <a:pt x="4865" y="0"/>
                    </a:moveTo>
                    <a:cubicBezTo>
                      <a:pt x="4523" y="145"/>
                      <a:pt x="4180" y="291"/>
                      <a:pt x="3848" y="446"/>
                    </a:cubicBezTo>
                    <a:cubicBezTo>
                      <a:pt x="3507" y="602"/>
                      <a:pt x="3164" y="768"/>
                      <a:pt x="2832" y="954"/>
                    </a:cubicBezTo>
                    <a:cubicBezTo>
                      <a:pt x="2158" y="1317"/>
                      <a:pt x="1525" y="1732"/>
                      <a:pt x="944" y="2241"/>
                    </a:cubicBezTo>
                    <a:cubicBezTo>
                      <a:pt x="612" y="2531"/>
                      <a:pt x="291" y="2852"/>
                      <a:pt x="21" y="3205"/>
                    </a:cubicBezTo>
                    <a:cubicBezTo>
                      <a:pt x="10" y="3237"/>
                      <a:pt x="0" y="3257"/>
                      <a:pt x="0" y="3288"/>
                    </a:cubicBezTo>
                    <a:cubicBezTo>
                      <a:pt x="0" y="3320"/>
                      <a:pt x="10" y="3350"/>
                      <a:pt x="42" y="3371"/>
                    </a:cubicBezTo>
                    <a:cubicBezTo>
                      <a:pt x="63" y="3392"/>
                      <a:pt x="93" y="3403"/>
                      <a:pt x="125" y="3403"/>
                    </a:cubicBezTo>
                    <a:cubicBezTo>
                      <a:pt x="156" y="3403"/>
                      <a:pt x="187" y="3382"/>
                      <a:pt x="208" y="3361"/>
                    </a:cubicBezTo>
                    <a:cubicBezTo>
                      <a:pt x="342" y="3164"/>
                      <a:pt x="488" y="2988"/>
                      <a:pt x="654" y="2811"/>
                    </a:cubicBezTo>
                    <a:cubicBezTo>
                      <a:pt x="810" y="2635"/>
                      <a:pt x="975" y="2469"/>
                      <a:pt x="1151" y="2303"/>
                    </a:cubicBezTo>
                    <a:lnTo>
                      <a:pt x="1151" y="2303"/>
                    </a:lnTo>
                    <a:cubicBezTo>
                      <a:pt x="1151" y="2313"/>
                      <a:pt x="1141" y="2313"/>
                      <a:pt x="1141" y="2324"/>
                    </a:cubicBezTo>
                    <a:cubicBezTo>
                      <a:pt x="1525" y="1971"/>
                      <a:pt x="1951" y="1660"/>
                      <a:pt x="2396" y="1369"/>
                    </a:cubicBezTo>
                    <a:cubicBezTo>
                      <a:pt x="2624" y="1224"/>
                      <a:pt x="2853" y="1089"/>
                      <a:pt x="3081" y="954"/>
                    </a:cubicBezTo>
                    <a:cubicBezTo>
                      <a:pt x="3309" y="819"/>
                      <a:pt x="3548" y="695"/>
                      <a:pt x="3786" y="581"/>
                    </a:cubicBezTo>
                    <a:lnTo>
                      <a:pt x="3776" y="581"/>
                    </a:lnTo>
                    <a:cubicBezTo>
                      <a:pt x="4139" y="394"/>
                      <a:pt x="4512" y="228"/>
                      <a:pt x="4886" y="62"/>
                    </a:cubicBezTo>
                    <a:cubicBezTo>
                      <a:pt x="4906" y="62"/>
                      <a:pt x="4917" y="42"/>
                      <a:pt x="4906" y="21"/>
                    </a:cubicBezTo>
                    <a:cubicBezTo>
                      <a:pt x="4906" y="10"/>
                      <a:pt x="4886" y="0"/>
                      <a:pt x="487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6207518" y="2842633"/>
                <a:ext cx="288477" cy="123215"/>
              </a:xfrm>
              <a:custGeom>
                <a:rect b="b" l="l" r="r" t="t"/>
                <a:pathLst>
                  <a:path extrusionOk="0" h="2734" w="6401">
                    <a:moveTo>
                      <a:pt x="6348" y="1"/>
                    </a:moveTo>
                    <a:cubicBezTo>
                      <a:pt x="5975" y="95"/>
                      <a:pt x="5592" y="188"/>
                      <a:pt x="5218" y="281"/>
                    </a:cubicBezTo>
                    <a:cubicBezTo>
                      <a:pt x="5021" y="333"/>
                      <a:pt x="4834" y="385"/>
                      <a:pt x="4637" y="427"/>
                    </a:cubicBezTo>
                    <a:cubicBezTo>
                      <a:pt x="4450" y="478"/>
                      <a:pt x="4253" y="540"/>
                      <a:pt x="4066" y="593"/>
                    </a:cubicBezTo>
                    <a:cubicBezTo>
                      <a:pt x="3299" y="810"/>
                      <a:pt x="2542" y="1049"/>
                      <a:pt x="1826" y="1381"/>
                    </a:cubicBezTo>
                    <a:cubicBezTo>
                      <a:pt x="1515" y="1526"/>
                      <a:pt x="1214" y="1692"/>
                      <a:pt x="924" y="1868"/>
                    </a:cubicBezTo>
                    <a:cubicBezTo>
                      <a:pt x="622" y="2045"/>
                      <a:pt x="332" y="2241"/>
                      <a:pt x="73" y="2460"/>
                    </a:cubicBezTo>
                    <a:cubicBezTo>
                      <a:pt x="42" y="2490"/>
                      <a:pt x="21" y="2511"/>
                      <a:pt x="11" y="2553"/>
                    </a:cubicBezTo>
                    <a:cubicBezTo>
                      <a:pt x="0" y="2594"/>
                      <a:pt x="11" y="2636"/>
                      <a:pt x="32" y="2667"/>
                    </a:cubicBezTo>
                    <a:cubicBezTo>
                      <a:pt x="52" y="2709"/>
                      <a:pt x="94" y="2729"/>
                      <a:pt x="135" y="2729"/>
                    </a:cubicBezTo>
                    <a:cubicBezTo>
                      <a:pt x="143" y="2732"/>
                      <a:pt x="153" y="2733"/>
                      <a:pt x="164" y="2733"/>
                    </a:cubicBezTo>
                    <a:cubicBezTo>
                      <a:pt x="192" y="2733"/>
                      <a:pt x="226" y="2724"/>
                      <a:pt x="249" y="2709"/>
                    </a:cubicBezTo>
                    <a:cubicBezTo>
                      <a:pt x="373" y="2605"/>
                      <a:pt x="509" y="2511"/>
                      <a:pt x="643" y="2407"/>
                    </a:cubicBezTo>
                    <a:cubicBezTo>
                      <a:pt x="768" y="2314"/>
                      <a:pt x="903" y="2221"/>
                      <a:pt x="1048" y="2138"/>
                    </a:cubicBezTo>
                    <a:cubicBezTo>
                      <a:pt x="1321" y="1955"/>
                      <a:pt x="1595" y="1803"/>
                      <a:pt x="1888" y="1651"/>
                    </a:cubicBezTo>
                    <a:lnTo>
                      <a:pt x="1888" y="1651"/>
                    </a:lnTo>
                    <a:cubicBezTo>
                      <a:pt x="1888" y="1651"/>
                      <a:pt x="1888" y="1651"/>
                      <a:pt x="1888" y="1651"/>
                    </a:cubicBezTo>
                    <a:cubicBezTo>
                      <a:pt x="1888" y="1651"/>
                      <a:pt x="1888" y="1651"/>
                      <a:pt x="1888" y="1651"/>
                    </a:cubicBezTo>
                    <a:lnTo>
                      <a:pt x="1888" y="1651"/>
                    </a:lnTo>
                    <a:cubicBezTo>
                      <a:pt x="1888" y="1651"/>
                      <a:pt x="1888" y="1651"/>
                      <a:pt x="1888" y="1651"/>
                    </a:cubicBezTo>
                    <a:lnTo>
                      <a:pt x="1888" y="1651"/>
                    </a:lnTo>
                    <a:cubicBezTo>
                      <a:pt x="1893" y="1651"/>
                      <a:pt x="1896" y="1648"/>
                      <a:pt x="1898" y="1646"/>
                    </a:cubicBezTo>
                    <a:lnTo>
                      <a:pt x="1898" y="1646"/>
                    </a:lnTo>
                    <a:cubicBezTo>
                      <a:pt x="1895" y="1647"/>
                      <a:pt x="1891" y="1649"/>
                      <a:pt x="1888" y="1651"/>
                    </a:cubicBezTo>
                    <a:lnTo>
                      <a:pt x="1888" y="1651"/>
                    </a:lnTo>
                    <a:cubicBezTo>
                      <a:pt x="1892" y="1649"/>
                      <a:pt x="1895" y="1647"/>
                      <a:pt x="1899" y="1645"/>
                    </a:cubicBezTo>
                    <a:lnTo>
                      <a:pt x="1899" y="1645"/>
                    </a:lnTo>
                    <a:cubicBezTo>
                      <a:pt x="1899" y="1645"/>
                      <a:pt x="1898" y="1645"/>
                      <a:pt x="1898" y="1646"/>
                    </a:cubicBezTo>
                    <a:lnTo>
                      <a:pt x="1898" y="1646"/>
                    </a:lnTo>
                    <a:cubicBezTo>
                      <a:pt x="2258" y="1471"/>
                      <a:pt x="2608" y="1306"/>
                      <a:pt x="2978" y="1153"/>
                    </a:cubicBezTo>
                    <a:cubicBezTo>
                      <a:pt x="3340" y="1007"/>
                      <a:pt x="3714" y="862"/>
                      <a:pt x="4087" y="738"/>
                    </a:cubicBezTo>
                    <a:cubicBezTo>
                      <a:pt x="4274" y="676"/>
                      <a:pt x="4471" y="613"/>
                      <a:pt x="4658" y="561"/>
                    </a:cubicBezTo>
                    <a:cubicBezTo>
                      <a:pt x="4845" y="499"/>
                      <a:pt x="5031" y="447"/>
                      <a:pt x="5228" y="385"/>
                    </a:cubicBezTo>
                    <a:lnTo>
                      <a:pt x="6348" y="74"/>
                    </a:lnTo>
                    <a:lnTo>
                      <a:pt x="6369" y="74"/>
                    </a:lnTo>
                    <a:cubicBezTo>
                      <a:pt x="6390" y="63"/>
                      <a:pt x="6401" y="42"/>
                      <a:pt x="6401" y="22"/>
                    </a:cubicBezTo>
                    <a:cubicBezTo>
                      <a:pt x="6390" y="1"/>
                      <a:pt x="6380" y="1"/>
                      <a:pt x="63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6226672" y="2914651"/>
                <a:ext cx="254812" cy="81122"/>
              </a:xfrm>
              <a:custGeom>
                <a:rect b="b" l="l" r="r" t="t"/>
                <a:pathLst>
                  <a:path extrusionOk="0" h="1800" w="5654">
                    <a:moveTo>
                      <a:pt x="5602" y="0"/>
                    </a:moveTo>
                    <a:cubicBezTo>
                      <a:pt x="5187" y="21"/>
                      <a:pt x="4772" y="53"/>
                      <a:pt x="4357" y="104"/>
                    </a:cubicBezTo>
                    <a:cubicBezTo>
                      <a:pt x="3943" y="156"/>
                      <a:pt x="3538" y="239"/>
                      <a:pt x="3123" y="322"/>
                    </a:cubicBezTo>
                    <a:cubicBezTo>
                      <a:pt x="2915" y="374"/>
                      <a:pt x="2718" y="426"/>
                      <a:pt x="2511" y="477"/>
                    </a:cubicBezTo>
                    <a:cubicBezTo>
                      <a:pt x="2314" y="540"/>
                      <a:pt x="2117" y="602"/>
                      <a:pt x="1909" y="664"/>
                    </a:cubicBezTo>
                    <a:cubicBezTo>
                      <a:pt x="1515" y="799"/>
                      <a:pt x="1131" y="965"/>
                      <a:pt x="758" y="1152"/>
                    </a:cubicBezTo>
                    <a:cubicBezTo>
                      <a:pt x="529" y="1266"/>
                      <a:pt x="301" y="1380"/>
                      <a:pt x="94" y="1515"/>
                    </a:cubicBezTo>
                    <a:cubicBezTo>
                      <a:pt x="21" y="1567"/>
                      <a:pt x="1" y="1671"/>
                      <a:pt x="52" y="1733"/>
                    </a:cubicBezTo>
                    <a:cubicBezTo>
                      <a:pt x="73" y="1764"/>
                      <a:pt x="104" y="1795"/>
                      <a:pt x="146" y="1795"/>
                    </a:cubicBezTo>
                    <a:cubicBezTo>
                      <a:pt x="157" y="1798"/>
                      <a:pt x="168" y="1799"/>
                      <a:pt x="179" y="1799"/>
                    </a:cubicBezTo>
                    <a:cubicBezTo>
                      <a:pt x="209" y="1799"/>
                      <a:pt x="237" y="1790"/>
                      <a:pt x="260" y="1775"/>
                    </a:cubicBezTo>
                    <a:cubicBezTo>
                      <a:pt x="550" y="1598"/>
                      <a:pt x="851" y="1422"/>
                      <a:pt x="1152" y="1277"/>
                    </a:cubicBezTo>
                    <a:cubicBezTo>
                      <a:pt x="1587" y="1058"/>
                      <a:pt x="2034" y="862"/>
                      <a:pt x="2490" y="706"/>
                    </a:cubicBezTo>
                    <a:cubicBezTo>
                      <a:pt x="2936" y="551"/>
                      <a:pt x="3403" y="415"/>
                      <a:pt x="3880" y="322"/>
                    </a:cubicBezTo>
                    <a:lnTo>
                      <a:pt x="3869" y="322"/>
                    </a:lnTo>
                    <a:cubicBezTo>
                      <a:pt x="4440" y="198"/>
                      <a:pt x="5031" y="125"/>
                      <a:pt x="5612" y="94"/>
                    </a:cubicBezTo>
                    <a:cubicBezTo>
                      <a:pt x="5644" y="83"/>
                      <a:pt x="5654" y="63"/>
                      <a:pt x="5654" y="42"/>
                    </a:cubicBezTo>
                    <a:cubicBezTo>
                      <a:pt x="5654" y="11"/>
                      <a:pt x="5633" y="0"/>
                      <a:pt x="561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5431446" y="3134808"/>
                <a:ext cx="274010" cy="40741"/>
              </a:xfrm>
              <a:custGeom>
                <a:rect b="b" l="l" r="r" t="t"/>
                <a:pathLst>
                  <a:path extrusionOk="0" h="904" w="6080">
                    <a:moveTo>
                      <a:pt x="4483" y="1"/>
                    </a:moveTo>
                    <a:cubicBezTo>
                      <a:pt x="3736" y="1"/>
                      <a:pt x="2990" y="93"/>
                      <a:pt x="2262" y="240"/>
                    </a:cubicBezTo>
                    <a:cubicBezTo>
                      <a:pt x="1879" y="323"/>
                      <a:pt x="1494" y="416"/>
                      <a:pt x="1121" y="509"/>
                    </a:cubicBezTo>
                    <a:cubicBezTo>
                      <a:pt x="748" y="613"/>
                      <a:pt x="385" y="728"/>
                      <a:pt x="22" y="831"/>
                    </a:cubicBezTo>
                    <a:lnTo>
                      <a:pt x="12" y="841"/>
                    </a:lnTo>
                    <a:cubicBezTo>
                      <a:pt x="1" y="852"/>
                      <a:pt x="1" y="862"/>
                      <a:pt x="1" y="883"/>
                    </a:cubicBezTo>
                    <a:cubicBezTo>
                      <a:pt x="12" y="903"/>
                      <a:pt x="32" y="903"/>
                      <a:pt x="53" y="903"/>
                    </a:cubicBezTo>
                    <a:cubicBezTo>
                      <a:pt x="446" y="780"/>
                      <a:pt x="848" y="676"/>
                      <a:pt x="1261" y="573"/>
                    </a:cubicBezTo>
                    <a:lnTo>
                      <a:pt x="1261" y="573"/>
                    </a:lnTo>
                    <a:cubicBezTo>
                      <a:pt x="1256" y="576"/>
                      <a:pt x="1256" y="582"/>
                      <a:pt x="1256" y="582"/>
                    </a:cubicBezTo>
                    <a:lnTo>
                      <a:pt x="1266" y="572"/>
                    </a:lnTo>
                    <a:lnTo>
                      <a:pt x="1266" y="572"/>
                    </a:lnTo>
                    <a:cubicBezTo>
                      <a:pt x="1266" y="572"/>
                      <a:pt x="1266" y="572"/>
                      <a:pt x="1266" y="572"/>
                    </a:cubicBezTo>
                    <a:cubicBezTo>
                      <a:pt x="1526" y="520"/>
                      <a:pt x="1796" y="458"/>
                      <a:pt x="2055" y="406"/>
                    </a:cubicBezTo>
                    <a:cubicBezTo>
                      <a:pt x="2335" y="364"/>
                      <a:pt x="2605" y="313"/>
                      <a:pt x="2884" y="281"/>
                    </a:cubicBezTo>
                    <a:cubicBezTo>
                      <a:pt x="3328" y="230"/>
                      <a:pt x="3772" y="193"/>
                      <a:pt x="4216" y="193"/>
                    </a:cubicBezTo>
                    <a:cubicBezTo>
                      <a:pt x="4312" y="193"/>
                      <a:pt x="4407" y="194"/>
                      <a:pt x="4503" y="198"/>
                    </a:cubicBezTo>
                    <a:lnTo>
                      <a:pt x="4482" y="198"/>
                    </a:lnTo>
                    <a:cubicBezTo>
                      <a:pt x="4731" y="209"/>
                      <a:pt x="4970" y="230"/>
                      <a:pt x="5219" y="260"/>
                    </a:cubicBezTo>
                    <a:cubicBezTo>
                      <a:pt x="5457" y="292"/>
                      <a:pt x="5696" y="343"/>
                      <a:pt x="5934" y="406"/>
                    </a:cubicBezTo>
                    <a:cubicBezTo>
                      <a:pt x="5966" y="406"/>
                      <a:pt x="5996" y="396"/>
                      <a:pt x="6028" y="385"/>
                    </a:cubicBezTo>
                    <a:cubicBezTo>
                      <a:pt x="6049" y="364"/>
                      <a:pt x="6069" y="333"/>
                      <a:pt x="6069" y="302"/>
                    </a:cubicBezTo>
                    <a:cubicBezTo>
                      <a:pt x="6079" y="271"/>
                      <a:pt x="6069" y="240"/>
                      <a:pt x="6049" y="209"/>
                    </a:cubicBezTo>
                    <a:cubicBezTo>
                      <a:pt x="6028" y="188"/>
                      <a:pt x="6007" y="167"/>
                      <a:pt x="5976" y="167"/>
                    </a:cubicBezTo>
                    <a:cubicBezTo>
                      <a:pt x="5530" y="53"/>
                      <a:pt x="5063" y="11"/>
                      <a:pt x="4606" y="1"/>
                    </a:cubicBezTo>
                    <a:cubicBezTo>
                      <a:pt x="4565" y="1"/>
                      <a:pt x="4524" y="1"/>
                      <a:pt x="44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5396879" y="3177352"/>
                <a:ext cx="306234" cy="103385"/>
              </a:xfrm>
              <a:custGeom>
                <a:rect b="b" l="l" r="r" t="t"/>
                <a:pathLst>
                  <a:path extrusionOk="0" h="2294" w="6795">
                    <a:moveTo>
                      <a:pt x="4640" y="569"/>
                    </a:moveTo>
                    <a:cubicBezTo>
                      <a:pt x="4636" y="570"/>
                      <a:pt x="4631" y="571"/>
                      <a:pt x="4627" y="572"/>
                    </a:cubicBezTo>
                    <a:cubicBezTo>
                      <a:pt x="4634" y="572"/>
                      <a:pt x="4636" y="572"/>
                      <a:pt x="4640" y="569"/>
                    </a:cubicBezTo>
                    <a:close/>
                    <a:moveTo>
                      <a:pt x="6618" y="1"/>
                    </a:moveTo>
                    <a:cubicBezTo>
                      <a:pt x="6265" y="1"/>
                      <a:pt x="5903" y="33"/>
                      <a:pt x="5560" y="95"/>
                    </a:cubicBezTo>
                    <a:cubicBezTo>
                      <a:pt x="5207" y="146"/>
                      <a:pt x="4866" y="219"/>
                      <a:pt x="4523" y="312"/>
                    </a:cubicBezTo>
                    <a:cubicBezTo>
                      <a:pt x="3734" y="520"/>
                      <a:pt x="2967" y="831"/>
                      <a:pt x="2231" y="1174"/>
                    </a:cubicBezTo>
                    <a:lnTo>
                      <a:pt x="1671" y="1423"/>
                    </a:lnTo>
                    <a:cubicBezTo>
                      <a:pt x="1484" y="1515"/>
                      <a:pt x="1297" y="1598"/>
                      <a:pt x="1111" y="1692"/>
                    </a:cubicBezTo>
                    <a:cubicBezTo>
                      <a:pt x="758" y="1868"/>
                      <a:pt x="394" y="2045"/>
                      <a:pt x="32" y="2211"/>
                    </a:cubicBezTo>
                    <a:lnTo>
                      <a:pt x="21" y="2221"/>
                    </a:lnTo>
                    <a:cubicBezTo>
                      <a:pt x="11" y="2232"/>
                      <a:pt x="0" y="2252"/>
                      <a:pt x="11" y="2262"/>
                    </a:cubicBezTo>
                    <a:cubicBezTo>
                      <a:pt x="11" y="2283"/>
                      <a:pt x="42" y="2294"/>
                      <a:pt x="52" y="2294"/>
                    </a:cubicBezTo>
                    <a:cubicBezTo>
                      <a:pt x="62" y="2283"/>
                      <a:pt x="73" y="2283"/>
                      <a:pt x="83" y="2283"/>
                    </a:cubicBezTo>
                    <a:cubicBezTo>
                      <a:pt x="447" y="2107"/>
                      <a:pt x="809" y="1941"/>
                      <a:pt x="1173" y="1775"/>
                    </a:cubicBezTo>
                    <a:cubicBezTo>
                      <a:pt x="1359" y="1692"/>
                      <a:pt x="1546" y="1619"/>
                      <a:pt x="1733" y="1536"/>
                    </a:cubicBezTo>
                    <a:cubicBezTo>
                      <a:pt x="1920" y="1453"/>
                      <a:pt x="2116" y="1381"/>
                      <a:pt x="2303" y="1298"/>
                    </a:cubicBezTo>
                    <a:cubicBezTo>
                      <a:pt x="2687" y="1153"/>
                      <a:pt x="3071" y="1018"/>
                      <a:pt x="3465" y="893"/>
                    </a:cubicBezTo>
                    <a:cubicBezTo>
                      <a:pt x="3849" y="769"/>
                      <a:pt x="4243" y="655"/>
                      <a:pt x="4647" y="561"/>
                    </a:cubicBezTo>
                    <a:lnTo>
                      <a:pt x="4647" y="561"/>
                    </a:lnTo>
                    <a:cubicBezTo>
                      <a:pt x="4644" y="565"/>
                      <a:pt x="4642" y="567"/>
                      <a:pt x="4640" y="569"/>
                    </a:cubicBezTo>
                    <a:lnTo>
                      <a:pt x="4640" y="569"/>
                    </a:lnTo>
                    <a:cubicBezTo>
                      <a:pt x="4968" y="487"/>
                      <a:pt x="5295" y="426"/>
                      <a:pt x="5633" y="385"/>
                    </a:cubicBezTo>
                    <a:cubicBezTo>
                      <a:pt x="5799" y="364"/>
                      <a:pt x="5975" y="354"/>
                      <a:pt x="6141" y="333"/>
                    </a:cubicBezTo>
                    <a:cubicBezTo>
                      <a:pt x="6307" y="323"/>
                      <a:pt x="6484" y="323"/>
                      <a:pt x="6650" y="312"/>
                    </a:cubicBezTo>
                    <a:cubicBezTo>
                      <a:pt x="6691" y="312"/>
                      <a:pt x="6733" y="281"/>
                      <a:pt x="6753" y="261"/>
                    </a:cubicBezTo>
                    <a:cubicBezTo>
                      <a:pt x="6784" y="219"/>
                      <a:pt x="6795" y="178"/>
                      <a:pt x="6795" y="146"/>
                    </a:cubicBezTo>
                    <a:cubicBezTo>
                      <a:pt x="6784" y="105"/>
                      <a:pt x="6763" y="63"/>
                      <a:pt x="6733" y="33"/>
                    </a:cubicBezTo>
                    <a:cubicBezTo>
                      <a:pt x="6701" y="1"/>
                      <a:pt x="6660" y="1"/>
                      <a:pt x="66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5455783" y="3213812"/>
                <a:ext cx="251522" cy="114652"/>
              </a:xfrm>
              <a:custGeom>
                <a:rect b="b" l="l" r="r" t="t"/>
                <a:pathLst>
                  <a:path extrusionOk="0" h="2544" w="5581">
                    <a:moveTo>
                      <a:pt x="5420" y="0"/>
                    </a:moveTo>
                    <a:cubicBezTo>
                      <a:pt x="5415" y="0"/>
                      <a:pt x="5410" y="0"/>
                      <a:pt x="5405" y="1"/>
                    </a:cubicBezTo>
                    <a:cubicBezTo>
                      <a:pt x="5135" y="43"/>
                      <a:pt x="4876" y="95"/>
                      <a:pt x="4627" y="157"/>
                    </a:cubicBezTo>
                    <a:cubicBezTo>
                      <a:pt x="4202" y="250"/>
                      <a:pt x="3797" y="385"/>
                      <a:pt x="3393" y="540"/>
                    </a:cubicBezTo>
                    <a:cubicBezTo>
                      <a:pt x="3195" y="614"/>
                      <a:pt x="2988" y="696"/>
                      <a:pt x="2791" y="789"/>
                    </a:cubicBezTo>
                    <a:cubicBezTo>
                      <a:pt x="2593" y="883"/>
                      <a:pt x="2407" y="976"/>
                      <a:pt x="2210" y="1070"/>
                    </a:cubicBezTo>
                    <a:cubicBezTo>
                      <a:pt x="1826" y="1277"/>
                      <a:pt x="1452" y="1485"/>
                      <a:pt x="1090" y="1713"/>
                    </a:cubicBezTo>
                    <a:cubicBezTo>
                      <a:pt x="726" y="1951"/>
                      <a:pt x="374" y="2200"/>
                      <a:pt x="32" y="2460"/>
                    </a:cubicBezTo>
                    <a:cubicBezTo>
                      <a:pt x="11" y="2481"/>
                      <a:pt x="0" y="2501"/>
                      <a:pt x="21" y="2522"/>
                    </a:cubicBezTo>
                    <a:cubicBezTo>
                      <a:pt x="28" y="2535"/>
                      <a:pt x="42" y="2544"/>
                      <a:pt x="56" y="2544"/>
                    </a:cubicBezTo>
                    <a:cubicBezTo>
                      <a:pt x="66" y="2544"/>
                      <a:pt x="75" y="2540"/>
                      <a:pt x="83" y="2532"/>
                    </a:cubicBezTo>
                    <a:cubicBezTo>
                      <a:pt x="571" y="2169"/>
                      <a:pt x="1090" y="1847"/>
                      <a:pt x="1618" y="1568"/>
                    </a:cubicBezTo>
                    <a:lnTo>
                      <a:pt x="1608" y="1568"/>
                    </a:lnTo>
                    <a:cubicBezTo>
                      <a:pt x="2044" y="1329"/>
                      <a:pt x="2500" y="1121"/>
                      <a:pt x="2967" y="945"/>
                    </a:cubicBezTo>
                    <a:cubicBezTo>
                      <a:pt x="3434" y="779"/>
                      <a:pt x="3911" y="623"/>
                      <a:pt x="4388" y="510"/>
                    </a:cubicBezTo>
                    <a:cubicBezTo>
                      <a:pt x="4741" y="437"/>
                      <a:pt x="5083" y="375"/>
                      <a:pt x="5426" y="323"/>
                    </a:cubicBezTo>
                    <a:cubicBezTo>
                      <a:pt x="5477" y="312"/>
                      <a:pt x="5509" y="292"/>
                      <a:pt x="5539" y="261"/>
                    </a:cubicBezTo>
                    <a:cubicBezTo>
                      <a:pt x="5560" y="229"/>
                      <a:pt x="5581" y="188"/>
                      <a:pt x="5571" y="146"/>
                    </a:cubicBezTo>
                    <a:cubicBezTo>
                      <a:pt x="5561" y="68"/>
                      <a:pt x="5497" y="0"/>
                      <a:pt x="54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5890104" y="2954852"/>
                <a:ext cx="88377" cy="46780"/>
              </a:xfrm>
              <a:custGeom>
                <a:rect b="b" l="l" r="r" t="t"/>
                <a:pathLst>
                  <a:path extrusionOk="0" h="1038" w="1961">
                    <a:moveTo>
                      <a:pt x="1774" y="0"/>
                    </a:moveTo>
                    <a:cubicBezTo>
                      <a:pt x="1722" y="0"/>
                      <a:pt x="1670" y="11"/>
                      <a:pt x="1628" y="11"/>
                    </a:cubicBezTo>
                    <a:cubicBezTo>
                      <a:pt x="1577" y="11"/>
                      <a:pt x="1535" y="21"/>
                      <a:pt x="1494" y="21"/>
                    </a:cubicBezTo>
                    <a:cubicBezTo>
                      <a:pt x="1462" y="32"/>
                      <a:pt x="1432" y="32"/>
                      <a:pt x="1411" y="42"/>
                    </a:cubicBezTo>
                    <a:cubicBezTo>
                      <a:pt x="1390" y="42"/>
                      <a:pt x="1359" y="53"/>
                      <a:pt x="1338" y="53"/>
                    </a:cubicBezTo>
                    <a:lnTo>
                      <a:pt x="1317" y="53"/>
                    </a:lnTo>
                    <a:cubicBezTo>
                      <a:pt x="1307" y="63"/>
                      <a:pt x="1296" y="63"/>
                      <a:pt x="1286" y="63"/>
                    </a:cubicBezTo>
                    <a:cubicBezTo>
                      <a:pt x="1266" y="73"/>
                      <a:pt x="1245" y="73"/>
                      <a:pt x="1224" y="83"/>
                    </a:cubicBezTo>
                    <a:cubicBezTo>
                      <a:pt x="1172" y="94"/>
                      <a:pt x="1130" y="115"/>
                      <a:pt x="1079" y="125"/>
                    </a:cubicBezTo>
                    <a:cubicBezTo>
                      <a:pt x="996" y="156"/>
                      <a:pt x="913" y="198"/>
                      <a:pt x="830" y="229"/>
                    </a:cubicBezTo>
                    <a:cubicBezTo>
                      <a:pt x="747" y="281"/>
                      <a:pt x="653" y="332"/>
                      <a:pt x="570" y="385"/>
                    </a:cubicBezTo>
                    <a:cubicBezTo>
                      <a:pt x="487" y="436"/>
                      <a:pt x="415" y="488"/>
                      <a:pt x="342" y="551"/>
                    </a:cubicBezTo>
                    <a:cubicBezTo>
                      <a:pt x="280" y="602"/>
                      <a:pt x="218" y="664"/>
                      <a:pt x="155" y="737"/>
                    </a:cubicBezTo>
                    <a:cubicBezTo>
                      <a:pt x="114" y="779"/>
                      <a:pt x="83" y="820"/>
                      <a:pt x="52" y="862"/>
                    </a:cubicBezTo>
                    <a:cubicBezTo>
                      <a:pt x="42" y="883"/>
                      <a:pt x="42" y="892"/>
                      <a:pt x="31" y="903"/>
                    </a:cubicBezTo>
                    <a:cubicBezTo>
                      <a:pt x="0" y="934"/>
                      <a:pt x="10" y="996"/>
                      <a:pt x="52" y="1017"/>
                    </a:cubicBezTo>
                    <a:cubicBezTo>
                      <a:pt x="62" y="1038"/>
                      <a:pt x="83" y="1038"/>
                      <a:pt x="114" y="1038"/>
                    </a:cubicBezTo>
                    <a:cubicBezTo>
                      <a:pt x="145" y="1028"/>
                      <a:pt x="166" y="1007"/>
                      <a:pt x="176" y="986"/>
                    </a:cubicBezTo>
                    <a:lnTo>
                      <a:pt x="176" y="975"/>
                    </a:lnTo>
                    <a:lnTo>
                      <a:pt x="187" y="966"/>
                    </a:lnTo>
                    <a:cubicBezTo>
                      <a:pt x="208" y="934"/>
                      <a:pt x="228" y="903"/>
                      <a:pt x="249" y="883"/>
                    </a:cubicBezTo>
                    <a:cubicBezTo>
                      <a:pt x="280" y="830"/>
                      <a:pt x="321" y="789"/>
                      <a:pt x="353" y="758"/>
                    </a:cubicBezTo>
                    <a:cubicBezTo>
                      <a:pt x="487" y="623"/>
                      <a:pt x="643" y="498"/>
                      <a:pt x="798" y="405"/>
                    </a:cubicBezTo>
                    <a:cubicBezTo>
                      <a:pt x="851" y="374"/>
                      <a:pt x="902" y="343"/>
                      <a:pt x="954" y="322"/>
                    </a:cubicBezTo>
                    <a:cubicBezTo>
                      <a:pt x="996" y="302"/>
                      <a:pt x="1047" y="270"/>
                      <a:pt x="1100" y="249"/>
                    </a:cubicBezTo>
                    <a:cubicBezTo>
                      <a:pt x="1120" y="239"/>
                      <a:pt x="1141" y="229"/>
                      <a:pt x="1172" y="219"/>
                    </a:cubicBezTo>
                    <a:cubicBezTo>
                      <a:pt x="1193" y="208"/>
                      <a:pt x="1224" y="198"/>
                      <a:pt x="1245" y="198"/>
                    </a:cubicBezTo>
                    <a:cubicBezTo>
                      <a:pt x="1307" y="177"/>
                      <a:pt x="1359" y="156"/>
                      <a:pt x="1411" y="136"/>
                    </a:cubicBezTo>
                    <a:cubicBezTo>
                      <a:pt x="1421" y="136"/>
                      <a:pt x="1442" y="125"/>
                      <a:pt x="1462" y="125"/>
                    </a:cubicBezTo>
                    <a:cubicBezTo>
                      <a:pt x="1483" y="115"/>
                      <a:pt x="1504" y="115"/>
                      <a:pt x="1535" y="104"/>
                    </a:cubicBezTo>
                    <a:cubicBezTo>
                      <a:pt x="1566" y="94"/>
                      <a:pt x="1598" y="94"/>
                      <a:pt x="1618" y="94"/>
                    </a:cubicBezTo>
                    <a:cubicBezTo>
                      <a:pt x="1681" y="83"/>
                      <a:pt x="1732" y="73"/>
                      <a:pt x="1784" y="73"/>
                    </a:cubicBezTo>
                    <a:cubicBezTo>
                      <a:pt x="1826" y="73"/>
                      <a:pt x="1877" y="83"/>
                      <a:pt x="1919" y="83"/>
                    </a:cubicBezTo>
                    <a:cubicBezTo>
                      <a:pt x="1939" y="83"/>
                      <a:pt x="1960" y="73"/>
                      <a:pt x="1960" y="53"/>
                    </a:cubicBezTo>
                    <a:cubicBezTo>
                      <a:pt x="1960" y="32"/>
                      <a:pt x="1950" y="11"/>
                      <a:pt x="1930" y="11"/>
                    </a:cubicBezTo>
                    <a:cubicBezTo>
                      <a:pt x="1877" y="11"/>
                      <a:pt x="1826" y="0"/>
                      <a:pt x="177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5412292" y="3670125"/>
                <a:ext cx="1272075" cy="520800"/>
              </a:xfrm>
              <a:custGeom>
                <a:rect b="b" l="l" r="r" t="t"/>
                <a:pathLst>
                  <a:path extrusionOk="0" h="11556" w="28226">
                    <a:moveTo>
                      <a:pt x="8382" y="5239"/>
                    </a:moveTo>
                    <a:cubicBezTo>
                      <a:pt x="8390" y="5240"/>
                      <a:pt x="8397" y="5240"/>
                      <a:pt x="8405" y="5241"/>
                    </a:cubicBezTo>
                    <a:lnTo>
                      <a:pt x="8405" y="5241"/>
                    </a:lnTo>
                    <a:lnTo>
                      <a:pt x="8403" y="5239"/>
                    </a:lnTo>
                    <a:close/>
                    <a:moveTo>
                      <a:pt x="384" y="0"/>
                    </a:moveTo>
                    <a:cubicBezTo>
                      <a:pt x="312" y="0"/>
                      <a:pt x="260" y="52"/>
                      <a:pt x="239" y="115"/>
                    </a:cubicBezTo>
                    <a:cubicBezTo>
                      <a:pt x="73" y="685"/>
                      <a:pt x="1" y="1245"/>
                      <a:pt x="1" y="1795"/>
                    </a:cubicBezTo>
                    <a:cubicBezTo>
                      <a:pt x="1" y="2293"/>
                      <a:pt x="84" y="2801"/>
                      <a:pt x="239" y="3299"/>
                    </a:cubicBezTo>
                    <a:cubicBezTo>
                      <a:pt x="530" y="4181"/>
                      <a:pt x="1080" y="5021"/>
                      <a:pt x="1878" y="5778"/>
                    </a:cubicBezTo>
                    <a:cubicBezTo>
                      <a:pt x="2241" y="6110"/>
                      <a:pt x="2646" y="6431"/>
                      <a:pt x="3134" y="6753"/>
                    </a:cubicBezTo>
                    <a:cubicBezTo>
                      <a:pt x="3569" y="7044"/>
                      <a:pt x="4036" y="7303"/>
                      <a:pt x="4575" y="7552"/>
                    </a:cubicBezTo>
                    <a:cubicBezTo>
                      <a:pt x="5052" y="7780"/>
                      <a:pt x="5561" y="7987"/>
                      <a:pt x="6142" y="8185"/>
                    </a:cubicBezTo>
                    <a:cubicBezTo>
                      <a:pt x="6650" y="8361"/>
                      <a:pt x="7189" y="8517"/>
                      <a:pt x="7749" y="8641"/>
                    </a:cubicBezTo>
                    <a:cubicBezTo>
                      <a:pt x="8797" y="8890"/>
                      <a:pt x="9824" y="9025"/>
                      <a:pt x="10820" y="9056"/>
                    </a:cubicBezTo>
                    <a:lnTo>
                      <a:pt x="11110" y="9056"/>
                    </a:lnTo>
                    <a:cubicBezTo>
                      <a:pt x="11639" y="9056"/>
                      <a:pt x="12168" y="9025"/>
                      <a:pt x="12790" y="8973"/>
                    </a:cubicBezTo>
                    <a:cubicBezTo>
                      <a:pt x="13382" y="8921"/>
                      <a:pt x="13984" y="8859"/>
                      <a:pt x="14565" y="8797"/>
                    </a:cubicBezTo>
                    <a:cubicBezTo>
                      <a:pt x="14834" y="8766"/>
                      <a:pt x="15104" y="8734"/>
                      <a:pt x="15363" y="8714"/>
                    </a:cubicBezTo>
                    <a:cubicBezTo>
                      <a:pt x="16370" y="8610"/>
                      <a:pt x="17458" y="8517"/>
                      <a:pt x="18527" y="8517"/>
                    </a:cubicBezTo>
                    <a:cubicBezTo>
                      <a:pt x="18973" y="8517"/>
                      <a:pt x="19388" y="8527"/>
                      <a:pt x="19782" y="8568"/>
                    </a:cubicBezTo>
                    <a:lnTo>
                      <a:pt x="19751" y="8558"/>
                    </a:lnTo>
                    <a:lnTo>
                      <a:pt x="19751" y="8558"/>
                    </a:lnTo>
                    <a:cubicBezTo>
                      <a:pt x="20187" y="8600"/>
                      <a:pt x="20612" y="8651"/>
                      <a:pt x="21006" y="8724"/>
                    </a:cubicBezTo>
                    <a:cubicBezTo>
                      <a:pt x="21442" y="8807"/>
                      <a:pt x="21847" y="8921"/>
                      <a:pt x="22209" y="9046"/>
                    </a:cubicBezTo>
                    <a:cubicBezTo>
                      <a:pt x="22490" y="9160"/>
                      <a:pt x="22769" y="9305"/>
                      <a:pt x="23060" y="9513"/>
                    </a:cubicBezTo>
                    <a:cubicBezTo>
                      <a:pt x="23361" y="9730"/>
                      <a:pt x="23651" y="9979"/>
                      <a:pt x="23921" y="10228"/>
                    </a:cubicBezTo>
                    <a:cubicBezTo>
                      <a:pt x="24159" y="10435"/>
                      <a:pt x="24398" y="10643"/>
                      <a:pt x="24647" y="10840"/>
                    </a:cubicBezTo>
                    <a:cubicBezTo>
                      <a:pt x="24948" y="11069"/>
                      <a:pt x="25228" y="11235"/>
                      <a:pt x="25519" y="11359"/>
                    </a:cubicBezTo>
                    <a:cubicBezTo>
                      <a:pt x="25830" y="11494"/>
                      <a:pt x="26141" y="11556"/>
                      <a:pt x="26452" y="11556"/>
                    </a:cubicBezTo>
                    <a:lnTo>
                      <a:pt x="26524" y="11556"/>
                    </a:lnTo>
                    <a:cubicBezTo>
                      <a:pt x="26815" y="11546"/>
                      <a:pt x="27105" y="11463"/>
                      <a:pt x="27365" y="11297"/>
                    </a:cubicBezTo>
                    <a:cubicBezTo>
                      <a:pt x="27593" y="11162"/>
                      <a:pt x="27790" y="10944"/>
                      <a:pt x="27946" y="10684"/>
                    </a:cubicBezTo>
                    <a:cubicBezTo>
                      <a:pt x="28008" y="10571"/>
                      <a:pt x="28060" y="10446"/>
                      <a:pt x="28112" y="10290"/>
                    </a:cubicBezTo>
                    <a:cubicBezTo>
                      <a:pt x="28153" y="10156"/>
                      <a:pt x="28184" y="10000"/>
                      <a:pt x="28205" y="9824"/>
                    </a:cubicBezTo>
                    <a:cubicBezTo>
                      <a:pt x="28226" y="9523"/>
                      <a:pt x="28184" y="9202"/>
                      <a:pt x="28080" y="8870"/>
                    </a:cubicBezTo>
                    <a:cubicBezTo>
                      <a:pt x="27997" y="8621"/>
                      <a:pt x="27894" y="8372"/>
                      <a:pt x="27759" y="8123"/>
                    </a:cubicBezTo>
                    <a:cubicBezTo>
                      <a:pt x="27635" y="7915"/>
                      <a:pt x="27489" y="7697"/>
                      <a:pt x="27292" y="7469"/>
                    </a:cubicBezTo>
                    <a:cubicBezTo>
                      <a:pt x="26981" y="7085"/>
                      <a:pt x="26577" y="6733"/>
                      <a:pt x="26068" y="6401"/>
                    </a:cubicBezTo>
                    <a:cubicBezTo>
                      <a:pt x="25622" y="6110"/>
                      <a:pt x="25114" y="5861"/>
                      <a:pt x="24512" y="5633"/>
                    </a:cubicBezTo>
                    <a:cubicBezTo>
                      <a:pt x="23983" y="5426"/>
                      <a:pt x="23412" y="5260"/>
                      <a:pt x="22780" y="5115"/>
                    </a:cubicBezTo>
                    <a:cubicBezTo>
                      <a:pt x="21722" y="4876"/>
                      <a:pt x="20591" y="4730"/>
                      <a:pt x="19316" y="4679"/>
                    </a:cubicBezTo>
                    <a:cubicBezTo>
                      <a:pt x="19014" y="4658"/>
                      <a:pt x="18703" y="4658"/>
                      <a:pt x="18392" y="4658"/>
                    </a:cubicBezTo>
                    <a:cubicBezTo>
                      <a:pt x="18122" y="4658"/>
                      <a:pt x="17843" y="4658"/>
                      <a:pt x="17562" y="4668"/>
                    </a:cubicBezTo>
                    <a:cubicBezTo>
                      <a:pt x="16691" y="4700"/>
                      <a:pt x="15830" y="4783"/>
                      <a:pt x="15093" y="4855"/>
                    </a:cubicBezTo>
                    <a:cubicBezTo>
                      <a:pt x="14731" y="4896"/>
                      <a:pt x="14357" y="4938"/>
                      <a:pt x="13984" y="4979"/>
                    </a:cubicBezTo>
                    <a:cubicBezTo>
                      <a:pt x="12594" y="5124"/>
                      <a:pt x="11142" y="5290"/>
                      <a:pt x="9720" y="5290"/>
                    </a:cubicBezTo>
                    <a:cubicBezTo>
                      <a:pt x="9262" y="5290"/>
                      <a:pt x="8823" y="5270"/>
                      <a:pt x="8405" y="5241"/>
                    </a:cubicBezTo>
                    <a:lnTo>
                      <a:pt x="8405" y="5241"/>
                    </a:lnTo>
                    <a:lnTo>
                      <a:pt x="8413" y="5249"/>
                    </a:lnTo>
                    <a:cubicBezTo>
                      <a:pt x="7905" y="5198"/>
                      <a:pt x="7407" y="5124"/>
                      <a:pt x="6940" y="5032"/>
                    </a:cubicBezTo>
                    <a:cubicBezTo>
                      <a:pt x="6442" y="4938"/>
                      <a:pt x="5934" y="4793"/>
                      <a:pt x="5446" y="4617"/>
                    </a:cubicBezTo>
                    <a:lnTo>
                      <a:pt x="5446" y="4617"/>
                    </a:lnTo>
                    <a:lnTo>
                      <a:pt x="5457" y="4627"/>
                    </a:lnTo>
                    <a:cubicBezTo>
                      <a:pt x="4658" y="4326"/>
                      <a:pt x="3890" y="3932"/>
                      <a:pt x="3196" y="3434"/>
                    </a:cubicBezTo>
                    <a:lnTo>
                      <a:pt x="3185" y="3434"/>
                    </a:lnTo>
                    <a:cubicBezTo>
                      <a:pt x="2583" y="2998"/>
                      <a:pt x="2044" y="2501"/>
                      <a:pt x="1588" y="1950"/>
                    </a:cubicBezTo>
                    <a:cubicBezTo>
                      <a:pt x="1246" y="1535"/>
                      <a:pt x="976" y="1111"/>
                      <a:pt x="778" y="685"/>
                    </a:cubicBezTo>
                    <a:cubicBezTo>
                      <a:pt x="695" y="509"/>
                      <a:pt x="623" y="332"/>
                      <a:pt x="571" y="156"/>
                    </a:cubicBezTo>
                    <a:cubicBezTo>
                      <a:pt x="561" y="125"/>
                      <a:pt x="540" y="94"/>
                      <a:pt x="499" y="73"/>
                    </a:cubicBezTo>
                    <a:cubicBezTo>
                      <a:pt x="478" y="42"/>
                      <a:pt x="447" y="21"/>
                      <a:pt x="416" y="11"/>
                    </a:cubicBezTo>
                    <a:cubicBezTo>
                      <a:pt x="395" y="0"/>
                      <a:pt x="384" y="0"/>
                      <a:pt x="384"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5410895" y="3674767"/>
                <a:ext cx="949978" cy="412999"/>
              </a:xfrm>
              <a:custGeom>
                <a:rect b="b" l="l" r="r" t="t"/>
                <a:pathLst>
                  <a:path extrusionOk="0" h="9164" w="21079">
                    <a:moveTo>
                      <a:pt x="385" y="1"/>
                    </a:moveTo>
                    <a:cubicBezTo>
                      <a:pt x="353" y="1"/>
                      <a:pt x="322" y="12"/>
                      <a:pt x="302" y="32"/>
                    </a:cubicBezTo>
                    <a:cubicBezTo>
                      <a:pt x="270" y="63"/>
                      <a:pt x="260" y="95"/>
                      <a:pt x="249" y="136"/>
                    </a:cubicBezTo>
                    <a:cubicBezTo>
                      <a:pt x="32" y="1100"/>
                      <a:pt x="0" y="2107"/>
                      <a:pt x="208" y="3082"/>
                    </a:cubicBezTo>
                    <a:cubicBezTo>
                      <a:pt x="312" y="3539"/>
                      <a:pt x="457" y="3974"/>
                      <a:pt x="654" y="4399"/>
                    </a:cubicBezTo>
                    <a:cubicBezTo>
                      <a:pt x="851" y="4814"/>
                      <a:pt x="1100" y="5208"/>
                      <a:pt x="1380" y="5582"/>
                    </a:cubicBezTo>
                    <a:cubicBezTo>
                      <a:pt x="1971" y="6360"/>
                      <a:pt x="2739" y="6992"/>
                      <a:pt x="3579" y="7501"/>
                    </a:cubicBezTo>
                    <a:cubicBezTo>
                      <a:pt x="4627" y="8123"/>
                      <a:pt x="5779" y="8559"/>
                      <a:pt x="6971" y="8818"/>
                    </a:cubicBezTo>
                    <a:cubicBezTo>
                      <a:pt x="8078" y="9072"/>
                      <a:pt x="9210" y="9164"/>
                      <a:pt x="10345" y="9164"/>
                    </a:cubicBezTo>
                    <a:cubicBezTo>
                      <a:pt x="10465" y="9164"/>
                      <a:pt x="10585" y="9163"/>
                      <a:pt x="10705" y="9161"/>
                    </a:cubicBezTo>
                    <a:cubicBezTo>
                      <a:pt x="11339" y="9140"/>
                      <a:pt x="11971" y="9099"/>
                      <a:pt x="12593" y="9036"/>
                    </a:cubicBezTo>
                    <a:cubicBezTo>
                      <a:pt x="13236" y="8974"/>
                      <a:pt x="13870" y="8880"/>
                      <a:pt x="14502" y="8787"/>
                    </a:cubicBezTo>
                    <a:cubicBezTo>
                      <a:pt x="16629" y="8465"/>
                      <a:pt x="18796" y="8362"/>
                      <a:pt x="20954" y="8279"/>
                    </a:cubicBezTo>
                    <a:cubicBezTo>
                      <a:pt x="20985" y="8269"/>
                      <a:pt x="21027" y="8248"/>
                      <a:pt x="21048" y="8216"/>
                    </a:cubicBezTo>
                    <a:cubicBezTo>
                      <a:pt x="21068" y="8186"/>
                      <a:pt x="21078" y="8144"/>
                      <a:pt x="21068" y="8113"/>
                    </a:cubicBezTo>
                    <a:cubicBezTo>
                      <a:pt x="21058" y="8071"/>
                      <a:pt x="21037" y="8040"/>
                      <a:pt x="21006" y="8020"/>
                    </a:cubicBezTo>
                    <a:cubicBezTo>
                      <a:pt x="20975" y="7988"/>
                      <a:pt x="20944" y="7988"/>
                      <a:pt x="20902" y="7988"/>
                    </a:cubicBezTo>
                    <a:cubicBezTo>
                      <a:pt x="19512" y="8050"/>
                      <a:pt x="18122" y="8113"/>
                      <a:pt x="16733" y="8237"/>
                    </a:cubicBezTo>
                    <a:cubicBezTo>
                      <a:pt x="16037" y="8299"/>
                      <a:pt x="15352" y="8372"/>
                      <a:pt x="14658" y="8476"/>
                    </a:cubicBezTo>
                    <a:cubicBezTo>
                      <a:pt x="14336" y="8518"/>
                      <a:pt x="14004" y="8569"/>
                      <a:pt x="13683" y="8621"/>
                    </a:cubicBezTo>
                    <a:cubicBezTo>
                      <a:pt x="13372" y="8663"/>
                      <a:pt x="13050" y="8704"/>
                      <a:pt x="12738" y="8735"/>
                    </a:cubicBezTo>
                    <a:cubicBezTo>
                      <a:pt x="12137" y="8797"/>
                      <a:pt x="11535" y="8850"/>
                      <a:pt x="10924" y="8870"/>
                    </a:cubicBezTo>
                    <a:cubicBezTo>
                      <a:pt x="10725" y="8876"/>
                      <a:pt x="10526" y="8880"/>
                      <a:pt x="10328" y="8880"/>
                    </a:cubicBezTo>
                    <a:cubicBezTo>
                      <a:pt x="9189" y="8880"/>
                      <a:pt x="8053" y="8775"/>
                      <a:pt x="6940" y="8528"/>
                    </a:cubicBezTo>
                    <a:cubicBezTo>
                      <a:pt x="5954" y="8299"/>
                      <a:pt x="5011" y="7947"/>
                      <a:pt x="4119" y="7480"/>
                    </a:cubicBezTo>
                    <a:lnTo>
                      <a:pt x="4119" y="7480"/>
                    </a:lnTo>
                    <a:lnTo>
                      <a:pt x="4150" y="7501"/>
                    </a:lnTo>
                    <a:cubicBezTo>
                      <a:pt x="3496" y="7148"/>
                      <a:pt x="2874" y="6723"/>
                      <a:pt x="2335" y="6204"/>
                    </a:cubicBezTo>
                    <a:cubicBezTo>
                      <a:pt x="1909" y="5800"/>
                      <a:pt x="1536" y="5353"/>
                      <a:pt x="1224" y="4856"/>
                    </a:cubicBezTo>
                    <a:cubicBezTo>
                      <a:pt x="955" y="4410"/>
                      <a:pt x="747" y="3943"/>
                      <a:pt x="602" y="3456"/>
                    </a:cubicBezTo>
                    <a:lnTo>
                      <a:pt x="602" y="3466"/>
                    </a:lnTo>
                    <a:cubicBezTo>
                      <a:pt x="457" y="2968"/>
                      <a:pt x="374" y="2449"/>
                      <a:pt x="353" y="1930"/>
                    </a:cubicBezTo>
                    <a:cubicBezTo>
                      <a:pt x="343" y="1329"/>
                      <a:pt x="405" y="738"/>
                      <a:pt x="530" y="157"/>
                    </a:cubicBezTo>
                    <a:cubicBezTo>
                      <a:pt x="540" y="125"/>
                      <a:pt x="519" y="84"/>
                      <a:pt x="498" y="53"/>
                    </a:cubicBezTo>
                    <a:cubicBezTo>
                      <a:pt x="478" y="32"/>
                      <a:pt x="436" y="12"/>
                      <a:pt x="40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5467455" y="3891274"/>
                <a:ext cx="407726" cy="188292"/>
              </a:xfrm>
              <a:custGeom>
                <a:rect b="b" l="l" r="r" t="t"/>
                <a:pathLst>
                  <a:path extrusionOk="0" h="4178" w="9047">
                    <a:moveTo>
                      <a:pt x="976" y="1141"/>
                    </a:moveTo>
                    <a:cubicBezTo>
                      <a:pt x="1287" y="1442"/>
                      <a:pt x="1619" y="1743"/>
                      <a:pt x="1972" y="2002"/>
                    </a:cubicBezTo>
                    <a:cubicBezTo>
                      <a:pt x="1712" y="1826"/>
                      <a:pt x="1474" y="1639"/>
                      <a:pt x="1246" y="1421"/>
                    </a:cubicBezTo>
                    <a:lnTo>
                      <a:pt x="1246" y="1421"/>
                    </a:lnTo>
                    <a:cubicBezTo>
                      <a:pt x="1246" y="1421"/>
                      <a:pt x="1246" y="1421"/>
                      <a:pt x="1246" y="1421"/>
                    </a:cubicBezTo>
                    <a:lnTo>
                      <a:pt x="1246" y="1421"/>
                    </a:lnTo>
                    <a:cubicBezTo>
                      <a:pt x="1150" y="1325"/>
                      <a:pt x="1063" y="1238"/>
                      <a:pt x="976" y="1141"/>
                    </a:cubicBezTo>
                    <a:close/>
                    <a:moveTo>
                      <a:pt x="3115" y="2407"/>
                    </a:moveTo>
                    <a:lnTo>
                      <a:pt x="3115" y="2407"/>
                    </a:lnTo>
                    <a:cubicBezTo>
                      <a:pt x="3121" y="2410"/>
                      <a:pt x="3127" y="2413"/>
                      <a:pt x="3134" y="2417"/>
                    </a:cubicBezTo>
                    <a:cubicBezTo>
                      <a:pt x="3134" y="2417"/>
                      <a:pt x="3124" y="2408"/>
                      <a:pt x="3115" y="2407"/>
                    </a:cubicBezTo>
                    <a:close/>
                    <a:moveTo>
                      <a:pt x="156" y="0"/>
                    </a:moveTo>
                    <a:cubicBezTo>
                      <a:pt x="135" y="0"/>
                      <a:pt x="115" y="0"/>
                      <a:pt x="105" y="10"/>
                    </a:cubicBezTo>
                    <a:cubicBezTo>
                      <a:pt x="32" y="42"/>
                      <a:pt x="1" y="125"/>
                      <a:pt x="32" y="197"/>
                    </a:cubicBezTo>
                    <a:cubicBezTo>
                      <a:pt x="478" y="1234"/>
                      <a:pt x="1359" y="2012"/>
                      <a:pt x="2324" y="2573"/>
                    </a:cubicBezTo>
                    <a:cubicBezTo>
                      <a:pt x="3392" y="3195"/>
                      <a:pt x="4586" y="3599"/>
                      <a:pt x="5799" y="3859"/>
                    </a:cubicBezTo>
                    <a:cubicBezTo>
                      <a:pt x="6338" y="3983"/>
                      <a:pt x="6878" y="4066"/>
                      <a:pt x="7428" y="4118"/>
                    </a:cubicBezTo>
                    <a:cubicBezTo>
                      <a:pt x="7797" y="4157"/>
                      <a:pt x="8167" y="4178"/>
                      <a:pt x="8536" y="4178"/>
                    </a:cubicBezTo>
                    <a:cubicBezTo>
                      <a:pt x="8665" y="4178"/>
                      <a:pt x="8793" y="4175"/>
                      <a:pt x="8922" y="4170"/>
                    </a:cubicBezTo>
                    <a:cubicBezTo>
                      <a:pt x="8952" y="4170"/>
                      <a:pt x="8973" y="4159"/>
                      <a:pt x="8994" y="4139"/>
                    </a:cubicBezTo>
                    <a:cubicBezTo>
                      <a:pt x="9015" y="4118"/>
                      <a:pt x="9035" y="4076"/>
                      <a:pt x="9046" y="4046"/>
                    </a:cubicBezTo>
                    <a:cubicBezTo>
                      <a:pt x="9046" y="3963"/>
                      <a:pt x="8994" y="3890"/>
                      <a:pt x="8911" y="3890"/>
                    </a:cubicBezTo>
                    <a:cubicBezTo>
                      <a:pt x="8030" y="3848"/>
                      <a:pt x="7148" y="3724"/>
                      <a:pt x="6287" y="3527"/>
                    </a:cubicBezTo>
                    <a:lnTo>
                      <a:pt x="6287" y="3527"/>
                    </a:lnTo>
                    <a:cubicBezTo>
                      <a:pt x="6288" y="3527"/>
                      <a:pt x="6289" y="3528"/>
                      <a:pt x="6290" y="3528"/>
                    </a:cubicBezTo>
                    <a:lnTo>
                      <a:pt x="6290" y="3528"/>
                    </a:lnTo>
                    <a:cubicBezTo>
                      <a:pt x="5743" y="3405"/>
                      <a:pt x="5205" y="3242"/>
                      <a:pt x="4669" y="3060"/>
                    </a:cubicBezTo>
                    <a:cubicBezTo>
                      <a:pt x="4399" y="2967"/>
                      <a:pt x="4129" y="2863"/>
                      <a:pt x="3860" y="2749"/>
                    </a:cubicBezTo>
                    <a:cubicBezTo>
                      <a:pt x="3621" y="2656"/>
                      <a:pt x="3383" y="2541"/>
                      <a:pt x="3154" y="2427"/>
                    </a:cubicBezTo>
                    <a:cubicBezTo>
                      <a:pt x="3134" y="2417"/>
                      <a:pt x="3123" y="2417"/>
                      <a:pt x="3113" y="2407"/>
                    </a:cubicBezTo>
                    <a:cubicBezTo>
                      <a:pt x="3114" y="2407"/>
                      <a:pt x="3114" y="2407"/>
                      <a:pt x="3115" y="2407"/>
                    </a:cubicBezTo>
                    <a:lnTo>
                      <a:pt x="3115" y="2407"/>
                    </a:lnTo>
                    <a:cubicBezTo>
                      <a:pt x="2790" y="2233"/>
                      <a:pt x="2474" y="2029"/>
                      <a:pt x="2179" y="1805"/>
                    </a:cubicBezTo>
                    <a:cubicBezTo>
                      <a:pt x="1868" y="1566"/>
                      <a:pt x="1567" y="1307"/>
                      <a:pt x="1287" y="1047"/>
                    </a:cubicBezTo>
                    <a:cubicBezTo>
                      <a:pt x="1110" y="881"/>
                      <a:pt x="934" y="705"/>
                      <a:pt x="769" y="529"/>
                    </a:cubicBezTo>
                    <a:cubicBezTo>
                      <a:pt x="737" y="498"/>
                      <a:pt x="706" y="477"/>
                      <a:pt x="665" y="477"/>
                    </a:cubicBezTo>
                    <a:cubicBezTo>
                      <a:pt x="633" y="477"/>
                      <a:pt x="592" y="487"/>
                      <a:pt x="561" y="508"/>
                    </a:cubicBezTo>
                    <a:cubicBezTo>
                      <a:pt x="550" y="519"/>
                      <a:pt x="540" y="529"/>
                      <a:pt x="530" y="549"/>
                    </a:cubicBezTo>
                    <a:cubicBezTo>
                      <a:pt x="530" y="539"/>
                      <a:pt x="520" y="539"/>
                      <a:pt x="520" y="539"/>
                    </a:cubicBezTo>
                    <a:cubicBezTo>
                      <a:pt x="437" y="394"/>
                      <a:pt x="354" y="238"/>
                      <a:pt x="291" y="83"/>
                    </a:cubicBezTo>
                    <a:cubicBezTo>
                      <a:pt x="271" y="31"/>
                      <a:pt x="208" y="0"/>
                      <a:pt x="15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5498778" y="3925345"/>
                <a:ext cx="153365" cy="101582"/>
              </a:xfrm>
              <a:custGeom>
                <a:rect b="b" l="l" r="r" t="t"/>
                <a:pathLst>
                  <a:path extrusionOk="0" h="2254" w="3403">
                    <a:moveTo>
                      <a:pt x="1629" y="1339"/>
                    </a:moveTo>
                    <a:cubicBezTo>
                      <a:pt x="1633" y="1341"/>
                      <a:pt x="1637" y="1343"/>
                      <a:pt x="1640" y="1345"/>
                    </a:cubicBezTo>
                    <a:lnTo>
                      <a:pt x="1640" y="1345"/>
                    </a:lnTo>
                    <a:cubicBezTo>
                      <a:pt x="1636" y="1343"/>
                      <a:pt x="1633" y="1341"/>
                      <a:pt x="1629" y="1339"/>
                    </a:cubicBezTo>
                    <a:close/>
                    <a:moveTo>
                      <a:pt x="166" y="1"/>
                    </a:moveTo>
                    <a:cubicBezTo>
                      <a:pt x="146" y="1"/>
                      <a:pt x="125" y="1"/>
                      <a:pt x="104" y="12"/>
                    </a:cubicBezTo>
                    <a:cubicBezTo>
                      <a:pt x="42" y="42"/>
                      <a:pt x="0" y="125"/>
                      <a:pt x="32" y="198"/>
                    </a:cubicBezTo>
                    <a:cubicBezTo>
                      <a:pt x="302" y="789"/>
                      <a:pt x="841" y="1225"/>
                      <a:pt x="1390" y="1536"/>
                    </a:cubicBezTo>
                    <a:cubicBezTo>
                      <a:pt x="1961" y="1858"/>
                      <a:pt x="2573" y="2075"/>
                      <a:pt x="3195" y="2241"/>
                    </a:cubicBezTo>
                    <a:cubicBezTo>
                      <a:pt x="3213" y="2248"/>
                      <a:pt x="3235" y="2254"/>
                      <a:pt x="3256" y="2254"/>
                    </a:cubicBezTo>
                    <a:cubicBezTo>
                      <a:pt x="3271" y="2254"/>
                      <a:pt x="3286" y="2250"/>
                      <a:pt x="3299" y="2241"/>
                    </a:cubicBezTo>
                    <a:cubicBezTo>
                      <a:pt x="3331" y="2232"/>
                      <a:pt x="3361" y="2200"/>
                      <a:pt x="3372" y="2158"/>
                    </a:cubicBezTo>
                    <a:cubicBezTo>
                      <a:pt x="3403" y="2096"/>
                      <a:pt x="3372" y="1993"/>
                      <a:pt x="3289" y="1972"/>
                    </a:cubicBezTo>
                    <a:cubicBezTo>
                      <a:pt x="2732" y="1830"/>
                      <a:pt x="2186" y="1629"/>
                      <a:pt x="1669" y="1360"/>
                    </a:cubicBezTo>
                    <a:lnTo>
                      <a:pt x="1669" y="1360"/>
                    </a:lnTo>
                    <a:cubicBezTo>
                      <a:pt x="1669" y="1360"/>
                      <a:pt x="1670" y="1360"/>
                      <a:pt x="1671" y="1360"/>
                    </a:cubicBezTo>
                    <a:cubicBezTo>
                      <a:pt x="1349" y="1194"/>
                      <a:pt x="1049" y="997"/>
                      <a:pt x="789" y="759"/>
                    </a:cubicBezTo>
                    <a:cubicBezTo>
                      <a:pt x="644" y="613"/>
                      <a:pt x="509" y="457"/>
                      <a:pt x="395" y="281"/>
                    </a:cubicBezTo>
                    <a:cubicBezTo>
                      <a:pt x="364" y="219"/>
                      <a:pt x="332" y="146"/>
                      <a:pt x="302" y="84"/>
                    </a:cubicBezTo>
                    <a:cubicBezTo>
                      <a:pt x="270" y="32"/>
                      <a:pt x="219" y="1"/>
                      <a:pt x="166"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5416979" y="3649529"/>
                <a:ext cx="22939" cy="47726"/>
              </a:xfrm>
              <a:custGeom>
                <a:rect b="b" l="l" r="r" t="t"/>
                <a:pathLst>
                  <a:path extrusionOk="0" h="1059" w="509">
                    <a:moveTo>
                      <a:pt x="343" y="1"/>
                    </a:moveTo>
                    <a:cubicBezTo>
                      <a:pt x="280" y="1"/>
                      <a:pt x="229" y="42"/>
                      <a:pt x="208" y="95"/>
                    </a:cubicBezTo>
                    <a:cubicBezTo>
                      <a:pt x="125" y="353"/>
                      <a:pt x="63" y="613"/>
                      <a:pt x="1" y="872"/>
                    </a:cubicBezTo>
                    <a:cubicBezTo>
                      <a:pt x="1" y="914"/>
                      <a:pt x="1" y="945"/>
                      <a:pt x="11" y="987"/>
                    </a:cubicBezTo>
                    <a:cubicBezTo>
                      <a:pt x="31" y="1017"/>
                      <a:pt x="63" y="1038"/>
                      <a:pt x="94" y="1049"/>
                    </a:cubicBezTo>
                    <a:cubicBezTo>
                      <a:pt x="110" y="1056"/>
                      <a:pt x="127" y="1059"/>
                      <a:pt x="144" y="1059"/>
                    </a:cubicBezTo>
                    <a:cubicBezTo>
                      <a:pt x="204" y="1059"/>
                      <a:pt x="264" y="1020"/>
                      <a:pt x="280" y="955"/>
                    </a:cubicBezTo>
                    <a:cubicBezTo>
                      <a:pt x="333" y="696"/>
                      <a:pt x="395" y="436"/>
                      <a:pt x="478" y="187"/>
                    </a:cubicBezTo>
                    <a:cubicBezTo>
                      <a:pt x="508" y="115"/>
                      <a:pt x="457" y="32"/>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5412292" y="3651422"/>
                <a:ext cx="26680" cy="89324"/>
              </a:xfrm>
              <a:custGeom>
                <a:rect b="b" l="l" r="r" t="t"/>
                <a:pathLst>
                  <a:path extrusionOk="0" h="1982" w="592">
                    <a:moveTo>
                      <a:pt x="437" y="0"/>
                    </a:moveTo>
                    <a:cubicBezTo>
                      <a:pt x="374" y="0"/>
                      <a:pt x="322" y="42"/>
                      <a:pt x="301" y="104"/>
                    </a:cubicBezTo>
                    <a:cubicBezTo>
                      <a:pt x="105" y="664"/>
                      <a:pt x="63" y="1256"/>
                      <a:pt x="11" y="1837"/>
                    </a:cubicBezTo>
                    <a:cubicBezTo>
                      <a:pt x="1" y="1909"/>
                      <a:pt x="73" y="1982"/>
                      <a:pt x="146" y="1982"/>
                    </a:cubicBezTo>
                    <a:cubicBezTo>
                      <a:pt x="229" y="1982"/>
                      <a:pt x="291" y="1920"/>
                      <a:pt x="291" y="1847"/>
                    </a:cubicBezTo>
                    <a:cubicBezTo>
                      <a:pt x="322" y="1505"/>
                      <a:pt x="354" y="1162"/>
                      <a:pt x="416" y="820"/>
                    </a:cubicBezTo>
                    <a:cubicBezTo>
                      <a:pt x="447" y="602"/>
                      <a:pt x="499" y="394"/>
                      <a:pt x="571" y="187"/>
                    </a:cubicBezTo>
                    <a:cubicBezTo>
                      <a:pt x="592" y="115"/>
                      <a:pt x="550" y="32"/>
                      <a:pt x="478" y="11"/>
                    </a:cubicBezTo>
                    <a:cubicBezTo>
                      <a:pt x="467" y="11"/>
                      <a:pt x="447" y="0"/>
                      <a:pt x="43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5413239" y="3663546"/>
                <a:ext cx="22489" cy="96354"/>
              </a:xfrm>
              <a:custGeom>
                <a:rect b="b" l="l" r="r" t="t"/>
                <a:pathLst>
                  <a:path extrusionOk="0" h="2138" w="499">
                    <a:moveTo>
                      <a:pt x="343" y="1"/>
                    </a:moveTo>
                    <a:cubicBezTo>
                      <a:pt x="280" y="1"/>
                      <a:pt x="218" y="33"/>
                      <a:pt x="208" y="95"/>
                    </a:cubicBezTo>
                    <a:cubicBezTo>
                      <a:pt x="42" y="717"/>
                      <a:pt x="21" y="1360"/>
                      <a:pt x="1" y="1993"/>
                    </a:cubicBezTo>
                    <a:cubicBezTo>
                      <a:pt x="1" y="2066"/>
                      <a:pt x="63" y="2138"/>
                      <a:pt x="135" y="2138"/>
                    </a:cubicBezTo>
                    <a:cubicBezTo>
                      <a:pt x="218" y="2138"/>
                      <a:pt x="280" y="2076"/>
                      <a:pt x="291" y="2003"/>
                    </a:cubicBezTo>
                    <a:cubicBezTo>
                      <a:pt x="301" y="1505"/>
                      <a:pt x="322" y="1008"/>
                      <a:pt x="405" y="520"/>
                    </a:cubicBezTo>
                    <a:cubicBezTo>
                      <a:pt x="426" y="406"/>
                      <a:pt x="446" y="291"/>
                      <a:pt x="478" y="188"/>
                    </a:cubicBezTo>
                    <a:cubicBezTo>
                      <a:pt x="499" y="105"/>
                      <a:pt x="457" y="33"/>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5415582" y="3662193"/>
                <a:ext cx="20145" cy="68277"/>
              </a:xfrm>
              <a:custGeom>
                <a:rect b="b" l="l" r="r" t="t"/>
                <a:pathLst>
                  <a:path extrusionOk="0" h="1515" w="447">
                    <a:moveTo>
                      <a:pt x="301" y="0"/>
                    </a:moveTo>
                    <a:cubicBezTo>
                      <a:pt x="239" y="0"/>
                      <a:pt x="177" y="42"/>
                      <a:pt x="156" y="104"/>
                    </a:cubicBezTo>
                    <a:cubicBezTo>
                      <a:pt x="62" y="519"/>
                      <a:pt x="21" y="934"/>
                      <a:pt x="0" y="1359"/>
                    </a:cubicBezTo>
                    <a:cubicBezTo>
                      <a:pt x="0" y="1442"/>
                      <a:pt x="62" y="1504"/>
                      <a:pt x="145" y="1515"/>
                    </a:cubicBezTo>
                    <a:cubicBezTo>
                      <a:pt x="218" y="1515"/>
                      <a:pt x="291" y="1452"/>
                      <a:pt x="291" y="1379"/>
                    </a:cubicBezTo>
                    <a:cubicBezTo>
                      <a:pt x="301" y="1058"/>
                      <a:pt x="332" y="747"/>
                      <a:pt x="384" y="436"/>
                    </a:cubicBezTo>
                    <a:cubicBezTo>
                      <a:pt x="394" y="353"/>
                      <a:pt x="415" y="270"/>
                      <a:pt x="436" y="187"/>
                    </a:cubicBezTo>
                    <a:cubicBezTo>
                      <a:pt x="447" y="145"/>
                      <a:pt x="447" y="114"/>
                      <a:pt x="426" y="72"/>
                    </a:cubicBezTo>
                    <a:cubicBezTo>
                      <a:pt x="405" y="42"/>
                      <a:pt x="374" y="21"/>
                      <a:pt x="343" y="10"/>
                    </a:cubicBezTo>
                    <a:cubicBezTo>
                      <a:pt x="332" y="0"/>
                      <a:pt x="311" y="0"/>
                      <a:pt x="301"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5417430" y="3652819"/>
                <a:ext cx="20596" cy="47411"/>
              </a:xfrm>
              <a:custGeom>
                <a:rect b="b" l="l" r="r" t="t"/>
                <a:pathLst>
                  <a:path extrusionOk="0" h="1052" w="457">
                    <a:moveTo>
                      <a:pt x="302" y="1"/>
                    </a:moveTo>
                    <a:cubicBezTo>
                      <a:pt x="240" y="1"/>
                      <a:pt x="177" y="42"/>
                      <a:pt x="157" y="105"/>
                    </a:cubicBezTo>
                    <a:cubicBezTo>
                      <a:pt x="94" y="363"/>
                      <a:pt x="42" y="633"/>
                      <a:pt x="11" y="903"/>
                    </a:cubicBezTo>
                    <a:cubicBezTo>
                      <a:pt x="1" y="934"/>
                      <a:pt x="21" y="986"/>
                      <a:pt x="42" y="1007"/>
                    </a:cubicBezTo>
                    <a:cubicBezTo>
                      <a:pt x="74" y="1038"/>
                      <a:pt x="104" y="1048"/>
                      <a:pt x="146" y="1048"/>
                    </a:cubicBezTo>
                    <a:cubicBezTo>
                      <a:pt x="152" y="1050"/>
                      <a:pt x="158" y="1051"/>
                      <a:pt x="165" y="1051"/>
                    </a:cubicBezTo>
                    <a:cubicBezTo>
                      <a:pt x="193" y="1051"/>
                      <a:pt x="225" y="1034"/>
                      <a:pt x="250" y="1017"/>
                    </a:cubicBezTo>
                    <a:cubicBezTo>
                      <a:pt x="281" y="986"/>
                      <a:pt x="291" y="955"/>
                      <a:pt x="291" y="914"/>
                    </a:cubicBezTo>
                    <a:cubicBezTo>
                      <a:pt x="302" y="831"/>
                      <a:pt x="323" y="737"/>
                      <a:pt x="333" y="654"/>
                    </a:cubicBezTo>
                    <a:cubicBezTo>
                      <a:pt x="364" y="499"/>
                      <a:pt x="395" y="343"/>
                      <a:pt x="436" y="188"/>
                    </a:cubicBezTo>
                    <a:cubicBezTo>
                      <a:pt x="457" y="114"/>
                      <a:pt x="416" y="32"/>
                      <a:pt x="343" y="11"/>
                    </a:cubicBezTo>
                    <a:cubicBezTo>
                      <a:pt x="333" y="1"/>
                      <a:pt x="312" y="1"/>
                      <a:pt x="30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5417926" y="3636955"/>
                <a:ext cx="24336" cy="66880"/>
              </a:xfrm>
              <a:custGeom>
                <a:rect b="b" l="l" r="r" t="t"/>
                <a:pathLst>
                  <a:path extrusionOk="0" h="1484" w="540">
                    <a:moveTo>
                      <a:pt x="384" y="0"/>
                    </a:moveTo>
                    <a:cubicBezTo>
                      <a:pt x="322" y="0"/>
                      <a:pt x="259" y="42"/>
                      <a:pt x="249" y="104"/>
                    </a:cubicBezTo>
                    <a:cubicBezTo>
                      <a:pt x="125" y="498"/>
                      <a:pt x="63" y="913"/>
                      <a:pt x="10" y="1328"/>
                    </a:cubicBezTo>
                    <a:cubicBezTo>
                      <a:pt x="0" y="1411"/>
                      <a:pt x="73" y="1473"/>
                      <a:pt x="146" y="1483"/>
                    </a:cubicBezTo>
                    <a:cubicBezTo>
                      <a:pt x="187" y="1483"/>
                      <a:pt x="229" y="1473"/>
                      <a:pt x="249" y="1442"/>
                    </a:cubicBezTo>
                    <a:cubicBezTo>
                      <a:pt x="280" y="1411"/>
                      <a:pt x="291" y="1379"/>
                      <a:pt x="301" y="1349"/>
                    </a:cubicBezTo>
                    <a:cubicBezTo>
                      <a:pt x="322" y="1151"/>
                      <a:pt x="342" y="964"/>
                      <a:pt x="374" y="768"/>
                    </a:cubicBezTo>
                    <a:cubicBezTo>
                      <a:pt x="415" y="570"/>
                      <a:pt x="457" y="384"/>
                      <a:pt x="519" y="187"/>
                    </a:cubicBezTo>
                    <a:cubicBezTo>
                      <a:pt x="540" y="114"/>
                      <a:pt x="498" y="31"/>
                      <a:pt x="425" y="10"/>
                    </a:cubicBezTo>
                    <a:cubicBezTo>
                      <a:pt x="41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5414185" y="3637857"/>
                <a:ext cx="28528" cy="92118"/>
              </a:xfrm>
              <a:custGeom>
                <a:rect b="b" l="l" r="r" t="t"/>
                <a:pathLst>
                  <a:path extrusionOk="0" h="2044" w="633">
                    <a:moveTo>
                      <a:pt x="436" y="841"/>
                    </a:moveTo>
                    <a:lnTo>
                      <a:pt x="436" y="841"/>
                    </a:lnTo>
                    <a:cubicBezTo>
                      <a:pt x="435" y="847"/>
                      <a:pt x="434" y="854"/>
                      <a:pt x="433" y="860"/>
                    </a:cubicBezTo>
                    <a:lnTo>
                      <a:pt x="433" y="860"/>
                    </a:lnTo>
                    <a:cubicBezTo>
                      <a:pt x="435" y="855"/>
                      <a:pt x="436" y="848"/>
                      <a:pt x="436" y="841"/>
                    </a:cubicBezTo>
                    <a:close/>
                    <a:moveTo>
                      <a:pt x="467" y="1"/>
                    </a:moveTo>
                    <a:cubicBezTo>
                      <a:pt x="405" y="1"/>
                      <a:pt x="353" y="42"/>
                      <a:pt x="332" y="94"/>
                    </a:cubicBezTo>
                    <a:cubicBezTo>
                      <a:pt x="135" y="675"/>
                      <a:pt x="83" y="1287"/>
                      <a:pt x="10" y="1889"/>
                    </a:cubicBezTo>
                    <a:cubicBezTo>
                      <a:pt x="0" y="1972"/>
                      <a:pt x="73" y="2044"/>
                      <a:pt x="146" y="2044"/>
                    </a:cubicBezTo>
                    <a:cubicBezTo>
                      <a:pt x="187" y="2044"/>
                      <a:pt x="229" y="2034"/>
                      <a:pt x="249" y="2002"/>
                    </a:cubicBezTo>
                    <a:cubicBezTo>
                      <a:pt x="280" y="1982"/>
                      <a:pt x="291" y="1940"/>
                      <a:pt x="301" y="1910"/>
                    </a:cubicBezTo>
                    <a:cubicBezTo>
                      <a:pt x="342" y="1553"/>
                      <a:pt x="373" y="1207"/>
                      <a:pt x="433" y="860"/>
                    </a:cubicBezTo>
                    <a:lnTo>
                      <a:pt x="433" y="860"/>
                    </a:lnTo>
                    <a:cubicBezTo>
                      <a:pt x="430" y="867"/>
                      <a:pt x="428" y="872"/>
                      <a:pt x="426" y="876"/>
                    </a:cubicBezTo>
                    <a:lnTo>
                      <a:pt x="426" y="876"/>
                    </a:lnTo>
                    <a:cubicBezTo>
                      <a:pt x="468" y="640"/>
                      <a:pt x="530" y="414"/>
                      <a:pt x="602" y="188"/>
                    </a:cubicBezTo>
                    <a:cubicBezTo>
                      <a:pt x="633" y="115"/>
                      <a:pt x="581" y="32"/>
                      <a:pt x="50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5414185" y="3651422"/>
                <a:ext cx="24336" cy="81933"/>
              </a:xfrm>
              <a:custGeom>
                <a:rect b="b" l="l" r="r" t="t"/>
                <a:pathLst>
                  <a:path extrusionOk="0" h="1818" w="540">
                    <a:moveTo>
                      <a:pt x="384" y="0"/>
                    </a:moveTo>
                    <a:cubicBezTo>
                      <a:pt x="322" y="0"/>
                      <a:pt x="259" y="42"/>
                      <a:pt x="239" y="104"/>
                    </a:cubicBezTo>
                    <a:cubicBezTo>
                      <a:pt x="93" y="613"/>
                      <a:pt x="31" y="1141"/>
                      <a:pt x="0" y="1671"/>
                    </a:cubicBezTo>
                    <a:cubicBezTo>
                      <a:pt x="0" y="1754"/>
                      <a:pt x="63" y="1816"/>
                      <a:pt x="135" y="1816"/>
                    </a:cubicBezTo>
                    <a:cubicBezTo>
                      <a:pt x="141" y="1817"/>
                      <a:pt x="146" y="1817"/>
                      <a:pt x="152" y="1817"/>
                    </a:cubicBezTo>
                    <a:cubicBezTo>
                      <a:pt x="226" y="1817"/>
                      <a:pt x="281" y="1758"/>
                      <a:pt x="291" y="1681"/>
                    </a:cubicBezTo>
                    <a:cubicBezTo>
                      <a:pt x="301" y="1370"/>
                      <a:pt x="332" y="1048"/>
                      <a:pt x="384" y="737"/>
                    </a:cubicBezTo>
                    <a:cubicBezTo>
                      <a:pt x="425" y="550"/>
                      <a:pt x="467" y="374"/>
                      <a:pt x="519" y="187"/>
                    </a:cubicBezTo>
                    <a:cubicBezTo>
                      <a:pt x="540" y="115"/>
                      <a:pt x="498" y="32"/>
                      <a:pt x="425" y="11"/>
                    </a:cubicBezTo>
                    <a:cubicBezTo>
                      <a:pt x="40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5412292" y="3657957"/>
                <a:ext cx="24382" cy="83240"/>
              </a:xfrm>
              <a:custGeom>
                <a:rect b="b" l="l" r="r" t="t"/>
                <a:pathLst>
                  <a:path extrusionOk="0" h="1847" w="541">
                    <a:moveTo>
                      <a:pt x="384" y="0"/>
                    </a:moveTo>
                    <a:cubicBezTo>
                      <a:pt x="322" y="0"/>
                      <a:pt x="260" y="32"/>
                      <a:pt x="239" y="94"/>
                    </a:cubicBezTo>
                    <a:cubicBezTo>
                      <a:pt x="73" y="613"/>
                      <a:pt x="22" y="1152"/>
                      <a:pt x="1" y="1692"/>
                    </a:cubicBezTo>
                    <a:cubicBezTo>
                      <a:pt x="1" y="1775"/>
                      <a:pt x="63" y="1837"/>
                      <a:pt x="146" y="1847"/>
                    </a:cubicBezTo>
                    <a:cubicBezTo>
                      <a:pt x="218" y="1847"/>
                      <a:pt x="291" y="1785"/>
                      <a:pt x="291" y="1702"/>
                    </a:cubicBezTo>
                    <a:cubicBezTo>
                      <a:pt x="301" y="1370"/>
                      <a:pt x="333" y="1028"/>
                      <a:pt x="384" y="696"/>
                    </a:cubicBezTo>
                    <a:lnTo>
                      <a:pt x="384" y="727"/>
                    </a:lnTo>
                    <a:cubicBezTo>
                      <a:pt x="416" y="540"/>
                      <a:pt x="457" y="364"/>
                      <a:pt x="520" y="187"/>
                    </a:cubicBezTo>
                    <a:cubicBezTo>
                      <a:pt x="540" y="104"/>
                      <a:pt x="499" y="21"/>
                      <a:pt x="42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5412743" y="3667782"/>
                <a:ext cx="20190" cy="98698"/>
              </a:xfrm>
              <a:custGeom>
                <a:rect b="b" l="l" r="r" t="t"/>
                <a:pathLst>
                  <a:path extrusionOk="0" h="2190" w="448">
                    <a:moveTo>
                      <a:pt x="302" y="1"/>
                    </a:moveTo>
                    <a:cubicBezTo>
                      <a:pt x="281" y="1"/>
                      <a:pt x="250" y="1"/>
                      <a:pt x="229" y="11"/>
                    </a:cubicBezTo>
                    <a:cubicBezTo>
                      <a:pt x="208" y="31"/>
                      <a:pt x="167" y="63"/>
                      <a:pt x="167" y="94"/>
                    </a:cubicBezTo>
                    <a:cubicBezTo>
                      <a:pt x="32" y="737"/>
                      <a:pt x="1" y="1391"/>
                      <a:pt x="1" y="2034"/>
                    </a:cubicBezTo>
                    <a:cubicBezTo>
                      <a:pt x="1" y="2117"/>
                      <a:pt x="53" y="2179"/>
                      <a:pt x="136" y="2189"/>
                    </a:cubicBezTo>
                    <a:cubicBezTo>
                      <a:pt x="208" y="2189"/>
                      <a:pt x="281" y="2127"/>
                      <a:pt x="281" y="2044"/>
                    </a:cubicBezTo>
                    <a:cubicBezTo>
                      <a:pt x="291" y="1474"/>
                      <a:pt x="312" y="893"/>
                      <a:pt x="406" y="322"/>
                    </a:cubicBezTo>
                    <a:cubicBezTo>
                      <a:pt x="416" y="280"/>
                      <a:pt x="427" y="229"/>
                      <a:pt x="437" y="187"/>
                    </a:cubicBezTo>
                    <a:cubicBezTo>
                      <a:pt x="447" y="146"/>
                      <a:pt x="447" y="104"/>
                      <a:pt x="427" y="73"/>
                    </a:cubicBezTo>
                    <a:cubicBezTo>
                      <a:pt x="406" y="42"/>
                      <a:pt x="385" y="11"/>
                      <a:pt x="34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5413689" y="3710822"/>
                <a:ext cx="14557" cy="47276"/>
              </a:xfrm>
              <a:custGeom>
                <a:rect b="b" l="l" r="r" t="t"/>
                <a:pathLst>
                  <a:path extrusionOk="0" h="1049" w="323">
                    <a:moveTo>
                      <a:pt x="167" y="0"/>
                    </a:moveTo>
                    <a:cubicBezTo>
                      <a:pt x="94" y="0"/>
                      <a:pt x="32" y="62"/>
                      <a:pt x="21" y="134"/>
                    </a:cubicBezTo>
                    <a:cubicBezTo>
                      <a:pt x="11" y="394"/>
                      <a:pt x="1" y="653"/>
                      <a:pt x="1" y="902"/>
                    </a:cubicBezTo>
                    <a:cubicBezTo>
                      <a:pt x="11" y="985"/>
                      <a:pt x="63" y="1047"/>
                      <a:pt x="146" y="1047"/>
                    </a:cubicBezTo>
                    <a:cubicBezTo>
                      <a:pt x="151" y="1048"/>
                      <a:pt x="157" y="1049"/>
                      <a:pt x="162" y="1049"/>
                    </a:cubicBezTo>
                    <a:cubicBezTo>
                      <a:pt x="229" y="1049"/>
                      <a:pt x="291" y="990"/>
                      <a:pt x="291" y="913"/>
                    </a:cubicBezTo>
                    <a:cubicBezTo>
                      <a:pt x="281" y="664"/>
                      <a:pt x="291" y="404"/>
                      <a:pt x="312" y="145"/>
                    </a:cubicBezTo>
                    <a:cubicBezTo>
                      <a:pt x="323" y="72"/>
                      <a:pt x="250" y="0"/>
                      <a:pt x="17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5412292" y="3636955"/>
                <a:ext cx="1249181" cy="554465"/>
              </a:xfrm>
              <a:custGeom>
                <a:rect b="b" l="l" r="r" t="t"/>
                <a:pathLst>
                  <a:path extrusionOk="0" h="12303" w="27718">
                    <a:moveTo>
                      <a:pt x="509" y="0"/>
                    </a:moveTo>
                    <a:cubicBezTo>
                      <a:pt x="447" y="0"/>
                      <a:pt x="384" y="42"/>
                      <a:pt x="364" y="104"/>
                    </a:cubicBezTo>
                    <a:cubicBezTo>
                      <a:pt x="343" y="176"/>
                      <a:pt x="322" y="249"/>
                      <a:pt x="301" y="332"/>
                    </a:cubicBezTo>
                    <a:cubicBezTo>
                      <a:pt x="291" y="394"/>
                      <a:pt x="271" y="457"/>
                      <a:pt x="260" y="519"/>
                    </a:cubicBezTo>
                    <a:lnTo>
                      <a:pt x="250" y="540"/>
                    </a:lnTo>
                    <a:cubicBezTo>
                      <a:pt x="250" y="540"/>
                      <a:pt x="239" y="549"/>
                      <a:pt x="239" y="560"/>
                    </a:cubicBezTo>
                    <a:cubicBezTo>
                      <a:pt x="218" y="623"/>
                      <a:pt x="198" y="685"/>
                      <a:pt x="188" y="747"/>
                    </a:cubicBezTo>
                    <a:cubicBezTo>
                      <a:pt x="177" y="757"/>
                      <a:pt x="177" y="768"/>
                      <a:pt x="167" y="778"/>
                    </a:cubicBezTo>
                    <a:lnTo>
                      <a:pt x="156" y="871"/>
                    </a:lnTo>
                    <a:cubicBezTo>
                      <a:pt x="73" y="1234"/>
                      <a:pt x="22" y="1628"/>
                      <a:pt x="1" y="2158"/>
                    </a:cubicBezTo>
                    <a:cubicBezTo>
                      <a:pt x="1" y="2168"/>
                      <a:pt x="1" y="2188"/>
                      <a:pt x="11" y="2199"/>
                    </a:cubicBezTo>
                    <a:cubicBezTo>
                      <a:pt x="1" y="2303"/>
                      <a:pt x="1" y="2417"/>
                      <a:pt x="1" y="2531"/>
                    </a:cubicBezTo>
                    <a:cubicBezTo>
                      <a:pt x="1" y="2873"/>
                      <a:pt x="32" y="3216"/>
                      <a:pt x="115" y="3558"/>
                    </a:cubicBezTo>
                    <a:cubicBezTo>
                      <a:pt x="125" y="3672"/>
                      <a:pt x="146" y="3797"/>
                      <a:pt x="177" y="3921"/>
                    </a:cubicBezTo>
                    <a:cubicBezTo>
                      <a:pt x="271" y="4378"/>
                      <a:pt x="426" y="4813"/>
                      <a:pt x="623" y="5238"/>
                    </a:cubicBezTo>
                    <a:cubicBezTo>
                      <a:pt x="810" y="5643"/>
                      <a:pt x="1048" y="6037"/>
                      <a:pt x="1349" y="6421"/>
                    </a:cubicBezTo>
                    <a:cubicBezTo>
                      <a:pt x="1910" y="7158"/>
                      <a:pt x="2646" y="7801"/>
                      <a:pt x="3548" y="8340"/>
                    </a:cubicBezTo>
                    <a:cubicBezTo>
                      <a:pt x="4534" y="8931"/>
                      <a:pt x="5675" y="9377"/>
                      <a:pt x="6940" y="9668"/>
                    </a:cubicBezTo>
                    <a:cubicBezTo>
                      <a:pt x="7957" y="9896"/>
                      <a:pt x="9035" y="10010"/>
                      <a:pt x="10249" y="10010"/>
                    </a:cubicBezTo>
                    <a:cubicBezTo>
                      <a:pt x="10384" y="10010"/>
                      <a:pt x="10529" y="10000"/>
                      <a:pt x="10674" y="10000"/>
                    </a:cubicBezTo>
                    <a:cubicBezTo>
                      <a:pt x="11276" y="9989"/>
                      <a:pt x="11898" y="9947"/>
                      <a:pt x="12562" y="9885"/>
                    </a:cubicBezTo>
                    <a:cubicBezTo>
                      <a:pt x="13237" y="9813"/>
                      <a:pt x="13901" y="9719"/>
                      <a:pt x="14471" y="9626"/>
                    </a:cubicBezTo>
                    <a:cubicBezTo>
                      <a:pt x="15540" y="9470"/>
                      <a:pt x="16670" y="9346"/>
                      <a:pt x="18039" y="9263"/>
                    </a:cubicBezTo>
                    <a:cubicBezTo>
                      <a:pt x="18205" y="9253"/>
                      <a:pt x="18361" y="9253"/>
                      <a:pt x="18527" y="9253"/>
                    </a:cubicBezTo>
                    <a:cubicBezTo>
                      <a:pt x="18973" y="9253"/>
                      <a:pt x="19388" y="9274"/>
                      <a:pt x="19782" y="9304"/>
                    </a:cubicBezTo>
                    <a:lnTo>
                      <a:pt x="19751" y="9294"/>
                    </a:lnTo>
                    <a:lnTo>
                      <a:pt x="19751" y="9294"/>
                    </a:lnTo>
                    <a:cubicBezTo>
                      <a:pt x="20208" y="9336"/>
                      <a:pt x="20623" y="9398"/>
                      <a:pt x="21006" y="9470"/>
                    </a:cubicBezTo>
                    <a:cubicBezTo>
                      <a:pt x="21432" y="9553"/>
                      <a:pt x="21836" y="9657"/>
                      <a:pt x="22209" y="9782"/>
                    </a:cubicBezTo>
                    <a:cubicBezTo>
                      <a:pt x="22490" y="9896"/>
                      <a:pt x="22769" y="10041"/>
                      <a:pt x="23060" y="10249"/>
                    </a:cubicBezTo>
                    <a:cubicBezTo>
                      <a:pt x="23371" y="10466"/>
                      <a:pt x="23661" y="10736"/>
                      <a:pt x="23921" y="10964"/>
                    </a:cubicBezTo>
                    <a:lnTo>
                      <a:pt x="23942" y="10985"/>
                    </a:lnTo>
                    <a:cubicBezTo>
                      <a:pt x="24170" y="11182"/>
                      <a:pt x="24398" y="11390"/>
                      <a:pt x="24647" y="11576"/>
                    </a:cubicBezTo>
                    <a:cubicBezTo>
                      <a:pt x="24948" y="11805"/>
                      <a:pt x="25228" y="11981"/>
                      <a:pt x="25519" y="12095"/>
                    </a:cubicBezTo>
                    <a:cubicBezTo>
                      <a:pt x="25830" y="12230"/>
                      <a:pt x="26151" y="12303"/>
                      <a:pt x="26452" y="12303"/>
                    </a:cubicBezTo>
                    <a:lnTo>
                      <a:pt x="26524" y="12303"/>
                    </a:lnTo>
                    <a:cubicBezTo>
                      <a:pt x="26815" y="12292"/>
                      <a:pt x="27105" y="12199"/>
                      <a:pt x="27365" y="12033"/>
                    </a:cubicBezTo>
                    <a:cubicBezTo>
                      <a:pt x="27489" y="11960"/>
                      <a:pt x="27603" y="11867"/>
                      <a:pt x="27718" y="11742"/>
                    </a:cubicBezTo>
                    <a:lnTo>
                      <a:pt x="27718" y="11742"/>
                    </a:lnTo>
                    <a:cubicBezTo>
                      <a:pt x="27686" y="11752"/>
                      <a:pt x="27665" y="11752"/>
                      <a:pt x="27645" y="11752"/>
                    </a:cubicBezTo>
                    <a:cubicBezTo>
                      <a:pt x="27541" y="11773"/>
                      <a:pt x="27437" y="11773"/>
                      <a:pt x="27324" y="11773"/>
                    </a:cubicBezTo>
                    <a:cubicBezTo>
                      <a:pt x="27220" y="11763"/>
                      <a:pt x="27116" y="11752"/>
                      <a:pt x="27012" y="11732"/>
                    </a:cubicBezTo>
                    <a:cubicBezTo>
                      <a:pt x="26898" y="11711"/>
                      <a:pt x="26784" y="11680"/>
                      <a:pt x="26670" y="11639"/>
                    </a:cubicBezTo>
                    <a:cubicBezTo>
                      <a:pt x="26566" y="11607"/>
                      <a:pt x="26462" y="11556"/>
                      <a:pt x="26369" y="11503"/>
                    </a:cubicBezTo>
                    <a:cubicBezTo>
                      <a:pt x="26213" y="11420"/>
                      <a:pt x="26068" y="11317"/>
                      <a:pt x="25923" y="11203"/>
                    </a:cubicBezTo>
                    <a:cubicBezTo>
                      <a:pt x="25798" y="11099"/>
                      <a:pt x="25685" y="10996"/>
                      <a:pt x="25570" y="10871"/>
                    </a:cubicBezTo>
                    <a:cubicBezTo>
                      <a:pt x="25466" y="10747"/>
                      <a:pt x="25363" y="10611"/>
                      <a:pt x="25259" y="10477"/>
                    </a:cubicBezTo>
                    <a:cubicBezTo>
                      <a:pt x="25166" y="10342"/>
                      <a:pt x="25062" y="10207"/>
                      <a:pt x="24968" y="10072"/>
                    </a:cubicBezTo>
                    <a:cubicBezTo>
                      <a:pt x="24875" y="9927"/>
                      <a:pt x="24782" y="9782"/>
                      <a:pt x="24668" y="9636"/>
                    </a:cubicBezTo>
                    <a:cubicBezTo>
                      <a:pt x="24574" y="9502"/>
                      <a:pt x="24471" y="9367"/>
                      <a:pt x="24357" y="9242"/>
                    </a:cubicBezTo>
                    <a:cubicBezTo>
                      <a:pt x="24180" y="9035"/>
                      <a:pt x="23983" y="8838"/>
                      <a:pt x="23776" y="8651"/>
                    </a:cubicBezTo>
                    <a:cubicBezTo>
                      <a:pt x="23661" y="8557"/>
                      <a:pt x="23558" y="8465"/>
                      <a:pt x="23444" y="8371"/>
                    </a:cubicBezTo>
                    <a:lnTo>
                      <a:pt x="23133" y="8153"/>
                    </a:lnTo>
                    <a:cubicBezTo>
                      <a:pt x="22894" y="7997"/>
                      <a:pt x="22656" y="7852"/>
                      <a:pt x="22396" y="7728"/>
                    </a:cubicBezTo>
                    <a:cubicBezTo>
                      <a:pt x="22282" y="7676"/>
                      <a:pt x="22158" y="7614"/>
                      <a:pt x="22033" y="7562"/>
                    </a:cubicBezTo>
                    <a:cubicBezTo>
                      <a:pt x="21898" y="7510"/>
                      <a:pt x="21774" y="7469"/>
                      <a:pt x="21649" y="7416"/>
                    </a:cubicBezTo>
                    <a:lnTo>
                      <a:pt x="21649" y="7416"/>
                    </a:lnTo>
                    <a:lnTo>
                      <a:pt x="21660" y="7427"/>
                    </a:lnTo>
                    <a:cubicBezTo>
                      <a:pt x="21276" y="7292"/>
                      <a:pt x="20892" y="7199"/>
                      <a:pt x="20508" y="7126"/>
                    </a:cubicBezTo>
                    <a:cubicBezTo>
                      <a:pt x="20311" y="7085"/>
                      <a:pt x="20104" y="7064"/>
                      <a:pt x="19906" y="7033"/>
                    </a:cubicBezTo>
                    <a:cubicBezTo>
                      <a:pt x="19699" y="7012"/>
                      <a:pt x="19502" y="6992"/>
                      <a:pt x="19295" y="6981"/>
                    </a:cubicBezTo>
                    <a:cubicBezTo>
                      <a:pt x="19170" y="6971"/>
                      <a:pt x="19046" y="6971"/>
                      <a:pt x="18921" y="6960"/>
                    </a:cubicBezTo>
                    <a:cubicBezTo>
                      <a:pt x="18750" y="6955"/>
                      <a:pt x="18579" y="6952"/>
                      <a:pt x="18408" y="6952"/>
                    </a:cubicBezTo>
                    <a:cubicBezTo>
                      <a:pt x="17915" y="6952"/>
                      <a:pt x="17422" y="6974"/>
                      <a:pt x="16930" y="7012"/>
                    </a:cubicBezTo>
                    <a:cubicBezTo>
                      <a:pt x="16598" y="7033"/>
                      <a:pt x="16266" y="7064"/>
                      <a:pt x="15923" y="7105"/>
                    </a:cubicBezTo>
                    <a:cubicBezTo>
                      <a:pt x="15529" y="7147"/>
                      <a:pt x="15125" y="7188"/>
                      <a:pt x="14731" y="7230"/>
                    </a:cubicBezTo>
                    <a:cubicBezTo>
                      <a:pt x="13901" y="7313"/>
                      <a:pt x="13071" y="7386"/>
                      <a:pt x="12241" y="7416"/>
                    </a:cubicBezTo>
                    <a:cubicBezTo>
                      <a:pt x="11961" y="7427"/>
                      <a:pt x="11683" y="7433"/>
                      <a:pt x="11405" y="7433"/>
                    </a:cubicBezTo>
                    <a:cubicBezTo>
                      <a:pt x="10880" y="7433"/>
                      <a:pt x="10357" y="7412"/>
                      <a:pt x="9835" y="7365"/>
                    </a:cubicBezTo>
                    <a:cubicBezTo>
                      <a:pt x="9430" y="7324"/>
                      <a:pt x="9025" y="7271"/>
                      <a:pt x="8620" y="7199"/>
                    </a:cubicBezTo>
                    <a:cubicBezTo>
                      <a:pt x="8206" y="7126"/>
                      <a:pt x="7801" y="7022"/>
                      <a:pt x="7396" y="6909"/>
                    </a:cubicBezTo>
                    <a:cubicBezTo>
                      <a:pt x="7013" y="6794"/>
                      <a:pt x="6629" y="6670"/>
                      <a:pt x="6255" y="6514"/>
                    </a:cubicBezTo>
                    <a:cubicBezTo>
                      <a:pt x="5903" y="6379"/>
                      <a:pt x="5550" y="6224"/>
                      <a:pt x="5197" y="6058"/>
                    </a:cubicBezTo>
                    <a:cubicBezTo>
                      <a:pt x="4513" y="5715"/>
                      <a:pt x="3849" y="5321"/>
                      <a:pt x="3227" y="4875"/>
                    </a:cubicBezTo>
                    <a:cubicBezTo>
                      <a:pt x="2905" y="4647"/>
                      <a:pt x="2604" y="4408"/>
                      <a:pt x="2304" y="4149"/>
                    </a:cubicBezTo>
                    <a:cubicBezTo>
                      <a:pt x="2158" y="4025"/>
                      <a:pt x="2013" y="3890"/>
                      <a:pt x="1868" y="3744"/>
                    </a:cubicBezTo>
                    <a:cubicBezTo>
                      <a:pt x="1733" y="3620"/>
                      <a:pt x="1608" y="3485"/>
                      <a:pt x="1484" y="3350"/>
                    </a:cubicBezTo>
                    <a:cubicBezTo>
                      <a:pt x="1474" y="3340"/>
                      <a:pt x="1474" y="3329"/>
                      <a:pt x="1474" y="3329"/>
                    </a:cubicBezTo>
                    <a:lnTo>
                      <a:pt x="1474" y="3299"/>
                    </a:lnTo>
                    <a:cubicBezTo>
                      <a:pt x="1463" y="3288"/>
                      <a:pt x="1442" y="3278"/>
                      <a:pt x="1422" y="3267"/>
                    </a:cubicBezTo>
                    <a:lnTo>
                      <a:pt x="1401" y="3246"/>
                    </a:lnTo>
                    <a:cubicBezTo>
                      <a:pt x="1401" y="3237"/>
                      <a:pt x="1401" y="3226"/>
                      <a:pt x="1412" y="3216"/>
                    </a:cubicBezTo>
                    <a:cubicBezTo>
                      <a:pt x="1412" y="3205"/>
                      <a:pt x="1422" y="3195"/>
                      <a:pt x="1442" y="3195"/>
                    </a:cubicBezTo>
                    <a:cubicBezTo>
                      <a:pt x="1442" y="3195"/>
                      <a:pt x="1453" y="3195"/>
                      <a:pt x="1453" y="3205"/>
                    </a:cubicBezTo>
                    <a:cubicBezTo>
                      <a:pt x="2065" y="3578"/>
                      <a:pt x="2666" y="3983"/>
                      <a:pt x="3289" y="4346"/>
                    </a:cubicBezTo>
                    <a:cubicBezTo>
                      <a:pt x="3538" y="4502"/>
                      <a:pt x="3797" y="4647"/>
                      <a:pt x="4056" y="4782"/>
                    </a:cubicBezTo>
                    <a:cubicBezTo>
                      <a:pt x="4233" y="4855"/>
                      <a:pt x="4409" y="4917"/>
                      <a:pt x="4596" y="4989"/>
                    </a:cubicBezTo>
                    <a:cubicBezTo>
                      <a:pt x="4109" y="4751"/>
                      <a:pt x="3641" y="4481"/>
                      <a:pt x="3196" y="4170"/>
                    </a:cubicBezTo>
                    <a:cubicBezTo>
                      <a:pt x="2583" y="3734"/>
                      <a:pt x="2044" y="3237"/>
                      <a:pt x="1588" y="2686"/>
                    </a:cubicBezTo>
                    <a:cubicBezTo>
                      <a:pt x="1256" y="2271"/>
                      <a:pt x="976" y="1847"/>
                      <a:pt x="778" y="1421"/>
                    </a:cubicBezTo>
                    <a:cubicBezTo>
                      <a:pt x="695" y="1234"/>
                      <a:pt x="623" y="1058"/>
                      <a:pt x="571" y="892"/>
                    </a:cubicBezTo>
                    <a:cubicBezTo>
                      <a:pt x="561" y="851"/>
                      <a:pt x="540" y="819"/>
                      <a:pt x="499" y="809"/>
                    </a:cubicBezTo>
                    <a:lnTo>
                      <a:pt x="509" y="768"/>
                    </a:lnTo>
                    <a:lnTo>
                      <a:pt x="530" y="674"/>
                    </a:lnTo>
                    <a:cubicBezTo>
                      <a:pt x="540" y="623"/>
                      <a:pt x="550" y="570"/>
                      <a:pt x="571" y="519"/>
                    </a:cubicBezTo>
                    <a:lnTo>
                      <a:pt x="592" y="466"/>
                    </a:lnTo>
                    <a:lnTo>
                      <a:pt x="592" y="394"/>
                    </a:lnTo>
                    <a:cubicBezTo>
                      <a:pt x="612" y="332"/>
                      <a:pt x="623" y="270"/>
                      <a:pt x="644" y="208"/>
                    </a:cubicBezTo>
                    <a:cubicBezTo>
                      <a:pt x="654" y="176"/>
                      <a:pt x="665" y="145"/>
                      <a:pt x="654" y="125"/>
                    </a:cubicBezTo>
                    <a:cubicBezTo>
                      <a:pt x="644" y="62"/>
                      <a:pt x="603" y="21"/>
                      <a:pt x="550" y="10"/>
                    </a:cubicBezTo>
                    <a:cubicBezTo>
                      <a:pt x="540" y="0"/>
                      <a:pt x="520" y="0"/>
                      <a:pt x="50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6455257" y="4004395"/>
                <a:ext cx="45" cy="496"/>
              </a:xfrm>
              <a:custGeom>
                <a:rect b="b" l="l" r="r" t="t"/>
                <a:pathLst>
                  <a:path extrusionOk="0" h="11" w="1">
                    <a:moveTo>
                      <a:pt x="1" y="10"/>
                    </a:moveTo>
                    <a:lnTo>
                      <a:pt x="1" y="0"/>
                    </a:ln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5469348" y="3773917"/>
                <a:ext cx="820454" cy="146379"/>
              </a:xfrm>
              <a:custGeom>
                <a:rect b="b" l="l" r="r" t="t"/>
                <a:pathLst>
                  <a:path extrusionOk="0" h="3248" w="18205">
                    <a:moveTo>
                      <a:pt x="42" y="0"/>
                    </a:moveTo>
                    <a:cubicBezTo>
                      <a:pt x="31" y="0"/>
                      <a:pt x="21" y="11"/>
                      <a:pt x="10" y="21"/>
                    </a:cubicBezTo>
                    <a:cubicBezTo>
                      <a:pt x="0" y="32"/>
                      <a:pt x="0" y="62"/>
                      <a:pt x="21" y="73"/>
                    </a:cubicBezTo>
                    <a:cubicBezTo>
                      <a:pt x="819" y="685"/>
                      <a:pt x="1670" y="1256"/>
                      <a:pt x="2562" y="1733"/>
                    </a:cubicBezTo>
                    <a:cubicBezTo>
                      <a:pt x="3009" y="1971"/>
                      <a:pt x="3465" y="2189"/>
                      <a:pt x="3931" y="2376"/>
                    </a:cubicBezTo>
                    <a:cubicBezTo>
                      <a:pt x="4399" y="2563"/>
                      <a:pt x="4886" y="2729"/>
                      <a:pt x="5374" y="2853"/>
                    </a:cubicBezTo>
                    <a:cubicBezTo>
                      <a:pt x="6462" y="3133"/>
                      <a:pt x="7583" y="3236"/>
                      <a:pt x="8703" y="3247"/>
                    </a:cubicBezTo>
                    <a:cubicBezTo>
                      <a:pt x="9284" y="3247"/>
                      <a:pt x="9865" y="3216"/>
                      <a:pt x="10446" y="3164"/>
                    </a:cubicBezTo>
                    <a:cubicBezTo>
                      <a:pt x="10736" y="3133"/>
                      <a:pt x="11027" y="3091"/>
                      <a:pt x="11307" y="3050"/>
                    </a:cubicBezTo>
                    <a:cubicBezTo>
                      <a:pt x="11607" y="3008"/>
                      <a:pt x="11898" y="2967"/>
                      <a:pt x="12188" y="2925"/>
                    </a:cubicBezTo>
                    <a:cubicBezTo>
                      <a:pt x="12427" y="2895"/>
                      <a:pt x="12665" y="2853"/>
                      <a:pt x="12904" y="2821"/>
                    </a:cubicBezTo>
                    <a:lnTo>
                      <a:pt x="13651" y="2729"/>
                    </a:lnTo>
                    <a:cubicBezTo>
                      <a:pt x="14149" y="2656"/>
                      <a:pt x="14647" y="2604"/>
                      <a:pt x="15155" y="2552"/>
                    </a:cubicBezTo>
                    <a:cubicBezTo>
                      <a:pt x="15653" y="2510"/>
                      <a:pt x="16162" y="2480"/>
                      <a:pt x="16660" y="2459"/>
                    </a:cubicBezTo>
                    <a:cubicBezTo>
                      <a:pt x="17167" y="2448"/>
                      <a:pt x="17676" y="2448"/>
                      <a:pt x="18174" y="2448"/>
                    </a:cubicBezTo>
                    <a:cubicBezTo>
                      <a:pt x="18195" y="2448"/>
                      <a:pt x="18205" y="2427"/>
                      <a:pt x="18205" y="2407"/>
                    </a:cubicBezTo>
                    <a:cubicBezTo>
                      <a:pt x="18205" y="2386"/>
                      <a:pt x="18184" y="2376"/>
                      <a:pt x="18163" y="2376"/>
                    </a:cubicBezTo>
                    <a:cubicBezTo>
                      <a:pt x="17862" y="2381"/>
                      <a:pt x="17562" y="2381"/>
                      <a:pt x="17261" y="2381"/>
                    </a:cubicBezTo>
                    <a:cubicBezTo>
                      <a:pt x="16960" y="2381"/>
                      <a:pt x="16659" y="2381"/>
                      <a:pt x="16358" y="2386"/>
                    </a:cubicBezTo>
                    <a:cubicBezTo>
                      <a:pt x="16058" y="2386"/>
                      <a:pt x="15757" y="2397"/>
                      <a:pt x="15456" y="2407"/>
                    </a:cubicBezTo>
                    <a:cubicBezTo>
                      <a:pt x="15166" y="2427"/>
                      <a:pt x="14865" y="2438"/>
                      <a:pt x="14564" y="2459"/>
                    </a:cubicBezTo>
                    <a:cubicBezTo>
                      <a:pt x="14263" y="2490"/>
                      <a:pt x="13963" y="2510"/>
                      <a:pt x="13672" y="2542"/>
                    </a:cubicBezTo>
                    <a:cubicBezTo>
                      <a:pt x="13371" y="2563"/>
                      <a:pt x="13070" y="2604"/>
                      <a:pt x="12780" y="2635"/>
                    </a:cubicBezTo>
                    <a:cubicBezTo>
                      <a:pt x="12479" y="2666"/>
                      <a:pt x="12178" y="2697"/>
                      <a:pt x="11888" y="2739"/>
                    </a:cubicBezTo>
                    <a:cubicBezTo>
                      <a:pt x="11597" y="2770"/>
                      <a:pt x="11296" y="2812"/>
                      <a:pt x="11006" y="2842"/>
                    </a:cubicBezTo>
                    <a:cubicBezTo>
                      <a:pt x="10570" y="2884"/>
                      <a:pt x="10125" y="2915"/>
                      <a:pt x="9689" y="2925"/>
                    </a:cubicBezTo>
                    <a:cubicBezTo>
                      <a:pt x="9355" y="2940"/>
                      <a:pt x="9022" y="2950"/>
                      <a:pt x="8689" y="2950"/>
                    </a:cubicBezTo>
                    <a:cubicBezTo>
                      <a:pt x="8566" y="2950"/>
                      <a:pt x="8443" y="2949"/>
                      <a:pt x="8320" y="2946"/>
                    </a:cubicBezTo>
                    <a:lnTo>
                      <a:pt x="8361" y="2946"/>
                    </a:lnTo>
                    <a:cubicBezTo>
                      <a:pt x="7707" y="2936"/>
                      <a:pt x="7054" y="2884"/>
                      <a:pt x="6411" y="2791"/>
                    </a:cubicBezTo>
                    <a:cubicBezTo>
                      <a:pt x="5851" y="2718"/>
                      <a:pt x="5301" y="2593"/>
                      <a:pt x="4751" y="2438"/>
                    </a:cubicBezTo>
                    <a:lnTo>
                      <a:pt x="4761" y="2438"/>
                    </a:lnTo>
                    <a:cubicBezTo>
                      <a:pt x="4471" y="2355"/>
                      <a:pt x="4201" y="2272"/>
                      <a:pt x="3921" y="2168"/>
                    </a:cubicBezTo>
                    <a:cubicBezTo>
                      <a:pt x="3641" y="2065"/>
                      <a:pt x="3371" y="1961"/>
                      <a:pt x="3112" y="1836"/>
                    </a:cubicBezTo>
                    <a:cubicBezTo>
                      <a:pt x="2573" y="1597"/>
                      <a:pt x="2054" y="1328"/>
                      <a:pt x="1556" y="1027"/>
                    </a:cubicBezTo>
                    <a:cubicBezTo>
                      <a:pt x="1038" y="716"/>
                      <a:pt x="550" y="373"/>
                      <a:pt x="73" y="11"/>
                    </a:cubicBezTo>
                    <a:cubicBezTo>
                      <a:pt x="63" y="0"/>
                      <a:pt x="52"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5396879" y="2275587"/>
                <a:ext cx="249674" cy="268377"/>
              </a:xfrm>
              <a:custGeom>
                <a:rect b="b" l="l" r="r" t="t"/>
                <a:pathLst>
                  <a:path extrusionOk="0" h="5955" w="5540">
                    <a:moveTo>
                      <a:pt x="4243" y="1"/>
                    </a:moveTo>
                    <a:cubicBezTo>
                      <a:pt x="4149" y="1"/>
                      <a:pt x="4046" y="11"/>
                      <a:pt x="3942" y="31"/>
                    </a:cubicBezTo>
                    <a:cubicBezTo>
                      <a:pt x="3849" y="63"/>
                      <a:pt x="3755" y="104"/>
                      <a:pt x="3683" y="135"/>
                    </a:cubicBezTo>
                    <a:cubicBezTo>
                      <a:pt x="3610" y="177"/>
                      <a:pt x="3538" y="218"/>
                      <a:pt x="3476" y="270"/>
                    </a:cubicBezTo>
                    <a:cubicBezTo>
                      <a:pt x="3403" y="333"/>
                      <a:pt x="3330" y="395"/>
                      <a:pt x="3257" y="467"/>
                    </a:cubicBezTo>
                    <a:cubicBezTo>
                      <a:pt x="3195" y="550"/>
                      <a:pt x="3133" y="633"/>
                      <a:pt x="3081" y="716"/>
                    </a:cubicBezTo>
                    <a:cubicBezTo>
                      <a:pt x="3029" y="799"/>
                      <a:pt x="2988" y="893"/>
                      <a:pt x="2936" y="1007"/>
                    </a:cubicBezTo>
                    <a:cubicBezTo>
                      <a:pt x="2895" y="1131"/>
                      <a:pt x="2853" y="1255"/>
                      <a:pt x="2832" y="1391"/>
                    </a:cubicBezTo>
                    <a:cubicBezTo>
                      <a:pt x="2791" y="1619"/>
                      <a:pt x="2780" y="1878"/>
                      <a:pt x="2801" y="2158"/>
                    </a:cubicBezTo>
                    <a:lnTo>
                      <a:pt x="2801" y="2221"/>
                    </a:lnTo>
                    <a:cubicBezTo>
                      <a:pt x="2718" y="2127"/>
                      <a:pt x="2625" y="2034"/>
                      <a:pt x="2542" y="1940"/>
                    </a:cubicBezTo>
                    <a:cubicBezTo>
                      <a:pt x="2397" y="1795"/>
                      <a:pt x="2261" y="1670"/>
                      <a:pt x="2127" y="1567"/>
                    </a:cubicBezTo>
                    <a:cubicBezTo>
                      <a:pt x="1950" y="1432"/>
                      <a:pt x="1795" y="1338"/>
                      <a:pt x="1639" y="1266"/>
                    </a:cubicBezTo>
                    <a:cubicBezTo>
                      <a:pt x="1567" y="1225"/>
                      <a:pt x="1484" y="1193"/>
                      <a:pt x="1380" y="1172"/>
                    </a:cubicBezTo>
                    <a:cubicBezTo>
                      <a:pt x="1286" y="1142"/>
                      <a:pt x="1183" y="1131"/>
                      <a:pt x="1100" y="1121"/>
                    </a:cubicBezTo>
                    <a:lnTo>
                      <a:pt x="1037" y="1121"/>
                    </a:lnTo>
                    <a:cubicBezTo>
                      <a:pt x="986" y="1121"/>
                      <a:pt x="924" y="1131"/>
                      <a:pt x="862" y="1142"/>
                    </a:cubicBezTo>
                    <a:cubicBezTo>
                      <a:pt x="758" y="1163"/>
                      <a:pt x="685" y="1183"/>
                      <a:pt x="613" y="1214"/>
                    </a:cubicBezTo>
                    <a:cubicBezTo>
                      <a:pt x="530" y="1255"/>
                      <a:pt x="467" y="1297"/>
                      <a:pt x="415" y="1338"/>
                    </a:cubicBezTo>
                    <a:cubicBezTo>
                      <a:pt x="343" y="1391"/>
                      <a:pt x="291" y="1453"/>
                      <a:pt x="239" y="1515"/>
                    </a:cubicBezTo>
                    <a:cubicBezTo>
                      <a:pt x="156" y="1640"/>
                      <a:pt x="83" y="1785"/>
                      <a:pt x="42" y="1951"/>
                    </a:cubicBezTo>
                    <a:cubicBezTo>
                      <a:pt x="11" y="2096"/>
                      <a:pt x="0" y="2251"/>
                      <a:pt x="21" y="2417"/>
                    </a:cubicBezTo>
                    <a:cubicBezTo>
                      <a:pt x="42" y="2583"/>
                      <a:pt x="94" y="2749"/>
                      <a:pt x="135" y="2874"/>
                    </a:cubicBezTo>
                    <a:cubicBezTo>
                      <a:pt x="228" y="3143"/>
                      <a:pt x="374" y="3413"/>
                      <a:pt x="571" y="3673"/>
                    </a:cubicBezTo>
                    <a:cubicBezTo>
                      <a:pt x="747" y="3911"/>
                      <a:pt x="954" y="4129"/>
                      <a:pt x="1224" y="4357"/>
                    </a:cubicBezTo>
                    <a:cubicBezTo>
                      <a:pt x="1452" y="4554"/>
                      <a:pt x="1712" y="4741"/>
                      <a:pt x="2023" y="4928"/>
                    </a:cubicBezTo>
                    <a:cubicBezTo>
                      <a:pt x="2397" y="5167"/>
                      <a:pt x="2822" y="5374"/>
                      <a:pt x="3289" y="5550"/>
                    </a:cubicBezTo>
                    <a:cubicBezTo>
                      <a:pt x="3693" y="5716"/>
                      <a:pt x="4098" y="5840"/>
                      <a:pt x="4513" y="5934"/>
                    </a:cubicBezTo>
                    <a:cubicBezTo>
                      <a:pt x="4513" y="5934"/>
                      <a:pt x="4513" y="5944"/>
                      <a:pt x="4523" y="5944"/>
                    </a:cubicBezTo>
                    <a:cubicBezTo>
                      <a:pt x="4544" y="5944"/>
                      <a:pt x="4575" y="5955"/>
                      <a:pt x="4596" y="5955"/>
                    </a:cubicBezTo>
                    <a:cubicBezTo>
                      <a:pt x="4617" y="5944"/>
                      <a:pt x="4637" y="5934"/>
                      <a:pt x="4647" y="5903"/>
                    </a:cubicBezTo>
                    <a:lnTo>
                      <a:pt x="4741" y="5685"/>
                    </a:lnTo>
                    <a:cubicBezTo>
                      <a:pt x="4783" y="5571"/>
                      <a:pt x="4824" y="5457"/>
                      <a:pt x="4866" y="5353"/>
                    </a:cubicBezTo>
                    <a:cubicBezTo>
                      <a:pt x="4938" y="5167"/>
                      <a:pt x="5000" y="4980"/>
                      <a:pt x="5083" y="4741"/>
                    </a:cubicBezTo>
                    <a:cubicBezTo>
                      <a:pt x="5228" y="4305"/>
                      <a:pt x="5343" y="3860"/>
                      <a:pt x="5426" y="3424"/>
                    </a:cubicBezTo>
                    <a:cubicBezTo>
                      <a:pt x="5467" y="3206"/>
                      <a:pt x="5498" y="2977"/>
                      <a:pt x="5519" y="2749"/>
                    </a:cubicBezTo>
                    <a:cubicBezTo>
                      <a:pt x="5539" y="2490"/>
                      <a:pt x="5539" y="2283"/>
                      <a:pt x="5539" y="2085"/>
                    </a:cubicBezTo>
                    <a:cubicBezTo>
                      <a:pt x="5519" y="1619"/>
                      <a:pt x="5436" y="1204"/>
                      <a:pt x="5280" y="841"/>
                    </a:cubicBezTo>
                    <a:cubicBezTo>
                      <a:pt x="5228" y="737"/>
                      <a:pt x="5187" y="644"/>
                      <a:pt x="5135" y="550"/>
                    </a:cubicBezTo>
                    <a:cubicBezTo>
                      <a:pt x="5083" y="467"/>
                      <a:pt x="5021" y="395"/>
                      <a:pt x="4938" y="301"/>
                    </a:cubicBezTo>
                    <a:cubicBezTo>
                      <a:pt x="4824" y="177"/>
                      <a:pt x="4668" y="94"/>
                      <a:pt x="4471" y="31"/>
                    </a:cubicBezTo>
                    <a:cubicBezTo>
                      <a:pt x="4398" y="11"/>
                      <a:pt x="4326" y="1"/>
                      <a:pt x="424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5494586" y="1943662"/>
                <a:ext cx="159449" cy="182388"/>
              </a:xfrm>
              <a:custGeom>
                <a:rect b="b" l="l" r="r" t="t"/>
                <a:pathLst>
                  <a:path extrusionOk="0" h="4047" w="3538">
                    <a:moveTo>
                      <a:pt x="2760" y="1"/>
                    </a:moveTo>
                    <a:cubicBezTo>
                      <a:pt x="2666" y="1"/>
                      <a:pt x="2562" y="22"/>
                      <a:pt x="2449" y="73"/>
                    </a:cubicBezTo>
                    <a:cubicBezTo>
                      <a:pt x="2396" y="105"/>
                      <a:pt x="2345" y="135"/>
                      <a:pt x="2283" y="177"/>
                    </a:cubicBezTo>
                    <a:cubicBezTo>
                      <a:pt x="2241" y="218"/>
                      <a:pt x="2189" y="250"/>
                      <a:pt x="2147" y="301"/>
                    </a:cubicBezTo>
                    <a:cubicBezTo>
                      <a:pt x="2054" y="384"/>
                      <a:pt x="1971" y="478"/>
                      <a:pt x="1868" y="612"/>
                    </a:cubicBezTo>
                    <a:cubicBezTo>
                      <a:pt x="1732" y="789"/>
                      <a:pt x="1619" y="997"/>
                      <a:pt x="1515" y="1225"/>
                    </a:cubicBezTo>
                    <a:lnTo>
                      <a:pt x="1504" y="1204"/>
                    </a:lnTo>
                    <a:lnTo>
                      <a:pt x="1494" y="1183"/>
                    </a:lnTo>
                    <a:cubicBezTo>
                      <a:pt x="1442" y="1069"/>
                      <a:pt x="1370" y="965"/>
                      <a:pt x="1287" y="841"/>
                    </a:cubicBezTo>
                    <a:cubicBezTo>
                      <a:pt x="1204" y="727"/>
                      <a:pt x="1121" y="633"/>
                      <a:pt x="1027" y="550"/>
                    </a:cubicBezTo>
                    <a:cubicBezTo>
                      <a:pt x="923" y="467"/>
                      <a:pt x="830" y="405"/>
                      <a:pt x="737" y="364"/>
                    </a:cubicBezTo>
                    <a:cubicBezTo>
                      <a:pt x="674" y="343"/>
                      <a:pt x="623" y="333"/>
                      <a:pt x="571" y="333"/>
                    </a:cubicBezTo>
                    <a:cubicBezTo>
                      <a:pt x="519" y="333"/>
                      <a:pt x="478" y="343"/>
                      <a:pt x="436" y="354"/>
                    </a:cubicBezTo>
                    <a:cubicBezTo>
                      <a:pt x="342" y="395"/>
                      <a:pt x="250" y="467"/>
                      <a:pt x="187" y="582"/>
                    </a:cubicBezTo>
                    <a:cubicBezTo>
                      <a:pt x="146" y="633"/>
                      <a:pt x="125" y="695"/>
                      <a:pt x="93" y="778"/>
                    </a:cubicBezTo>
                    <a:cubicBezTo>
                      <a:pt x="63" y="851"/>
                      <a:pt x="42" y="924"/>
                      <a:pt x="31" y="1007"/>
                    </a:cubicBezTo>
                    <a:cubicBezTo>
                      <a:pt x="11" y="1131"/>
                      <a:pt x="1" y="1276"/>
                      <a:pt x="21" y="1432"/>
                    </a:cubicBezTo>
                    <a:cubicBezTo>
                      <a:pt x="42" y="1661"/>
                      <a:pt x="104" y="1899"/>
                      <a:pt x="229" y="2179"/>
                    </a:cubicBezTo>
                    <a:cubicBezTo>
                      <a:pt x="332" y="2417"/>
                      <a:pt x="467" y="2656"/>
                      <a:pt x="654" y="2926"/>
                    </a:cubicBezTo>
                    <a:cubicBezTo>
                      <a:pt x="810" y="3154"/>
                      <a:pt x="996" y="3372"/>
                      <a:pt x="1204" y="3569"/>
                    </a:cubicBezTo>
                    <a:cubicBezTo>
                      <a:pt x="1401" y="3756"/>
                      <a:pt x="1587" y="3911"/>
                      <a:pt x="1774" y="4026"/>
                    </a:cubicBezTo>
                    <a:cubicBezTo>
                      <a:pt x="1774" y="4026"/>
                      <a:pt x="1785" y="4026"/>
                      <a:pt x="1795" y="4036"/>
                    </a:cubicBezTo>
                    <a:cubicBezTo>
                      <a:pt x="1805" y="4036"/>
                      <a:pt x="1826" y="4046"/>
                      <a:pt x="1836" y="4046"/>
                    </a:cubicBezTo>
                    <a:lnTo>
                      <a:pt x="1857" y="4046"/>
                    </a:lnTo>
                    <a:cubicBezTo>
                      <a:pt x="1888" y="4036"/>
                      <a:pt x="1898" y="4026"/>
                      <a:pt x="1919" y="4005"/>
                    </a:cubicBezTo>
                    <a:cubicBezTo>
                      <a:pt x="1940" y="3973"/>
                      <a:pt x="1961" y="3943"/>
                      <a:pt x="1981" y="3922"/>
                    </a:cubicBezTo>
                    <a:lnTo>
                      <a:pt x="1981" y="3922"/>
                    </a:lnTo>
                    <a:lnTo>
                      <a:pt x="1971" y="3943"/>
                    </a:lnTo>
                    <a:cubicBezTo>
                      <a:pt x="2158" y="3724"/>
                      <a:pt x="2324" y="3517"/>
                      <a:pt x="2479" y="3309"/>
                    </a:cubicBezTo>
                    <a:cubicBezTo>
                      <a:pt x="2698" y="3030"/>
                      <a:pt x="2864" y="2781"/>
                      <a:pt x="3009" y="2542"/>
                    </a:cubicBezTo>
                    <a:cubicBezTo>
                      <a:pt x="3195" y="2241"/>
                      <a:pt x="3320" y="1972"/>
                      <a:pt x="3413" y="1702"/>
                    </a:cubicBezTo>
                    <a:cubicBezTo>
                      <a:pt x="3465" y="1578"/>
                      <a:pt x="3496" y="1432"/>
                      <a:pt x="3517" y="1276"/>
                    </a:cubicBezTo>
                    <a:cubicBezTo>
                      <a:pt x="3537" y="1152"/>
                      <a:pt x="3537" y="1017"/>
                      <a:pt x="3527" y="872"/>
                    </a:cubicBezTo>
                    <a:cubicBezTo>
                      <a:pt x="3517" y="748"/>
                      <a:pt x="3475" y="612"/>
                      <a:pt x="3413" y="488"/>
                    </a:cubicBezTo>
                    <a:cubicBezTo>
                      <a:pt x="3382" y="416"/>
                      <a:pt x="3341" y="354"/>
                      <a:pt x="3299" y="301"/>
                    </a:cubicBezTo>
                    <a:cubicBezTo>
                      <a:pt x="3258" y="239"/>
                      <a:pt x="3205" y="188"/>
                      <a:pt x="3143" y="135"/>
                    </a:cubicBezTo>
                    <a:cubicBezTo>
                      <a:pt x="3050" y="52"/>
                      <a:pt x="2936" y="11"/>
                      <a:pt x="280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7815681" y="1849244"/>
                <a:ext cx="157601" cy="189824"/>
              </a:xfrm>
              <a:custGeom>
                <a:rect b="b" l="l" r="r" t="t"/>
                <a:pathLst>
                  <a:path extrusionOk="0" h="4212" w="3497">
                    <a:moveTo>
                      <a:pt x="903" y="1"/>
                    </a:moveTo>
                    <a:cubicBezTo>
                      <a:pt x="892" y="1"/>
                      <a:pt x="872" y="1"/>
                      <a:pt x="862" y="10"/>
                    </a:cubicBezTo>
                    <a:cubicBezTo>
                      <a:pt x="809" y="10"/>
                      <a:pt x="747" y="21"/>
                      <a:pt x="685" y="52"/>
                    </a:cubicBezTo>
                    <a:cubicBezTo>
                      <a:pt x="571" y="104"/>
                      <a:pt x="468" y="197"/>
                      <a:pt x="405" y="259"/>
                    </a:cubicBezTo>
                    <a:cubicBezTo>
                      <a:pt x="302" y="363"/>
                      <a:pt x="229" y="478"/>
                      <a:pt x="166" y="602"/>
                    </a:cubicBezTo>
                    <a:cubicBezTo>
                      <a:pt x="53" y="830"/>
                      <a:pt x="0" y="1100"/>
                      <a:pt x="11" y="1432"/>
                    </a:cubicBezTo>
                    <a:cubicBezTo>
                      <a:pt x="21" y="1702"/>
                      <a:pt x="83" y="2002"/>
                      <a:pt x="187" y="2345"/>
                    </a:cubicBezTo>
                    <a:cubicBezTo>
                      <a:pt x="270" y="2624"/>
                      <a:pt x="385" y="2905"/>
                      <a:pt x="540" y="3247"/>
                    </a:cubicBezTo>
                    <a:cubicBezTo>
                      <a:pt x="664" y="3517"/>
                      <a:pt x="809" y="3818"/>
                      <a:pt x="1007" y="4170"/>
                    </a:cubicBezTo>
                    <a:cubicBezTo>
                      <a:pt x="1028" y="4201"/>
                      <a:pt x="1058" y="4212"/>
                      <a:pt x="1100" y="4212"/>
                    </a:cubicBezTo>
                    <a:lnTo>
                      <a:pt x="1131" y="4212"/>
                    </a:lnTo>
                    <a:cubicBezTo>
                      <a:pt x="1141" y="4212"/>
                      <a:pt x="1152" y="4201"/>
                      <a:pt x="1162" y="4201"/>
                    </a:cubicBezTo>
                    <a:cubicBezTo>
                      <a:pt x="1867" y="3756"/>
                      <a:pt x="2448" y="3216"/>
                      <a:pt x="2884" y="2583"/>
                    </a:cubicBezTo>
                    <a:cubicBezTo>
                      <a:pt x="3112" y="2251"/>
                      <a:pt x="3289" y="1909"/>
                      <a:pt x="3403" y="1566"/>
                    </a:cubicBezTo>
                    <a:cubicBezTo>
                      <a:pt x="3444" y="1421"/>
                      <a:pt x="3476" y="1276"/>
                      <a:pt x="3486" y="1142"/>
                    </a:cubicBezTo>
                    <a:cubicBezTo>
                      <a:pt x="3496" y="1027"/>
                      <a:pt x="3496" y="923"/>
                      <a:pt x="3476" y="830"/>
                    </a:cubicBezTo>
                    <a:cubicBezTo>
                      <a:pt x="3455" y="757"/>
                      <a:pt x="3423" y="664"/>
                      <a:pt x="3351" y="591"/>
                    </a:cubicBezTo>
                    <a:cubicBezTo>
                      <a:pt x="3289" y="529"/>
                      <a:pt x="3206" y="488"/>
                      <a:pt x="3133" y="478"/>
                    </a:cubicBezTo>
                    <a:cubicBezTo>
                      <a:pt x="3091" y="467"/>
                      <a:pt x="3050" y="467"/>
                      <a:pt x="3019" y="467"/>
                    </a:cubicBezTo>
                    <a:cubicBezTo>
                      <a:pt x="2957" y="467"/>
                      <a:pt x="2916" y="467"/>
                      <a:pt x="2863" y="478"/>
                    </a:cubicBezTo>
                    <a:cubicBezTo>
                      <a:pt x="2780" y="498"/>
                      <a:pt x="2697" y="529"/>
                      <a:pt x="2594" y="581"/>
                    </a:cubicBezTo>
                    <a:cubicBezTo>
                      <a:pt x="2490" y="633"/>
                      <a:pt x="2386" y="695"/>
                      <a:pt x="2314" y="747"/>
                    </a:cubicBezTo>
                    <a:cubicBezTo>
                      <a:pt x="2241" y="810"/>
                      <a:pt x="2158" y="882"/>
                      <a:pt x="2075" y="955"/>
                    </a:cubicBezTo>
                    <a:cubicBezTo>
                      <a:pt x="1930" y="1100"/>
                      <a:pt x="1816" y="1245"/>
                      <a:pt x="1722" y="1400"/>
                    </a:cubicBezTo>
                    <a:lnTo>
                      <a:pt x="1722" y="1370"/>
                    </a:lnTo>
                    <a:lnTo>
                      <a:pt x="1722" y="1349"/>
                    </a:lnTo>
                    <a:cubicBezTo>
                      <a:pt x="1681" y="1100"/>
                      <a:pt x="1629" y="893"/>
                      <a:pt x="1556" y="695"/>
                    </a:cubicBezTo>
                    <a:cubicBezTo>
                      <a:pt x="1494" y="519"/>
                      <a:pt x="1411" y="301"/>
                      <a:pt x="1245" y="146"/>
                    </a:cubicBezTo>
                    <a:cubicBezTo>
                      <a:pt x="1162" y="84"/>
                      <a:pt x="1079" y="31"/>
                      <a:pt x="996" y="10"/>
                    </a:cubicBezTo>
                    <a:cubicBezTo>
                      <a:pt x="965" y="10"/>
                      <a:pt x="934" y="1"/>
                      <a:pt x="90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a:off x="7989148" y="2262968"/>
                <a:ext cx="120150" cy="157105"/>
              </a:xfrm>
              <a:custGeom>
                <a:rect b="b" l="l" r="r" t="t"/>
                <a:pathLst>
                  <a:path extrusionOk="0" h="3486" w="2666">
                    <a:moveTo>
                      <a:pt x="954" y="0"/>
                    </a:moveTo>
                    <a:cubicBezTo>
                      <a:pt x="902" y="0"/>
                      <a:pt x="840" y="11"/>
                      <a:pt x="778" y="32"/>
                    </a:cubicBezTo>
                    <a:cubicBezTo>
                      <a:pt x="643" y="83"/>
                      <a:pt x="508" y="177"/>
                      <a:pt x="394" y="322"/>
                    </a:cubicBezTo>
                    <a:cubicBezTo>
                      <a:pt x="311" y="436"/>
                      <a:pt x="238" y="560"/>
                      <a:pt x="176" y="696"/>
                    </a:cubicBezTo>
                    <a:cubicBezTo>
                      <a:pt x="72" y="945"/>
                      <a:pt x="21" y="1235"/>
                      <a:pt x="10" y="1598"/>
                    </a:cubicBezTo>
                    <a:cubicBezTo>
                      <a:pt x="0" y="1878"/>
                      <a:pt x="21" y="2179"/>
                      <a:pt x="83" y="2563"/>
                    </a:cubicBezTo>
                    <a:cubicBezTo>
                      <a:pt x="125" y="2863"/>
                      <a:pt x="187" y="3154"/>
                      <a:pt x="249" y="3423"/>
                    </a:cubicBezTo>
                    <a:cubicBezTo>
                      <a:pt x="259" y="3455"/>
                      <a:pt x="291" y="3486"/>
                      <a:pt x="332" y="3486"/>
                    </a:cubicBezTo>
                    <a:lnTo>
                      <a:pt x="384" y="3486"/>
                    </a:lnTo>
                    <a:cubicBezTo>
                      <a:pt x="623" y="3403"/>
                      <a:pt x="861" y="3278"/>
                      <a:pt x="1141" y="3112"/>
                    </a:cubicBezTo>
                    <a:cubicBezTo>
                      <a:pt x="1276" y="3029"/>
                      <a:pt x="1411" y="2936"/>
                      <a:pt x="1545" y="2833"/>
                    </a:cubicBezTo>
                    <a:cubicBezTo>
                      <a:pt x="1691" y="2718"/>
                      <a:pt x="1815" y="2614"/>
                      <a:pt x="1939" y="2511"/>
                    </a:cubicBezTo>
                    <a:cubicBezTo>
                      <a:pt x="2054" y="2397"/>
                      <a:pt x="2168" y="2282"/>
                      <a:pt x="2261" y="2158"/>
                    </a:cubicBezTo>
                    <a:cubicBezTo>
                      <a:pt x="2365" y="2033"/>
                      <a:pt x="2448" y="1920"/>
                      <a:pt x="2510" y="1805"/>
                    </a:cubicBezTo>
                    <a:cubicBezTo>
                      <a:pt x="2573" y="1681"/>
                      <a:pt x="2624" y="1556"/>
                      <a:pt x="2645" y="1432"/>
                    </a:cubicBezTo>
                    <a:cubicBezTo>
                      <a:pt x="2666" y="1287"/>
                      <a:pt x="2666" y="1183"/>
                      <a:pt x="2624" y="1100"/>
                    </a:cubicBezTo>
                    <a:cubicBezTo>
                      <a:pt x="2603" y="1038"/>
                      <a:pt x="2583" y="996"/>
                      <a:pt x="2541" y="965"/>
                    </a:cubicBezTo>
                    <a:cubicBezTo>
                      <a:pt x="2500" y="934"/>
                      <a:pt x="2458" y="903"/>
                      <a:pt x="2396" y="892"/>
                    </a:cubicBezTo>
                    <a:cubicBezTo>
                      <a:pt x="2365" y="882"/>
                      <a:pt x="2324" y="872"/>
                      <a:pt x="2282" y="872"/>
                    </a:cubicBezTo>
                    <a:lnTo>
                      <a:pt x="2251" y="872"/>
                    </a:lnTo>
                    <a:cubicBezTo>
                      <a:pt x="2199" y="872"/>
                      <a:pt x="2147" y="882"/>
                      <a:pt x="2075" y="903"/>
                    </a:cubicBezTo>
                    <a:cubicBezTo>
                      <a:pt x="1971" y="924"/>
                      <a:pt x="1856" y="975"/>
                      <a:pt x="1722" y="1048"/>
                    </a:cubicBezTo>
                    <a:cubicBezTo>
                      <a:pt x="1618" y="1100"/>
                      <a:pt x="1515" y="1173"/>
                      <a:pt x="1400" y="1256"/>
                    </a:cubicBezTo>
                    <a:lnTo>
                      <a:pt x="1379" y="1266"/>
                    </a:lnTo>
                    <a:lnTo>
                      <a:pt x="1349" y="1287"/>
                    </a:lnTo>
                    <a:lnTo>
                      <a:pt x="1411" y="1100"/>
                    </a:lnTo>
                    <a:cubicBezTo>
                      <a:pt x="1442" y="1007"/>
                      <a:pt x="1452" y="903"/>
                      <a:pt x="1462" y="789"/>
                    </a:cubicBezTo>
                    <a:cubicBezTo>
                      <a:pt x="1473" y="696"/>
                      <a:pt x="1462" y="581"/>
                      <a:pt x="1442" y="467"/>
                    </a:cubicBezTo>
                    <a:cubicBezTo>
                      <a:pt x="1421" y="384"/>
                      <a:pt x="1400" y="311"/>
                      <a:pt x="1359" y="239"/>
                    </a:cubicBezTo>
                    <a:cubicBezTo>
                      <a:pt x="1317" y="177"/>
                      <a:pt x="1266" y="115"/>
                      <a:pt x="1193" y="63"/>
                    </a:cubicBezTo>
                    <a:cubicBezTo>
                      <a:pt x="1141" y="32"/>
                      <a:pt x="1068" y="11"/>
                      <a:pt x="99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a:off x="7826452" y="2262968"/>
                <a:ext cx="67376" cy="84186"/>
              </a:xfrm>
              <a:custGeom>
                <a:rect b="b" l="l" r="r" t="t"/>
                <a:pathLst>
                  <a:path extrusionOk="0" h="1868" w="1495">
                    <a:moveTo>
                      <a:pt x="1110" y="0"/>
                    </a:moveTo>
                    <a:cubicBezTo>
                      <a:pt x="1068" y="0"/>
                      <a:pt x="1038" y="11"/>
                      <a:pt x="996" y="42"/>
                    </a:cubicBezTo>
                    <a:cubicBezTo>
                      <a:pt x="975" y="53"/>
                      <a:pt x="955" y="63"/>
                      <a:pt x="944" y="83"/>
                    </a:cubicBezTo>
                    <a:cubicBezTo>
                      <a:pt x="923" y="104"/>
                      <a:pt x="902" y="125"/>
                      <a:pt x="892" y="145"/>
                    </a:cubicBezTo>
                    <a:cubicBezTo>
                      <a:pt x="861" y="187"/>
                      <a:pt x="840" y="228"/>
                      <a:pt x="830" y="281"/>
                    </a:cubicBezTo>
                    <a:cubicBezTo>
                      <a:pt x="799" y="343"/>
                      <a:pt x="789" y="405"/>
                      <a:pt x="768" y="457"/>
                    </a:cubicBezTo>
                    <a:cubicBezTo>
                      <a:pt x="768" y="498"/>
                      <a:pt x="757" y="540"/>
                      <a:pt x="747" y="581"/>
                    </a:cubicBezTo>
                    <a:cubicBezTo>
                      <a:pt x="695" y="509"/>
                      <a:pt x="643" y="447"/>
                      <a:pt x="591" y="394"/>
                    </a:cubicBezTo>
                    <a:cubicBezTo>
                      <a:pt x="560" y="353"/>
                      <a:pt x="508" y="322"/>
                      <a:pt x="467" y="291"/>
                    </a:cubicBezTo>
                    <a:cubicBezTo>
                      <a:pt x="415" y="270"/>
                      <a:pt x="363" y="249"/>
                      <a:pt x="312" y="249"/>
                    </a:cubicBezTo>
                    <a:lnTo>
                      <a:pt x="249" y="249"/>
                    </a:lnTo>
                    <a:cubicBezTo>
                      <a:pt x="218" y="260"/>
                      <a:pt x="197" y="270"/>
                      <a:pt x="176" y="281"/>
                    </a:cubicBezTo>
                    <a:cubicBezTo>
                      <a:pt x="166" y="291"/>
                      <a:pt x="146" y="311"/>
                      <a:pt x="125" y="322"/>
                    </a:cubicBezTo>
                    <a:cubicBezTo>
                      <a:pt x="93" y="353"/>
                      <a:pt x="73" y="384"/>
                      <a:pt x="63" y="405"/>
                    </a:cubicBezTo>
                    <a:cubicBezTo>
                      <a:pt x="42" y="447"/>
                      <a:pt x="21" y="488"/>
                      <a:pt x="10" y="540"/>
                    </a:cubicBezTo>
                    <a:cubicBezTo>
                      <a:pt x="0" y="581"/>
                      <a:pt x="10" y="633"/>
                      <a:pt x="21" y="696"/>
                    </a:cubicBezTo>
                    <a:cubicBezTo>
                      <a:pt x="31" y="789"/>
                      <a:pt x="73" y="882"/>
                      <a:pt x="155" y="996"/>
                    </a:cubicBezTo>
                    <a:cubicBezTo>
                      <a:pt x="218" y="1100"/>
                      <a:pt x="291" y="1194"/>
                      <a:pt x="404" y="1307"/>
                    </a:cubicBezTo>
                    <a:cubicBezTo>
                      <a:pt x="487" y="1401"/>
                      <a:pt x="581" y="1494"/>
                      <a:pt x="695" y="1598"/>
                    </a:cubicBezTo>
                    <a:cubicBezTo>
                      <a:pt x="819" y="1701"/>
                      <a:pt x="934" y="1795"/>
                      <a:pt x="1038" y="1867"/>
                    </a:cubicBezTo>
                    <a:lnTo>
                      <a:pt x="1089" y="1867"/>
                    </a:lnTo>
                    <a:cubicBezTo>
                      <a:pt x="1110" y="1867"/>
                      <a:pt x="1121" y="1857"/>
                      <a:pt x="1131" y="1837"/>
                    </a:cubicBezTo>
                    <a:cubicBezTo>
                      <a:pt x="1193" y="1733"/>
                      <a:pt x="1245" y="1629"/>
                      <a:pt x="1307" y="1484"/>
                    </a:cubicBezTo>
                    <a:cubicBezTo>
                      <a:pt x="1328" y="1411"/>
                      <a:pt x="1349" y="1339"/>
                      <a:pt x="1380" y="1277"/>
                    </a:cubicBezTo>
                    <a:cubicBezTo>
                      <a:pt x="1400" y="1183"/>
                      <a:pt x="1421" y="1111"/>
                      <a:pt x="1442" y="1028"/>
                    </a:cubicBezTo>
                    <a:cubicBezTo>
                      <a:pt x="1483" y="862"/>
                      <a:pt x="1494" y="716"/>
                      <a:pt x="1494" y="571"/>
                    </a:cubicBezTo>
                    <a:cubicBezTo>
                      <a:pt x="1483" y="509"/>
                      <a:pt x="1483" y="447"/>
                      <a:pt x="1462" y="374"/>
                    </a:cubicBezTo>
                    <a:cubicBezTo>
                      <a:pt x="1453" y="322"/>
                      <a:pt x="1421" y="260"/>
                      <a:pt x="1390" y="198"/>
                    </a:cubicBezTo>
                    <a:cubicBezTo>
                      <a:pt x="1349" y="145"/>
                      <a:pt x="1307" y="94"/>
                      <a:pt x="1266" y="63"/>
                    </a:cubicBezTo>
                    <a:cubicBezTo>
                      <a:pt x="1245" y="53"/>
                      <a:pt x="1224" y="32"/>
                      <a:pt x="1204" y="21"/>
                    </a:cubicBezTo>
                    <a:cubicBezTo>
                      <a:pt x="1183" y="11"/>
                      <a:pt x="1151" y="0"/>
                      <a:pt x="1121"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6"/>
              <p:cNvSpPr/>
              <p:nvPr/>
            </p:nvSpPr>
            <p:spPr>
              <a:xfrm>
                <a:off x="6322982" y="1379862"/>
                <a:ext cx="105683" cy="132363"/>
              </a:xfrm>
              <a:custGeom>
                <a:rect b="b" l="l" r="r" t="t"/>
                <a:pathLst>
                  <a:path extrusionOk="0" h="2937" w="2345">
                    <a:moveTo>
                      <a:pt x="1806" y="1"/>
                    </a:moveTo>
                    <a:cubicBezTo>
                      <a:pt x="1743" y="1"/>
                      <a:pt x="1681" y="11"/>
                      <a:pt x="1619" y="42"/>
                    </a:cubicBezTo>
                    <a:cubicBezTo>
                      <a:pt x="1587" y="63"/>
                      <a:pt x="1557" y="84"/>
                      <a:pt x="1525" y="115"/>
                    </a:cubicBezTo>
                    <a:cubicBezTo>
                      <a:pt x="1494" y="135"/>
                      <a:pt x="1463" y="177"/>
                      <a:pt x="1442" y="208"/>
                    </a:cubicBezTo>
                    <a:cubicBezTo>
                      <a:pt x="1401" y="271"/>
                      <a:pt x="1359" y="333"/>
                      <a:pt x="1328" y="405"/>
                    </a:cubicBezTo>
                    <a:cubicBezTo>
                      <a:pt x="1287" y="499"/>
                      <a:pt x="1245" y="592"/>
                      <a:pt x="1225" y="686"/>
                    </a:cubicBezTo>
                    <a:cubicBezTo>
                      <a:pt x="1204" y="748"/>
                      <a:pt x="1193" y="810"/>
                      <a:pt x="1172" y="872"/>
                    </a:cubicBezTo>
                    <a:cubicBezTo>
                      <a:pt x="1100" y="758"/>
                      <a:pt x="1027" y="654"/>
                      <a:pt x="944" y="561"/>
                    </a:cubicBezTo>
                    <a:cubicBezTo>
                      <a:pt x="893" y="499"/>
                      <a:pt x="830" y="447"/>
                      <a:pt x="757" y="395"/>
                    </a:cubicBezTo>
                    <a:cubicBezTo>
                      <a:pt x="685" y="343"/>
                      <a:pt x="602" y="312"/>
                      <a:pt x="529" y="301"/>
                    </a:cubicBezTo>
                    <a:lnTo>
                      <a:pt x="416" y="301"/>
                    </a:lnTo>
                    <a:cubicBezTo>
                      <a:pt x="374" y="312"/>
                      <a:pt x="342" y="322"/>
                      <a:pt x="312" y="343"/>
                    </a:cubicBezTo>
                    <a:cubicBezTo>
                      <a:pt x="280" y="354"/>
                      <a:pt x="250" y="374"/>
                      <a:pt x="218" y="405"/>
                    </a:cubicBezTo>
                    <a:cubicBezTo>
                      <a:pt x="167" y="447"/>
                      <a:pt x="135" y="488"/>
                      <a:pt x="104" y="530"/>
                    </a:cubicBezTo>
                    <a:cubicBezTo>
                      <a:pt x="63" y="582"/>
                      <a:pt x="31" y="654"/>
                      <a:pt x="21" y="727"/>
                    </a:cubicBezTo>
                    <a:cubicBezTo>
                      <a:pt x="1" y="799"/>
                      <a:pt x="1" y="882"/>
                      <a:pt x="11" y="965"/>
                    </a:cubicBezTo>
                    <a:cubicBezTo>
                      <a:pt x="21" y="1121"/>
                      <a:pt x="84" y="1287"/>
                      <a:pt x="187" y="1474"/>
                    </a:cubicBezTo>
                    <a:cubicBezTo>
                      <a:pt x="280" y="1629"/>
                      <a:pt x="384" y="1785"/>
                      <a:pt x="550" y="1993"/>
                    </a:cubicBezTo>
                    <a:cubicBezTo>
                      <a:pt x="664" y="2138"/>
                      <a:pt x="810" y="2293"/>
                      <a:pt x="976" y="2470"/>
                    </a:cubicBezTo>
                    <a:cubicBezTo>
                      <a:pt x="1162" y="2646"/>
                      <a:pt x="1328" y="2802"/>
                      <a:pt x="1494" y="2926"/>
                    </a:cubicBezTo>
                    <a:cubicBezTo>
                      <a:pt x="1504" y="2936"/>
                      <a:pt x="1515" y="2936"/>
                      <a:pt x="1525" y="2936"/>
                    </a:cubicBezTo>
                    <a:cubicBezTo>
                      <a:pt x="1536" y="2936"/>
                      <a:pt x="1546" y="2936"/>
                      <a:pt x="1557" y="2926"/>
                    </a:cubicBezTo>
                    <a:lnTo>
                      <a:pt x="1567" y="2926"/>
                    </a:lnTo>
                    <a:cubicBezTo>
                      <a:pt x="1572" y="2928"/>
                      <a:pt x="1578" y="2929"/>
                      <a:pt x="1583" y="2929"/>
                    </a:cubicBezTo>
                    <a:cubicBezTo>
                      <a:pt x="1608" y="2929"/>
                      <a:pt x="1631" y="2912"/>
                      <a:pt x="1640" y="2895"/>
                    </a:cubicBezTo>
                    <a:cubicBezTo>
                      <a:pt x="1753" y="2739"/>
                      <a:pt x="1847" y="2573"/>
                      <a:pt x="1951" y="2355"/>
                    </a:cubicBezTo>
                    <a:cubicBezTo>
                      <a:pt x="2002" y="2242"/>
                      <a:pt x="2044" y="2138"/>
                      <a:pt x="2085" y="2034"/>
                    </a:cubicBezTo>
                    <a:cubicBezTo>
                      <a:pt x="2137" y="1899"/>
                      <a:pt x="2179" y="1774"/>
                      <a:pt x="2220" y="1650"/>
                    </a:cubicBezTo>
                    <a:cubicBezTo>
                      <a:pt x="2293" y="1401"/>
                      <a:pt x="2334" y="1163"/>
                      <a:pt x="2345" y="935"/>
                    </a:cubicBezTo>
                    <a:cubicBezTo>
                      <a:pt x="2345" y="841"/>
                      <a:pt x="2334" y="737"/>
                      <a:pt x="2324" y="633"/>
                    </a:cubicBezTo>
                    <a:cubicBezTo>
                      <a:pt x="2303" y="540"/>
                      <a:pt x="2272" y="447"/>
                      <a:pt x="2220" y="343"/>
                    </a:cubicBezTo>
                    <a:cubicBezTo>
                      <a:pt x="2168" y="250"/>
                      <a:pt x="2106" y="177"/>
                      <a:pt x="2044" y="115"/>
                    </a:cubicBezTo>
                    <a:cubicBezTo>
                      <a:pt x="2013" y="84"/>
                      <a:pt x="1981" y="63"/>
                      <a:pt x="1951" y="42"/>
                    </a:cubicBezTo>
                    <a:cubicBezTo>
                      <a:pt x="1909" y="22"/>
                      <a:pt x="1868" y="11"/>
                      <a:pt x="18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17" name="Google Shape;817;p16"/>
          <p:cNvGrpSpPr/>
          <p:nvPr/>
        </p:nvGrpSpPr>
        <p:grpSpPr>
          <a:xfrm rot="-2758657">
            <a:off x="3554323" y="1067107"/>
            <a:ext cx="134507" cy="102938"/>
            <a:chOff x="-1165325" y="1368300"/>
            <a:chExt cx="157550" cy="120525"/>
          </a:xfrm>
        </p:grpSpPr>
        <p:sp>
          <p:nvSpPr>
            <p:cNvPr id="818" name="Google Shape;818;p1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16"/>
          <p:cNvGrpSpPr/>
          <p:nvPr/>
        </p:nvGrpSpPr>
        <p:grpSpPr>
          <a:xfrm rot="2340711">
            <a:off x="4697863" y="836462"/>
            <a:ext cx="134553" cy="102930"/>
            <a:chOff x="-1165325" y="1368300"/>
            <a:chExt cx="157550" cy="120525"/>
          </a:xfrm>
        </p:grpSpPr>
        <p:sp>
          <p:nvSpPr>
            <p:cNvPr id="824" name="Google Shape;824;p1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9" name="Google Shape;829;p16"/>
          <p:cNvSpPr/>
          <p:nvPr/>
        </p:nvSpPr>
        <p:spPr>
          <a:xfrm rot="-5399754">
            <a:off x="2474150" y="1090038"/>
            <a:ext cx="4196100" cy="29634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6"/>
          <p:cNvSpPr txBox="1"/>
          <p:nvPr/>
        </p:nvSpPr>
        <p:spPr>
          <a:xfrm rot="-765">
            <a:off x="3827058" y="609066"/>
            <a:ext cx="1347600" cy="55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Motivație</a:t>
            </a:r>
            <a:endParaRPr b="1" sz="4100">
              <a:solidFill>
                <a:srgbClr val="434343"/>
              </a:solidFill>
              <a:latin typeface="Lato"/>
              <a:ea typeface="Lato"/>
              <a:cs typeface="Lato"/>
              <a:sym typeface="Lato"/>
            </a:endParaRPr>
          </a:p>
        </p:txBody>
      </p:sp>
      <p:sp>
        <p:nvSpPr>
          <p:cNvPr id="831" name="Google Shape;831;p16"/>
          <p:cNvSpPr txBox="1"/>
          <p:nvPr/>
        </p:nvSpPr>
        <p:spPr>
          <a:xfrm rot="386">
            <a:off x="3146925" y="1276700"/>
            <a:ext cx="2674200" cy="3107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8FFF"/>
              </a:buClr>
              <a:buSzPts val="1200"/>
              <a:buFont typeface="Lato"/>
              <a:buChar char="●"/>
            </a:pPr>
            <a:r>
              <a:rPr b="1" lang="ro" sz="1200">
                <a:solidFill>
                  <a:srgbClr val="666666"/>
                </a:solidFill>
                <a:latin typeface="Lato"/>
                <a:ea typeface="Lato"/>
                <a:cs typeface="Lato"/>
                <a:sym typeface="Lato"/>
              </a:rPr>
              <a:t>Unul din doi români</a:t>
            </a:r>
            <a:r>
              <a:rPr lang="ro" sz="1200">
                <a:solidFill>
                  <a:srgbClr val="666666"/>
                </a:solidFill>
                <a:latin typeface="Lato"/>
                <a:ea typeface="Lato"/>
                <a:cs typeface="Lato"/>
                <a:sym typeface="Lato"/>
              </a:rPr>
              <a:t> are cel puțin un animal de companie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În București, numarul acestora depaseste </a:t>
            </a:r>
            <a:r>
              <a:rPr b="1" lang="ro" sz="1200">
                <a:solidFill>
                  <a:srgbClr val="666666"/>
                </a:solidFill>
                <a:latin typeface="Lato"/>
                <a:ea typeface="Lato"/>
                <a:cs typeface="Lato"/>
                <a:sym typeface="Lato"/>
              </a:rPr>
              <a:t>600.000</a:t>
            </a:r>
            <a:br>
              <a:rPr b="1" lang="ro" sz="1200">
                <a:solidFill>
                  <a:srgbClr val="666666"/>
                </a:solidFill>
                <a:latin typeface="Lato"/>
                <a:ea typeface="Lato"/>
                <a:cs typeface="Lato"/>
                <a:sym typeface="Lato"/>
              </a:rPr>
            </a:br>
            <a:endParaRPr b="1"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Suntem în vârful clasamentului, in topul european, referitor la numărul de câini deținuți – peste </a:t>
            </a:r>
            <a:r>
              <a:rPr b="1" lang="ro" sz="1200">
                <a:solidFill>
                  <a:srgbClr val="666666"/>
                </a:solidFill>
                <a:latin typeface="Lato"/>
                <a:ea typeface="Lato"/>
                <a:cs typeface="Lato"/>
                <a:sym typeface="Lato"/>
              </a:rPr>
              <a:t>50%</a:t>
            </a:r>
            <a:r>
              <a:rPr lang="ro" sz="1200">
                <a:solidFill>
                  <a:srgbClr val="666666"/>
                </a:solidFill>
                <a:latin typeface="Lato"/>
                <a:ea typeface="Lato"/>
                <a:cs typeface="Lato"/>
                <a:sym typeface="Lato"/>
              </a:rPr>
              <a:t> dintre români au un caine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Mulți oameni petrec mai mult de </a:t>
            </a:r>
            <a:r>
              <a:rPr b="1" lang="ro" sz="1200">
                <a:solidFill>
                  <a:srgbClr val="666666"/>
                </a:solidFill>
                <a:latin typeface="Lato"/>
                <a:ea typeface="Lato"/>
                <a:cs typeface="Lato"/>
                <a:sym typeface="Lato"/>
              </a:rPr>
              <a:t>patru ore pe zi</a:t>
            </a:r>
            <a:r>
              <a:rPr lang="ro" sz="1200">
                <a:solidFill>
                  <a:srgbClr val="666666"/>
                </a:solidFill>
                <a:latin typeface="Lato"/>
                <a:ea typeface="Lato"/>
                <a:cs typeface="Lato"/>
                <a:sym typeface="Lato"/>
              </a:rPr>
              <a:t>, pentru a-si ingriji animalele de companie.</a:t>
            </a:r>
            <a:endParaRPr sz="1200">
              <a:solidFill>
                <a:srgbClr val="666666"/>
              </a:solidFill>
              <a:latin typeface="Lato"/>
              <a:ea typeface="Lato"/>
              <a:cs typeface="Lato"/>
              <a:sym typeface="Lato"/>
            </a:endParaRPr>
          </a:p>
        </p:txBody>
      </p:sp>
      <p:grpSp>
        <p:nvGrpSpPr>
          <p:cNvPr id="832" name="Google Shape;832;p16"/>
          <p:cNvGrpSpPr/>
          <p:nvPr/>
        </p:nvGrpSpPr>
        <p:grpSpPr>
          <a:xfrm rot="1229363">
            <a:off x="5335870" y="743939"/>
            <a:ext cx="347423" cy="287970"/>
            <a:chOff x="6624842" y="906425"/>
            <a:chExt cx="822243" cy="677725"/>
          </a:xfrm>
        </p:grpSpPr>
        <p:sp>
          <p:nvSpPr>
            <p:cNvPr id="833" name="Google Shape;833;p16"/>
            <p:cNvSpPr/>
            <p:nvPr/>
          </p:nvSpPr>
          <p:spPr>
            <a:xfrm>
              <a:off x="6624850" y="906425"/>
              <a:ext cx="822224" cy="677725"/>
            </a:xfrm>
            <a:custGeom>
              <a:rect b="b" l="l" r="r" t="t"/>
              <a:pathLst>
                <a:path extrusionOk="0" h="6449" w="7824">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16"/>
            <p:cNvGrpSpPr/>
            <p:nvPr/>
          </p:nvGrpSpPr>
          <p:grpSpPr>
            <a:xfrm>
              <a:off x="6624842" y="906958"/>
              <a:ext cx="822243" cy="676720"/>
              <a:chOff x="-1286075" y="1264350"/>
              <a:chExt cx="399050" cy="328425"/>
            </a:xfrm>
          </p:grpSpPr>
          <p:sp>
            <p:nvSpPr>
              <p:cNvPr id="835" name="Google Shape;835;p16"/>
              <p:cNvSpPr/>
              <p:nvPr/>
            </p:nvSpPr>
            <p:spPr>
              <a:xfrm>
                <a:off x="-1286075" y="1264350"/>
                <a:ext cx="399050" cy="328425"/>
              </a:xfrm>
              <a:custGeom>
                <a:rect b="b" l="l" r="r" t="t"/>
                <a:pathLst>
                  <a:path extrusionOk="0" h="13137" w="15962">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1" name="Google Shape;841;p16"/>
          <p:cNvSpPr/>
          <p:nvPr/>
        </p:nvSpPr>
        <p:spPr>
          <a:xfrm rot="-5180867">
            <a:off x="2473954" y="1089949"/>
            <a:ext cx="4196222" cy="2963395"/>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txBox="1"/>
          <p:nvPr/>
        </p:nvSpPr>
        <p:spPr>
          <a:xfrm rot="218256">
            <a:off x="3934125" y="607986"/>
            <a:ext cx="1347615" cy="55762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Motivație</a:t>
            </a:r>
            <a:endParaRPr b="1" sz="4100">
              <a:solidFill>
                <a:srgbClr val="434343"/>
              </a:solidFill>
              <a:latin typeface="Lato"/>
              <a:ea typeface="Lato"/>
              <a:cs typeface="Lato"/>
              <a:sym typeface="Lato"/>
            </a:endParaRPr>
          </a:p>
        </p:txBody>
      </p:sp>
      <p:sp>
        <p:nvSpPr>
          <p:cNvPr id="843" name="Google Shape;843;p16"/>
          <p:cNvSpPr txBox="1"/>
          <p:nvPr/>
        </p:nvSpPr>
        <p:spPr>
          <a:xfrm rot="219199">
            <a:off x="3130416" y="1270578"/>
            <a:ext cx="2674234" cy="3107096"/>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8FFF"/>
              </a:buClr>
              <a:buSzPts val="1200"/>
              <a:buFont typeface="Lato"/>
              <a:buChar char="●"/>
            </a:pPr>
            <a:r>
              <a:rPr b="1" lang="ro" sz="1200">
                <a:solidFill>
                  <a:srgbClr val="666666"/>
                </a:solidFill>
                <a:latin typeface="Lato"/>
                <a:ea typeface="Lato"/>
                <a:cs typeface="Lato"/>
                <a:sym typeface="Lato"/>
              </a:rPr>
              <a:t>Unul din doi români</a:t>
            </a:r>
            <a:r>
              <a:rPr lang="ro" sz="1200">
                <a:solidFill>
                  <a:srgbClr val="666666"/>
                </a:solidFill>
                <a:latin typeface="Lato"/>
                <a:ea typeface="Lato"/>
                <a:cs typeface="Lato"/>
                <a:sym typeface="Lato"/>
              </a:rPr>
              <a:t> are cel puțin un animal de companie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În București, </a:t>
            </a:r>
            <a:r>
              <a:rPr lang="ro" sz="1200">
                <a:solidFill>
                  <a:srgbClr val="666666"/>
                </a:solidFill>
                <a:latin typeface="Lato"/>
                <a:ea typeface="Lato"/>
                <a:cs typeface="Lato"/>
                <a:sym typeface="Lato"/>
              </a:rPr>
              <a:t>numărul</a:t>
            </a:r>
            <a:endParaRPr sz="1200">
              <a:solidFill>
                <a:srgbClr val="666666"/>
              </a:solidFill>
              <a:latin typeface="Lato"/>
              <a:ea typeface="Lato"/>
              <a:cs typeface="Lato"/>
              <a:sym typeface="Lato"/>
            </a:endParaRPr>
          </a:p>
          <a:p>
            <a:pPr indent="0" lvl="0" marL="457200" rtl="0" algn="l">
              <a:spcBef>
                <a:spcPts val="0"/>
              </a:spcBef>
              <a:spcAft>
                <a:spcPts val="0"/>
              </a:spcAft>
              <a:buNone/>
            </a:pPr>
            <a:r>
              <a:rPr lang="ro" sz="1200">
                <a:solidFill>
                  <a:srgbClr val="666666"/>
                </a:solidFill>
                <a:latin typeface="Lato"/>
                <a:ea typeface="Lato"/>
                <a:cs typeface="Lato"/>
                <a:sym typeface="Lato"/>
              </a:rPr>
              <a:t>acestora </a:t>
            </a:r>
            <a:r>
              <a:rPr lang="ro" sz="1200">
                <a:solidFill>
                  <a:srgbClr val="666666"/>
                </a:solidFill>
                <a:latin typeface="Lato"/>
                <a:ea typeface="Lato"/>
                <a:cs typeface="Lato"/>
                <a:sym typeface="Lato"/>
              </a:rPr>
              <a:t>depășește </a:t>
            </a:r>
            <a:r>
              <a:rPr b="1" lang="ro" sz="1200">
                <a:solidFill>
                  <a:srgbClr val="666666"/>
                </a:solidFill>
                <a:latin typeface="Lato"/>
                <a:ea typeface="Lato"/>
                <a:cs typeface="Lato"/>
                <a:sym typeface="Lato"/>
              </a:rPr>
              <a:t>600.000</a:t>
            </a:r>
            <a:br>
              <a:rPr b="1" lang="ro" sz="1200">
                <a:solidFill>
                  <a:srgbClr val="666666"/>
                </a:solidFill>
                <a:latin typeface="Lato"/>
                <a:ea typeface="Lato"/>
                <a:cs typeface="Lato"/>
                <a:sym typeface="Lato"/>
              </a:rPr>
            </a:br>
            <a:endParaRPr b="1"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Suntem în vârful clasamentului, </a:t>
            </a:r>
            <a:r>
              <a:rPr lang="ro" sz="1200">
                <a:solidFill>
                  <a:srgbClr val="666666"/>
                </a:solidFill>
                <a:latin typeface="Lato"/>
                <a:ea typeface="Lato"/>
                <a:cs typeface="Lato"/>
                <a:sym typeface="Lato"/>
              </a:rPr>
              <a:t>în </a:t>
            </a:r>
            <a:r>
              <a:rPr lang="ro" sz="1200">
                <a:solidFill>
                  <a:srgbClr val="666666"/>
                </a:solidFill>
                <a:latin typeface="Lato"/>
                <a:ea typeface="Lato"/>
                <a:cs typeface="Lato"/>
                <a:sym typeface="Lato"/>
              </a:rPr>
              <a:t>topul european, referitor la numărul de câini deținuți – peste </a:t>
            </a:r>
            <a:r>
              <a:rPr b="1" lang="ro" sz="1200">
                <a:solidFill>
                  <a:srgbClr val="666666"/>
                </a:solidFill>
                <a:latin typeface="Lato"/>
                <a:ea typeface="Lato"/>
                <a:cs typeface="Lato"/>
                <a:sym typeface="Lato"/>
              </a:rPr>
              <a:t>50%</a:t>
            </a:r>
            <a:r>
              <a:rPr lang="ro" sz="1200">
                <a:solidFill>
                  <a:srgbClr val="666666"/>
                </a:solidFill>
                <a:latin typeface="Lato"/>
                <a:ea typeface="Lato"/>
                <a:cs typeface="Lato"/>
                <a:sym typeface="Lato"/>
              </a:rPr>
              <a:t> dintre români au un caine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Mulți oameni petrec mai mult de </a:t>
            </a:r>
            <a:r>
              <a:rPr b="1" lang="ro" sz="1200">
                <a:solidFill>
                  <a:srgbClr val="666666"/>
                </a:solidFill>
                <a:latin typeface="Lato"/>
                <a:ea typeface="Lato"/>
                <a:cs typeface="Lato"/>
                <a:sym typeface="Lato"/>
              </a:rPr>
              <a:t>patru ore pe zi</a:t>
            </a:r>
            <a:r>
              <a:rPr lang="ro" sz="1200">
                <a:solidFill>
                  <a:srgbClr val="666666"/>
                </a:solidFill>
                <a:latin typeface="Lato"/>
                <a:ea typeface="Lato"/>
                <a:cs typeface="Lato"/>
                <a:sym typeface="Lato"/>
              </a:rPr>
              <a:t>, pentru a-si ingriji animalele de companie.</a:t>
            </a:r>
            <a:endParaRPr sz="1200">
              <a:solidFill>
                <a:srgbClr val="666666"/>
              </a:solidFill>
              <a:latin typeface="Lato"/>
              <a:ea typeface="Lato"/>
              <a:cs typeface="Lato"/>
              <a:sym typeface="Lato"/>
            </a:endParaRPr>
          </a:p>
        </p:txBody>
      </p:sp>
      <p:grpSp>
        <p:nvGrpSpPr>
          <p:cNvPr id="844" name="Google Shape;844;p16"/>
          <p:cNvGrpSpPr/>
          <p:nvPr/>
        </p:nvGrpSpPr>
        <p:grpSpPr>
          <a:xfrm rot="1448323">
            <a:off x="5440922" y="807126"/>
            <a:ext cx="347437" cy="287948"/>
            <a:chOff x="6624842" y="906425"/>
            <a:chExt cx="822243" cy="677725"/>
          </a:xfrm>
        </p:grpSpPr>
        <p:sp>
          <p:nvSpPr>
            <p:cNvPr id="845" name="Google Shape;845;p16"/>
            <p:cNvSpPr/>
            <p:nvPr/>
          </p:nvSpPr>
          <p:spPr>
            <a:xfrm>
              <a:off x="6624850" y="906425"/>
              <a:ext cx="822224" cy="677725"/>
            </a:xfrm>
            <a:custGeom>
              <a:rect b="b" l="l" r="r" t="t"/>
              <a:pathLst>
                <a:path extrusionOk="0" h="6449" w="7824">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16"/>
            <p:cNvGrpSpPr/>
            <p:nvPr/>
          </p:nvGrpSpPr>
          <p:grpSpPr>
            <a:xfrm>
              <a:off x="6624842" y="906958"/>
              <a:ext cx="822243" cy="676720"/>
              <a:chOff x="-1286075" y="1264350"/>
              <a:chExt cx="399050" cy="328425"/>
            </a:xfrm>
          </p:grpSpPr>
          <p:sp>
            <p:nvSpPr>
              <p:cNvPr id="847" name="Google Shape;847;p16"/>
              <p:cNvSpPr/>
              <p:nvPr/>
            </p:nvSpPr>
            <p:spPr>
              <a:xfrm>
                <a:off x="-1286075" y="1264350"/>
                <a:ext cx="399050" cy="328425"/>
              </a:xfrm>
              <a:custGeom>
                <a:rect b="b" l="l" r="r" t="t"/>
                <a:pathLst>
                  <a:path extrusionOk="0" h="13137" w="15962">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rgbClr val="F18B7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FDF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FDF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FDF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FDF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FDF9"/>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856" name="Shape 856"/>
        <p:cNvGrpSpPr/>
        <p:nvPr/>
      </p:nvGrpSpPr>
      <p:grpSpPr>
        <a:xfrm>
          <a:off x="0" y="0"/>
          <a:ext cx="0" cy="0"/>
          <a:chOff x="0" y="0"/>
          <a:chExt cx="0" cy="0"/>
        </a:xfrm>
      </p:grpSpPr>
      <p:pic>
        <p:nvPicPr>
          <p:cNvPr id="857" name="Google Shape;857;p17"/>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858" name="Google Shape;858;p17"/>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9" name="Google Shape;859;p17"/>
          <p:cNvGrpSpPr/>
          <p:nvPr/>
        </p:nvGrpSpPr>
        <p:grpSpPr>
          <a:xfrm>
            <a:off x="367418" y="2690068"/>
            <a:ext cx="1608000" cy="2133300"/>
            <a:chOff x="1454311" y="2323460"/>
            <a:chExt cx="1608000" cy="2133300"/>
          </a:xfrm>
        </p:grpSpPr>
        <p:sp>
          <p:nvSpPr>
            <p:cNvPr id="860" name="Google Shape;860;p17"/>
            <p:cNvSpPr/>
            <p:nvPr/>
          </p:nvSpPr>
          <p:spPr>
            <a:xfrm rot="-237893">
              <a:off x="1522901" y="2371877"/>
              <a:ext cx="1470820" cy="2036466"/>
            </a:xfrm>
            <a:prstGeom prst="rect">
              <a:avLst/>
            </a:prstGeom>
            <a:solidFill>
              <a:srgbClr val="B7E1C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861" name="Google Shape;861;p17"/>
            <p:cNvSpPr txBox="1"/>
            <p:nvPr/>
          </p:nvSpPr>
          <p:spPr>
            <a:xfrm rot="-236931">
              <a:off x="1626338" y="2566171"/>
              <a:ext cx="1289461" cy="1679817"/>
            </a:xfrm>
            <a:prstGeom prst="rect">
              <a:avLst/>
            </a:prstGeom>
            <a:solidFill>
              <a:srgbClr val="B7E1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rPr>
                <a:t>Motivație</a:t>
              </a:r>
              <a:endParaRPr>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latin typeface="Lato"/>
                  <a:ea typeface="Lato"/>
                  <a:cs typeface="Lato"/>
                  <a:sym typeface="Lato"/>
                </a:rPr>
                <a:t>Ce este Dogo?</a:t>
              </a:r>
              <a:endParaRPr b="1">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a:t>
              </a:r>
              <a:r>
                <a:rPr b="1" lang="ro">
                  <a:solidFill>
                    <a:srgbClr val="666666"/>
                  </a:solidFill>
                  <a:latin typeface="Lato"/>
                  <a:ea typeface="Lato"/>
                  <a:cs typeface="Lato"/>
                  <a:sym typeface="Lato"/>
                </a:rPr>
                <a:t> </a:t>
              </a:r>
              <a:r>
                <a:rPr b="1" lang="ro" u="sng">
                  <a:solidFill>
                    <a:srgbClr val="666666"/>
                  </a:solidFill>
                  <a:latin typeface="Lato"/>
                  <a:ea typeface="Lato"/>
                  <a:cs typeface="Lato"/>
                  <a:sym typeface="Lato"/>
                </a:rPr>
                <a:t>Cerințe funcționale</a:t>
              </a:r>
              <a:endParaRPr u="sng">
                <a:solidFill>
                  <a:srgbClr val="666666"/>
                </a:solidFill>
                <a:latin typeface="Lato"/>
                <a:ea typeface="Lato"/>
                <a:cs typeface="Lato"/>
                <a:sym typeface="Lato"/>
              </a:endParaRPr>
            </a:p>
          </p:txBody>
        </p:sp>
      </p:grpSp>
      <p:sp>
        <p:nvSpPr>
          <p:cNvPr id="862" name="Google Shape;862;p17"/>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7"/>
          <p:cNvSpPr/>
          <p:nvPr/>
        </p:nvSpPr>
        <p:spPr>
          <a:xfrm rot="-5639341">
            <a:off x="1108169" y="1051295"/>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864" name="Google Shape;864;p17"/>
          <p:cNvSpPr/>
          <p:nvPr/>
        </p:nvSpPr>
        <p:spPr>
          <a:xfrm rot="-5181848">
            <a:off x="4621326" y="907498"/>
            <a:ext cx="4196146" cy="296335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7"/>
          <p:cNvSpPr txBox="1"/>
          <p:nvPr/>
        </p:nvSpPr>
        <p:spPr>
          <a:xfrm rot="216728">
            <a:off x="6081008" y="425251"/>
            <a:ext cx="1347577" cy="55762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Walker</a:t>
            </a:r>
            <a:endParaRPr b="1" sz="4100">
              <a:solidFill>
                <a:srgbClr val="434343"/>
              </a:solidFill>
              <a:latin typeface="Lato"/>
              <a:ea typeface="Lato"/>
              <a:cs typeface="Lato"/>
              <a:sym typeface="Lato"/>
            </a:endParaRPr>
          </a:p>
        </p:txBody>
      </p:sp>
      <p:sp>
        <p:nvSpPr>
          <p:cNvPr id="866" name="Google Shape;866;p17"/>
          <p:cNvSpPr txBox="1"/>
          <p:nvPr/>
        </p:nvSpPr>
        <p:spPr>
          <a:xfrm rot="218362">
            <a:off x="5277761" y="1093306"/>
            <a:ext cx="2840428" cy="3107039"/>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E69F73"/>
              </a:buClr>
              <a:buSzPts val="1200"/>
              <a:buFont typeface="Lato"/>
              <a:buChar char="●"/>
            </a:pPr>
            <a:r>
              <a:rPr lang="ro" sz="1200">
                <a:solidFill>
                  <a:srgbClr val="666666"/>
                </a:solidFill>
                <a:latin typeface="Lato"/>
                <a:ea typeface="Lato"/>
                <a:cs typeface="Lato"/>
                <a:sym typeface="Lato"/>
              </a:rPr>
              <a:t>Poate caută noi anunțuri după preferințele acestuia în 2 moduri:</a:t>
            </a:r>
            <a:endParaRPr sz="1200">
              <a:solidFill>
                <a:srgbClr val="666666"/>
              </a:solidFill>
              <a:latin typeface="Lato"/>
              <a:ea typeface="Lato"/>
              <a:cs typeface="Lato"/>
              <a:sym typeface="Lato"/>
            </a:endParaRPr>
          </a:p>
          <a:p>
            <a:pPr indent="-304800" lvl="1" marL="914400" rtl="0" algn="l">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Manual</a:t>
            </a:r>
            <a:endParaRPr sz="1200">
              <a:solidFill>
                <a:srgbClr val="666666"/>
              </a:solidFill>
              <a:latin typeface="Lato"/>
              <a:ea typeface="Lato"/>
              <a:cs typeface="Lato"/>
              <a:sym typeface="Lato"/>
            </a:endParaRPr>
          </a:p>
          <a:p>
            <a:pPr indent="-304800" lvl="1" marL="914400" rtl="0" algn="l">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Automat</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E69F73"/>
              </a:buClr>
              <a:buSzPts val="1200"/>
              <a:buFont typeface="Lato"/>
              <a:buChar char="●"/>
            </a:pPr>
            <a:r>
              <a:rPr lang="ro" sz="1200">
                <a:solidFill>
                  <a:srgbClr val="666666"/>
                </a:solidFill>
                <a:latin typeface="Lato"/>
                <a:ea typeface="Lato"/>
                <a:cs typeface="Lato"/>
                <a:sym typeface="Lato"/>
              </a:rPr>
              <a:t>Își poate modifica preferințele în cadrul aplicației </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E69F73"/>
              </a:buClr>
              <a:buSzPts val="1200"/>
              <a:buFont typeface="Lato"/>
              <a:buChar char="●"/>
            </a:pPr>
            <a:r>
              <a:rPr lang="ro" sz="1200">
                <a:solidFill>
                  <a:srgbClr val="666666"/>
                </a:solidFill>
                <a:latin typeface="Lato"/>
                <a:ea typeface="Lato"/>
                <a:cs typeface="Lato"/>
                <a:sym typeface="Lato"/>
              </a:rPr>
              <a:t>Poate vedea informațiile utile despre un anunț:</a:t>
            </a:r>
            <a:endParaRPr sz="1200">
              <a:solidFill>
                <a:srgbClr val="666666"/>
              </a:solidFill>
              <a:latin typeface="Lato"/>
              <a:ea typeface="Lato"/>
              <a:cs typeface="Lato"/>
              <a:sym typeface="Lato"/>
            </a:endParaRPr>
          </a:p>
          <a:p>
            <a:pPr indent="-304800" lvl="1" marL="914400" rtl="0" algn="l">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Profilul animalului</a:t>
            </a:r>
            <a:endParaRPr sz="1200">
              <a:solidFill>
                <a:srgbClr val="666666"/>
              </a:solidFill>
              <a:latin typeface="Lato"/>
              <a:ea typeface="Lato"/>
              <a:cs typeface="Lato"/>
              <a:sym typeface="Lato"/>
            </a:endParaRPr>
          </a:p>
          <a:p>
            <a:pPr indent="-304800" lvl="1" marL="914400" rtl="0" algn="l">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Data și durata</a:t>
            </a:r>
            <a:endParaRPr sz="1200">
              <a:solidFill>
                <a:srgbClr val="666666"/>
              </a:solidFill>
              <a:latin typeface="Lato"/>
              <a:ea typeface="Lato"/>
              <a:cs typeface="Lato"/>
              <a:sym typeface="Lato"/>
            </a:endParaRPr>
          </a:p>
          <a:p>
            <a:pPr indent="-304800" lvl="1" marL="914400" rtl="0" algn="l">
              <a:spcBef>
                <a:spcPts val="0"/>
              </a:spcBef>
              <a:spcAft>
                <a:spcPts val="0"/>
              </a:spcAft>
              <a:buClr>
                <a:srgbClr val="666666"/>
              </a:buClr>
              <a:buSzPts val="1200"/>
              <a:buFont typeface="Lato"/>
              <a:buChar char="○"/>
            </a:pPr>
            <a:r>
              <a:rPr lang="ro" sz="1200">
                <a:solidFill>
                  <a:srgbClr val="666666"/>
                </a:solidFill>
                <a:latin typeface="Lato"/>
                <a:ea typeface="Lato"/>
                <a:cs typeface="Lato"/>
                <a:sym typeface="Lato"/>
              </a:rPr>
              <a:t>O harta cu traseul său</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E69F73"/>
              </a:buClr>
              <a:buSzPts val="1200"/>
              <a:buFont typeface="Lato"/>
              <a:buChar char="●"/>
            </a:pPr>
            <a:r>
              <a:rPr lang="ro" sz="1200">
                <a:solidFill>
                  <a:srgbClr val="666666"/>
                </a:solidFill>
                <a:latin typeface="Lato"/>
                <a:ea typeface="Lato"/>
                <a:cs typeface="Lato"/>
                <a:sym typeface="Lato"/>
              </a:rPr>
              <a:t>Poate porni o activite și urmării progresul său în aplicație</a:t>
            </a:r>
            <a:endParaRPr sz="1200">
              <a:solidFill>
                <a:srgbClr val="666666"/>
              </a:solidFill>
              <a:latin typeface="Lato"/>
              <a:ea typeface="Lato"/>
              <a:cs typeface="Lato"/>
              <a:sym typeface="Lato"/>
            </a:endParaRPr>
          </a:p>
        </p:txBody>
      </p:sp>
      <p:sp>
        <p:nvSpPr>
          <p:cNvPr id="867" name="Google Shape;867;p17"/>
          <p:cNvSpPr txBox="1"/>
          <p:nvPr/>
        </p:nvSpPr>
        <p:spPr>
          <a:xfrm rot="-384636">
            <a:off x="2141079" y="563780"/>
            <a:ext cx="1590646" cy="557569"/>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Proprietar</a:t>
            </a:r>
            <a:endParaRPr b="1" sz="4100">
              <a:solidFill>
                <a:srgbClr val="434343"/>
              </a:solidFill>
              <a:latin typeface="Lato"/>
              <a:ea typeface="Lato"/>
              <a:cs typeface="Lato"/>
              <a:sym typeface="Lato"/>
            </a:endParaRPr>
          </a:p>
        </p:txBody>
      </p:sp>
      <p:sp>
        <p:nvSpPr>
          <p:cNvPr id="868" name="Google Shape;868;p17"/>
          <p:cNvSpPr txBox="1"/>
          <p:nvPr/>
        </p:nvSpPr>
        <p:spPr>
          <a:xfrm rot="-288797">
            <a:off x="1869119" y="1192981"/>
            <a:ext cx="2674331" cy="3107007"/>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Își</a:t>
            </a:r>
            <a:r>
              <a:rPr lang="ro" sz="1200">
                <a:solidFill>
                  <a:srgbClr val="666666"/>
                </a:solidFill>
                <a:latin typeface="Lato"/>
                <a:ea typeface="Lato"/>
                <a:cs typeface="Lato"/>
                <a:sym typeface="Lato"/>
              </a:rPr>
              <a:t> </a:t>
            </a:r>
            <a:r>
              <a:rPr lang="ro" sz="1200">
                <a:solidFill>
                  <a:srgbClr val="666666"/>
                </a:solidFill>
                <a:latin typeface="Lato"/>
                <a:ea typeface="Lato"/>
                <a:cs typeface="Lato"/>
                <a:sym typeface="Lato"/>
              </a:rPr>
              <a:t>poate introduce animalele de companie în aplicație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Poate să creeze noi anunțuri pentru una din categoriile:</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Plimbare</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Vizită la salon</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Vizită la veterinar</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“Pet Sitting”</a:t>
            </a:r>
            <a:endParaRPr sz="1200">
              <a:solidFill>
                <a:srgbClr val="666666"/>
              </a:solidFill>
              <a:latin typeface="Lato"/>
              <a:ea typeface="Lato"/>
              <a:cs typeface="Lato"/>
              <a:sym typeface="Lato"/>
            </a:endParaRPr>
          </a:p>
          <a:p>
            <a:pPr indent="-304800" lvl="1" marL="9144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Cumpărături</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Poate urmării statusul unui anunț</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Poate urmării un Walker în timpul unei sarcini</a:t>
            </a:r>
            <a:endParaRPr sz="1200">
              <a:solidFill>
                <a:srgbClr val="666666"/>
              </a:solidFill>
              <a:latin typeface="Lato"/>
              <a:ea typeface="Lato"/>
              <a:cs typeface="Lato"/>
              <a:sym typeface="Lato"/>
            </a:endParaRPr>
          </a:p>
        </p:txBody>
      </p:sp>
      <p:grpSp>
        <p:nvGrpSpPr>
          <p:cNvPr id="869" name="Google Shape;869;p17"/>
          <p:cNvGrpSpPr/>
          <p:nvPr/>
        </p:nvGrpSpPr>
        <p:grpSpPr>
          <a:xfrm>
            <a:off x="3622136" y="512559"/>
            <a:ext cx="776947" cy="606525"/>
            <a:chOff x="1230025" y="1063275"/>
            <a:chExt cx="217675" cy="176500"/>
          </a:xfrm>
        </p:grpSpPr>
        <p:sp>
          <p:nvSpPr>
            <p:cNvPr id="870" name="Google Shape;870;p17"/>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7"/>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7"/>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3" name="Google Shape;873;p17"/>
          <p:cNvGrpSpPr/>
          <p:nvPr/>
        </p:nvGrpSpPr>
        <p:grpSpPr>
          <a:xfrm>
            <a:off x="3757798" y="532868"/>
            <a:ext cx="533265" cy="619416"/>
            <a:chOff x="5176013" y="539400"/>
            <a:chExt cx="2212718" cy="2673352"/>
          </a:xfrm>
        </p:grpSpPr>
        <p:sp>
          <p:nvSpPr>
            <p:cNvPr id="874" name="Google Shape;874;p17"/>
            <p:cNvSpPr/>
            <p:nvPr/>
          </p:nvSpPr>
          <p:spPr>
            <a:xfrm>
              <a:off x="5176013" y="539613"/>
              <a:ext cx="2212717" cy="2672913"/>
            </a:xfrm>
            <a:custGeom>
              <a:rect b="b" l="l" r="r" t="t"/>
              <a:pathLst>
                <a:path extrusionOk="0" h="16867" w="13963">
                  <a:moveTo>
                    <a:pt x="4855" y="1307"/>
                  </a:moveTo>
                  <a:lnTo>
                    <a:pt x="4855" y="1307"/>
                  </a:lnTo>
                  <a:cubicBezTo>
                    <a:pt x="4855" y="1313"/>
                    <a:pt x="4852" y="1315"/>
                    <a:pt x="4848" y="1318"/>
                  </a:cubicBezTo>
                  <a:lnTo>
                    <a:pt x="4845" y="1318"/>
                  </a:lnTo>
                  <a:lnTo>
                    <a:pt x="4855" y="1307"/>
                  </a:lnTo>
                  <a:close/>
                  <a:moveTo>
                    <a:pt x="1038" y="11829"/>
                  </a:moveTo>
                  <a:cubicBezTo>
                    <a:pt x="1045" y="11832"/>
                    <a:pt x="1052" y="11840"/>
                    <a:pt x="1058" y="11846"/>
                  </a:cubicBezTo>
                  <a:cubicBezTo>
                    <a:pt x="1048" y="11846"/>
                    <a:pt x="1048" y="11836"/>
                    <a:pt x="1038" y="11836"/>
                  </a:cubicBezTo>
                  <a:lnTo>
                    <a:pt x="1038" y="11829"/>
                  </a:lnTo>
                  <a:close/>
                  <a:moveTo>
                    <a:pt x="7666" y="0"/>
                  </a:moveTo>
                  <a:cubicBezTo>
                    <a:pt x="7178" y="0"/>
                    <a:pt x="6712" y="73"/>
                    <a:pt x="6286" y="218"/>
                  </a:cubicBezTo>
                  <a:cubicBezTo>
                    <a:pt x="6120" y="270"/>
                    <a:pt x="5965" y="343"/>
                    <a:pt x="5809" y="415"/>
                  </a:cubicBezTo>
                  <a:cubicBezTo>
                    <a:pt x="5664" y="488"/>
                    <a:pt x="5519" y="581"/>
                    <a:pt x="5384" y="685"/>
                  </a:cubicBezTo>
                  <a:cubicBezTo>
                    <a:pt x="5249" y="779"/>
                    <a:pt x="5115" y="892"/>
                    <a:pt x="4979" y="1037"/>
                  </a:cubicBezTo>
                  <a:cubicBezTo>
                    <a:pt x="4855" y="1152"/>
                    <a:pt x="4751" y="1286"/>
                    <a:pt x="4627" y="1432"/>
                  </a:cubicBezTo>
                  <a:cubicBezTo>
                    <a:pt x="4399" y="1733"/>
                    <a:pt x="4202" y="2065"/>
                    <a:pt x="4057" y="2314"/>
                  </a:cubicBezTo>
                  <a:cubicBezTo>
                    <a:pt x="3963" y="2490"/>
                    <a:pt x="3859" y="2676"/>
                    <a:pt x="3766" y="2853"/>
                  </a:cubicBezTo>
                  <a:lnTo>
                    <a:pt x="3548" y="3257"/>
                  </a:lnTo>
                  <a:cubicBezTo>
                    <a:pt x="3154" y="3973"/>
                    <a:pt x="2739" y="4647"/>
                    <a:pt x="2303" y="5249"/>
                  </a:cubicBezTo>
                  <a:cubicBezTo>
                    <a:pt x="2075" y="5560"/>
                    <a:pt x="1837" y="5882"/>
                    <a:pt x="1588" y="6183"/>
                  </a:cubicBezTo>
                  <a:cubicBezTo>
                    <a:pt x="1505" y="6286"/>
                    <a:pt x="1411" y="6390"/>
                    <a:pt x="1318" y="6505"/>
                  </a:cubicBezTo>
                  <a:cubicBezTo>
                    <a:pt x="1245" y="6618"/>
                    <a:pt x="1162" y="6722"/>
                    <a:pt x="1079" y="6836"/>
                  </a:cubicBezTo>
                  <a:cubicBezTo>
                    <a:pt x="758" y="7314"/>
                    <a:pt x="488" y="7801"/>
                    <a:pt x="302" y="8289"/>
                  </a:cubicBezTo>
                  <a:cubicBezTo>
                    <a:pt x="94" y="8828"/>
                    <a:pt x="0" y="9336"/>
                    <a:pt x="0" y="9824"/>
                  </a:cubicBezTo>
                  <a:cubicBezTo>
                    <a:pt x="0" y="10073"/>
                    <a:pt x="32" y="10322"/>
                    <a:pt x="104" y="10560"/>
                  </a:cubicBezTo>
                  <a:cubicBezTo>
                    <a:pt x="166" y="10799"/>
                    <a:pt x="270" y="11037"/>
                    <a:pt x="405" y="11255"/>
                  </a:cubicBezTo>
                  <a:cubicBezTo>
                    <a:pt x="551" y="11484"/>
                    <a:pt x="737" y="11691"/>
                    <a:pt x="955" y="11888"/>
                  </a:cubicBezTo>
                  <a:cubicBezTo>
                    <a:pt x="1194" y="12095"/>
                    <a:pt x="1463" y="12272"/>
                    <a:pt x="1743" y="12406"/>
                  </a:cubicBezTo>
                  <a:cubicBezTo>
                    <a:pt x="2116" y="12593"/>
                    <a:pt x="2552" y="12718"/>
                    <a:pt x="3029" y="12791"/>
                  </a:cubicBezTo>
                  <a:lnTo>
                    <a:pt x="3040" y="12791"/>
                  </a:lnTo>
                  <a:cubicBezTo>
                    <a:pt x="3112" y="12801"/>
                    <a:pt x="3185" y="12811"/>
                    <a:pt x="3248" y="12821"/>
                  </a:cubicBezTo>
                  <a:cubicBezTo>
                    <a:pt x="3206" y="12853"/>
                    <a:pt x="3154" y="12884"/>
                    <a:pt x="3112" y="12915"/>
                  </a:cubicBezTo>
                  <a:cubicBezTo>
                    <a:pt x="2978" y="13008"/>
                    <a:pt x="2863" y="13112"/>
                    <a:pt x="2760" y="13215"/>
                  </a:cubicBezTo>
                  <a:cubicBezTo>
                    <a:pt x="2697" y="13278"/>
                    <a:pt x="2635" y="13351"/>
                    <a:pt x="2573" y="13423"/>
                  </a:cubicBezTo>
                  <a:cubicBezTo>
                    <a:pt x="2531" y="13464"/>
                    <a:pt x="2501" y="13517"/>
                    <a:pt x="2459" y="13568"/>
                  </a:cubicBezTo>
                  <a:cubicBezTo>
                    <a:pt x="2407" y="13651"/>
                    <a:pt x="2355" y="13734"/>
                    <a:pt x="2303" y="13828"/>
                  </a:cubicBezTo>
                  <a:cubicBezTo>
                    <a:pt x="2210" y="14004"/>
                    <a:pt x="2137" y="14201"/>
                    <a:pt x="2096" y="14398"/>
                  </a:cubicBezTo>
                  <a:cubicBezTo>
                    <a:pt x="2033" y="14668"/>
                    <a:pt x="2033" y="14958"/>
                    <a:pt x="2075" y="15249"/>
                  </a:cubicBezTo>
                  <a:cubicBezTo>
                    <a:pt x="2086" y="15269"/>
                    <a:pt x="2086" y="15301"/>
                    <a:pt x="2096" y="15322"/>
                  </a:cubicBezTo>
                  <a:cubicBezTo>
                    <a:pt x="2116" y="15446"/>
                    <a:pt x="2148" y="15550"/>
                    <a:pt x="2189" y="15664"/>
                  </a:cubicBezTo>
                  <a:cubicBezTo>
                    <a:pt x="2210" y="15737"/>
                    <a:pt x="2241" y="15799"/>
                    <a:pt x="2272" y="15871"/>
                  </a:cubicBezTo>
                  <a:cubicBezTo>
                    <a:pt x="2303" y="15933"/>
                    <a:pt x="2335" y="15985"/>
                    <a:pt x="2376" y="16048"/>
                  </a:cubicBezTo>
                  <a:cubicBezTo>
                    <a:pt x="2448" y="16161"/>
                    <a:pt x="2542" y="16265"/>
                    <a:pt x="2646" y="16359"/>
                  </a:cubicBezTo>
                  <a:cubicBezTo>
                    <a:pt x="2697" y="16410"/>
                    <a:pt x="2750" y="16452"/>
                    <a:pt x="2812" y="16483"/>
                  </a:cubicBezTo>
                  <a:cubicBezTo>
                    <a:pt x="2874" y="16525"/>
                    <a:pt x="2926" y="16556"/>
                    <a:pt x="2988" y="16576"/>
                  </a:cubicBezTo>
                  <a:cubicBezTo>
                    <a:pt x="3029" y="16587"/>
                    <a:pt x="3082" y="16608"/>
                    <a:pt x="3144" y="16618"/>
                  </a:cubicBezTo>
                  <a:cubicBezTo>
                    <a:pt x="3195" y="16629"/>
                    <a:pt x="3257" y="16629"/>
                    <a:pt x="3320" y="16629"/>
                  </a:cubicBezTo>
                  <a:cubicBezTo>
                    <a:pt x="3372" y="16629"/>
                    <a:pt x="3423" y="16629"/>
                    <a:pt x="3476" y="16618"/>
                  </a:cubicBezTo>
                  <a:cubicBezTo>
                    <a:pt x="3538" y="16608"/>
                    <a:pt x="3610" y="16597"/>
                    <a:pt x="3662" y="16566"/>
                  </a:cubicBezTo>
                  <a:cubicBezTo>
                    <a:pt x="3787" y="16525"/>
                    <a:pt x="3880" y="16463"/>
                    <a:pt x="3942" y="16380"/>
                  </a:cubicBezTo>
                  <a:cubicBezTo>
                    <a:pt x="4015" y="16276"/>
                    <a:pt x="4046" y="16161"/>
                    <a:pt x="4036" y="16037"/>
                  </a:cubicBezTo>
                  <a:cubicBezTo>
                    <a:pt x="4036" y="15975"/>
                    <a:pt x="4015" y="15902"/>
                    <a:pt x="3974" y="15840"/>
                  </a:cubicBezTo>
                  <a:cubicBezTo>
                    <a:pt x="3974" y="15820"/>
                    <a:pt x="3963" y="15809"/>
                    <a:pt x="3953" y="15788"/>
                  </a:cubicBezTo>
                  <a:cubicBezTo>
                    <a:pt x="3921" y="15746"/>
                    <a:pt x="3891" y="15705"/>
                    <a:pt x="3859" y="15674"/>
                  </a:cubicBezTo>
                  <a:cubicBezTo>
                    <a:pt x="3797" y="15601"/>
                    <a:pt x="3725" y="15539"/>
                    <a:pt x="3662" y="15488"/>
                  </a:cubicBezTo>
                  <a:lnTo>
                    <a:pt x="3652" y="15477"/>
                  </a:lnTo>
                  <a:lnTo>
                    <a:pt x="3652" y="15467"/>
                  </a:lnTo>
                  <a:lnTo>
                    <a:pt x="3642" y="15467"/>
                  </a:lnTo>
                  <a:lnTo>
                    <a:pt x="3631" y="15456"/>
                  </a:lnTo>
                  <a:lnTo>
                    <a:pt x="3621" y="15446"/>
                  </a:lnTo>
                  <a:lnTo>
                    <a:pt x="3559" y="15384"/>
                  </a:lnTo>
                  <a:cubicBezTo>
                    <a:pt x="3506" y="15342"/>
                    <a:pt x="3465" y="15290"/>
                    <a:pt x="3434" y="15249"/>
                  </a:cubicBezTo>
                  <a:cubicBezTo>
                    <a:pt x="3372" y="15166"/>
                    <a:pt x="3320" y="15073"/>
                    <a:pt x="3278" y="14979"/>
                  </a:cubicBezTo>
                  <a:cubicBezTo>
                    <a:pt x="3248" y="14896"/>
                    <a:pt x="3227" y="14824"/>
                    <a:pt x="3216" y="14741"/>
                  </a:cubicBezTo>
                  <a:cubicBezTo>
                    <a:pt x="3206" y="14720"/>
                    <a:pt x="3206" y="14688"/>
                    <a:pt x="3206" y="14668"/>
                  </a:cubicBezTo>
                  <a:cubicBezTo>
                    <a:pt x="3195" y="14564"/>
                    <a:pt x="3195" y="14471"/>
                    <a:pt x="3206" y="14377"/>
                  </a:cubicBezTo>
                  <a:lnTo>
                    <a:pt x="3206" y="14367"/>
                  </a:lnTo>
                  <a:cubicBezTo>
                    <a:pt x="3216" y="14347"/>
                    <a:pt x="3216" y="14326"/>
                    <a:pt x="3216" y="14305"/>
                  </a:cubicBezTo>
                  <a:cubicBezTo>
                    <a:pt x="3237" y="14232"/>
                    <a:pt x="3257" y="14160"/>
                    <a:pt x="3289" y="14098"/>
                  </a:cubicBezTo>
                  <a:cubicBezTo>
                    <a:pt x="3331" y="14004"/>
                    <a:pt x="3382" y="13911"/>
                    <a:pt x="3455" y="13817"/>
                  </a:cubicBezTo>
                  <a:cubicBezTo>
                    <a:pt x="3538" y="13713"/>
                    <a:pt x="3621" y="13620"/>
                    <a:pt x="3725" y="13537"/>
                  </a:cubicBezTo>
                  <a:lnTo>
                    <a:pt x="3725" y="13527"/>
                  </a:lnTo>
                  <a:lnTo>
                    <a:pt x="3880" y="13402"/>
                  </a:lnTo>
                  <a:lnTo>
                    <a:pt x="3891" y="13402"/>
                  </a:lnTo>
                  <a:cubicBezTo>
                    <a:pt x="3921" y="13381"/>
                    <a:pt x="3953" y="13361"/>
                    <a:pt x="3974" y="13340"/>
                  </a:cubicBezTo>
                  <a:cubicBezTo>
                    <a:pt x="4233" y="13620"/>
                    <a:pt x="4534" y="13869"/>
                    <a:pt x="4855" y="14077"/>
                  </a:cubicBezTo>
                  <a:lnTo>
                    <a:pt x="4866" y="14077"/>
                  </a:lnTo>
                  <a:cubicBezTo>
                    <a:pt x="4866" y="14087"/>
                    <a:pt x="4876" y="14087"/>
                    <a:pt x="4876" y="14087"/>
                  </a:cubicBezTo>
                  <a:cubicBezTo>
                    <a:pt x="4928" y="14118"/>
                    <a:pt x="4969" y="14149"/>
                    <a:pt x="5021" y="14181"/>
                  </a:cubicBezTo>
                  <a:cubicBezTo>
                    <a:pt x="4990" y="14450"/>
                    <a:pt x="4949" y="14720"/>
                    <a:pt x="4886" y="14969"/>
                  </a:cubicBezTo>
                  <a:lnTo>
                    <a:pt x="4886" y="14979"/>
                  </a:lnTo>
                  <a:cubicBezTo>
                    <a:pt x="4824" y="15269"/>
                    <a:pt x="4730" y="15550"/>
                    <a:pt x="4638" y="15809"/>
                  </a:cubicBezTo>
                  <a:cubicBezTo>
                    <a:pt x="4627" y="15820"/>
                    <a:pt x="4627" y="15829"/>
                    <a:pt x="4638" y="15840"/>
                  </a:cubicBezTo>
                  <a:lnTo>
                    <a:pt x="4638" y="15861"/>
                  </a:lnTo>
                  <a:cubicBezTo>
                    <a:pt x="4638" y="15871"/>
                    <a:pt x="4647" y="15882"/>
                    <a:pt x="4658" y="15892"/>
                  </a:cubicBezTo>
                  <a:lnTo>
                    <a:pt x="4679" y="15912"/>
                  </a:lnTo>
                  <a:cubicBezTo>
                    <a:pt x="4938" y="16151"/>
                    <a:pt x="5260" y="16307"/>
                    <a:pt x="5571" y="16431"/>
                  </a:cubicBezTo>
                  <a:cubicBezTo>
                    <a:pt x="5716" y="16493"/>
                    <a:pt x="5903" y="16566"/>
                    <a:pt x="6100" y="16629"/>
                  </a:cubicBezTo>
                  <a:cubicBezTo>
                    <a:pt x="6276" y="16691"/>
                    <a:pt x="6473" y="16732"/>
                    <a:pt x="6681" y="16774"/>
                  </a:cubicBezTo>
                  <a:cubicBezTo>
                    <a:pt x="7023" y="16836"/>
                    <a:pt x="7386" y="16867"/>
                    <a:pt x="7791" y="16867"/>
                  </a:cubicBezTo>
                  <a:lnTo>
                    <a:pt x="7874" y="16867"/>
                  </a:lnTo>
                  <a:cubicBezTo>
                    <a:pt x="8268" y="16857"/>
                    <a:pt x="8642" y="16825"/>
                    <a:pt x="9004" y="16774"/>
                  </a:cubicBezTo>
                  <a:cubicBezTo>
                    <a:pt x="9388" y="16701"/>
                    <a:pt x="9751" y="16597"/>
                    <a:pt x="10083" y="16463"/>
                  </a:cubicBezTo>
                  <a:cubicBezTo>
                    <a:pt x="10166" y="16431"/>
                    <a:pt x="10249" y="16390"/>
                    <a:pt x="10343" y="16348"/>
                  </a:cubicBezTo>
                  <a:cubicBezTo>
                    <a:pt x="10426" y="16307"/>
                    <a:pt x="10509" y="16265"/>
                    <a:pt x="10560" y="16234"/>
                  </a:cubicBezTo>
                  <a:cubicBezTo>
                    <a:pt x="10560" y="16224"/>
                    <a:pt x="10571" y="16224"/>
                    <a:pt x="10581" y="16214"/>
                  </a:cubicBezTo>
                  <a:cubicBezTo>
                    <a:pt x="10705" y="16141"/>
                    <a:pt x="10871" y="16048"/>
                    <a:pt x="11027" y="15923"/>
                  </a:cubicBezTo>
                  <a:cubicBezTo>
                    <a:pt x="11100" y="15861"/>
                    <a:pt x="11162" y="15799"/>
                    <a:pt x="11224" y="15726"/>
                  </a:cubicBezTo>
                  <a:cubicBezTo>
                    <a:pt x="11235" y="15716"/>
                    <a:pt x="11245" y="15705"/>
                    <a:pt x="11245" y="15684"/>
                  </a:cubicBezTo>
                  <a:cubicBezTo>
                    <a:pt x="11245" y="15550"/>
                    <a:pt x="11235" y="15415"/>
                    <a:pt x="11224" y="15301"/>
                  </a:cubicBezTo>
                  <a:cubicBezTo>
                    <a:pt x="11214" y="15176"/>
                    <a:pt x="11203" y="15052"/>
                    <a:pt x="11182" y="14907"/>
                  </a:cubicBezTo>
                  <a:cubicBezTo>
                    <a:pt x="11152" y="14658"/>
                    <a:pt x="11120" y="14388"/>
                    <a:pt x="11069" y="14098"/>
                  </a:cubicBezTo>
                  <a:cubicBezTo>
                    <a:pt x="11048" y="13962"/>
                    <a:pt x="11017" y="13838"/>
                    <a:pt x="10996" y="13703"/>
                  </a:cubicBezTo>
                  <a:cubicBezTo>
                    <a:pt x="11307" y="13517"/>
                    <a:pt x="11597" y="13288"/>
                    <a:pt x="11846" y="13019"/>
                  </a:cubicBezTo>
                  <a:cubicBezTo>
                    <a:pt x="12044" y="12801"/>
                    <a:pt x="12210" y="12552"/>
                    <a:pt x="12344" y="12293"/>
                  </a:cubicBezTo>
                  <a:cubicBezTo>
                    <a:pt x="12417" y="12157"/>
                    <a:pt x="12480" y="12023"/>
                    <a:pt x="12531" y="11878"/>
                  </a:cubicBezTo>
                  <a:cubicBezTo>
                    <a:pt x="12583" y="11722"/>
                    <a:pt x="12625" y="11577"/>
                    <a:pt x="12646" y="11431"/>
                  </a:cubicBezTo>
                  <a:cubicBezTo>
                    <a:pt x="12697" y="11152"/>
                    <a:pt x="12697" y="10861"/>
                    <a:pt x="12646" y="10560"/>
                  </a:cubicBezTo>
                  <a:cubicBezTo>
                    <a:pt x="12604" y="10363"/>
                    <a:pt x="12542" y="10166"/>
                    <a:pt x="12459" y="9969"/>
                  </a:cubicBezTo>
                  <a:lnTo>
                    <a:pt x="12459" y="9907"/>
                  </a:lnTo>
                  <a:lnTo>
                    <a:pt x="12448" y="9907"/>
                  </a:lnTo>
                  <a:cubicBezTo>
                    <a:pt x="12510" y="9875"/>
                    <a:pt x="12572" y="9834"/>
                    <a:pt x="12635" y="9792"/>
                  </a:cubicBezTo>
                  <a:cubicBezTo>
                    <a:pt x="12832" y="9958"/>
                    <a:pt x="13019" y="10124"/>
                    <a:pt x="13206" y="10301"/>
                  </a:cubicBezTo>
                  <a:cubicBezTo>
                    <a:pt x="13211" y="10306"/>
                    <a:pt x="13218" y="10309"/>
                    <a:pt x="13226" y="10309"/>
                  </a:cubicBezTo>
                  <a:cubicBezTo>
                    <a:pt x="13234" y="10309"/>
                    <a:pt x="13242" y="10306"/>
                    <a:pt x="13247" y="10301"/>
                  </a:cubicBezTo>
                  <a:cubicBezTo>
                    <a:pt x="13257" y="10290"/>
                    <a:pt x="13257" y="10270"/>
                    <a:pt x="13247" y="10260"/>
                  </a:cubicBezTo>
                  <a:cubicBezTo>
                    <a:pt x="13070" y="10083"/>
                    <a:pt x="12884" y="9917"/>
                    <a:pt x="12687" y="9751"/>
                  </a:cubicBezTo>
                  <a:cubicBezTo>
                    <a:pt x="12780" y="9689"/>
                    <a:pt x="12874" y="9606"/>
                    <a:pt x="12946" y="9513"/>
                  </a:cubicBezTo>
                  <a:cubicBezTo>
                    <a:pt x="13070" y="9585"/>
                    <a:pt x="13185" y="9658"/>
                    <a:pt x="13299" y="9730"/>
                  </a:cubicBezTo>
                  <a:lnTo>
                    <a:pt x="13319" y="9730"/>
                  </a:lnTo>
                  <a:cubicBezTo>
                    <a:pt x="13330" y="9730"/>
                    <a:pt x="13340" y="9720"/>
                    <a:pt x="13340" y="9709"/>
                  </a:cubicBezTo>
                  <a:lnTo>
                    <a:pt x="13340" y="9689"/>
                  </a:lnTo>
                  <a:cubicBezTo>
                    <a:pt x="13340" y="9679"/>
                    <a:pt x="13330" y="9679"/>
                    <a:pt x="13330" y="9668"/>
                  </a:cubicBezTo>
                  <a:cubicBezTo>
                    <a:pt x="13216" y="9596"/>
                    <a:pt x="13102" y="9533"/>
                    <a:pt x="12998" y="9471"/>
                  </a:cubicBezTo>
                  <a:cubicBezTo>
                    <a:pt x="13070" y="9367"/>
                    <a:pt x="13143" y="9264"/>
                    <a:pt x="13206" y="9149"/>
                  </a:cubicBezTo>
                  <a:cubicBezTo>
                    <a:pt x="13372" y="9211"/>
                    <a:pt x="13538" y="9284"/>
                    <a:pt x="13704" y="9357"/>
                  </a:cubicBezTo>
                  <a:cubicBezTo>
                    <a:pt x="13707" y="9360"/>
                    <a:pt x="13710" y="9361"/>
                    <a:pt x="13714" y="9361"/>
                  </a:cubicBezTo>
                  <a:cubicBezTo>
                    <a:pt x="13721" y="9361"/>
                    <a:pt x="13728" y="9357"/>
                    <a:pt x="13734" y="9357"/>
                  </a:cubicBezTo>
                  <a:cubicBezTo>
                    <a:pt x="13745" y="9357"/>
                    <a:pt x="13745" y="9347"/>
                    <a:pt x="13745" y="9336"/>
                  </a:cubicBezTo>
                  <a:cubicBezTo>
                    <a:pt x="13755" y="9326"/>
                    <a:pt x="13745" y="9326"/>
                    <a:pt x="13745" y="9315"/>
                  </a:cubicBezTo>
                  <a:cubicBezTo>
                    <a:pt x="13745" y="9305"/>
                    <a:pt x="13734" y="9305"/>
                    <a:pt x="13724" y="9294"/>
                  </a:cubicBezTo>
                  <a:cubicBezTo>
                    <a:pt x="13568" y="9222"/>
                    <a:pt x="13402" y="9160"/>
                    <a:pt x="13226" y="9098"/>
                  </a:cubicBezTo>
                  <a:cubicBezTo>
                    <a:pt x="13278" y="8994"/>
                    <a:pt x="13319" y="8890"/>
                    <a:pt x="13351" y="8787"/>
                  </a:cubicBezTo>
                  <a:cubicBezTo>
                    <a:pt x="13392" y="8651"/>
                    <a:pt x="13413" y="8506"/>
                    <a:pt x="13423" y="8372"/>
                  </a:cubicBezTo>
                  <a:cubicBezTo>
                    <a:pt x="13579" y="8153"/>
                    <a:pt x="13724" y="7915"/>
                    <a:pt x="13828" y="7655"/>
                  </a:cubicBezTo>
                  <a:cubicBezTo>
                    <a:pt x="13859" y="7573"/>
                    <a:pt x="13890" y="7480"/>
                    <a:pt x="13911" y="7407"/>
                  </a:cubicBezTo>
                  <a:cubicBezTo>
                    <a:pt x="13932" y="7334"/>
                    <a:pt x="13942" y="7272"/>
                    <a:pt x="13953" y="7220"/>
                  </a:cubicBezTo>
                  <a:cubicBezTo>
                    <a:pt x="13962" y="7095"/>
                    <a:pt x="13942" y="7002"/>
                    <a:pt x="13911" y="6919"/>
                  </a:cubicBezTo>
                  <a:cubicBezTo>
                    <a:pt x="13900" y="6899"/>
                    <a:pt x="13890" y="6878"/>
                    <a:pt x="13879" y="6867"/>
                  </a:cubicBezTo>
                  <a:cubicBezTo>
                    <a:pt x="13870" y="6846"/>
                    <a:pt x="13859" y="6826"/>
                    <a:pt x="13838" y="6816"/>
                  </a:cubicBezTo>
                  <a:cubicBezTo>
                    <a:pt x="13817" y="6784"/>
                    <a:pt x="13787" y="6763"/>
                    <a:pt x="13745" y="6733"/>
                  </a:cubicBezTo>
                  <a:cubicBezTo>
                    <a:pt x="13714" y="6712"/>
                    <a:pt x="13683" y="6701"/>
                    <a:pt x="13631" y="6680"/>
                  </a:cubicBezTo>
                  <a:cubicBezTo>
                    <a:pt x="13600" y="6670"/>
                    <a:pt x="13558" y="6660"/>
                    <a:pt x="13506" y="6650"/>
                  </a:cubicBezTo>
                  <a:cubicBezTo>
                    <a:pt x="13465" y="6650"/>
                    <a:pt x="13413" y="6639"/>
                    <a:pt x="13372" y="6639"/>
                  </a:cubicBezTo>
                  <a:cubicBezTo>
                    <a:pt x="13319" y="6639"/>
                    <a:pt x="13268" y="6650"/>
                    <a:pt x="13216" y="6650"/>
                  </a:cubicBezTo>
                  <a:cubicBezTo>
                    <a:pt x="13112" y="6660"/>
                    <a:pt x="13008" y="6691"/>
                    <a:pt x="12904" y="6722"/>
                  </a:cubicBezTo>
                  <a:cubicBezTo>
                    <a:pt x="12811" y="6743"/>
                    <a:pt x="12728" y="6774"/>
                    <a:pt x="12635" y="6816"/>
                  </a:cubicBezTo>
                  <a:cubicBezTo>
                    <a:pt x="12614" y="6795"/>
                    <a:pt x="12583" y="6763"/>
                    <a:pt x="12552" y="6743"/>
                  </a:cubicBezTo>
                  <a:cubicBezTo>
                    <a:pt x="12531" y="6722"/>
                    <a:pt x="12521" y="6712"/>
                    <a:pt x="12500" y="6701"/>
                  </a:cubicBezTo>
                  <a:cubicBezTo>
                    <a:pt x="12438" y="6650"/>
                    <a:pt x="12376" y="6597"/>
                    <a:pt x="12303" y="6546"/>
                  </a:cubicBezTo>
                  <a:cubicBezTo>
                    <a:pt x="12127" y="6422"/>
                    <a:pt x="11940" y="6318"/>
                    <a:pt x="11743" y="6245"/>
                  </a:cubicBezTo>
                  <a:lnTo>
                    <a:pt x="11680" y="6214"/>
                  </a:lnTo>
                  <a:cubicBezTo>
                    <a:pt x="11639" y="6203"/>
                    <a:pt x="11597" y="6183"/>
                    <a:pt x="11556" y="6173"/>
                  </a:cubicBezTo>
                  <a:lnTo>
                    <a:pt x="11546" y="6173"/>
                  </a:lnTo>
                  <a:cubicBezTo>
                    <a:pt x="11546" y="6120"/>
                    <a:pt x="11546" y="6069"/>
                    <a:pt x="11535" y="6007"/>
                  </a:cubicBezTo>
                  <a:cubicBezTo>
                    <a:pt x="11525" y="5871"/>
                    <a:pt x="11504" y="5768"/>
                    <a:pt x="11473" y="5675"/>
                  </a:cubicBezTo>
                  <a:cubicBezTo>
                    <a:pt x="11431" y="5560"/>
                    <a:pt x="11380" y="5467"/>
                    <a:pt x="11307" y="5405"/>
                  </a:cubicBezTo>
                  <a:cubicBezTo>
                    <a:pt x="11276" y="5373"/>
                    <a:pt x="11224" y="5343"/>
                    <a:pt x="11173" y="5322"/>
                  </a:cubicBezTo>
                  <a:cubicBezTo>
                    <a:pt x="11131" y="5311"/>
                    <a:pt x="11100" y="5311"/>
                    <a:pt x="11058" y="5311"/>
                  </a:cubicBezTo>
                  <a:lnTo>
                    <a:pt x="10996" y="5311"/>
                  </a:lnTo>
                  <a:cubicBezTo>
                    <a:pt x="10903" y="5322"/>
                    <a:pt x="10809" y="5353"/>
                    <a:pt x="10716" y="5415"/>
                  </a:cubicBezTo>
                  <a:cubicBezTo>
                    <a:pt x="10664" y="5270"/>
                    <a:pt x="10633" y="5135"/>
                    <a:pt x="10602" y="5000"/>
                  </a:cubicBezTo>
                  <a:cubicBezTo>
                    <a:pt x="10622" y="4990"/>
                    <a:pt x="10643" y="4990"/>
                    <a:pt x="10654" y="4969"/>
                  </a:cubicBezTo>
                  <a:cubicBezTo>
                    <a:pt x="10695" y="4949"/>
                    <a:pt x="10737" y="4917"/>
                    <a:pt x="10768" y="4886"/>
                  </a:cubicBezTo>
                  <a:cubicBezTo>
                    <a:pt x="10778" y="4866"/>
                    <a:pt x="10788" y="4845"/>
                    <a:pt x="10809" y="4824"/>
                  </a:cubicBezTo>
                  <a:cubicBezTo>
                    <a:pt x="10820" y="4803"/>
                    <a:pt x="10830" y="4772"/>
                    <a:pt x="10841" y="4751"/>
                  </a:cubicBezTo>
                  <a:cubicBezTo>
                    <a:pt x="10861" y="4710"/>
                    <a:pt x="10882" y="4658"/>
                    <a:pt x="10892" y="4606"/>
                  </a:cubicBezTo>
                  <a:cubicBezTo>
                    <a:pt x="10903" y="4554"/>
                    <a:pt x="10903" y="4502"/>
                    <a:pt x="10913" y="4451"/>
                  </a:cubicBezTo>
                  <a:cubicBezTo>
                    <a:pt x="10913" y="4347"/>
                    <a:pt x="10892" y="4232"/>
                    <a:pt x="10861" y="4129"/>
                  </a:cubicBezTo>
                  <a:cubicBezTo>
                    <a:pt x="10851" y="4087"/>
                    <a:pt x="10830" y="4046"/>
                    <a:pt x="10799" y="4004"/>
                  </a:cubicBezTo>
                  <a:cubicBezTo>
                    <a:pt x="10788" y="3983"/>
                    <a:pt x="10778" y="3963"/>
                    <a:pt x="10758" y="3953"/>
                  </a:cubicBezTo>
                  <a:cubicBezTo>
                    <a:pt x="10747" y="3932"/>
                    <a:pt x="10726" y="3911"/>
                    <a:pt x="10705" y="3900"/>
                  </a:cubicBezTo>
                  <a:cubicBezTo>
                    <a:pt x="10695" y="3880"/>
                    <a:pt x="10675" y="3870"/>
                    <a:pt x="10654" y="3849"/>
                  </a:cubicBezTo>
                  <a:lnTo>
                    <a:pt x="10685" y="3693"/>
                  </a:lnTo>
                  <a:cubicBezTo>
                    <a:pt x="10695" y="3651"/>
                    <a:pt x="10716" y="3610"/>
                    <a:pt x="10726" y="3559"/>
                  </a:cubicBezTo>
                  <a:cubicBezTo>
                    <a:pt x="10758" y="3434"/>
                    <a:pt x="10788" y="3299"/>
                    <a:pt x="10820" y="3174"/>
                  </a:cubicBezTo>
                  <a:cubicBezTo>
                    <a:pt x="10861" y="2978"/>
                    <a:pt x="10882" y="2812"/>
                    <a:pt x="10892" y="2646"/>
                  </a:cubicBezTo>
                  <a:cubicBezTo>
                    <a:pt x="10892" y="2510"/>
                    <a:pt x="10882" y="2365"/>
                    <a:pt x="10861" y="2210"/>
                  </a:cubicBezTo>
                  <a:cubicBezTo>
                    <a:pt x="10820" y="1950"/>
                    <a:pt x="10747" y="1712"/>
                    <a:pt x="10622" y="1505"/>
                  </a:cubicBezTo>
                  <a:cubicBezTo>
                    <a:pt x="10560" y="1401"/>
                    <a:pt x="10488" y="1307"/>
                    <a:pt x="10405" y="1214"/>
                  </a:cubicBezTo>
                  <a:cubicBezTo>
                    <a:pt x="10322" y="1131"/>
                    <a:pt x="10228" y="1058"/>
                    <a:pt x="10114" y="986"/>
                  </a:cubicBezTo>
                  <a:cubicBezTo>
                    <a:pt x="9990" y="903"/>
                    <a:pt x="9834" y="830"/>
                    <a:pt x="9658" y="768"/>
                  </a:cubicBezTo>
                  <a:lnTo>
                    <a:pt x="9564" y="613"/>
                  </a:lnTo>
                  <a:cubicBezTo>
                    <a:pt x="9523" y="560"/>
                    <a:pt x="9481" y="509"/>
                    <a:pt x="9419" y="457"/>
                  </a:cubicBezTo>
                  <a:cubicBezTo>
                    <a:pt x="9378" y="415"/>
                    <a:pt x="9326" y="374"/>
                    <a:pt x="9264" y="343"/>
                  </a:cubicBezTo>
                  <a:cubicBezTo>
                    <a:pt x="9202" y="301"/>
                    <a:pt x="9129" y="260"/>
                    <a:pt x="9077" y="239"/>
                  </a:cubicBezTo>
                  <a:cubicBezTo>
                    <a:pt x="8963" y="187"/>
                    <a:pt x="8838" y="145"/>
                    <a:pt x="8683" y="104"/>
                  </a:cubicBezTo>
                  <a:cubicBezTo>
                    <a:pt x="8559" y="73"/>
                    <a:pt x="8423" y="52"/>
                    <a:pt x="8268" y="32"/>
                  </a:cubicBezTo>
                  <a:cubicBezTo>
                    <a:pt x="8071" y="11"/>
                    <a:pt x="7863" y="0"/>
                    <a:pt x="7666" y="0"/>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5" name="Google Shape;875;p17"/>
            <p:cNvGrpSpPr/>
            <p:nvPr/>
          </p:nvGrpSpPr>
          <p:grpSpPr>
            <a:xfrm>
              <a:off x="5176025" y="539400"/>
              <a:ext cx="2212705" cy="2673352"/>
              <a:chOff x="5176025" y="539400"/>
              <a:chExt cx="2212705" cy="2673352"/>
            </a:xfrm>
          </p:grpSpPr>
          <p:sp>
            <p:nvSpPr>
              <p:cNvPr id="876" name="Google Shape;876;p17"/>
              <p:cNvSpPr/>
              <p:nvPr/>
            </p:nvSpPr>
            <p:spPr>
              <a:xfrm>
                <a:off x="5176025" y="539400"/>
                <a:ext cx="1765192" cy="2035570"/>
              </a:xfrm>
              <a:custGeom>
                <a:rect b="b" l="l" r="r" t="t"/>
                <a:pathLst>
                  <a:path extrusionOk="0" h="27645" w="23973">
                    <a:moveTo>
                      <a:pt x="10466" y="2812"/>
                    </a:moveTo>
                    <a:cubicBezTo>
                      <a:pt x="10463" y="2814"/>
                      <a:pt x="10460" y="2816"/>
                      <a:pt x="10456" y="2818"/>
                    </a:cubicBezTo>
                    <a:lnTo>
                      <a:pt x="10456" y="2818"/>
                    </a:lnTo>
                    <a:lnTo>
                      <a:pt x="10456" y="2812"/>
                    </a:lnTo>
                    <a:close/>
                    <a:moveTo>
                      <a:pt x="10452" y="2822"/>
                    </a:moveTo>
                    <a:cubicBezTo>
                      <a:pt x="10450" y="2824"/>
                      <a:pt x="10448" y="2826"/>
                      <a:pt x="10446" y="2828"/>
                    </a:cubicBezTo>
                    <a:lnTo>
                      <a:pt x="10446" y="2828"/>
                    </a:lnTo>
                    <a:lnTo>
                      <a:pt x="10446" y="2822"/>
                    </a:lnTo>
                    <a:close/>
                    <a:moveTo>
                      <a:pt x="2230" y="25456"/>
                    </a:moveTo>
                    <a:lnTo>
                      <a:pt x="2241" y="25467"/>
                    </a:lnTo>
                    <a:lnTo>
                      <a:pt x="2230" y="25467"/>
                    </a:lnTo>
                    <a:lnTo>
                      <a:pt x="2230" y="25456"/>
                    </a:lnTo>
                    <a:close/>
                    <a:moveTo>
                      <a:pt x="16504" y="0"/>
                    </a:moveTo>
                    <a:cubicBezTo>
                      <a:pt x="15456" y="0"/>
                      <a:pt x="14450" y="156"/>
                      <a:pt x="13527" y="468"/>
                    </a:cubicBezTo>
                    <a:cubicBezTo>
                      <a:pt x="13184" y="592"/>
                      <a:pt x="12842" y="726"/>
                      <a:pt x="12520" y="892"/>
                    </a:cubicBezTo>
                    <a:cubicBezTo>
                      <a:pt x="12209" y="1058"/>
                      <a:pt x="11888" y="1245"/>
                      <a:pt x="11587" y="1473"/>
                    </a:cubicBezTo>
                    <a:cubicBezTo>
                      <a:pt x="11307" y="1681"/>
                      <a:pt x="11017" y="1930"/>
                      <a:pt x="10715" y="2231"/>
                    </a:cubicBezTo>
                    <a:cubicBezTo>
                      <a:pt x="10466" y="2480"/>
                      <a:pt x="10217" y="2760"/>
                      <a:pt x="9969" y="3082"/>
                    </a:cubicBezTo>
                    <a:cubicBezTo>
                      <a:pt x="9461" y="3725"/>
                      <a:pt x="9046" y="4430"/>
                      <a:pt x="8745" y="4979"/>
                    </a:cubicBezTo>
                    <a:cubicBezTo>
                      <a:pt x="8527" y="5353"/>
                      <a:pt x="8320" y="5747"/>
                      <a:pt x="8112" y="6131"/>
                    </a:cubicBezTo>
                    <a:lnTo>
                      <a:pt x="7645" y="7003"/>
                    </a:lnTo>
                    <a:cubicBezTo>
                      <a:pt x="6794" y="8548"/>
                      <a:pt x="5892" y="9990"/>
                      <a:pt x="4969" y="11286"/>
                    </a:cubicBezTo>
                    <a:cubicBezTo>
                      <a:pt x="4482" y="11982"/>
                      <a:pt x="3952" y="12655"/>
                      <a:pt x="3424" y="13299"/>
                    </a:cubicBezTo>
                    <a:cubicBezTo>
                      <a:pt x="3237" y="13527"/>
                      <a:pt x="3039" y="13766"/>
                      <a:pt x="2853" y="14004"/>
                    </a:cubicBezTo>
                    <a:cubicBezTo>
                      <a:pt x="2677" y="14243"/>
                      <a:pt x="2500" y="14481"/>
                      <a:pt x="2334" y="14720"/>
                    </a:cubicBezTo>
                    <a:cubicBezTo>
                      <a:pt x="1629" y="15747"/>
                      <a:pt x="1059" y="16795"/>
                      <a:pt x="654" y="17842"/>
                    </a:cubicBezTo>
                    <a:cubicBezTo>
                      <a:pt x="218" y="18994"/>
                      <a:pt x="0" y="20103"/>
                      <a:pt x="0" y="21141"/>
                    </a:cubicBezTo>
                    <a:cubicBezTo>
                      <a:pt x="10" y="21691"/>
                      <a:pt x="83" y="22219"/>
                      <a:pt x="218" y="22728"/>
                    </a:cubicBezTo>
                    <a:cubicBezTo>
                      <a:pt x="363" y="23257"/>
                      <a:pt x="591" y="23755"/>
                      <a:pt x="882" y="24232"/>
                    </a:cubicBezTo>
                    <a:cubicBezTo>
                      <a:pt x="1193" y="24709"/>
                      <a:pt x="1587" y="25165"/>
                      <a:pt x="2054" y="25580"/>
                    </a:cubicBezTo>
                    <a:cubicBezTo>
                      <a:pt x="2573" y="26037"/>
                      <a:pt x="3143" y="26410"/>
                      <a:pt x="3755" y="26711"/>
                    </a:cubicBezTo>
                    <a:cubicBezTo>
                      <a:pt x="4565" y="27095"/>
                      <a:pt x="5508" y="27375"/>
                      <a:pt x="6545" y="27530"/>
                    </a:cubicBezTo>
                    <a:cubicBezTo>
                      <a:pt x="7064" y="27603"/>
                      <a:pt x="7583" y="27645"/>
                      <a:pt x="8091" y="27645"/>
                    </a:cubicBezTo>
                    <a:cubicBezTo>
                      <a:pt x="8537" y="27645"/>
                      <a:pt x="8973" y="27613"/>
                      <a:pt x="9398" y="27562"/>
                    </a:cubicBezTo>
                    <a:lnTo>
                      <a:pt x="9419" y="27562"/>
                    </a:lnTo>
                    <a:cubicBezTo>
                      <a:pt x="10166" y="27468"/>
                      <a:pt x="10923" y="27323"/>
                      <a:pt x="11701" y="27106"/>
                    </a:cubicBezTo>
                    <a:cubicBezTo>
                      <a:pt x="12417" y="26908"/>
                      <a:pt x="13153" y="26659"/>
                      <a:pt x="13952" y="26338"/>
                    </a:cubicBezTo>
                    <a:cubicBezTo>
                      <a:pt x="15259" y="25819"/>
                      <a:pt x="16597" y="25155"/>
                      <a:pt x="18163" y="24263"/>
                    </a:cubicBezTo>
                    <a:cubicBezTo>
                      <a:pt x="18433" y="24107"/>
                      <a:pt x="18755" y="23921"/>
                      <a:pt x="19055" y="23734"/>
                    </a:cubicBezTo>
                    <a:cubicBezTo>
                      <a:pt x="19325" y="23568"/>
                      <a:pt x="19585" y="23392"/>
                      <a:pt x="19844" y="23195"/>
                    </a:cubicBezTo>
                    <a:cubicBezTo>
                      <a:pt x="20352" y="22832"/>
                      <a:pt x="20830" y="22427"/>
                      <a:pt x="21265" y="22002"/>
                    </a:cubicBezTo>
                    <a:cubicBezTo>
                      <a:pt x="22167" y="21099"/>
                      <a:pt x="22852" y="20093"/>
                      <a:pt x="23308" y="19015"/>
                    </a:cubicBezTo>
                    <a:cubicBezTo>
                      <a:pt x="23557" y="18434"/>
                      <a:pt x="23734" y="17832"/>
                      <a:pt x="23838" y="17220"/>
                    </a:cubicBezTo>
                    <a:cubicBezTo>
                      <a:pt x="23889" y="16898"/>
                      <a:pt x="23931" y="16556"/>
                      <a:pt x="23951" y="16214"/>
                    </a:cubicBezTo>
                    <a:cubicBezTo>
                      <a:pt x="23972" y="15840"/>
                      <a:pt x="23962" y="15456"/>
                      <a:pt x="23921" y="15041"/>
                    </a:cubicBezTo>
                    <a:cubicBezTo>
                      <a:pt x="23848" y="14367"/>
                      <a:pt x="23702" y="13651"/>
                      <a:pt x="23444" y="12801"/>
                    </a:cubicBezTo>
                    <a:cubicBezTo>
                      <a:pt x="23329" y="12417"/>
                      <a:pt x="23195" y="12023"/>
                      <a:pt x="23080" y="11680"/>
                    </a:cubicBezTo>
                    <a:cubicBezTo>
                      <a:pt x="22946" y="11297"/>
                      <a:pt x="22852" y="10934"/>
                      <a:pt x="22790" y="10581"/>
                    </a:cubicBezTo>
                    <a:cubicBezTo>
                      <a:pt x="22780" y="10529"/>
                      <a:pt x="22780" y="10488"/>
                      <a:pt x="22769" y="10436"/>
                    </a:cubicBezTo>
                    <a:cubicBezTo>
                      <a:pt x="22738" y="10218"/>
                      <a:pt x="22727" y="9990"/>
                      <a:pt x="22727" y="9772"/>
                    </a:cubicBezTo>
                    <a:cubicBezTo>
                      <a:pt x="22727" y="9564"/>
                      <a:pt x="22748" y="9336"/>
                      <a:pt x="22780" y="9087"/>
                    </a:cubicBezTo>
                    <a:cubicBezTo>
                      <a:pt x="22831" y="8672"/>
                      <a:pt x="22935" y="8257"/>
                      <a:pt x="23008" y="7957"/>
                    </a:cubicBezTo>
                    <a:cubicBezTo>
                      <a:pt x="23039" y="7863"/>
                      <a:pt x="23059" y="7759"/>
                      <a:pt x="23091" y="7666"/>
                    </a:cubicBezTo>
                    <a:cubicBezTo>
                      <a:pt x="23163" y="7397"/>
                      <a:pt x="23236" y="7106"/>
                      <a:pt x="23298" y="6826"/>
                    </a:cubicBezTo>
                    <a:cubicBezTo>
                      <a:pt x="23381" y="6411"/>
                      <a:pt x="23433" y="6037"/>
                      <a:pt x="23444" y="5685"/>
                    </a:cubicBezTo>
                    <a:cubicBezTo>
                      <a:pt x="23453" y="5405"/>
                      <a:pt x="23433" y="5094"/>
                      <a:pt x="23381" y="4751"/>
                    </a:cubicBezTo>
                    <a:cubicBezTo>
                      <a:pt x="23308" y="4191"/>
                      <a:pt x="23132" y="3683"/>
                      <a:pt x="22863" y="3237"/>
                    </a:cubicBezTo>
                    <a:cubicBezTo>
                      <a:pt x="22738" y="3019"/>
                      <a:pt x="22582" y="2812"/>
                      <a:pt x="22395" y="2625"/>
                    </a:cubicBezTo>
                    <a:cubicBezTo>
                      <a:pt x="22229" y="2448"/>
                      <a:pt x="22022" y="2272"/>
                      <a:pt x="21784" y="2127"/>
                    </a:cubicBezTo>
                    <a:cubicBezTo>
                      <a:pt x="21503" y="1941"/>
                      <a:pt x="21171" y="1784"/>
                      <a:pt x="20788" y="1660"/>
                    </a:cubicBezTo>
                    <a:cubicBezTo>
                      <a:pt x="20726" y="1546"/>
                      <a:pt x="20664" y="1432"/>
                      <a:pt x="20581" y="1318"/>
                    </a:cubicBezTo>
                    <a:cubicBezTo>
                      <a:pt x="20508" y="1204"/>
                      <a:pt x="20404" y="1090"/>
                      <a:pt x="20279" y="975"/>
                    </a:cubicBezTo>
                    <a:cubicBezTo>
                      <a:pt x="20176" y="892"/>
                      <a:pt x="20072" y="809"/>
                      <a:pt x="19947" y="726"/>
                    </a:cubicBezTo>
                    <a:cubicBezTo>
                      <a:pt x="19813" y="643"/>
                      <a:pt x="19668" y="571"/>
                      <a:pt x="19553" y="509"/>
                    </a:cubicBezTo>
                    <a:cubicBezTo>
                      <a:pt x="19304" y="395"/>
                      <a:pt x="19025" y="312"/>
                      <a:pt x="18682" y="229"/>
                    </a:cubicBezTo>
                    <a:cubicBezTo>
                      <a:pt x="18423" y="166"/>
                      <a:pt x="18142" y="115"/>
                      <a:pt x="17801" y="73"/>
                    </a:cubicBezTo>
                    <a:cubicBezTo>
                      <a:pt x="17365" y="21"/>
                      <a:pt x="16929" y="0"/>
                      <a:pt x="1650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7"/>
              <p:cNvSpPr/>
              <p:nvPr/>
            </p:nvSpPr>
            <p:spPr>
              <a:xfrm>
                <a:off x="5407449" y="733418"/>
                <a:ext cx="1394747" cy="1841549"/>
              </a:xfrm>
              <a:custGeom>
                <a:rect b="b" l="l" r="r" t="t"/>
                <a:pathLst>
                  <a:path extrusionOk="0" h="25010" w="18942">
                    <a:moveTo>
                      <a:pt x="17862" y="0"/>
                    </a:moveTo>
                    <a:cubicBezTo>
                      <a:pt x="17779" y="21"/>
                      <a:pt x="17696" y="42"/>
                      <a:pt x="17614" y="52"/>
                    </a:cubicBezTo>
                    <a:cubicBezTo>
                      <a:pt x="17209" y="156"/>
                      <a:pt x="16804" y="270"/>
                      <a:pt x="16400" y="394"/>
                    </a:cubicBezTo>
                    <a:cubicBezTo>
                      <a:pt x="15995" y="530"/>
                      <a:pt x="15601" y="685"/>
                      <a:pt x="15207" y="851"/>
                    </a:cubicBezTo>
                    <a:cubicBezTo>
                      <a:pt x="14813" y="1017"/>
                      <a:pt x="14429" y="1183"/>
                      <a:pt x="14045" y="1369"/>
                    </a:cubicBezTo>
                    <a:cubicBezTo>
                      <a:pt x="13858" y="1463"/>
                      <a:pt x="13672" y="1556"/>
                      <a:pt x="13475" y="1650"/>
                    </a:cubicBezTo>
                    <a:lnTo>
                      <a:pt x="12977" y="1899"/>
                    </a:lnTo>
                    <a:cubicBezTo>
                      <a:pt x="12614" y="2095"/>
                      <a:pt x="12261" y="2303"/>
                      <a:pt x="11929" y="2542"/>
                    </a:cubicBezTo>
                    <a:cubicBezTo>
                      <a:pt x="11774" y="2656"/>
                      <a:pt x="11608" y="2770"/>
                      <a:pt x="11452" y="2905"/>
                    </a:cubicBezTo>
                    <a:cubicBezTo>
                      <a:pt x="11307" y="3019"/>
                      <a:pt x="11172" y="3133"/>
                      <a:pt x="11037" y="3257"/>
                    </a:cubicBezTo>
                    <a:cubicBezTo>
                      <a:pt x="10788" y="3485"/>
                      <a:pt x="10560" y="3714"/>
                      <a:pt x="10342" y="3963"/>
                    </a:cubicBezTo>
                    <a:cubicBezTo>
                      <a:pt x="10124" y="4191"/>
                      <a:pt x="9927" y="4440"/>
                      <a:pt x="9730" y="4689"/>
                    </a:cubicBezTo>
                    <a:cubicBezTo>
                      <a:pt x="9533" y="4948"/>
                      <a:pt x="9336" y="5207"/>
                      <a:pt x="9149" y="5477"/>
                    </a:cubicBezTo>
                    <a:cubicBezTo>
                      <a:pt x="8973" y="5737"/>
                      <a:pt x="8796" y="6007"/>
                      <a:pt x="8630" y="6276"/>
                    </a:cubicBezTo>
                    <a:cubicBezTo>
                      <a:pt x="8330" y="6733"/>
                      <a:pt x="8040" y="7189"/>
                      <a:pt x="7749" y="7655"/>
                    </a:cubicBezTo>
                    <a:cubicBezTo>
                      <a:pt x="7562" y="7946"/>
                      <a:pt x="7376" y="8236"/>
                      <a:pt x="7178" y="8527"/>
                    </a:cubicBezTo>
                    <a:cubicBezTo>
                      <a:pt x="6971" y="8838"/>
                      <a:pt x="6763" y="9139"/>
                      <a:pt x="6535" y="9440"/>
                    </a:cubicBezTo>
                    <a:cubicBezTo>
                      <a:pt x="6193" y="9907"/>
                      <a:pt x="5799" y="10332"/>
                      <a:pt x="5373" y="10726"/>
                    </a:cubicBezTo>
                    <a:cubicBezTo>
                      <a:pt x="4523" y="11556"/>
                      <a:pt x="3579" y="12282"/>
                      <a:pt x="2697" y="13081"/>
                    </a:cubicBezTo>
                    <a:lnTo>
                      <a:pt x="2708" y="13081"/>
                    </a:lnTo>
                    <a:cubicBezTo>
                      <a:pt x="2365" y="13392"/>
                      <a:pt x="2033" y="13703"/>
                      <a:pt x="1722" y="14045"/>
                    </a:cubicBezTo>
                    <a:cubicBezTo>
                      <a:pt x="1577" y="14222"/>
                      <a:pt x="1422" y="14398"/>
                      <a:pt x="1276" y="14575"/>
                    </a:cubicBezTo>
                    <a:cubicBezTo>
                      <a:pt x="1152" y="14741"/>
                      <a:pt x="1027" y="14917"/>
                      <a:pt x="903" y="15093"/>
                    </a:cubicBezTo>
                    <a:lnTo>
                      <a:pt x="903" y="15103"/>
                    </a:lnTo>
                    <a:cubicBezTo>
                      <a:pt x="768" y="15311"/>
                      <a:pt x="643" y="15529"/>
                      <a:pt x="539" y="15746"/>
                    </a:cubicBezTo>
                    <a:cubicBezTo>
                      <a:pt x="488" y="15861"/>
                      <a:pt x="436" y="15975"/>
                      <a:pt x="384" y="16099"/>
                    </a:cubicBezTo>
                    <a:lnTo>
                      <a:pt x="260" y="16442"/>
                    </a:lnTo>
                    <a:lnTo>
                      <a:pt x="260" y="16452"/>
                    </a:lnTo>
                    <a:cubicBezTo>
                      <a:pt x="187" y="16670"/>
                      <a:pt x="135" y="16898"/>
                      <a:pt x="94" y="17136"/>
                    </a:cubicBezTo>
                    <a:cubicBezTo>
                      <a:pt x="73" y="17251"/>
                      <a:pt x="52" y="17375"/>
                      <a:pt x="42" y="17500"/>
                    </a:cubicBezTo>
                    <a:cubicBezTo>
                      <a:pt x="32" y="17604"/>
                      <a:pt x="21" y="17717"/>
                      <a:pt x="11" y="17821"/>
                    </a:cubicBezTo>
                    <a:cubicBezTo>
                      <a:pt x="0" y="18164"/>
                      <a:pt x="11" y="18496"/>
                      <a:pt x="42" y="18838"/>
                    </a:cubicBezTo>
                    <a:lnTo>
                      <a:pt x="104" y="19335"/>
                    </a:lnTo>
                    <a:cubicBezTo>
                      <a:pt x="135" y="19491"/>
                      <a:pt x="166" y="19657"/>
                      <a:pt x="208" y="19813"/>
                    </a:cubicBezTo>
                    <a:cubicBezTo>
                      <a:pt x="291" y="20176"/>
                      <a:pt x="394" y="20539"/>
                      <a:pt x="530" y="20881"/>
                    </a:cubicBezTo>
                    <a:cubicBezTo>
                      <a:pt x="592" y="21068"/>
                      <a:pt x="664" y="21244"/>
                      <a:pt x="747" y="21421"/>
                    </a:cubicBezTo>
                    <a:cubicBezTo>
                      <a:pt x="820" y="21587"/>
                      <a:pt x="903" y="21753"/>
                      <a:pt x="986" y="21908"/>
                    </a:cubicBezTo>
                    <a:lnTo>
                      <a:pt x="986" y="21898"/>
                    </a:lnTo>
                    <a:cubicBezTo>
                      <a:pt x="1183" y="22281"/>
                      <a:pt x="1411" y="22655"/>
                      <a:pt x="1660" y="22998"/>
                    </a:cubicBezTo>
                    <a:cubicBezTo>
                      <a:pt x="1774" y="23174"/>
                      <a:pt x="1909" y="23339"/>
                      <a:pt x="2033" y="23505"/>
                    </a:cubicBezTo>
                    <a:cubicBezTo>
                      <a:pt x="2168" y="23661"/>
                      <a:pt x="2303" y="23827"/>
                      <a:pt x="2448" y="23983"/>
                    </a:cubicBezTo>
                    <a:cubicBezTo>
                      <a:pt x="2739" y="24305"/>
                      <a:pt x="3061" y="24605"/>
                      <a:pt x="3392" y="24895"/>
                    </a:cubicBezTo>
                    <a:lnTo>
                      <a:pt x="3402" y="24895"/>
                    </a:lnTo>
                    <a:cubicBezTo>
                      <a:pt x="3921" y="24968"/>
                      <a:pt x="4440" y="25010"/>
                      <a:pt x="4948" y="25010"/>
                    </a:cubicBezTo>
                    <a:cubicBezTo>
                      <a:pt x="5394" y="25010"/>
                      <a:pt x="5830" y="24978"/>
                      <a:pt x="6255" y="24927"/>
                    </a:cubicBezTo>
                    <a:lnTo>
                      <a:pt x="6276" y="24927"/>
                    </a:lnTo>
                    <a:cubicBezTo>
                      <a:pt x="7012" y="24844"/>
                      <a:pt x="7780" y="24688"/>
                      <a:pt x="8558" y="24471"/>
                    </a:cubicBezTo>
                    <a:cubicBezTo>
                      <a:pt x="9274" y="24284"/>
                      <a:pt x="10010" y="24024"/>
                      <a:pt x="10809" y="23703"/>
                    </a:cubicBezTo>
                    <a:cubicBezTo>
                      <a:pt x="12116" y="23184"/>
                      <a:pt x="13454" y="22520"/>
                      <a:pt x="15020" y="21628"/>
                    </a:cubicBezTo>
                    <a:cubicBezTo>
                      <a:pt x="15290" y="21472"/>
                      <a:pt x="15612" y="21296"/>
                      <a:pt x="15923" y="21099"/>
                    </a:cubicBezTo>
                    <a:cubicBezTo>
                      <a:pt x="16182" y="20933"/>
                      <a:pt x="16442" y="20757"/>
                      <a:pt x="16701" y="20570"/>
                    </a:cubicBezTo>
                    <a:cubicBezTo>
                      <a:pt x="17209" y="20197"/>
                      <a:pt x="17687" y="19792"/>
                      <a:pt x="18122" y="19367"/>
                    </a:cubicBezTo>
                    <a:cubicBezTo>
                      <a:pt x="18298" y="19190"/>
                      <a:pt x="18464" y="19014"/>
                      <a:pt x="18620" y="18828"/>
                    </a:cubicBezTo>
                    <a:cubicBezTo>
                      <a:pt x="18672" y="18609"/>
                      <a:pt x="18724" y="18381"/>
                      <a:pt x="18765" y="18164"/>
                    </a:cubicBezTo>
                    <a:cubicBezTo>
                      <a:pt x="18807" y="17915"/>
                      <a:pt x="18848" y="17666"/>
                      <a:pt x="18869" y="17417"/>
                    </a:cubicBezTo>
                    <a:cubicBezTo>
                      <a:pt x="18900" y="17168"/>
                      <a:pt x="18921" y="16919"/>
                      <a:pt x="18931" y="16670"/>
                    </a:cubicBezTo>
                    <a:lnTo>
                      <a:pt x="18931" y="16680"/>
                    </a:lnTo>
                    <a:cubicBezTo>
                      <a:pt x="18941" y="16390"/>
                      <a:pt x="18941" y="16099"/>
                      <a:pt x="18931" y="15819"/>
                    </a:cubicBezTo>
                    <a:cubicBezTo>
                      <a:pt x="18911" y="15456"/>
                      <a:pt x="18890" y="15103"/>
                      <a:pt x="18848" y="14751"/>
                    </a:cubicBezTo>
                    <a:cubicBezTo>
                      <a:pt x="18765" y="14015"/>
                      <a:pt x="18651" y="13288"/>
                      <a:pt x="18516" y="12562"/>
                    </a:cubicBezTo>
                    <a:cubicBezTo>
                      <a:pt x="18433" y="12116"/>
                      <a:pt x="18350" y="11670"/>
                      <a:pt x="18277" y="11214"/>
                    </a:cubicBezTo>
                    <a:cubicBezTo>
                      <a:pt x="18194" y="10767"/>
                      <a:pt x="18122" y="10322"/>
                      <a:pt x="18049" y="9875"/>
                    </a:cubicBezTo>
                    <a:cubicBezTo>
                      <a:pt x="17987" y="9430"/>
                      <a:pt x="17935" y="8983"/>
                      <a:pt x="17894" y="8527"/>
                    </a:cubicBezTo>
                    <a:cubicBezTo>
                      <a:pt x="17883" y="8299"/>
                      <a:pt x="17862" y="8070"/>
                      <a:pt x="17862" y="7832"/>
                    </a:cubicBezTo>
                    <a:cubicBezTo>
                      <a:pt x="17862" y="7625"/>
                      <a:pt x="17862" y="7406"/>
                      <a:pt x="17873" y="7199"/>
                    </a:cubicBezTo>
                    <a:cubicBezTo>
                      <a:pt x="17904" y="6348"/>
                      <a:pt x="18039" y="5498"/>
                      <a:pt x="18174" y="4658"/>
                    </a:cubicBezTo>
                    <a:lnTo>
                      <a:pt x="18360" y="3382"/>
                    </a:lnTo>
                    <a:cubicBezTo>
                      <a:pt x="18381" y="3153"/>
                      <a:pt x="18413" y="2925"/>
                      <a:pt x="18433" y="2708"/>
                    </a:cubicBezTo>
                    <a:cubicBezTo>
                      <a:pt x="18454" y="2490"/>
                      <a:pt x="18464" y="2282"/>
                      <a:pt x="18475" y="2075"/>
                    </a:cubicBezTo>
                    <a:lnTo>
                      <a:pt x="18475" y="2085"/>
                    </a:lnTo>
                    <a:cubicBezTo>
                      <a:pt x="18475" y="1982"/>
                      <a:pt x="18485" y="1867"/>
                      <a:pt x="18485" y="1764"/>
                    </a:cubicBezTo>
                    <a:lnTo>
                      <a:pt x="18485" y="1484"/>
                    </a:lnTo>
                    <a:lnTo>
                      <a:pt x="18485" y="1110"/>
                    </a:lnTo>
                    <a:cubicBezTo>
                      <a:pt x="18485" y="996"/>
                      <a:pt x="18475" y="871"/>
                      <a:pt x="18464" y="747"/>
                    </a:cubicBezTo>
                    <a:cubicBezTo>
                      <a:pt x="18464" y="685"/>
                      <a:pt x="18454" y="613"/>
                      <a:pt x="18443" y="550"/>
                    </a:cubicBezTo>
                    <a:lnTo>
                      <a:pt x="18413" y="394"/>
                    </a:lnTo>
                    <a:cubicBezTo>
                      <a:pt x="18402" y="343"/>
                      <a:pt x="18381" y="281"/>
                      <a:pt x="18360" y="228"/>
                    </a:cubicBezTo>
                    <a:cubicBezTo>
                      <a:pt x="18350" y="198"/>
                      <a:pt x="18340" y="177"/>
                      <a:pt x="18330" y="145"/>
                    </a:cubicBezTo>
                    <a:cubicBezTo>
                      <a:pt x="18319" y="125"/>
                      <a:pt x="18319" y="115"/>
                      <a:pt x="18309" y="94"/>
                    </a:cubicBezTo>
                    <a:lnTo>
                      <a:pt x="18247" y="62"/>
                    </a:lnTo>
                    <a:cubicBezTo>
                      <a:pt x="18215" y="52"/>
                      <a:pt x="18194" y="42"/>
                      <a:pt x="18164" y="42"/>
                    </a:cubicBezTo>
                    <a:lnTo>
                      <a:pt x="18070" y="11"/>
                    </a:lnTo>
                    <a:lnTo>
                      <a:pt x="17873" y="11"/>
                    </a:lnTo>
                    <a:lnTo>
                      <a:pt x="17862" y="0"/>
                    </a:ln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7"/>
              <p:cNvSpPr/>
              <p:nvPr/>
            </p:nvSpPr>
            <p:spPr>
              <a:xfrm>
                <a:off x="6726485" y="734155"/>
                <a:ext cx="810" cy="74"/>
              </a:xfrm>
              <a:custGeom>
                <a:rect b="b" l="l" r="r" t="t"/>
                <a:pathLst>
                  <a:path extrusionOk="0" h="1" w="11">
                    <a:moveTo>
                      <a:pt x="1" y="1"/>
                    </a:moveTo>
                    <a:lnTo>
                      <a:pt x="11" y="1"/>
                    </a:lnTo>
                    <a:close/>
                  </a:path>
                </a:pathLst>
              </a:custGeom>
              <a:solidFill>
                <a:srgbClr val="972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7"/>
              <p:cNvSpPr/>
              <p:nvPr/>
            </p:nvSpPr>
            <p:spPr>
              <a:xfrm>
                <a:off x="6704322" y="737247"/>
                <a:ext cx="74" cy="74"/>
              </a:xfrm>
              <a:custGeom>
                <a:rect b="b" l="l" r="r" t="t"/>
                <a:pathLst>
                  <a:path extrusionOk="0" h="1" w="1">
                    <a:moveTo>
                      <a:pt x="1" y="0"/>
                    </a:moveTo>
                    <a:close/>
                  </a:path>
                </a:pathLst>
              </a:custGeom>
              <a:solidFill>
                <a:srgbClr val="972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7"/>
              <p:cNvSpPr/>
              <p:nvPr/>
            </p:nvSpPr>
            <p:spPr>
              <a:xfrm>
                <a:off x="6704322" y="737247"/>
                <a:ext cx="74" cy="810"/>
              </a:xfrm>
              <a:custGeom>
                <a:rect b="b" l="l" r="r" t="t"/>
                <a:pathLst>
                  <a:path extrusionOk="0" h="11" w="1">
                    <a:moveTo>
                      <a:pt x="1" y="10"/>
                    </a:moveTo>
                    <a:lnTo>
                      <a:pt x="1" y="0"/>
                    </a:lnTo>
                    <a:close/>
                  </a:path>
                </a:pathLst>
              </a:custGeom>
              <a:solidFill>
                <a:srgbClr val="972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7"/>
              <p:cNvSpPr/>
              <p:nvPr/>
            </p:nvSpPr>
            <p:spPr>
              <a:xfrm>
                <a:off x="6220047" y="973236"/>
                <a:ext cx="74" cy="74"/>
              </a:xfrm>
              <a:custGeom>
                <a:rect b="b" l="l" r="r" t="t"/>
                <a:pathLst>
                  <a:path extrusionOk="0" h="1" w="1">
                    <a:moveTo>
                      <a:pt x="1" y="0"/>
                    </a:moveTo>
                    <a:close/>
                  </a:path>
                </a:pathLst>
              </a:custGeom>
              <a:solidFill>
                <a:srgbClr val="9725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7"/>
              <p:cNvSpPr/>
              <p:nvPr/>
            </p:nvSpPr>
            <p:spPr>
              <a:xfrm>
                <a:off x="6104004" y="1491085"/>
                <a:ext cx="404831" cy="407188"/>
              </a:xfrm>
              <a:custGeom>
                <a:rect b="b" l="l" r="r" t="t"/>
                <a:pathLst>
                  <a:path extrusionOk="0" h="5530" w="5498">
                    <a:moveTo>
                      <a:pt x="1567" y="0"/>
                    </a:moveTo>
                    <a:cubicBezTo>
                      <a:pt x="1556" y="0"/>
                      <a:pt x="1536" y="0"/>
                      <a:pt x="1526" y="11"/>
                    </a:cubicBezTo>
                    <a:cubicBezTo>
                      <a:pt x="1505" y="21"/>
                      <a:pt x="1484" y="42"/>
                      <a:pt x="1473" y="73"/>
                    </a:cubicBezTo>
                    <a:cubicBezTo>
                      <a:pt x="1463" y="94"/>
                      <a:pt x="1463" y="125"/>
                      <a:pt x="1473" y="145"/>
                    </a:cubicBezTo>
                    <a:cubicBezTo>
                      <a:pt x="1505" y="208"/>
                      <a:pt x="1536" y="281"/>
                      <a:pt x="1556" y="343"/>
                    </a:cubicBezTo>
                    <a:cubicBezTo>
                      <a:pt x="1588" y="447"/>
                      <a:pt x="1609" y="550"/>
                      <a:pt x="1618" y="664"/>
                    </a:cubicBezTo>
                    <a:cubicBezTo>
                      <a:pt x="1629" y="789"/>
                      <a:pt x="1618" y="913"/>
                      <a:pt x="1588" y="1037"/>
                    </a:cubicBezTo>
                    <a:cubicBezTo>
                      <a:pt x="1567" y="1173"/>
                      <a:pt x="1515" y="1297"/>
                      <a:pt x="1453" y="1432"/>
                    </a:cubicBezTo>
                    <a:cubicBezTo>
                      <a:pt x="1453" y="1442"/>
                      <a:pt x="1443" y="1442"/>
                      <a:pt x="1443" y="1452"/>
                    </a:cubicBezTo>
                    <a:cubicBezTo>
                      <a:pt x="1380" y="1567"/>
                      <a:pt x="1297" y="1681"/>
                      <a:pt x="1204" y="1784"/>
                    </a:cubicBezTo>
                    <a:cubicBezTo>
                      <a:pt x="1131" y="1867"/>
                      <a:pt x="1038" y="1940"/>
                      <a:pt x="945" y="2003"/>
                    </a:cubicBezTo>
                    <a:cubicBezTo>
                      <a:pt x="851" y="2054"/>
                      <a:pt x="758" y="2106"/>
                      <a:pt x="654" y="2137"/>
                    </a:cubicBezTo>
                    <a:cubicBezTo>
                      <a:pt x="560" y="2169"/>
                      <a:pt x="467" y="2189"/>
                      <a:pt x="364" y="2189"/>
                    </a:cubicBezTo>
                    <a:cubicBezTo>
                      <a:pt x="343" y="2199"/>
                      <a:pt x="322" y="2199"/>
                      <a:pt x="302" y="2199"/>
                    </a:cubicBezTo>
                    <a:cubicBezTo>
                      <a:pt x="260" y="2199"/>
                      <a:pt x="228" y="2189"/>
                      <a:pt x="187" y="2189"/>
                    </a:cubicBezTo>
                    <a:cubicBezTo>
                      <a:pt x="146" y="2189"/>
                      <a:pt x="115" y="2199"/>
                      <a:pt x="94" y="2231"/>
                    </a:cubicBezTo>
                    <a:cubicBezTo>
                      <a:pt x="63" y="2231"/>
                      <a:pt x="32" y="2252"/>
                      <a:pt x="21" y="2272"/>
                    </a:cubicBezTo>
                    <a:cubicBezTo>
                      <a:pt x="0" y="2303"/>
                      <a:pt x="0" y="2324"/>
                      <a:pt x="11" y="2355"/>
                    </a:cubicBezTo>
                    <a:cubicBezTo>
                      <a:pt x="156" y="2957"/>
                      <a:pt x="457" y="3559"/>
                      <a:pt x="882" y="4087"/>
                    </a:cubicBezTo>
                    <a:cubicBezTo>
                      <a:pt x="1307" y="4627"/>
                      <a:pt x="1847" y="5052"/>
                      <a:pt x="2428" y="5290"/>
                    </a:cubicBezTo>
                    <a:cubicBezTo>
                      <a:pt x="2718" y="5426"/>
                      <a:pt x="3040" y="5498"/>
                      <a:pt x="3351" y="5519"/>
                    </a:cubicBezTo>
                    <a:cubicBezTo>
                      <a:pt x="3413" y="5529"/>
                      <a:pt x="3476" y="5529"/>
                      <a:pt x="3538" y="5529"/>
                    </a:cubicBezTo>
                    <a:cubicBezTo>
                      <a:pt x="3808" y="5529"/>
                      <a:pt x="4077" y="5488"/>
                      <a:pt x="4336" y="5405"/>
                    </a:cubicBezTo>
                    <a:cubicBezTo>
                      <a:pt x="4471" y="5363"/>
                      <a:pt x="4647" y="5301"/>
                      <a:pt x="4813" y="5207"/>
                    </a:cubicBezTo>
                    <a:cubicBezTo>
                      <a:pt x="4938" y="5124"/>
                      <a:pt x="5052" y="5021"/>
                      <a:pt x="5156" y="4907"/>
                    </a:cubicBezTo>
                    <a:cubicBezTo>
                      <a:pt x="5249" y="4803"/>
                      <a:pt x="5322" y="4668"/>
                      <a:pt x="5384" y="4523"/>
                    </a:cubicBezTo>
                    <a:cubicBezTo>
                      <a:pt x="5426" y="4398"/>
                      <a:pt x="5467" y="4253"/>
                      <a:pt x="5477" y="4087"/>
                    </a:cubicBezTo>
                    <a:cubicBezTo>
                      <a:pt x="5498" y="3911"/>
                      <a:pt x="5488" y="3725"/>
                      <a:pt x="5447" y="3527"/>
                    </a:cubicBezTo>
                    <a:cubicBezTo>
                      <a:pt x="5426" y="3444"/>
                      <a:pt x="5394" y="3340"/>
                      <a:pt x="5353" y="3237"/>
                    </a:cubicBezTo>
                    <a:cubicBezTo>
                      <a:pt x="5322" y="3133"/>
                      <a:pt x="5260" y="3029"/>
                      <a:pt x="5208" y="2925"/>
                    </a:cubicBezTo>
                    <a:lnTo>
                      <a:pt x="5177" y="2874"/>
                    </a:lnTo>
                    <a:cubicBezTo>
                      <a:pt x="5166" y="2853"/>
                      <a:pt x="5156" y="2842"/>
                      <a:pt x="5145" y="2832"/>
                    </a:cubicBezTo>
                    <a:cubicBezTo>
                      <a:pt x="5135" y="2801"/>
                      <a:pt x="5115" y="2791"/>
                      <a:pt x="5083" y="2780"/>
                    </a:cubicBezTo>
                    <a:cubicBezTo>
                      <a:pt x="5000" y="2749"/>
                      <a:pt x="4928" y="2718"/>
                      <a:pt x="4855" y="2687"/>
                    </a:cubicBezTo>
                    <a:lnTo>
                      <a:pt x="4845" y="2676"/>
                    </a:lnTo>
                    <a:cubicBezTo>
                      <a:pt x="4741" y="2625"/>
                      <a:pt x="4658" y="2563"/>
                      <a:pt x="4585" y="2500"/>
                    </a:cubicBezTo>
                    <a:cubicBezTo>
                      <a:pt x="4523" y="2438"/>
                      <a:pt x="4461" y="2365"/>
                      <a:pt x="4409" y="2293"/>
                    </a:cubicBezTo>
                    <a:cubicBezTo>
                      <a:pt x="4357" y="2220"/>
                      <a:pt x="4315" y="2127"/>
                      <a:pt x="4285" y="2044"/>
                    </a:cubicBezTo>
                    <a:cubicBezTo>
                      <a:pt x="4253" y="1930"/>
                      <a:pt x="4232" y="1816"/>
                      <a:pt x="4223" y="1691"/>
                    </a:cubicBezTo>
                    <a:lnTo>
                      <a:pt x="4223" y="1463"/>
                    </a:lnTo>
                    <a:cubicBezTo>
                      <a:pt x="4243" y="1442"/>
                      <a:pt x="4264" y="1411"/>
                      <a:pt x="4264" y="1380"/>
                    </a:cubicBezTo>
                    <a:cubicBezTo>
                      <a:pt x="4264" y="1328"/>
                      <a:pt x="4253" y="1286"/>
                      <a:pt x="4243" y="1235"/>
                    </a:cubicBezTo>
                    <a:lnTo>
                      <a:pt x="4274" y="1079"/>
                    </a:lnTo>
                    <a:cubicBezTo>
                      <a:pt x="4285" y="1058"/>
                      <a:pt x="4264" y="1017"/>
                      <a:pt x="4253" y="1007"/>
                    </a:cubicBezTo>
                    <a:cubicBezTo>
                      <a:pt x="4232" y="986"/>
                      <a:pt x="4212" y="965"/>
                      <a:pt x="4181" y="965"/>
                    </a:cubicBezTo>
                    <a:cubicBezTo>
                      <a:pt x="4160" y="965"/>
                      <a:pt x="4150" y="965"/>
                      <a:pt x="4140" y="975"/>
                    </a:cubicBezTo>
                    <a:cubicBezTo>
                      <a:pt x="4108" y="903"/>
                      <a:pt x="4057" y="841"/>
                      <a:pt x="4004" y="789"/>
                    </a:cubicBezTo>
                    <a:cubicBezTo>
                      <a:pt x="3859" y="633"/>
                      <a:pt x="3662" y="498"/>
                      <a:pt x="3413" y="405"/>
                    </a:cubicBezTo>
                    <a:cubicBezTo>
                      <a:pt x="3310" y="374"/>
                      <a:pt x="3185" y="343"/>
                      <a:pt x="3050" y="311"/>
                    </a:cubicBezTo>
                    <a:cubicBezTo>
                      <a:pt x="2936" y="291"/>
                      <a:pt x="2812" y="281"/>
                      <a:pt x="2687" y="281"/>
                    </a:cubicBezTo>
                    <a:lnTo>
                      <a:pt x="2667" y="281"/>
                    </a:lnTo>
                    <a:cubicBezTo>
                      <a:pt x="2428" y="281"/>
                      <a:pt x="2210" y="322"/>
                      <a:pt x="2023" y="405"/>
                    </a:cubicBezTo>
                    <a:lnTo>
                      <a:pt x="1867" y="498"/>
                    </a:lnTo>
                    <a:cubicBezTo>
                      <a:pt x="1847" y="519"/>
                      <a:pt x="1826" y="530"/>
                      <a:pt x="1816" y="550"/>
                    </a:cubicBezTo>
                    <a:cubicBezTo>
                      <a:pt x="1795" y="374"/>
                      <a:pt x="1743" y="208"/>
                      <a:pt x="1660" y="62"/>
                    </a:cubicBezTo>
                    <a:cubicBezTo>
                      <a:pt x="1650" y="21"/>
                      <a:pt x="1609" y="0"/>
                      <a:pt x="1567" y="0"/>
                    </a:cubicBezTo>
                    <a:close/>
                  </a:path>
                </a:pathLst>
              </a:custGeom>
              <a:solidFill>
                <a:srgbClr val="EC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7"/>
              <p:cNvSpPr/>
              <p:nvPr/>
            </p:nvSpPr>
            <p:spPr>
              <a:xfrm>
                <a:off x="6211727" y="1491085"/>
                <a:ext cx="207791" cy="139092"/>
              </a:xfrm>
              <a:custGeom>
                <a:rect b="b" l="l" r="r" t="t"/>
                <a:pathLst>
                  <a:path extrusionOk="0" h="1889" w="2822">
                    <a:moveTo>
                      <a:pt x="104" y="0"/>
                    </a:moveTo>
                    <a:cubicBezTo>
                      <a:pt x="93" y="0"/>
                      <a:pt x="73" y="0"/>
                      <a:pt x="63" y="11"/>
                    </a:cubicBezTo>
                    <a:cubicBezTo>
                      <a:pt x="42" y="21"/>
                      <a:pt x="21" y="42"/>
                      <a:pt x="10" y="73"/>
                    </a:cubicBezTo>
                    <a:cubicBezTo>
                      <a:pt x="0" y="94"/>
                      <a:pt x="0" y="125"/>
                      <a:pt x="10" y="145"/>
                    </a:cubicBezTo>
                    <a:cubicBezTo>
                      <a:pt x="42" y="218"/>
                      <a:pt x="73" y="281"/>
                      <a:pt x="93" y="343"/>
                    </a:cubicBezTo>
                    <a:cubicBezTo>
                      <a:pt x="125" y="436"/>
                      <a:pt x="146" y="550"/>
                      <a:pt x="155" y="664"/>
                    </a:cubicBezTo>
                    <a:cubicBezTo>
                      <a:pt x="155" y="789"/>
                      <a:pt x="146" y="913"/>
                      <a:pt x="125" y="1037"/>
                    </a:cubicBezTo>
                    <a:cubicBezTo>
                      <a:pt x="114" y="1069"/>
                      <a:pt x="104" y="1110"/>
                      <a:pt x="93" y="1152"/>
                    </a:cubicBezTo>
                    <a:cubicBezTo>
                      <a:pt x="259" y="1224"/>
                      <a:pt x="425" y="1307"/>
                      <a:pt x="591" y="1380"/>
                    </a:cubicBezTo>
                    <a:cubicBezTo>
                      <a:pt x="1048" y="1588"/>
                      <a:pt x="1525" y="1774"/>
                      <a:pt x="2023" y="1857"/>
                    </a:cubicBezTo>
                    <a:lnTo>
                      <a:pt x="2013" y="1847"/>
                    </a:lnTo>
                    <a:lnTo>
                      <a:pt x="2013" y="1847"/>
                    </a:lnTo>
                    <a:cubicBezTo>
                      <a:pt x="2137" y="1867"/>
                      <a:pt x="2262" y="1888"/>
                      <a:pt x="2386" y="1888"/>
                    </a:cubicBezTo>
                    <a:cubicBezTo>
                      <a:pt x="2511" y="1888"/>
                      <a:pt x="2624" y="1888"/>
                      <a:pt x="2739" y="1878"/>
                    </a:cubicBezTo>
                    <a:lnTo>
                      <a:pt x="2728" y="1878"/>
                    </a:lnTo>
                    <a:cubicBezTo>
                      <a:pt x="2749" y="1878"/>
                      <a:pt x="2769" y="1878"/>
                      <a:pt x="2780" y="1867"/>
                    </a:cubicBezTo>
                    <a:cubicBezTo>
                      <a:pt x="2769" y="1816"/>
                      <a:pt x="2769" y="1754"/>
                      <a:pt x="2760" y="1691"/>
                    </a:cubicBezTo>
                    <a:lnTo>
                      <a:pt x="2760" y="1463"/>
                    </a:lnTo>
                    <a:cubicBezTo>
                      <a:pt x="2790" y="1442"/>
                      <a:pt x="2801" y="1411"/>
                      <a:pt x="2801" y="1380"/>
                    </a:cubicBezTo>
                    <a:cubicBezTo>
                      <a:pt x="2801" y="1328"/>
                      <a:pt x="2801" y="1286"/>
                      <a:pt x="2790" y="1235"/>
                    </a:cubicBezTo>
                    <a:lnTo>
                      <a:pt x="2822" y="1079"/>
                    </a:lnTo>
                    <a:cubicBezTo>
                      <a:pt x="2822" y="1048"/>
                      <a:pt x="2811" y="1017"/>
                      <a:pt x="2790" y="1007"/>
                    </a:cubicBezTo>
                    <a:cubicBezTo>
                      <a:pt x="2769" y="975"/>
                      <a:pt x="2749" y="965"/>
                      <a:pt x="2718" y="965"/>
                    </a:cubicBezTo>
                    <a:lnTo>
                      <a:pt x="2677" y="965"/>
                    </a:lnTo>
                    <a:cubicBezTo>
                      <a:pt x="2645" y="903"/>
                      <a:pt x="2604" y="841"/>
                      <a:pt x="2541" y="789"/>
                    </a:cubicBezTo>
                    <a:cubicBezTo>
                      <a:pt x="2396" y="623"/>
                      <a:pt x="2199" y="498"/>
                      <a:pt x="1950" y="405"/>
                    </a:cubicBezTo>
                    <a:cubicBezTo>
                      <a:pt x="1847" y="364"/>
                      <a:pt x="1722" y="332"/>
                      <a:pt x="1587" y="311"/>
                    </a:cubicBezTo>
                    <a:cubicBezTo>
                      <a:pt x="1473" y="291"/>
                      <a:pt x="1349" y="270"/>
                      <a:pt x="1224" y="270"/>
                    </a:cubicBezTo>
                    <a:lnTo>
                      <a:pt x="1204" y="270"/>
                    </a:lnTo>
                    <a:cubicBezTo>
                      <a:pt x="965" y="270"/>
                      <a:pt x="747" y="322"/>
                      <a:pt x="560" y="405"/>
                    </a:cubicBezTo>
                    <a:cubicBezTo>
                      <a:pt x="508" y="426"/>
                      <a:pt x="457" y="457"/>
                      <a:pt x="404" y="498"/>
                    </a:cubicBezTo>
                    <a:cubicBezTo>
                      <a:pt x="384" y="519"/>
                      <a:pt x="363" y="530"/>
                      <a:pt x="342" y="550"/>
                    </a:cubicBezTo>
                    <a:cubicBezTo>
                      <a:pt x="332" y="384"/>
                      <a:pt x="280" y="218"/>
                      <a:pt x="208" y="62"/>
                    </a:cubicBezTo>
                    <a:cubicBezTo>
                      <a:pt x="187" y="21"/>
                      <a:pt x="146" y="0"/>
                      <a:pt x="104" y="0"/>
                    </a:cubicBezTo>
                    <a:close/>
                  </a:path>
                </a:pathLst>
              </a:custGeom>
              <a:solidFill>
                <a:srgbClr val="D99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7"/>
              <p:cNvSpPr/>
              <p:nvPr/>
            </p:nvSpPr>
            <p:spPr>
              <a:xfrm>
                <a:off x="6801368" y="1140526"/>
                <a:ext cx="104632" cy="196304"/>
              </a:xfrm>
              <a:custGeom>
                <a:rect b="b" l="l" r="r" t="t"/>
                <a:pathLst>
                  <a:path extrusionOk="0" h="2666" w="1421">
                    <a:moveTo>
                      <a:pt x="467" y="0"/>
                    </a:moveTo>
                    <a:cubicBezTo>
                      <a:pt x="436" y="0"/>
                      <a:pt x="415" y="0"/>
                      <a:pt x="394" y="21"/>
                    </a:cubicBezTo>
                    <a:cubicBezTo>
                      <a:pt x="363" y="42"/>
                      <a:pt x="342" y="73"/>
                      <a:pt x="342" y="114"/>
                    </a:cubicBezTo>
                    <a:cubicBezTo>
                      <a:pt x="342" y="135"/>
                      <a:pt x="342" y="156"/>
                      <a:pt x="353" y="166"/>
                    </a:cubicBezTo>
                    <a:cubicBezTo>
                      <a:pt x="229" y="996"/>
                      <a:pt x="114" y="1722"/>
                      <a:pt x="0" y="2396"/>
                    </a:cubicBezTo>
                    <a:lnTo>
                      <a:pt x="0" y="2438"/>
                    </a:lnTo>
                    <a:lnTo>
                      <a:pt x="0" y="2490"/>
                    </a:lnTo>
                    <a:cubicBezTo>
                      <a:pt x="0" y="2521"/>
                      <a:pt x="21" y="2552"/>
                      <a:pt x="42" y="2562"/>
                    </a:cubicBezTo>
                    <a:cubicBezTo>
                      <a:pt x="83" y="2583"/>
                      <a:pt x="125" y="2604"/>
                      <a:pt x="176" y="2624"/>
                    </a:cubicBezTo>
                    <a:cubicBezTo>
                      <a:pt x="229" y="2645"/>
                      <a:pt x="280" y="2656"/>
                      <a:pt x="321" y="2656"/>
                    </a:cubicBezTo>
                    <a:cubicBezTo>
                      <a:pt x="353" y="2666"/>
                      <a:pt x="384" y="2666"/>
                      <a:pt x="415" y="2666"/>
                    </a:cubicBezTo>
                    <a:cubicBezTo>
                      <a:pt x="467" y="2666"/>
                      <a:pt x="519" y="2656"/>
                      <a:pt x="581" y="2645"/>
                    </a:cubicBezTo>
                    <a:cubicBezTo>
                      <a:pt x="685" y="2635"/>
                      <a:pt x="778" y="2594"/>
                      <a:pt x="872" y="2541"/>
                    </a:cubicBezTo>
                    <a:cubicBezTo>
                      <a:pt x="955" y="2490"/>
                      <a:pt x="1027" y="2428"/>
                      <a:pt x="1100" y="2345"/>
                    </a:cubicBezTo>
                    <a:lnTo>
                      <a:pt x="1193" y="2220"/>
                    </a:lnTo>
                    <a:cubicBezTo>
                      <a:pt x="1224" y="2168"/>
                      <a:pt x="1245" y="2106"/>
                      <a:pt x="1266" y="2064"/>
                    </a:cubicBezTo>
                    <a:cubicBezTo>
                      <a:pt x="1307" y="1971"/>
                      <a:pt x="1338" y="1867"/>
                      <a:pt x="1370" y="1753"/>
                    </a:cubicBezTo>
                    <a:cubicBezTo>
                      <a:pt x="1390" y="1649"/>
                      <a:pt x="1411" y="1525"/>
                      <a:pt x="1411" y="1411"/>
                    </a:cubicBezTo>
                    <a:cubicBezTo>
                      <a:pt x="1421" y="1183"/>
                      <a:pt x="1379" y="955"/>
                      <a:pt x="1307" y="726"/>
                    </a:cubicBezTo>
                    <a:cubicBezTo>
                      <a:pt x="1276" y="633"/>
                      <a:pt x="1234" y="550"/>
                      <a:pt x="1183" y="467"/>
                    </a:cubicBezTo>
                    <a:cubicBezTo>
                      <a:pt x="1151" y="415"/>
                      <a:pt x="1121" y="374"/>
                      <a:pt x="1089" y="332"/>
                    </a:cubicBezTo>
                    <a:cubicBezTo>
                      <a:pt x="1058" y="291"/>
                      <a:pt x="1017" y="259"/>
                      <a:pt x="985" y="218"/>
                    </a:cubicBezTo>
                    <a:cubicBezTo>
                      <a:pt x="861" y="104"/>
                      <a:pt x="695" y="31"/>
                      <a:pt x="519" y="10"/>
                    </a:cubicBezTo>
                    <a:cubicBezTo>
                      <a:pt x="498" y="0"/>
                      <a:pt x="487" y="0"/>
                      <a:pt x="467" y="0"/>
                    </a:cubicBez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7"/>
              <p:cNvSpPr/>
              <p:nvPr/>
            </p:nvSpPr>
            <p:spPr>
              <a:xfrm>
                <a:off x="6809689" y="1177194"/>
                <a:ext cx="61999" cy="57286"/>
              </a:xfrm>
              <a:custGeom>
                <a:rect b="b" l="l" r="r" t="t"/>
                <a:pathLst>
                  <a:path extrusionOk="0" h="778" w="842">
                    <a:moveTo>
                      <a:pt x="789" y="0"/>
                    </a:moveTo>
                    <a:cubicBezTo>
                      <a:pt x="779" y="0"/>
                      <a:pt x="779" y="10"/>
                      <a:pt x="769" y="10"/>
                    </a:cubicBezTo>
                    <a:cubicBezTo>
                      <a:pt x="686" y="42"/>
                      <a:pt x="613" y="72"/>
                      <a:pt x="540" y="114"/>
                    </a:cubicBezTo>
                    <a:cubicBezTo>
                      <a:pt x="468" y="155"/>
                      <a:pt x="395" y="218"/>
                      <a:pt x="333" y="270"/>
                    </a:cubicBezTo>
                    <a:cubicBezTo>
                      <a:pt x="271" y="332"/>
                      <a:pt x="208" y="394"/>
                      <a:pt x="157" y="467"/>
                    </a:cubicBezTo>
                    <a:cubicBezTo>
                      <a:pt x="95" y="540"/>
                      <a:pt x="53" y="612"/>
                      <a:pt x="12" y="695"/>
                    </a:cubicBezTo>
                    <a:cubicBezTo>
                      <a:pt x="1" y="706"/>
                      <a:pt x="1" y="716"/>
                      <a:pt x="1" y="736"/>
                    </a:cubicBezTo>
                    <a:cubicBezTo>
                      <a:pt x="1" y="747"/>
                      <a:pt x="12" y="757"/>
                      <a:pt x="22" y="768"/>
                    </a:cubicBezTo>
                    <a:cubicBezTo>
                      <a:pt x="33" y="778"/>
                      <a:pt x="53" y="778"/>
                      <a:pt x="63" y="778"/>
                    </a:cubicBezTo>
                    <a:cubicBezTo>
                      <a:pt x="74" y="778"/>
                      <a:pt x="95" y="768"/>
                      <a:pt x="95" y="757"/>
                    </a:cubicBezTo>
                    <a:cubicBezTo>
                      <a:pt x="157" y="643"/>
                      <a:pt x="219" y="550"/>
                      <a:pt x="302" y="457"/>
                    </a:cubicBezTo>
                    <a:cubicBezTo>
                      <a:pt x="344" y="404"/>
                      <a:pt x="385" y="363"/>
                      <a:pt x="427" y="321"/>
                    </a:cubicBezTo>
                    <a:cubicBezTo>
                      <a:pt x="475" y="282"/>
                      <a:pt x="524" y="243"/>
                      <a:pt x="582" y="204"/>
                    </a:cubicBezTo>
                    <a:lnTo>
                      <a:pt x="582" y="204"/>
                    </a:lnTo>
                    <a:cubicBezTo>
                      <a:pt x="582" y="205"/>
                      <a:pt x="582" y="206"/>
                      <a:pt x="582" y="208"/>
                    </a:cubicBezTo>
                    <a:cubicBezTo>
                      <a:pt x="582" y="206"/>
                      <a:pt x="582" y="205"/>
                      <a:pt x="582" y="204"/>
                    </a:cubicBezTo>
                    <a:lnTo>
                      <a:pt x="582" y="204"/>
                    </a:lnTo>
                    <a:cubicBezTo>
                      <a:pt x="586" y="202"/>
                      <a:pt x="589" y="199"/>
                      <a:pt x="593" y="197"/>
                    </a:cubicBezTo>
                    <a:cubicBezTo>
                      <a:pt x="623" y="176"/>
                      <a:pt x="655" y="155"/>
                      <a:pt x="696" y="135"/>
                    </a:cubicBezTo>
                    <a:cubicBezTo>
                      <a:pt x="727" y="125"/>
                      <a:pt x="769" y="104"/>
                      <a:pt x="810" y="93"/>
                    </a:cubicBezTo>
                    <a:cubicBezTo>
                      <a:pt x="831" y="83"/>
                      <a:pt x="842" y="52"/>
                      <a:pt x="831" y="31"/>
                    </a:cubicBezTo>
                    <a:cubicBezTo>
                      <a:pt x="821" y="21"/>
                      <a:pt x="810" y="10"/>
                      <a:pt x="800" y="10"/>
                    </a:cubicBezTo>
                    <a:cubicBezTo>
                      <a:pt x="800" y="0"/>
                      <a:pt x="789" y="0"/>
                      <a:pt x="789" y="0"/>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7"/>
              <p:cNvSpPr/>
              <p:nvPr/>
            </p:nvSpPr>
            <p:spPr>
              <a:xfrm>
                <a:off x="5883993" y="716557"/>
                <a:ext cx="961714" cy="895298"/>
              </a:xfrm>
              <a:custGeom>
                <a:rect b="b" l="l" r="r" t="t"/>
                <a:pathLst>
                  <a:path extrusionOk="0" h="12159" w="13061">
                    <a:moveTo>
                      <a:pt x="9721" y="447"/>
                    </a:moveTo>
                    <a:cubicBezTo>
                      <a:pt x="9689" y="457"/>
                      <a:pt x="9659" y="468"/>
                      <a:pt x="9627" y="468"/>
                    </a:cubicBezTo>
                    <a:cubicBezTo>
                      <a:pt x="9648" y="468"/>
                      <a:pt x="9679" y="457"/>
                      <a:pt x="9710" y="447"/>
                    </a:cubicBezTo>
                    <a:close/>
                    <a:moveTo>
                      <a:pt x="11463" y="1"/>
                    </a:moveTo>
                    <a:cubicBezTo>
                      <a:pt x="10758" y="1"/>
                      <a:pt x="10021" y="125"/>
                      <a:pt x="9191" y="385"/>
                    </a:cubicBezTo>
                    <a:cubicBezTo>
                      <a:pt x="8497" y="603"/>
                      <a:pt x="7771" y="924"/>
                      <a:pt x="6982" y="1349"/>
                    </a:cubicBezTo>
                    <a:cubicBezTo>
                      <a:pt x="6339" y="1692"/>
                      <a:pt x="5665" y="2107"/>
                      <a:pt x="4991" y="2563"/>
                    </a:cubicBezTo>
                    <a:cubicBezTo>
                      <a:pt x="4254" y="3071"/>
                      <a:pt x="3684" y="3539"/>
                      <a:pt x="3207" y="4026"/>
                    </a:cubicBezTo>
                    <a:cubicBezTo>
                      <a:pt x="3051" y="4202"/>
                      <a:pt x="2885" y="4389"/>
                      <a:pt x="2750" y="4576"/>
                    </a:cubicBezTo>
                    <a:cubicBezTo>
                      <a:pt x="2677" y="4669"/>
                      <a:pt x="2605" y="4763"/>
                      <a:pt x="2532" y="4876"/>
                    </a:cubicBezTo>
                    <a:cubicBezTo>
                      <a:pt x="2470" y="4970"/>
                      <a:pt x="2407" y="5074"/>
                      <a:pt x="2345" y="5177"/>
                    </a:cubicBezTo>
                    <a:lnTo>
                      <a:pt x="2314" y="5229"/>
                    </a:lnTo>
                    <a:cubicBezTo>
                      <a:pt x="2211" y="5157"/>
                      <a:pt x="2096" y="5084"/>
                      <a:pt x="1983" y="5032"/>
                    </a:cubicBezTo>
                    <a:cubicBezTo>
                      <a:pt x="1847" y="4970"/>
                      <a:pt x="1692" y="4929"/>
                      <a:pt x="1526" y="4897"/>
                    </a:cubicBezTo>
                    <a:cubicBezTo>
                      <a:pt x="1432" y="4876"/>
                      <a:pt x="1329" y="4866"/>
                      <a:pt x="1246" y="4866"/>
                    </a:cubicBezTo>
                    <a:cubicBezTo>
                      <a:pt x="1132" y="4866"/>
                      <a:pt x="1028" y="4887"/>
                      <a:pt x="924" y="4908"/>
                    </a:cubicBezTo>
                    <a:cubicBezTo>
                      <a:pt x="768" y="4949"/>
                      <a:pt x="613" y="5021"/>
                      <a:pt x="489" y="5125"/>
                    </a:cubicBezTo>
                    <a:cubicBezTo>
                      <a:pt x="364" y="5229"/>
                      <a:pt x="261" y="5353"/>
                      <a:pt x="188" y="5519"/>
                    </a:cubicBezTo>
                    <a:cubicBezTo>
                      <a:pt x="115" y="5655"/>
                      <a:pt x="63" y="5821"/>
                      <a:pt x="32" y="5997"/>
                    </a:cubicBezTo>
                    <a:cubicBezTo>
                      <a:pt x="1" y="6162"/>
                      <a:pt x="1" y="6339"/>
                      <a:pt x="22" y="6526"/>
                    </a:cubicBezTo>
                    <a:cubicBezTo>
                      <a:pt x="53" y="6889"/>
                      <a:pt x="188" y="7231"/>
                      <a:pt x="385" y="7501"/>
                    </a:cubicBezTo>
                    <a:cubicBezTo>
                      <a:pt x="551" y="7718"/>
                      <a:pt x="748" y="7874"/>
                      <a:pt x="976" y="7967"/>
                    </a:cubicBezTo>
                    <a:cubicBezTo>
                      <a:pt x="1100" y="8009"/>
                      <a:pt x="1236" y="8040"/>
                      <a:pt x="1370" y="8050"/>
                    </a:cubicBezTo>
                    <a:lnTo>
                      <a:pt x="1464" y="8050"/>
                    </a:lnTo>
                    <a:cubicBezTo>
                      <a:pt x="1505" y="8050"/>
                      <a:pt x="1547" y="8050"/>
                      <a:pt x="1598" y="8040"/>
                    </a:cubicBezTo>
                    <a:cubicBezTo>
                      <a:pt x="1640" y="8040"/>
                      <a:pt x="1692" y="8030"/>
                      <a:pt x="1734" y="8020"/>
                    </a:cubicBezTo>
                    <a:cubicBezTo>
                      <a:pt x="1806" y="8269"/>
                      <a:pt x="1909" y="8528"/>
                      <a:pt x="2055" y="8797"/>
                    </a:cubicBezTo>
                    <a:cubicBezTo>
                      <a:pt x="2179" y="9046"/>
                      <a:pt x="2345" y="9295"/>
                      <a:pt x="2532" y="9534"/>
                    </a:cubicBezTo>
                    <a:cubicBezTo>
                      <a:pt x="2885" y="9991"/>
                      <a:pt x="3341" y="10415"/>
                      <a:pt x="3870" y="10789"/>
                    </a:cubicBezTo>
                    <a:cubicBezTo>
                      <a:pt x="4368" y="11142"/>
                      <a:pt x="4918" y="11443"/>
                      <a:pt x="5519" y="11671"/>
                    </a:cubicBezTo>
                    <a:cubicBezTo>
                      <a:pt x="6111" y="11899"/>
                      <a:pt x="6702" y="12044"/>
                      <a:pt x="7283" y="12117"/>
                    </a:cubicBezTo>
                    <a:cubicBezTo>
                      <a:pt x="7511" y="12137"/>
                      <a:pt x="7750" y="12158"/>
                      <a:pt x="7978" y="12158"/>
                    </a:cubicBezTo>
                    <a:cubicBezTo>
                      <a:pt x="8030" y="12158"/>
                      <a:pt x="8082" y="12148"/>
                      <a:pt x="8144" y="12148"/>
                    </a:cubicBezTo>
                    <a:cubicBezTo>
                      <a:pt x="8445" y="12137"/>
                      <a:pt x="8766" y="12107"/>
                      <a:pt x="9078" y="12034"/>
                    </a:cubicBezTo>
                    <a:cubicBezTo>
                      <a:pt x="9659" y="11909"/>
                      <a:pt x="10208" y="11671"/>
                      <a:pt x="10675" y="11349"/>
                    </a:cubicBezTo>
                    <a:cubicBezTo>
                      <a:pt x="10893" y="11194"/>
                      <a:pt x="11111" y="11007"/>
                      <a:pt x="11307" y="10810"/>
                    </a:cubicBezTo>
                    <a:cubicBezTo>
                      <a:pt x="11484" y="10623"/>
                      <a:pt x="11660" y="10405"/>
                      <a:pt x="11826" y="10157"/>
                    </a:cubicBezTo>
                    <a:cubicBezTo>
                      <a:pt x="12127" y="9721"/>
                      <a:pt x="12376" y="9202"/>
                      <a:pt x="12563" y="8611"/>
                    </a:cubicBezTo>
                    <a:cubicBezTo>
                      <a:pt x="12739" y="8082"/>
                      <a:pt x="12863" y="7480"/>
                      <a:pt x="12936" y="6847"/>
                    </a:cubicBezTo>
                    <a:cubicBezTo>
                      <a:pt x="12999" y="6298"/>
                      <a:pt x="13040" y="5727"/>
                      <a:pt x="13040" y="5157"/>
                    </a:cubicBezTo>
                    <a:cubicBezTo>
                      <a:pt x="13061" y="4482"/>
                      <a:pt x="13029" y="3870"/>
                      <a:pt x="12957" y="3279"/>
                    </a:cubicBezTo>
                    <a:cubicBezTo>
                      <a:pt x="12863" y="2584"/>
                      <a:pt x="12729" y="1993"/>
                      <a:pt x="12522" y="1464"/>
                    </a:cubicBezTo>
                    <a:cubicBezTo>
                      <a:pt x="12303" y="883"/>
                      <a:pt x="12003" y="406"/>
                      <a:pt x="11639" y="32"/>
                    </a:cubicBezTo>
                    <a:cubicBezTo>
                      <a:pt x="11619" y="22"/>
                      <a:pt x="11598" y="12"/>
                      <a:pt x="11567" y="12"/>
                    </a:cubicBezTo>
                    <a:cubicBezTo>
                      <a:pt x="11546" y="1"/>
                      <a:pt x="11526" y="1"/>
                      <a:pt x="11505" y="1"/>
                    </a:cubicBezTo>
                    <a:close/>
                  </a:path>
                </a:pathLst>
              </a:custGeom>
              <a:solidFill>
                <a:srgbClr val="EC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7"/>
              <p:cNvSpPr/>
              <p:nvPr/>
            </p:nvSpPr>
            <p:spPr>
              <a:xfrm>
                <a:off x="6045172" y="715821"/>
                <a:ext cx="793685" cy="447244"/>
              </a:xfrm>
              <a:custGeom>
                <a:rect b="b" l="l" r="r" t="t"/>
                <a:pathLst>
                  <a:path extrusionOk="0" h="6074" w="10779">
                    <a:moveTo>
                      <a:pt x="10778" y="3420"/>
                    </a:moveTo>
                    <a:cubicBezTo>
                      <a:pt x="10778" y="3421"/>
                      <a:pt x="10778" y="3423"/>
                      <a:pt x="10778" y="3424"/>
                    </a:cubicBezTo>
                    <a:cubicBezTo>
                      <a:pt x="10778" y="3423"/>
                      <a:pt x="10778" y="3421"/>
                      <a:pt x="10778" y="3420"/>
                    </a:cubicBezTo>
                    <a:close/>
                    <a:moveTo>
                      <a:pt x="9274" y="1"/>
                    </a:moveTo>
                    <a:cubicBezTo>
                      <a:pt x="8569" y="1"/>
                      <a:pt x="7832" y="135"/>
                      <a:pt x="7002" y="395"/>
                    </a:cubicBezTo>
                    <a:cubicBezTo>
                      <a:pt x="6308" y="613"/>
                      <a:pt x="5592" y="934"/>
                      <a:pt x="4783" y="1359"/>
                    </a:cubicBezTo>
                    <a:cubicBezTo>
                      <a:pt x="4150" y="1702"/>
                      <a:pt x="3476" y="2117"/>
                      <a:pt x="2802" y="2573"/>
                    </a:cubicBezTo>
                    <a:cubicBezTo>
                      <a:pt x="2065" y="3071"/>
                      <a:pt x="1495" y="3538"/>
                      <a:pt x="1018" y="4036"/>
                    </a:cubicBezTo>
                    <a:cubicBezTo>
                      <a:pt x="852" y="4212"/>
                      <a:pt x="696" y="4399"/>
                      <a:pt x="550" y="4586"/>
                    </a:cubicBezTo>
                    <a:cubicBezTo>
                      <a:pt x="478" y="4679"/>
                      <a:pt x="416" y="4782"/>
                      <a:pt x="343" y="4886"/>
                    </a:cubicBezTo>
                    <a:cubicBezTo>
                      <a:pt x="281" y="4980"/>
                      <a:pt x="218" y="5084"/>
                      <a:pt x="167" y="5177"/>
                    </a:cubicBezTo>
                    <a:lnTo>
                      <a:pt x="125" y="5239"/>
                    </a:lnTo>
                    <a:cubicBezTo>
                      <a:pt x="84" y="5208"/>
                      <a:pt x="42" y="5177"/>
                      <a:pt x="1" y="5156"/>
                    </a:cubicBezTo>
                    <a:lnTo>
                      <a:pt x="1" y="5156"/>
                    </a:lnTo>
                    <a:cubicBezTo>
                      <a:pt x="52" y="5218"/>
                      <a:pt x="115" y="5280"/>
                      <a:pt x="177" y="5343"/>
                    </a:cubicBezTo>
                    <a:cubicBezTo>
                      <a:pt x="291" y="5446"/>
                      <a:pt x="405" y="5540"/>
                      <a:pt x="530" y="5633"/>
                    </a:cubicBezTo>
                    <a:cubicBezTo>
                      <a:pt x="623" y="5695"/>
                      <a:pt x="706" y="5758"/>
                      <a:pt x="799" y="5810"/>
                    </a:cubicBezTo>
                    <a:cubicBezTo>
                      <a:pt x="903" y="5851"/>
                      <a:pt x="997" y="5903"/>
                      <a:pt x="1101" y="5944"/>
                    </a:cubicBezTo>
                    <a:lnTo>
                      <a:pt x="1090" y="5934"/>
                    </a:lnTo>
                    <a:lnTo>
                      <a:pt x="1090" y="5934"/>
                    </a:lnTo>
                    <a:cubicBezTo>
                      <a:pt x="1173" y="5965"/>
                      <a:pt x="1266" y="5997"/>
                      <a:pt x="1349" y="6017"/>
                    </a:cubicBezTo>
                    <a:cubicBezTo>
                      <a:pt x="1432" y="6038"/>
                      <a:pt x="1525" y="6048"/>
                      <a:pt x="1608" y="6059"/>
                    </a:cubicBezTo>
                    <a:lnTo>
                      <a:pt x="1619" y="6059"/>
                    </a:lnTo>
                    <a:cubicBezTo>
                      <a:pt x="1685" y="6066"/>
                      <a:pt x="1745" y="6073"/>
                      <a:pt x="1808" y="6073"/>
                    </a:cubicBezTo>
                    <a:cubicBezTo>
                      <a:pt x="1834" y="6073"/>
                      <a:pt x="1861" y="6072"/>
                      <a:pt x="1889" y="6069"/>
                    </a:cubicBezTo>
                    <a:cubicBezTo>
                      <a:pt x="1982" y="6069"/>
                      <a:pt x="2076" y="6059"/>
                      <a:pt x="2169" y="6048"/>
                    </a:cubicBezTo>
                    <a:lnTo>
                      <a:pt x="2159" y="6048"/>
                    </a:lnTo>
                    <a:cubicBezTo>
                      <a:pt x="2262" y="6038"/>
                      <a:pt x="2366" y="6007"/>
                      <a:pt x="2459" y="5986"/>
                    </a:cubicBezTo>
                    <a:cubicBezTo>
                      <a:pt x="2573" y="5944"/>
                      <a:pt x="2677" y="5914"/>
                      <a:pt x="2781" y="5861"/>
                    </a:cubicBezTo>
                    <a:cubicBezTo>
                      <a:pt x="3102" y="5716"/>
                      <a:pt x="3403" y="5519"/>
                      <a:pt x="3683" y="5291"/>
                    </a:cubicBezTo>
                    <a:cubicBezTo>
                      <a:pt x="3849" y="5156"/>
                      <a:pt x="4005" y="5021"/>
                      <a:pt x="4139" y="4865"/>
                    </a:cubicBezTo>
                    <a:cubicBezTo>
                      <a:pt x="4285" y="4720"/>
                      <a:pt x="4409" y="4565"/>
                      <a:pt x="4534" y="4399"/>
                    </a:cubicBezTo>
                    <a:lnTo>
                      <a:pt x="4752" y="4056"/>
                    </a:lnTo>
                    <a:cubicBezTo>
                      <a:pt x="4814" y="3953"/>
                      <a:pt x="4866" y="3839"/>
                      <a:pt x="4918" y="3714"/>
                    </a:cubicBezTo>
                    <a:cubicBezTo>
                      <a:pt x="4918" y="3714"/>
                      <a:pt x="4928" y="3714"/>
                      <a:pt x="4928" y="3704"/>
                    </a:cubicBezTo>
                    <a:cubicBezTo>
                      <a:pt x="4918" y="3704"/>
                      <a:pt x="4918" y="3694"/>
                      <a:pt x="4918" y="3683"/>
                    </a:cubicBezTo>
                    <a:cubicBezTo>
                      <a:pt x="4928" y="3673"/>
                      <a:pt x="4928" y="3662"/>
                      <a:pt x="4939" y="3662"/>
                    </a:cubicBezTo>
                    <a:cubicBezTo>
                      <a:pt x="4949" y="3652"/>
                      <a:pt x="4959" y="3652"/>
                      <a:pt x="4959" y="3652"/>
                    </a:cubicBezTo>
                    <a:cubicBezTo>
                      <a:pt x="5052" y="3694"/>
                      <a:pt x="5146" y="3724"/>
                      <a:pt x="5250" y="3745"/>
                    </a:cubicBezTo>
                    <a:cubicBezTo>
                      <a:pt x="5312" y="3756"/>
                      <a:pt x="5384" y="3766"/>
                      <a:pt x="5457" y="3777"/>
                    </a:cubicBezTo>
                    <a:cubicBezTo>
                      <a:pt x="5550" y="3787"/>
                      <a:pt x="5654" y="3787"/>
                      <a:pt x="5748" y="3787"/>
                    </a:cubicBezTo>
                    <a:cubicBezTo>
                      <a:pt x="5841" y="3787"/>
                      <a:pt x="5934" y="3777"/>
                      <a:pt x="6027" y="3766"/>
                    </a:cubicBezTo>
                    <a:cubicBezTo>
                      <a:pt x="6152" y="3745"/>
                      <a:pt x="6287" y="3714"/>
                      <a:pt x="6412" y="3673"/>
                    </a:cubicBezTo>
                    <a:cubicBezTo>
                      <a:pt x="6536" y="3641"/>
                      <a:pt x="6660" y="3590"/>
                      <a:pt x="6785" y="3538"/>
                    </a:cubicBezTo>
                    <a:cubicBezTo>
                      <a:pt x="7138" y="3372"/>
                      <a:pt x="7459" y="3164"/>
                      <a:pt x="7760" y="2926"/>
                    </a:cubicBezTo>
                    <a:lnTo>
                      <a:pt x="7760" y="2926"/>
                    </a:lnTo>
                    <a:lnTo>
                      <a:pt x="7749" y="2936"/>
                    </a:lnTo>
                    <a:cubicBezTo>
                      <a:pt x="8102" y="2646"/>
                      <a:pt x="8413" y="2314"/>
                      <a:pt x="8683" y="1951"/>
                    </a:cubicBezTo>
                    <a:cubicBezTo>
                      <a:pt x="8682" y="1951"/>
                      <a:pt x="8681" y="1951"/>
                      <a:pt x="8680" y="1951"/>
                    </a:cubicBezTo>
                    <a:lnTo>
                      <a:pt x="8680" y="1951"/>
                    </a:lnTo>
                    <a:cubicBezTo>
                      <a:pt x="8864" y="1684"/>
                      <a:pt x="9027" y="1408"/>
                      <a:pt x="9150" y="1100"/>
                    </a:cubicBezTo>
                    <a:lnTo>
                      <a:pt x="9150" y="1100"/>
                    </a:lnTo>
                    <a:lnTo>
                      <a:pt x="9139" y="1110"/>
                    </a:lnTo>
                    <a:lnTo>
                      <a:pt x="9171" y="1038"/>
                    </a:lnTo>
                    <a:cubicBezTo>
                      <a:pt x="9171" y="1027"/>
                      <a:pt x="9181" y="1017"/>
                      <a:pt x="9181" y="1017"/>
                    </a:cubicBezTo>
                    <a:cubicBezTo>
                      <a:pt x="9192" y="1007"/>
                      <a:pt x="9192" y="1007"/>
                      <a:pt x="9201" y="1007"/>
                    </a:cubicBezTo>
                    <a:lnTo>
                      <a:pt x="9212" y="1007"/>
                    </a:lnTo>
                    <a:cubicBezTo>
                      <a:pt x="9222" y="1017"/>
                      <a:pt x="9243" y="1027"/>
                      <a:pt x="9233" y="1048"/>
                    </a:cubicBezTo>
                    <a:cubicBezTo>
                      <a:pt x="9378" y="1142"/>
                      <a:pt x="9513" y="1266"/>
                      <a:pt x="9616" y="1412"/>
                    </a:cubicBezTo>
                    <a:cubicBezTo>
                      <a:pt x="9720" y="1546"/>
                      <a:pt x="9814" y="1691"/>
                      <a:pt x="9907" y="1837"/>
                    </a:cubicBezTo>
                    <a:cubicBezTo>
                      <a:pt x="10011" y="1993"/>
                      <a:pt x="10114" y="2159"/>
                      <a:pt x="10208" y="2314"/>
                    </a:cubicBezTo>
                    <a:cubicBezTo>
                      <a:pt x="10416" y="2666"/>
                      <a:pt x="10612" y="3019"/>
                      <a:pt x="10768" y="3392"/>
                    </a:cubicBezTo>
                    <a:cubicBezTo>
                      <a:pt x="10777" y="3402"/>
                      <a:pt x="10778" y="3411"/>
                      <a:pt x="10778" y="3420"/>
                    </a:cubicBezTo>
                    <a:lnTo>
                      <a:pt x="10778" y="3420"/>
                    </a:lnTo>
                    <a:cubicBezTo>
                      <a:pt x="10778" y="3370"/>
                      <a:pt x="10768" y="3329"/>
                      <a:pt x="10768" y="3289"/>
                    </a:cubicBezTo>
                    <a:cubicBezTo>
                      <a:pt x="10674" y="2594"/>
                      <a:pt x="10540" y="2003"/>
                      <a:pt x="10342" y="1474"/>
                    </a:cubicBezTo>
                    <a:cubicBezTo>
                      <a:pt x="10114" y="893"/>
                      <a:pt x="9814" y="416"/>
                      <a:pt x="9450" y="42"/>
                    </a:cubicBezTo>
                    <a:cubicBezTo>
                      <a:pt x="9430" y="32"/>
                      <a:pt x="9409" y="22"/>
                      <a:pt x="9378" y="22"/>
                    </a:cubicBezTo>
                    <a:cubicBezTo>
                      <a:pt x="9357" y="11"/>
                      <a:pt x="9347" y="1"/>
                      <a:pt x="9316" y="1"/>
                    </a:cubicBez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7"/>
              <p:cNvSpPr/>
              <p:nvPr/>
            </p:nvSpPr>
            <p:spPr>
              <a:xfrm>
                <a:off x="5883993" y="1178667"/>
                <a:ext cx="521834" cy="427805"/>
              </a:xfrm>
              <a:custGeom>
                <a:rect b="b" l="l" r="r" t="t"/>
                <a:pathLst>
                  <a:path extrusionOk="0" h="5810" w="7087">
                    <a:moveTo>
                      <a:pt x="1" y="1"/>
                    </a:moveTo>
                    <a:cubicBezTo>
                      <a:pt x="1" y="84"/>
                      <a:pt x="12" y="167"/>
                      <a:pt x="12" y="250"/>
                    </a:cubicBezTo>
                    <a:cubicBezTo>
                      <a:pt x="53" y="613"/>
                      <a:pt x="188" y="955"/>
                      <a:pt x="385" y="1235"/>
                    </a:cubicBezTo>
                    <a:cubicBezTo>
                      <a:pt x="540" y="1442"/>
                      <a:pt x="748" y="1598"/>
                      <a:pt x="976" y="1691"/>
                    </a:cubicBezTo>
                    <a:cubicBezTo>
                      <a:pt x="1100" y="1744"/>
                      <a:pt x="1236" y="1764"/>
                      <a:pt x="1370" y="1774"/>
                    </a:cubicBezTo>
                    <a:lnTo>
                      <a:pt x="1598" y="1774"/>
                    </a:lnTo>
                    <a:cubicBezTo>
                      <a:pt x="1640" y="1764"/>
                      <a:pt x="1692" y="1764"/>
                      <a:pt x="1734" y="1754"/>
                    </a:cubicBezTo>
                    <a:cubicBezTo>
                      <a:pt x="1806" y="1993"/>
                      <a:pt x="1900" y="2252"/>
                      <a:pt x="2045" y="2521"/>
                    </a:cubicBezTo>
                    <a:cubicBezTo>
                      <a:pt x="2179" y="2770"/>
                      <a:pt x="2335" y="3019"/>
                      <a:pt x="2532" y="3268"/>
                    </a:cubicBezTo>
                    <a:cubicBezTo>
                      <a:pt x="2885" y="3725"/>
                      <a:pt x="3341" y="4139"/>
                      <a:pt x="3870" y="4524"/>
                    </a:cubicBezTo>
                    <a:cubicBezTo>
                      <a:pt x="4368" y="4866"/>
                      <a:pt x="4918" y="5167"/>
                      <a:pt x="5519" y="5395"/>
                    </a:cubicBezTo>
                    <a:cubicBezTo>
                      <a:pt x="6038" y="5592"/>
                      <a:pt x="6567" y="5737"/>
                      <a:pt x="7086" y="5810"/>
                    </a:cubicBezTo>
                    <a:cubicBezTo>
                      <a:pt x="6816" y="5748"/>
                      <a:pt x="6557" y="5675"/>
                      <a:pt x="6308" y="5571"/>
                    </a:cubicBezTo>
                    <a:cubicBezTo>
                      <a:pt x="5945" y="5436"/>
                      <a:pt x="5602" y="5280"/>
                      <a:pt x="5270" y="5094"/>
                    </a:cubicBezTo>
                    <a:cubicBezTo>
                      <a:pt x="4970" y="4939"/>
                      <a:pt x="4680" y="4752"/>
                      <a:pt x="4399" y="4554"/>
                    </a:cubicBezTo>
                    <a:cubicBezTo>
                      <a:pt x="3850" y="4160"/>
                      <a:pt x="3352" y="3694"/>
                      <a:pt x="2916" y="3175"/>
                    </a:cubicBezTo>
                    <a:cubicBezTo>
                      <a:pt x="2698" y="2905"/>
                      <a:pt x="2501" y="2625"/>
                      <a:pt x="2324" y="2335"/>
                    </a:cubicBezTo>
                    <a:cubicBezTo>
                      <a:pt x="2138" y="2044"/>
                      <a:pt x="1983" y="1744"/>
                      <a:pt x="1837" y="1432"/>
                    </a:cubicBezTo>
                    <a:cubicBezTo>
                      <a:pt x="1744" y="1455"/>
                      <a:pt x="1640" y="1467"/>
                      <a:pt x="1536" y="1467"/>
                    </a:cubicBezTo>
                    <a:cubicBezTo>
                      <a:pt x="1501" y="1467"/>
                      <a:pt x="1466" y="1466"/>
                      <a:pt x="1432" y="1463"/>
                    </a:cubicBezTo>
                    <a:cubicBezTo>
                      <a:pt x="1308" y="1453"/>
                      <a:pt x="1173" y="1422"/>
                      <a:pt x="1049" y="1370"/>
                    </a:cubicBezTo>
                    <a:cubicBezTo>
                      <a:pt x="924" y="1318"/>
                      <a:pt x="810" y="1256"/>
                      <a:pt x="706" y="1173"/>
                    </a:cubicBezTo>
                    <a:cubicBezTo>
                      <a:pt x="602" y="1080"/>
                      <a:pt x="510" y="986"/>
                      <a:pt x="427" y="882"/>
                    </a:cubicBezTo>
                    <a:cubicBezTo>
                      <a:pt x="250" y="665"/>
                      <a:pt x="115" y="405"/>
                      <a:pt x="42" y="146"/>
                    </a:cubicBezTo>
                    <a:cubicBezTo>
                      <a:pt x="32" y="94"/>
                      <a:pt x="12" y="52"/>
                      <a:pt x="1" y="1"/>
                    </a:cubicBez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6544689" y="976255"/>
                <a:ext cx="74" cy="74"/>
              </a:xfrm>
              <a:custGeom>
                <a:rect b="b" l="l" r="r" t="t"/>
                <a:pathLst>
                  <a:path extrusionOk="0" h="1" w="1">
                    <a:moveTo>
                      <a:pt x="1" y="1"/>
                    </a:move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6316283" y="1105404"/>
                <a:ext cx="74" cy="74"/>
              </a:xfrm>
              <a:custGeom>
                <a:rect b="b" l="l" r="r" t="t"/>
                <a:pathLst>
                  <a:path extrusionOk="0" h="1" w="1">
                    <a:moveTo>
                      <a:pt x="1" y="0"/>
                    </a:move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6316283" y="1105404"/>
                <a:ext cx="74" cy="74"/>
              </a:xfrm>
              <a:custGeom>
                <a:rect b="b" l="l" r="r" t="t"/>
                <a:pathLst>
                  <a:path extrusionOk="0" h="1" w="1">
                    <a:moveTo>
                      <a:pt x="1" y="0"/>
                    </a:move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6544689" y="976255"/>
                <a:ext cx="74" cy="74"/>
              </a:xfrm>
              <a:custGeom>
                <a:rect b="b" l="l" r="r" t="t"/>
                <a:pathLst>
                  <a:path extrusionOk="0" h="1" w="1">
                    <a:moveTo>
                      <a:pt x="1" y="1"/>
                    </a:moveTo>
                    <a:lnTo>
                      <a:pt x="1" y="1"/>
                    </a:lnTo>
                    <a:lnTo>
                      <a:pt x="1" y="1"/>
                    </a:ln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6544689" y="976255"/>
                <a:ext cx="74" cy="74"/>
              </a:xfrm>
              <a:custGeom>
                <a:rect b="b" l="l" r="r" t="t"/>
                <a:pathLst>
                  <a:path extrusionOk="0" h="1" w="1">
                    <a:moveTo>
                      <a:pt x="1" y="1"/>
                    </a:move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6378944" y="1039725"/>
                <a:ext cx="74" cy="74"/>
              </a:xfrm>
              <a:custGeom>
                <a:rect b="b" l="l" r="r" t="t"/>
                <a:pathLst>
                  <a:path extrusionOk="0" h="1" w="1">
                    <a:moveTo>
                      <a:pt x="1" y="0"/>
                    </a:moveTo>
                    <a:lnTo>
                      <a:pt x="1" y="0"/>
                    </a:ln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5961895" y="1126757"/>
                <a:ext cx="35270" cy="129446"/>
              </a:xfrm>
              <a:custGeom>
                <a:rect b="b" l="l" r="r" t="t"/>
                <a:pathLst>
                  <a:path extrusionOk="0" h="1758" w="479">
                    <a:moveTo>
                      <a:pt x="385" y="1"/>
                    </a:moveTo>
                    <a:cubicBezTo>
                      <a:pt x="364" y="1"/>
                      <a:pt x="344" y="11"/>
                      <a:pt x="333" y="21"/>
                    </a:cubicBezTo>
                    <a:cubicBezTo>
                      <a:pt x="302" y="42"/>
                      <a:pt x="281" y="63"/>
                      <a:pt x="261" y="84"/>
                    </a:cubicBezTo>
                    <a:cubicBezTo>
                      <a:pt x="229" y="114"/>
                      <a:pt x="208" y="146"/>
                      <a:pt x="178" y="177"/>
                    </a:cubicBezTo>
                    <a:cubicBezTo>
                      <a:pt x="136" y="239"/>
                      <a:pt x="105" y="312"/>
                      <a:pt x="74" y="395"/>
                    </a:cubicBezTo>
                    <a:cubicBezTo>
                      <a:pt x="53" y="457"/>
                      <a:pt x="32" y="529"/>
                      <a:pt x="22" y="612"/>
                    </a:cubicBezTo>
                    <a:cubicBezTo>
                      <a:pt x="12" y="685"/>
                      <a:pt x="1" y="768"/>
                      <a:pt x="1" y="851"/>
                    </a:cubicBezTo>
                    <a:cubicBezTo>
                      <a:pt x="12" y="1162"/>
                      <a:pt x="105" y="1474"/>
                      <a:pt x="271" y="1733"/>
                    </a:cubicBezTo>
                    <a:cubicBezTo>
                      <a:pt x="286" y="1748"/>
                      <a:pt x="296" y="1758"/>
                      <a:pt x="308" y="1758"/>
                    </a:cubicBezTo>
                    <a:cubicBezTo>
                      <a:pt x="312" y="1758"/>
                      <a:pt x="317" y="1756"/>
                      <a:pt x="323" y="1753"/>
                    </a:cubicBezTo>
                    <a:cubicBezTo>
                      <a:pt x="344" y="1743"/>
                      <a:pt x="354" y="1723"/>
                      <a:pt x="344" y="1702"/>
                    </a:cubicBezTo>
                    <a:cubicBezTo>
                      <a:pt x="291" y="1629"/>
                      <a:pt x="261" y="1546"/>
                      <a:pt x="229" y="1463"/>
                    </a:cubicBezTo>
                    <a:cubicBezTo>
                      <a:pt x="178" y="1318"/>
                      <a:pt x="157" y="1172"/>
                      <a:pt x="146" y="1027"/>
                    </a:cubicBezTo>
                    <a:cubicBezTo>
                      <a:pt x="136" y="903"/>
                      <a:pt x="146" y="778"/>
                      <a:pt x="167" y="665"/>
                    </a:cubicBezTo>
                    <a:cubicBezTo>
                      <a:pt x="188" y="571"/>
                      <a:pt x="208" y="478"/>
                      <a:pt x="250" y="395"/>
                    </a:cubicBezTo>
                    <a:cubicBezTo>
                      <a:pt x="291" y="322"/>
                      <a:pt x="333" y="260"/>
                      <a:pt x="374" y="208"/>
                    </a:cubicBezTo>
                    <a:lnTo>
                      <a:pt x="437" y="146"/>
                    </a:lnTo>
                    <a:cubicBezTo>
                      <a:pt x="468" y="114"/>
                      <a:pt x="478" y="63"/>
                      <a:pt x="447" y="31"/>
                    </a:cubicBezTo>
                    <a:cubicBezTo>
                      <a:pt x="427" y="11"/>
                      <a:pt x="406" y="1"/>
                      <a:pt x="385" y="1"/>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5923754" y="1122928"/>
                <a:ext cx="63471" cy="19365"/>
              </a:xfrm>
              <a:custGeom>
                <a:rect b="b" l="l" r="r" t="t"/>
                <a:pathLst>
                  <a:path extrusionOk="0" h="263" w="862">
                    <a:moveTo>
                      <a:pt x="447" y="0"/>
                    </a:moveTo>
                    <a:cubicBezTo>
                      <a:pt x="436" y="0"/>
                      <a:pt x="426" y="0"/>
                      <a:pt x="415" y="11"/>
                    </a:cubicBezTo>
                    <a:cubicBezTo>
                      <a:pt x="270" y="11"/>
                      <a:pt x="136" y="53"/>
                      <a:pt x="32" y="146"/>
                    </a:cubicBezTo>
                    <a:cubicBezTo>
                      <a:pt x="0" y="166"/>
                      <a:pt x="0" y="208"/>
                      <a:pt x="21" y="229"/>
                    </a:cubicBezTo>
                    <a:cubicBezTo>
                      <a:pt x="31" y="239"/>
                      <a:pt x="44" y="244"/>
                      <a:pt x="59" y="244"/>
                    </a:cubicBezTo>
                    <a:cubicBezTo>
                      <a:pt x="73" y="244"/>
                      <a:pt x="89" y="239"/>
                      <a:pt x="104" y="229"/>
                    </a:cubicBezTo>
                    <a:cubicBezTo>
                      <a:pt x="104" y="229"/>
                      <a:pt x="115" y="219"/>
                      <a:pt x="125" y="219"/>
                    </a:cubicBezTo>
                    <a:cubicBezTo>
                      <a:pt x="145" y="198"/>
                      <a:pt x="177" y="187"/>
                      <a:pt x="208" y="166"/>
                    </a:cubicBezTo>
                    <a:cubicBezTo>
                      <a:pt x="249" y="156"/>
                      <a:pt x="291" y="146"/>
                      <a:pt x="332" y="146"/>
                    </a:cubicBezTo>
                    <a:cubicBezTo>
                      <a:pt x="384" y="146"/>
                      <a:pt x="436" y="146"/>
                      <a:pt x="488" y="156"/>
                    </a:cubicBezTo>
                    <a:cubicBezTo>
                      <a:pt x="540" y="166"/>
                      <a:pt x="592" y="187"/>
                      <a:pt x="633" y="208"/>
                    </a:cubicBezTo>
                    <a:cubicBezTo>
                      <a:pt x="664" y="219"/>
                      <a:pt x="685" y="229"/>
                      <a:pt x="706" y="249"/>
                    </a:cubicBezTo>
                    <a:cubicBezTo>
                      <a:pt x="723" y="258"/>
                      <a:pt x="742" y="263"/>
                      <a:pt x="760" y="263"/>
                    </a:cubicBezTo>
                    <a:cubicBezTo>
                      <a:pt x="787" y="263"/>
                      <a:pt x="812" y="253"/>
                      <a:pt x="830" y="229"/>
                    </a:cubicBezTo>
                    <a:cubicBezTo>
                      <a:pt x="862" y="187"/>
                      <a:pt x="841" y="136"/>
                      <a:pt x="809" y="104"/>
                    </a:cubicBezTo>
                    <a:cubicBezTo>
                      <a:pt x="706" y="32"/>
                      <a:pt x="571" y="0"/>
                      <a:pt x="447" y="0"/>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5910794" y="1648435"/>
                <a:ext cx="1048011" cy="1563586"/>
              </a:xfrm>
              <a:custGeom>
                <a:rect b="b" l="l" r="r" t="t"/>
                <a:pathLst>
                  <a:path extrusionOk="0" h="21235" w="14233">
                    <a:moveTo>
                      <a:pt x="2624" y="0"/>
                    </a:moveTo>
                    <a:lnTo>
                      <a:pt x="2614" y="11"/>
                    </a:lnTo>
                    <a:cubicBezTo>
                      <a:pt x="2594" y="11"/>
                      <a:pt x="2573" y="32"/>
                      <a:pt x="2552" y="52"/>
                    </a:cubicBezTo>
                    <a:cubicBezTo>
                      <a:pt x="2541" y="73"/>
                      <a:pt x="2531" y="104"/>
                      <a:pt x="2541" y="135"/>
                    </a:cubicBezTo>
                    <a:cubicBezTo>
                      <a:pt x="2552" y="187"/>
                      <a:pt x="2573" y="239"/>
                      <a:pt x="2583" y="281"/>
                    </a:cubicBezTo>
                    <a:cubicBezTo>
                      <a:pt x="2552" y="301"/>
                      <a:pt x="2531" y="332"/>
                      <a:pt x="2531" y="363"/>
                    </a:cubicBezTo>
                    <a:cubicBezTo>
                      <a:pt x="2521" y="519"/>
                      <a:pt x="2490" y="664"/>
                      <a:pt x="2458" y="830"/>
                    </a:cubicBezTo>
                    <a:cubicBezTo>
                      <a:pt x="2458" y="841"/>
                      <a:pt x="2458" y="851"/>
                      <a:pt x="2448" y="851"/>
                    </a:cubicBezTo>
                    <a:cubicBezTo>
                      <a:pt x="2407" y="1069"/>
                      <a:pt x="2324" y="1297"/>
                      <a:pt x="2220" y="1546"/>
                    </a:cubicBezTo>
                    <a:cubicBezTo>
                      <a:pt x="2126" y="1784"/>
                      <a:pt x="2002" y="2023"/>
                      <a:pt x="1909" y="2199"/>
                    </a:cubicBezTo>
                    <a:lnTo>
                      <a:pt x="1909" y="2210"/>
                    </a:lnTo>
                    <a:cubicBezTo>
                      <a:pt x="1909" y="2210"/>
                      <a:pt x="1909" y="2210"/>
                      <a:pt x="1909" y="2210"/>
                    </a:cubicBezTo>
                    <a:lnTo>
                      <a:pt x="1909" y="2210"/>
                    </a:lnTo>
                    <a:cubicBezTo>
                      <a:pt x="1898" y="2210"/>
                      <a:pt x="1898" y="2220"/>
                      <a:pt x="1898" y="2220"/>
                    </a:cubicBezTo>
                    <a:lnTo>
                      <a:pt x="1909" y="2210"/>
                    </a:lnTo>
                    <a:lnTo>
                      <a:pt x="1909" y="2210"/>
                    </a:lnTo>
                    <a:cubicBezTo>
                      <a:pt x="1826" y="2344"/>
                      <a:pt x="1753" y="2480"/>
                      <a:pt x="1681" y="2614"/>
                    </a:cubicBezTo>
                    <a:cubicBezTo>
                      <a:pt x="1536" y="2884"/>
                      <a:pt x="1380" y="3164"/>
                      <a:pt x="1245" y="3444"/>
                    </a:cubicBezTo>
                    <a:cubicBezTo>
                      <a:pt x="1141" y="3662"/>
                      <a:pt x="1048" y="3890"/>
                      <a:pt x="975" y="4108"/>
                    </a:cubicBezTo>
                    <a:cubicBezTo>
                      <a:pt x="882" y="4367"/>
                      <a:pt x="830" y="4637"/>
                      <a:pt x="789" y="4865"/>
                    </a:cubicBezTo>
                    <a:cubicBezTo>
                      <a:pt x="602" y="5840"/>
                      <a:pt x="550" y="6899"/>
                      <a:pt x="623" y="8309"/>
                    </a:cubicBezTo>
                    <a:cubicBezTo>
                      <a:pt x="653" y="8983"/>
                      <a:pt x="716" y="9668"/>
                      <a:pt x="778" y="10332"/>
                    </a:cubicBezTo>
                    <a:cubicBezTo>
                      <a:pt x="840" y="11048"/>
                      <a:pt x="902" y="11795"/>
                      <a:pt x="944" y="12531"/>
                    </a:cubicBezTo>
                    <a:lnTo>
                      <a:pt x="944" y="12541"/>
                    </a:lnTo>
                    <a:cubicBezTo>
                      <a:pt x="955" y="12956"/>
                      <a:pt x="965" y="13340"/>
                      <a:pt x="955" y="13692"/>
                    </a:cubicBezTo>
                    <a:cubicBezTo>
                      <a:pt x="955" y="14056"/>
                      <a:pt x="934" y="14429"/>
                      <a:pt x="902" y="14844"/>
                    </a:cubicBezTo>
                    <a:cubicBezTo>
                      <a:pt x="830" y="15653"/>
                      <a:pt x="716" y="16421"/>
                      <a:pt x="560" y="17157"/>
                    </a:cubicBezTo>
                    <a:lnTo>
                      <a:pt x="550" y="17168"/>
                    </a:lnTo>
                    <a:cubicBezTo>
                      <a:pt x="404" y="17811"/>
                      <a:pt x="218" y="18423"/>
                      <a:pt x="0" y="18973"/>
                    </a:cubicBezTo>
                    <a:lnTo>
                      <a:pt x="0" y="19035"/>
                    </a:lnTo>
                    <a:cubicBezTo>
                      <a:pt x="0" y="19045"/>
                      <a:pt x="0" y="19056"/>
                      <a:pt x="10" y="19066"/>
                    </a:cubicBezTo>
                    <a:lnTo>
                      <a:pt x="10" y="19086"/>
                    </a:lnTo>
                    <a:cubicBezTo>
                      <a:pt x="10" y="19107"/>
                      <a:pt x="21" y="19128"/>
                      <a:pt x="52" y="19149"/>
                    </a:cubicBezTo>
                    <a:lnTo>
                      <a:pt x="93" y="19190"/>
                    </a:lnTo>
                    <a:cubicBezTo>
                      <a:pt x="653" y="19709"/>
                      <a:pt x="1359" y="20041"/>
                      <a:pt x="2023" y="20310"/>
                    </a:cubicBezTo>
                    <a:cubicBezTo>
                      <a:pt x="2324" y="20446"/>
                      <a:pt x="2728" y="20601"/>
                      <a:pt x="3143" y="20736"/>
                    </a:cubicBezTo>
                    <a:cubicBezTo>
                      <a:pt x="3537" y="20861"/>
                      <a:pt x="3963" y="20964"/>
                      <a:pt x="4408" y="21037"/>
                    </a:cubicBezTo>
                    <a:cubicBezTo>
                      <a:pt x="5145" y="21172"/>
                      <a:pt x="5923" y="21234"/>
                      <a:pt x="6794" y="21234"/>
                    </a:cubicBezTo>
                    <a:lnTo>
                      <a:pt x="6981" y="21234"/>
                    </a:lnTo>
                    <a:cubicBezTo>
                      <a:pt x="7822" y="21223"/>
                      <a:pt x="8641" y="21161"/>
                      <a:pt x="9398" y="21037"/>
                    </a:cubicBezTo>
                    <a:cubicBezTo>
                      <a:pt x="10238" y="20891"/>
                      <a:pt x="11026" y="20674"/>
                      <a:pt x="11732" y="20384"/>
                    </a:cubicBezTo>
                    <a:cubicBezTo>
                      <a:pt x="11919" y="20301"/>
                      <a:pt x="12095" y="20218"/>
                      <a:pt x="12282" y="20124"/>
                    </a:cubicBezTo>
                    <a:cubicBezTo>
                      <a:pt x="12479" y="20031"/>
                      <a:pt x="12665" y="19927"/>
                      <a:pt x="12801" y="19844"/>
                    </a:cubicBezTo>
                    <a:cubicBezTo>
                      <a:pt x="13070" y="19688"/>
                      <a:pt x="13433" y="19481"/>
                      <a:pt x="13755" y="19211"/>
                    </a:cubicBezTo>
                    <a:cubicBezTo>
                      <a:pt x="13921" y="19086"/>
                      <a:pt x="14066" y="18941"/>
                      <a:pt x="14180" y="18796"/>
                    </a:cubicBezTo>
                    <a:cubicBezTo>
                      <a:pt x="14211" y="18775"/>
                      <a:pt x="14232" y="18745"/>
                      <a:pt x="14232" y="18713"/>
                    </a:cubicBezTo>
                    <a:cubicBezTo>
                      <a:pt x="14221" y="18413"/>
                      <a:pt x="14201" y="18122"/>
                      <a:pt x="14180" y="17862"/>
                    </a:cubicBezTo>
                    <a:cubicBezTo>
                      <a:pt x="14159" y="17613"/>
                      <a:pt x="14138" y="17344"/>
                      <a:pt x="14097" y="17012"/>
                    </a:cubicBezTo>
                    <a:cubicBezTo>
                      <a:pt x="14035" y="16483"/>
                      <a:pt x="13962" y="15912"/>
                      <a:pt x="13848" y="15290"/>
                    </a:cubicBezTo>
                    <a:cubicBezTo>
                      <a:pt x="13672" y="14232"/>
                      <a:pt x="13444" y="13153"/>
                      <a:pt x="13226" y="12127"/>
                    </a:cubicBezTo>
                    <a:lnTo>
                      <a:pt x="13174" y="11857"/>
                    </a:lnTo>
                    <a:cubicBezTo>
                      <a:pt x="13070" y="11359"/>
                      <a:pt x="12956" y="10820"/>
                      <a:pt x="12852" y="10290"/>
                    </a:cubicBezTo>
                    <a:lnTo>
                      <a:pt x="12769" y="9865"/>
                    </a:lnTo>
                    <a:cubicBezTo>
                      <a:pt x="12728" y="9679"/>
                      <a:pt x="12697" y="9492"/>
                      <a:pt x="12655" y="9294"/>
                    </a:cubicBezTo>
                    <a:cubicBezTo>
                      <a:pt x="12479" y="8413"/>
                      <a:pt x="12333" y="7749"/>
                      <a:pt x="12178" y="7127"/>
                    </a:cubicBezTo>
                    <a:cubicBezTo>
                      <a:pt x="11960" y="6297"/>
                      <a:pt x="11732" y="5571"/>
                      <a:pt x="11483" y="4907"/>
                    </a:cubicBezTo>
                    <a:cubicBezTo>
                      <a:pt x="11182" y="4119"/>
                      <a:pt x="10851" y="3455"/>
                      <a:pt x="10477" y="2874"/>
                    </a:cubicBezTo>
                    <a:cubicBezTo>
                      <a:pt x="10134" y="2344"/>
                      <a:pt x="9761" y="1888"/>
                      <a:pt x="9346" y="1525"/>
                    </a:cubicBezTo>
                    <a:cubicBezTo>
                      <a:pt x="9129" y="1328"/>
                      <a:pt x="8900" y="1141"/>
                      <a:pt x="8661" y="996"/>
                    </a:cubicBezTo>
                    <a:cubicBezTo>
                      <a:pt x="8423" y="841"/>
                      <a:pt x="8154" y="705"/>
                      <a:pt x="7873" y="592"/>
                    </a:cubicBezTo>
                    <a:cubicBezTo>
                      <a:pt x="7873" y="581"/>
                      <a:pt x="7863" y="581"/>
                      <a:pt x="7842" y="581"/>
                    </a:cubicBezTo>
                    <a:lnTo>
                      <a:pt x="7832" y="581"/>
                    </a:lnTo>
                    <a:cubicBezTo>
                      <a:pt x="7811" y="571"/>
                      <a:pt x="7790" y="571"/>
                      <a:pt x="7769" y="571"/>
                    </a:cubicBezTo>
                    <a:cubicBezTo>
                      <a:pt x="7759" y="571"/>
                      <a:pt x="7749" y="571"/>
                      <a:pt x="7739" y="581"/>
                    </a:cubicBezTo>
                    <a:cubicBezTo>
                      <a:pt x="7686" y="602"/>
                      <a:pt x="7666" y="664"/>
                      <a:pt x="7697" y="716"/>
                    </a:cubicBezTo>
                    <a:cubicBezTo>
                      <a:pt x="7707" y="747"/>
                      <a:pt x="7718" y="788"/>
                      <a:pt x="7739" y="820"/>
                    </a:cubicBezTo>
                    <a:cubicBezTo>
                      <a:pt x="7780" y="934"/>
                      <a:pt x="7811" y="1069"/>
                      <a:pt x="7822" y="1193"/>
                    </a:cubicBezTo>
                    <a:cubicBezTo>
                      <a:pt x="7832" y="1307"/>
                      <a:pt x="7832" y="1432"/>
                      <a:pt x="7811" y="1546"/>
                    </a:cubicBezTo>
                    <a:cubicBezTo>
                      <a:pt x="7801" y="1660"/>
                      <a:pt x="7769" y="1763"/>
                      <a:pt x="7718" y="1857"/>
                    </a:cubicBezTo>
                    <a:cubicBezTo>
                      <a:pt x="7686" y="1940"/>
                      <a:pt x="7635" y="2012"/>
                      <a:pt x="7583" y="2085"/>
                    </a:cubicBezTo>
                    <a:cubicBezTo>
                      <a:pt x="7531" y="2148"/>
                      <a:pt x="7469" y="2199"/>
                      <a:pt x="7396" y="2251"/>
                    </a:cubicBezTo>
                    <a:cubicBezTo>
                      <a:pt x="7313" y="2314"/>
                      <a:pt x="7199" y="2376"/>
                      <a:pt x="7075" y="2427"/>
                    </a:cubicBezTo>
                    <a:cubicBezTo>
                      <a:pt x="6909" y="2490"/>
                      <a:pt x="6732" y="2531"/>
                      <a:pt x="6545" y="2552"/>
                    </a:cubicBezTo>
                    <a:cubicBezTo>
                      <a:pt x="6462" y="2552"/>
                      <a:pt x="6379" y="2563"/>
                      <a:pt x="6296" y="2563"/>
                    </a:cubicBezTo>
                    <a:cubicBezTo>
                      <a:pt x="6141" y="2563"/>
                      <a:pt x="5964" y="2542"/>
                      <a:pt x="5788" y="2521"/>
                    </a:cubicBezTo>
                    <a:lnTo>
                      <a:pt x="5819" y="2521"/>
                    </a:lnTo>
                    <a:cubicBezTo>
                      <a:pt x="5487" y="2469"/>
                      <a:pt x="5135" y="2355"/>
                      <a:pt x="4793" y="2199"/>
                    </a:cubicBezTo>
                    <a:lnTo>
                      <a:pt x="4793" y="2199"/>
                    </a:lnTo>
                    <a:lnTo>
                      <a:pt x="4823" y="2220"/>
                    </a:lnTo>
                    <a:cubicBezTo>
                      <a:pt x="4450" y="2044"/>
                      <a:pt x="4108" y="1826"/>
                      <a:pt x="3797" y="1577"/>
                    </a:cubicBezTo>
                    <a:cubicBezTo>
                      <a:pt x="3537" y="1359"/>
                      <a:pt x="3309" y="1131"/>
                      <a:pt x="3133" y="882"/>
                    </a:cubicBezTo>
                    <a:cubicBezTo>
                      <a:pt x="2998" y="695"/>
                      <a:pt x="2894" y="509"/>
                      <a:pt x="2822" y="311"/>
                    </a:cubicBezTo>
                    <a:cubicBezTo>
                      <a:pt x="2790" y="239"/>
                      <a:pt x="2760" y="156"/>
                      <a:pt x="2739" y="83"/>
                    </a:cubicBezTo>
                    <a:cubicBezTo>
                      <a:pt x="2739" y="52"/>
                      <a:pt x="2718" y="32"/>
                      <a:pt x="2697" y="21"/>
                    </a:cubicBezTo>
                    <a:cubicBezTo>
                      <a:pt x="2687" y="21"/>
                      <a:pt x="2666" y="11"/>
                      <a:pt x="2656" y="11"/>
                    </a:cubicBezTo>
                    <a:cubicBezTo>
                      <a:pt x="2645" y="11"/>
                      <a:pt x="2635" y="11"/>
                      <a:pt x="262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5909984" y="1948629"/>
                <a:ext cx="940361" cy="1264123"/>
              </a:xfrm>
              <a:custGeom>
                <a:rect b="b" l="l" r="r" t="t"/>
                <a:pathLst>
                  <a:path extrusionOk="0" h="17168" w="12771">
                    <a:moveTo>
                      <a:pt x="996" y="0"/>
                    </a:moveTo>
                    <a:cubicBezTo>
                      <a:pt x="986" y="10"/>
                      <a:pt x="986" y="21"/>
                      <a:pt x="986" y="31"/>
                    </a:cubicBezTo>
                    <a:cubicBezTo>
                      <a:pt x="893" y="290"/>
                      <a:pt x="841" y="560"/>
                      <a:pt x="800" y="788"/>
                    </a:cubicBezTo>
                    <a:cubicBezTo>
                      <a:pt x="602" y="1763"/>
                      <a:pt x="551" y="2822"/>
                      <a:pt x="623" y="4232"/>
                    </a:cubicBezTo>
                    <a:cubicBezTo>
                      <a:pt x="664" y="4885"/>
                      <a:pt x="717" y="5560"/>
                      <a:pt x="779" y="6203"/>
                    </a:cubicBezTo>
                    <a:lnTo>
                      <a:pt x="779" y="6255"/>
                    </a:lnTo>
                    <a:cubicBezTo>
                      <a:pt x="851" y="6971"/>
                      <a:pt x="913" y="7718"/>
                      <a:pt x="945" y="8454"/>
                    </a:cubicBezTo>
                    <a:lnTo>
                      <a:pt x="955" y="8464"/>
                    </a:lnTo>
                    <a:cubicBezTo>
                      <a:pt x="966" y="8910"/>
                      <a:pt x="976" y="9284"/>
                      <a:pt x="966" y="9615"/>
                    </a:cubicBezTo>
                    <a:cubicBezTo>
                      <a:pt x="955" y="9989"/>
                      <a:pt x="945" y="10362"/>
                      <a:pt x="903" y="10767"/>
                    </a:cubicBezTo>
                    <a:cubicBezTo>
                      <a:pt x="841" y="11576"/>
                      <a:pt x="727" y="12354"/>
                      <a:pt x="561" y="13080"/>
                    </a:cubicBezTo>
                    <a:lnTo>
                      <a:pt x="561" y="13091"/>
                    </a:lnTo>
                    <a:cubicBezTo>
                      <a:pt x="415" y="13734"/>
                      <a:pt x="229" y="14346"/>
                      <a:pt x="11" y="14896"/>
                    </a:cubicBezTo>
                    <a:cubicBezTo>
                      <a:pt x="1" y="14917"/>
                      <a:pt x="1" y="14937"/>
                      <a:pt x="11" y="14958"/>
                    </a:cubicBezTo>
                    <a:cubicBezTo>
                      <a:pt x="11" y="14968"/>
                      <a:pt x="11" y="14979"/>
                      <a:pt x="21" y="14989"/>
                    </a:cubicBezTo>
                    <a:cubicBezTo>
                      <a:pt x="21" y="15030"/>
                      <a:pt x="32" y="15051"/>
                      <a:pt x="63" y="15082"/>
                    </a:cubicBezTo>
                    <a:lnTo>
                      <a:pt x="104" y="15113"/>
                    </a:lnTo>
                    <a:cubicBezTo>
                      <a:pt x="664" y="15632"/>
                      <a:pt x="1360" y="15964"/>
                      <a:pt x="2034" y="16244"/>
                    </a:cubicBezTo>
                    <a:cubicBezTo>
                      <a:pt x="2335" y="16369"/>
                      <a:pt x="2729" y="16524"/>
                      <a:pt x="3154" y="16659"/>
                    </a:cubicBezTo>
                    <a:cubicBezTo>
                      <a:pt x="3548" y="16784"/>
                      <a:pt x="3974" y="16887"/>
                      <a:pt x="4419" y="16970"/>
                    </a:cubicBezTo>
                    <a:cubicBezTo>
                      <a:pt x="5156" y="17095"/>
                      <a:pt x="5934" y="17167"/>
                      <a:pt x="6805" y="17167"/>
                    </a:cubicBezTo>
                    <a:lnTo>
                      <a:pt x="6992" y="17167"/>
                    </a:lnTo>
                    <a:cubicBezTo>
                      <a:pt x="7833" y="17157"/>
                      <a:pt x="8652" y="17084"/>
                      <a:pt x="9409" y="16960"/>
                    </a:cubicBezTo>
                    <a:cubicBezTo>
                      <a:pt x="10249" y="16814"/>
                      <a:pt x="11037" y="16597"/>
                      <a:pt x="11743" y="16307"/>
                    </a:cubicBezTo>
                    <a:cubicBezTo>
                      <a:pt x="11920" y="16233"/>
                      <a:pt x="12106" y="16150"/>
                      <a:pt x="12293" y="16058"/>
                    </a:cubicBezTo>
                    <a:cubicBezTo>
                      <a:pt x="12469" y="15964"/>
                      <a:pt x="12646" y="15871"/>
                      <a:pt x="12770" y="15798"/>
                    </a:cubicBezTo>
                    <a:lnTo>
                      <a:pt x="12770" y="15798"/>
                    </a:lnTo>
                    <a:cubicBezTo>
                      <a:pt x="12552" y="15860"/>
                      <a:pt x="12344" y="15922"/>
                      <a:pt x="12127" y="15964"/>
                    </a:cubicBezTo>
                    <a:cubicBezTo>
                      <a:pt x="11722" y="16058"/>
                      <a:pt x="11318" y="16120"/>
                      <a:pt x="10913" y="16150"/>
                    </a:cubicBezTo>
                    <a:cubicBezTo>
                      <a:pt x="10678" y="16169"/>
                      <a:pt x="10439" y="16180"/>
                      <a:pt x="10199" y="16180"/>
                    </a:cubicBezTo>
                    <a:cubicBezTo>
                      <a:pt x="10026" y="16180"/>
                      <a:pt x="9853" y="16174"/>
                      <a:pt x="9679" y="16161"/>
                    </a:cubicBezTo>
                    <a:cubicBezTo>
                      <a:pt x="9285" y="16141"/>
                      <a:pt x="8880" y="16078"/>
                      <a:pt x="8496" y="15995"/>
                    </a:cubicBezTo>
                    <a:cubicBezTo>
                      <a:pt x="7718" y="15819"/>
                      <a:pt x="6961" y="15518"/>
                      <a:pt x="6287" y="15082"/>
                    </a:cubicBezTo>
                    <a:cubicBezTo>
                      <a:pt x="5955" y="14864"/>
                      <a:pt x="5643" y="14615"/>
                      <a:pt x="5353" y="14336"/>
                    </a:cubicBezTo>
                    <a:cubicBezTo>
                      <a:pt x="5063" y="14045"/>
                      <a:pt x="4793" y="13723"/>
                      <a:pt x="4565" y="13381"/>
                    </a:cubicBezTo>
                    <a:cubicBezTo>
                      <a:pt x="4451" y="13205"/>
                      <a:pt x="4336" y="13018"/>
                      <a:pt x="4233" y="12821"/>
                    </a:cubicBezTo>
                    <a:cubicBezTo>
                      <a:pt x="4119" y="12593"/>
                      <a:pt x="4005" y="12365"/>
                      <a:pt x="3922" y="12126"/>
                    </a:cubicBezTo>
                    <a:cubicBezTo>
                      <a:pt x="3818" y="11856"/>
                      <a:pt x="3735" y="11576"/>
                      <a:pt x="3663" y="11296"/>
                    </a:cubicBezTo>
                    <a:cubicBezTo>
                      <a:pt x="3600" y="11005"/>
                      <a:pt x="3538" y="10726"/>
                      <a:pt x="3497" y="10435"/>
                    </a:cubicBezTo>
                    <a:cubicBezTo>
                      <a:pt x="3331" y="9263"/>
                      <a:pt x="3310" y="8070"/>
                      <a:pt x="3154" y="6898"/>
                    </a:cubicBezTo>
                    <a:cubicBezTo>
                      <a:pt x="3102" y="6524"/>
                      <a:pt x="3040" y="6151"/>
                      <a:pt x="2946" y="5777"/>
                    </a:cubicBezTo>
                    <a:cubicBezTo>
                      <a:pt x="2905" y="5602"/>
                      <a:pt x="2854" y="5415"/>
                      <a:pt x="2791" y="5238"/>
                    </a:cubicBezTo>
                    <a:cubicBezTo>
                      <a:pt x="2729" y="5062"/>
                      <a:pt x="2667" y="4885"/>
                      <a:pt x="2594" y="4709"/>
                    </a:cubicBezTo>
                    <a:cubicBezTo>
                      <a:pt x="2480" y="4450"/>
                      <a:pt x="2356" y="4201"/>
                      <a:pt x="2231" y="3942"/>
                    </a:cubicBezTo>
                    <a:cubicBezTo>
                      <a:pt x="2107" y="3693"/>
                      <a:pt x="1971" y="3454"/>
                      <a:pt x="1847" y="3205"/>
                    </a:cubicBezTo>
                    <a:cubicBezTo>
                      <a:pt x="1722" y="2956"/>
                      <a:pt x="1598" y="2707"/>
                      <a:pt x="1484" y="2458"/>
                    </a:cubicBezTo>
                    <a:cubicBezTo>
                      <a:pt x="1381" y="2220"/>
                      <a:pt x="1287" y="1981"/>
                      <a:pt x="1215" y="1732"/>
                    </a:cubicBezTo>
                    <a:cubicBezTo>
                      <a:pt x="1142" y="1473"/>
                      <a:pt x="1079" y="1203"/>
                      <a:pt x="1049" y="923"/>
                    </a:cubicBezTo>
                    <a:cubicBezTo>
                      <a:pt x="1038" y="778"/>
                      <a:pt x="1028" y="643"/>
                      <a:pt x="1017" y="498"/>
                    </a:cubicBezTo>
                    <a:cubicBezTo>
                      <a:pt x="1007" y="363"/>
                      <a:pt x="1007" y="217"/>
                      <a:pt x="996" y="83"/>
                    </a:cubicBezTo>
                    <a:lnTo>
                      <a:pt x="996" y="0"/>
                    </a:ln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a:off x="6104814" y="1649171"/>
                <a:ext cx="386497" cy="194095"/>
              </a:xfrm>
              <a:custGeom>
                <a:rect b="b" l="l" r="r" t="t"/>
                <a:pathLst>
                  <a:path extrusionOk="0" h="2636" w="5249">
                    <a:moveTo>
                      <a:pt x="10" y="1"/>
                    </a:moveTo>
                    <a:cubicBezTo>
                      <a:pt x="10" y="22"/>
                      <a:pt x="0" y="52"/>
                      <a:pt x="10" y="73"/>
                    </a:cubicBezTo>
                    <a:cubicBezTo>
                      <a:pt x="125" y="395"/>
                      <a:pt x="280" y="706"/>
                      <a:pt x="487" y="986"/>
                    </a:cubicBezTo>
                    <a:cubicBezTo>
                      <a:pt x="685" y="1256"/>
                      <a:pt x="923" y="1504"/>
                      <a:pt x="1193" y="1712"/>
                    </a:cubicBezTo>
                    <a:cubicBezTo>
                      <a:pt x="1462" y="1930"/>
                      <a:pt x="1753" y="2117"/>
                      <a:pt x="2054" y="2272"/>
                    </a:cubicBezTo>
                    <a:cubicBezTo>
                      <a:pt x="2158" y="2324"/>
                      <a:pt x="2261" y="2376"/>
                      <a:pt x="2365" y="2417"/>
                    </a:cubicBezTo>
                    <a:cubicBezTo>
                      <a:pt x="2469" y="2459"/>
                      <a:pt x="2573" y="2490"/>
                      <a:pt x="2686" y="2521"/>
                    </a:cubicBezTo>
                    <a:cubicBezTo>
                      <a:pt x="2914" y="2573"/>
                      <a:pt x="3153" y="2615"/>
                      <a:pt x="3392" y="2625"/>
                    </a:cubicBezTo>
                    <a:cubicBezTo>
                      <a:pt x="3472" y="2632"/>
                      <a:pt x="3554" y="2635"/>
                      <a:pt x="3635" y="2635"/>
                    </a:cubicBezTo>
                    <a:cubicBezTo>
                      <a:pt x="3796" y="2635"/>
                      <a:pt x="3956" y="2622"/>
                      <a:pt x="4108" y="2594"/>
                    </a:cubicBezTo>
                    <a:cubicBezTo>
                      <a:pt x="4336" y="2553"/>
                      <a:pt x="4553" y="2480"/>
                      <a:pt x="4740" y="2345"/>
                    </a:cubicBezTo>
                    <a:cubicBezTo>
                      <a:pt x="4927" y="2231"/>
                      <a:pt x="5072" y="2055"/>
                      <a:pt x="5155" y="1857"/>
                    </a:cubicBezTo>
                    <a:cubicBezTo>
                      <a:pt x="5187" y="1785"/>
                      <a:pt x="5207" y="1712"/>
                      <a:pt x="5217" y="1640"/>
                    </a:cubicBezTo>
                    <a:cubicBezTo>
                      <a:pt x="5238" y="1546"/>
                      <a:pt x="5238" y="1453"/>
                      <a:pt x="5249" y="1349"/>
                    </a:cubicBezTo>
                    <a:cubicBezTo>
                      <a:pt x="5249" y="1090"/>
                      <a:pt x="5217" y="820"/>
                      <a:pt x="5155" y="561"/>
                    </a:cubicBezTo>
                    <a:cubicBezTo>
                      <a:pt x="5093" y="550"/>
                      <a:pt x="5031" y="540"/>
                      <a:pt x="4958" y="540"/>
                    </a:cubicBezTo>
                    <a:cubicBezTo>
                      <a:pt x="4948" y="561"/>
                      <a:pt x="4948" y="592"/>
                      <a:pt x="4958" y="612"/>
                    </a:cubicBezTo>
                    <a:cubicBezTo>
                      <a:pt x="4968" y="665"/>
                      <a:pt x="4979" y="716"/>
                      <a:pt x="4989" y="758"/>
                    </a:cubicBezTo>
                    <a:lnTo>
                      <a:pt x="4989" y="737"/>
                    </a:lnTo>
                    <a:cubicBezTo>
                      <a:pt x="5031" y="965"/>
                      <a:pt x="5051" y="1204"/>
                      <a:pt x="5041" y="1442"/>
                    </a:cubicBezTo>
                    <a:lnTo>
                      <a:pt x="5041" y="1453"/>
                    </a:lnTo>
                    <a:lnTo>
                      <a:pt x="5041" y="1463"/>
                    </a:lnTo>
                    <a:cubicBezTo>
                      <a:pt x="5031" y="1557"/>
                      <a:pt x="5010" y="1640"/>
                      <a:pt x="4989" y="1723"/>
                    </a:cubicBezTo>
                    <a:cubicBezTo>
                      <a:pt x="4958" y="1795"/>
                      <a:pt x="4927" y="1857"/>
                      <a:pt x="4885" y="1919"/>
                    </a:cubicBezTo>
                    <a:cubicBezTo>
                      <a:pt x="4844" y="1982"/>
                      <a:pt x="4802" y="2044"/>
                      <a:pt x="4740" y="2096"/>
                    </a:cubicBezTo>
                    <a:cubicBezTo>
                      <a:pt x="4678" y="2148"/>
                      <a:pt x="4606" y="2200"/>
                      <a:pt x="4523" y="2241"/>
                    </a:cubicBezTo>
                    <a:lnTo>
                      <a:pt x="4512" y="2251"/>
                    </a:lnTo>
                    <a:cubicBezTo>
                      <a:pt x="4378" y="2314"/>
                      <a:pt x="4242" y="2355"/>
                      <a:pt x="4108" y="2387"/>
                    </a:cubicBezTo>
                    <a:lnTo>
                      <a:pt x="4097" y="2387"/>
                    </a:lnTo>
                    <a:cubicBezTo>
                      <a:pt x="3922" y="2418"/>
                      <a:pt x="3742" y="2432"/>
                      <a:pt x="3559" y="2432"/>
                    </a:cubicBezTo>
                    <a:cubicBezTo>
                      <a:pt x="3503" y="2432"/>
                      <a:pt x="3448" y="2430"/>
                      <a:pt x="3392" y="2428"/>
                    </a:cubicBezTo>
                    <a:cubicBezTo>
                      <a:pt x="3101" y="2407"/>
                      <a:pt x="2801" y="2345"/>
                      <a:pt x="2520" y="2251"/>
                    </a:cubicBezTo>
                    <a:cubicBezTo>
                      <a:pt x="2407" y="2221"/>
                      <a:pt x="2303" y="2168"/>
                      <a:pt x="2199" y="2117"/>
                    </a:cubicBezTo>
                    <a:cubicBezTo>
                      <a:pt x="2022" y="2034"/>
                      <a:pt x="1846" y="1930"/>
                      <a:pt x="1681" y="1816"/>
                    </a:cubicBezTo>
                    <a:lnTo>
                      <a:pt x="1670" y="1816"/>
                    </a:lnTo>
                    <a:cubicBezTo>
                      <a:pt x="1369" y="1608"/>
                      <a:pt x="1100" y="1380"/>
                      <a:pt x="861" y="1121"/>
                    </a:cubicBezTo>
                    <a:cubicBezTo>
                      <a:pt x="664" y="903"/>
                      <a:pt x="498" y="665"/>
                      <a:pt x="374" y="405"/>
                    </a:cubicBezTo>
                    <a:cubicBezTo>
                      <a:pt x="311" y="291"/>
                      <a:pt x="259" y="167"/>
                      <a:pt x="217" y="32"/>
                    </a:cubicBezTo>
                    <a:lnTo>
                      <a:pt x="187" y="32"/>
                    </a:lnTo>
                    <a:cubicBezTo>
                      <a:pt x="166" y="22"/>
                      <a:pt x="145" y="22"/>
                      <a:pt x="125" y="22"/>
                    </a:cubicBezTo>
                    <a:cubicBezTo>
                      <a:pt x="83" y="11"/>
                      <a:pt x="52" y="11"/>
                      <a:pt x="21" y="1"/>
                    </a:cubicBez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6475990" y="1755347"/>
                <a:ext cx="74" cy="1546"/>
              </a:xfrm>
              <a:custGeom>
                <a:rect b="b" l="l" r="r" t="t"/>
                <a:pathLst>
                  <a:path extrusionOk="0" h="21" w="1">
                    <a:moveTo>
                      <a:pt x="0" y="21"/>
                    </a:moveTo>
                    <a:lnTo>
                      <a:pt x="0" y="11"/>
                    </a:lnTo>
                    <a:lnTo>
                      <a:pt x="0" y="0"/>
                    </a:ln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6406482" y="1824855"/>
                <a:ext cx="74" cy="74"/>
              </a:xfrm>
              <a:custGeom>
                <a:rect b="b" l="l" r="r" t="t"/>
                <a:pathLst>
                  <a:path extrusionOk="0" h="1" w="1">
                    <a:moveTo>
                      <a:pt x="0" y="1"/>
                    </a:move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6475990" y="1756820"/>
                <a:ext cx="74" cy="74"/>
              </a:xfrm>
              <a:custGeom>
                <a:rect b="b" l="l" r="r" t="t"/>
                <a:pathLst>
                  <a:path extrusionOk="0" h="1" w="1">
                    <a:moveTo>
                      <a:pt x="0" y="1"/>
                    </a:moveTo>
                    <a:lnTo>
                      <a:pt x="0" y="1"/>
                    </a:ln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6228515" y="1782812"/>
                <a:ext cx="74" cy="74"/>
              </a:xfrm>
              <a:custGeom>
                <a:rect b="b" l="l" r="r" t="t"/>
                <a:pathLst>
                  <a:path extrusionOk="0" h="1" w="1">
                    <a:moveTo>
                      <a:pt x="1" y="1"/>
                    </a:move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6228515" y="1782812"/>
                <a:ext cx="74" cy="74"/>
              </a:xfrm>
              <a:custGeom>
                <a:rect b="b" l="l" r="r" t="t"/>
                <a:pathLst>
                  <a:path extrusionOk="0" h="1" w="1">
                    <a:moveTo>
                      <a:pt x="1" y="1"/>
                    </a:move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7"/>
              <p:cNvSpPr/>
              <p:nvPr/>
            </p:nvSpPr>
            <p:spPr>
              <a:xfrm>
                <a:off x="6228515" y="1782812"/>
                <a:ext cx="74" cy="74"/>
              </a:xfrm>
              <a:custGeom>
                <a:rect b="b" l="l" r="r" t="t"/>
                <a:pathLst>
                  <a:path extrusionOk="0" h="1" w="1">
                    <a:moveTo>
                      <a:pt x="1" y="1"/>
                    </a:move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7"/>
              <p:cNvSpPr/>
              <p:nvPr/>
            </p:nvSpPr>
            <p:spPr>
              <a:xfrm>
                <a:off x="6436966" y="1814179"/>
                <a:ext cx="884" cy="810"/>
              </a:xfrm>
              <a:custGeom>
                <a:rect b="b" l="l" r="r" t="t"/>
                <a:pathLst>
                  <a:path extrusionOk="0" h="11" w="12">
                    <a:moveTo>
                      <a:pt x="1" y="10"/>
                    </a:moveTo>
                    <a:lnTo>
                      <a:pt x="12" y="0"/>
                    </a:lnTo>
                    <a:close/>
                  </a:path>
                </a:pathLst>
              </a:custGeom>
              <a:solidFill>
                <a:srgbClr val="5598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6645564" y="1870654"/>
                <a:ext cx="543850" cy="914368"/>
              </a:xfrm>
              <a:custGeom>
                <a:rect b="b" l="l" r="r" t="t"/>
                <a:pathLst>
                  <a:path extrusionOk="0" h="12418" w="7386">
                    <a:moveTo>
                      <a:pt x="3205" y="1"/>
                    </a:moveTo>
                    <a:cubicBezTo>
                      <a:pt x="3184" y="1"/>
                      <a:pt x="3174" y="1"/>
                      <a:pt x="3164" y="11"/>
                    </a:cubicBezTo>
                    <a:cubicBezTo>
                      <a:pt x="3143" y="22"/>
                      <a:pt x="3122" y="42"/>
                      <a:pt x="3112" y="63"/>
                    </a:cubicBezTo>
                    <a:cubicBezTo>
                      <a:pt x="3101" y="73"/>
                      <a:pt x="3101" y="84"/>
                      <a:pt x="3101" y="94"/>
                    </a:cubicBezTo>
                    <a:cubicBezTo>
                      <a:pt x="3081" y="105"/>
                      <a:pt x="3060" y="135"/>
                      <a:pt x="3050" y="156"/>
                    </a:cubicBezTo>
                    <a:cubicBezTo>
                      <a:pt x="3029" y="582"/>
                      <a:pt x="3018" y="1007"/>
                      <a:pt x="3008" y="1412"/>
                    </a:cubicBezTo>
                    <a:lnTo>
                      <a:pt x="3008" y="1432"/>
                    </a:lnTo>
                    <a:lnTo>
                      <a:pt x="3008" y="1442"/>
                    </a:lnTo>
                    <a:cubicBezTo>
                      <a:pt x="3008" y="1681"/>
                      <a:pt x="2998" y="1910"/>
                      <a:pt x="2988" y="2148"/>
                    </a:cubicBezTo>
                    <a:lnTo>
                      <a:pt x="2998" y="2138"/>
                    </a:lnTo>
                    <a:lnTo>
                      <a:pt x="2998" y="2138"/>
                    </a:lnTo>
                    <a:cubicBezTo>
                      <a:pt x="2967" y="2843"/>
                      <a:pt x="2905" y="3393"/>
                      <a:pt x="2801" y="3881"/>
                    </a:cubicBezTo>
                    <a:cubicBezTo>
                      <a:pt x="2780" y="3994"/>
                      <a:pt x="2749" y="4109"/>
                      <a:pt x="2718" y="4212"/>
                    </a:cubicBezTo>
                    <a:lnTo>
                      <a:pt x="2707" y="4254"/>
                    </a:lnTo>
                    <a:lnTo>
                      <a:pt x="2697" y="4305"/>
                    </a:lnTo>
                    <a:cubicBezTo>
                      <a:pt x="2666" y="4451"/>
                      <a:pt x="2624" y="4596"/>
                      <a:pt x="2583" y="4741"/>
                    </a:cubicBezTo>
                    <a:cubicBezTo>
                      <a:pt x="2510" y="5011"/>
                      <a:pt x="2437" y="5280"/>
                      <a:pt x="2354" y="5550"/>
                    </a:cubicBezTo>
                    <a:cubicBezTo>
                      <a:pt x="2106" y="6349"/>
                      <a:pt x="1815" y="7117"/>
                      <a:pt x="1494" y="7832"/>
                    </a:cubicBezTo>
                    <a:cubicBezTo>
                      <a:pt x="1328" y="8206"/>
                      <a:pt x="1141" y="8579"/>
                      <a:pt x="944" y="8943"/>
                    </a:cubicBezTo>
                    <a:cubicBezTo>
                      <a:pt x="861" y="9088"/>
                      <a:pt x="778" y="9233"/>
                      <a:pt x="695" y="9367"/>
                    </a:cubicBezTo>
                    <a:cubicBezTo>
                      <a:pt x="581" y="9565"/>
                      <a:pt x="477" y="9752"/>
                      <a:pt x="384" y="9928"/>
                    </a:cubicBezTo>
                    <a:cubicBezTo>
                      <a:pt x="197" y="10301"/>
                      <a:pt x="83" y="10612"/>
                      <a:pt x="31" y="10913"/>
                    </a:cubicBezTo>
                    <a:cubicBezTo>
                      <a:pt x="10" y="11069"/>
                      <a:pt x="0" y="11245"/>
                      <a:pt x="21" y="11411"/>
                    </a:cubicBezTo>
                    <a:cubicBezTo>
                      <a:pt x="42" y="11587"/>
                      <a:pt x="93" y="11764"/>
                      <a:pt x="176" y="11940"/>
                    </a:cubicBezTo>
                    <a:cubicBezTo>
                      <a:pt x="187" y="11961"/>
                      <a:pt x="208" y="11981"/>
                      <a:pt x="228" y="12002"/>
                    </a:cubicBezTo>
                    <a:lnTo>
                      <a:pt x="249" y="12044"/>
                    </a:lnTo>
                    <a:cubicBezTo>
                      <a:pt x="280" y="12096"/>
                      <a:pt x="301" y="12137"/>
                      <a:pt x="321" y="12179"/>
                    </a:cubicBezTo>
                    <a:cubicBezTo>
                      <a:pt x="332" y="12210"/>
                      <a:pt x="363" y="12241"/>
                      <a:pt x="394" y="12283"/>
                    </a:cubicBezTo>
                    <a:cubicBezTo>
                      <a:pt x="425" y="12313"/>
                      <a:pt x="467" y="12334"/>
                      <a:pt x="498" y="12355"/>
                    </a:cubicBezTo>
                    <a:cubicBezTo>
                      <a:pt x="550" y="12386"/>
                      <a:pt x="633" y="12407"/>
                      <a:pt x="726" y="12417"/>
                    </a:cubicBezTo>
                    <a:lnTo>
                      <a:pt x="768" y="12417"/>
                    </a:lnTo>
                    <a:cubicBezTo>
                      <a:pt x="840" y="12417"/>
                      <a:pt x="923" y="12407"/>
                      <a:pt x="1027" y="12396"/>
                    </a:cubicBezTo>
                    <a:cubicBezTo>
                      <a:pt x="1120" y="12376"/>
                      <a:pt x="1224" y="12355"/>
                      <a:pt x="1317" y="12334"/>
                    </a:cubicBezTo>
                    <a:lnTo>
                      <a:pt x="1328" y="12334"/>
                    </a:lnTo>
                    <a:lnTo>
                      <a:pt x="1369" y="12324"/>
                    </a:lnTo>
                    <a:lnTo>
                      <a:pt x="1421" y="12313"/>
                    </a:lnTo>
                    <a:cubicBezTo>
                      <a:pt x="1743" y="12230"/>
                      <a:pt x="2064" y="12147"/>
                      <a:pt x="2365" y="12034"/>
                    </a:cubicBezTo>
                    <a:cubicBezTo>
                      <a:pt x="3589" y="11598"/>
                      <a:pt x="4689" y="10882"/>
                      <a:pt x="5539" y="9948"/>
                    </a:cubicBezTo>
                    <a:cubicBezTo>
                      <a:pt x="5964" y="9482"/>
                      <a:pt x="6328" y="8953"/>
                      <a:pt x="6628" y="8372"/>
                    </a:cubicBezTo>
                    <a:cubicBezTo>
                      <a:pt x="6773" y="8092"/>
                      <a:pt x="6898" y="7791"/>
                      <a:pt x="7012" y="7480"/>
                    </a:cubicBezTo>
                    <a:cubicBezTo>
                      <a:pt x="7126" y="7138"/>
                      <a:pt x="7220" y="6826"/>
                      <a:pt x="7271" y="6536"/>
                    </a:cubicBezTo>
                    <a:cubicBezTo>
                      <a:pt x="7386" y="5924"/>
                      <a:pt x="7375" y="5301"/>
                      <a:pt x="7261" y="4658"/>
                    </a:cubicBezTo>
                    <a:cubicBezTo>
                      <a:pt x="7147" y="4056"/>
                      <a:pt x="6929" y="3455"/>
                      <a:pt x="6607" y="2885"/>
                    </a:cubicBezTo>
                    <a:cubicBezTo>
                      <a:pt x="6317" y="2335"/>
                      <a:pt x="5923" y="1827"/>
                      <a:pt x="5456" y="1370"/>
                    </a:cubicBezTo>
                    <a:cubicBezTo>
                      <a:pt x="5000" y="924"/>
                      <a:pt x="4471" y="550"/>
                      <a:pt x="3900" y="281"/>
                    </a:cubicBezTo>
                    <a:cubicBezTo>
                      <a:pt x="3693" y="177"/>
                      <a:pt x="3475" y="94"/>
                      <a:pt x="3247" y="11"/>
                    </a:cubicBezTo>
                    <a:cubicBezTo>
                      <a:pt x="3226" y="11"/>
                      <a:pt x="3216" y="1"/>
                      <a:pt x="3205" y="1"/>
                    </a:cubicBez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7"/>
              <p:cNvSpPr/>
              <p:nvPr/>
            </p:nvSpPr>
            <p:spPr>
              <a:xfrm>
                <a:off x="5498310" y="2420606"/>
                <a:ext cx="833373" cy="754733"/>
              </a:xfrm>
              <a:custGeom>
                <a:rect b="b" l="l" r="r" t="t"/>
                <a:pathLst>
                  <a:path extrusionOk="0" h="10250" w="11318">
                    <a:moveTo>
                      <a:pt x="9482" y="1"/>
                    </a:moveTo>
                    <a:cubicBezTo>
                      <a:pt x="9471" y="1"/>
                      <a:pt x="9461" y="1"/>
                      <a:pt x="9450" y="11"/>
                    </a:cubicBezTo>
                    <a:cubicBezTo>
                      <a:pt x="9420" y="21"/>
                      <a:pt x="9399" y="31"/>
                      <a:pt x="9388" y="63"/>
                    </a:cubicBezTo>
                    <a:cubicBezTo>
                      <a:pt x="9171" y="31"/>
                      <a:pt x="8942" y="21"/>
                      <a:pt x="8703" y="21"/>
                    </a:cubicBezTo>
                    <a:cubicBezTo>
                      <a:pt x="8569" y="21"/>
                      <a:pt x="8424" y="21"/>
                      <a:pt x="8268" y="31"/>
                    </a:cubicBezTo>
                    <a:cubicBezTo>
                      <a:pt x="7583" y="84"/>
                      <a:pt x="6868" y="229"/>
                      <a:pt x="6069" y="478"/>
                    </a:cubicBezTo>
                    <a:cubicBezTo>
                      <a:pt x="5436" y="674"/>
                      <a:pt x="4772" y="934"/>
                      <a:pt x="4036" y="1266"/>
                    </a:cubicBezTo>
                    <a:cubicBezTo>
                      <a:pt x="3673" y="1432"/>
                      <a:pt x="3403" y="1567"/>
                      <a:pt x="3154" y="1712"/>
                    </a:cubicBezTo>
                    <a:cubicBezTo>
                      <a:pt x="2864" y="1878"/>
                      <a:pt x="2583" y="2054"/>
                      <a:pt x="2324" y="2251"/>
                    </a:cubicBezTo>
                    <a:cubicBezTo>
                      <a:pt x="2044" y="2459"/>
                      <a:pt x="1795" y="2677"/>
                      <a:pt x="1567" y="2905"/>
                    </a:cubicBezTo>
                    <a:cubicBezTo>
                      <a:pt x="1339" y="3133"/>
                      <a:pt x="1121" y="3382"/>
                      <a:pt x="934" y="3652"/>
                    </a:cubicBezTo>
                    <a:cubicBezTo>
                      <a:pt x="540" y="4191"/>
                      <a:pt x="271" y="4814"/>
                      <a:pt x="135" y="5446"/>
                    </a:cubicBezTo>
                    <a:cubicBezTo>
                      <a:pt x="11" y="6027"/>
                      <a:pt x="1" y="6639"/>
                      <a:pt x="105" y="7272"/>
                    </a:cubicBezTo>
                    <a:cubicBezTo>
                      <a:pt x="156" y="7583"/>
                      <a:pt x="229" y="7873"/>
                      <a:pt x="333" y="8164"/>
                    </a:cubicBezTo>
                    <a:cubicBezTo>
                      <a:pt x="437" y="8465"/>
                      <a:pt x="571" y="8735"/>
                      <a:pt x="737" y="8984"/>
                    </a:cubicBezTo>
                    <a:cubicBezTo>
                      <a:pt x="903" y="9243"/>
                      <a:pt x="1100" y="9471"/>
                      <a:pt x="1318" y="9668"/>
                    </a:cubicBezTo>
                    <a:cubicBezTo>
                      <a:pt x="1432" y="9761"/>
                      <a:pt x="1557" y="9855"/>
                      <a:pt x="1681" y="9938"/>
                    </a:cubicBezTo>
                    <a:cubicBezTo>
                      <a:pt x="1816" y="10021"/>
                      <a:pt x="1930" y="10083"/>
                      <a:pt x="2055" y="10125"/>
                    </a:cubicBezTo>
                    <a:cubicBezTo>
                      <a:pt x="2148" y="10166"/>
                      <a:pt x="2262" y="10197"/>
                      <a:pt x="2387" y="10218"/>
                    </a:cubicBezTo>
                    <a:cubicBezTo>
                      <a:pt x="2511" y="10238"/>
                      <a:pt x="2646" y="10249"/>
                      <a:pt x="2770" y="10249"/>
                    </a:cubicBezTo>
                    <a:cubicBezTo>
                      <a:pt x="3040" y="10249"/>
                      <a:pt x="3289" y="10208"/>
                      <a:pt x="3517" y="10114"/>
                    </a:cubicBezTo>
                    <a:cubicBezTo>
                      <a:pt x="3777" y="10021"/>
                      <a:pt x="3973" y="9876"/>
                      <a:pt x="4109" y="9699"/>
                    </a:cubicBezTo>
                    <a:cubicBezTo>
                      <a:pt x="4264" y="9492"/>
                      <a:pt x="4337" y="9233"/>
                      <a:pt x="4316" y="8973"/>
                    </a:cubicBezTo>
                    <a:cubicBezTo>
                      <a:pt x="4305" y="8828"/>
                      <a:pt x="4264" y="8693"/>
                      <a:pt x="4192" y="8548"/>
                    </a:cubicBezTo>
                    <a:cubicBezTo>
                      <a:pt x="4119" y="8403"/>
                      <a:pt x="4005" y="8278"/>
                      <a:pt x="3932" y="8195"/>
                    </a:cubicBezTo>
                    <a:cubicBezTo>
                      <a:pt x="3807" y="8039"/>
                      <a:pt x="3652" y="7915"/>
                      <a:pt x="3507" y="7780"/>
                    </a:cubicBezTo>
                    <a:cubicBezTo>
                      <a:pt x="3434" y="7718"/>
                      <a:pt x="3362" y="7645"/>
                      <a:pt x="3289" y="7573"/>
                    </a:cubicBezTo>
                    <a:cubicBezTo>
                      <a:pt x="3175" y="7469"/>
                      <a:pt x="3092" y="7375"/>
                      <a:pt x="3009" y="7262"/>
                    </a:cubicBezTo>
                    <a:cubicBezTo>
                      <a:pt x="2874" y="7085"/>
                      <a:pt x="2760" y="6888"/>
                      <a:pt x="2687" y="6681"/>
                    </a:cubicBezTo>
                    <a:cubicBezTo>
                      <a:pt x="2604" y="6473"/>
                      <a:pt x="2542" y="6255"/>
                      <a:pt x="2521" y="6027"/>
                    </a:cubicBezTo>
                    <a:lnTo>
                      <a:pt x="2521" y="6048"/>
                    </a:lnTo>
                    <a:cubicBezTo>
                      <a:pt x="2521" y="6038"/>
                      <a:pt x="2521" y="6038"/>
                      <a:pt x="2511" y="6027"/>
                    </a:cubicBezTo>
                    <a:cubicBezTo>
                      <a:pt x="2500" y="5810"/>
                      <a:pt x="2500" y="5602"/>
                      <a:pt x="2532" y="5395"/>
                    </a:cubicBezTo>
                    <a:lnTo>
                      <a:pt x="2532" y="5374"/>
                    </a:lnTo>
                    <a:cubicBezTo>
                      <a:pt x="2563" y="5176"/>
                      <a:pt x="2615" y="4980"/>
                      <a:pt x="2698" y="4803"/>
                    </a:cubicBezTo>
                    <a:cubicBezTo>
                      <a:pt x="2791" y="4595"/>
                      <a:pt x="2905" y="4399"/>
                      <a:pt x="3071" y="4191"/>
                    </a:cubicBezTo>
                    <a:cubicBezTo>
                      <a:pt x="3320" y="3869"/>
                      <a:pt x="3621" y="3579"/>
                      <a:pt x="3984" y="3299"/>
                    </a:cubicBezTo>
                    <a:lnTo>
                      <a:pt x="3994" y="3299"/>
                    </a:lnTo>
                    <a:lnTo>
                      <a:pt x="3994" y="3288"/>
                    </a:lnTo>
                    <a:lnTo>
                      <a:pt x="4005" y="3288"/>
                    </a:lnTo>
                    <a:cubicBezTo>
                      <a:pt x="4533" y="2894"/>
                      <a:pt x="5135" y="2573"/>
                      <a:pt x="5851" y="2283"/>
                    </a:cubicBezTo>
                    <a:lnTo>
                      <a:pt x="5861" y="2283"/>
                    </a:lnTo>
                    <a:lnTo>
                      <a:pt x="5861" y="2272"/>
                    </a:lnTo>
                    <a:cubicBezTo>
                      <a:pt x="6816" y="1898"/>
                      <a:pt x="7832" y="1650"/>
                      <a:pt x="8880" y="1536"/>
                    </a:cubicBezTo>
                    <a:cubicBezTo>
                      <a:pt x="9212" y="1494"/>
                      <a:pt x="9544" y="1474"/>
                      <a:pt x="9855" y="1474"/>
                    </a:cubicBezTo>
                    <a:cubicBezTo>
                      <a:pt x="9865" y="1484"/>
                      <a:pt x="9886" y="1494"/>
                      <a:pt x="9907" y="1504"/>
                    </a:cubicBezTo>
                    <a:lnTo>
                      <a:pt x="9927" y="1504"/>
                    </a:lnTo>
                    <a:cubicBezTo>
                      <a:pt x="9948" y="1504"/>
                      <a:pt x="9969" y="1494"/>
                      <a:pt x="9990" y="1484"/>
                    </a:cubicBezTo>
                    <a:cubicBezTo>
                      <a:pt x="10000" y="1484"/>
                      <a:pt x="10010" y="1474"/>
                      <a:pt x="10021" y="1463"/>
                    </a:cubicBezTo>
                    <a:cubicBezTo>
                      <a:pt x="10405" y="1463"/>
                      <a:pt x="10747" y="1494"/>
                      <a:pt x="11069" y="1536"/>
                    </a:cubicBezTo>
                    <a:lnTo>
                      <a:pt x="11079" y="1536"/>
                    </a:lnTo>
                    <a:cubicBezTo>
                      <a:pt x="11121" y="1546"/>
                      <a:pt x="11151" y="1546"/>
                      <a:pt x="11172" y="1557"/>
                    </a:cubicBezTo>
                    <a:lnTo>
                      <a:pt x="11204" y="1557"/>
                    </a:lnTo>
                    <a:cubicBezTo>
                      <a:pt x="11225" y="1557"/>
                      <a:pt x="11245" y="1557"/>
                      <a:pt x="11255" y="1546"/>
                    </a:cubicBezTo>
                    <a:cubicBezTo>
                      <a:pt x="11276" y="1536"/>
                      <a:pt x="11297" y="1504"/>
                      <a:pt x="11308" y="1484"/>
                    </a:cubicBezTo>
                    <a:cubicBezTo>
                      <a:pt x="11317" y="1453"/>
                      <a:pt x="11308" y="1432"/>
                      <a:pt x="11297" y="1401"/>
                    </a:cubicBezTo>
                    <a:cubicBezTo>
                      <a:pt x="11287" y="1380"/>
                      <a:pt x="11255" y="1359"/>
                      <a:pt x="11234" y="1359"/>
                    </a:cubicBezTo>
                    <a:cubicBezTo>
                      <a:pt x="10913" y="1297"/>
                      <a:pt x="10581" y="1266"/>
                      <a:pt x="10218" y="1266"/>
                    </a:cubicBezTo>
                    <a:cubicBezTo>
                      <a:pt x="10249" y="1225"/>
                      <a:pt x="10259" y="1172"/>
                      <a:pt x="10270" y="1131"/>
                    </a:cubicBezTo>
                    <a:cubicBezTo>
                      <a:pt x="10291" y="955"/>
                      <a:pt x="10218" y="789"/>
                      <a:pt x="10156" y="674"/>
                    </a:cubicBezTo>
                    <a:cubicBezTo>
                      <a:pt x="10104" y="581"/>
                      <a:pt x="10031" y="478"/>
                      <a:pt x="9938" y="374"/>
                    </a:cubicBezTo>
                    <a:lnTo>
                      <a:pt x="9938" y="374"/>
                    </a:lnTo>
                    <a:cubicBezTo>
                      <a:pt x="10063" y="416"/>
                      <a:pt x="10187" y="446"/>
                      <a:pt x="10301" y="499"/>
                    </a:cubicBezTo>
                    <a:lnTo>
                      <a:pt x="10332" y="499"/>
                    </a:lnTo>
                    <a:cubicBezTo>
                      <a:pt x="10374" y="499"/>
                      <a:pt x="10425" y="467"/>
                      <a:pt x="10436" y="425"/>
                    </a:cubicBezTo>
                    <a:cubicBezTo>
                      <a:pt x="10436" y="395"/>
                      <a:pt x="10436" y="363"/>
                      <a:pt x="10425" y="342"/>
                    </a:cubicBezTo>
                    <a:cubicBezTo>
                      <a:pt x="10415" y="322"/>
                      <a:pt x="10395" y="301"/>
                      <a:pt x="10363" y="291"/>
                    </a:cubicBezTo>
                    <a:cubicBezTo>
                      <a:pt x="10146" y="208"/>
                      <a:pt x="9907" y="146"/>
                      <a:pt x="9648" y="104"/>
                    </a:cubicBezTo>
                    <a:cubicBezTo>
                      <a:pt x="9616" y="73"/>
                      <a:pt x="9575" y="42"/>
                      <a:pt x="9533" y="11"/>
                    </a:cubicBezTo>
                    <a:cubicBezTo>
                      <a:pt x="9523" y="11"/>
                      <a:pt x="9503" y="1"/>
                      <a:pt x="948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7"/>
              <p:cNvSpPr/>
              <p:nvPr/>
            </p:nvSpPr>
            <p:spPr>
              <a:xfrm>
                <a:off x="6036778" y="2422889"/>
                <a:ext cx="87107" cy="71129"/>
              </a:xfrm>
              <a:custGeom>
                <a:rect b="b" l="l" r="r" t="t"/>
                <a:pathLst>
                  <a:path extrusionOk="0" h="966" w="1183">
                    <a:moveTo>
                      <a:pt x="955" y="0"/>
                    </a:moveTo>
                    <a:cubicBezTo>
                      <a:pt x="644" y="21"/>
                      <a:pt x="332" y="63"/>
                      <a:pt x="0" y="125"/>
                    </a:cubicBezTo>
                    <a:lnTo>
                      <a:pt x="249" y="436"/>
                    </a:lnTo>
                    <a:cubicBezTo>
                      <a:pt x="322" y="519"/>
                      <a:pt x="395" y="602"/>
                      <a:pt x="468" y="675"/>
                    </a:cubicBezTo>
                    <a:cubicBezTo>
                      <a:pt x="540" y="747"/>
                      <a:pt x="613" y="809"/>
                      <a:pt x="696" y="862"/>
                    </a:cubicBezTo>
                    <a:lnTo>
                      <a:pt x="685" y="862"/>
                    </a:lnTo>
                    <a:cubicBezTo>
                      <a:pt x="737" y="892"/>
                      <a:pt x="789" y="924"/>
                      <a:pt x="841" y="945"/>
                    </a:cubicBezTo>
                    <a:cubicBezTo>
                      <a:pt x="862" y="955"/>
                      <a:pt x="893" y="955"/>
                      <a:pt x="924" y="965"/>
                    </a:cubicBezTo>
                    <a:lnTo>
                      <a:pt x="986" y="965"/>
                    </a:lnTo>
                    <a:cubicBezTo>
                      <a:pt x="1007" y="955"/>
                      <a:pt x="1028" y="955"/>
                      <a:pt x="1038" y="945"/>
                    </a:cubicBezTo>
                    <a:cubicBezTo>
                      <a:pt x="1059" y="934"/>
                      <a:pt x="1079" y="924"/>
                      <a:pt x="1090" y="913"/>
                    </a:cubicBezTo>
                    <a:cubicBezTo>
                      <a:pt x="1111" y="903"/>
                      <a:pt x="1121" y="882"/>
                      <a:pt x="1132" y="862"/>
                    </a:cubicBezTo>
                    <a:cubicBezTo>
                      <a:pt x="1141" y="851"/>
                      <a:pt x="1152" y="830"/>
                      <a:pt x="1162" y="809"/>
                    </a:cubicBezTo>
                    <a:cubicBezTo>
                      <a:pt x="1173" y="779"/>
                      <a:pt x="1183" y="737"/>
                      <a:pt x="1183" y="706"/>
                    </a:cubicBezTo>
                    <a:cubicBezTo>
                      <a:pt x="1183" y="633"/>
                      <a:pt x="1183" y="560"/>
                      <a:pt x="1173" y="488"/>
                    </a:cubicBezTo>
                    <a:lnTo>
                      <a:pt x="1173" y="498"/>
                    </a:lnTo>
                    <a:cubicBezTo>
                      <a:pt x="1141" y="332"/>
                      <a:pt x="1090" y="177"/>
                      <a:pt x="1028" y="21"/>
                    </a:cubicBezTo>
                    <a:cubicBezTo>
                      <a:pt x="1028" y="11"/>
                      <a:pt x="1028" y="0"/>
                      <a:pt x="1017" y="0"/>
                    </a:cubicBez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6055112" y="2454918"/>
                <a:ext cx="74" cy="74"/>
              </a:xfrm>
              <a:custGeom>
                <a:rect b="b" l="l" r="r" t="t"/>
                <a:pathLst>
                  <a:path extrusionOk="0" h="1" w="1">
                    <a:moveTo>
                      <a:pt x="0" y="1"/>
                    </a:moveTo>
                    <a:lnTo>
                      <a:pt x="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6109379" y="2493943"/>
                <a:ext cx="810" cy="74"/>
              </a:xfrm>
              <a:custGeom>
                <a:rect b="b" l="l" r="r" t="t"/>
                <a:pathLst>
                  <a:path extrusionOk="0" h="1" w="11">
                    <a:moveTo>
                      <a:pt x="0" y="0"/>
                    </a:moveTo>
                    <a:lnTo>
                      <a:pt x="10"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5954311" y="2495489"/>
                <a:ext cx="93219" cy="78713"/>
              </a:xfrm>
              <a:custGeom>
                <a:rect b="b" l="l" r="r" t="t"/>
                <a:pathLst>
                  <a:path extrusionOk="0" h="1069" w="1266">
                    <a:moveTo>
                      <a:pt x="301" y="0"/>
                    </a:moveTo>
                    <a:cubicBezTo>
                      <a:pt x="281" y="0"/>
                      <a:pt x="260" y="0"/>
                      <a:pt x="239" y="10"/>
                    </a:cubicBezTo>
                    <a:cubicBezTo>
                      <a:pt x="218" y="10"/>
                      <a:pt x="198" y="21"/>
                      <a:pt x="177" y="31"/>
                    </a:cubicBezTo>
                    <a:cubicBezTo>
                      <a:pt x="145" y="42"/>
                      <a:pt x="125" y="52"/>
                      <a:pt x="115" y="72"/>
                    </a:cubicBezTo>
                    <a:lnTo>
                      <a:pt x="115" y="62"/>
                    </a:lnTo>
                    <a:cubicBezTo>
                      <a:pt x="94" y="83"/>
                      <a:pt x="83" y="104"/>
                      <a:pt x="62" y="125"/>
                    </a:cubicBezTo>
                    <a:cubicBezTo>
                      <a:pt x="52" y="145"/>
                      <a:pt x="32" y="166"/>
                      <a:pt x="21" y="197"/>
                    </a:cubicBezTo>
                    <a:lnTo>
                      <a:pt x="32" y="187"/>
                    </a:lnTo>
                    <a:lnTo>
                      <a:pt x="32" y="187"/>
                    </a:lnTo>
                    <a:cubicBezTo>
                      <a:pt x="21" y="218"/>
                      <a:pt x="11" y="259"/>
                      <a:pt x="11" y="291"/>
                    </a:cubicBezTo>
                    <a:cubicBezTo>
                      <a:pt x="0" y="363"/>
                      <a:pt x="11" y="436"/>
                      <a:pt x="21" y="508"/>
                    </a:cubicBezTo>
                    <a:lnTo>
                      <a:pt x="21" y="498"/>
                    </a:lnTo>
                    <a:cubicBezTo>
                      <a:pt x="52" y="685"/>
                      <a:pt x="115" y="861"/>
                      <a:pt x="198" y="1027"/>
                    </a:cubicBezTo>
                    <a:lnTo>
                      <a:pt x="198" y="1037"/>
                    </a:lnTo>
                    <a:cubicBezTo>
                      <a:pt x="198" y="1047"/>
                      <a:pt x="208" y="1058"/>
                      <a:pt x="208" y="1068"/>
                    </a:cubicBezTo>
                    <a:cubicBezTo>
                      <a:pt x="560" y="954"/>
                      <a:pt x="903" y="851"/>
                      <a:pt x="1266" y="768"/>
                    </a:cubicBezTo>
                    <a:cubicBezTo>
                      <a:pt x="1224" y="715"/>
                      <a:pt x="1183" y="664"/>
                      <a:pt x="1141" y="623"/>
                    </a:cubicBezTo>
                    <a:lnTo>
                      <a:pt x="1152" y="623"/>
                    </a:lnTo>
                    <a:cubicBezTo>
                      <a:pt x="1069" y="529"/>
                      <a:pt x="975" y="436"/>
                      <a:pt x="882" y="342"/>
                    </a:cubicBezTo>
                    <a:cubicBezTo>
                      <a:pt x="809" y="270"/>
                      <a:pt x="726" y="197"/>
                      <a:pt x="643" y="135"/>
                    </a:cubicBezTo>
                    <a:cubicBezTo>
                      <a:pt x="581" y="93"/>
                      <a:pt x="509" y="52"/>
                      <a:pt x="447" y="31"/>
                    </a:cubicBezTo>
                    <a:lnTo>
                      <a:pt x="322"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5978756" y="2495489"/>
                <a:ext cx="74" cy="74"/>
              </a:xfrm>
              <a:custGeom>
                <a:rect b="b" l="l" r="r" t="t"/>
                <a:pathLst>
                  <a:path extrusionOk="0" h="1" w="1">
                    <a:moveTo>
                      <a:pt x="0" y="0"/>
                    </a:moveTo>
                    <a:lnTo>
                      <a:pt x="0"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5769422" y="2490114"/>
                <a:ext cx="100950" cy="83352"/>
              </a:xfrm>
              <a:custGeom>
                <a:rect b="b" l="l" r="r" t="t"/>
                <a:pathLst>
                  <a:path extrusionOk="0" h="1132" w="1371">
                    <a:moveTo>
                      <a:pt x="1090" y="0"/>
                    </a:moveTo>
                    <a:cubicBezTo>
                      <a:pt x="851" y="104"/>
                      <a:pt x="603" y="208"/>
                      <a:pt x="354" y="322"/>
                    </a:cubicBezTo>
                    <a:cubicBezTo>
                      <a:pt x="229" y="384"/>
                      <a:pt x="115" y="436"/>
                      <a:pt x="1" y="488"/>
                    </a:cubicBezTo>
                    <a:cubicBezTo>
                      <a:pt x="12" y="488"/>
                      <a:pt x="12" y="498"/>
                      <a:pt x="22" y="498"/>
                    </a:cubicBezTo>
                    <a:cubicBezTo>
                      <a:pt x="125" y="571"/>
                      <a:pt x="229" y="643"/>
                      <a:pt x="344" y="716"/>
                    </a:cubicBezTo>
                    <a:cubicBezTo>
                      <a:pt x="457" y="788"/>
                      <a:pt x="572" y="871"/>
                      <a:pt x="696" y="934"/>
                    </a:cubicBezTo>
                    <a:cubicBezTo>
                      <a:pt x="800" y="996"/>
                      <a:pt x="904" y="1058"/>
                      <a:pt x="1017" y="1100"/>
                    </a:cubicBezTo>
                    <a:lnTo>
                      <a:pt x="1007" y="1090"/>
                    </a:lnTo>
                    <a:lnTo>
                      <a:pt x="1007" y="1090"/>
                    </a:lnTo>
                    <a:cubicBezTo>
                      <a:pt x="1049" y="1110"/>
                      <a:pt x="1100" y="1120"/>
                      <a:pt x="1153" y="1131"/>
                    </a:cubicBezTo>
                    <a:lnTo>
                      <a:pt x="1204" y="1131"/>
                    </a:lnTo>
                    <a:cubicBezTo>
                      <a:pt x="1215" y="1120"/>
                      <a:pt x="1225" y="1120"/>
                      <a:pt x="1236" y="1110"/>
                    </a:cubicBezTo>
                    <a:cubicBezTo>
                      <a:pt x="1256" y="1110"/>
                      <a:pt x="1266" y="1100"/>
                      <a:pt x="1277" y="1090"/>
                    </a:cubicBezTo>
                    <a:cubicBezTo>
                      <a:pt x="1298" y="1079"/>
                      <a:pt x="1308" y="1058"/>
                      <a:pt x="1319" y="1048"/>
                    </a:cubicBezTo>
                    <a:cubicBezTo>
                      <a:pt x="1329" y="1037"/>
                      <a:pt x="1339" y="1017"/>
                      <a:pt x="1339" y="996"/>
                    </a:cubicBezTo>
                    <a:cubicBezTo>
                      <a:pt x="1349" y="965"/>
                      <a:pt x="1360" y="934"/>
                      <a:pt x="1360" y="913"/>
                    </a:cubicBezTo>
                    <a:cubicBezTo>
                      <a:pt x="1370" y="841"/>
                      <a:pt x="1360" y="779"/>
                      <a:pt x="1349" y="706"/>
                    </a:cubicBezTo>
                    <a:lnTo>
                      <a:pt x="1349" y="716"/>
                    </a:lnTo>
                    <a:cubicBezTo>
                      <a:pt x="1329" y="613"/>
                      <a:pt x="1298" y="509"/>
                      <a:pt x="1266" y="415"/>
                    </a:cubicBezTo>
                    <a:cubicBezTo>
                      <a:pt x="1225" y="311"/>
                      <a:pt x="1194" y="218"/>
                      <a:pt x="1142" y="125"/>
                    </a:cubicBezTo>
                    <a:cubicBezTo>
                      <a:pt x="1121" y="83"/>
                      <a:pt x="1111" y="42"/>
                      <a:pt x="1090" y="0"/>
                    </a:cubicBez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5853435" y="2498508"/>
                <a:ext cx="74" cy="74"/>
              </a:xfrm>
              <a:custGeom>
                <a:rect b="b" l="l" r="r" t="t"/>
                <a:pathLst>
                  <a:path extrusionOk="0" h="1" w="1">
                    <a:moveTo>
                      <a:pt x="1" y="1"/>
                    </a:moveTo>
                    <a:lnTo>
                      <a:pt x="1"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5868014" y="2563377"/>
                <a:ext cx="74" cy="74"/>
              </a:xfrm>
              <a:custGeom>
                <a:rect b="b" l="l" r="r" t="t"/>
                <a:pathLst>
                  <a:path extrusionOk="0" h="1" w="1">
                    <a:moveTo>
                      <a:pt x="0" y="1"/>
                    </a:moveTo>
                    <a:lnTo>
                      <a:pt x="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5853435" y="2573391"/>
                <a:ext cx="74" cy="74"/>
              </a:xfrm>
              <a:custGeom>
                <a:rect b="b" l="l" r="r" t="t"/>
                <a:pathLst>
                  <a:path extrusionOk="0" h="1" w="1">
                    <a:moveTo>
                      <a:pt x="1" y="0"/>
                    </a:moveTo>
                    <a:lnTo>
                      <a:pt x="1"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5703006" y="2600856"/>
                <a:ext cx="114646" cy="83278"/>
              </a:xfrm>
              <a:custGeom>
                <a:rect b="b" l="l" r="r" t="t"/>
                <a:pathLst>
                  <a:path extrusionOk="0" h="1131" w="1557">
                    <a:moveTo>
                      <a:pt x="260" y="1"/>
                    </a:moveTo>
                    <a:cubicBezTo>
                      <a:pt x="239" y="11"/>
                      <a:pt x="208" y="21"/>
                      <a:pt x="177" y="31"/>
                    </a:cubicBezTo>
                    <a:cubicBezTo>
                      <a:pt x="156" y="42"/>
                      <a:pt x="135" y="52"/>
                      <a:pt x="115" y="73"/>
                    </a:cubicBezTo>
                    <a:cubicBezTo>
                      <a:pt x="94" y="84"/>
                      <a:pt x="73" y="104"/>
                      <a:pt x="63" y="135"/>
                    </a:cubicBezTo>
                    <a:lnTo>
                      <a:pt x="63" y="125"/>
                    </a:lnTo>
                    <a:cubicBezTo>
                      <a:pt x="42" y="156"/>
                      <a:pt x="32" y="187"/>
                      <a:pt x="11" y="229"/>
                    </a:cubicBezTo>
                    <a:cubicBezTo>
                      <a:pt x="11" y="250"/>
                      <a:pt x="1" y="260"/>
                      <a:pt x="1" y="280"/>
                    </a:cubicBezTo>
                    <a:lnTo>
                      <a:pt x="1" y="343"/>
                    </a:lnTo>
                    <a:cubicBezTo>
                      <a:pt x="11" y="363"/>
                      <a:pt x="22" y="395"/>
                      <a:pt x="32" y="416"/>
                    </a:cubicBezTo>
                    <a:cubicBezTo>
                      <a:pt x="52" y="467"/>
                      <a:pt x="84" y="509"/>
                      <a:pt x="115" y="561"/>
                    </a:cubicBezTo>
                    <a:cubicBezTo>
                      <a:pt x="177" y="623"/>
                      <a:pt x="239" y="685"/>
                      <a:pt x="312" y="737"/>
                    </a:cubicBezTo>
                    <a:cubicBezTo>
                      <a:pt x="384" y="810"/>
                      <a:pt x="478" y="872"/>
                      <a:pt x="561" y="923"/>
                    </a:cubicBezTo>
                    <a:lnTo>
                      <a:pt x="550" y="923"/>
                    </a:lnTo>
                    <a:cubicBezTo>
                      <a:pt x="654" y="996"/>
                      <a:pt x="768" y="1059"/>
                      <a:pt x="872" y="1131"/>
                    </a:cubicBezTo>
                    <a:cubicBezTo>
                      <a:pt x="976" y="1038"/>
                      <a:pt x="1090" y="944"/>
                      <a:pt x="1204" y="851"/>
                    </a:cubicBezTo>
                    <a:lnTo>
                      <a:pt x="1214" y="840"/>
                    </a:lnTo>
                    <a:cubicBezTo>
                      <a:pt x="1329" y="768"/>
                      <a:pt x="1442" y="685"/>
                      <a:pt x="1557" y="612"/>
                    </a:cubicBezTo>
                    <a:cubicBezTo>
                      <a:pt x="1484" y="550"/>
                      <a:pt x="1401" y="488"/>
                      <a:pt x="1318" y="436"/>
                    </a:cubicBezTo>
                    <a:cubicBezTo>
                      <a:pt x="1204" y="353"/>
                      <a:pt x="1090" y="280"/>
                      <a:pt x="976" y="218"/>
                    </a:cubicBezTo>
                    <a:cubicBezTo>
                      <a:pt x="872" y="156"/>
                      <a:pt x="758" y="104"/>
                      <a:pt x="644" y="63"/>
                    </a:cubicBezTo>
                    <a:cubicBezTo>
                      <a:pt x="561" y="31"/>
                      <a:pt x="478"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5705289" y="2632149"/>
                <a:ext cx="74" cy="74"/>
              </a:xfrm>
              <a:custGeom>
                <a:rect b="b" l="l" r="r" t="t"/>
                <a:pathLst>
                  <a:path extrusionOk="0" h="1" w="1">
                    <a:moveTo>
                      <a:pt x="1" y="1"/>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5541090" y="2666535"/>
                <a:ext cx="134527" cy="64281"/>
              </a:xfrm>
              <a:custGeom>
                <a:rect b="b" l="l" r="r" t="t"/>
                <a:pathLst>
                  <a:path extrusionOk="0" h="873" w="1827">
                    <a:moveTo>
                      <a:pt x="592" y="1"/>
                    </a:moveTo>
                    <a:cubicBezTo>
                      <a:pt x="499" y="94"/>
                      <a:pt x="426" y="197"/>
                      <a:pt x="343" y="312"/>
                    </a:cubicBezTo>
                    <a:cubicBezTo>
                      <a:pt x="218" y="488"/>
                      <a:pt x="105" y="675"/>
                      <a:pt x="1" y="861"/>
                    </a:cubicBezTo>
                    <a:lnTo>
                      <a:pt x="208" y="861"/>
                    </a:lnTo>
                    <a:cubicBezTo>
                      <a:pt x="405" y="861"/>
                      <a:pt x="591" y="872"/>
                      <a:pt x="788" y="872"/>
                    </a:cubicBezTo>
                    <a:lnTo>
                      <a:pt x="788" y="872"/>
                    </a:lnTo>
                    <a:cubicBezTo>
                      <a:pt x="961" y="872"/>
                      <a:pt x="1124" y="872"/>
                      <a:pt x="1287" y="861"/>
                    </a:cubicBezTo>
                    <a:cubicBezTo>
                      <a:pt x="1359" y="861"/>
                      <a:pt x="1432" y="851"/>
                      <a:pt x="1504" y="841"/>
                    </a:cubicBezTo>
                    <a:cubicBezTo>
                      <a:pt x="1557" y="831"/>
                      <a:pt x="1608" y="820"/>
                      <a:pt x="1670" y="810"/>
                    </a:cubicBezTo>
                    <a:cubicBezTo>
                      <a:pt x="1702" y="799"/>
                      <a:pt x="1733" y="789"/>
                      <a:pt x="1774" y="768"/>
                    </a:cubicBezTo>
                    <a:lnTo>
                      <a:pt x="1795" y="748"/>
                    </a:lnTo>
                    <a:cubicBezTo>
                      <a:pt x="1806" y="748"/>
                      <a:pt x="1806" y="737"/>
                      <a:pt x="1816" y="737"/>
                    </a:cubicBezTo>
                    <a:lnTo>
                      <a:pt x="1816" y="716"/>
                    </a:lnTo>
                    <a:cubicBezTo>
                      <a:pt x="1826" y="706"/>
                      <a:pt x="1826" y="685"/>
                      <a:pt x="1826" y="665"/>
                    </a:cubicBezTo>
                    <a:cubicBezTo>
                      <a:pt x="1826" y="644"/>
                      <a:pt x="1816" y="623"/>
                      <a:pt x="1816" y="612"/>
                    </a:cubicBezTo>
                    <a:cubicBezTo>
                      <a:pt x="1806" y="582"/>
                      <a:pt x="1806" y="561"/>
                      <a:pt x="1785" y="540"/>
                    </a:cubicBezTo>
                    <a:cubicBezTo>
                      <a:pt x="1774" y="509"/>
                      <a:pt x="1743" y="478"/>
                      <a:pt x="1723" y="457"/>
                    </a:cubicBezTo>
                    <a:cubicBezTo>
                      <a:pt x="1670" y="405"/>
                      <a:pt x="1608" y="363"/>
                      <a:pt x="1546" y="322"/>
                    </a:cubicBezTo>
                    <a:lnTo>
                      <a:pt x="1546" y="322"/>
                    </a:lnTo>
                    <a:cubicBezTo>
                      <a:pt x="1546" y="324"/>
                      <a:pt x="1546" y="326"/>
                      <a:pt x="1547" y="327"/>
                    </a:cubicBezTo>
                    <a:lnTo>
                      <a:pt x="1547" y="327"/>
                    </a:lnTo>
                    <a:cubicBezTo>
                      <a:pt x="1446" y="268"/>
                      <a:pt x="1346" y="228"/>
                      <a:pt x="1246" y="187"/>
                    </a:cubicBezTo>
                    <a:cubicBezTo>
                      <a:pt x="1131" y="146"/>
                      <a:pt x="1007" y="104"/>
                      <a:pt x="893" y="73"/>
                    </a:cubicBezTo>
                    <a:lnTo>
                      <a:pt x="903" y="73"/>
                    </a:lnTo>
                    <a:cubicBezTo>
                      <a:pt x="799" y="42"/>
                      <a:pt x="695" y="21"/>
                      <a:pt x="592" y="1"/>
                    </a:cubicBezTo>
                    <a:close/>
                    <a:moveTo>
                      <a:pt x="788" y="872"/>
                    </a:moveTo>
                    <a:cubicBezTo>
                      <a:pt x="785" y="872"/>
                      <a:pt x="782" y="872"/>
                      <a:pt x="778" y="872"/>
                    </a:cubicBezTo>
                    <a:lnTo>
                      <a:pt x="789" y="872"/>
                    </a:lnTo>
                    <a:cubicBezTo>
                      <a:pt x="789" y="872"/>
                      <a:pt x="789" y="872"/>
                      <a:pt x="788" y="872"/>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5674732" y="2710861"/>
                <a:ext cx="74" cy="74"/>
              </a:xfrm>
              <a:custGeom>
                <a:rect b="b" l="l" r="r" t="t"/>
                <a:pathLst>
                  <a:path extrusionOk="0" h="1" w="1">
                    <a:moveTo>
                      <a:pt x="1" y="0"/>
                    </a:moveTo>
                    <a:lnTo>
                      <a:pt x="1"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5671713" y="2723083"/>
                <a:ext cx="74" cy="74"/>
              </a:xfrm>
              <a:custGeom>
                <a:rect b="b" l="l" r="r" t="t"/>
                <a:pathLst>
                  <a:path extrusionOk="0" h="1" w="1">
                    <a:moveTo>
                      <a:pt x="0" y="0"/>
                    </a:moveTo>
                    <a:lnTo>
                      <a:pt x="0"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5563990" y="2806287"/>
                <a:ext cx="123040" cy="69583"/>
              </a:xfrm>
              <a:custGeom>
                <a:rect b="b" l="l" r="r" t="t"/>
                <a:pathLst>
                  <a:path extrusionOk="0" h="945" w="1671">
                    <a:moveTo>
                      <a:pt x="696" y="136"/>
                    </a:moveTo>
                    <a:cubicBezTo>
                      <a:pt x="689" y="136"/>
                      <a:pt x="687" y="136"/>
                      <a:pt x="686" y="139"/>
                    </a:cubicBezTo>
                    <a:lnTo>
                      <a:pt x="686" y="139"/>
                    </a:lnTo>
                    <a:cubicBezTo>
                      <a:pt x="689" y="138"/>
                      <a:pt x="692" y="137"/>
                      <a:pt x="696" y="136"/>
                    </a:cubicBezTo>
                    <a:close/>
                    <a:moveTo>
                      <a:pt x="1671" y="1"/>
                    </a:moveTo>
                    <a:cubicBezTo>
                      <a:pt x="1608" y="1"/>
                      <a:pt x="1546" y="11"/>
                      <a:pt x="1484" y="11"/>
                    </a:cubicBezTo>
                    <a:cubicBezTo>
                      <a:pt x="1214" y="32"/>
                      <a:pt x="944" y="74"/>
                      <a:pt x="686" y="146"/>
                    </a:cubicBezTo>
                    <a:cubicBezTo>
                      <a:pt x="686" y="142"/>
                      <a:pt x="686" y="140"/>
                      <a:pt x="686" y="139"/>
                    </a:cubicBezTo>
                    <a:lnTo>
                      <a:pt x="686" y="139"/>
                    </a:lnTo>
                    <a:cubicBezTo>
                      <a:pt x="544" y="180"/>
                      <a:pt x="402" y="230"/>
                      <a:pt x="271" y="302"/>
                    </a:cubicBezTo>
                    <a:cubicBezTo>
                      <a:pt x="218" y="333"/>
                      <a:pt x="167" y="374"/>
                      <a:pt x="125" y="416"/>
                    </a:cubicBezTo>
                    <a:cubicBezTo>
                      <a:pt x="94" y="436"/>
                      <a:pt x="63" y="468"/>
                      <a:pt x="42" y="509"/>
                    </a:cubicBezTo>
                    <a:cubicBezTo>
                      <a:pt x="32" y="540"/>
                      <a:pt x="22" y="561"/>
                      <a:pt x="11" y="602"/>
                    </a:cubicBezTo>
                    <a:cubicBezTo>
                      <a:pt x="1" y="623"/>
                      <a:pt x="1" y="634"/>
                      <a:pt x="1" y="664"/>
                    </a:cubicBezTo>
                    <a:lnTo>
                      <a:pt x="1" y="685"/>
                    </a:lnTo>
                    <a:cubicBezTo>
                      <a:pt x="1" y="696"/>
                      <a:pt x="11" y="706"/>
                      <a:pt x="11" y="717"/>
                    </a:cubicBezTo>
                    <a:cubicBezTo>
                      <a:pt x="22" y="717"/>
                      <a:pt x="22" y="727"/>
                      <a:pt x="32" y="737"/>
                    </a:cubicBezTo>
                    <a:cubicBezTo>
                      <a:pt x="52" y="758"/>
                      <a:pt x="73" y="768"/>
                      <a:pt x="94" y="779"/>
                    </a:cubicBezTo>
                    <a:cubicBezTo>
                      <a:pt x="135" y="810"/>
                      <a:pt x="188" y="830"/>
                      <a:pt x="250" y="841"/>
                    </a:cubicBezTo>
                    <a:lnTo>
                      <a:pt x="239" y="841"/>
                    </a:lnTo>
                    <a:cubicBezTo>
                      <a:pt x="312" y="862"/>
                      <a:pt x="374" y="872"/>
                      <a:pt x="447" y="883"/>
                    </a:cubicBezTo>
                    <a:cubicBezTo>
                      <a:pt x="540" y="893"/>
                      <a:pt x="623" y="903"/>
                      <a:pt x="706" y="913"/>
                    </a:cubicBezTo>
                    <a:cubicBezTo>
                      <a:pt x="882" y="924"/>
                      <a:pt x="1059" y="934"/>
                      <a:pt x="1246" y="934"/>
                    </a:cubicBezTo>
                    <a:cubicBezTo>
                      <a:pt x="1380" y="945"/>
                      <a:pt x="1515" y="945"/>
                      <a:pt x="1650" y="945"/>
                    </a:cubicBezTo>
                    <a:cubicBezTo>
                      <a:pt x="1640" y="893"/>
                      <a:pt x="1640" y="841"/>
                      <a:pt x="1629" y="789"/>
                    </a:cubicBezTo>
                    <a:cubicBezTo>
                      <a:pt x="1608" y="572"/>
                      <a:pt x="1608" y="353"/>
                      <a:pt x="1640" y="157"/>
                    </a:cubicBezTo>
                    <a:lnTo>
                      <a:pt x="1640" y="136"/>
                    </a:lnTo>
                    <a:cubicBezTo>
                      <a:pt x="1650" y="94"/>
                      <a:pt x="1661" y="42"/>
                      <a:pt x="167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5507514" y="2944566"/>
                <a:ext cx="158899" cy="110081"/>
              </a:xfrm>
              <a:custGeom>
                <a:rect b="b" l="l" r="r" t="t"/>
                <a:pathLst>
                  <a:path extrusionOk="0" h="1495" w="2158">
                    <a:moveTo>
                      <a:pt x="1649" y="1"/>
                    </a:moveTo>
                    <a:cubicBezTo>
                      <a:pt x="1442" y="1"/>
                      <a:pt x="1224" y="31"/>
                      <a:pt x="1017" y="73"/>
                    </a:cubicBezTo>
                    <a:cubicBezTo>
                      <a:pt x="809" y="104"/>
                      <a:pt x="591" y="156"/>
                      <a:pt x="384" y="208"/>
                    </a:cubicBezTo>
                    <a:lnTo>
                      <a:pt x="395" y="208"/>
                    </a:lnTo>
                    <a:cubicBezTo>
                      <a:pt x="280" y="239"/>
                      <a:pt x="176" y="270"/>
                      <a:pt x="73" y="301"/>
                    </a:cubicBezTo>
                    <a:cubicBezTo>
                      <a:pt x="52" y="312"/>
                      <a:pt x="21" y="322"/>
                      <a:pt x="0" y="322"/>
                    </a:cubicBezTo>
                    <a:cubicBezTo>
                      <a:pt x="52" y="571"/>
                      <a:pt x="125" y="820"/>
                      <a:pt x="208" y="1048"/>
                    </a:cubicBezTo>
                    <a:cubicBezTo>
                      <a:pt x="259" y="1204"/>
                      <a:pt x="322" y="1349"/>
                      <a:pt x="395" y="1494"/>
                    </a:cubicBezTo>
                    <a:cubicBezTo>
                      <a:pt x="457" y="1442"/>
                      <a:pt x="519" y="1391"/>
                      <a:pt x="591" y="1349"/>
                    </a:cubicBezTo>
                    <a:cubicBezTo>
                      <a:pt x="768" y="1214"/>
                      <a:pt x="944" y="1100"/>
                      <a:pt x="1121" y="976"/>
                    </a:cubicBezTo>
                    <a:cubicBezTo>
                      <a:pt x="1317" y="851"/>
                      <a:pt x="1515" y="727"/>
                      <a:pt x="1702" y="591"/>
                    </a:cubicBezTo>
                    <a:cubicBezTo>
                      <a:pt x="1785" y="540"/>
                      <a:pt x="1868" y="488"/>
                      <a:pt x="1940" y="425"/>
                    </a:cubicBezTo>
                    <a:cubicBezTo>
                      <a:pt x="1992" y="384"/>
                      <a:pt x="2054" y="342"/>
                      <a:pt x="2096" y="291"/>
                    </a:cubicBezTo>
                    <a:lnTo>
                      <a:pt x="2096" y="301"/>
                    </a:lnTo>
                    <a:cubicBezTo>
                      <a:pt x="2116" y="280"/>
                      <a:pt x="2137" y="259"/>
                      <a:pt x="2147" y="239"/>
                    </a:cubicBezTo>
                    <a:cubicBezTo>
                      <a:pt x="2147" y="229"/>
                      <a:pt x="2158" y="229"/>
                      <a:pt x="2158" y="218"/>
                    </a:cubicBezTo>
                    <a:cubicBezTo>
                      <a:pt x="2158" y="208"/>
                      <a:pt x="2147" y="197"/>
                      <a:pt x="2147" y="187"/>
                    </a:cubicBezTo>
                    <a:cubicBezTo>
                      <a:pt x="2147" y="176"/>
                      <a:pt x="2137" y="166"/>
                      <a:pt x="2137" y="156"/>
                    </a:cubicBezTo>
                    <a:cubicBezTo>
                      <a:pt x="2126" y="146"/>
                      <a:pt x="2116" y="125"/>
                      <a:pt x="2106" y="114"/>
                    </a:cubicBezTo>
                    <a:cubicBezTo>
                      <a:pt x="2085" y="104"/>
                      <a:pt x="2075" y="93"/>
                      <a:pt x="2054" y="84"/>
                    </a:cubicBezTo>
                    <a:lnTo>
                      <a:pt x="2054" y="73"/>
                    </a:lnTo>
                    <a:lnTo>
                      <a:pt x="1960" y="42"/>
                    </a:lnTo>
                    <a:lnTo>
                      <a:pt x="1950" y="42"/>
                    </a:lnTo>
                    <a:cubicBezTo>
                      <a:pt x="1857" y="10"/>
                      <a:pt x="1753" y="1"/>
                      <a:pt x="164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5650286" y="2991101"/>
                <a:ext cx="152125" cy="100950"/>
              </a:xfrm>
              <a:custGeom>
                <a:rect b="b" l="l" r="r" t="t"/>
                <a:pathLst>
                  <a:path extrusionOk="0" h="1371" w="2066">
                    <a:moveTo>
                      <a:pt x="1411" y="1"/>
                    </a:moveTo>
                    <a:cubicBezTo>
                      <a:pt x="1287" y="63"/>
                      <a:pt x="1153" y="136"/>
                      <a:pt x="1028" y="198"/>
                    </a:cubicBezTo>
                    <a:cubicBezTo>
                      <a:pt x="883" y="291"/>
                      <a:pt x="727" y="385"/>
                      <a:pt x="582" y="489"/>
                    </a:cubicBezTo>
                    <a:cubicBezTo>
                      <a:pt x="457" y="572"/>
                      <a:pt x="333" y="665"/>
                      <a:pt x="229" y="779"/>
                    </a:cubicBezTo>
                    <a:cubicBezTo>
                      <a:pt x="157" y="841"/>
                      <a:pt x="94" y="914"/>
                      <a:pt x="53" y="987"/>
                    </a:cubicBezTo>
                    <a:cubicBezTo>
                      <a:pt x="32" y="1017"/>
                      <a:pt x="21" y="1049"/>
                      <a:pt x="11" y="1080"/>
                    </a:cubicBezTo>
                    <a:cubicBezTo>
                      <a:pt x="11" y="1080"/>
                      <a:pt x="11" y="1090"/>
                      <a:pt x="1" y="1090"/>
                    </a:cubicBezTo>
                    <a:lnTo>
                      <a:pt x="1" y="1153"/>
                    </a:lnTo>
                    <a:lnTo>
                      <a:pt x="1" y="1194"/>
                    </a:lnTo>
                    <a:cubicBezTo>
                      <a:pt x="1" y="1204"/>
                      <a:pt x="11" y="1215"/>
                      <a:pt x="21" y="1225"/>
                    </a:cubicBezTo>
                    <a:cubicBezTo>
                      <a:pt x="21" y="1242"/>
                      <a:pt x="29" y="1252"/>
                      <a:pt x="42" y="1261"/>
                    </a:cubicBezTo>
                    <a:lnTo>
                      <a:pt x="42" y="1261"/>
                    </a:lnTo>
                    <a:cubicBezTo>
                      <a:pt x="42" y="1259"/>
                      <a:pt x="42" y="1258"/>
                      <a:pt x="42" y="1256"/>
                    </a:cubicBezTo>
                    <a:lnTo>
                      <a:pt x="42" y="1256"/>
                    </a:lnTo>
                    <a:cubicBezTo>
                      <a:pt x="45" y="1259"/>
                      <a:pt x="48" y="1263"/>
                      <a:pt x="51" y="1266"/>
                    </a:cubicBezTo>
                    <a:lnTo>
                      <a:pt x="51" y="1266"/>
                    </a:lnTo>
                    <a:cubicBezTo>
                      <a:pt x="48" y="1264"/>
                      <a:pt x="45" y="1262"/>
                      <a:pt x="42" y="1261"/>
                    </a:cubicBezTo>
                    <a:lnTo>
                      <a:pt x="42" y="1261"/>
                    </a:lnTo>
                    <a:cubicBezTo>
                      <a:pt x="42" y="1266"/>
                      <a:pt x="44" y="1266"/>
                      <a:pt x="52" y="1266"/>
                    </a:cubicBezTo>
                    <a:lnTo>
                      <a:pt x="52" y="1266"/>
                    </a:lnTo>
                    <a:cubicBezTo>
                      <a:pt x="52" y="1266"/>
                      <a:pt x="52" y="1266"/>
                      <a:pt x="51" y="1266"/>
                    </a:cubicBezTo>
                    <a:lnTo>
                      <a:pt x="51" y="1266"/>
                    </a:lnTo>
                    <a:cubicBezTo>
                      <a:pt x="52" y="1266"/>
                      <a:pt x="52" y="1266"/>
                      <a:pt x="53" y="1266"/>
                    </a:cubicBezTo>
                    <a:cubicBezTo>
                      <a:pt x="53" y="1266"/>
                      <a:pt x="52" y="1266"/>
                      <a:pt x="52" y="1266"/>
                    </a:cubicBezTo>
                    <a:lnTo>
                      <a:pt x="52" y="1266"/>
                    </a:lnTo>
                    <a:cubicBezTo>
                      <a:pt x="70" y="1284"/>
                      <a:pt x="89" y="1301"/>
                      <a:pt x="115" y="1319"/>
                    </a:cubicBezTo>
                    <a:lnTo>
                      <a:pt x="104" y="1308"/>
                    </a:lnTo>
                    <a:lnTo>
                      <a:pt x="104" y="1308"/>
                    </a:lnTo>
                    <a:cubicBezTo>
                      <a:pt x="136" y="1329"/>
                      <a:pt x="177" y="1349"/>
                      <a:pt x="219" y="1360"/>
                    </a:cubicBezTo>
                    <a:cubicBezTo>
                      <a:pt x="250" y="1370"/>
                      <a:pt x="281" y="1370"/>
                      <a:pt x="323" y="1370"/>
                    </a:cubicBezTo>
                    <a:cubicBezTo>
                      <a:pt x="385" y="1370"/>
                      <a:pt x="447" y="1360"/>
                      <a:pt x="519" y="1339"/>
                    </a:cubicBezTo>
                    <a:cubicBezTo>
                      <a:pt x="665" y="1298"/>
                      <a:pt x="821" y="1236"/>
                      <a:pt x="955" y="1163"/>
                    </a:cubicBezTo>
                    <a:cubicBezTo>
                      <a:pt x="1121" y="1090"/>
                      <a:pt x="1287" y="997"/>
                      <a:pt x="1443" y="924"/>
                    </a:cubicBezTo>
                    <a:cubicBezTo>
                      <a:pt x="1536" y="883"/>
                      <a:pt x="1619" y="841"/>
                      <a:pt x="1702" y="810"/>
                    </a:cubicBezTo>
                    <a:cubicBezTo>
                      <a:pt x="1775" y="779"/>
                      <a:pt x="1858" y="748"/>
                      <a:pt x="1941" y="727"/>
                    </a:cubicBezTo>
                    <a:lnTo>
                      <a:pt x="2065" y="696"/>
                    </a:lnTo>
                    <a:cubicBezTo>
                      <a:pt x="2003" y="593"/>
                      <a:pt x="1930" y="510"/>
                      <a:pt x="1868" y="437"/>
                    </a:cubicBezTo>
                    <a:cubicBezTo>
                      <a:pt x="1743" y="291"/>
                      <a:pt x="1588" y="157"/>
                      <a:pt x="1453" y="32"/>
                    </a:cubicBezTo>
                    <a:lnTo>
                      <a:pt x="1432" y="12"/>
                    </a:lnTo>
                    <a:cubicBezTo>
                      <a:pt x="1422" y="12"/>
                      <a:pt x="1422" y="1"/>
                      <a:pt x="141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17"/>
              <p:cNvSpPr/>
              <p:nvPr/>
            </p:nvSpPr>
            <p:spPr>
              <a:xfrm>
                <a:off x="5650286" y="3071360"/>
                <a:ext cx="884" cy="74"/>
              </a:xfrm>
              <a:custGeom>
                <a:rect b="b" l="l" r="r" t="t"/>
                <a:pathLst>
                  <a:path extrusionOk="0" h="1" w="12">
                    <a:moveTo>
                      <a:pt x="1" y="0"/>
                    </a:moveTo>
                    <a:lnTo>
                      <a:pt x="1" y="0"/>
                    </a:lnTo>
                    <a:lnTo>
                      <a:pt x="1" y="0"/>
                    </a:lnTo>
                    <a:lnTo>
                      <a:pt x="11"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17"/>
              <p:cNvSpPr/>
              <p:nvPr/>
            </p:nvSpPr>
            <p:spPr>
              <a:xfrm>
                <a:off x="5651832" y="3081226"/>
                <a:ext cx="74" cy="884"/>
              </a:xfrm>
              <a:custGeom>
                <a:rect b="b" l="l" r="r" t="t"/>
                <a:pathLst>
                  <a:path extrusionOk="0" h="12" w="1">
                    <a:moveTo>
                      <a:pt x="0" y="12"/>
                    </a:moveTo>
                    <a:lnTo>
                      <a:pt x="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5688501" y="3089694"/>
                <a:ext cx="74" cy="74"/>
              </a:xfrm>
              <a:custGeom>
                <a:rect b="b" l="l" r="r" t="t"/>
                <a:pathLst>
                  <a:path extrusionOk="0" h="1" w="1">
                    <a:moveTo>
                      <a:pt x="0"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7"/>
              <p:cNvSpPr/>
              <p:nvPr/>
            </p:nvSpPr>
            <p:spPr>
              <a:xfrm>
                <a:off x="5666338" y="3091240"/>
                <a:ext cx="74" cy="74"/>
              </a:xfrm>
              <a:custGeom>
                <a:rect b="b" l="l" r="r" t="t"/>
                <a:pathLst>
                  <a:path extrusionOk="0" h="1" w="1">
                    <a:moveTo>
                      <a:pt x="1"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7"/>
              <p:cNvSpPr/>
              <p:nvPr/>
            </p:nvSpPr>
            <p:spPr>
              <a:xfrm>
                <a:off x="5666338" y="3091240"/>
                <a:ext cx="74" cy="74"/>
              </a:xfrm>
              <a:custGeom>
                <a:rect b="b" l="l" r="r" t="t"/>
                <a:pathLst>
                  <a:path extrusionOk="0" h="1" w="1">
                    <a:moveTo>
                      <a:pt x="1"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17"/>
              <p:cNvSpPr/>
              <p:nvPr/>
            </p:nvSpPr>
            <p:spPr>
              <a:xfrm>
                <a:off x="5666338" y="3091240"/>
                <a:ext cx="74" cy="74"/>
              </a:xfrm>
              <a:custGeom>
                <a:rect b="b" l="l" r="r" t="t"/>
                <a:pathLst>
                  <a:path extrusionOk="0" h="1" w="1">
                    <a:moveTo>
                      <a:pt x="1"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7"/>
              <p:cNvSpPr/>
              <p:nvPr/>
            </p:nvSpPr>
            <p:spPr>
              <a:xfrm>
                <a:off x="5666338" y="3091240"/>
                <a:ext cx="74" cy="74"/>
              </a:xfrm>
              <a:custGeom>
                <a:rect b="b" l="l" r="r" t="t"/>
                <a:pathLst>
                  <a:path extrusionOk="0" h="1" w="1">
                    <a:moveTo>
                      <a:pt x="1"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7"/>
              <p:cNvSpPr/>
              <p:nvPr/>
            </p:nvSpPr>
            <p:spPr>
              <a:xfrm>
                <a:off x="6101721" y="2489378"/>
                <a:ext cx="16052" cy="4639"/>
              </a:xfrm>
              <a:custGeom>
                <a:rect b="b" l="l" r="r" t="t"/>
                <a:pathLst>
                  <a:path extrusionOk="0" h="63" w="218">
                    <a:moveTo>
                      <a:pt x="218" y="0"/>
                    </a:moveTo>
                    <a:cubicBezTo>
                      <a:pt x="218" y="0"/>
                      <a:pt x="217" y="0"/>
                      <a:pt x="216" y="1"/>
                    </a:cubicBezTo>
                    <a:lnTo>
                      <a:pt x="216" y="1"/>
                    </a:lnTo>
                    <a:cubicBezTo>
                      <a:pt x="216" y="0"/>
                      <a:pt x="217" y="0"/>
                      <a:pt x="218" y="0"/>
                    </a:cubicBezTo>
                    <a:close/>
                    <a:moveTo>
                      <a:pt x="216" y="1"/>
                    </a:moveTo>
                    <a:lnTo>
                      <a:pt x="216" y="1"/>
                    </a:lnTo>
                    <a:cubicBezTo>
                      <a:pt x="144" y="11"/>
                      <a:pt x="72" y="31"/>
                      <a:pt x="1" y="52"/>
                    </a:cubicBezTo>
                    <a:lnTo>
                      <a:pt x="42" y="52"/>
                    </a:lnTo>
                    <a:lnTo>
                      <a:pt x="63" y="62"/>
                    </a:lnTo>
                    <a:cubicBezTo>
                      <a:pt x="84" y="62"/>
                      <a:pt x="94" y="52"/>
                      <a:pt x="104" y="52"/>
                    </a:cubicBezTo>
                    <a:cubicBezTo>
                      <a:pt x="125" y="52"/>
                      <a:pt x="135" y="52"/>
                      <a:pt x="156" y="42"/>
                    </a:cubicBezTo>
                    <a:cubicBezTo>
                      <a:pt x="177" y="31"/>
                      <a:pt x="197" y="21"/>
                      <a:pt x="208" y="10"/>
                    </a:cubicBezTo>
                    <a:cubicBezTo>
                      <a:pt x="208" y="3"/>
                      <a:pt x="213" y="1"/>
                      <a:pt x="216" y="1"/>
                    </a:cubicBezTo>
                    <a:close/>
                  </a:path>
                </a:pathLst>
              </a:custGeom>
              <a:solidFill>
                <a:srgbClr val="FEA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7"/>
              <p:cNvSpPr/>
              <p:nvPr/>
            </p:nvSpPr>
            <p:spPr>
              <a:xfrm>
                <a:off x="6101721" y="2489378"/>
                <a:ext cx="16052" cy="4639"/>
              </a:xfrm>
              <a:custGeom>
                <a:rect b="b" l="l" r="r" t="t"/>
                <a:pathLst>
                  <a:path extrusionOk="0" h="63" w="218">
                    <a:moveTo>
                      <a:pt x="218" y="0"/>
                    </a:moveTo>
                    <a:cubicBezTo>
                      <a:pt x="218" y="0"/>
                      <a:pt x="217" y="0"/>
                      <a:pt x="216" y="1"/>
                    </a:cubicBezTo>
                    <a:lnTo>
                      <a:pt x="216" y="1"/>
                    </a:lnTo>
                    <a:cubicBezTo>
                      <a:pt x="216" y="0"/>
                      <a:pt x="217" y="0"/>
                      <a:pt x="218" y="0"/>
                    </a:cubicBezTo>
                    <a:close/>
                    <a:moveTo>
                      <a:pt x="216" y="1"/>
                    </a:moveTo>
                    <a:lnTo>
                      <a:pt x="216" y="1"/>
                    </a:lnTo>
                    <a:cubicBezTo>
                      <a:pt x="144" y="11"/>
                      <a:pt x="72" y="31"/>
                      <a:pt x="1" y="52"/>
                    </a:cubicBezTo>
                    <a:lnTo>
                      <a:pt x="42" y="52"/>
                    </a:lnTo>
                    <a:lnTo>
                      <a:pt x="63" y="62"/>
                    </a:lnTo>
                    <a:cubicBezTo>
                      <a:pt x="84" y="62"/>
                      <a:pt x="94" y="52"/>
                      <a:pt x="104" y="52"/>
                    </a:cubicBezTo>
                    <a:cubicBezTo>
                      <a:pt x="125" y="52"/>
                      <a:pt x="135" y="52"/>
                      <a:pt x="156" y="42"/>
                    </a:cubicBezTo>
                    <a:cubicBezTo>
                      <a:pt x="177" y="31"/>
                      <a:pt x="197" y="21"/>
                      <a:pt x="208" y="10"/>
                    </a:cubicBezTo>
                    <a:cubicBezTo>
                      <a:pt x="208" y="3"/>
                      <a:pt x="213" y="1"/>
                      <a:pt x="216" y="1"/>
                    </a:cubicBez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7"/>
              <p:cNvSpPr/>
              <p:nvPr/>
            </p:nvSpPr>
            <p:spPr>
              <a:xfrm>
                <a:off x="5802335" y="3042349"/>
                <a:ext cx="74" cy="74"/>
              </a:xfrm>
              <a:custGeom>
                <a:rect b="b" l="l" r="r" t="t"/>
                <a:pathLst>
                  <a:path extrusionOk="0" h="1" w="1">
                    <a:moveTo>
                      <a:pt x="0" y="0"/>
                    </a:move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7"/>
              <p:cNvSpPr/>
              <p:nvPr/>
            </p:nvSpPr>
            <p:spPr>
              <a:xfrm>
                <a:off x="6015425" y="2475609"/>
                <a:ext cx="316252" cy="76431"/>
              </a:xfrm>
              <a:custGeom>
                <a:rect b="b" l="l" r="r" t="t"/>
                <a:pathLst>
                  <a:path extrusionOk="0" h="1038" w="4295">
                    <a:moveTo>
                      <a:pt x="3019" y="0"/>
                    </a:moveTo>
                    <a:cubicBezTo>
                      <a:pt x="2708" y="0"/>
                      <a:pt x="2407" y="31"/>
                      <a:pt x="2095" y="63"/>
                    </a:cubicBezTo>
                    <a:cubicBezTo>
                      <a:pt x="1857" y="93"/>
                      <a:pt x="1629" y="135"/>
                      <a:pt x="1390" y="187"/>
                    </a:cubicBezTo>
                    <a:cubicBezTo>
                      <a:pt x="1390" y="187"/>
                      <a:pt x="1380" y="187"/>
                      <a:pt x="1380" y="197"/>
                    </a:cubicBezTo>
                    <a:cubicBezTo>
                      <a:pt x="1369" y="208"/>
                      <a:pt x="1349" y="218"/>
                      <a:pt x="1328" y="229"/>
                    </a:cubicBezTo>
                    <a:cubicBezTo>
                      <a:pt x="1307" y="239"/>
                      <a:pt x="1297" y="239"/>
                      <a:pt x="1276" y="239"/>
                    </a:cubicBezTo>
                    <a:cubicBezTo>
                      <a:pt x="1266" y="249"/>
                      <a:pt x="1256" y="249"/>
                      <a:pt x="1235" y="249"/>
                    </a:cubicBezTo>
                    <a:lnTo>
                      <a:pt x="1214" y="249"/>
                    </a:lnTo>
                    <a:cubicBezTo>
                      <a:pt x="1193" y="239"/>
                      <a:pt x="1183" y="239"/>
                      <a:pt x="1173" y="239"/>
                    </a:cubicBezTo>
                    <a:cubicBezTo>
                      <a:pt x="1110" y="249"/>
                      <a:pt x="1048" y="259"/>
                      <a:pt x="975" y="280"/>
                    </a:cubicBezTo>
                    <a:lnTo>
                      <a:pt x="986" y="280"/>
                    </a:lnTo>
                    <a:cubicBezTo>
                      <a:pt x="954" y="291"/>
                      <a:pt x="924" y="291"/>
                      <a:pt x="903" y="301"/>
                    </a:cubicBezTo>
                    <a:cubicBezTo>
                      <a:pt x="602" y="374"/>
                      <a:pt x="301" y="467"/>
                      <a:pt x="0" y="561"/>
                    </a:cubicBezTo>
                    <a:cubicBezTo>
                      <a:pt x="21" y="581"/>
                      <a:pt x="42" y="591"/>
                      <a:pt x="52" y="612"/>
                    </a:cubicBezTo>
                    <a:cubicBezTo>
                      <a:pt x="135" y="685"/>
                      <a:pt x="218" y="778"/>
                      <a:pt x="322" y="893"/>
                    </a:cubicBezTo>
                    <a:cubicBezTo>
                      <a:pt x="353" y="934"/>
                      <a:pt x="384" y="976"/>
                      <a:pt x="426" y="1027"/>
                    </a:cubicBezTo>
                    <a:lnTo>
                      <a:pt x="436" y="1038"/>
                    </a:lnTo>
                    <a:cubicBezTo>
                      <a:pt x="903" y="923"/>
                      <a:pt x="1380" y="840"/>
                      <a:pt x="1857" y="789"/>
                    </a:cubicBezTo>
                    <a:cubicBezTo>
                      <a:pt x="2189" y="747"/>
                      <a:pt x="2521" y="727"/>
                      <a:pt x="2832" y="727"/>
                    </a:cubicBezTo>
                    <a:cubicBezTo>
                      <a:pt x="2842" y="737"/>
                      <a:pt x="2863" y="757"/>
                      <a:pt x="2884" y="757"/>
                    </a:cubicBezTo>
                    <a:lnTo>
                      <a:pt x="2904" y="757"/>
                    </a:lnTo>
                    <a:cubicBezTo>
                      <a:pt x="2925" y="757"/>
                      <a:pt x="2946" y="747"/>
                      <a:pt x="2967" y="737"/>
                    </a:cubicBezTo>
                    <a:cubicBezTo>
                      <a:pt x="2977" y="737"/>
                      <a:pt x="2987" y="727"/>
                      <a:pt x="2998" y="727"/>
                    </a:cubicBezTo>
                    <a:cubicBezTo>
                      <a:pt x="3392" y="727"/>
                      <a:pt x="3724" y="747"/>
                      <a:pt x="4046" y="789"/>
                    </a:cubicBezTo>
                    <a:lnTo>
                      <a:pt x="4056" y="789"/>
                    </a:lnTo>
                    <a:cubicBezTo>
                      <a:pt x="4077" y="799"/>
                      <a:pt x="4098" y="799"/>
                      <a:pt x="4119" y="810"/>
                    </a:cubicBezTo>
                    <a:lnTo>
                      <a:pt x="4191" y="810"/>
                    </a:lnTo>
                    <a:cubicBezTo>
                      <a:pt x="4202" y="810"/>
                      <a:pt x="4222" y="810"/>
                      <a:pt x="4232" y="799"/>
                    </a:cubicBezTo>
                    <a:cubicBezTo>
                      <a:pt x="4264" y="789"/>
                      <a:pt x="4274" y="768"/>
                      <a:pt x="4285" y="737"/>
                    </a:cubicBezTo>
                    <a:cubicBezTo>
                      <a:pt x="4294" y="706"/>
                      <a:pt x="4294" y="685"/>
                      <a:pt x="4274" y="654"/>
                    </a:cubicBezTo>
                    <a:cubicBezTo>
                      <a:pt x="4264" y="633"/>
                      <a:pt x="4243" y="612"/>
                      <a:pt x="4211" y="602"/>
                    </a:cubicBezTo>
                    <a:cubicBezTo>
                      <a:pt x="3890" y="550"/>
                      <a:pt x="3558" y="519"/>
                      <a:pt x="3195" y="508"/>
                    </a:cubicBezTo>
                    <a:cubicBezTo>
                      <a:pt x="3226" y="478"/>
                      <a:pt x="3236" y="436"/>
                      <a:pt x="3247" y="384"/>
                    </a:cubicBezTo>
                    <a:cubicBezTo>
                      <a:pt x="3268" y="239"/>
                      <a:pt x="3226" y="114"/>
                      <a:pt x="3174" y="0"/>
                    </a:cubicBezTo>
                    <a:close/>
                  </a:path>
                </a:pathLst>
              </a:custGeom>
              <a:solidFill>
                <a:srgbClr val="F39A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7"/>
              <p:cNvSpPr/>
              <p:nvPr/>
            </p:nvSpPr>
            <p:spPr>
              <a:xfrm>
                <a:off x="5793867" y="2539005"/>
                <a:ext cx="175761" cy="106988"/>
              </a:xfrm>
              <a:custGeom>
                <a:rect b="b" l="l" r="r" t="t"/>
                <a:pathLst>
                  <a:path extrusionOk="0" h="1453" w="2387">
                    <a:moveTo>
                      <a:pt x="2221" y="0"/>
                    </a:moveTo>
                    <a:cubicBezTo>
                      <a:pt x="1826" y="156"/>
                      <a:pt x="1443" y="343"/>
                      <a:pt x="1070" y="539"/>
                    </a:cubicBezTo>
                    <a:lnTo>
                      <a:pt x="1080" y="539"/>
                    </a:lnTo>
                    <a:cubicBezTo>
                      <a:pt x="706" y="737"/>
                      <a:pt x="344" y="965"/>
                      <a:pt x="1" y="1214"/>
                    </a:cubicBezTo>
                    <a:cubicBezTo>
                      <a:pt x="22" y="1235"/>
                      <a:pt x="53" y="1245"/>
                      <a:pt x="84" y="1266"/>
                    </a:cubicBezTo>
                    <a:cubicBezTo>
                      <a:pt x="167" y="1328"/>
                      <a:pt x="250" y="1380"/>
                      <a:pt x="323" y="1452"/>
                    </a:cubicBezTo>
                    <a:cubicBezTo>
                      <a:pt x="779" y="1152"/>
                      <a:pt x="1277" y="903"/>
                      <a:pt x="1837" y="675"/>
                    </a:cubicBezTo>
                    <a:cubicBezTo>
                      <a:pt x="2024" y="602"/>
                      <a:pt x="2211" y="539"/>
                      <a:pt x="2387" y="477"/>
                    </a:cubicBezTo>
                    <a:cubicBezTo>
                      <a:pt x="2387" y="467"/>
                      <a:pt x="2377" y="456"/>
                      <a:pt x="2377" y="446"/>
                    </a:cubicBezTo>
                    <a:cubicBezTo>
                      <a:pt x="2314" y="322"/>
                      <a:pt x="2252" y="166"/>
                      <a:pt x="2221" y="0"/>
                    </a:cubicBezTo>
                    <a:close/>
                  </a:path>
                </a:pathLst>
              </a:custGeom>
              <a:solidFill>
                <a:srgbClr val="F39A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7"/>
              <p:cNvSpPr/>
              <p:nvPr/>
            </p:nvSpPr>
            <p:spPr>
              <a:xfrm>
                <a:off x="5649550" y="2668817"/>
                <a:ext cx="117738" cy="141374"/>
              </a:xfrm>
              <a:custGeom>
                <a:rect b="b" l="l" r="r" t="t"/>
                <a:pathLst>
                  <a:path extrusionOk="0" h="1920" w="1599">
                    <a:moveTo>
                      <a:pt x="1276" y="0"/>
                    </a:moveTo>
                    <a:cubicBezTo>
                      <a:pt x="1255" y="21"/>
                      <a:pt x="1235" y="42"/>
                      <a:pt x="1214" y="53"/>
                    </a:cubicBezTo>
                    <a:cubicBezTo>
                      <a:pt x="893" y="364"/>
                      <a:pt x="602" y="696"/>
                      <a:pt x="374" y="1069"/>
                    </a:cubicBezTo>
                    <a:lnTo>
                      <a:pt x="374" y="1058"/>
                    </a:lnTo>
                    <a:cubicBezTo>
                      <a:pt x="229" y="1318"/>
                      <a:pt x="94" y="1588"/>
                      <a:pt x="11" y="1868"/>
                    </a:cubicBezTo>
                    <a:lnTo>
                      <a:pt x="11" y="1878"/>
                    </a:lnTo>
                    <a:cubicBezTo>
                      <a:pt x="11" y="1888"/>
                      <a:pt x="1" y="1899"/>
                      <a:pt x="1" y="1920"/>
                    </a:cubicBezTo>
                    <a:cubicBezTo>
                      <a:pt x="104" y="1899"/>
                      <a:pt x="208" y="1888"/>
                      <a:pt x="322" y="1878"/>
                    </a:cubicBezTo>
                    <a:lnTo>
                      <a:pt x="353" y="1878"/>
                    </a:lnTo>
                    <a:cubicBezTo>
                      <a:pt x="405" y="1868"/>
                      <a:pt x="457" y="1868"/>
                      <a:pt x="499" y="1858"/>
                    </a:cubicBezTo>
                    <a:lnTo>
                      <a:pt x="509" y="1858"/>
                    </a:lnTo>
                    <a:cubicBezTo>
                      <a:pt x="540" y="1712"/>
                      <a:pt x="592" y="1567"/>
                      <a:pt x="644" y="1432"/>
                    </a:cubicBezTo>
                    <a:cubicBezTo>
                      <a:pt x="737" y="1224"/>
                      <a:pt x="861" y="1028"/>
                      <a:pt x="1017" y="820"/>
                    </a:cubicBezTo>
                    <a:cubicBezTo>
                      <a:pt x="1183" y="602"/>
                      <a:pt x="1380" y="405"/>
                      <a:pt x="1598" y="208"/>
                    </a:cubicBezTo>
                    <a:cubicBezTo>
                      <a:pt x="1587" y="208"/>
                      <a:pt x="1577" y="198"/>
                      <a:pt x="1577" y="198"/>
                    </a:cubicBezTo>
                    <a:lnTo>
                      <a:pt x="1494" y="146"/>
                    </a:lnTo>
                    <a:lnTo>
                      <a:pt x="1474" y="125"/>
                    </a:lnTo>
                    <a:cubicBezTo>
                      <a:pt x="1411" y="83"/>
                      <a:pt x="1349" y="53"/>
                      <a:pt x="128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7"/>
              <p:cNvSpPr/>
              <p:nvPr/>
            </p:nvSpPr>
            <p:spPr>
              <a:xfrm>
                <a:off x="5650286" y="2806287"/>
                <a:ext cx="74" cy="884"/>
              </a:xfrm>
              <a:custGeom>
                <a:rect b="b" l="l" r="r" t="t"/>
                <a:pathLst>
                  <a:path extrusionOk="0" h="12" w="1">
                    <a:moveTo>
                      <a:pt x="1" y="11"/>
                    </a:moveTo>
                    <a:lnTo>
                      <a:pt x="1" y="1"/>
                    </a:lnTo>
                    <a:lnTo>
                      <a:pt x="1" y="1"/>
                    </a:lnTo>
                    <a:close/>
                  </a:path>
                </a:pathLst>
              </a:custGeom>
              <a:solidFill>
                <a:srgbClr val="F39A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7"/>
              <p:cNvSpPr/>
              <p:nvPr/>
            </p:nvSpPr>
            <p:spPr>
              <a:xfrm>
                <a:off x="5642628" y="2875058"/>
                <a:ext cx="111627" cy="144467"/>
              </a:xfrm>
              <a:custGeom>
                <a:rect b="b" l="l" r="r" t="t"/>
                <a:pathLst>
                  <a:path extrusionOk="0" h="1962" w="1516">
                    <a:moveTo>
                      <a:pt x="1" y="0"/>
                    </a:moveTo>
                    <a:cubicBezTo>
                      <a:pt x="1" y="42"/>
                      <a:pt x="12" y="94"/>
                      <a:pt x="12" y="135"/>
                    </a:cubicBezTo>
                    <a:cubicBezTo>
                      <a:pt x="22" y="260"/>
                      <a:pt x="42" y="374"/>
                      <a:pt x="74" y="488"/>
                    </a:cubicBezTo>
                    <a:cubicBezTo>
                      <a:pt x="105" y="623"/>
                      <a:pt x="146" y="747"/>
                      <a:pt x="198" y="871"/>
                    </a:cubicBezTo>
                    <a:cubicBezTo>
                      <a:pt x="250" y="1007"/>
                      <a:pt x="312" y="1141"/>
                      <a:pt x="385" y="1276"/>
                    </a:cubicBezTo>
                    <a:lnTo>
                      <a:pt x="385" y="1266"/>
                    </a:lnTo>
                    <a:cubicBezTo>
                      <a:pt x="447" y="1390"/>
                      <a:pt x="520" y="1505"/>
                      <a:pt x="593" y="1618"/>
                    </a:cubicBezTo>
                    <a:cubicBezTo>
                      <a:pt x="634" y="1681"/>
                      <a:pt x="686" y="1743"/>
                      <a:pt x="727" y="1805"/>
                    </a:cubicBezTo>
                    <a:cubicBezTo>
                      <a:pt x="769" y="1857"/>
                      <a:pt x="810" y="1909"/>
                      <a:pt x="842" y="1961"/>
                    </a:cubicBezTo>
                    <a:cubicBezTo>
                      <a:pt x="935" y="1899"/>
                      <a:pt x="1028" y="1837"/>
                      <a:pt x="1132" y="1774"/>
                    </a:cubicBezTo>
                    <a:lnTo>
                      <a:pt x="1163" y="1764"/>
                    </a:lnTo>
                    <a:cubicBezTo>
                      <a:pt x="1277" y="1701"/>
                      <a:pt x="1402" y="1639"/>
                      <a:pt x="1515" y="1577"/>
                    </a:cubicBezTo>
                    <a:lnTo>
                      <a:pt x="1453" y="1525"/>
                    </a:lnTo>
                    <a:lnTo>
                      <a:pt x="1329" y="1401"/>
                    </a:lnTo>
                    <a:cubicBezTo>
                      <a:pt x="1225" y="1297"/>
                      <a:pt x="1132" y="1193"/>
                      <a:pt x="1049" y="1090"/>
                    </a:cubicBezTo>
                    <a:cubicBezTo>
                      <a:pt x="914" y="913"/>
                      <a:pt x="810" y="716"/>
                      <a:pt x="727" y="509"/>
                    </a:cubicBezTo>
                    <a:cubicBezTo>
                      <a:pt x="665" y="353"/>
                      <a:pt x="613" y="177"/>
                      <a:pt x="582" y="11"/>
                    </a:cubicBezTo>
                    <a:lnTo>
                      <a:pt x="333" y="11"/>
                    </a:lnTo>
                    <a:lnTo>
                      <a:pt x="178"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7"/>
              <p:cNvSpPr/>
              <p:nvPr/>
            </p:nvSpPr>
            <p:spPr>
              <a:xfrm>
                <a:off x="5726716" y="3042349"/>
                <a:ext cx="90936" cy="131434"/>
              </a:xfrm>
              <a:custGeom>
                <a:rect b="b" l="l" r="r" t="t"/>
                <a:pathLst>
                  <a:path extrusionOk="0" h="1785" w="1235">
                    <a:moveTo>
                      <a:pt x="1027" y="0"/>
                    </a:moveTo>
                    <a:lnTo>
                      <a:pt x="903" y="31"/>
                    </a:lnTo>
                    <a:cubicBezTo>
                      <a:pt x="809" y="63"/>
                      <a:pt x="726" y="93"/>
                      <a:pt x="664" y="114"/>
                    </a:cubicBezTo>
                    <a:cubicBezTo>
                      <a:pt x="581" y="145"/>
                      <a:pt x="498" y="187"/>
                      <a:pt x="405" y="228"/>
                    </a:cubicBezTo>
                    <a:cubicBezTo>
                      <a:pt x="332" y="270"/>
                      <a:pt x="249" y="311"/>
                      <a:pt x="166" y="353"/>
                    </a:cubicBezTo>
                    <a:lnTo>
                      <a:pt x="145" y="363"/>
                    </a:lnTo>
                    <a:lnTo>
                      <a:pt x="73" y="394"/>
                    </a:lnTo>
                    <a:cubicBezTo>
                      <a:pt x="145" y="602"/>
                      <a:pt x="187" y="830"/>
                      <a:pt x="198" y="1048"/>
                    </a:cubicBezTo>
                    <a:cubicBezTo>
                      <a:pt x="198" y="1162"/>
                      <a:pt x="187" y="1266"/>
                      <a:pt x="166" y="1370"/>
                    </a:cubicBezTo>
                    <a:cubicBezTo>
                      <a:pt x="145" y="1473"/>
                      <a:pt x="115" y="1566"/>
                      <a:pt x="73" y="1660"/>
                    </a:cubicBezTo>
                    <a:cubicBezTo>
                      <a:pt x="52" y="1701"/>
                      <a:pt x="32" y="1743"/>
                      <a:pt x="0" y="1784"/>
                    </a:cubicBezTo>
                    <a:cubicBezTo>
                      <a:pt x="145" y="1764"/>
                      <a:pt x="290" y="1722"/>
                      <a:pt x="415" y="1681"/>
                    </a:cubicBezTo>
                    <a:cubicBezTo>
                      <a:pt x="675" y="1577"/>
                      <a:pt x="871" y="1442"/>
                      <a:pt x="1007" y="1255"/>
                    </a:cubicBezTo>
                    <a:cubicBezTo>
                      <a:pt x="1162" y="1048"/>
                      <a:pt x="1235" y="789"/>
                      <a:pt x="1214" y="529"/>
                    </a:cubicBezTo>
                    <a:cubicBezTo>
                      <a:pt x="1203" y="384"/>
                      <a:pt x="1162" y="249"/>
                      <a:pt x="1090" y="104"/>
                    </a:cubicBezTo>
                    <a:cubicBezTo>
                      <a:pt x="1069" y="72"/>
                      <a:pt x="1048" y="31"/>
                      <a:pt x="102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7"/>
              <p:cNvSpPr/>
              <p:nvPr/>
            </p:nvSpPr>
            <p:spPr>
              <a:xfrm>
                <a:off x="5731281" y="3087338"/>
                <a:ext cx="74" cy="74"/>
              </a:xfrm>
              <a:custGeom>
                <a:rect b="b" l="l" r="r" t="t"/>
                <a:pathLst>
                  <a:path extrusionOk="0" h="1" w="1">
                    <a:moveTo>
                      <a:pt x="0" y="1"/>
                    </a:moveTo>
                    <a:lnTo>
                      <a:pt x="0" y="1"/>
                    </a:lnTo>
                    <a:close/>
                  </a:path>
                </a:pathLst>
              </a:custGeom>
              <a:solidFill>
                <a:srgbClr val="F39A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7"/>
              <p:cNvSpPr/>
              <p:nvPr/>
            </p:nvSpPr>
            <p:spPr>
              <a:xfrm>
                <a:off x="6016161" y="1944727"/>
                <a:ext cx="874607" cy="556956"/>
              </a:xfrm>
              <a:custGeom>
                <a:rect b="b" l="l" r="r" t="t"/>
                <a:pathLst>
                  <a:path extrusionOk="0" h="7564" w="11878">
                    <a:moveTo>
                      <a:pt x="9710" y="1"/>
                    </a:moveTo>
                    <a:cubicBezTo>
                      <a:pt x="9295" y="1"/>
                      <a:pt x="8859" y="136"/>
                      <a:pt x="8330" y="406"/>
                    </a:cubicBezTo>
                    <a:cubicBezTo>
                      <a:pt x="8071" y="540"/>
                      <a:pt x="7822" y="696"/>
                      <a:pt x="7583" y="841"/>
                    </a:cubicBezTo>
                    <a:cubicBezTo>
                      <a:pt x="7376" y="966"/>
                      <a:pt x="7127" y="1121"/>
                      <a:pt x="6878" y="1256"/>
                    </a:cubicBezTo>
                    <a:cubicBezTo>
                      <a:pt x="6619" y="1391"/>
                      <a:pt x="6380" y="1494"/>
                      <a:pt x="6162" y="1568"/>
                    </a:cubicBezTo>
                    <a:lnTo>
                      <a:pt x="6027" y="1557"/>
                    </a:lnTo>
                    <a:lnTo>
                      <a:pt x="5644" y="1557"/>
                    </a:lnTo>
                    <a:cubicBezTo>
                      <a:pt x="5343" y="1568"/>
                      <a:pt x="5031" y="1640"/>
                      <a:pt x="4741" y="1764"/>
                    </a:cubicBezTo>
                    <a:cubicBezTo>
                      <a:pt x="4471" y="1868"/>
                      <a:pt x="4212" y="2034"/>
                      <a:pt x="3953" y="2231"/>
                    </a:cubicBezTo>
                    <a:cubicBezTo>
                      <a:pt x="3839" y="2335"/>
                      <a:pt x="3735" y="2439"/>
                      <a:pt x="3621" y="2553"/>
                    </a:cubicBezTo>
                    <a:lnTo>
                      <a:pt x="3558" y="2626"/>
                    </a:lnTo>
                    <a:lnTo>
                      <a:pt x="3517" y="2656"/>
                    </a:lnTo>
                    <a:cubicBezTo>
                      <a:pt x="3455" y="2729"/>
                      <a:pt x="3382" y="2812"/>
                      <a:pt x="3299" y="2875"/>
                    </a:cubicBezTo>
                    <a:lnTo>
                      <a:pt x="3330" y="2864"/>
                    </a:lnTo>
                    <a:lnTo>
                      <a:pt x="3299" y="2884"/>
                    </a:lnTo>
                    <a:cubicBezTo>
                      <a:pt x="3237" y="2937"/>
                      <a:pt x="3185" y="2988"/>
                      <a:pt x="3113" y="3030"/>
                    </a:cubicBezTo>
                    <a:cubicBezTo>
                      <a:pt x="3081" y="3040"/>
                      <a:pt x="3060" y="3050"/>
                      <a:pt x="3040" y="3050"/>
                    </a:cubicBezTo>
                    <a:cubicBezTo>
                      <a:pt x="3030" y="3061"/>
                      <a:pt x="3009" y="3061"/>
                      <a:pt x="2998" y="3061"/>
                    </a:cubicBezTo>
                    <a:cubicBezTo>
                      <a:pt x="2988" y="3061"/>
                      <a:pt x="2977" y="3061"/>
                      <a:pt x="2967" y="3050"/>
                    </a:cubicBezTo>
                    <a:cubicBezTo>
                      <a:pt x="2947" y="3050"/>
                      <a:pt x="2936" y="3040"/>
                      <a:pt x="2915" y="3030"/>
                    </a:cubicBezTo>
                    <a:cubicBezTo>
                      <a:pt x="2885" y="3009"/>
                      <a:pt x="2853" y="2988"/>
                      <a:pt x="2822" y="2958"/>
                    </a:cubicBezTo>
                    <a:cubicBezTo>
                      <a:pt x="2729" y="2843"/>
                      <a:pt x="2646" y="2729"/>
                      <a:pt x="2573" y="2584"/>
                    </a:cubicBezTo>
                    <a:lnTo>
                      <a:pt x="2511" y="2480"/>
                    </a:lnTo>
                    <a:lnTo>
                      <a:pt x="2490" y="2460"/>
                    </a:lnTo>
                    <a:cubicBezTo>
                      <a:pt x="2438" y="2366"/>
                      <a:pt x="2376" y="2262"/>
                      <a:pt x="2314" y="2169"/>
                    </a:cubicBezTo>
                    <a:cubicBezTo>
                      <a:pt x="2085" y="1826"/>
                      <a:pt x="1868" y="1609"/>
                      <a:pt x="1629" y="1453"/>
                    </a:cubicBezTo>
                    <a:cubicBezTo>
                      <a:pt x="1484" y="1370"/>
                      <a:pt x="1329" y="1319"/>
                      <a:pt x="1173" y="1287"/>
                    </a:cubicBezTo>
                    <a:cubicBezTo>
                      <a:pt x="1121" y="1287"/>
                      <a:pt x="1069" y="1277"/>
                      <a:pt x="1017" y="1277"/>
                    </a:cubicBezTo>
                    <a:cubicBezTo>
                      <a:pt x="924" y="1277"/>
                      <a:pt x="820" y="1287"/>
                      <a:pt x="716" y="1319"/>
                    </a:cubicBezTo>
                    <a:cubicBezTo>
                      <a:pt x="582" y="1349"/>
                      <a:pt x="457" y="1412"/>
                      <a:pt x="333" y="1505"/>
                    </a:cubicBezTo>
                    <a:cubicBezTo>
                      <a:pt x="218" y="1598"/>
                      <a:pt x="135" y="1713"/>
                      <a:pt x="73" y="1837"/>
                    </a:cubicBezTo>
                    <a:cubicBezTo>
                      <a:pt x="22" y="1962"/>
                      <a:pt x="1" y="2107"/>
                      <a:pt x="22" y="2262"/>
                    </a:cubicBezTo>
                    <a:cubicBezTo>
                      <a:pt x="32" y="2345"/>
                      <a:pt x="52" y="2428"/>
                      <a:pt x="73" y="2511"/>
                    </a:cubicBezTo>
                    <a:cubicBezTo>
                      <a:pt x="105" y="2594"/>
                      <a:pt x="135" y="2677"/>
                      <a:pt x="177" y="2771"/>
                    </a:cubicBezTo>
                    <a:cubicBezTo>
                      <a:pt x="250" y="2937"/>
                      <a:pt x="343" y="3103"/>
                      <a:pt x="416" y="3248"/>
                    </a:cubicBezTo>
                    <a:cubicBezTo>
                      <a:pt x="457" y="3310"/>
                      <a:pt x="488" y="3372"/>
                      <a:pt x="519" y="3435"/>
                    </a:cubicBezTo>
                    <a:lnTo>
                      <a:pt x="529" y="3455"/>
                    </a:lnTo>
                    <a:cubicBezTo>
                      <a:pt x="592" y="3548"/>
                      <a:pt x="644" y="3642"/>
                      <a:pt x="695" y="3746"/>
                    </a:cubicBezTo>
                    <a:lnTo>
                      <a:pt x="695" y="3725"/>
                    </a:lnTo>
                    <a:cubicBezTo>
                      <a:pt x="799" y="3933"/>
                      <a:pt x="861" y="4088"/>
                      <a:pt x="914" y="4223"/>
                    </a:cubicBezTo>
                    <a:cubicBezTo>
                      <a:pt x="944" y="4306"/>
                      <a:pt x="965" y="4389"/>
                      <a:pt x="986" y="4461"/>
                    </a:cubicBezTo>
                    <a:lnTo>
                      <a:pt x="986" y="4472"/>
                    </a:lnTo>
                    <a:lnTo>
                      <a:pt x="1059" y="4742"/>
                    </a:lnTo>
                    <a:cubicBezTo>
                      <a:pt x="1152" y="5063"/>
                      <a:pt x="1256" y="5395"/>
                      <a:pt x="1401" y="5727"/>
                    </a:cubicBezTo>
                    <a:cubicBezTo>
                      <a:pt x="1474" y="5883"/>
                      <a:pt x="1567" y="6038"/>
                      <a:pt x="1660" y="6183"/>
                    </a:cubicBezTo>
                    <a:cubicBezTo>
                      <a:pt x="1753" y="6318"/>
                      <a:pt x="1868" y="6453"/>
                      <a:pt x="2013" y="6588"/>
                    </a:cubicBezTo>
                    <a:cubicBezTo>
                      <a:pt x="2127" y="6702"/>
                      <a:pt x="2251" y="6805"/>
                      <a:pt x="2417" y="6920"/>
                    </a:cubicBezTo>
                    <a:cubicBezTo>
                      <a:pt x="2542" y="7003"/>
                      <a:pt x="2687" y="7086"/>
                      <a:pt x="2832" y="7158"/>
                    </a:cubicBezTo>
                    <a:cubicBezTo>
                      <a:pt x="3102" y="7293"/>
                      <a:pt x="3392" y="7397"/>
                      <a:pt x="3724" y="7469"/>
                    </a:cubicBezTo>
                    <a:cubicBezTo>
                      <a:pt x="4005" y="7532"/>
                      <a:pt x="4305" y="7563"/>
                      <a:pt x="4637" y="7563"/>
                    </a:cubicBezTo>
                    <a:lnTo>
                      <a:pt x="4658" y="7563"/>
                    </a:lnTo>
                    <a:cubicBezTo>
                      <a:pt x="5250" y="7563"/>
                      <a:pt x="5882" y="7449"/>
                      <a:pt x="6587" y="7220"/>
                    </a:cubicBezTo>
                    <a:cubicBezTo>
                      <a:pt x="7179" y="7034"/>
                      <a:pt x="7770" y="6764"/>
                      <a:pt x="8413" y="6401"/>
                    </a:cubicBezTo>
                    <a:cubicBezTo>
                      <a:pt x="8673" y="6256"/>
                      <a:pt x="8952" y="6090"/>
                      <a:pt x="9222" y="5903"/>
                    </a:cubicBezTo>
                    <a:cubicBezTo>
                      <a:pt x="9492" y="5727"/>
                      <a:pt x="9720" y="5561"/>
                      <a:pt x="9917" y="5395"/>
                    </a:cubicBezTo>
                    <a:cubicBezTo>
                      <a:pt x="10125" y="5229"/>
                      <a:pt x="10332" y="5032"/>
                      <a:pt x="10540" y="4814"/>
                    </a:cubicBezTo>
                    <a:cubicBezTo>
                      <a:pt x="10747" y="4596"/>
                      <a:pt x="10944" y="4357"/>
                      <a:pt x="11121" y="4109"/>
                    </a:cubicBezTo>
                    <a:cubicBezTo>
                      <a:pt x="11504" y="3548"/>
                      <a:pt x="11743" y="2999"/>
                      <a:pt x="11826" y="2480"/>
                    </a:cubicBezTo>
                    <a:cubicBezTo>
                      <a:pt x="11878" y="2190"/>
                      <a:pt x="11868" y="1909"/>
                      <a:pt x="11805" y="1650"/>
                    </a:cubicBezTo>
                    <a:cubicBezTo>
                      <a:pt x="11743" y="1381"/>
                      <a:pt x="11608" y="1111"/>
                      <a:pt x="11421" y="883"/>
                    </a:cubicBezTo>
                    <a:cubicBezTo>
                      <a:pt x="11224" y="634"/>
                      <a:pt x="10955" y="416"/>
                      <a:pt x="10644" y="250"/>
                    </a:cubicBezTo>
                    <a:cubicBezTo>
                      <a:pt x="10395" y="104"/>
                      <a:pt x="10104" y="22"/>
                      <a:pt x="98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7"/>
              <p:cNvSpPr/>
              <p:nvPr/>
            </p:nvSpPr>
            <p:spPr>
              <a:xfrm>
                <a:off x="6245303" y="1949366"/>
                <a:ext cx="645462" cy="552317"/>
              </a:xfrm>
              <a:custGeom>
                <a:rect b="b" l="l" r="r" t="t"/>
                <a:pathLst>
                  <a:path extrusionOk="0" h="7501" w="8766">
                    <a:moveTo>
                      <a:pt x="7054" y="0"/>
                    </a:moveTo>
                    <a:cubicBezTo>
                      <a:pt x="7034" y="11"/>
                      <a:pt x="7013" y="32"/>
                      <a:pt x="7002" y="52"/>
                    </a:cubicBezTo>
                    <a:cubicBezTo>
                      <a:pt x="6619" y="477"/>
                      <a:pt x="6204" y="861"/>
                      <a:pt x="5737" y="1183"/>
                    </a:cubicBezTo>
                    <a:cubicBezTo>
                      <a:pt x="5467" y="1380"/>
                      <a:pt x="5176" y="1556"/>
                      <a:pt x="4876" y="1712"/>
                    </a:cubicBezTo>
                    <a:cubicBezTo>
                      <a:pt x="4575" y="1857"/>
                      <a:pt x="4264" y="1992"/>
                      <a:pt x="3942" y="2095"/>
                    </a:cubicBezTo>
                    <a:cubicBezTo>
                      <a:pt x="3859" y="2127"/>
                      <a:pt x="3766" y="2158"/>
                      <a:pt x="3683" y="2178"/>
                    </a:cubicBezTo>
                    <a:cubicBezTo>
                      <a:pt x="3600" y="2210"/>
                      <a:pt x="3517" y="2231"/>
                      <a:pt x="3434" y="2251"/>
                    </a:cubicBezTo>
                    <a:cubicBezTo>
                      <a:pt x="3268" y="2293"/>
                      <a:pt x="3102" y="2334"/>
                      <a:pt x="2947" y="2386"/>
                    </a:cubicBezTo>
                    <a:cubicBezTo>
                      <a:pt x="2625" y="2480"/>
                      <a:pt x="2313" y="2583"/>
                      <a:pt x="2013" y="2718"/>
                    </a:cubicBezTo>
                    <a:cubicBezTo>
                      <a:pt x="1868" y="2780"/>
                      <a:pt x="1723" y="2863"/>
                      <a:pt x="1587" y="2946"/>
                    </a:cubicBezTo>
                    <a:cubicBezTo>
                      <a:pt x="1442" y="3029"/>
                      <a:pt x="1308" y="3123"/>
                      <a:pt x="1183" y="3226"/>
                    </a:cubicBezTo>
                    <a:cubicBezTo>
                      <a:pt x="1080" y="3309"/>
                      <a:pt x="976" y="3413"/>
                      <a:pt x="882" y="3506"/>
                    </a:cubicBezTo>
                    <a:cubicBezTo>
                      <a:pt x="789" y="3610"/>
                      <a:pt x="695" y="3724"/>
                      <a:pt x="623" y="3838"/>
                    </a:cubicBezTo>
                    <a:cubicBezTo>
                      <a:pt x="529" y="3963"/>
                      <a:pt x="446" y="4098"/>
                      <a:pt x="374" y="4243"/>
                    </a:cubicBezTo>
                    <a:cubicBezTo>
                      <a:pt x="312" y="4367"/>
                      <a:pt x="250" y="4502"/>
                      <a:pt x="208" y="4637"/>
                    </a:cubicBezTo>
                    <a:cubicBezTo>
                      <a:pt x="156" y="4772"/>
                      <a:pt x="114" y="4907"/>
                      <a:pt x="84" y="5052"/>
                    </a:cubicBezTo>
                    <a:cubicBezTo>
                      <a:pt x="52" y="5187"/>
                      <a:pt x="31" y="5332"/>
                      <a:pt x="21" y="5477"/>
                    </a:cubicBezTo>
                    <a:lnTo>
                      <a:pt x="21" y="5467"/>
                    </a:lnTo>
                    <a:cubicBezTo>
                      <a:pt x="11" y="5612"/>
                      <a:pt x="1" y="5767"/>
                      <a:pt x="11" y="5913"/>
                    </a:cubicBezTo>
                    <a:cubicBezTo>
                      <a:pt x="21" y="6058"/>
                      <a:pt x="31" y="6203"/>
                      <a:pt x="52" y="6348"/>
                    </a:cubicBezTo>
                    <a:cubicBezTo>
                      <a:pt x="84" y="6504"/>
                      <a:pt x="114" y="6660"/>
                      <a:pt x="167" y="6805"/>
                    </a:cubicBezTo>
                    <a:cubicBezTo>
                      <a:pt x="208" y="6950"/>
                      <a:pt x="260" y="7095"/>
                      <a:pt x="322" y="7230"/>
                    </a:cubicBezTo>
                    <a:lnTo>
                      <a:pt x="322" y="7220"/>
                    </a:lnTo>
                    <a:cubicBezTo>
                      <a:pt x="343" y="7272"/>
                      <a:pt x="363" y="7313"/>
                      <a:pt x="384" y="7355"/>
                    </a:cubicBezTo>
                    <a:cubicBezTo>
                      <a:pt x="457" y="7376"/>
                      <a:pt x="529" y="7396"/>
                      <a:pt x="612" y="7406"/>
                    </a:cubicBezTo>
                    <a:cubicBezTo>
                      <a:pt x="893" y="7469"/>
                      <a:pt x="1193" y="7500"/>
                      <a:pt x="1525" y="7500"/>
                    </a:cubicBezTo>
                    <a:lnTo>
                      <a:pt x="1546" y="7500"/>
                    </a:lnTo>
                    <a:cubicBezTo>
                      <a:pt x="2138" y="7500"/>
                      <a:pt x="2770" y="7386"/>
                      <a:pt x="3475" y="7157"/>
                    </a:cubicBezTo>
                    <a:cubicBezTo>
                      <a:pt x="4067" y="6971"/>
                      <a:pt x="4658" y="6701"/>
                      <a:pt x="5301" y="6338"/>
                    </a:cubicBezTo>
                    <a:cubicBezTo>
                      <a:pt x="5561" y="6193"/>
                      <a:pt x="5840" y="6027"/>
                      <a:pt x="6110" y="5840"/>
                    </a:cubicBezTo>
                    <a:cubicBezTo>
                      <a:pt x="6380" y="5664"/>
                      <a:pt x="6608" y="5498"/>
                      <a:pt x="6805" y="5332"/>
                    </a:cubicBezTo>
                    <a:cubicBezTo>
                      <a:pt x="7013" y="5166"/>
                      <a:pt x="7220" y="4969"/>
                      <a:pt x="7428" y="4751"/>
                    </a:cubicBezTo>
                    <a:cubicBezTo>
                      <a:pt x="7635" y="4533"/>
                      <a:pt x="7832" y="4294"/>
                      <a:pt x="7998" y="4046"/>
                    </a:cubicBezTo>
                    <a:cubicBezTo>
                      <a:pt x="8392" y="3485"/>
                      <a:pt x="8631" y="2936"/>
                      <a:pt x="8714" y="2417"/>
                    </a:cubicBezTo>
                    <a:cubicBezTo>
                      <a:pt x="8766" y="2127"/>
                      <a:pt x="8756" y="1846"/>
                      <a:pt x="8693" y="1587"/>
                    </a:cubicBezTo>
                    <a:cubicBezTo>
                      <a:pt x="8631" y="1318"/>
                      <a:pt x="8496" y="1048"/>
                      <a:pt x="8309" y="820"/>
                    </a:cubicBezTo>
                    <a:cubicBezTo>
                      <a:pt x="8112" y="571"/>
                      <a:pt x="7843" y="353"/>
                      <a:pt x="7532" y="187"/>
                    </a:cubicBezTo>
                    <a:cubicBezTo>
                      <a:pt x="7386" y="104"/>
                      <a:pt x="7220" y="41"/>
                      <a:pt x="7054"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7"/>
              <p:cNvSpPr/>
              <p:nvPr/>
            </p:nvSpPr>
            <p:spPr>
              <a:xfrm>
                <a:off x="6332409" y="2186090"/>
                <a:ext cx="810" cy="884"/>
              </a:xfrm>
              <a:custGeom>
                <a:rect b="b" l="l" r="r" t="t"/>
                <a:pathLst>
                  <a:path extrusionOk="0" h="12" w="11">
                    <a:moveTo>
                      <a:pt x="0" y="11"/>
                    </a:moveTo>
                    <a:cubicBezTo>
                      <a:pt x="0" y="1"/>
                      <a:pt x="10" y="1"/>
                      <a:pt x="10" y="1"/>
                    </a:cubicBezTo>
                    <a:cubicBezTo>
                      <a:pt x="10" y="1"/>
                      <a:pt x="0" y="1"/>
                      <a:pt x="0" y="11"/>
                    </a:cubicBezTo>
                    <a:close/>
                  </a:path>
                </a:pathLst>
              </a:custGeom>
              <a:solidFill>
                <a:srgbClr val="FCD5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7"/>
              <p:cNvSpPr/>
              <p:nvPr/>
            </p:nvSpPr>
            <p:spPr>
              <a:xfrm>
                <a:off x="6094800" y="2002086"/>
                <a:ext cx="1057215" cy="687433"/>
              </a:xfrm>
              <a:custGeom>
                <a:rect b="b" l="l" r="r" t="t"/>
                <a:pathLst>
                  <a:path extrusionOk="0" h="9336" w="14358">
                    <a:moveTo>
                      <a:pt x="12812" y="0"/>
                    </a:moveTo>
                    <a:cubicBezTo>
                      <a:pt x="12718" y="0"/>
                      <a:pt x="12614" y="10"/>
                      <a:pt x="12501" y="21"/>
                    </a:cubicBezTo>
                    <a:cubicBezTo>
                      <a:pt x="12252" y="31"/>
                      <a:pt x="11982" y="72"/>
                      <a:pt x="11692" y="145"/>
                    </a:cubicBezTo>
                    <a:cubicBezTo>
                      <a:pt x="11588" y="166"/>
                      <a:pt x="11484" y="197"/>
                      <a:pt x="11390" y="228"/>
                    </a:cubicBezTo>
                    <a:cubicBezTo>
                      <a:pt x="11307" y="425"/>
                      <a:pt x="11224" y="623"/>
                      <a:pt x="11132" y="809"/>
                    </a:cubicBezTo>
                    <a:cubicBezTo>
                      <a:pt x="10975" y="1130"/>
                      <a:pt x="10800" y="1442"/>
                      <a:pt x="10613" y="1743"/>
                    </a:cubicBezTo>
                    <a:cubicBezTo>
                      <a:pt x="10436" y="2022"/>
                      <a:pt x="10239" y="2292"/>
                      <a:pt x="10021" y="2552"/>
                    </a:cubicBezTo>
                    <a:cubicBezTo>
                      <a:pt x="9762" y="2852"/>
                      <a:pt x="9503" y="3143"/>
                      <a:pt x="9212" y="3412"/>
                    </a:cubicBezTo>
                    <a:cubicBezTo>
                      <a:pt x="8932" y="3682"/>
                      <a:pt x="8631" y="3931"/>
                      <a:pt x="8299" y="4139"/>
                    </a:cubicBezTo>
                    <a:cubicBezTo>
                      <a:pt x="8216" y="4201"/>
                      <a:pt x="8133" y="4253"/>
                      <a:pt x="8040" y="4305"/>
                    </a:cubicBezTo>
                    <a:cubicBezTo>
                      <a:pt x="7957" y="4346"/>
                      <a:pt x="7884" y="4398"/>
                      <a:pt x="7801" y="4429"/>
                    </a:cubicBezTo>
                    <a:cubicBezTo>
                      <a:pt x="7718" y="4471"/>
                      <a:pt x="7646" y="4502"/>
                      <a:pt x="7563" y="4523"/>
                    </a:cubicBezTo>
                    <a:cubicBezTo>
                      <a:pt x="7511" y="4544"/>
                      <a:pt x="7449" y="4554"/>
                      <a:pt x="7386" y="4554"/>
                    </a:cubicBezTo>
                    <a:cubicBezTo>
                      <a:pt x="7335" y="4554"/>
                      <a:pt x="7283" y="4554"/>
                      <a:pt x="7231" y="4533"/>
                    </a:cubicBezTo>
                    <a:cubicBezTo>
                      <a:pt x="7190" y="4523"/>
                      <a:pt x="7148" y="4502"/>
                      <a:pt x="7107" y="4471"/>
                    </a:cubicBezTo>
                    <a:cubicBezTo>
                      <a:pt x="7065" y="4450"/>
                      <a:pt x="7024" y="4408"/>
                      <a:pt x="6992" y="4378"/>
                    </a:cubicBezTo>
                    <a:lnTo>
                      <a:pt x="6899" y="4253"/>
                    </a:lnTo>
                    <a:cubicBezTo>
                      <a:pt x="6826" y="4139"/>
                      <a:pt x="6775" y="4025"/>
                      <a:pt x="6723" y="3900"/>
                    </a:cubicBezTo>
                    <a:cubicBezTo>
                      <a:pt x="6443" y="3641"/>
                      <a:pt x="6111" y="3412"/>
                      <a:pt x="5747" y="3257"/>
                    </a:cubicBezTo>
                    <a:cubicBezTo>
                      <a:pt x="5602" y="3195"/>
                      <a:pt x="5457" y="3143"/>
                      <a:pt x="5302" y="3101"/>
                    </a:cubicBezTo>
                    <a:cubicBezTo>
                      <a:pt x="5167" y="3071"/>
                      <a:pt x="5011" y="3039"/>
                      <a:pt x="4845" y="3018"/>
                    </a:cubicBezTo>
                    <a:cubicBezTo>
                      <a:pt x="4752" y="3008"/>
                      <a:pt x="4648" y="3008"/>
                      <a:pt x="4555" y="3008"/>
                    </a:cubicBezTo>
                    <a:cubicBezTo>
                      <a:pt x="4348" y="3008"/>
                      <a:pt x="4140" y="3029"/>
                      <a:pt x="3943" y="3081"/>
                    </a:cubicBezTo>
                    <a:cubicBezTo>
                      <a:pt x="3652" y="3143"/>
                      <a:pt x="3393" y="3267"/>
                      <a:pt x="3144" y="3433"/>
                    </a:cubicBezTo>
                    <a:cubicBezTo>
                      <a:pt x="3124" y="3320"/>
                      <a:pt x="3103" y="3216"/>
                      <a:pt x="3061" y="3112"/>
                    </a:cubicBezTo>
                    <a:cubicBezTo>
                      <a:pt x="3020" y="2967"/>
                      <a:pt x="2947" y="2822"/>
                      <a:pt x="2854" y="2666"/>
                    </a:cubicBezTo>
                    <a:cubicBezTo>
                      <a:pt x="2771" y="2531"/>
                      <a:pt x="2667" y="2396"/>
                      <a:pt x="2543" y="2251"/>
                    </a:cubicBezTo>
                    <a:cubicBezTo>
                      <a:pt x="2428" y="2126"/>
                      <a:pt x="2304" y="2002"/>
                      <a:pt x="2158" y="1888"/>
                    </a:cubicBezTo>
                    <a:cubicBezTo>
                      <a:pt x="1879" y="1660"/>
                      <a:pt x="1578" y="1515"/>
                      <a:pt x="1277" y="1442"/>
                    </a:cubicBezTo>
                    <a:cubicBezTo>
                      <a:pt x="1163" y="1411"/>
                      <a:pt x="1049" y="1400"/>
                      <a:pt x="934" y="1400"/>
                    </a:cubicBezTo>
                    <a:cubicBezTo>
                      <a:pt x="893" y="1400"/>
                      <a:pt x="851" y="1400"/>
                      <a:pt x="810" y="1411"/>
                    </a:cubicBezTo>
                    <a:cubicBezTo>
                      <a:pt x="727" y="1411"/>
                      <a:pt x="644" y="1421"/>
                      <a:pt x="572" y="1442"/>
                    </a:cubicBezTo>
                    <a:cubicBezTo>
                      <a:pt x="510" y="1462"/>
                      <a:pt x="436" y="1483"/>
                      <a:pt x="364" y="1515"/>
                    </a:cubicBezTo>
                    <a:cubicBezTo>
                      <a:pt x="281" y="1556"/>
                      <a:pt x="208" y="1608"/>
                      <a:pt x="157" y="1681"/>
                    </a:cubicBezTo>
                    <a:cubicBezTo>
                      <a:pt x="95" y="1743"/>
                      <a:pt x="53" y="1815"/>
                      <a:pt x="32" y="1909"/>
                    </a:cubicBezTo>
                    <a:cubicBezTo>
                      <a:pt x="12" y="1981"/>
                      <a:pt x="1" y="2064"/>
                      <a:pt x="12" y="2147"/>
                    </a:cubicBezTo>
                    <a:cubicBezTo>
                      <a:pt x="12" y="2241"/>
                      <a:pt x="22" y="2324"/>
                      <a:pt x="53" y="2427"/>
                    </a:cubicBezTo>
                    <a:cubicBezTo>
                      <a:pt x="105" y="2635"/>
                      <a:pt x="198" y="2832"/>
                      <a:pt x="281" y="2988"/>
                    </a:cubicBezTo>
                    <a:cubicBezTo>
                      <a:pt x="323" y="3071"/>
                      <a:pt x="364" y="3164"/>
                      <a:pt x="416" y="3247"/>
                    </a:cubicBezTo>
                    <a:cubicBezTo>
                      <a:pt x="489" y="3361"/>
                      <a:pt x="540" y="3486"/>
                      <a:pt x="592" y="3589"/>
                    </a:cubicBezTo>
                    <a:cubicBezTo>
                      <a:pt x="727" y="3910"/>
                      <a:pt x="821" y="4284"/>
                      <a:pt x="893" y="4751"/>
                    </a:cubicBezTo>
                    <a:lnTo>
                      <a:pt x="893" y="4782"/>
                    </a:lnTo>
                    <a:cubicBezTo>
                      <a:pt x="924" y="4958"/>
                      <a:pt x="945" y="5145"/>
                      <a:pt x="966" y="5321"/>
                    </a:cubicBezTo>
                    <a:cubicBezTo>
                      <a:pt x="1017" y="5778"/>
                      <a:pt x="1070" y="6255"/>
                      <a:pt x="1204" y="6701"/>
                    </a:cubicBezTo>
                    <a:cubicBezTo>
                      <a:pt x="1298" y="7022"/>
                      <a:pt x="1443" y="7324"/>
                      <a:pt x="1630" y="7572"/>
                    </a:cubicBezTo>
                    <a:cubicBezTo>
                      <a:pt x="1723" y="7707"/>
                      <a:pt x="1847" y="7842"/>
                      <a:pt x="1982" y="7967"/>
                    </a:cubicBezTo>
                    <a:cubicBezTo>
                      <a:pt x="2117" y="8091"/>
                      <a:pt x="2262" y="8195"/>
                      <a:pt x="2449" y="8319"/>
                    </a:cubicBezTo>
                    <a:cubicBezTo>
                      <a:pt x="3071" y="8744"/>
                      <a:pt x="3808" y="9055"/>
                      <a:pt x="4555" y="9211"/>
                    </a:cubicBezTo>
                    <a:cubicBezTo>
                      <a:pt x="4949" y="9294"/>
                      <a:pt x="5364" y="9336"/>
                      <a:pt x="5789" y="9336"/>
                    </a:cubicBezTo>
                    <a:cubicBezTo>
                      <a:pt x="6100" y="9336"/>
                      <a:pt x="6422" y="9315"/>
                      <a:pt x="6743" y="9263"/>
                    </a:cubicBezTo>
                    <a:cubicBezTo>
                      <a:pt x="7107" y="9211"/>
                      <a:pt x="7469" y="9138"/>
                      <a:pt x="7833" y="9035"/>
                    </a:cubicBezTo>
                    <a:cubicBezTo>
                      <a:pt x="8186" y="8931"/>
                      <a:pt x="8527" y="8806"/>
                      <a:pt x="8901" y="8641"/>
                    </a:cubicBezTo>
                    <a:cubicBezTo>
                      <a:pt x="9576" y="8350"/>
                      <a:pt x="10229" y="7967"/>
                      <a:pt x="10851" y="7499"/>
                    </a:cubicBezTo>
                    <a:cubicBezTo>
                      <a:pt x="11484" y="7033"/>
                      <a:pt x="12054" y="6514"/>
                      <a:pt x="12542" y="5944"/>
                    </a:cubicBezTo>
                    <a:cubicBezTo>
                      <a:pt x="13071" y="5321"/>
                      <a:pt x="13497" y="4657"/>
                      <a:pt x="13797" y="3973"/>
                    </a:cubicBezTo>
                    <a:cubicBezTo>
                      <a:pt x="14004" y="3516"/>
                      <a:pt x="14150" y="3050"/>
                      <a:pt x="14243" y="2583"/>
                    </a:cubicBezTo>
                    <a:cubicBezTo>
                      <a:pt x="14336" y="2085"/>
                      <a:pt x="14357" y="1587"/>
                      <a:pt x="14306" y="1089"/>
                    </a:cubicBezTo>
                    <a:cubicBezTo>
                      <a:pt x="14306" y="1058"/>
                      <a:pt x="14306" y="1047"/>
                      <a:pt x="14295" y="1027"/>
                    </a:cubicBezTo>
                    <a:cubicBezTo>
                      <a:pt x="14295" y="1006"/>
                      <a:pt x="14285" y="985"/>
                      <a:pt x="14285" y="954"/>
                    </a:cubicBezTo>
                    <a:cubicBezTo>
                      <a:pt x="14285" y="871"/>
                      <a:pt x="14264" y="789"/>
                      <a:pt x="14212" y="685"/>
                    </a:cubicBezTo>
                    <a:cubicBezTo>
                      <a:pt x="14191" y="623"/>
                      <a:pt x="14150" y="560"/>
                      <a:pt x="14098" y="487"/>
                    </a:cubicBezTo>
                    <a:cubicBezTo>
                      <a:pt x="14057" y="436"/>
                      <a:pt x="14015" y="394"/>
                      <a:pt x="13974" y="353"/>
                    </a:cubicBezTo>
                    <a:cubicBezTo>
                      <a:pt x="13891" y="280"/>
                      <a:pt x="13797" y="218"/>
                      <a:pt x="13672" y="155"/>
                    </a:cubicBezTo>
                    <a:cubicBezTo>
                      <a:pt x="13569" y="114"/>
                      <a:pt x="13455" y="83"/>
                      <a:pt x="13310" y="52"/>
                    </a:cubicBezTo>
                    <a:cubicBezTo>
                      <a:pt x="13165" y="21"/>
                      <a:pt x="12999" y="0"/>
                      <a:pt x="128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7"/>
              <p:cNvSpPr/>
              <p:nvPr/>
            </p:nvSpPr>
            <p:spPr>
              <a:xfrm>
                <a:off x="6104814" y="2096776"/>
                <a:ext cx="231427" cy="165747"/>
              </a:xfrm>
              <a:custGeom>
                <a:rect b="b" l="l" r="r" t="t"/>
                <a:pathLst>
                  <a:path extrusionOk="0" h="2251" w="3143">
                    <a:moveTo>
                      <a:pt x="871" y="0"/>
                    </a:moveTo>
                    <a:cubicBezTo>
                      <a:pt x="819" y="0"/>
                      <a:pt x="768" y="0"/>
                      <a:pt x="715" y="10"/>
                    </a:cubicBezTo>
                    <a:cubicBezTo>
                      <a:pt x="570" y="21"/>
                      <a:pt x="436" y="73"/>
                      <a:pt x="311" y="135"/>
                    </a:cubicBezTo>
                    <a:cubicBezTo>
                      <a:pt x="197" y="197"/>
                      <a:pt x="104" y="280"/>
                      <a:pt x="21" y="374"/>
                    </a:cubicBezTo>
                    <a:cubicBezTo>
                      <a:pt x="0" y="384"/>
                      <a:pt x="0" y="405"/>
                      <a:pt x="10" y="415"/>
                    </a:cubicBezTo>
                    <a:cubicBezTo>
                      <a:pt x="18" y="422"/>
                      <a:pt x="35" y="430"/>
                      <a:pt x="49" y="430"/>
                    </a:cubicBezTo>
                    <a:cubicBezTo>
                      <a:pt x="54" y="430"/>
                      <a:pt x="59" y="428"/>
                      <a:pt x="62" y="425"/>
                    </a:cubicBezTo>
                    <a:cubicBezTo>
                      <a:pt x="114" y="363"/>
                      <a:pt x="176" y="312"/>
                      <a:pt x="238" y="270"/>
                    </a:cubicBezTo>
                    <a:lnTo>
                      <a:pt x="249" y="270"/>
                    </a:lnTo>
                    <a:cubicBezTo>
                      <a:pt x="300" y="239"/>
                      <a:pt x="363" y="208"/>
                      <a:pt x="425" y="187"/>
                    </a:cubicBezTo>
                    <a:cubicBezTo>
                      <a:pt x="498" y="166"/>
                      <a:pt x="581" y="156"/>
                      <a:pt x="664" y="146"/>
                    </a:cubicBezTo>
                    <a:cubicBezTo>
                      <a:pt x="747" y="146"/>
                      <a:pt x="840" y="156"/>
                      <a:pt x="934" y="176"/>
                    </a:cubicBezTo>
                    <a:cubicBezTo>
                      <a:pt x="1120" y="218"/>
                      <a:pt x="1296" y="291"/>
                      <a:pt x="1462" y="384"/>
                    </a:cubicBezTo>
                    <a:cubicBezTo>
                      <a:pt x="1690" y="508"/>
                      <a:pt x="1909" y="674"/>
                      <a:pt x="2105" y="851"/>
                    </a:cubicBezTo>
                    <a:cubicBezTo>
                      <a:pt x="2199" y="944"/>
                      <a:pt x="2292" y="1038"/>
                      <a:pt x="2375" y="1141"/>
                    </a:cubicBezTo>
                    <a:cubicBezTo>
                      <a:pt x="2490" y="1287"/>
                      <a:pt x="2603" y="1432"/>
                      <a:pt x="2697" y="1587"/>
                    </a:cubicBezTo>
                    <a:cubicBezTo>
                      <a:pt x="2759" y="1681"/>
                      <a:pt x="2811" y="1785"/>
                      <a:pt x="2842" y="1888"/>
                    </a:cubicBezTo>
                    <a:cubicBezTo>
                      <a:pt x="2863" y="1951"/>
                      <a:pt x="2873" y="2002"/>
                      <a:pt x="2873" y="2064"/>
                    </a:cubicBezTo>
                    <a:lnTo>
                      <a:pt x="2873" y="2106"/>
                    </a:lnTo>
                    <a:cubicBezTo>
                      <a:pt x="2873" y="2147"/>
                      <a:pt x="2884" y="2179"/>
                      <a:pt x="2905" y="2200"/>
                    </a:cubicBezTo>
                    <a:cubicBezTo>
                      <a:pt x="2925" y="2230"/>
                      <a:pt x="2956" y="2241"/>
                      <a:pt x="2988" y="2251"/>
                    </a:cubicBezTo>
                    <a:cubicBezTo>
                      <a:pt x="3071" y="2251"/>
                      <a:pt x="3143" y="2179"/>
                      <a:pt x="3122" y="2106"/>
                    </a:cubicBezTo>
                    <a:cubicBezTo>
                      <a:pt x="3101" y="1919"/>
                      <a:pt x="3029" y="1743"/>
                      <a:pt x="2956" y="1577"/>
                    </a:cubicBezTo>
                    <a:cubicBezTo>
                      <a:pt x="2873" y="1400"/>
                      <a:pt x="2769" y="1234"/>
                      <a:pt x="2666" y="1068"/>
                    </a:cubicBezTo>
                    <a:cubicBezTo>
                      <a:pt x="2583" y="944"/>
                      <a:pt x="2479" y="830"/>
                      <a:pt x="2375" y="727"/>
                    </a:cubicBezTo>
                    <a:cubicBezTo>
                      <a:pt x="2261" y="623"/>
                      <a:pt x="2147" y="519"/>
                      <a:pt x="2022" y="425"/>
                    </a:cubicBezTo>
                    <a:cubicBezTo>
                      <a:pt x="1888" y="332"/>
                      <a:pt x="1743" y="249"/>
                      <a:pt x="1598" y="176"/>
                    </a:cubicBezTo>
                    <a:cubicBezTo>
                      <a:pt x="1452" y="114"/>
                      <a:pt x="1307" y="63"/>
                      <a:pt x="1151" y="31"/>
                    </a:cubicBezTo>
                    <a:cubicBezTo>
                      <a:pt x="1058" y="10"/>
                      <a:pt x="964" y="0"/>
                      <a:pt x="87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7"/>
              <p:cNvSpPr/>
              <p:nvPr/>
            </p:nvSpPr>
            <p:spPr>
              <a:xfrm>
                <a:off x="6319376" y="2218194"/>
                <a:ext cx="328475" cy="185038"/>
              </a:xfrm>
              <a:custGeom>
                <a:rect b="b" l="l" r="r" t="t"/>
                <a:pathLst>
                  <a:path extrusionOk="0" h="2513" w="4461">
                    <a:moveTo>
                      <a:pt x="183" y="602"/>
                    </a:moveTo>
                    <a:cubicBezTo>
                      <a:pt x="175" y="605"/>
                      <a:pt x="166" y="613"/>
                      <a:pt x="166" y="613"/>
                    </a:cubicBezTo>
                    <a:cubicBezTo>
                      <a:pt x="172" y="609"/>
                      <a:pt x="178" y="606"/>
                      <a:pt x="183" y="602"/>
                    </a:cubicBezTo>
                    <a:close/>
                    <a:moveTo>
                      <a:pt x="1360" y="0"/>
                    </a:moveTo>
                    <a:cubicBezTo>
                      <a:pt x="1132" y="21"/>
                      <a:pt x="913" y="73"/>
                      <a:pt x="696" y="146"/>
                    </a:cubicBezTo>
                    <a:cubicBezTo>
                      <a:pt x="457" y="219"/>
                      <a:pt x="249" y="332"/>
                      <a:pt x="42" y="457"/>
                    </a:cubicBezTo>
                    <a:cubicBezTo>
                      <a:pt x="21" y="468"/>
                      <a:pt x="0" y="498"/>
                      <a:pt x="0" y="530"/>
                    </a:cubicBezTo>
                    <a:cubicBezTo>
                      <a:pt x="0" y="551"/>
                      <a:pt x="11" y="581"/>
                      <a:pt x="21" y="592"/>
                    </a:cubicBezTo>
                    <a:cubicBezTo>
                      <a:pt x="42" y="613"/>
                      <a:pt x="63" y="633"/>
                      <a:pt x="94" y="633"/>
                    </a:cubicBezTo>
                    <a:cubicBezTo>
                      <a:pt x="125" y="633"/>
                      <a:pt x="146" y="623"/>
                      <a:pt x="166" y="613"/>
                    </a:cubicBezTo>
                    <a:cubicBezTo>
                      <a:pt x="166" y="603"/>
                      <a:pt x="175" y="602"/>
                      <a:pt x="184" y="602"/>
                    </a:cubicBezTo>
                    <a:lnTo>
                      <a:pt x="184" y="602"/>
                    </a:lnTo>
                    <a:cubicBezTo>
                      <a:pt x="184" y="602"/>
                      <a:pt x="184" y="602"/>
                      <a:pt x="183" y="602"/>
                    </a:cubicBezTo>
                    <a:lnTo>
                      <a:pt x="183" y="602"/>
                    </a:lnTo>
                    <a:cubicBezTo>
                      <a:pt x="185" y="602"/>
                      <a:pt x="186" y="602"/>
                      <a:pt x="187" y="602"/>
                    </a:cubicBezTo>
                    <a:cubicBezTo>
                      <a:pt x="186" y="602"/>
                      <a:pt x="185" y="602"/>
                      <a:pt x="184" y="602"/>
                    </a:cubicBezTo>
                    <a:lnTo>
                      <a:pt x="184" y="602"/>
                    </a:lnTo>
                    <a:cubicBezTo>
                      <a:pt x="366" y="492"/>
                      <a:pt x="558" y="403"/>
                      <a:pt x="768" y="343"/>
                    </a:cubicBezTo>
                    <a:cubicBezTo>
                      <a:pt x="966" y="281"/>
                      <a:pt x="1173" y="249"/>
                      <a:pt x="1381" y="239"/>
                    </a:cubicBezTo>
                    <a:cubicBezTo>
                      <a:pt x="1598" y="239"/>
                      <a:pt x="1816" y="260"/>
                      <a:pt x="2034" y="302"/>
                    </a:cubicBezTo>
                    <a:cubicBezTo>
                      <a:pt x="2303" y="364"/>
                      <a:pt x="2552" y="457"/>
                      <a:pt x="2791" y="581"/>
                    </a:cubicBezTo>
                    <a:cubicBezTo>
                      <a:pt x="3019" y="716"/>
                      <a:pt x="3237" y="872"/>
                      <a:pt x="3434" y="1048"/>
                    </a:cubicBezTo>
                    <a:cubicBezTo>
                      <a:pt x="3517" y="1121"/>
                      <a:pt x="3590" y="1204"/>
                      <a:pt x="3652" y="1287"/>
                    </a:cubicBezTo>
                    <a:cubicBezTo>
                      <a:pt x="3725" y="1370"/>
                      <a:pt x="3787" y="1453"/>
                      <a:pt x="3839" y="1546"/>
                    </a:cubicBezTo>
                    <a:cubicBezTo>
                      <a:pt x="3953" y="1722"/>
                      <a:pt x="4036" y="1920"/>
                      <a:pt x="4098" y="2116"/>
                    </a:cubicBezTo>
                    <a:lnTo>
                      <a:pt x="4098" y="2127"/>
                    </a:lnTo>
                    <a:cubicBezTo>
                      <a:pt x="4129" y="2220"/>
                      <a:pt x="4150" y="2303"/>
                      <a:pt x="4170" y="2397"/>
                    </a:cubicBezTo>
                    <a:cubicBezTo>
                      <a:pt x="4181" y="2459"/>
                      <a:pt x="4223" y="2511"/>
                      <a:pt x="4295" y="2511"/>
                    </a:cubicBezTo>
                    <a:cubicBezTo>
                      <a:pt x="4301" y="2512"/>
                      <a:pt x="4308" y="2512"/>
                      <a:pt x="4314" y="2512"/>
                    </a:cubicBezTo>
                    <a:cubicBezTo>
                      <a:pt x="4380" y="2512"/>
                      <a:pt x="4440" y="2462"/>
                      <a:pt x="4440" y="2386"/>
                    </a:cubicBezTo>
                    <a:cubicBezTo>
                      <a:pt x="4461" y="2210"/>
                      <a:pt x="4430" y="2023"/>
                      <a:pt x="4378" y="1858"/>
                    </a:cubicBezTo>
                    <a:cubicBezTo>
                      <a:pt x="4326" y="1681"/>
                      <a:pt x="4253" y="1536"/>
                      <a:pt x="4150" y="1390"/>
                    </a:cubicBezTo>
                    <a:cubicBezTo>
                      <a:pt x="4067" y="1245"/>
                      <a:pt x="3953" y="1121"/>
                      <a:pt x="3839" y="1007"/>
                    </a:cubicBezTo>
                    <a:cubicBezTo>
                      <a:pt x="3714" y="892"/>
                      <a:pt x="3580" y="779"/>
                      <a:pt x="3444" y="675"/>
                    </a:cubicBezTo>
                    <a:cubicBezTo>
                      <a:pt x="3310" y="571"/>
                      <a:pt x="3165" y="488"/>
                      <a:pt x="3019" y="405"/>
                    </a:cubicBezTo>
                    <a:cubicBezTo>
                      <a:pt x="2853" y="312"/>
                      <a:pt x="2688" y="229"/>
                      <a:pt x="2511" y="166"/>
                    </a:cubicBezTo>
                    <a:cubicBezTo>
                      <a:pt x="2324" y="94"/>
                      <a:pt x="2137" y="42"/>
                      <a:pt x="1941" y="21"/>
                    </a:cubicBezTo>
                    <a:cubicBezTo>
                      <a:pt x="1826" y="0"/>
                      <a:pt x="1702" y="0"/>
                      <a:pt x="158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7"/>
              <p:cNvSpPr/>
              <p:nvPr/>
            </p:nvSpPr>
            <p:spPr>
              <a:xfrm>
                <a:off x="6133824" y="2105906"/>
                <a:ext cx="61189" cy="52795"/>
              </a:xfrm>
              <a:custGeom>
                <a:rect b="b" l="l" r="r" t="t"/>
                <a:pathLst>
                  <a:path extrusionOk="0" h="717" w="831">
                    <a:moveTo>
                      <a:pt x="52" y="1"/>
                    </a:moveTo>
                    <a:cubicBezTo>
                      <a:pt x="31" y="1"/>
                      <a:pt x="10" y="11"/>
                      <a:pt x="10" y="32"/>
                    </a:cubicBezTo>
                    <a:cubicBezTo>
                      <a:pt x="0" y="52"/>
                      <a:pt x="10" y="84"/>
                      <a:pt x="42" y="84"/>
                    </a:cubicBezTo>
                    <a:cubicBezTo>
                      <a:pt x="83" y="94"/>
                      <a:pt x="125" y="115"/>
                      <a:pt x="166" y="125"/>
                    </a:cubicBezTo>
                    <a:cubicBezTo>
                      <a:pt x="228" y="156"/>
                      <a:pt x="280" y="188"/>
                      <a:pt x="332" y="229"/>
                    </a:cubicBezTo>
                    <a:cubicBezTo>
                      <a:pt x="404" y="281"/>
                      <a:pt x="467" y="354"/>
                      <a:pt x="519" y="416"/>
                    </a:cubicBezTo>
                    <a:cubicBezTo>
                      <a:pt x="591" y="499"/>
                      <a:pt x="643" y="592"/>
                      <a:pt x="695" y="686"/>
                    </a:cubicBezTo>
                    <a:cubicBezTo>
                      <a:pt x="708" y="705"/>
                      <a:pt x="730" y="717"/>
                      <a:pt x="753" y="717"/>
                    </a:cubicBezTo>
                    <a:cubicBezTo>
                      <a:pt x="765" y="717"/>
                      <a:pt x="778" y="714"/>
                      <a:pt x="789" y="706"/>
                    </a:cubicBezTo>
                    <a:cubicBezTo>
                      <a:pt x="809" y="695"/>
                      <a:pt x="819" y="686"/>
                      <a:pt x="819" y="665"/>
                    </a:cubicBezTo>
                    <a:cubicBezTo>
                      <a:pt x="830" y="644"/>
                      <a:pt x="819" y="633"/>
                      <a:pt x="819" y="612"/>
                    </a:cubicBezTo>
                    <a:cubicBezTo>
                      <a:pt x="789" y="540"/>
                      <a:pt x="747" y="467"/>
                      <a:pt x="695" y="405"/>
                    </a:cubicBezTo>
                    <a:cubicBezTo>
                      <a:pt x="643" y="333"/>
                      <a:pt x="581" y="271"/>
                      <a:pt x="508" y="218"/>
                    </a:cubicBezTo>
                    <a:cubicBezTo>
                      <a:pt x="446" y="167"/>
                      <a:pt x="374" y="115"/>
                      <a:pt x="301" y="84"/>
                    </a:cubicBezTo>
                    <a:cubicBezTo>
                      <a:pt x="228" y="42"/>
                      <a:pt x="145" y="22"/>
                      <a:pt x="6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7"/>
              <p:cNvSpPr/>
              <p:nvPr/>
            </p:nvSpPr>
            <p:spPr>
              <a:xfrm>
                <a:off x="6104814" y="2123504"/>
                <a:ext cx="55740" cy="62219"/>
              </a:xfrm>
              <a:custGeom>
                <a:rect b="b" l="l" r="r" t="t"/>
                <a:pathLst>
                  <a:path extrusionOk="0" h="845" w="757">
                    <a:moveTo>
                      <a:pt x="62" y="0"/>
                    </a:moveTo>
                    <a:cubicBezTo>
                      <a:pt x="42" y="0"/>
                      <a:pt x="21" y="11"/>
                      <a:pt x="10" y="21"/>
                    </a:cubicBezTo>
                    <a:cubicBezTo>
                      <a:pt x="0" y="52"/>
                      <a:pt x="10" y="83"/>
                      <a:pt x="31" y="94"/>
                    </a:cubicBezTo>
                    <a:cubicBezTo>
                      <a:pt x="93" y="125"/>
                      <a:pt x="155" y="166"/>
                      <a:pt x="208" y="208"/>
                    </a:cubicBezTo>
                    <a:cubicBezTo>
                      <a:pt x="280" y="260"/>
                      <a:pt x="332" y="322"/>
                      <a:pt x="394" y="394"/>
                    </a:cubicBezTo>
                    <a:cubicBezTo>
                      <a:pt x="477" y="509"/>
                      <a:pt x="549" y="633"/>
                      <a:pt x="602" y="758"/>
                    </a:cubicBezTo>
                    <a:cubicBezTo>
                      <a:pt x="602" y="768"/>
                      <a:pt x="612" y="778"/>
                      <a:pt x="612" y="788"/>
                    </a:cubicBezTo>
                    <a:cubicBezTo>
                      <a:pt x="622" y="809"/>
                      <a:pt x="632" y="820"/>
                      <a:pt x="643" y="830"/>
                    </a:cubicBezTo>
                    <a:cubicBezTo>
                      <a:pt x="658" y="838"/>
                      <a:pt x="673" y="845"/>
                      <a:pt x="684" y="845"/>
                    </a:cubicBezTo>
                    <a:cubicBezTo>
                      <a:pt x="688" y="845"/>
                      <a:pt x="692" y="844"/>
                      <a:pt x="695" y="841"/>
                    </a:cubicBezTo>
                    <a:cubicBezTo>
                      <a:pt x="715" y="841"/>
                      <a:pt x="726" y="830"/>
                      <a:pt x="736" y="809"/>
                    </a:cubicBezTo>
                    <a:cubicBezTo>
                      <a:pt x="757" y="788"/>
                      <a:pt x="747" y="768"/>
                      <a:pt x="736" y="737"/>
                    </a:cubicBezTo>
                    <a:cubicBezTo>
                      <a:pt x="705" y="664"/>
                      <a:pt x="664" y="592"/>
                      <a:pt x="622" y="519"/>
                    </a:cubicBezTo>
                    <a:cubicBezTo>
                      <a:pt x="581" y="447"/>
                      <a:pt x="529" y="384"/>
                      <a:pt x="477" y="311"/>
                    </a:cubicBezTo>
                    <a:cubicBezTo>
                      <a:pt x="374" y="187"/>
                      <a:pt x="238" y="83"/>
                      <a:pt x="8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7"/>
              <p:cNvSpPr/>
              <p:nvPr/>
            </p:nvSpPr>
            <p:spPr>
              <a:xfrm>
                <a:off x="6092591" y="2121958"/>
                <a:ext cx="152787" cy="467345"/>
              </a:xfrm>
              <a:custGeom>
                <a:rect b="b" l="l" r="r" t="t"/>
                <a:pathLst>
                  <a:path extrusionOk="0" h="6347" w="2075">
                    <a:moveTo>
                      <a:pt x="228" y="0"/>
                    </a:moveTo>
                    <a:cubicBezTo>
                      <a:pt x="218" y="0"/>
                      <a:pt x="208" y="11"/>
                      <a:pt x="197" y="21"/>
                    </a:cubicBezTo>
                    <a:cubicBezTo>
                      <a:pt x="145" y="83"/>
                      <a:pt x="104" y="146"/>
                      <a:pt x="72" y="219"/>
                    </a:cubicBezTo>
                    <a:cubicBezTo>
                      <a:pt x="42" y="291"/>
                      <a:pt x="21" y="364"/>
                      <a:pt x="21" y="436"/>
                    </a:cubicBezTo>
                    <a:cubicBezTo>
                      <a:pt x="0" y="592"/>
                      <a:pt x="31" y="758"/>
                      <a:pt x="83" y="903"/>
                    </a:cubicBezTo>
                    <a:cubicBezTo>
                      <a:pt x="135" y="1069"/>
                      <a:pt x="208" y="1224"/>
                      <a:pt x="280" y="1380"/>
                    </a:cubicBezTo>
                    <a:lnTo>
                      <a:pt x="524" y="1838"/>
                    </a:lnTo>
                    <a:lnTo>
                      <a:pt x="524" y="1838"/>
                    </a:lnTo>
                    <a:cubicBezTo>
                      <a:pt x="523" y="1837"/>
                      <a:pt x="521" y="1837"/>
                      <a:pt x="519" y="1837"/>
                    </a:cubicBezTo>
                    <a:lnTo>
                      <a:pt x="519" y="1837"/>
                    </a:lnTo>
                    <a:cubicBezTo>
                      <a:pt x="549" y="1888"/>
                      <a:pt x="581" y="1950"/>
                      <a:pt x="602" y="2003"/>
                    </a:cubicBezTo>
                    <a:cubicBezTo>
                      <a:pt x="622" y="2054"/>
                      <a:pt x="643" y="2116"/>
                      <a:pt x="664" y="2179"/>
                    </a:cubicBezTo>
                    <a:cubicBezTo>
                      <a:pt x="726" y="2345"/>
                      <a:pt x="768" y="2531"/>
                      <a:pt x="798" y="2708"/>
                    </a:cubicBezTo>
                    <a:lnTo>
                      <a:pt x="798" y="2697"/>
                    </a:lnTo>
                    <a:cubicBezTo>
                      <a:pt x="934" y="3351"/>
                      <a:pt x="954" y="4025"/>
                      <a:pt x="1100" y="4679"/>
                    </a:cubicBezTo>
                    <a:cubicBezTo>
                      <a:pt x="1130" y="4834"/>
                      <a:pt x="1183" y="5000"/>
                      <a:pt x="1234" y="5156"/>
                    </a:cubicBezTo>
                    <a:cubicBezTo>
                      <a:pt x="1296" y="5311"/>
                      <a:pt x="1359" y="5467"/>
                      <a:pt x="1442" y="5602"/>
                    </a:cubicBezTo>
                    <a:cubicBezTo>
                      <a:pt x="1587" y="5882"/>
                      <a:pt x="1784" y="6131"/>
                      <a:pt x="2012" y="6339"/>
                    </a:cubicBezTo>
                    <a:cubicBezTo>
                      <a:pt x="2017" y="6344"/>
                      <a:pt x="2028" y="6346"/>
                      <a:pt x="2038" y="6346"/>
                    </a:cubicBezTo>
                    <a:cubicBezTo>
                      <a:pt x="2049" y="6346"/>
                      <a:pt x="2059" y="6344"/>
                      <a:pt x="2064" y="6339"/>
                    </a:cubicBezTo>
                    <a:cubicBezTo>
                      <a:pt x="2075" y="6318"/>
                      <a:pt x="2075" y="6297"/>
                      <a:pt x="2064" y="6286"/>
                    </a:cubicBezTo>
                    <a:cubicBezTo>
                      <a:pt x="2002" y="6235"/>
                      <a:pt x="1950" y="6183"/>
                      <a:pt x="1898" y="6131"/>
                    </a:cubicBezTo>
                    <a:lnTo>
                      <a:pt x="1909" y="6131"/>
                    </a:lnTo>
                    <a:cubicBezTo>
                      <a:pt x="1773" y="5975"/>
                      <a:pt x="1670" y="5809"/>
                      <a:pt x="1577" y="5633"/>
                    </a:cubicBezTo>
                    <a:cubicBezTo>
                      <a:pt x="1494" y="5457"/>
                      <a:pt x="1421" y="5281"/>
                      <a:pt x="1359" y="5094"/>
                    </a:cubicBezTo>
                    <a:cubicBezTo>
                      <a:pt x="1296" y="4907"/>
                      <a:pt x="1255" y="4710"/>
                      <a:pt x="1213" y="4523"/>
                    </a:cubicBezTo>
                    <a:cubicBezTo>
                      <a:pt x="1151" y="4223"/>
                      <a:pt x="1110" y="3921"/>
                      <a:pt x="1079" y="3621"/>
                    </a:cubicBezTo>
                    <a:cubicBezTo>
                      <a:pt x="1037" y="3310"/>
                      <a:pt x="985" y="2999"/>
                      <a:pt x="923" y="2697"/>
                    </a:cubicBezTo>
                    <a:cubicBezTo>
                      <a:pt x="881" y="2552"/>
                      <a:pt x="840" y="2397"/>
                      <a:pt x="798" y="2252"/>
                    </a:cubicBezTo>
                    <a:cubicBezTo>
                      <a:pt x="757" y="2137"/>
                      <a:pt x="715" y="2023"/>
                      <a:pt x="653" y="1920"/>
                    </a:cubicBezTo>
                    <a:cubicBezTo>
                      <a:pt x="560" y="1712"/>
                      <a:pt x="436" y="1505"/>
                      <a:pt x="332" y="1307"/>
                    </a:cubicBezTo>
                    <a:cubicBezTo>
                      <a:pt x="238" y="1121"/>
                      <a:pt x="166" y="934"/>
                      <a:pt x="125" y="726"/>
                    </a:cubicBezTo>
                    <a:cubicBezTo>
                      <a:pt x="104" y="643"/>
                      <a:pt x="93" y="560"/>
                      <a:pt x="104" y="477"/>
                    </a:cubicBezTo>
                    <a:lnTo>
                      <a:pt x="104" y="477"/>
                    </a:lnTo>
                    <a:lnTo>
                      <a:pt x="104" y="488"/>
                    </a:lnTo>
                    <a:cubicBezTo>
                      <a:pt x="104" y="426"/>
                      <a:pt x="125" y="364"/>
                      <a:pt x="135" y="302"/>
                    </a:cubicBezTo>
                    <a:cubicBezTo>
                      <a:pt x="155" y="249"/>
                      <a:pt x="187" y="198"/>
                      <a:pt x="218" y="146"/>
                    </a:cubicBezTo>
                    <a:lnTo>
                      <a:pt x="218" y="156"/>
                    </a:lnTo>
                    <a:cubicBezTo>
                      <a:pt x="228" y="125"/>
                      <a:pt x="249" y="104"/>
                      <a:pt x="270" y="83"/>
                    </a:cubicBezTo>
                    <a:cubicBezTo>
                      <a:pt x="280" y="63"/>
                      <a:pt x="280" y="32"/>
                      <a:pt x="259" y="11"/>
                    </a:cubicBezTo>
                    <a:cubicBezTo>
                      <a:pt x="249" y="11"/>
                      <a:pt x="238" y="0"/>
                      <a:pt x="22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7"/>
              <p:cNvSpPr/>
              <p:nvPr/>
            </p:nvSpPr>
            <p:spPr>
              <a:xfrm>
                <a:off x="6535558" y="2089118"/>
                <a:ext cx="484281" cy="236876"/>
              </a:xfrm>
              <a:custGeom>
                <a:rect b="b" l="l" r="r" t="t"/>
                <a:pathLst>
                  <a:path extrusionOk="0" h="3217" w="6577">
                    <a:moveTo>
                      <a:pt x="2303" y="1"/>
                    </a:moveTo>
                    <a:cubicBezTo>
                      <a:pt x="2147" y="1"/>
                      <a:pt x="1981" y="11"/>
                      <a:pt x="1815" y="42"/>
                    </a:cubicBezTo>
                    <a:cubicBezTo>
                      <a:pt x="1639" y="73"/>
                      <a:pt x="1442" y="135"/>
                      <a:pt x="1255" y="218"/>
                    </a:cubicBezTo>
                    <a:cubicBezTo>
                      <a:pt x="965" y="343"/>
                      <a:pt x="695" y="540"/>
                      <a:pt x="467" y="778"/>
                    </a:cubicBezTo>
                    <a:cubicBezTo>
                      <a:pt x="353" y="893"/>
                      <a:pt x="259" y="1017"/>
                      <a:pt x="176" y="1142"/>
                    </a:cubicBezTo>
                    <a:cubicBezTo>
                      <a:pt x="93" y="1287"/>
                      <a:pt x="42" y="1421"/>
                      <a:pt x="21" y="1557"/>
                    </a:cubicBezTo>
                    <a:cubicBezTo>
                      <a:pt x="10" y="1629"/>
                      <a:pt x="0" y="1712"/>
                      <a:pt x="10" y="1785"/>
                    </a:cubicBezTo>
                    <a:cubicBezTo>
                      <a:pt x="21" y="1857"/>
                      <a:pt x="42" y="1919"/>
                      <a:pt x="73" y="2002"/>
                    </a:cubicBezTo>
                    <a:cubicBezTo>
                      <a:pt x="104" y="2065"/>
                      <a:pt x="146" y="2127"/>
                      <a:pt x="208" y="2200"/>
                    </a:cubicBezTo>
                    <a:cubicBezTo>
                      <a:pt x="270" y="2272"/>
                      <a:pt x="342" y="2334"/>
                      <a:pt x="425" y="2376"/>
                    </a:cubicBezTo>
                    <a:cubicBezTo>
                      <a:pt x="519" y="2417"/>
                      <a:pt x="623" y="2438"/>
                      <a:pt x="737" y="2438"/>
                    </a:cubicBezTo>
                    <a:cubicBezTo>
                      <a:pt x="882" y="2438"/>
                      <a:pt x="1027" y="2407"/>
                      <a:pt x="1162" y="2376"/>
                    </a:cubicBezTo>
                    <a:lnTo>
                      <a:pt x="1442" y="2313"/>
                    </a:lnTo>
                    <a:lnTo>
                      <a:pt x="1598" y="2313"/>
                    </a:lnTo>
                    <a:cubicBezTo>
                      <a:pt x="1670" y="2313"/>
                      <a:pt x="1753" y="2313"/>
                      <a:pt x="1836" y="2324"/>
                    </a:cubicBezTo>
                    <a:cubicBezTo>
                      <a:pt x="1992" y="2355"/>
                      <a:pt x="2147" y="2396"/>
                      <a:pt x="2303" y="2469"/>
                    </a:cubicBezTo>
                    <a:cubicBezTo>
                      <a:pt x="2449" y="2532"/>
                      <a:pt x="2604" y="2615"/>
                      <a:pt x="2790" y="2739"/>
                    </a:cubicBezTo>
                    <a:cubicBezTo>
                      <a:pt x="2853" y="2770"/>
                      <a:pt x="2915" y="2811"/>
                      <a:pt x="2977" y="2853"/>
                    </a:cubicBezTo>
                    <a:cubicBezTo>
                      <a:pt x="3039" y="2884"/>
                      <a:pt x="3112" y="2915"/>
                      <a:pt x="3175" y="2947"/>
                    </a:cubicBezTo>
                    <a:cubicBezTo>
                      <a:pt x="3309" y="3009"/>
                      <a:pt x="3444" y="3060"/>
                      <a:pt x="3579" y="3102"/>
                    </a:cubicBezTo>
                    <a:cubicBezTo>
                      <a:pt x="3703" y="3143"/>
                      <a:pt x="3839" y="3164"/>
                      <a:pt x="3994" y="3185"/>
                    </a:cubicBezTo>
                    <a:cubicBezTo>
                      <a:pt x="4108" y="3206"/>
                      <a:pt x="4222" y="3216"/>
                      <a:pt x="4326" y="3216"/>
                    </a:cubicBezTo>
                    <a:cubicBezTo>
                      <a:pt x="4782" y="3216"/>
                      <a:pt x="5208" y="3092"/>
                      <a:pt x="5581" y="2874"/>
                    </a:cubicBezTo>
                    <a:cubicBezTo>
                      <a:pt x="5778" y="2749"/>
                      <a:pt x="5965" y="2594"/>
                      <a:pt x="6121" y="2407"/>
                    </a:cubicBezTo>
                    <a:cubicBezTo>
                      <a:pt x="6193" y="2313"/>
                      <a:pt x="6266" y="2210"/>
                      <a:pt x="6338" y="2096"/>
                    </a:cubicBezTo>
                    <a:cubicBezTo>
                      <a:pt x="6400" y="2002"/>
                      <a:pt x="6453" y="1889"/>
                      <a:pt x="6504" y="1764"/>
                    </a:cubicBezTo>
                    <a:lnTo>
                      <a:pt x="6525" y="1764"/>
                    </a:lnTo>
                    <a:cubicBezTo>
                      <a:pt x="6545" y="1743"/>
                      <a:pt x="6566" y="1723"/>
                      <a:pt x="6566" y="1702"/>
                    </a:cubicBezTo>
                    <a:cubicBezTo>
                      <a:pt x="6577" y="1670"/>
                      <a:pt x="6566" y="1640"/>
                      <a:pt x="6556" y="1619"/>
                    </a:cubicBezTo>
                    <a:cubicBezTo>
                      <a:pt x="6504" y="1494"/>
                      <a:pt x="6432" y="1370"/>
                      <a:pt x="6338" y="1266"/>
                    </a:cubicBezTo>
                    <a:cubicBezTo>
                      <a:pt x="6255" y="1172"/>
                      <a:pt x="6151" y="1089"/>
                      <a:pt x="6027" y="1006"/>
                    </a:cubicBezTo>
                    <a:cubicBezTo>
                      <a:pt x="5923" y="934"/>
                      <a:pt x="5809" y="882"/>
                      <a:pt x="5653" y="820"/>
                    </a:cubicBezTo>
                    <a:cubicBezTo>
                      <a:pt x="5540" y="768"/>
                      <a:pt x="5415" y="727"/>
                      <a:pt x="5259" y="685"/>
                    </a:cubicBezTo>
                    <a:cubicBezTo>
                      <a:pt x="5083" y="633"/>
                      <a:pt x="4897" y="592"/>
                      <a:pt x="4720" y="561"/>
                    </a:cubicBezTo>
                    <a:cubicBezTo>
                      <a:pt x="4627" y="540"/>
                      <a:pt x="4523" y="509"/>
                      <a:pt x="4419" y="488"/>
                    </a:cubicBezTo>
                    <a:cubicBezTo>
                      <a:pt x="4274" y="457"/>
                      <a:pt x="4150" y="416"/>
                      <a:pt x="4035" y="384"/>
                    </a:cubicBezTo>
                    <a:cubicBezTo>
                      <a:pt x="3994" y="363"/>
                      <a:pt x="3942" y="353"/>
                      <a:pt x="3890" y="333"/>
                    </a:cubicBezTo>
                    <a:lnTo>
                      <a:pt x="3818" y="301"/>
                    </a:lnTo>
                    <a:cubicBezTo>
                      <a:pt x="3714" y="270"/>
                      <a:pt x="3620" y="239"/>
                      <a:pt x="3527" y="208"/>
                    </a:cubicBezTo>
                    <a:cubicBezTo>
                      <a:pt x="3102" y="73"/>
                      <a:pt x="2739" y="11"/>
                      <a:pt x="2386"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7"/>
              <p:cNvSpPr/>
              <p:nvPr/>
            </p:nvSpPr>
            <p:spPr>
              <a:xfrm>
                <a:off x="6894512" y="2196031"/>
                <a:ext cx="126059" cy="128489"/>
              </a:xfrm>
              <a:custGeom>
                <a:rect b="b" l="l" r="r" t="t"/>
                <a:pathLst>
                  <a:path extrusionOk="0" h="1745" w="1712">
                    <a:moveTo>
                      <a:pt x="1515" y="1"/>
                    </a:moveTo>
                    <a:cubicBezTo>
                      <a:pt x="1495" y="1"/>
                      <a:pt x="1474" y="11"/>
                      <a:pt x="1463" y="22"/>
                    </a:cubicBezTo>
                    <a:cubicBezTo>
                      <a:pt x="1422" y="52"/>
                      <a:pt x="1401" y="115"/>
                      <a:pt x="1432" y="156"/>
                    </a:cubicBezTo>
                    <a:cubicBezTo>
                      <a:pt x="1453" y="177"/>
                      <a:pt x="1463" y="198"/>
                      <a:pt x="1474" y="218"/>
                    </a:cubicBezTo>
                    <a:cubicBezTo>
                      <a:pt x="1484" y="239"/>
                      <a:pt x="1495" y="260"/>
                      <a:pt x="1495" y="281"/>
                    </a:cubicBezTo>
                    <a:cubicBezTo>
                      <a:pt x="1504" y="322"/>
                      <a:pt x="1504" y="354"/>
                      <a:pt x="1504" y="384"/>
                    </a:cubicBezTo>
                    <a:cubicBezTo>
                      <a:pt x="1504" y="437"/>
                      <a:pt x="1495" y="499"/>
                      <a:pt x="1474" y="550"/>
                    </a:cubicBezTo>
                    <a:cubicBezTo>
                      <a:pt x="1432" y="665"/>
                      <a:pt x="1370" y="769"/>
                      <a:pt x="1308" y="872"/>
                    </a:cubicBezTo>
                    <a:cubicBezTo>
                      <a:pt x="1235" y="976"/>
                      <a:pt x="1163" y="1069"/>
                      <a:pt x="1069" y="1152"/>
                    </a:cubicBezTo>
                    <a:cubicBezTo>
                      <a:pt x="965" y="1246"/>
                      <a:pt x="851" y="1318"/>
                      <a:pt x="727" y="1391"/>
                    </a:cubicBezTo>
                    <a:cubicBezTo>
                      <a:pt x="612" y="1442"/>
                      <a:pt x="499" y="1484"/>
                      <a:pt x="374" y="1515"/>
                    </a:cubicBezTo>
                    <a:cubicBezTo>
                      <a:pt x="280" y="1536"/>
                      <a:pt x="188" y="1546"/>
                      <a:pt x="94" y="1546"/>
                    </a:cubicBezTo>
                    <a:cubicBezTo>
                      <a:pt x="88" y="1544"/>
                      <a:pt x="83" y="1544"/>
                      <a:pt x="78" y="1544"/>
                    </a:cubicBezTo>
                    <a:cubicBezTo>
                      <a:pt x="56" y="1544"/>
                      <a:pt x="39" y="1561"/>
                      <a:pt x="22" y="1578"/>
                    </a:cubicBezTo>
                    <a:cubicBezTo>
                      <a:pt x="1" y="1598"/>
                      <a:pt x="1" y="1629"/>
                      <a:pt x="1" y="1650"/>
                    </a:cubicBezTo>
                    <a:cubicBezTo>
                      <a:pt x="1" y="1681"/>
                      <a:pt x="11" y="1702"/>
                      <a:pt x="32" y="1723"/>
                    </a:cubicBezTo>
                    <a:cubicBezTo>
                      <a:pt x="52" y="1744"/>
                      <a:pt x="84" y="1744"/>
                      <a:pt x="105" y="1744"/>
                    </a:cubicBezTo>
                    <a:cubicBezTo>
                      <a:pt x="121" y="1744"/>
                      <a:pt x="137" y="1745"/>
                      <a:pt x="153" y="1745"/>
                    </a:cubicBezTo>
                    <a:cubicBezTo>
                      <a:pt x="363" y="1745"/>
                      <a:pt x="564" y="1685"/>
                      <a:pt x="748" y="1598"/>
                    </a:cubicBezTo>
                    <a:cubicBezTo>
                      <a:pt x="965" y="1505"/>
                      <a:pt x="1152" y="1370"/>
                      <a:pt x="1318" y="1193"/>
                    </a:cubicBezTo>
                    <a:cubicBezTo>
                      <a:pt x="1380" y="1121"/>
                      <a:pt x="1442" y="1038"/>
                      <a:pt x="1495" y="955"/>
                    </a:cubicBezTo>
                    <a:cubicBezTo>
                      <a:pt x="1557" y="861"/>
                      <a:pt x="1608" y="769"/>
                      <a:pt x="1650" y="665"/>
                    </a:cubicBezTo>
                    <a:cubicBezTo>
                      <a:pt x="1670" y="613"/>
                      <a:pt x="1681" y="561"/>
                      <a:pt x="1691" y="499"/>
                    </a:cubicBezTo>
                    <a:cubicBezTo>
                      <a:pt x="1712" y="447"/>
                      <a:pt x="1712" y="395"/>
                      <a:pt x="1712" y="343"/>
                    </a:cubicBezTo>
                    <a:cubicBezTo>
                      <a:pt x="1712" y="239"/>
                      <a:pt x="1670" y="125"/>
                      <a:pt x="1598" y="42"/>
                    </a:cubicBezTo>
                    <a:cubicBezTo>
                      <a:pt x="1587" y="22"/>
                      <a:pt x="1567" y="11"/>
                      <a:pt x="1536" y="1"/>
                    </a:cubicBezTo>
                    <a:close/>
                  </a:path>
                </a:pathLst>
              </a:custGeom>
              <a:solidFill>
                <a:srgbClr val="FEA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7"/>
              <p:cNvSpPr/>
              <p:nvPr/>
            </p:nvSpPr>
            <p:spPr>
              <a:xfrm>
                <a:off x="6634077" y="2237338"/>
                <a:ext cx="326192" cy="93808"/>
              </a:xfrm>
              <a:custGeom>
                <a:rect b="b" l="l" r="r" t="t"/>
                <a:pathLst>
                  <a:path extrusionOk="0" h="1274" w="4430">
                    <a:moveTo>
                      <a:pt x="104" y="0"/>
                    </a:moveTo>
                    <a:cubicBezTo>
                      <a:pt x="52" y="0"/>
                      <a:pt x="0" y="52"/>
                      <a:pt x="11" y="104"/>
                    </a:cubicBezTo>
                    <a:cubicBezTo>
                      <a:pt x="11" y="166"/>
                      <a:pt x="62" y="208"/>
                      <a:pt x="115" y="208"/>
                    </a:cubicBezTo>
                    <a:cubicBezTo>
                      <a:pt x="146" y="202"/>
                      <a:pt x="177" y="199"/>
                      <a:pt x="208" y="199"/>
                    </a:cubicBezTo>
                    <a:cubicBezTo>
                      <a:pt x="239" y="199"/>
                      <a:pt x="270" y="202"/>
                      <a:pt x="301" y="208"/>
                    </a:cubicBezTo>
                    <a:cubicBezTo>
                      <a:pt x="457" y="217"/>
                      <a:pt x="602" y="259"/>
                      <a:pt x="758" y="311"/>
                    </a:cubicBezTo>
                    <a:cubicBezTo>
                      <a:pt x="1349" y="539"/>
                      <a:pt x="1847" y="985"/>
                      <a:pt x="2459" y="1172"/>
                    </a:cubicBezTo>
                    <a:cubicBezTo>
                      <a:pt x="2604" y="1224"/>
                      <a:pt x="2770" y="1255"/>
                      <a:pt x="2925" y="1266"/>
                    </a:cubicBezTo>
                    <a:cubicBezTo>
                      <a:pt x="3008" y="1271"/>
                      <a:pt x="3091" y="1273"/>
                      <a:pt x="3174" y="1273"/>
                    </a:cubicBezTo>
                    <a:cubicBezTo>
                      <a:pt x="3257" y="1273"/>
                      <a:pt x="3340" y="1271"/>
                      <a:pt x="3423" y="1266"/>
                    </a:cubicBezTo>
                    <a:cubicBezTo>
                      <a:pt x="3755" y="1234"/>
                      <a:pt x="4087" y="1141"/>
                      <a:pt x="4368" y="964"/>
                    </a:cubicBezTo>
                    <a:cubicBezTo>
                      <a:pt x="4419" y="934"/>
                      <a:pt x="4430" y="871"/>
                      <a:pt x="4398" y="819"/>
                    </a:cubicBezTo>
                    <a:cubicBezTo>
                      <a:pt x="4378" y="792"/>
                      <a:pt x="4344" y="773"/>
                      <a:pt x="4311" y="773"/>
                    </a:cubicBezTo>
                    <a:cubicBezTo>
                      <a:pt x="4294" y="773"/>
                      <a:pt x="4278" y="778"/>
                      <a:pt x="4264" y="788"/>
                    </a:cubicBezTo>
                    <a:cubicBezTo>
                      <a:pt x="4202" y="830"/>
                      <a:pt x="4149" y="851"/>
                      <a:pt x="4087" y="881"/>
                    </a:cubicBezTo>
                    <a:cubicBezTo>
                      <a:pt x="3921" y="954"/>
                      <a:pt x="3745" y="1006"/>
                      <a:pt x="3569" y="1037"/>
                    </a:cubicBezTo>
                    <a:lnTo>
                      <a:pt x="3589" y="1037"/>
                    </a:lnTo>
                    <a:cubicBezTo>
                      <a:pt x="3448" y="1057"/>
                      <a:pt x="3312" y="1069"/>
                      <a:pt x="3173" y="1069"/>
                    </a:cubicBezTo>
                    <a:cubicBezTo>
                      <a:pt x="3098" y="1069"/>
                      <a:pt x="3023" y="1065"/>
                      <a:pt x="2946" y="1058"/>
                    </a:cubicBezTo>
                    <a:lnTo>
                      <a:pt x="2946" y="1058"/>
                    </a:lnTo>
                    <a:cubicBezTo>
                      <a:pt x="2954" y="1065"/>
                      <a:pt x="2961" y="1067"/>
                      <a:pt x="2964" y="1068"/>
                    </a:cubicBezTo>
                    <a:lnTo>
                      <a:pt x="2964" y="1068"/>
                    </a:lnTo>
                    <a:cubicBezTo>
                      <a:pt x="2778" y="1047"/>
                      <a:pt x="2593" y="1006"/>
                      <a:pt x="2407" y="944"/>
                    </a:cubicBezTo>
                    <a:cubicBezTo>
                      <a:pt x="1660" y="653"/>
                      <a:pt x="1028" y="0"/>
                      <a:pt x="177" y="0"/>
                    </a:cubicBezTo>
                    <a:close/>
                  </a:path>
                </a:pathLst>
              </a:custGeom>
              <a:solidFill>
                <a:srgbClr val="FEA1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7"/>
              <p:cNvSpPr/>
              <p:nvPr/>
            </p:nvSpPr>
            <p:spPr>
              <a:xfrm>
                <a:off x="6391167" y="1932504"/>
                <a:ext cx="301820" cy="275091"/>
              </a:xfrm>
              <a:custGeom>
                <a:rect b="b" l="l" r="r" t="t"/>
                <a:pathLst>
                  <a:path extrusionOk="0" h="3736" w="4099">
                    <a:moveTo>
                      <a:pt x="3559" y="1"/>
                    </a:moveTo>
                    <a:cubicBezTo>
                      <a:pt x="3538" y="1"/>
                      <a:pt x="3527" y="1"/>
                      <a:pt x="3507" y="12"/>
                    </a:cubicBezTo>
                    <a:lnTo>
                      <a:pt x="3497" y="22"/>
                    </a:lnTo>
                    <a:cubicBezTo>
                      <a:pt x="3455" y="22"/>
                      <a:pt x="3424" y="12"/>
                      <a:pt x="3382" y="12"/>
                    </a:cubicBezTo>
                    <a:cubicBezTo>
                      <a:pt x="3320" y="12"/>
                      <a:pt x="3258" y="22"/>
                      <a:pt x="3185" y="22"/>
                    </a:cubicBezTo>
                    <a:cubicBezTo>
                      <a:pt x="2926" y="53"/>
                      <a:pt x="2635" y="136"/>
                      <a:pt x="2324" y="281"/>
                    </a:cubicBezTo>
                    <a:cubicBezTo>
                      <a:pt x="2054" y="395"/>
                      <a:pt x="1796" y="551"/>
                      <a:pt x="1515" y="748"/>
                    </a:cubicBezTo>
                    <a:cubicBezTo>
                      <a:pt x="1277" y="924"/>
                      <a:pt x="1079" y="1090"/>
                      <a:pt x="913" y="1277"/>
                    </a:cubicBezTo>
                    <a:cubicBezTo>
                      <a:pt x="841" y="1349"/>
                      <a:pt x="779" y="1432"/>
                      <a:pt x="696" y="1536"/>
                    </a:cubicBezTo>
                    <a:cubicBezTo>
                      <a:pt x="613" y="1640"/>
                      <a:pt x="530" y="1754"/>
                      <a:pt x="457" y="1868"/>
                    </a:cubicBezTo>
                    <a:cubicBezTo>
                      <a:pt x="374" y="1992"/>
                      <a:pt x="302" y="2128"/>
                      <a:pt x="240" y="2252"/>
                    </a:cubicBezTo>
                    <a:cubicBezTo>
                      <a:pt x="167" y="2397"/>
                      <a:pt x="115" y="2532"/>
                      <a:pt x="84" y="2667"/>
                    </a:cubicBezTo>
                    <a:cubicBezTo>
                      <a:pt x="32" y="2875"/>
                      <a:pt x="1" y="3175"/>
                      <a:pt x="167" y="3424"/>
                    </a:cubicBezTo>
                    <a:cubicBezTo>
                      <a:pt x="219" y="3486"/>
                      <a:pt x="260" y="3538"/>
                      <a:pt x="312" y="3590"/>
                    </a:cubicBezTo>
                    <a:cubicBezTo>
                      <a:pt x="374" y="3631"/>
                      <a:pt x="436" y="3673"/>
                      <a:pt x="498" y="3694"/>
                    </a:cubicBezTo>
                    <a:cubicBezTo>
                      <a:pt x="551" y="3714"/>
                      <a:pt x="613" y="3725"/>
                      <a:pt x="675" y="3735"/>
                    </a:cubicBezTo>
                    <a:lnTo>
                      <a:pt x="685" y="3735"/>
                    </a:lnTo>
                    <a:cubicBezTo>
                      <a:pt x="737" y="3735"/>
                      <a:pt x="800" y="3725"/>
                      <a:pt x="862" y="3704"/>
                    </a:cubicBezTo>
                    <a:cubicBezTo>
                      <a:pt x="996" y="3663"/>
                      <a:pt x="1121" y="3590"/>
                      <a:pt x="1215" y="3518"/>
                    </a:cubicBezTo>
                    <a:cubicBezTo>
                      <a:pt x="1308" y="3455"/>
                      <a:pt x="1401" y="3362"/>
                      <a:pt x="1515" y="3237"/>
                    </a:cubicBezTo>
                    <a:cubicBezTo>
                      <a:pt x="1639" y="3103"/>
                      <a:pt x="1764" y="2958"/>
                      <a:pt x="1878" y="2802"/>
                    </a:cubicBezTo>
                    <a:cubicBezTo>
                      <a:pt x="1941" y="2729"/>
                      <a:pt x="1992" y="2656"/>
                      <a:pt x="2054" y="2584"/>
                    </a:cubicBezTo>
                    <a:lnTo>
                      <a:pt x="2054" y="2584"/>
                    </a:lnTo>
                    <a:lnTo>
                      <a:pt x="2044" y="2594"/>
                    </a:lnTo>
                    <a:cubicBezTo>
                      <a:pt x="2293" y="2294"/>
                      <a:pt x="2552" y="2013"/>
                      <a:pt x="2822" y="1764"/>
                    </a:cubicBezTo>
                    <a:cubicBezTo>
                      <a:pt x="2967" y="1640"/>
                      <a:pt x="3112" y="1515"/>
                      <a:pt x="3268" y="1391"/>
                    </a:cubicBezTo>
                    <a:cubicBezTo>
                      <a:pt x="3310" y="1360"/>
                      <a:pt x="3351" y="1339"/>
                      <a:pt x="3393" y="1308"/>
                    </a:cubicBezTo>
                    <a:cubicBezTo>
                      <a:pt x="3465" y="1256"/>
                      <a:pt x="3538" y="1194"/>
                      <a:pt x="3600" y="1142"/>
                    </a:cubicBezTo>
                    <a:cubicBezTo>
                      <a:pt x="3704" y="1059"/>
                      <a:pt x="3787" y="976"/>
                      <a:pt x="3859" y="893"/>
                    </a:cubicBezTo>
                    <a:cubicBezTo>
                      <a:pt x="3901" y="841"/>
                      <a:pt x="3932" y="789"/>
                      <a:pt x="3963" y="748"/>
                    </a:cubicBezTo>
                    <a:cubicBezTo>
                      <a:pt x="3995" y="706"/>
                      <a:pt x="4025" y="655"/>
                      <a:pt x="4046" y="592"/>
                    </a:cubicBezTo>
                    <a:cubicBezTo>
                      <a:pt x="4098" y="499"/>
                      <a:pt x="4098" y="395"/>
                      <a:pt x="4078" y="312"/>
                    </a:cubicBezTo>
                    <a:cubicBezTo>
                      <a:pt x="4057" y="261"/>
                      <a:pt x="4036" y="229"/>
                      <a:pt x="4005" y="198"/>
                    </a:cubicBezTo>
                    <a:cubicBezTo>
                      <a:pt x="4005" y="178"/>
                      <a:pt x="3984" y="157"/>
                      <a:pt x="3974" y="157"/>
                    </a:cubicBezTo>
                    <a:cubicBezTo>
                      <a:pt x="3932" y="125"/>
                      <a:pt x="3891" y="95"/>
                      <a:pt x="3829" y="74"/>
                    </a:cubicBezTo>
                    <a:cubicBezTo>
                      <a:pt x="3766" y="42"/>
                      <a:pt x="3683" y="22"/>
                      <a:pt x="359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7"/>
              <p:cNvSpPr/>
              <p:nvPr/>
            </p:nvSpPr>
            <p:spPr>
              <a:xfrm>
                <a:off x="6533202" y="2082197"/>
                <a:ext cx="421693" cy="253222"/>
              </a:xfrm>
              <a:custGeom>
                <a:rect b="b" l="l" r="r" t="t"/>
                <a:pathLst>
                  <a:path extrusionOk="0" h="3439" w="5727">
                    <a:moveTo>
                      <a:pt x="1266" y="437"/>
                    </a:moveTo>
                    <a:lnTo>
                      <a:pt x="1266" y="437"/>
                    </a:lnTo>
                    <a:cubicBezTo>
                      <a:pt x="1260" y="440"/>
                      <a:pt x="1254" y="444"/>
                      <a:pt x="1247" y="447"/>
                    </a:cubicBezTo>
                    <a:lnTo>
                      <a:pt x="1247" y="447"/>
                    </a:lnTo>
                    <a:cubicBezTo>
                      <a:pt x="1258" y="446"/>
                      <a:pt x="1266" y="437"/>
                      <a:pt x="1266" y="437"/>
                    </a:cubicBezTo>
                    <a:close/>
                    <a:moveTo>
                      <a:pt x="2325" y="1"/>
                    </a:moveTo>
                    <a:cubicBezTo>
                      <a:pt x="2273" y="1"/>
                      <a:pt x="2221" y="12"/>
                      <a:pt x="2179" y="12"/>
                    </a:cubicBezTo>
                    <a:cubicBezTo>
                      <a:pt x="1817" y="22"/>
                      <a:pt x="1453" y="125"/>
                      <a:pt x="1142" y="291"/>
                    </a:cubicBezTo>
                    <a:cubicBezTo>
                      <a:pt x="987" y="374"/>
                      <a:pt x="852" y="478"/>
                      <a:pt x="717" y="593"/>
                    </a:cubicBezTo>
                    <a:cubicBezTo>
                      <a:pt x="593" y="696"/>
                      <a:pt x="468" y="821"/>
                      <a:pt x="364" y="955"/>
                    </a:cubicBezTo>
                    <a:cubicBezTo>
                      <a:pt x="198" y="1153"/>
                      <a:pt x="63" y="1381"/>
                      <a:pt x="12" y="1640"/>
                    </a:cubicBezTo>
                    <a:cubicBezTo>
                      <a:pt x="1" y="1702"/>
                      <a:pt x="1" y="1764"/>
                      <a:pt x="1" y="1827"/>
                    </a:cubicBezTo>
                    <a:cubicBezTo>
                      <a:pt x="1" y="1889"/>
                      <a:pt x="1" y="1951"/>
                      <a:pt x="22" y="2013"/>
                    </a:cubicBezTo>
                    <a:cubicBezTo>
                      <a:pt x="53" y="2138"/>
                      <a:pt x="105" y="2262"/>
                      <a:pt x="188" y="2366"/>
                    </a:cubicBezTo>
                    <a:cubicBezTo>
                      <a:pt x="261" y="2439"/>
                      <a:pt x="344" y="2501"/>
                      <a:pt x="447" y="2532"/>
                    </a:cubicBezTo>
                    <a:cubicBezTo>
                      <a:pt x="551" y="2563"/>
                      <a:pt x="655" y="2563"/>
                      <a:pt x="759" y="2563"/>
                    </a:cubicBezTo>
                    <a:cubicBezTo>
                      <a:pt x="872" y="2553"/>
                      <a:pt x="976" y="2543"/>
                      <a:pt x="1080" y="2522"/>
                    </a:cubicBezTo>
                    <a:cubicBezTo>
                      <a:pt x="1225" y="2501"/>
                      <a:pt x="1370" y="2490"/>
                      <a:pt x="1505" y="2490"/>
                    </a:cubicBezTo>
                    <a:cubicBezTo>
                      <a:pt x="1692" y="2501"/>
                      <a:pt x="1879" y="2522"/>
                      <a:pt x="2066" y="2573"/>
                    </a:cubicBezTo>
                    <a:cubicBezTo>
                      <a:pt x="2221" y="2626"/>
                      <a:pt x="2377" y="2677"/>
                      <a:pt x="2522" y="2750"/>
                    </a:cubicBezTo>
                    <a:cubicBezTo>
                      <a:pt x="2677" y="2822"/>
                      <a:pt x="2822" y="2895"/>
                      <a:pt x="2978" y="2968"/>
                    </a:cubicBezTo>
                    <a:cubicBezTo>
                      <a:pt x="3124" y="3041"/>
                      <a:pt x="3258" y="3092"/>
                      <a:pt x="3403" y="3154"/>
                    </a:cubicBezTo>
                    <a:cubicBezTo>
                      <a:pt x="3549" y="3217"/>
                      <a:pt x="3694" y="3269"/>
                      <a:pt x="3850" y="3310"/>
                    </a:cubicBezTo>
                    <a:cubicBezTo>
                      <a:pt x="3984" y="3362"/>
                      <a:pt x="4129" y="3393"/>
                      <a:pt x="4265" y="3414"/>
                    </a:cubicBezTo>
                    <a:cubicBezTo>
                      <a:pt x="4379" y="3429"/>
                      <a:pt x="4487" y="3439"/>
                      <a:pt x="4598" y="3439"/>
                    </a:cubicBezTo>
                    <a:cubicBezTo>
                      <a:pt x="4639" y="3439"/>
                      <a:pt x="4680" y="3437"/>
                      <a:pt x="4721" y="3435"/>
                    </a:cubicBezTo>
                    <a:cubicBezTo>
                      <a:pt x="4876" y="3424"/>
                      <a:pt x="5032" y="3403"/>
                      <a:pt x="5187" y="3362"/>
                    </a:cubicBezTo>
                    <a:cubicBezTo>
                      <a:pt x="5364" y="3310"/>
                      <a:pt x="5530" y="3237"/>
                      <a:pt x="5696" y="3154"/>
                    </a:cubicBezTo>
                    <a:cubicBezTo>
                      <a:pt x="5717" y="3144"/>
                      <a:pt x="5727" y="3124"/>
                      <a:pt x="5717" y="3103"/>
                    </a:cubicBezTo>
                    <a:cubicBezTo>
                      <a:pt x="5706" y="3092"/>
                      <a:pt x="5685" y="3082"/>
                      <a:pt x="5665" y="3082"/>
                    </a:cubicBezTo>
                    <a:cubicBezTo>
                      <a:pt x="5519" y="3165"/>
                      <a:pt x="5364" y="3227"/>
                      <a:pt x="5198" y="3269"/>
                    </a:cubicBezTo>
                    <a:lnTo>
                      <a:pt x="5208" y="3269"/>
                    </a:lnTo>
                    <a:cubicBezTo>
                      <a:pt x="5042" y="3310"/>
                      <a:pt x="4866" y="3331"/>
                      <a:pt x="4690" y="3331"/>
                    </a:cubicBezTo>
                    <a:cubicBezTo>
                      <a:pt x="4503" y="3331"/>
                      <a:pt x="4316" y="3300"/>
                      <a:pt x="4129" y="3248"/>
                    </a:cubicBezTo>
                    <a:cubicBezTo>
                      <a:pt x="3995" y="3207"/>
                      <a:pt x="3860" y="3154"/>
                      <a:pt x="3735" y="3103"/>
                    </a:cubicBezTo>
                    <a:cubicBezTo>
                      <a:pt x="3663" y="3071"/>
                      <a:pt x="3601" y="3041"/>
                      <a:pt x="3539" y="3009"/>
                    </a:cubicBezTo>
                    <a:cubicBezTo>
                      <a:pt x="3466" y="2978"/>
                      <a:pt x="3393" y="2947"/>
                      <a:pt x="3320" y="2905"/>
                    </a:cubicBezTo>
                    <a:cubicBezTo>
                      <a:pt x="3186" y="2833"/>
                      <a:pt x="3041" y="2760"/>
                      <a:pt x="2905" y="2688"/>
                    </a:cubicBezTo>
                    <a:cubicBezTo>
                      <a:pt x="2750" y="2605"/>
                      <a:pt x="2594" y="2522"/>
                      <a:pt x="2428" y="2460"/>
                    </a:cubicBezTo>
                    <a:cubicBezTo>
                      <a:pt x="2283" y="2398"/>
                      <a:pt x="2117" y="2356"/>
                      <a:pt x="1951" y="2315"/>
                    </a:cubicBezTo>
                    <a:cubicBezTo>
                      <a:pt x="1796" y="2283"/>
                      <a:pt x="1630" y="2273"/>
                      <a:pt x="1464" y="2273"/>
                    </a:cubicBezTo>
                    <a:cubicBezTo>
                      <a:pt x="1319" y="2283"/>
                      <a:pt x="1174" y="2294"/>
                      <a:pt x="1018" y="2324"/>
                    </a:cubicBezTo>
                    <a:cubicBezTo>
                      <a:pt x="904" y="2335"/>
                      <a:pt x="789" y="2356"/>
                      <a:pt x="676" y="2356"/>
                    </a:cubicBezTo>
                    <a:cubicBezTo>
                      <a:pt x="623" y="2356"/>
                      <a:pt x="572" y="2356"/>
                      <a:pt x="530" y="2345"/>
                    </a:cubicBezTo>
                    <a:cubicBezTo>
                      <a:pt x="499" y="2335"/>
                      <a:pt x="468" y="2315"/>
                      <a:pt x="437" y="2304"/>
                    </a:cubicBezTo>
                    <a:cubicBezTo>
                      <a:pt x="416" y="2294"/>
                      <a:pt x="395" y="2273"/>
                      <a:pt x="374" y="2252"/>
                    </a:cubicBezTo>
                    <a:cubicBezTo>
                      <a:pt x="344" y="2232"/>
                      <a:pt x="333" y="2200"/>
                      <a:pt x="312" y="2169"/>
                    </a:cubicBezTo>
                    <a:cubicBezTo>
                      <a:pt x="281" y="2117"/>
                      <a:pt x="261" y="2066"/>
                      <a:pt x="250" y="2013"/>
                    </a:cubicBezTo>
                    <a:cubicBezTo>
                      <a:pt x="229" y="1951"/>
                      <a:pt x="219" y="1889"/>
                      <a:pt x="219" y="1827"/>
                    </a:cubicBezTo>
                    <a:cubicBezTo>
                      <a:pt x="219" y="1744"/>
                      <a:pt x="240" y="1671"/>
                      <a:pt x="250" y="1598"/>
                    </a:cubicBezTo>
                    <a:cubicBezTo>
                      <a:pt x="291" y="1495"/>
                      <a:pt x="333" y="1391"/>
                      <a:pt x="385" y="1298"/>
                    </a:cubicBezTo>
                    <a:cubicBezTo>
                      <a:pt x="489" y="1121"/>
                      <a:pt x="623" y="966"/>
                      <a:pt x="759" y="831"/>
                    </a:cubicBezTo>
                    <a:cubicBezTo>
                      <a:pt x="908" y="681"/>
                      <a:pt x="1068" y="550"/>
                      <a:pt x="1247" y="447"/>
                    </a:cubicBezTo>
                    <a:lnTo>
                      <a:pt x="1247" y="447"/>
                    </a:lnTo>
                    <a:cubicBezTo>
                      <a:pt x="1247" y="447"/>
                      <a:pt x="1246" y="447"/>
                      <a:pt x="1246" y="447"/>
                    </a:cubicBezTo>
                    <a:cubicBezTo>
                      <a:pt x="1402" y="354"/>
                      <a:pt x="1568" y="291"/>
                      <a:pt x="1744" y="240"/>
                    </a:cubicBezTo>
                    <a:cubicBezTo>
                      <a:pt x="1958" y="189"/>
                      <a:pt x="2171" y="168"/>
                      <a:pt x="2385" y="167"/>
                    </a:cubicBezTo>
                    <a:lnTo>
                      <a:pt x="2385" y="167"/>
                    </a:lnTo>
                    <a:cubicBezTo>
                      <a:pt x="2487" y="167"/>
                      <a:pt x="2597" y="178"/>
                      <a:pt x="2698" y="188"/>
                    </a:cubicBezTo>
                    <a:cubicBezTo>
                      <a:pt x="2854" y="188"/>
                      <a:pt x="3009" y="208"/>
                      <a:pt x="3154" y="240"/>
                    </a:cubicBezTo>
                    <a:cubicBezTo>
                      <a:pt x="3331" y="271"/>
                      <a:pt x="3507" y="312"/>
                      <a:pt x="3684" y="364"/>
                    </a:cubicBezTo>
                    <a:lnTo>
                      <a:pt x="4119" y="489"/>
                    </a:lnTo>
                    <a:cubicBezTo>
                      <a:pt x="4192" y="510"/>
                      <a:pt x="4275" y="530"/>
                      <a:pt x="4348" y="561"/>
                    </a:cubicBezTo>
                    <a:cubicBezTo>
                      <a:pt x="4410" y="582"/>
                      <a:pt x="4472" y="593"/>
                      <a:pt x="4534" y="613"/>
                    </a:cubicBezTo>
                    <a:cubicBezTo>
                      <a:pt x="4524" y="603"/>
                      <a:pt x="4514" y="593"/>
                      <a:pt x="4503" y="593"/>
                    </a:cubicBezTo>
                    <a:cubicBezTo>
                      <a:pt x="4306" y="520"/>
                      <a:pt x="4099" y="437"/>
                      <a:pt x="3901" y="364"/>
                    </a:cubicBezTo>
                    <a:cubicBezTo>
                      <a:pt x="3694" y="291"/>
                      <a:pt x="3486" y="219"/>
                      <a:pt x="3279" y="157"/>
                    </a:cubicBezTo>
                    <a:cubicBezTo>
                      <a:pt x="3092" y="105"/>
                      <a:pt x="2916" y="63"/>
                      <a:pt x="2719" y="32"/>
                    </a:cubicBezTo>
                    <a:cubicBezTo>
                      <a:pt x="2594" y="12"/>
                      <a:pt x="2460" y="1"/>
                      <a:pt x="232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7"/>
              <p:cNvSpPr/>
              <p:nvPr/>
            </p:nvSpPr>
            <p:spPr>
              <a:xfrm>
                <a:off x="6387412" y="1996711"/>
                <a:ext cx="238348" cy="214712"/>
              </a:xfrm>
              <a:custGeom>
                <a:rect b="b" l="l" r="r" t="t"/>
                <a:pathLst>
                  <a:path extrusionOk="0" h="2916" w="3237">
                    <a:moveTo>
                      <a:pt x="1400" y="0"/>
                    </a:moveTo>
                    <a:lnTo>
                      <a:pt x="1400" y="0"/>
                    </a:lnTo>
                    <a:cubicBezTo>
                      <a:pt x="1359" y="32"/>
                      <a:pt x="1317" y="73"/>
                      <a:pt x="1276" y="104"/>
                    </a:cubicBezTo>
                    <a:cubicBezTo>
                      <a:pt x="1047" y="270"/>
                      <a:pt x="851" y="457"/>
                      <a:pt x="664" y="664"/>
                    </a:cubicBezTo>
                    <a:cubicBezTo>
                      <a:pt x="477" y="882"/>
                      <a:pt x="301" y="1110"/>
                      <a:pt x="176" y="1359"/>
                    </a:cubicBezTo>
                    <a:cubicBezTo>
                      <a:pt x="72" y="1588"/>
                      <a:pt x="0" y="1837"/>
                      <a:pt x="21" y="2095"/>
                    </a:cubicBezTo>
                    <a:cubicBezTo>
                      <a:pt x="21" y="2158"/>
                      <a:pt x="31" y="2210"/>
                      <a:pt x="42" y="2272"/>
                    </a:cubicBezTo>
                    <a:cubicBezTo>
                      <a:pt x="62" y="2334"/>
                      <a:pt x="83" y="2397"/>
                      <a:pt x="114" y="2459"/>
                    </a:cubicBezTo>
                    <a:cubicBezTo>
                      <a:pt x="135" y="2510"/>
                      <a:pt x="176" y="2563"/>
                      <a:pt x="208" y="2614"/>
                    </a:cubicBezTo>
                    <a:cubicBezTo>
                      <a:pt x="228" y="2646"/>
                      <a:pt x="259" y="2676"/>
                      <a:pt x="280" y="2708"/>
                    </a:cubicBezTo>
                    <a:cubicBezTo>
                      <a:pt x="311" y="2749"/>
                      <a:pt x="353" y="2780"/>
                      <a:pt x="394" y="2801"/>
                    </a:cubicBezTo>
                    <a:cubicBezTo>
                      <a:pt x="446" y="2853"/>
                      <a:pt x="519" y="2884"/>
                      <a:pt x="591" y="2895"/>
                    </a:cubicBezTo>
                    <a:cubicBezTo>
                      <a:pt x="622" y="2905"/>
                      <a:pt x="653" y="2915"/>
                      <a:pt x="695" y="2915"/>
                    </a:cubicBezTo>
                    <a:lnTo>
                      <a:pt x="819" y="2915"/>
                    </a:lnTo>
                    <a:cubicBezTo>
                      <a:pt x="964" y="2895"/>
                      <a:pt x="1110" y="2832"/>
                      <a:pt x="1245" y="2749"/>
                    </a:cubicBezTo>
                    <a:cubicBezTo>
                      <a:pt x="1307" y="2708"/>
                      <a:pt x="1369" y="2656"/>
                      <a:pt x="1421" y="2614"/>
                    </a:cubicBezTo>
                    <a:cubicBezTo>
                      <a:pt x="1494" y="2552"/>
                      <a:pt x="1556" y="2480"/>
                      <a:pt x="1618" y="2417"/>
                    </a:cubicBezTo>
                    <a:cubicBezTo>
                      <a:pt x="1753" y="2272"/>
                      <a:pt x="1877" y="2127"/>
                      <a:pt x="2002" y="1971"/>
                    </a:cubicBezTo>
                    <a:cubicBezTo>
                      <a:pt x="2251" y="1671"/>
                      <a:pt x="2479" y="1359"/>
                      <a:pt x="2749" y="1069"/>
                    </a:cubicBezTo>
                    <a:cubicBezTo>
                      <a:pt x="2894" y="903"/>
                      <a:pt x="3050" y="747"/>
                      <a:pt x="3216" y="613"/>
                    </a:cubicBezTo>
                    <a:cubicBezTo>
                      <a:pt x="3236" y="602"/>
                      <a:pt x="3236" y="581"/>
                      <a:pt x="3226" y="560"/>
                    </a:cubicBezTo>
                    <a:lnTo>
                      <a:pt x="3226" y="560"/>
                    </a:lnTo>
                    <a:lnTo>
                      <a:pt x="3195" y="592"/>
                    </a:lnTo>
                    <a:cubicBezTo>
                      <a:pt x="3154" y="613"/>
                      <a:pt x="3122" y="633"/>
                      <a:pt x="3091" y="664"/>
                    </a:cubicBezTo>
                    <a:cubicBezTo>
                      <a:pt x="2946" y="788"/>
                      <a:pt x="2801" y="913"/>
                      <a:pt x="2666" y="1048"/>
                    </a:cubicBezTo>
                    <a:cubicBezTo>
                      <a:pt x="2510" y="1224"/>
                      <a:pt x="2365" y="1390"/>
                      <a:pt x="2220" y="1567"/>
                    </a:cubicBezTo>
                    <a:cubicBezTo>
                      <a:pt x="2075" y="1743"/>
                      <a:pt x="1919" y="1920"/>
                      <a:pt x="1764" y="2095"/>
                    </a:cubicBezTo>
                    <a:cubicBezTo>
                      <a:pt x="1690" y="2178"/>
                      <a:pt x="1608" y="2272"/>
                      <a:pt x="1525" y="2344"/>
                    </a:cubicBezTo>
                    <a:cubicBezTo>
                      <a:pt x="1452" y="2417"/>
                      <a:pt x="1379" y="2490"/>
                      <a:pt x="1296" y="2552"/>
                    </a:cubicBezTo>
                    <a:cubicBezTo>
                      <a:pt x="1213" y="2614"/>
                      <a:pt x="1120" y="2666"/>
                      <a:pt x="1027" y="2708"/>
                    </a:cubicBezTo>
                    <a:cubicBezTo>
                      <a:pt x="964" y="2729"/>
                      <a:pt x="892" y="2749"/>
                      <a:pt x="819" y="2759"/>
                    </a:cubicBezTo>
                    <a:lnTo>
                      <a:pt x="695" y="2759"/>
                    </a:lnTo>
                    <a:cubicBezTo>
                      <a:pt x="653" y="2749"/>
                      <a:pt x="612" y="2739"/>
                      <a:pt x="581" y="2729"/>
                    </a:cubicBezTo>
                    <a:cubicBezTo>
                      <a:pt x="540" y="2708"/>
                      <a:pt x="498" y="2687"/>
                      <a:pt x="466" y="2656"/>
                    </a:cubicBezTo>
                    <a:cubicBezTo>
                      <a:pt x="415" y="2614"/>
                      <a:pt x="374" y="2573"/>
                      <a:pt x="332" y="2521"/>
                    </a:cubicBezTo>
                    <a:lnTo>
                      <a:pt x="332" y="2510"/>
                    </a:lnTo>
                    <a:cubicBezTo>
                      <a:pt x="280" y="2448"/>
                      <a:pt x="249" y="2386"/>
                      <a:pt x="218" y="2314"/>
                    </a:cubicBezTo>
                    <a:cubicBezTo>
                      <a:pt x="197" y="2252"/>
                      <a:pt x="176" y="2178"/>
                      <a:pt x="166" y="2095"/>
                    </a:cubicBezTo>
                    <a:cubicBezTo>
                      <a:pt x="155" y="2013"/>
                      <a:pt x="155" y="1930"/>
                      <a:pt x="166" y="1847"/>
                    </a:cubicBezTo>
                    <a:lnTo>
                      <a:pt x="166" y="1857"/>
                    </a:lnTo>
                    <a:cubicBezTo>
                      <a:pt x="187" y="1722"/>
                      <a:pt x="218" y="1598"/>
                      <a:pt x="270" y="1473"/>
                    </a:cubicBezTo>
                    <a:lnTo>
                      <a:pt x="270" y="1484"/>
                    </a:lnTo>
                    <a:cubicBezTo>
                      <a:pt x="363" y="1266"/>
                      <a:pt x="487" y="1069"/>
                      <a:pt x="632" y="882"/>
                    </a:cubicBezTo>
                    <a:lnTo>
                      <a:pt x="632" y="882"/>
                    </a:lnTo>
                    <a:cubicBezTo>
                      <a:pt x="632" y="882"/>
                      <a:pt x="631" y="882"/>
                      <a:pt x="631" y="882"/>
                    </a:cubicBezTo>
                    <a:lnTo>
                      <a:pt x="631" y="882"/>
                    </a:lnTo>
                    <a:cubicBezTo>
                      <a:pt x="690" y="813"/>
                      <a:pt x="750" y="734"/>
                      <a:pt x="809" y="664"/>
                    </a:cubicBezTo>
                    <a:cubicBezTo>
                      <a:pt x="881" y="571"/>
                      <a:pt x="954" y="488"/>
                      <a:pt x="1027" y="394"/>
                    </a:cubicBezTo>
                    <a:cubicBezTo>
                      <a:pt x="1100" y="311"/>
                      <a:pt x="1172" y="228"/>
                      <a:pt x="1255" y="145"/>
                    </a:cubicBezTo>
                    <a:cubicBezTo>
                      <a:pt x="1296" y="94"/>
                      <a:pt x="1349" y="52"/>
                      <a:pt x="1400"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7"/>
              <p:cNvSpPr/>
              <p:nvPr/>
            </p:nvSpPr>
            <p:spPr>
              <a:xfrm>
                <a:off x="6411857" y="2181525"/>
                <a:ext cx="74" cy="884"/>
              </a:xfrm>
              <a:custGeom>
                <a:rect b="b" l="l" r="r" t="t"/>
                <a:pathLst>
                  <a:path extrusionOk="0" h="12" w="1">
                    <a:moveTo>
                      <a:pt x="0" y="11"/>
                    </a:moveTo>
                    <a:lnTo>
                      <a:pt x="0"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7"/>
              <p:cNvSpPr/>
              <p:nvPr/>
            </p:nvSpPr>
            <p:spPr>
              <a:xfrm>
                <a:off x="6482838" y="2184544"/>
                <a:ext cx="74" cy="74"/>
              </a:xfrm>
              <a:custGeom>
                <a:rect b="b" l="l" r="r" t="t"/>
                <a:pathLst>
                  <a:path extrusionOk="0" h="1" w="1">
                    <a:moveTo>
                      <a:pt x="0" y="1"/>
                    </a:moveTo>
                    <a:lnTo>
                      <a:pt x="0" y="1"/>
                    </a:lnTo>
                    <a:lnTo>
                      <a:pt x="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7"/>
              <p:cNvSpPr/>
              <p:nvPr/>
            </p:nvSpPr>
            <p:spPr>
              <a:xfrm>
                <a:off x="6557648" y="2215101"/>
                <a:ext cx="63545" cy="38363"/>
              </a:xfrm>
              <a:custGeom>
                <a:rect b="b" l="l" r="r" t="t"/>
                <a:pathLst>
                  <a:path extrusionOk="0" h="521" w="863">
                    <a:moveTo>
                      <a:pt x="779" y="1"/>
                    </a:moveTo>
                    <a:cubicBezTo>
                      <a:pt x="779" y="1"/>
                      <a:pt x="768" y="1"/>
                      <a:pt x="768" y="12"/>
                    </a:cubicBezTo>
                    <a:cubicBezTo>
                      <a:pt x="613" y="32"/>
                      <a:pt x="468" y="74"/>
                      <a:pt x="333" y="146"/>
                    </a:cubicBezTo>
                    <a:cubicBezTo>
                      <a:pt x="271" y="178"/>
                      <a:pt x="208" y="219"/>
                      <a:pt x="157" y="271"/>
                    </a:cubicBezTo>
                    <a:cubicBezTo>
                      <a:pt x="125" y="291"/>
                      <a:pt x="105" y="323"/>
                      <a:pt x="84" y="344"/>
                    </a:cubicBezTo>
                    <a:cubicBezTo>
                      <a:pt x="53" y="374"/>
                      <a:pt x="32" y="416"/>
                      <a:pt x="12" y="447"/>
                    </a:cubicBezTo>
                    <a:cubicBezTo>
                      <a:pt x="1" y="468"/>
                      <a:pt x="1" y="499"/>
                      <a:pt x="22" y="510"/>
                    </a:cubicBezTo>
                    <a:cubicBezTo>
                      <a:pt x="29" y="517"/>
                      <a:pt x="39" y="521"/>
                      <a:pt x="48" y="521"/>
                    </a:cubicBezTo>
                    <a:cubicBezTo>
                      <a:pt x="63" y="521"/>
                      <a:pt x="78" y="512"/>
                      <a:pt x="84" y="499"/>
                    </a:cubicBezTo>
                    <a:cubicBezTo>
                      <a:pt x="95" y="478"/>
                      <a:pt x="115" y="447"/>
                      <a:pt x="136" y="427"/>
                    </a:cubicBezTo>
                    <a:cubicBezTo>
                      <a:pt x="157" y="406"/>
                      <a:pt x="188" y="374"/>
                      <a:pt x="219" y="354"/>
                    </a:cubicBezTo>
                    <a:cubicBezTo>
                      <a:pt x="281" y="312"/>
                      <a:pt x="344" y="281"/>
                      <a:pt x="416" y="250"/>
                    </a:cubicBezTo>
                    <a:lnTo>
                      <a:pt x="427" y="250"/>
                    </a:lnTo>
                    <a:cubicBezTo>
                      <a:pt x="551" y="208"/>
                      <a:pt x="676" y="188"/>
                      <a:pt x="800" y="157"/>
                    </a:cubicBezTo>
                    <a:cubicBezTo>
                      <a:pt x="831" y="146"/>
                      <a:pt x="862" y="105"/>
                      <a:pt x="851" y="63"/>
                    </a:cubicBezTo>
                    <a:cubicBezTo>
                      <a:pt x="842" y="32"/>
                      <a:pt x="810" y="1"/>
                      <a:pt x="77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7"/>
              <p:cNvSpPr/>
              <p:nvPr/>
            </p:nvSpPr>
            <p:spPr>
              <a:xfrm>
                <a:off x="6539313" y="2179979"/>
                <a:ext cx="65754" cy="42118"/>
              </a:xfrm>
              <a:custGeom>
                <a:rect b="b" l="l" r="r" t="t"/>
                <a:pathLst>
                  <a:path extrusionOk="0" h="572" w="893">
                    <a:moveTo>
                      <a:pt x="779" y="1"/>
                    </a:moveTo>
                    <a:cubicBezTo>
                      <a:pt x="623" y="32"/>
                      <a:pt x="478" y="84"/>
                      <a:pt x="333" y="167"/>
                    </a:cubicBezTo>
                    <a:cubicBezTo>
                      <a:pt x="261" y="198"/>
                      <a:pt x="198" y="250"/>
                      <a:pt x="136" y="312"/>
                    </a:cubicBezTo>
                    <a:cubicBezTo>
                      <a:pt x="84" y="364"/>
                      <a:pt x="42" y="426"/>
                      <a:pt x="12" y="499"/>
                    </a:cubicBezTo>
                    <a:cubicBezTo>
                      <a:pt x="1" y="519"/>
                      <a:pt x="22" y="561"/>
                      <a:pt x="42" y="572"/>
                    </a:cubicBezTo>
                    <a:cubicBezTo>
                      <a:pt x="74" y="572"/>
                      <a:pt x="105" y="561"/>
                      <a:pt x="115" y="530"/>
                    </a:cubicBezTo>
                    <a:lnTo>
                      <a:pt x="115" y="519"/>
                    </a:lnTo>
                    <a:cubicBezTo>
                      <a:pt x="136" y="489"/>
                      <a:pt x="146" y="468"/>
                      <a:pt x="167" y="436"/>
                    </a:cubicBezTo>
                    <a:cubicBezTo>
                      <a:pt x="198" y="406"/>
                      <a:pt x="229" y="385"/>
                      <a:pt x="261" y="364"/>
                    </a:cubicBezTo>
                    <a:cubicBezTo>
                      <a:pt x="323" y="323"/>
                      <a:pt x="385" y="291"/>
                      <a:pt x="447" y="270"/>
                    </a:cubicBezTo>
                    <a:cubicBezTo>
                      <a:pt x="572" y="229"/>
                      <a:pt x="696" y="198"/>
                      <a:pt x="821" y="177"/>
                    </a:cubicBezTo>
                    <a:cubicBezTo>
                      <a:pt x="862" y="167"/>
                      <a:pt x="893" y="115"/>
                      <a:pt x="883" y="74"/>
                    </a:cubicBezTo>
                    <a:cubicBezTo>
                      <a:pt x="883" y="32"/>
                      <a:pt x="842" y="1"/>
                      <a:pt x="80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7"/>
              <p:cNvSpPr/>
              <p:nvPr/>
            </p:nvSpPr>
            <p:spPr>
              <a:xfrm>
                <a:off x="6444623" y="2156343"/>
                <a:ext cx="20764" cy="47640"/>
              </a:xfrm>
              <a:custGeom>
                <a:rect b="b" l="l" r="r" t="t"/>
                <a:pathLst>
                  <a:path extrusionOk="0" h="647" w="282">
                    <a:moveTo>
                      <a:pt x="198" y="239"/>
                    </a:moveTo>
                    <a:lnTo>
                      <a:pt x="198" y="239"/>
                    </a:lnTo>
                    <a:cubicBezTo>
                      <a:pt x="196" y="242"/>
                      <a:pt x="195" y="245"/>
                      <a:pt x="193" y="248"/>
                    </a:cubicBezTo>
                    <a:lnTo>
                      <a:pt x="193" y="248"/>
                    </a:lnTo>
                    <a:cubicBezTo>
                      <a:pt x="198" y="245"/>
                      <a:pt x="198" y="239"/>
                      <a:pt x="198" y="239"/>
                    </a:cubicBezTo>
                    <a:close/>
                    <a:moveTo>
                      <a:pt x="208" y="1"/>
                    </a:moveTo>
                    <a:cubicBezTo>
                      <a:pt x="187" y="1"/>
                      <a:pt x="167" y="10"/>
                      <a:pt x="146" y="31"/>
                    </a:cubicBezTo>
                    <a:cubicBezTo>
                      <a:pt x="94" y="114"/>
                      <a:pt x="63" y="208"/>
                      <a:pt x="32" y="301"/>
                    </a:cubicBezTo>
                    <a:cubicBezTo>
                      <a:pt x="11" y="405"/>
                      <a:pt x="1" y="498"/>
                      <a:pt x="11" y="591"/>
                    </a:cubicBezTo>
                    <a:cubicBezTo>
                      <a:pt x="11" y="612"/>
                      <a:pt x="11" y="623"/>
                      <a:pt x="21" y="633"/>
                    </a:cubicBezTo>
                    <a:cubicBezTo>
                      <a:pt x="32" y="644"/>
                      <a:pt x="42" y="644"/>
                      <a:pt x="53" y="644"/>
                    </a:cubicBezTo>
                    <a:cubicBezTo>
                      <a:pt x="58" y="645"/>
                      <a:pt x="63" y="646"/>
                      <a:pt x="68" y="646"/>
                    </a:cubicBezTo>
                    <a:cubicBezTo>
                      <a:pt x="90" y="646"/>
                      <a:pt x="104" y="628"/>
                      <a:pt x="104" y="602"/>
                    </a:cubicBezTo>
                    <a:cubicBezTo>
                      <a:pt x="104" y="561"/>
                      <a:pt x="104" y="508"/>
                      <a:pt x="115" y="467"/>
                    </a:cubicBezTo>
                    <a:cubicBezTo>
                      <a:pt x="135" y="388"/>
                      <a:pt x="155" y="318"/>
                      <a:pt x="193" y="248"/>
                    </a:cubicBezTo>
                    <a:lnTo>
                      <a:pt x="193" y="248"/>
                    </a:lnTo>
                    <a:cubicBezTo>
                      <a:pt x="191" y="249"/>
                      <a:pt x="190" y="249"/>
                      <a:pt x="187" y="249"/>
                    </a:cubicBezTo>
                    <a:cubicBezTo>
                      <a:pt x="219" y="197"/>
                      <a:pt x="240" y="156"/>
                      <a:pt x="260" y="114"/>
                    </a:cubicBezTo>
                    <a:cubicBezTo>
                      <a:pt x="270" y="93"/>
                      <a:pt x="281" y="73"/>
                      <a:pt x="270" y="63"/>
                    </a:cubicBezTo>
                    <a:cubicBezTo>
                      <a:pt x="270" y="42"/>
                      <a:pt x="260" y="21"/>
                      <a:pt x="250" y="10"/>
                    </a:cubicBezTo>
                    <a:cubicBezTo>
                      <a:pt x="240" y="10"/>
                      <a:pt x="219" y="1"/>
                      <a:pt x="208"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7"/>
              <p:cNvSpPr/>
              <p:nvPr/>
            </p:nvSpPr>
            <p:spPr>
              <a:xfrm>
                <a:off x="6408765" y="2138009"/>
                <a:ext cx="19144" cy="58832"/>
              </a:xfrm>
              <a:custGeom>
                <a:rect b="b" l="l" r="r" t="t"/>
                <a:pathLst>
                  <a:path extrusionOk="0" h="799" w="260">
                    <a:moveTo>
                      <a:pt x="176" y="1"/>
                    </a:moveTo>
                    <a:lnTo>
                      <a:pt x="146" y="31"/>
                    </a:lnTo>
                    <a:cubicBezTo>
                      <a:pt x="114" y="73"/>
                      <a:pt x="84" y="125"/>
                      <a:pt x="63" y="176"/>
                    </a:cubicBezTo>
                    <a:cubicBezTo>
                      <a:pt x="42" y="239"/>
                      <a:pt x="21" y="301"/>
                      <a:pt x="11" y="363"/>
                    </a:cubicBezTo>
                    <a:cubicBezTo>
                      <a:pt x="1" y="488"/>
                      <a:pt x="1" y="623"/>
                      <a:pt x="11" y="747"/>
                    </a:cubicBezTo>
                    <a:cubicBezTo>
                      <a:pt x="11" y="778"/>
                      <a:pt x="31" y="799"/>
                      <a:pt x="63" y="799"/>
                    </a:cubicBezTo>
                    <a:cubicBezTo>
                      <a:pt x="93" y="799"/>
                      <a:pt x="114" y="778"/>
                      <a:pt x="114" y="747"/>
                    </a:cubicBezTo>
                    <a:cubicBezTo>
                      <a:pt x="114" y="644"/>
                      <a:pt x="104" y="529"/>
                      <a:pt x="125" y="425"/>
                    </a:cubicBezTo>
                    <a:cubicBezTo>
                      <a:pt x="135" y="353"/>
                      <a:pt x="146" y="280"/>
                      <a:pt x="176" y="218"/>
                    </a:cubicBezTo>
                    <a:cubicBezTo>
                      <a:pt x="197" y="167"/>
                      <a:pt x="218" y="125"/>
                      <a:pt x="250" y="84"/>
                    </a:cubicBezTo>
                    <a:cubicBezTo>
                      <a:pt x="259" y="63"/>
                      <a:pt x="250" y="21"/>
                      <a:pt x="229" y="11"/>
                    </a:cubicBezTo>
                    <a:cubicBezTo>
                      <a:pt x="218" y="1"/>
                      <a:pt x="208" y="1"/>
                      <a:pt x="19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7"/>
              <p:cNvSpPr/>
              <p:nvPr/>
            </p:nvSpPr>
            <p:spPr>
              <a:xfrm>
                <a:off x="7146553" y="1591886"/>
                <a:ext cx="242177" cy="313233"/>
              </a:xfrm>
              <a:custGeom>
                <a:rect b="b" l="l" r="r" t="t"/>
                <a:pathLst>
                  <a:path extrusionOk="0" h="4254" w="3289">
                    <a:moveTo>
                      <a:pt x="2013" y="0"/>
                    </a:moveTo>
                    <a:cubicBezTo>
                      <a:pt x="1910" y="0"/>
                      <a:pt x="1806" y="11"/>
                      <a:pt x="1691" y="21"/>
                    </a:cubicBezTo>
                    <a:cubicBezTo>
                      <a:pt x="1474" y="53"/>
                      <a:pt x="1246" y="94"/>
                      <a:pt x="1017" y="166"/>
                    </a:cubicBezTo>
                    <a:cubicBezTo>
                      <a:pt x="675" y="270"/>
                      <a:pt x="343" y="405"/>
                      <a:pt x="52" y="581"/>
                    </a:cubicBezTo>
                    <a:cubicBezTo>
                      <a:pt x="22" y="602"/>
                      <a:pt x="11" y="623"/>
                      <a:pt x="1" y="644"/>
                    </a:cubicBezTo>
                    <a:cubicBezTo>
                      <a:pt x="1" y="675"/>
                      <a:pt x="1" y="706"/>
                      <a:pt x="11" y="727"/>
                    </a:cubicBezTo>
                    <a:cubicBezTo>
                      <a:pt x="32" y="758"/>
                      <a:pt x="63" y="779"/>
                      <a:pt x="105" y="779"/>
                    </a:cubicBezTo>
                    <a:cubicBezTo>
                      <a:pt x="125" y="779"/>
                      <a:pt x="146" y="768"/>
                      <a:pt x="156" y="758"/>
                    </a:cubicBezTo>
                    <a:cubicBezTo>
                      <a:pt x="229" y="717"/>
                      <a:pt x="301" y="685"/>
                      <a:pt x="364" y="644"/>
                    </a:cubicBezTo>
                    <a:cubicBezTo>
                      <a:pt x="426" y="841"/>
                      <a:pt x="509" y="1028"/>
                      <a:pt x="623" y="1235"/>
                    </a:cubicBezTo>
                    <a:cubicBezTo>
                      <a:pt x="737" y="1453"/>
                      <a:pt x="882" y="1660"/>
                      <a:pt x="1007" y="1837"/>
                    </a:cubicBezTo>
                    <a:lnTo>
                      <a:pt x="1100" y="1982"/>
                    </a:lnTo>
                    <a:cubicBezTo>
                      <a:pt x="1339" y="2303"/>
                      <a:pt x="1578" y="2646"/>
                      <a:pt x="1733" y="3019"/>
                    </a:cubicBezTo>
                    <a:cubicBezTo>
                      <a:pt x="1806" y="3195"/>
                      <a:pt x="1857" y="3361"/>
                      <a:pt x="1889" y="3527"/>
                    </a:cubicBezTo>
                    <a:cubicBezTo>
                      <a:pt x="1889" y="3559"/>
                      <a:pt x="1920" y="3589"/>
                      <a:pt x="1961" y="3600"/>
                    </a:cubicBezTo>
                    <a:cubicBezTo>
                      <a:pt x="1857" y="3746"/>
                      <a:pt x="1744" y="3911"/>
                      <a:pt x="1608" y="4077"/>
                    </a:cubicBezTo>
                    <a:cubicBezTo>
                      <a:pt x="1588" y="4098"/>
                      <a:pt x="1578" y="4129"/>
                      <a:pt x="1578" y="4160"/>
                    </a:cubicBezTo>
                    <a:cubicBezTo>
                      <a:pt x="1578" y="4181"/>
                      <a:pt x="1598" y="4212"/>
                      <a:pt x="1619" y="4233"/>
                    </a:cubicBezTo>
                    <a:cubicBezTo>
                      <a:pt x="1629" y="4243"/>
                      <a:pt x="1661" y="4253"/>
                      <a:pt x="1691" y="4253"/>
                    </a:cubicBezTo>
                    <a:cubicBezTo>
                      <a:pt x="1723" y="4253"/>
                      <a:pt x="1744" y="4243"/>
                      <a:pt x="1764" y="4223"/>
                    </a:cubicBezTo>
                    <a:cubicBezTo>
                      <a:pt x="2231" y="3610"/>
                      <a:pt x="2698" y="2936"/>
                      <a:pt x="3009" y="2179"/>
                    </a:cubicBezTo>
                    <a:cubicBezTo>
                      <a:pt x="3081" y="1992"/>
                      <a:pt x="3144" y="1816"/>
                      <a:pt x="3196" y="1639"/>
                    </a:cubicBezTo>
                    <a:cubicBezTo>
                      <a:pt x="3227" y="1505"/>
                      <a:pt x="3258" y="1370"/>
                      <a:pt x="3268" y="1235"/>
                    </a:cubicBezTo>
                    <a:cubicBezTo>
                      <a:pt x="3289" y="986"/>
                      <a:pt x="3258" y="779"/>
                      <a:pt x="3185" y="613"/>
                    </a:cubicBezTo>
                    <a:cubicBezTo>
                      <a:pt x="3164" y="561"/>
                      <a:pt x="3144" y="519"/>
                      <a:pt x="3123" y="488"/>
                    </a:cubicBezTo>
                    <a:cubicBezTo>
                      <a:pt x="3092" y="436"/>
                      <a:pt x="3061" y="405"/>
                      <a:pt x="3030" y="364"/>
                    </a:cubicBezTo>
                    <a:cubicBezTo>
                      <a:pt x="2978" y="312"/>
                      <a:pt x="2915" y="249"/>
                      <a:pt x="2832" y="198"/>
                    </a:cubicBezTo>
                    <a:cubicBezTo>
                      <a:pt x="2760" y="156"/>
                      <a:pt x="2687" y="125"/>
                      <a:pt x="2583" y="83"/>
                    </a:cubicBezTo>
                    <a:cubicBezTo>
                      <a:pt x="2500" y="63"/>
                      <a:pt x="2417" y="42"/>
                      <a:pt x="2314" y="21"/>
                    </a:cubicBezTo>
                    <a:cubicBezTo>
                      <a:pt x="2221" y="11"/>
                      <a:pt x="2117" y="0"/>
                      <a:pt x="201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7"/>
              <p:cNvSpPr/>
              <p:nvPr/>
            </p:nvSpPr>
            <p:spPr>
              <a:xfrm>
                <a:off x="6737162" y="1381079"/>
                <a:ext cx="271188" cy="229218"/>
              </a:xfrm>
              <a:custGeom>
                <a:rect b="b" l="l" r="r" t="t"/>
                <a:pathLst>
                  <a:path extrusionOk="0" h="3113" w="3683">
                    <a:moveTo>
                      <a:pt x="2604" y="0"/>
                    </a:moveTo>
                    <a:cubicBezTo>
                      <a:pt x="2563" y="0"/>
                      <a:pt x="2511" y="0"/>
                      <a:pt x="2470" y="11"/>
                    </a:cubicBezTo>
                    <a:cubicBezTo>
                      <a:pt x="2221" y="42"/>
                      <a:pt x="1972" y="136"/>
                      <a:pt x="1702" y="312"/>
                    </a:cubicBezTo>
                    <a:cubicBezTo>
                      <a:pt x="1588" y="385"/>
                      <a:pt x="1463" y="478"/>
                      <a:pt x="1329" y="592"/>
                    </a:cubicBezTo>
                    <a:cubicBezTo>
                      <a:pt x="1214" y="696"/>
                      <a:pt x="1101" y="810"/>
                      <a:pt x="976" y="934"/>
                    </a:cubicBezTo>
                    <a:cubicBezTo>
                      <a:pt x="758" y="1173"/>
                      <a:pt x="561" y="1432"/>
                      <a:pt x="384" y="1712"/>
                    </a:cubicBezTo>
                    <a:cubicBezTo>
                      <a:pt x="218" y="1971"/>
                      <a:pt x="94" y="2220"/>
                      <a:pt x="1" y="2469"/>
                    </a:cubicBezTo>
                    <a:cubicBezTo>
                      <a:pt x="1" y="2501"/>
                      <a:pt x="1" y="2531"/>
                      <a:pt x="22" y="2552"/>
                    </a:cubicBezTo>
                    <a:cubicBezTo>
                      <a:pt x="32" y="2573"/>
                      <a:pt x="52" y="2594"/>
                      <a:pt x="84" y="2594"/>
                    </a:cubicBezTo>
                    <a:lnTo>
                      <a:pt x="105" y="2594"/>
                    </a:lnTo>
                    <a:cubicBezTo>
                      <a:pt x="125" y="2594"/>
                      <a:pt x="146" y="2594"/>
                      <a:pt x="156" y="2584"/>
                    </a:cubicBezTo>
                    <a:cubicBezTo>
                      <a:pt x="167" y="2573"/>
                      <a:pt x="177" y="2573"/>
                      <a:pt x="177" y="2563"/>
                    </a:cubicBezTo>
                    <a:cubicBezTo>
                      <a:pt x="188" y="2584"/>
                      <a:pt x="188" y="2594"/>
                      <a:pt x="198" y="2604"/>
                    </a:cubicBezTo>
                    <a:cubicBezTo>
                      <a:pt x="229" y="2646"/>
                      <a:pt x="260" y="2697"/>
                      <a:pt x="301" y="2750"/>
                    </a:cubicBezTo>
                    <a:cubicBezTo>
                      <a:pt x="364" y="2833"/>
                      <a:pt x="447" y="2895"/>
                      <a:pt x="540" y="2957"/>
                    </a:cubicBezTo>
                    <a:cubicBezTo>
                      <a:pt x="706" y="3061"/>
                      <a:pt x="924" y="3112"/>
                      <a:pt x="1183" y="3112"/>
                    </a:cubicBezTo>
                    <a:lnTo>
                      <a:pt x="1214" y="3112"/>
                    </a:lnTo>
                    <a:cubicBezTo>
                      <a:pt x="1318" y="3112"/>
                      <a:pt x="1422" y="3112"/>
                      <a:pt x="1546" y="3092"/>
                    </a:cubicBezTo>
                    <a:cubicBezTo>
                      <a:pt x="1661" y="3071"/>
                      <a:pt x="1785" y="3050"/>
                      <a:pt x="1920" y="3019"/>
                    </a:cubicBezTo>
                    <a:cubicBezTo>
                      <a:pt x="2148" y="2957"/>
                      <a:pt x="2397" y="2863"/>
                      <a:pt x="2656" y="2750"/>
                    </a:cubicBezTo>
                    <a:cubicBezTo>
                      <a:pt x="2853" y="2656"/>
                      <a:pt x="3030" y="2563"/>
                      <a:pt x="3206" y="2448"/>
                    </a:cubicBezTo>
                    <a:cubicBezTo>
                      <a:pt x="3300" y="2386"/>
                      <a:pt x="3393" y="2324"/>
                      <a:pt x="3476" y="2262"/>
                    </a:cubicBezTo>
                    <a:lnTo>
                      <a:pt x="3476" y="2262"/>
                    </a:lnTo>
                    <a:cubicBezTo>
                      <a:pt x="3466" y="2283"/>
                      <a:pt x="3466" y="2303"/>
                      <a:pt x="3466" y="2324"/>
                    </a:cubicBezTo>
                    <a:cubicBezTo>
                      <a:pt x="3455" y="2386"/>
                      <a:pt x="3455" y="2439"/>
                      <a:pt x="3445" y="2490"/>
                    </a:cubicBezTo>
                    <a:cubicBezTo>
                      <a:pt x="3434" y="2552"/>
                      <a:pt x="3466" y="2604"/>
                      <a:pt x="3517" y="2614"/>
                    </a:cubicBezTo>
                    <a:lnTo>
                      <a:pt x="3538" y="2614"/>
                    </a:lnTo>
                    <a:cubicBezTo>
                      <a:pt x="3590" y="2614"/>
                      <a:pt x="3641" y="2584"/>
                      <a:pt x="3641" y="2542"/>
                    </a:cubicBezTo>
                    <a:cubicBezTo>
                      <a:pt x="3683" y="2303"/>
                      <a:pt x="3683" y="2075"/>
                      <a:pt x="3662" y="1888"/>
                    </a:cubicBezTo>
                    <a:cubicBezTo>
                      <a:pt x="3662" y="1764"/>
                      <a:pt x="3652" y="1639"/>
                      <a:pt x="3632" y="1505"/>
                    </a:cubicBezTo>
                    <a:cubicBezTo>
                      <a:pt x="3600" y="1215"/>
                      <a:pt x="3559" y="986"/>
                      <a:pt x="3496" y="789"/>
                    </a:cubicBezTo>
                    <a:cubicBezTo>
                      <a:pt x="3413" y="530"/>
                      <a:pt x="3300" y="332"/>
                      <a:pt x="3144" y="198"/>
                    </a:cubicBezTo>
                    <a:cubicBezTo>
                      <a:pt x="3061" y="125"/>
                      <a:pt x="2957" y="73"/>
                      <a:pt x="2843" y="32"/>
                    </a:cubicBezTo>
                    <a:cubicBezTo>
                      <a:pt x="2770" y="11"/>
                      <a:pt x="2687" y="0"/>
                      <a:pt x="260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7"/>
              <p:cNvSpPr/>
              <p:nvPr/>
            </p:nvSpPr>
            <p:spPr>
              <a:xfrm>
                <a:off x="6770811" y="1424669"/>
                <a:ext cx="191003" cy="144393"/>
              </a:xfrm>
              <a:custGeom>
                <a:rect b="b" l="l" r="r" t="t"/>
                <a:pathLst>
                  <a:path extrusionOk="0" h="1961" w="2594">
                    <a:moveTo>
                      <a:pt x="1877" y="0"/>
                    </a:moveTo>
                    <a:cubicBezTo>
                      <a:pt x="1660" y="0"/>
                      <a:pt x="1442" y="83"/>
                      <a:pt x="1204" y="259"/>
                    </a:cubicBezTo>
                    <a:cubicBezTo>
                      <a:pt x="892" y="487"/>
                      <a:pt x="653" y="798"/>
                      <a:pt x="498" y="1017"/>
                    </a:cubicBezTo>
                    <a:cubicBezTo>
                      <a:pt x="332" y="1266"/>
                      <a:pt x="166" y="1525"/>
                      <a:pt x="21" y="1815"/>
                    </a:cubicBezTo>
                    <a:cubicBezTo>
                      <a:pt x="10" y="1836"/>
                      <a:pt x="0" y="1867"/>
                      <a:pt x="10" y="1888"/>
                    </a:cubicBezTo>
                    <a:cubicBezTo>
                      <a:pt x="21" y="1919"/>
                      <a:pt x="42" y="1939"/>
                      <a:pt x="63" y="1950"/>
                    </a:cubicBezTo>
                    <a:cubicBezTo>
                      <a:pt x="83" y="1960"/>
                      <a:pt x="93" y="1960"/>
                      <a:pt x="114" y="1960"/>
                    </a:cubicBezTo>
                    <a:cubicBezTo>
                      <a:pt x="146" y="1960"/>
                      <a:pt x="187" y="1939"/>
                      <a:pt x="208" y="1909"/>
                    </a:cubicBezTo>
                    <a:cubicBezTo>
                      <a:pt x="280" y="1764"/>
                      <a:pt x="353" y="1618"/>
                      <a:pt x="436" y="1494"/>
                    </a:cubicBezTo>
                    <a:cubicBezTo>
                      <a:pt x="570" y="1587"/>
                      <a:pt x="726" y="1649"/>
                      <a:pt x="882" y="1681"/>
                    </a:cubicBezTo>
                    <a:cubicBezTo>
                      <a:pt x="955" y="1701"/>
                      <a:pt x="1027" y="1701"/>
                      <a:pt x="1110" y="1701"/>
                    </a:cubicBezTo>
                    <a:cubicBezTo>
                      <a:pt x="1193" y="1701"/>
                      <a:pt x="1287" y="1691"/>
                      <a:pt x="1390" y="1681"/>
                    </a:cubicBezTo>
                    <a:cubicBezTo>
                      <a:pt x="1566" y="1649"/>
                      <a:pt x="1732" y="1587"/>
                      <a:pt x="1877" y="1525"/>
                    </a:cubicBezTo>
                    <a:cubicBezTo>
                      <a:pt x="1971" y="1494"/>
                      <a:pt x="2064" y="1452"/>
                      <a:pt x="2158" y="1411"/>
                    </a:cubicBezTo>
                    <a:cubicBezTo>
                      <a:pt x="2220" y="1390"/>
                      <a:pt x="2282" y="1359"/>
                      <a:pt x="2355" y="1338"/>
                    </a:cubicBezTo>
                    <a:lnTo>
                      <a:pt x="2355" y="1338"/>
                    </a:lnTo>
                    <a:cubicBezTo>
                      <a:pt x="2334" y="1442"/>
                      <a:pt x="2313" y="1535"/>
                      <a:pt x="2282" y="1628"/>
                    </a:cubicBezTo>
                    <a:lnTo>
                      <a:pt x="2272" y="1639"/>
                    </a:lnTo>
                    <a:cubicBezTo>
                      <a:pt x="2262" y="1670"/>
                      <a:pt x="2262" y="1691"/>
                      <a:pt x="2272" y="1711"/>
                    </a:cubicBezTo>
                    <a:cubicBezTo>
                      <a:pt x="2282" y="1743"/>
                      <a:pt x="2303" y="1764"/>
                      <a:pt x="2324" y="1774"/>
                    </a:cubicBezTo>
                    <a:cubicBezTo>
                      <a:pt x="2334" y="1784"/>
                      <a:pt x="2355" y="1784"/>
                      <a:pt x="2365" y="1784"/>
                    </a:cubicBezTo>
                    <a:lnTo>
                      <a:pt x="2396" y="1784"/>
                    </a:lnTo>
                    <a:cubicBezTo>
                      <a:pt x="2428" y="1774"/>
                      <a:pt x="2458" y="1753"/>
                      <a:pt x="2458" y="1732"/>
                    </a:cubicBezTo>
                    <a:cubicBezTo>
                      <a:pt x="2521" y="1577"/>
                      <a:pt x="2552" y="1411"/>
                      <a:pt x="2573" y="1234"/>
                    </a:cubicBezTo>
                    <a:cubicBezTo>
                      <a:pt x="2583" y="1203"/>
                      <a:pt x="2594" y="1172"/>
                      <a:pt x="2583" y="1141"/>
                    </a:cubicBezTo>
                    <a:cubicBezTo>
                      <a:pt x="2583" y="1141"/>
                      <a:pt x="2583" y="1130"/>
                      <a:pt x="2573" y="1130"/>
                    </a:cubicBezTo>
                    <a:cubicBezTo>
                      <a:pt x="2573" y="1110"/>
                      <a:pt x="2583" y="1089"/>
                      <a:pt x="2583" y="1068"/>
                    </a:cubicBezTo>
                    <a:cubicBezTo>
                      <a:pt x="2594" y="798"/>
                      <a:pt x="2552" y="560"/>
                      <a:pt x="2458" y="374"/>
                    </a:cubicBezTo>
                    <a:cubicBezTo>
                      <a:pt x="2407" y="270"/>
                      <a:pt x="2345" y="187"/>
                      <a:pt x="2262" y="125"/>
                    </a:cubicBezTo>
                    <a:cubicBezTo>
                      <a:pt x="2220" y="93"/>
                      <a:pt x="2179" y="62"/>
                      <a:pt x="2126" y="42"/>
                    </a:cubicBezTo>
                    <a:cubicBezTo>
                      <a:pt x="2064" y="21"/>
                      <a:pt x="2002" y="10"/>
                      <a:pt x="1940"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7"/>
              <p:cNvSpPr/>
              <p:nvPr/>
            </p:nvSpPr>
            <p:spPr>
              <a:xfrm>
                <a:off x="7179393" y="1629364"/>
                <a:ext cx="165084" cy="194022"/>
              </a:xfrm>
              <a:custGeom>
                <a:rect b="b" l="l" r="r" t="t"/>
                <a:pathLst>
                  <a:path extrusionOk="0" h="2635" w="2242">
                    <a:moveTo>
                      <a:pt x="1443" y="0"/>
                    </a:moveTo>
                    <a:cubicBezTo>
                      <a:pt x="1349" y="0"/>
                      <a:pt x="1256" y="10"/>
                      <a:pt x="1132" y="42"/>
                    </a:cubicBezTo>
                    <a:cubicBezTo>
                      <a:pt x="1017" y="62"/>
                      <a:pt x="893" y="104"/>
                      <a:pt x="737" y="176"/>
                    </a:cubicBezTo>
                    <a:cubicBezTo>
                      <a:pt x="571" y="238"/>
                      <a:pt x="406" y="332"/>
                      <a:pt x="240" y="415"/>
                    </a:cubicBezTo>
                    <a:lnTo>
                      <a:pt x="53" y="508"/>
                    </a:lnTo>
                    <a:cubicBezTo>
                      <a:pt x="21" y="519"/>
                      <a:pt x="11" y="549"/>
                      <a:pt x="1" y="581"/>
                    </a:cubicBezTo>
                    <a:cubicBezTo>
                      <a:pt x="1" y="602"/>
                      <a:pt x="1" y="632"/>
                      <a:pt x="21" y="653"/>
                    </a:cubicBezTo>
                    <a:cubicBezTo>
                      <a:pt x="32" y="674"/>
                      <a:pt x="63" y="695"/>
                      <a:pt x="84" y="695"/>
                    </a:cubicBezTo>
                    <a:cubicBezTo>
                      <a:pt x="94" y="705"/>
                      <a:pt x="94" y="705"/>
                      <a:pt x="104" y="705"/>
                    </a:cubicBezTo>
                    <a:cubicBezTo>
                      <a:pt x="125" y="705"/>
                      <a:pt x="136" y="695"/>
                      <a:pt x="167" y="685"/>
                    </a:cubicBezTo>
                    <a:cubicBezTo>
                      <a:pt x="208" y="664"/>
                      <a:pt x="260" y="632"/>
                      <a:pt x="312" y="612"/>
                    </a:cubicBezTo>
                    <a:lnTo>
                      <a:pt x="312" y="622"/>
                    </a:lnTo>
                    <a:cubicBezTo>
                      <a:pt x="302" y="705"/>
                      <a:pt x="323" y="788"/>
                      <a:pt x="343" y="892"/>
                    </a:cubicBezTo>
                    <a:cubicBezTo>
                      <a:pt x="364" y="975"/>
                      <a:pt x="406" y="1058"/>
                      <a:pt x="447" y="1162"/>
                    </a:cubicBezTo>
                    <a:cubicBezTo>
                      <a:pt x="488" y="1255"/>
                      <a:pt x="540" y="1349"/>
                      <a:pt x="613" y="1452"/>
                    </a:cubicBezTo>
                    <a:cubicBezTo>
                      <a:pt x="727" y="1639"/>
                      <a:pt x="862" y="1815"/>
                      <a:pt x="1017" y="1960"/>
                    </a:cubicBezTo>
                    <a:cubicBezTo>
                      <a:pt x="1132" y="2075"/>
                      <a:pt x="1235" y="2158"/>
                      <a:pt x="1349" y="2220"/>
                    </a:cubicBezTo>
                    <a:lnTo>
                      <a:pt x="1328" y="2251"/>
                    </a:lnTo>
                    <a:lnTo>
                      <a:pt x="1266" y="2324"/>
                    </a:lnTo>
                    <a:lnTo>
                      <a:pt x="1277" y="2313"/>
                    </a:lnTo>
                    <a:lnTo>
                      <a:pt x="1277" y="2313"/>
                    </a:lnTo>
                    <a:cubicBezTo>
                      <a:pt x="1245" y="2365"/>
                      <a:pt x="1204" y="2417"/>
                      <a:pt x="1173" y="2469"/>
                    </a:cubicBezTo>
                    <a:cubicBezTo>
                      <a:pt x="1152" y="2490"/>
                      <a:pt x="1142" y="2510"/>
                      <a:pt x="1142" y="2541"/>
                    </a:cubicBezTo>
                    <a:cubicBezTo>
                      <a:pt x="1142" y="2562"/>
                      <a:pt x="1162" y="2593"/>
                      <a:pt x="1183" y="2614"/>
                    </a:cubicBezTo>
                    <a:cubicBezTo>
                      <a:pt x="1194" y="2624"/>
                      <a:pt x="1225" y="2635"/>
                      <a:pt x="1245" y="2635"/>
                    </a:cubicBezTo>
                    <a:cubicBezTo>
                      <a:pt x="1277" y="2635"/>
                      <a:pt x="1308" y="2624"/>
                      <a:pt x="1328" y="2603"/>
                    </a:cubicBezTo>
                    <a:cubicBezTo>
                      <a:pt x="1505" y="2354"/>
                      <a:pt x="1650" y="2126"/>
                      <a:pt x="1785" y="1919"/>
                    </a:cubicBezTo>
                    <a:cubicBezTo>
                      <a:pt x="1961" y="1639"/>
                      <a:pt x="2075" y="1400"/>
                      <a:pt x="2158" y="1162"/>
                    </a:cubicBezTo>
                    <a:cubicBezTo>
                      <a:pt x="2200" y="1037"/>
                      <a:pt x="2220" y="902"/>
                      <a:pt x="2231" y="778"/>
                    </a:cubicBezTo>
                    <a:cubicBezTo>
                      <a:pt x="2241" y="653"/>
                      <a:pt x="2220" y="529"/>
                      <a:pt x="2179" y="436"/>
                    </a:cubicBezTo>
                    <a:cubicBezTo>
                      <a:pt x="2148" y="374"/>
                      <a:pt x="2127" y="332"/>
                      <a:pt x="2086" y="280"/>
                    </a:cubicBezTo>
                    <a:cubicBezTo>
                      <a:pt x="2044" y="228"/>
                      <a:pt x="1992" y="187"/>
                      <a:pt x="1930" y="135"/>
                    </a:cubicBezTo>
                    <a:cubicBezTo>
                      <a:pt x="1868" y="104"/>
                      <a:pt x="1805" y="62"/>
                      <a:pt x="1733" y="42"/>
                    </a:cubicBezTo>
                    <a:cubicBezTo>
                      <a:pt x="1671" y="21"/>
                      <a:pt x="1598" y="10"/>
                      <a:pt x="1505"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7"/>
              <p:cNvSpPr/>
              <p:nvPr/>
            </p:nvSpPr>
            <p:spPr>
              <a:xfrm>
                <a:off x="6582903" y="1501761"/>
                <a:ext cx="723366" cy="636332"/>
              </a:xfrm>
              <a:custGeom>
                <a:rect b="b" l="l" r="r" t="t"/>
                <a:pathLst>
                  <a:path extrusionOk="0" h="8642" w="9824">
                    <a:moveTo>
                      <a:pt x="4399" y="0"/>
                    </a:moveTo>
                    <a:cubicBezTo>
                      <a:pt x="4284" y="0"/>
                      <a:pt x="4171" y="0"/>
                      <a:pt x="4067" y="11"/>
                    </a:cubicBezTo>
                    <a:cubicBezTo>
                      <a:pt x="3735" y="42"/>
                      <a:pt x="3392" y="115"/>
                      <a:pt x="3071" y="229"/>
                    </a:cubicBezTo>
                    <a:cubicBezTo>
                      <a:pt x="2781" y="332"/>
                      <a:pt x="2490" y="478"/>
                      <a:pt x="2179" y="664"/>
                    </a:cubicBezTo>
                    <a:cubicBezTo>
                      <a:pt x="1919" y="830"/>
                      <a:pt x="1650" y="1038"/>
                      <a:pt x="1411" y="1256"/>
                    </a:cubicBezTo>
                    <a:cubicBezTo>
                      <a:pt x="1162" y="1484"/>
                      <a:pt x="944" y="1733"/>
                      <a:pt x="757" y="1992"/>
                    </a:cubicBezTo>
                    <a:cubicBezTo>
                      <a:pt x="353" y="2542"/>
                      <a:pt x="104" y="3133"/>
                      <a:pt x="31" y="3725"/>
                    </a:cubicBezTo>
                    <a:cubicBezTo>
                      <a:pt x="1" y="4036"/>
                      <a:pt x="11" y="4347"/>
                      <a:pt x="73" y="4648"/>
                    </a:cubicBezTo>
                    <a:cubicBezTo>
                      <a:pt x="135" y="4959"/>
                      <a:pt x="260" y="5270"/>
                      <a:pt x="446" y="5571"/>
                    </a:cubicBezTo>
                    <a:cubicBezTo>
                      <a:pt x="540" y="5726"/>
                      <a:pt x="654" y="5872"/>
                      <a:pt x="747" y="5996"/>
                    </a:cubicBezTo>
                    <a:cubicBezTo>
                      <a:pt x="851" y="6120"/>
                      <a:pt x="965" y="6245"/>
                      <a:pt x="1079" y="6369"/>
                    </a:cubicBezTo>
                    <a:cubicBezTo>
                      <a:pt x="1308" y="6629"/>
                      <a:pt x="1567" y="6867"/>
                      <a:pt x="1836" y="7086"/>
                    </a:cubicBezTo>
                    <a:cubicBezTo>
                      <a:pt x="2386" y="7531"/>
                      <a:pt x="2998" y="7884"/>
                      <a:pt x="3652" y="8164"/>
                    </a:cubicBezTo>
                    <a:cubicBezTo>
                      <a:pt x="4316" y="8434"/>
                      <a:pt x="5000" y="8600"/>
                      <a:pt x="5664" y="8631"/>
                    </a:cubicBezTo>
                    <a:cubicBezTo>
                      <a:pt x="5757" y="8642"/>
                      <a:pt x="5851" y="8642"/>
                      <a:pt x="5944" y="8642"/>
                    </a:cubicBezTo>
                    <a:cubicBezTo>
                      <a:pt x="6193" y="8642"/>
                      <a:pt x="6442" y="8621"/>
                      <a:pt x="6670" y="8579"/>
                    </a:cubicBezTo>
                    <a:cubicBezTo>
                      <a:pt x="6951" y="8538"/>
                      <a:pt x="7241" y="8455"/>
                      <a:pt x="7511" y="8340"/>
                    </a:cubicBezTo>
                    <a:cubicBezTo>
                      <a:pt x="8009" y="8123"/>
                      <a:pt x="8475" y="7770"/>
                      <a:pt x="8848" y="7324"/>
                    </a:cubicBezTo>
                    <a:cubicBezTo>
                      <a:pt x="9201" y="6899"/>
                      <a:pt x="9471" y="6390"/>
                      <a:pt x="9627" y="5841"/>
                    </a:cubicBezTo>
                    <a:cubicBezTo>
                      <a:pt x="9782" y="5291"/>
                      <a:pt x="9823" y="4710"/>
                      <a:pt x="9731" y="4170"/>
                    </a:cubicBezTo>
                    <a:cubicBezTo>
                      <a:pt x="9689" y="3921"/>
                      <a:pt x="9616" y="3672"/>
                      <a:pt x="9512" y="3434"/>
                    </a:cubicBezTo>
                    <a:cubicBezTo>
                      <a:pt x="9399" y="3154"/>
                      <a:pt x="9233" y="2874"/>
                      <a:pt x="9025" y="2604"/>
                    </a:cubicBezTo>
                    <a:cubicBezTo>
                      <a:pt x="8901" y="2428"/>
                      <a:pt x="8745" y="2262"/>
                      <a:pt x="8579" y="2086"/>
                    </a:cubicBezTo>
                    <a:cubicBezTo>
                      <a:pt x="8341" y="1816"/>
                      <a:pt x="8081" y="1567"/>
                      <a:pt x="7801" y="1349"/>
                    </a:cubicBezTo>
                    <a:cubicBezTo>
                      <a:pt x="7251" y="892"/>
                      <a:pt x="6660" y="540"/>
                      <a:pt x="6038" y="312"/>
                    </a:cubicBezTo>
                    <a:cubicBezTo>
                      <a:pt x="5716" y="187"/>
                      <a:pt x="5384" y="104"/>
                      <a:pt x="5063" y="53"/>
                    </a:cubicBezTo>
                    <a:cubicBezTo>
                      <a:pt x="4844" y="11"/>
                      <a:pt x="4627" y="0"/>
                      <a:pt x="4399"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7"/>
              <p:cNvSpPr/>
              <p:nvPr/>
            </p:nvSpPr>
            <p:spPr>
              <a:xfrm>
                <a:off x="6905262" y="1501761"/>
                <a:ext cx="103895" cy="94765"/>
              </a:xfrm>
              <a:custGeom>
                <a:rect b="b" l="l" r="r" t="t"/>
                <a:pathLst>
                  <a:path extrusionOk="0" h="1287" w="1411">
                    <a:moveTo>
                      <a:pt x="238" y="0"/>
                    </a:moveTo>
                    <a:cubicBezTo>
                      <a:pt x="217" y="63"/>
                      <a:pt x="187" y="125"/>
                      <a:pt x="166" y="187"/>
                    </a:cubicBezTo>
                    <a:cubicBezTo>
                      <a:pt x="104" y="374"/>
                      <a:pt x="42" y="571"/>
                      <a:pt x="21" y="768"/>
                    </a:cubicBezTo>
                    <a:cubicBezTo>
                      <a:pt x="10" y="851"/>
                      <a:pt x="0" y="924"/>
                      <a:pt x="10" y="1007"/>
                    </a:cubicBezTo>
                    <a:cubicBezTo>
                      <a:pt x="21" y="1048"/>
                      <a:pt x="31" y="1079"/>
                      <a:pt x="42" y="1121"/>
                    </a:cubicBezTo>
                    <a:cubicBezTo>
                      <a:pt x="51" y="1141"/>
                      <a:pt x="62" y="1173"/>
                      <a:pt x="83" y="1194"/>
                    </a:cubicBezTo>
                    <a:cubicBezTo>
                      <a:pt x="93" y="1204"/>
                      <a:pt x="104" y="1224"/>
                      <a:pt x="125" y="1235"/>
                    </a:cubicBezTo>
                    <a:cubicBezTo>
                      <a:pt x="145" y="1245"/>
                      <a:pt x="155" y="1256"/>
                      <a:pt x="176" y="1266"/>
                    </a:cubicBezTo>
                    <a:cubicBezTo>
                      <a:pt x="197" y="1277"/>
                      <a:pt x="217" y="1287"/>
                      <a:pt x="238" y="1287"/>
                    </a:cubicBezTo>
                    <a:lnTo>
                      <a:pt x="311" y="1287"/>
                    </a:lnTo>
                    <a:cubicBezTo>
                      <a:pt x="342" y="1277"/>
                      <a:pt x="373" y="1266"/>
                      <a:pt x="415" y="1256"/>
                    </a:cubicBezTo>
                    <a:cubicBezTo>
                      <a:pt x="477" y="1224"/>
                      <a:pt x="549" y="1183"/>
                      <a:pt x="612" y="1141"/>
                    </a:cubicBezTo>
                    <a:lnTo>
                      <a:pt x="602" y="1141"/>
                    </a:lnTo>
                    <a:cubicBezTo>
                      <a:pt x="705" y="1069"/>
                      <a:pt x="798" y="975"/>
                      <a:pt x="881" y="883"/>
                    </a:cubicBezTo>
                    <a:cubicBezTo>
                      <a:pt x="975" y="789"/>
                      <a:pt x="1058" y="685"/>
                      <a:pt x="1141" y="581"/>
                    </a:cubicBezTo>
                    <a:lnTo>
                      <a:pt x="1141" y="592"/>
                    </a:lnTo>
                    <a:cubicBezTo>
                      <a:pt x="1234" y="468"/>
                      <a:pt x="1317" y="343"/>
                      <a:pt x="1411" y="219"/>
                    </a:cubicBezTo>
                    <a:cubicBezTo>
                      <a:pt x="1162" y="146"/>
                      <a:pt x="923" y="83"/>
                      <a:pt x="685" y="42"/>
                    </a:cubicBezTo>
                    <a:cubicBezTo>
                      <a:pt x="539" y="21"/>
                      <a:pt x="383" y="11"/>
                      <a:pt x="23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7"/>
              <p:cNvSpPr/>
              <p:nvPr/>
            </p:nvSpPr>
            <p:spPr>
              <a:xfrm>
                <a:off x="6918148" y="1594905"/>
                <a:ext cx="74" cy="74"/>
              </a:xfrm>
              <a:custGeom>
                <a:rect b="b" l="l" r="r" t="t"/>
                <a:pathLst>
                  <a:path extrusionOk="0" h="1" w="1">
                    <a:moveTo>
                      <a:pt x="1" y="1"/>
                    </a:moveTo>
                    <a:lnTo>
                      <a:pt x="1"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7"/>
              <p:cNvSpPr/>
              <p:nvPr/>
            </p:nvSpPr>
            <p:spPr>
              <a:xfrm>
                <a:off x="6918148" y="1594905"/>
                <a:ext cx="884" cy="74"/>
              </a:xfrm>
              <a:custGeom>
                <a:rect b="b" l="l" r="r" t="t"/>
                <a:pathLst>
                  <a:path extrusionOk="0" h="1" w="12">
                    <a:moveTo>
                      <a:pt x="12" y="1"/>
                    </a:moveTo>
                    <a:lnTo>
                      <a:pt x="1" y="1"/>
                    </a:lnTo>
                    <a:lnTo>
                      <a:pt x="1"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7"/>
              <p:cNvSpPr/>
              <p:nvPr/>
            </p:nvSpPr>
            <p:spPr>
              <a:xfrm>
                <a:off x="6928162" y="1596451"/>
                <a:ext cx="810" cy="74"/>
              </a:xfrm>
              <a:custGeom>
                <a:rect b="b" l="l" r="r" t="t"/>
                <a:pathLst>
                  <a:path extrusionOk="0" h="1" w="11">
                    <a:moveTo>
                      <a:pt x="0" y="1"/>
                    </a:moveTo>
                    <a:lnTo>
                      <a:pt x="0" y="1"/>
                    </a:lnTo>
                    <a:lnTo>
                      <a:pt x="1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7"/>
              <p:cNvSpPr/>
              <p:nvPr/>
            </p:nvSpPr>
            <p:spPr>
              <a:xfrm>
                <a:off x="7122107" y="1607127"/>
                <a:ext cx="102423" cy="116045"/>
              </a:xfrm>
              <a:custGeom>
                <a:rect b="b" l="l" r="r" t="t"/>
                <a:pathLst>
                  <a:path extrusionOk="0" h="1576" w="1391">
                    <a:moveTo>
                      <a:pt x="592" y="1"/>
                    </a:moveTo>
                    <a:cubicBezTo>
                      <a:pt x="540" y="74"/>
                      <a:pt x="499" y="146"/>
                      <a:pt x="447" y="219"/>
                    </a:cubicBezTo>
                    <a:cubicBezTo>
                      <a:pt x="333" y="416"/>
                      <a:pt x="218" y="613"/>
                      <a:pt x="125" y="831"/>
                    </a:cubicBezTo>
                    <a:lnTo>
                      <a:pt x="125" y="821"/>
                    </a:lnTo>
                    <a:cubicBezTo>
                      <a:pt x="73" y="945"/>
                      <a:pt x="32" y="1080"/>
                      <a:pt x="11" y="1204"/>
                    </a:cubicBezTo>
                    <a:cubicBezTo>
                      <a:pt x="11" y="1256"/>
                      <a:pt x="1" y="1308"/>
                      <a:pt x="11" y="1360"/>
                    </a:cubicBezTo>
                    <a:cubicBezTo>
                      <a:pt x="11" y="1381"/>
                      <a:pt x="22" y="1412"/>
                      <a:pt x="32" y="1432"/>
                    </a:cubicBezTo>
                    <a:lnTo>
                      <a:pt x="63" y="1495"/>
                    </a:lnTo>
                    <a:cubicBezTo>
                      <a:pt x="73" y="1505"/>
                      <a:pt x="84" y="1515"/>
                      <a:pt x="105" y="1526"/>
                    </a:cubicBezTo>
                    <a:cubicBezTo>
                      <a:pt x="115" y="1536"/>
                      <a:pt x="125" y="1547"/>
                      <a:pt x="146" y="1557"/>
                    </a:cubicBezTo>
                    <a:cubicBezTo>
                      <a:pt x="167" y="1568"/>
                      <a:pt x="188" y="1568"/>
                      <a:pt x="208" y="1568"/>
                    </a:cubicBezTo>
                    <a:cubicBezTo>
                      <a:pt x="224" y="1573"/>
                      <a:pt x="237" y="1575"/>
                      <a:pt x="250" y="1575"/>
                    </a:cubicBezTo>
                    <a:cubicBezTo>
                      <a:pt x="263" y="1575"/>
                      <a:pt x="276" y="1573"/>
                      <a:pt x="291" y="1568"/>
                    </a:cubicBezTo>
                    <a:cubicBezTo>
                      <a:pt x="343" y="1568"/>
                      <a:pt x="384" y="1547"/>
                      <a:pt x="426" y="1536"/>
                    </a:cubicBezTo>
                    <a:cubicBezTo>
                      <a:pt x="571" y="1474"/>
                      <a:pt x="696" y="1391"/>
                      <a:pt x="820" y="1308"/>
                    </a:cubicBezTo>
                    <a:lnTo>
                      <a:pt x="810" y="1308"/>
                    </a:lnTo>
                    <a:cubicBezTo>
                      <a:pt x="955" y="1204"/>
                      <a:pt x="1090" y="1080"/>
                      <a:pt x="1225" y="955"/>
                    </a:cubicBezTo>
                    <a:cubicBezTo>
                      <a:pt x="1276" y="914"/>
                      <a:pt x="1329" y="862"/>
                      <a:pt x="1380" y="810"/>
                    </a:cubicBezTo>
                    <a:cubicBezTo>
                      <a:pt x="1380" y="800"/>
                      <a:pt x="1391" y="800"/>
                      <a:pt x="1391" y="800"/>
                    </a:cubicBezTo>
                    <a:cubicBezTo>
                      <a:pt x="1349" y="748"/>
                      <a:pt x="1308" y="696"/>
                      <a:pt x="1256" y="655"/>
                    </a:cubicBezTo>
                    <a:cubicBezTo>
                      <a:pt x="1048" y="427"/>
                      <a:pt x="820" y="208"/>
                      <a:pt x="5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7"/>
              <p:cNvSpPr/>
              <p:nvPr/>
            </p:nvSpPr>
            <p:spPr>
              <a:xfrm>
                <a:off x="7128955" y="1719489"/>
                <a:ext cx="884" cy="74"/>
              </a:xfrm>
              <a:custGeom>
                <a:rect b="b" l="l" r="r" t="t"/>
                <a:pathLst>
                  <a:path extrusionOk="0" h="1" w="12">
                    <a:moveTo>
                      <a:pt x="12" y="0"/>
                    </a:moveTo>
                    <a:lnTo>
                      <a:pt x="1"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7"/>
              <p:cNvSpPr/>
              <p:nvPr/>
            </p:nvSpPr>
            <p:spPr>
              <a:xfrm>
                <a:off x="7153401" y="1719489"/>
                <a:ext cx="884" cy="810"/>
              </a:xfrm>
              <a:custGeom>
                <a:rect b="b" l="l" r="r" t="t"/>
                <a:pathLst>
                  <a:path extrusionOk="0" h="11" w="12">
                    <a:moveTo>
                      <a:pt x="1" y="10"/>
                    </a:moveTo>
                    <a:cubicBezTo>
                      <a:pt x="12" y="10"/>
                      <a:pt x="12" y="0"/>
                      <a:pt x="12" y="0"/>
                    </a:cubicBezTo>
                    <a:cubicBezTo>
                      <a:pt x="12" y="0"/>
                      <a:pt x="12" y="10"/>
                      <a:pt x="1" y="10"/>
                    </a:cubicBez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7"/>
              <p:cNvSpPr/>
              <p:nvPr/>
            </p:nvSpPr>
            <p:spPr>
              <a:xfrm>
                <a:off x="6983901" y="1528489"/>
                <a:ext cx="142921" cy="154407"/>
              </a:xfrm>
              <a:custGeom>
                <a:rect b="b" l="l" r="r" t="t"/>
                <a:pathLst>
                  <a:path extrusionOk="0" h="2097" w="1941">
                    <a:moveTo>
                      <a:pt x="737" y="1"/>
                    </a:moveTo>
                    <a:cubicBezTo>
                      <a:pt x="685" y="84"/>
                      <a:pt x="633" y="156"/>
                      <a:pt x="592" y="239"/>
                    </a:cubicBezTo>
                    <a:cubicBezTo>
                      <a:pt x="436" y="488"/>
                      <a:pt x="301" y="748"/>
                      <a:pt x="187" y="1017"/>
                    </a:cubicBezTo>
                    <a:cubicBezTo>
                      <a:pt x="145" y="1121"/>
                      <a:pt x="104" y="1225"/>
                      <a:pt x="73" y="1329"/>
                    </a:cubicBezTo>
                    <a:cubicBezTo>
                      <a:pt x="42" y="1422"/>
                      <a:pt x="21" y="1515"/>
                      <a:pt x="11" y="1619"/>
                    </a:cubicBezTo>
                    <a:cubicBezTo>
                      <a:pt x="0" y="1681"/>
                      <a:pt x="0" y="1753"/>
                      <a:pt x="11" y="1816"/>
                    </a:cubicBezTo>
                    <a:cubicBezTo>
                      <a:pt x="11" y="1857"/>
                      <a:pt x="21" y="1899"/>
                      <a:pt x="32" y="1930"/>
                    </a:cubicBezTo>
                    <a:cubicBezTo>
                      <a:pt x="42" y="1961"/>
                      <a:pt x="62" y="1982"/>
                      <a:pt x="73" y="2002"/>
                    </a:cubicBezTo>
                    <a:cubicBezTo>
                      <a:pt x="94" y="2023"/>
                      <a:pt x="104" y="2044"/>
                      <a:pt x="125" y="2055"/>
                    </a:cubicBezTo>
                    <a:cubicBezTo>
                      <a:pt x="145" y="2065"/>
                      <a:pt x="156" y="2075"/>
                      <a:pt x="177" y="2085"/>
                    </a:cubicBezTo>
                    <a:cubicBezTo>
                      <a:pt x="198" y="2085"/>
                      <a:pt x="208" y="2096"/>
                      <a:pt x="228" y="2096"/>
                    </a:cubicBezTo>
                    <a:lnTo>
                      <a:pt x="290" y="2096"/>
                    </a:lnTo>
                    <a:cubicBezTo>
                      <a:pt x="343" y="2085"/>
                      <a:pt x="384" y="2075"/>
                      <a:pt x="426" y="2065"/>
                    </a:cubicBezTo>
                    <a:cubicBezTo>
                      <a:pt x="539" y="2013"/>
                      <a:pt x="643" y="1951"/>
                      <a:pt x="737" y="1868"/>
                    </a:cubicBezTo>
                    <a:cubicBezTo>
                      <a:pt x="892" y="1764"/>
                      <a:pt x="1027" y="1640"/>
                      <a:pt x="1162" y="1505"/>
                    </a:cubicBezTo>
                    <a:cubicBezTo>
                      <a:pt x="1307" y="1370"/>
                      <a:pt x="1442" y="1225"/>
                      <a:pt x="1577" y="1080"/>
                    </a:cubicBezTo>
                    <a:cubicBezTo>
                      <a:pt x="1691" y="955"/>
                      <a:pt x="1805" y="831"/>
                      <a:pt x="1909" y="695"/>
                    </a:cubicBezTo>
                    <a:lnTo>
                      <a:pt x="1940" y="665"/>
                    </a:lnTo>
                    <a:cubicBezTo>
                      <a:pt x="1556" y="395"/>
                      <a:pt x="1152" y="167"/>
                      <a:pt x="73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7"/>
              <p:cNvSpPr/>
              <p:nvPr/>
            </p:nvSpPr>
            <p:spPr>
              <a:xfrm>
                <a:off x="6599691" y="1882140"/>
                <a:ext cx="478979" cy="254695"/>
              </a:xfrm>
              <a:custGeom>
                <a:rect b="b" l="l" r="r" t="t"/>
                <a:pathLst>
                  <a:path extrusionOk="0" h="3459" w="6505">
                    <a:moveTo>
                      <a:pt x="1" y="0"/>
                    </a:moveTo>
                    <a:lnTo>
                      <a:pt x="1" y="0"/>
                    </a:lnTo>
                    <a:cubicBezTo>
                      <a:pt x="52" y="166"/>
                      <a:pt x="125" y="332"/>
                      <a:pt x="208" y="488"/>
                    </a:cubicBezTo>
                    <a:cubicBezTo>
                      <a:pt x="353" y="758"/>
                      <a:pt x="529" y="1017"/>
                      <a:pt x="737" y="1245"/>
                    </a:cubicBezTo>
                    <a:cubicBezTo>
                      <a:pt x="944" y="1494"/>
                      <a:pt x="1183" y="1722"/>
                      <a:pt x="1442" y="1930"/>
                    </a:cubicBezTo>
                    <a:cubicBezTo>
                      <a:pt x="1691" y="2137"/>
                      <a:pt x="1961" y="2335"/>
                      <a:pt x="2241" y="2500"/>
                    </a:cubicBezTo>
                    <a:cubicBezTo>
                      <a:pt x="2511" y="2666"/>
                      <a:pt x="2802" y="2812"/>
                      <a:pt x="3092" y="2946"/>
                    </a:cubicBezTo>
                    <a:cubicBezTo>
                      <a:pt x="3351" y="3061"/>
                      <a:pt x="3621" y="3154"/>
                      <a:pt x="3901" y="3216"/>
                    </a:cubicBezTo>
                    <a:cubicBezTo>
                      <a:pt x="4316" y="3320"/>
                      <a:pt x="4731" y="3393"/>
                      <a:pt x="5156" y="3434"/>
                    </a:cubicBezTo>
                    <a:cubicBezTo>
                      <a:pt x="5316" y="3449"/>
                      <a:pt x="5470" y="3459"/>
                      <a:pt x="5627" y="3459"/>
                    </a:cubicBezTo>
                    <a:cubicBezTo>
                      <a:pt x="5684" y="3459"/>
                      <a:pt x="5741" y="3457"/>
                      <a:pt x="5799" y="3455"/>
                    </a:cubicBezTo>
                    <a:cubicBezTo>
                      <a:pt x="6006" y="3455"/>
                      <a:pt x="6214" y="3434"/>
                      <a:pt x="6411" y="3403"/>
                    </a:cubicBezTo>
                    <a:cubicBezTo>
                      <a:pt x="6432" y="3393"/>
                      <a:pt x="6453" y="3393"/>
                      <a:pt x="6463" y="3393"/>
                    </a:cubicBezTo>
                    <a:cubicBezTo>
                      <a:pt x="6484" y="3382"/>
                      <a:pt x="6504" y="3361"/>
                      <a:pt x="6494" y="3340"/>
                    </a:cubicBezTo>
                    <a:cubicBezTo>
                      <a:pt x="6494" y="3317"/>
                      <a:pt x="6483" y="3306"/>
                      <a:pt x="6464" y="3306"/>
                    </a:cubicBezTo>
                    <a:cubicBezTo>
                      <a:pt x="6457" y="3306"/>
                      <a:pt x="6450" y="3307"/>
                      <a:pt x="6442" y="3310"/>
                    </a:cubicBezTo>
                    <a:lnTo>
                      <a:pt x="6421" y="3310"/>
                    </a:lnTo>
                    <a:cubicBezTo>
                      <a:pt x="6297" y="3320"/>
                      <a:pt x="6172" y="3325"/>
                      <a:pt x="6048" y="3325"/>
                    </a:cubicBezTo>
                    <a:cubicBezTo>
                      <a:pt x="5923" y="3325"/>
                      <a:pt x="5799" y="3320"/>
                      <a:pt x="5674" y="3310"/>
                    </a:cubicBezTo>
                    <a:cubicBezTo>
                      <a:pt x="5416" y="3299"/>
                      <a:pt x="5156" y="3268"/>
                      <a:pt x="4907" y="3227"/>
                    </a:cubicBezTo>
                    <a:lnTo>
                      <a:pt x="4886" y="3227"/>
                    </a:lnTo>
                    <a:cubicBezTo>
                      <a:pt x="4689" y="3195"/>
                      <a:pt x="4503" y="3154"/>
                      <a:pt x="4305" y="3112"/>
                    </a:cubicBezTo>
                    <a:cubicBezTo>
                      <a:pt x="4129" y="3071"/>
                      <a:pt x="3953" y="3019"/>
                      <a:pt x="3787" y="2967"/>
                    </a:cubicBezTo>
                    <a:cubicBezTo>
                      <a:pt x="3507" y="2884"/>
                      <a:pt x="3247" y="2780"/>
                      <a:pt x="2988" y="2666"/>
                    </a:cubicBezTo>
                    <a:lnTo>
                      <a:pt x="2998" y="2666"/>
                    </a:lnTo>
                    <a:cubicBezTo>
                      <a:pt x="2708" y="2531"/>
                      <a:pt x="2438" y="2386"/>
                      <a:pt x="2168" y="2220"/>
                    </a:cubicBezTo>
                    <a:cubicBezTo>
                      <a:pt x="1889" y="2044"/>
                      <a:pt x="1619" y="1857"/>
                      <a:pt x="1359" y="1650"/>
                    </a:cubicBezTo>
                    <a:lnTo>
                      <a:pt x="1370" y="1650"/>
                    </a:lnTo>
                    <a:cubicBezTo>
                      <a:pt x="1017" y="1359"/>
                      <a:pt x="685" y="1028"/>
                      <a:pt x="426" y="643"/>
                    </a:cubicBezTo>
                    <a:cubicBezTo>
                      <a:pt x="395" y="602"/>
                      <a:pt x="363" y="560"/>
                      <a:pt x="343" y="519"/>
                    </a:cubicBezTo>
                    <a:lnTo>
                      <a:pt x="322" y="498"/>
                    </a:lnTo>
                    <a:cubicBezTo>
                      <a:pt x="312" y="477"/>
                      <a:pt x="291" y="457"/>
                      <a:pt x="280" y="436"/>
                    </a:cubicBezTo>
                    <a:cubicBezTo>
                      <a:pt x="218" y="353"/>
                      <a:pt x="167" y="270"/>
                      <a:pt x="115" y="198"/>
                    </a:cubicBezTo>
                    <a:cubicBezTo>
                      <a:pt x="73" y="125"/>
                      <a:pt x="32" y="62"/>
                      <a:pt x="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17"/>
              <p:cNvSpPr/>
              <p:nvPr/>
            </p:nvSpPr>
            <p:spPr>
              <a:xfrm>
                <a:off x="6820439" y="2078441"/>
                <a:ext cx="810" cy="810"/>
              </a:xfrm>
              <a:custGeom>
                <a:rect b="b" l="l" r="r" t="t"/>
                <a:pathLst>
                  <a:path extrusionOk="0" h="11" w="11">
                    <a:moveTo>
                      <a:pt x="11" y="10"/>
                    </a:moveTo>
                    <a:lnTo>
                      <a:pt x="0" y="0"/>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7"/>
              <p:cNvSpPr/>
              <p:nvPr/>
            </p:nvSpPr>
            <p:spPr>
              <a:xfrm>
                <a:off x="6959455" y="2119675"/>
                <a:ext cx="810" cy="74"/>
              </a:xfrm>
              <a:custGeom>
                <a:rect b="b" l="l" r="r" t="t"/>
                <a:pathLst>
                  <a:path extrusionOk="0" h="1" w="11">
                    <a:moveTo>
                      <a:pt x="11" y="1"/>
                    </a:moveTo>
                    <a:lnTo>
                      <a:pt x="11" y="1"/>
                    </a:lnTo>
                    <a:lnTo>
                      <a:pt x="0" y="1"/>
                    </a:lnTo>
                    <a:close/>
                  </a:path>
                </a:pathLst>
              </a:custGeom>
              <a:solidFill>
                <a:srgbClr val="DE8C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17"/>
              <p:cNvSpPr/>
              <p:nvPr/>
            </p:nvSpPr>
            <p:spPr>
              <a:xfrm>
                <a:off x="6838037" y="1679728"/>
                <a:ext cx="465946" cy="912822"/>
              </a:xfrm>
              <a:custGeom>
                <a:rect b="b" l="l" r="r" t="t"/>
                <a:pathLst>
                  <a:path extrusionOk="0" h="12397" w="6328">
                    <a:moveTo>
                      <a:pt x="5415" y="1"/>
                    </a:moveTo>
                    <a:lnTo>
                      <a:pt x="5415" y="1"/>
                    </a:lnTo>
                    <a:cubicBezTo>
                      <a:pt x="5498" y="197"/>
                      <a:pt x="5570" y="405"/>
                      <a:pt x="5622" y="612"/>
                    </a:cubicBezTo>
                    <a:cubicBezTo>
                      <a:pt x="5685" y="914"/>
                      <a:pt x="5726" y="1235"/>
                      <a:pt x="5726" y="1546"/>
                    </a:cubicBezTo>
                    <a:cubicBezTo>
                      <a:pt x="5726" y="1857"/>
                      <a:pt x="5695" y="2168"/>
                      <a:pt x="5632" y="2470"/>
                    </a:cubicBezTo>
                    <a:cubicBezTo>
                      <a:pt x="5581" y="2791"/>
                      <a:pt x="5487" y="3102"/>
                      <a:pt x="5373" y="3413"/>
                    </a:cubicBezTo>
                    <a:cubicBezTo>
                      <a:pt x="5259" y="3714"/>
                      <a:pt x="5124" y="4005"/>
                      <a:pt x="4968" y="4284"/>
                    </a:cubicBezTo>
                    <a:cubicBezTo>
                      <a:pt x="4803" y="4565"/>
                      <a:pt x="4627" y="4845"/>
                      <a:pt x="4429" y="5093"/>
                    </a:cubicBezTo>
                    <a:lnTo>
                      <a:pt x="4274" y="5280"/>
                    </a:lnTo>
                    <a:cubicBezTo>
                      <a:pt x="4222" y="5342"/>
                      <a:pt x="4170" y="5405"/>
                      <a:pt x="4108" y="5478"/>
                    </a:cubicBezTo>
                    <a:cubicBezTo>
                      <a:pt x="4046" y="5540"/>
                      <a:pt x="3983" y="5612"/>
                      <a:pt x="3910" y="5664"/>
                    </a:cubicBezTo>
                    <a:cubicBezTo>
                      <a:pt x="3880" y="5695"/>
                      <a:pt x="3848" y="5716"/>
                      <a:pt x="3817" y="5737"/>
                    </a:cubicBezTo>
                    <a:cubicBezTo>
                      <a:pt x="3786" y="5747"/>
                      <a:pt x="3765" y="5768"/>
                      <a:pt x="3735" y="5778"/>
                    </a:cubicBezTo>
                    <a:lnTo>
                      <a:pt x="3735" y="5789"/>
                    </a:lnTo>
                    <a:cubicBezTo>
                      <a:pt x="3776" y="6017"/>
                      <a:pt x="3786" y="6255"/>
                      <a:pt x="3776" y="6494"/>
                    </a:cubicBezTo>
                    <a:cubicBezTo>
                      <a:pt x="3765" y="6743"/>
                      <a:pt x="3735" y="6992"/>
                      <a:pt x="3682" y="7230"/>
                    </a:cubicBezTo>
                    <a:cubicBezTo>
                      <a:pt x="3578" y="7728"/>
                      <a:pt x="3403" y="8216"/>
                      <a:pt x="3174" y="8683"/>
                    </a:cubicBezTo>
                    <a:cubicBezTo>
                      <a:pt x="3018" y="9005"/>
                      <a:pt x="2852" y="9316"/>
                      <a:pt x="2656" y="9616"/>
                    </a:cubicBezTo>
                    <a:cubicBezTo>
                      <a:pt x="2469" y="9907"/>
                      <a:pt x="2262" y="10197"/>
                      <a:pt x="2043" y="10467"/>
                    </a:cubicBezTo>
                    <a:cubicBezTo>
                      <a:pt x="1847" y="10726"/>
                      <a:pt x="1628" y="10975"/>
                      <a:pt x="1400" y="11204"/>
                    </a:cubicBezTo>
                    <a:lnTo>
                      <a:pt x="1079" y="11525"/>
                    </a:lnTo>
                    <a:cubicBezTo>
                      <a:pt x="955" y="11639"/>
                      <a:pt x="819" y="11753"/>
                      <a:pt x="695" y="11857"/>
                    </a:cubicBezTo>
                    <a:cubicBezTo>
                      <a:pt x="467" y="12043"/>
                      <a:pt x="238" y="12220"/>
                      <a:pt x="0" y="12396"/>
                    </a:cubicBezTo>
                    <a:cubicBezTo>
                      <a:pt x="259" y="12241"/>
                      <a:pt x="519" y="12064"/>
                      <a:pt x="757" y="11888"/>
                    </a:cubicBezTo>
                    <a:cubicBezTo>
                      <a:pt x="1390" y="11421"/>
                      <a:pt x="1950" y="10892"/>
                      <a:pt x="2448" y="10322"/>
                    </a:cubicBezTo>
                    <a:cubicBezTo>
                      <a:pt x="2977" y="9699"/>
                      <a:pt x="3403" y="9035"/>
                      <a:pt x="3703" y="8351"/>
                    </a:cubicBezTo>
                    <a:cubicBezTo>
                      <a:pt x="3910" y="7894"/>
                      <a:pt x="4056" y="7428"/>
                      <a:pt x="4149" y="6961"/>
                    </a:cubicBezTo>
                    <a:cubicBezTo>
                      <a:pt x="4222" y="6587"/>
                      <a:pt x="4242" y="6204"/>
                      <a:pt x="4242" y="5830"/>
                    </a:cubicBezTo>
                    <a:lnTo>
                      <a:pt x="4222" y="5830"/>
                    </a:lnTo>
                    <a:cubicBezTo>
                      <a:pt x="4657" y="5623"/>
                      <a:pt x="5062" y="5291"/>
                      <a:pt x="5383" y="4907"/>
                    </a:cubicBezTo>
                    <a:cubicBezTo>
                      <a:pt x="5747" y="4482"/>
                      <a:pt x="6017" y="3973"/>
                      <a:pt x="6172" y="3424"/>
                    </a:cubicBezTo>
                    <a:cubicBezTo>
                      <a:pt x="6255" y="3133"/>
                      <a:pt x="6307" y="2822"/>
                      <a:pt x="6317" y="2521"/>
                    </a:cubicBezTo>
                    <a:cubicBezTo>
                      <a:pt x="6328" y="2262"/>
                      <a:pt x="6307" y="2002"/>
                      <a:pt x="6266" y="1753"/>
                    </a:cubicBezTo>
                    <a:cubicBezTo>
                      <a:pt x="6234" y="1577"/>
                      <a:pt x="6192" y="1401"/>
                      <a:pt x="6141" y="1235"/>
                    </a:cubicBezTo>
                    <a:cubicBezTo>
                      <a:pt x="6130" y="1225"/>
                      <a:pt x="6130" y="1214"/>
                      <a:pt x="6130" y="1204"/>
                    </a:cubicBezTo>
                    <a:lnTo>
                      <a:pt x="6130" y="1225"/>
                    </a:lnTo>
                    <a:lnTo>
                      <a:pt x="6068" y="1069"/>
                    </a:lnTo>
                    <a:lnTo>
                      <a:pt x="6058" y="1017"/>
                    </a:lnTo>
                    <a:cubicBezTo>
                      <a:pt x="5954" y="778"/>
                      <a:pt x="5809" y="529"/>
                      <a:pt x="5632" y="280"/>
                    </a:cubicBezTo>
                    <a:cubicBezTo>
                      <a:pt x="5612" y="250"/>
                      <a:pt x="5591" y="218"/>
                      <a:pt x="5560" y="187"/>
                    </a:cubicBezTo>
                    <a:cubicBezTo>
                      <a:pt x="5519" y="125"/>
                      <a:pt x="5466" y="63"/>
                      <a:pt x="541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17"/>
              <p:cNvSpPr/>
              <p:nvPr/>
            </p:nvSpPr>
            <p:spPr>
              <a:xfrm>
                <a:off x="6865501" y="1814915"/>
                <a:ext cx="26066" cy="36006"/>
              </a:xfrm>
              <a:custGeom>
                <a:rect b="b" l="l" r="r" t="t"/>
                <a:pathLst>
                  <a:path extrusionOk="0" h="489" w="354">
                    <a:moveTo>
                      <a:pt x="260" y="0"/>
                    </a:moveTo>
                    <a:cubicBezTo>
                      <a:pt x="239" y="11"/>
                      <a:pt x="229" y="21"/>
                      <a:pt x="218" y="42"/>
                    </a:cubicBezTo>
                    <a:cubicBezTo>
                      <a:pt x="167" y="115"/>
                      <a:pt x="125" y="198"/>
                      <a:pt x="73" y="281"/>
                    </a:cubicBezTo>
                    <a:lnTo>
                      <a:pt x="11" y="374"/>
                    </a:lnTo>
                    <a:cubicBezTo>
                      <a:pt x="1" y="395"/>
                      <a:pt x="1" y="405"/>
                      <a:pt x="1" y="426"/>
                    </a:cubicBezTo>
                    <a:cubicBezTo>
                      <a:pt x="1" y="447"/>
                      <a:pt x="11" y="457"/>
                      <a:pt x="21" y="468"/>
                    </a:cubicBezTo>
                    <a:cubicBezTo>
                      <a:pt x="42" y="478"/>
                      <a:pt x="63" y="488"/>
                      <a:pt x="73" y="488"/>
                    </a:cubicBezTo>
                    <a:cubicBezTo>
                      <a:pt x="94" y="478"/>
                      <a:pt x="114" y="478"/>
                      <a:pt x="125" y="457"/>
                    </a:cubicBezTo>
                    <a:cubicBezTo>
                      <a:pt x="197" y="343"/>
                      <a:pt x="270" y="219"/>
                      <a:pt x="343" y="94"/>
                    </a:cubicBezTo>
                    <a:cubicBezTo>
                      <a:pt x="353" y="73"/>
                      <a:pt x="353" y="53"/>
                      <a:pt x="343" y="42"/>
                    </a:cubicBezTo>
                    <a:cubicBezTo>
                      <a:pt x="343" y="21"/>
                      <a:pt x="322" y="11"/>
                      <a:pt x="312" y="0"/>
                    </a:cubicBezTo>
                    <a:close/>
                  </a:path>
                </a:pathLst>
              </a:custGeom>
              <a:solidFill>
                <a:srgbClr val="4B4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7"/>
              <p:cNvSpPr/>
              <p:nvPr/>
            </p:nvSpPr>
            <p:spPr>
              <a:xfrm>
                <a:off x="6835681" y="1809614"/>
                <a:ext cx="40572" cy="45063"/>
              </a:xfrm>
              <a:custGeom>
                <a:rect b="b" l="l" r="r" t="t"/>
                <a:pathLst>
                  <a:path extrusionOk="0" h="612" w="551">
                    <a:moveTo>
                      <a:pt x="94" y="0"/>
                    </a:moveTo>
                    <a:cubicBezTo>
                      <a:pt x="63" y="0"/>
                      <a:pt x="42" y="10"/>
                      <a:pt x="32" y="42"/>
                    </a:cubicBezTo>
                    <a:cubicBezTo>
                      <a:pt x="21" y="72"/>
                      <a:pt x="11" y="104"/>
                      <a:pt x="11" y="135"/>
                    </a:cubicBezTo>
                    <a:cubicBezTo>
                      <a:pt x="1" y="176"/>
                      <a:pt x="11" y="218"/>
                      <a:pt x="11" y="259"/>
                    </a:cubicBezTo>
                    <a:cubicBezTo>
                      <a:pt x="21" y="342"/>
                      <a:pt x="63" y="425"/>
                      <a:pt x="115" y="487"/>
                    </a:cubicBezTo>
                    <a:cubicBezTo>
                      <a:pt x="136" y="508"/>
                      <a:pt x="157" y="540"/>
                      <a:pt x="187" y="560"/>
                    </a:cubicBezTo>
                    <a:cubicBezTo>
                      <a:pt x="219" y="581"/>
                      <a:pt x="250" y="591"/>
                      <a:pt x="281" y="602"/>
                    </a:cubicBezTo>
                    <a:cubicBezTo>
                      <a:pt x="302" y="612"/>
                      <a:pt x="323" y="612"/>
                      <a:pt x="343" y="612"/>
                    </a:cubicBezTo>
                    <a:cubicBezTo>
                      <a:pt x="364" y="612"/>
                      <a:pt x="385" y="602"/>
                      <a:pt x="395" y="602"/>
                    </a:cubicBezTo>
                    <a:cubicBezTo>
                      <a:pt x="436" y="591"/>
                      <a:pt x="478" y="570"/>
                      <a:pt x="509" y="540"/>
                    </a:cubicBezTo>
                    <a:cubicBezTo>
                      <a:pt x="540" y="519"/>
                      <a:pt x="551" y="477"/>
                      <a:pt x="530" y="446"/>
                    </a:cubicBezTo>
                    <a:cubicBezTo>
                      <a:pt x="517" y="426"/>
                      <a:pt x="494" y="414"/>
                      <a:pt x="472" y="414"/>
                    </a:cubicBezTo>
                    <a:cubicBezTo>
                      <a:pt x="460" y="414"/>
                      <a:pt x="447" y="418"/>
                      <a:pt x="436" y="425"/>
                    </a:cubicBezTo>
                    <a:cubicBezTo>
                      <a:pt x="426" y="436"/>
                      <a:pt x="406" y="446"/>
                      <a:pt x="395" y="457"/>
                    </a:cubicBezTo>
                    <a:cubicBezTo>
                      <a:pt x="385" y="457"/>
                      <a:pt x="374" y="467"/>
                      <a:pt x="353" y="467"/>
                    </a:cubicBezTo>
                    <a:lnTo>
                      <a:pt x="302" y="467"/>
                    </a:lnTo>
                    <a:cubicBezTo>
                      <a:pt x="291" y="467"/>
                      <a:pt x="281" y="457"/>
                      <a:pt x="270" y="457"/>
                    </a:cubicBezTo>
                    <a:cubicBezTo>
                      <a:pt x="260" y="446"/>
                      <a:pt x="250" y="436"/>
                      <a:pt x="229" y="425"/>
                    </a:cubicBezTo>
                    <a:cubicBezTo>
                      <a:pt x="219" y="404"/>
                      <a:pt x="198" y="384"/>
                      <a:pt x="187" y="363"/>
                    </a:cubicBezTo>
                    <a:lnTo>
                      <a:pt x="157" y="270"/>
                    </a:lnTo>
                    <a:cubicBezTo>
                      <a:pt x="146" y="238"/>
                      <a:pt x="146" y="208"/>
                      <a:pt x="146" y="176"/>
                    </a:cubicBezTo>
                    <a:cubicBezTo>
                      <a:pt x="146" y="145"/>
                      <a:pt x="146" y="125"/>
                      <a:pt x="157" y="104"/>
                    </a:cubicBezTo>
                    <a:lnTo>
                      <a:pt x="157" y="93"/>
                    </a:lnTo>
                    <a:cubicBezTo>
                      <a:pt x="167" y="62"/>
                      <a:pt x="157" y="21"/>
                      <a:pt x="125" y="0"/>
                    </a:cubicBezTo>
                    <a:close/>
                  </a:path>
                </a:pathLst>
              </a:custGeom>
              <a:solidFill>
                <a:srgbClr val="4B4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7"/>
              <p:cNvSpPr/>
              <p:nvPr/>
            </p:nvSpPr>
            <p:spPr>
              <a:xfrm>
                <a:off x="6864691" y="1843926"/>
                <a:ext cx="58906" cy="28569"/>
              </a:xfrm>
              <a:custGeom>
                <a:rect b="b" l="l" r="r" t="t"/>
                <a:pathLst>
                  <a:path extrusionOk="0" h="388" w="800">
                    <a:moveTo>
                      <a:pt x="53" y="1"/>
                    </a:moveTo>
                    <a:cubicBezTo>
                      <a:pt x="22" y="21"/>
                      <a:pt x="1" y="53"/>
                      <a:pt x="12" y="94"/>
                    </a:cubicBezTo>
                    <a:cubicBezTo>
                      <a:pt x="32" y="136"/>
                      <a:pt x="53" y="177"/>
                      <a:pt x="74" y="208"/>
                    </a:cubicBezTo>
                    <a:cubicBezTo>
                      <a:pt x="95" y="249"/>
                      <a:pt x="125" y="270"/>
                      <a:pt x="146" y="302"/>
                    </a:cubicBezTo>
                    <a:cubicBezTo>
                      <a:pt x="178" y="323"/>
                      <a:pt x="208" y="343"/>
                      <a:pt x="240" y="353"/>
                    </a:cubicBezTo>
                    <a:cubicBezTo>
                      <a:pt x="271" y="374"/>
                      <a:pt x="312" y="385"/>
                      <a:pt x="354" y="385"/>
                    </a:cubicBezTo>
                    <a:cubicBezTo>
                      <a:pt x="366" y="386"/>
                      <a:pt x="379" y="387"/>
                      <a:pt x="391" y="387"/>
                    </a:cubicBezTo>
                    <a:cubicBezTo>
                      <a:pt x="451" y="387"/>
                      <a:pt x="511" y="369"/>
                      <a:pt x="572" y="343"/>
                    </a:cubicBezTo>
                    <a:cubicBezTo>
                      <a:pt x="655" y="302"/>
                      <a:pt x="717" y="249"/>
                      <a:pt x="779" y="187"/>
                    </a:cubicBezTo>
                    <a:cubicBezTo>
                      <a:pt x="789" y="177"/>
                      <a:pt x="800" y="157"/>
                      <a:pt x="789" y="136"/>
                    </a:cubicBezTo>
                    <a:cubicBezTo>
                      <a:pt x="789" y="125"/>
                      <a:pt x="779" y="104"/>
                      <a:pt x="768" y="94"/>
                    </a:cubicBezTo>
                    <a:cubicBezTo>
                      <a:pt x="761" y="87"/>
                      <a:pt x="749" y="79"/>
                      <a:pt x="735" y="79"/>
                    </a:cubicBezTo>
                    <a:cubicBezTo>
                      <a:pt x="729" y="79"/>
                      <a:pt x="723" y="81"/>
                      <a:pt x="717" y="84"/>
                    </a:cubicBezTo>
                    <a:cubicBezTo>
                      <a:pt x="696" y="84"/>
                      <a:pt x="685" y="94"/>
                      <a:pt x="676" y="104"/>
                    </a:cubicBezTo>
                    <a:cubicBezTo>
                      <a:pt x="665" y="104"/>
                      <a:pt x="665" y="115"/>
                      <a:pt x="655" y="115"/>
                    </a:cubicBezTo>
                    <a:cubicBezTo>
                      <a:pt x="623" y="157"/>
                      <a:pt x="582" y="177"/>
                      <a:pt x="540" y="208"/>
                    </a:cubicBezTo>
                    <a:cubicBezTo>
                      <a:pt x="510" y="219"/>
                      <a:pt x="478" y="240"/>
                      <a:pt x="447" y="240"/>
                    </a:cubicBezTo>
                    <a:cubicBezTo>
                      <a:pt x="427" y="249"/>
                      <a:pt x="395" y="249"/>
                      <a:pt x="374" y="249"/>
                    </a:cubicBezTo>
                    <a:cubicBezTo>
                      <a:pt x="354" y="249"/>
                      <a:pt x="333" y="249"/>
                      <a:pt x="323" y="240"/>
                    </a:cubicBezTo>
                    <a:cubicBezTo>
                      <a:pt x="302" y="240"/>
                      <a:pt x="291" y="229"/>
                      <a:pt x="271" y="219"/>
                    </a:cubicBezTo>
                    <a:cubicBezTo>
                      <a:pt x="250" y="208"/>
                      <a:pt x="240" y="198"/>
                      <a:pt x="219" y="187"/>
                    </a:cubicBezTo>
                    <a:cubicBezTo>
                      <a:pt x="208" y="157"/>
                      <a:pt x="188" y="136"/>
                      <a:pt x="178" y="115"/>
                    </a:cubicBezTo>
                    <a:cubicBezTo>
                      <a:pt x="167" y="84"/>
                      <a:pt x="157" y="63"/>
                      <a:pt x="146" y="42"/>
                    </a:cubicBezTo>
                    <a:cubicBezTo>
                      <a:pt x="136" y="11"/>
                      <a:pt x="105" y="1"/>
                      <a:pt x="84" y="1"/>
                    </a:cubicBezTo>
                    <a:close/>
                  </a:path>
                </a:pathLst>
              </a:custGeom>
              <a:solidFill>
                <a:srgbClr val="4B4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17"/>
              <p:cNvSpPr/>
              <p:nvPr/>
            </p:nvSpPr>
            <p:spPr>
              <a:xfrm>
                <a:off x="6798276" y="1593432"/>
                <a:ext cx="76504" cy="38215"/>
              </a:xfrm>
              <a:custGeom>
                <a:rect b="b" l="l" r="r" t="t"/>
                <a:pathLst>
                  <a:path extrusionOk="0" h="519" w="1039">
                    <a:moveTo>
                      <a:pt x="363" y="0"/>
                    </a:moveTo>
                    <a:cubicBezTo>
                      <a:pt x="177" y="0"/>
                      <a:pt x="42" y="62"/>
                      <a:pt x="22" y="156"/>
                    </a:cubicBezTo>
                    <a:cubicBezTo>
                      <a:pt x="1" y="281"/>
                      <a:pt x="197" y="436"/>
                      <a:pt x="478" y="498"/>
                    </a:cubicBezTo>
                    <a:cubicBezTo>
                      <a:pt x="550" y="509"/>
                      <a:pt x="623" y="519"/>
                      <a:pt x="695" y="519"/>
                    </a:cubicBezTo>
                    <a:cubicBezTo>
                      <a:pt x="882" y="519"/>
                      <a:pt x="1017" y="467"/>
                      <a:pt x="1027" y="374"/>
                    </a:cubicBezTo>
                    <a:cubicBezTo>
                      <a:pt x="1038" y="332"/>
                      <a:pt x="1027" y="301"/>
                      <a:pt x="1007" y="260"/>
                    </a:cubicBezTo>
                    <a:cubicBezTo>
                      <a:pt x="944" y="156"/>
                      <a:pt x="778" y="73"/>
                      <a:pt x="582" y="32"/>
                    </a:cubicBezTo>
                    <a:cubicBezTo>
                      <a:pt x="509" y="11"/>
                      <a:pt x="436" y="0"/>
                      <a:pt x="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17"/>
              <p:cNvSpPr/>
              <p:nvPr/>
            </p:nvSpPr>
            <p:spPr>
              <a:xfrm>
                <a:off x="7082420" y="1727073"/>
                <a:ext cx="65754" cy="61925"/>
              </a:xfrm>
              <a:custGeom>
                <a:rect b="b" l="l" r="r" t="t"/>
                <a:pathLst>
                  <a:path extrusionOk="0" h="841" w="893">
                    <a:moveTo>
                      <a:pt x="167" y="1"/>
                    </a:moveTo>
                    <a:cubicBezTo>
                      <a:pt x="114" y="1"/>
                      <a:pt x="73" y="11"/>
                      <a:pt x="42" y="42"/>
                    </a:cubicBezTo>
                    <a:cubicBezTo>
                      <a:pt x="1" y="94"/>
                      <a:pt x="1" y="177"/>
                      <a:pt x="42" y="281"/>
                    </a:cubicBezTo>
                    <a:cubicBezTo>
                      <a:pt x="84" y="395"/>
                      <a:pt x="167" y="509"/>
                      <a:pt x="270" y="602"/>
                    </a:cubicBezTo>
                    <a:cubicBezTo>
                      <a:pt x="416" y="748"/>
                      <a:pt x="591" y="841"/>
                      <a:pt x="716" y="841"/>
                    </a:cubicBezTo>
                    <a:cubicBezTo>
                      <a:pt x="768" y="841"/>
                      <a:pt x="810" y="820"/>
                      <a:pt x="840" y="789"/>
                    </a:cubicBezTo>
                    <a:cubicBezTo>
                      <a:pt x="882" y="748"/>
                      <a:pt x="893" y="654"/>
                      <a:pt x="851" y="550"/>
                    </a:cubicBezTo>
                    <a:cubicBezTo>
                      <a:pt x="799" y="446"/>
                      <a:pt x="727" y="333"/>
                      <a:pt x="623" y="239"/>
                    </a:cubicBezTo>
                    <a:cubicBezTo>
                      <a:pt x="467" y="94"/>
                      <a:pt x="291" y="1"/>
                      <a:pt x="16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7"/>
              <p:cNvSpPr/>
              <p:nvPr/>
            </p:nvSpPr>
            <p:spPr>
              <a:xfrm>
                <a:off x="6754759" y="1669272"/>
                <a:ext cx="66490" cy="77093"/>
              </a:xfrm>
              <a:custGeom>
                <a:rect b="b" l="l" r="r" t="t"/>
                <a:pathLst>
                  <a:path extrusionOk="0" h="1047" w="903">
                    <a:moveTo>
                      <a:pt x="630" y="0"/>
                    </a:moveTo>
                    <a:cubicBezTo>
                      <a:pt x="479" y="0"/>
                      <a:pt x="288" y="136"/>
                      <a:pt x="156" y="350"/>
                    </a:cubicBezTo>
                    <a:cubicBezTo>
                      <a:pt x="0" y="630"/>
                      <a:pt x="0" y="920"/>
                      <a:pt x="156" y="1014"/>
                    </a:cubicBezTo>
                    <a:cubicBezTo>
                      <a:pt x="191" y="1036"/>
                      <a:pt x="231" y="1046"/>
                      <a:pt x="273" y="1046"/>
                    </a:cubicBezTo>
                    <a:cubicBezTo>
                      <a:pt x="427" y="1046"/>
                      <a:pt x="614" y="905"/>
                      <a:pt x="737" y="692"/>
                    </a:cubicBezTo>
                    <a:cubicBezTo>
                      <a:pt x="903" y="422"/>
                      <a:pt x="903" y="122"/>
                      <a:pt x="737" y="28"/>
                    </a:cubicBezTo>
                    <a:cubicBezTo>
                      <a:pt x="705" y="9"/>
                      <a:pt x="669" y="0"/>
                      <a:pt x="63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7"/>
              <p:cNvSpPr/>
              <p:nvPr/>
            </p:nvSpPr>
            <p:spPr>
              <a:xfrm>
                <a:off x="7028963" y="1805932"/>
                <a:ext cx="66490" cy="77609"/>
              </a:xfrm>
              <a:custGeom>
                <a:rect b="b" l="l" r="r" t="t"/>
                <a:pathLst>
                  <a:path extrusionOk="0" h="1054" w="903">
                    <a:moveTo>
                      <a:pt x="635" y="1"/>
                    </a:moveTo>
                    <a:cubicBezTo>
                      <a:pt x="479" y="1"/>
                      <a:pt x="290" y="138"/>
                      <a:pt x="166" y="361"/>
                    </a:cubicBezTo>
                    <a:cubicBezTo>
                      <a:pt x="0" y="631"/>
                      <a:pt x="0" y="931"/>
                      <a:pt x="166" y="1025"/>
                    </a:cubicBezTo>
                    <a:cubicBezTo>
                      <a:pt x="198" y="1044"/>
                      <a:pt x="234" y="1053"/>
                      <a:pt x="273" y="1053"/>
                    </a:cubicBezTo>
                    <a:cubicBezTo>
                      <a:pt x="424" y="1053"/>
                      <a:pt x="615" y="916"/>
                      <a:pt x="747" y="693"/>
                    </a:cubicBezTo>
                    <a:cubicBezTo>
                      <a:pt x="903" y="424"/>
                      <a:pt x="903" y="122"/>
                      <a:pt x="747" y="29"/>
                    </a:cubicBezTo>
                    <a:cubicBezTo>
                      <a:pt x="713" y="10"/>
                      <a:pt x="675" y="1"/>
                      <a:pt x="635" y="1"/>
                    </a:cubicBezTo>
                    <a:close/>
                  </a:path>
                </a:pathLst>
              </a:custGeom>
              <a:solidFill>
                <a:srgbClr val="4B48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7"/>
              <p:cNvSpPr/>
              <p:nvPr/>
            </p:nvSpPr>
            <p:spPr>
              <a:xfrm>
                <a:off x="6860936" y="1738559"/>
                <a:ext cx="103969" cy="89463"/>
              </a:xfrm>
              <a:custGeom>
                <a:rect b="b" l="l" r="r" t="t"/>
                <a:pathLst>
                  <a:path extrusionOk="0" h="1215" w="1412">
                    <a:moveTo>
                      <a:pt x="395" y="0"/>
                    </a:moveTo>
                    <a:cubicBezTo>
                      <a:pt x="342" y="0"/>
                      <a:pt x="291" y="11"/>
                      <a:pt x="249" y="32"/>
                    </a:cubicBezTo>
                    <a:cubicBezTo>
                      <a:pt x="166" y="52"/>
                      <a:pt x="104" y="115"/>
                      <a:pt x="63" y="187"/>
                    </a:cubicBezTo>
                    <a:cubicBezTo>
                      <a:pt x="0" y="290"/>
                      <a:pt x="0" y="415"/>
                      <a:pt x="10" y="498"/>
                    </a:cubicBezTo>
                    <a:cubicBezTo>
                      <a:pt x="21" y="622"/>
                      <a:pt x="73" y="747"/>
                      <a:pt x="114" y="841"/>
                    </a:cubicBezTo>
                    <a:cubicBezTo>
                      <a:pt x="146" y="924"/>
                      <a:pt x="187" y="1007"/>
                      <a:pt x="239" y="1100"/>
                    </a:cubicBezTo>
                    <a:lnTo>
                      <a:pt x="291" y="1173"/>
                    </a:lnTo>
                    <a:lnTo>
                      <a:pt x="312" y="1183"/>
                    </a:lnTo>
                    <a:lnTo>
                      <a:pt x="322" y="1193"/>
                    </a:lnTo>
                    <a:lnTo>
                      <a:pt x="342" y="1203"/>
                    </a:lnTo>
                    <a:lnTo>
                      <a:pt x="363" y="1203"/>
                    </a:lnTo>
                    <a:cubicBezTo>
                      <a:pt x="405" y="1214"/>
                      <a:pt x="436" y="1214"/>
                      <a:pt x="478" y="1214"/>
                    </a:cubicBezTo>
                    <a:lnTo>
                      <a:pt x="540" y="1203"/>
                    </a:lnTo>
                    <a:lnTo>
                      <a:pt x="644" y="1203"/>
                    </a:lnTo>
                    <a:cubicBezTo>
                      <a:pt x="757" y="1183"/>
                      <a:pt x="892" y="1162"/>
                      <a:pt x="1027" y="1120"/>
                    </a:cubicBezTo>
                    <a:cubicBezTo>
                      <a:pt x="1141" y="1079"/>
                      <a:pt x="1234" y="1037"/>
                      <a:pt x="1297" y="975"/>
                    </a:cubicBezTo>
                    <a:cubicBezTo>
                      <a:pt x="1370" y="913"/>
                      <a:pt x="1411" y="820"/>
                      <a:pt x="1400" y="737"/>
                    </a:cubicBezTo>
                    <a:cubicBezTo>
                      <a:pt x="1390" y="602"/>
                      <a:pt x="1297" y="488"/>
                      <a:pt x="1224" y="405"/>
                    </a:cubicBezTo>
                    <a:cubicBezTo>
                      <a:pt x="1151" y="332"/>
                      <a:pt x="1058" y="270"/>
                      <a:pt x="944" y="187"/>
                    </a:cubicBezTo>
                    <a:cubicBezTo>
                      <a:pt x="830" y="115"/>
                      <a:pt x="706" y="62"/>
                      <a:pt x="591" y="32"/>
                    </a:cubicBezTo>
                    <a:cubicBezTo>
                      <a:pt x="519" y="11"/>
                      <a:pt x="457" y="0"/>
                      <a:pt x="39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17"/>
              <p:cNvSpPr/>
              <p:nvPr/>
            </p:nvSpPr>
            <p:spPr>
              <a:xfrm>
                <a:off x="7028963" y="1931768"/>
                <a:ext cx="327002" cy="91304"/>
              </a:xfrm>
              <a:custGeom>
                <a:rect b="b" l="l" r="r" t="t"/>
                <a:pathLst>
                  <a:path extrusionOk="0" h="1240" w="4441">
                    <a:moveTo>
                      <a:pt x="73" y="1"/>
                    </a:moveTo>
                    <a:cubicBezTo>
                      <a:pt x="42" y="1"/>
                      <a:pt x="10" y="32"/>
                      <a:pt x="10" y="63"/>
                    </a:cubicBezTo>
                    <a:cubicBezTo>
                      <a:pt x="0" y="105"/>
                      <a:pt x="31" y="135"/>
                      <a:pt x="73" y="135"/>
                    </a:cubicBezTo>
                    <a:cubicBezTo>
                      <a:pt x="467" y="146"/>
                      <a:pt x="861" y="188"/>
                      <a:pt x="1255" y="250"/>
                    </a:cubicBezTo>
                    <a:lnTo>
                      <a:pt x="1234" y="250"/>
                    </a:lnTo>
                    <a:cubicBezTo>
                      <a:pt x="2313" y="437"/>
                      <a:pt x="3351" y="789"/>
                      <a:pt x="4346" y="1235"/>
                    </a:cubicBezTo>
                    <a:cubicBezTo>
                      <a:pt x="4352" y="1238"/>
                      <a:pt x="4359" y="1239"/>
                      <a:pt x="4364" y="1239"/>
                    </a:cubicBezTo>
                    <a:cubicBezTo>
                      <a:pt x="4378" y="1239"/>
                      <a:pt x="4391" y="1232"/>
                      <a:pt x="4399" y="1225"/>
                    </a:cubicBezTo>
                    <a:cubicBezTo>
                      <a:pt x="4419" y="1225"/>
                      <a:pt x="4429" y="1204"/>
                      <a:pt x="4429" y="1193"/>
                    </a:cubicBezTo>
                    <a:cubicBezTo>
                      <a:pt x="4440" y="1173"/>
                      <a:pt x="4440" y="1152"/>
                      <a:pt x="4429" y="1142"/>
                    </a:cubicBezTo>
                    <a:cubicBezTo>
                      <a:pt x="4419" y="1121"/>
                      <a:pt x="4409" y="1110"/>
                      <a:pt x="4388" y="1100"/>
                    </a:cubicBezTo>
                    <a:cubicBezTo>
                      <a:pt x="3029" y="499"/>
                      <a:pt x="1577" y="42"/>
                      <a:pt x="7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7"/>
              <p:cNvSpPr/>
              <p:nvPr/>
            </p:nvSpPr>
            <p:spPr>
              <a:xfrm>
                <a:off x="7018287" y="1982942"/>
                <a:ext cx="259775" cy="190561"/>
              </a:xfrm>
              <a:custGeom>
                <a:rect b="b" l="l" r="r" t="t"/>
                <a:pathLst>
                  <a:path extrusionOk="0" h="2588" w="3528">
                    <a:moveTo>
                      <a:pt x="83" y="0"/>
                    </a:moveTo>
                    <a:cubicBezTo>
                      <a:pt x="52" y="0"/>
                      <a:pt x="31" y="11"/>
                      <a:pt x="21" y="32"/>
                    </a:cubicBezTo>
                    <a:cubicBezTo>
                      <a:pt x="0" y="63"/>
                      <a:pt x="21" y="115"/>
                      <a:pt x="52" y="125"/>
                    </a:cubicBezTo>
                    <a:cubicBezTo>
                      <a:pt x="498" y="312"/>
                      <a:pt x="913" y="551"/>
                      <a:pt x="1307" y="820"/>
                    </a:cubicBezTo>
                    <a:lnTo>
                      <a:pt x="1296" y="810"/>
                    </a:lnTo>
                    <a:lnTo>
                      <a:pt x="1296" y="810"/>
                    </a:lnTo>
                    <a:cubicBezTo>
                      <a:pt x="2054" y="1328"/>
                      <a:pt x="2739" y="1941"/>
                      <a:pt x="3413" y="2573"/>
                    </a:cubicBezTo>
                    <a:cubicBezTo>
                      <a:pt x="3422" y="2582"/>
                      <a:pt x="3438" y="2587"/>
                      <a:pt x="3454" y="2587"/>
                    </a:cubicBezTo>
                    <a:cubicBezTo>
                      <a:pt x="3474" y="2587"/>
                      <a:pt x="3495" y="2580"/>
                      <a:pt x="3506" y="2563"/>
                    </a:cubicBezTo>
                    <a:cubicBezTo>
                      <a:pt x="3527" y="2542"/>
                      <a:pt x="3527" y="2490"/>
                      <a:pt x="3496" y="2469"/>
                    </a:cubicBezTo>
                    <a:cubicBezTo>
                      <a:pt x="2988" y="1992"/>
                      <a:pt x="2469" y="1515"/>
                      <a:pt x="1909" y="1090"/>
                    </a:cubicBezTo>
                    <a:cubicBezTo>
                      <a:pt x="1349" y="664"/>
                      <a:pt x="757" y="281"/>
                      <a:pt x="11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7"/>
              <p:cNvSpPr/>
              <p:nvPr/>
            </p:nvSpPr>
            <p:spPr>
              <a:xfrm>
                <a:off x="7054955" y="1964607"/>
                <a:ext cx="235992" cy="117297"/>
              </a:xfrm>
              <a:custGeom>
                <a:rect b="b" l="l" r="r" t="t"/>
                <a:pathLst>
                  <a:path extrusionOk="0" h="1593" w="3205">
                    <a:moveTo>
                      <a:pt x="72" y="0"/>
                    </a:moveTo>
                    <a:cubicBezTo>
                      <a:pt x="42" y="0"/>
                      <a:pt x="10" y="21"/>
                      <a:pt x="0" y="53"/>
                    </a:cubicBezTo>
                    <a:cubicBezTo>
                      <a:pt x="0" y="73"/>
                      <a:pt x="0" y="94"/>
                      <a:pt x="10" y="104"/>
                    </a:cubicBezTo>
                    <a:cubicBezTo>
                      <a:pt x="21" y="125"/>
                      <a:pt x="42" y="125"/>
                      <a:pt x="62" y="136"/>
                    </a:cubicBezTo>
                    <a:lnTo>
                      <a:pt x="498" y="260"/>
                    </a:lnTo>
                    <a:cubicBezTo>
                      <a:pt x="954" y="415"/>
                      <a:pt x="1390" y="602"/>
                      <a:pt x="1815" y="830"/>
                    </a:cubicBezTo>
                    <a:cubicBezTo>
                      <a:pt x="2261" y="1059"/>
                      <a:pt x="2686" y="1318"/>
                      <a:pt x="3112" y="1588"/>
                    </a:cubicBezTo>
                    <a:cubicBezTo>
                      <a:pt x="3115" y="1591"/>
                      <a:pt x="3120" y="1592"/>
                      <a:pt x="3125" y="1592"/>
                    </a:cubicBezTo>
                    <a:cubicBezTo>
                      <a:pt x="3136" y="1592"/>
                      <a:pt x="3150" y="1588"/>
                      <a:pt x="3164" y="1588"/>
                    </a:cubicBezTo>
                    <a:cubicBezTo>
                      <a:pt x="3174" y="1577"/>
                      <a:pt x="3195" y="1567"/>
                      <a:pt x="3205" y="1556"/>
                    </a:cubicBezTo>
                    <a:lnTo>
                      <a:pt x="3205" y="1494"/>
                    </a:lnTo>
                    <a:lnTo>
                      <a:pt x="3174" y="1463"/>
                    </a:lnTo>
                    <a:cubicBezTo>
                      <a:pt x="2686" y="1152"/>
                      <a:pt x="2199" y="862"/>
                      <a:pt x="1691" y="613"/>
                    </a:cubicBezTo>
                    <a:cubicBezTo>
                      <a:pt x="1172" y="353"/>
                      <a:pt x="632" y="146"/>
                      <a:pt x="8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7"/>
              <p:cNvSpPr/>
              <p:nvPr/>
            </p:nvSpPr>
            <p:spPr>
              <a:xfrm>
                <a:off x="6508094" y="1565158"/>
                <a:ext cx="229881" cy="198955"/>
              </a:xfrm>
              <a:custGeom>
                <a:rect b="b" l="l" r="r" t="t"/>
                <a:pathLst>
                  <a:path extrusionOk="0" h="2702" w="3122">
                    <a:moveTo>
                      <a:pt x="62" y="1"/>
                    </a:moveTo>
                    <a:cubicBezTo>
                      <a:pt x="42" y="1"/>
                      <a:pt x="21" y="11"/>
                      <a:pt x="21" y="22"/>
                    </a:cubicBezTo>
                    <a:cubicBezTo>
                      <a:pt x="10" y="31"/>
                      <a:pt x="0" y="52"/>
                      <a:pt x="0" y="63"/>
                    </a:cubicBezTo>
                    <a:cubicBezTo>
                      <a:pt x="0" y="84"/>
                      <a:pt x="10" y="94"/>
                      <a:pt x="31" y="104"/>
                    </a:cubicBezTo>
                    <a:cubicBezTo>
                      <a:pt x="861" y="612"/>
                      <a:pt x="1649" y="1193"/>
                      <a:pt x="2334" y="1889"/>
                    </a:cubicBezTo>
                    <a:lnTo>
                      <a:pt x="2324" y="1878"/>
                    </a:lnTo>
                    <a:lnTo>
                      <a:pt x="2324" y="1878"/>
                    </a:lnTo>
                    <a:cubicBezTo>
                      <a:pt x="2562" y="2127"/>
                      <a:pt x="2801" y="2397"/>
                      <a:pt x="3008" y="2677"/>
                    </a:cubicBezTo>
                    <a:cubicBezTo>
                      <a:pt x="3020" y="2694"/>
                      <a:pt x="3037" y="2701"/>
                      <a:pt x="3054" y="2701"/>
                    </a:cubicBezTo>
                    <a:cubicBezTo>
                      <a:pt x="3068" y="2701"/>
                      <a:pt x="3082" y="2696"/>
                      <a:pt x="3091" y="2687"/>
                    </a:cubicBezTo>
                    <a:cubicBezTo>
                      <a:pt x="3122" y="2677"/>
                      <a:pt x="3122" y="2636"/>
                      <a:pt x="3112" y="2604"/>
                    </a:cubicBezTo>
                    <a:lnTo>
                      <a:pt x="3101" y="2604"/>
                    </a:lnTo>
                    <a:cubicBezTo>
                      <a:pt x="2313" y="1536"/>
                      <a:pt x="1234" y="695"/>
                      <a:pt x="104" y="11"/>
                    </a:cubicBezTo>
                    <a:cubicBezTo>
                      <a:pt x="83" y="1"/>
                      <a:pt x="72" y="1"/>
                      <a:pt x="6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7"/>
              <p:cNvSpPr/>
              <p:nvPr/>
            </p:nvSpPr>
            <p:spPr>
              <a:xfrm>
                <a:off x="6436966" y="1698651"/>
                <a:ext cx="268980" cy="99036"/>
              </a:xfrm>
              <a:custGeom>
                <a:rect b="b" l="l" r="r" t="t"/>
                <a:pathLst>
                  <a:path extrusionOk="0" h="1345" w="3653">
                    <a:moveTo>
                      <a:pt x="68" y="0"/>
                    </a:moveTo>
                    <a:cubicBezTo>
                      <a:pt x="43" y="0"/>
                      <a:pt x="20" y="19"/>
                      <a:pt x="12" y="44"/>
                    </a:cubicBezTo>
                    <a:cubicBezTo>
                      <a:pt x="1" y="76"/>
                      <a:pt x="22" y="117"/>
                      <a:pt x="53" y="117"/>
                    </a:cubicBezTo>
                    <a:cubicBezTo>
                      <a:pt x="852" y="293"/>
                      <a:pt x="1651" y="480"/>
                      <a:pt x="2418" y="770"/>
                    </a:cubicBezTo>
                    <a:lnTo>
                      <a:pt x="2407" y="770"/>
                    </a:lnTo>
                    <a:cubicBezTo>
                      <a:pt x="2802" y="926"/>
                      <a:pt x="3196" y="1113"/>
                      <a:pt x="3559" y="1341"/>
                    </a:cubicBezTo>
                    <a:cubicBezTo>
                      <a:pt x="3564" y="1344"/>
                      <a:pt x="3571" y="1345"/>
                      <a:pt x="3578" y="1345"/>
                    </a:cubicBezTo>
                    <a:cubicBezTo>
                      <a:pt x="3599" y="1345"/>
                      <a:pt x="3627" y="1333"/>
                      <a:pt x="3642" y="1310"/>
                    </a:cubicBezTo>
                    <a:cubicBezTo>
                      <a:pt x="3652" y="1289"/>
                      <a:pt x="3652" y="1268"/>
                      <a:pt x="3632" y="1247"/>
                    </a:cubicBezTo>
                    <a:cubicBezTo>
                      <a:pt x="3632" y="1237"/>
                      <a:pt x="3622" y="1237"/>
                      <a:pt x="3611" y="1227"/>
                    </a:cubicBezTo>
                    <a:cubicBezTo>
                      <a:pt x="3082" y="895"/>
                      <a:pt x="2501" y="657"/>
                      <a:pt x="1910" y="459"/>
                    </a:cubicBezTo>
                    <a:cubicBezTo>
                      <a:pt x="1308" y="272"/>
                      <a:pt x="696" y="127"/>
                      <a:pt x="84" y="3"/>
                    </a:cubicBezTo>
                    <a:cubicBezTo>
                      <a:pt x="79" y="1"/>
                      <a:pt x="73" y="0"/>
                      <a:pt x="6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7"/>
              <p:cNvSpPr/>
              <p:nvPr/>
            </p:nvSpPr>
            <p:spPr>
              <a:xfrm>
                <a:off x="6498080" y="1641955"/>
                <a:ext cx="203226" cy="120389"/>
              </a:xfrm>
              <a:custGeom>
                <a:rect b="b" l="l" r="r" t="t"/>
                <a:pathLst>
                  <a:path extrusionOk="0" h="1635" w="2760">
                    <a:moveTo>
                      <a:pt x="60" y="1"/>
                    </a:moveTo>
                    <a:cubicBezTo>
                      <a:pt x="55" y="1"/>
                      <a:pt x="49" y="2"/>
                      <a:pt x="42" y="5"/>
                    </a:cubicBezTo>
                    <a:cubicBezTo>
                      <a:pt x="32" y="5"/>
                      <a:pt x="12" y="16"/>
                      <a:pt x="12" y="37"/>
                    </a:cubicBezTo>
                    <a:cubicBezTo>
                      <a:pt x="1" y="47"/>
                      <a:pt x="1" y="67"/>
                      <a:pt x="1" y="78"/>
                    </a:cubicBezTo>
                    <a:cubicBezTo>
                      <a:pt x="1" y="88"/>
                      <a:pt x="12" y="109"/>
                      <a:pt x="32" y="120"/>
                    </a:cubicBezTo>
                    <a:cubicBezTo>
                      <a:pt x="436" y="286"/>
                      <a:pt x="851" y="461"/>
                      <a:pt x="1246" y="680"/>
                    </a:cubicBezTo>
                    <a:cubicBezTo>
                      <a:pt x="1619" y="876"/>
                      <a:pt x="1982" y="1105"/>
                      <a:pt x="2324" y="1364"/>
                    </a:cubicBezTo>
                    <a:cubicBezTo>
                      <a:pt x="2439" y="1447"/>
                      <a:pt x="2543" y="1530"/>
                      <a:pt x="2646" y="1613"/>
                    </a:cubicBezTo>
                    <a:cubicBezTo>
                      <a:pt x="2656" y="1623"/>
                      <a:pt x="2667" y="1634"/>
                      <a:pt x="2688" y="1634"/>
                    </a:cubicBezTo>
                    <a:cubicBezTo>
                      <a:pt x="2709" y="1634"/>
                      <a:pt x="2719" y="1623"/>
                      <a:pt x="2729" y="1613"/>
                    </a:cubicBezTo>
                    <a:cubicBezTo>
                      <a:pt x="2750" y="1593"/>
                      <a:pt x="2760" y="1561"/>
                      <a:pt x="2739" y="1540"/>
                    </a:cubicBezTo>
                    <a:cubicBezTo>
                      <a:pt x="2739" y="1530"/>
                      <a:pt x="2739" y="1530"/>
                      <a:pt x="2729" y="1530"/>
                    </a:cubicBezTo>
                    <a:cubicBezTo>
                      <a:pt x="2335" y="1198"/>
                      <a:pt x="1909" y="908"/>
                      <a:pt x="1464" y="659"/>
                    </a:cubicBezTo>
                    <a:cubicBezTo>
                      <a:pt x="1017" y="410"/>
                      <a:pt x="561" y="203"/>
                      <a:pt x="95" y="5"/>
                    </a:cubicBezTo>
                    <a:cubicBezTo>
                      <a:pt x="81" y="5"/>
                      <a:pt x="71" y="1"/>
                      <a:pt x="6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7"/>
              <p:cNvSpPr/>
              <p:nvPr/>
            </p:nvSpPr>
            <p:spPr>
              <a:xfrm>
                <a:off x="6722656" y="2296096"/>
                <a:ext cx="310140" cy="304397"/>
              </a:xfrm>
              <a:custGeom>
                <a:rect b="b" l="l" r="r" t="t"/>
                <a:pathLst>
                  <a:path extrusionOk="0" h="4134" w="4212">
                    <a:moveTo>
                      <a:pt x="2916" y="0"/>
                    </a:moveTo>
                    <a:cubicBezTo>
                      <a:pt x="2874" y="11"/>
                      <a:pt x="2843" y="11"/>
                      <a:pt x="2812" y="21"/>
                    </a:cubicBezTo>
                    <a:cubicBezTo>
                      <a:pt x="2729" y="53"/>
                      <a:pt x="2656" y="83"/>
                      <a:pt x="2594" y="115"/>
                    </a:cubicBezTo>
                    <a:cubicBezTo>
                      <a:pt x="2428" y="208"/>
                      <a:pt x="2273" y="332"/>
                      <a:pt x="2096" y="519"/>
                    </a:cubicBezTo>
                    <a:cubicBezTo>
                      <a:pt x="1982" y="644"/>
                      <a:pt x="1878" y="779"/>
                      <a:pt x="1775" y="913"/>
                    </a:cubicBezTo>
                    <a:cubicBezTo>
                      <a:pt x="1681" y="1028"/>
                      <a:pt x="1588" y="1141"/>
                      <a:pt x="1484" y="1256"/>
                    </a:cubicBezTo>
                    <a:cubicBezTo>
                      <a:pt x="1556" y="1028"/>
                      <a:pt x="1556" y="809"/>
                      <a:pt x="1494" y="613"/>
                    </a:cubicBezTo>
                    <a:cubicBezTo>
                      <a:pt x="1484" y="551"/>
                      <a:pt x="1453" y="498"/>
                      <a:pt x="1422" y="457"/>
                    </a:cubicBezTo>
                    <a:cubicBezTo>
                      <a:pt x="1390" y="405"/>
                      <a:pt x="1349" y="364"/>
                      <a:pt x="1287" y="332"/>
                    </a:cubicBezTo>
                    <a:cubicBezTo>
                      <a:pt x="1256" y="312"/>
                      <a:pt x="1204" y="302"/>
                      <a:pt x="1162" y="291"/>
                    </a:cubicBezTo>
                    <a:cubicBezTo>
                      <a:pt x="1132" y="291"/>
                      <a:pt x="1100" y="291"/>
                      <a:pt x="1079" y="302"/>
                    </a:cubicBezTo>
                    <a:cubicBezTo>
                      <a:pt x="1049" y="302"/>
                      <a:pt x="1017" y="302"/>
                      <a:pt x="996" y="312"/>
                    </a:cubicBezTo>
                    <a:cubicBezTo>
                      <a:pt x="872" y="353"/>
                      <a:pt x="768" y="447"/>
                      <a:pt x="717" y="519"/>
                    </a:cubicBezTo>
                    <a:cubicBezTo>
                      <a:pt x="675" y="561"/>
                      <a:pt x="634" y="613"/>
                      <a:pt x="602" y="685"/>
                    </a:cubicBezTo>
                    <a:cubicBezTo>
                      <a:pt x="561" y="758"/>
                      <a:pt x="540" y="830"/>
                      <a:pt x="509" y="913"/>
                    </a:cubicBezTo>
                    <a:cubicBezTo>
                      <a:pt x="457" y="1079"/>
                      <a:pt x="415" y="1245"/>
                      <a:pt x="385" y="1411"/>
                    </a:cubicBezTo>
                    <a:cubicBezTo>
                      <a:pt x="343" y="1588"/>
                      <a:pt x="312" y="1764"/>
                      <a:pt x="249" y="1941"/>
                    </a:cubicBezTo>
                    <a:cubicBezTo>
                      <a:pt x="239" y="1971"/>
                      <a:pt x="229" y="2003"/>
                      <a:pt x="208" y="2024"/>
                    </a:cubicBezTo>
                    <a:cubicBezTo>
                      <a:pt x="198" y="2054"/>
                      <a:pt x="198" y="2065"/>
                      <a:pt x="187" y="2086"/>
                    </a:cubicBezTo>
                    <a:cubicBezTo>
                      <a:pt x="146" y="2169"/>
                      <a:pt x="115" y="2241"/>
                      <a:pt x="63" y="2303"/>
                    </a:cubicBezTo>
                    <a:cubicBezTo>
                      <a:pt x="53" y="2324"/>
                      <a:pt x="42" y="2335"/>
                      <a:pt x="32" y="2355"/>
                    </a:cubicBezTo>
                    <a:cubicBezTo>
                      <a:pt x="11" y="2376"/>
                      <a:pt x="0" y="2407"/>
                      <a:pt x="0" y="2428"/>
                    </a:cubicBezTo>
                    <a:cubicBezTo>
                      <a:pt x="0" y="2459"/>
                      <a:pt x="11" y="2480"/>
                      <a:pt x="32" y="2501"/>
                    </a:cubicBezTo>
                    <a:lnTo>
                      <a:pt x="94" y="2531"/>
                    </a:lnTo>
                    <a:cubicBezTo>
                      <a:pt x="94" y="2594"/>
                      <a:pt x="104" y="2677"/>
                      <a:pt x="104" y="2739"/>
                    </a:cubicBezTo>
                    <a:cubicBezTo>
                      <a:pt x="136" y="2988"/>
                      <a:pt x="229" y="3237"/>
                      <a:pt x="364" y="3455"/>
                    </a:cubicBezTo>
                    <a:cubicBezTo>
                      <a:pt x="498" y="3672"/>
                      <a:pt x="685" y="3849"/>
                      <a:pt x="893" y="3953"/>
                    </a:cubicBezTo>
                    <a:cubicBezTo>
                      <a:pt x="924" y="3963"/>
                      <a:pt x="955" y="3984"/>
                      <a:pt x="996" y="3994"/>
                    </a:cubicBezTo>
                    <a:cubicBezTo>
                      <a:pt x="986" y="4004"/>
                      <a:pt x="986" y="4015"/>
                      <a:pt x="986" y="4036"/>
                    </a:cubicBezTo>
                    <a:cubicBezTo>
                      <a:pt x="986" y="4067"/>
                      <a:pt x="996" y="4087"/>
                      <a:pt x="1017" y="4108"/>
                    </a:cubicBezTo>
                    <a:cubicBezTo>
                      <a:pt x="1032" y="4123"/>
                      <a:pt x="1053" y="4133"/>
                      <a:pt x="1071" y="4133"/>
                    </a:cubicBezTo>
                    <a:cubicBezTo>
                      <a:pt x="1078" y="4133"/>
                      <a:pt x="1084" y="4132"/>
                      <a:pt x="1090" y="4129"/>
                    </a:cubicBezTo>
                    <a:lnTo>
                      <a:pt x="1162" y="4129"/>
                    </a:lnTo>
                    <a:cubicBezTo>
                      <a:pt x="1515" y="4087"/>
                      <a:pt x="1878" y="3994"/>
                      <a:pt x="2252" y="3849"/>
                    </a:cubicBezTo>
                    <a:cubicBezTo>
                      <a:pt x="2531" y="3735"/>
                      <a:pt x="2812" y="3579"/>
                      <a:pt x="3092" y="3382"/>
                    </a:cubicBezTo>
                    <a:cubicBezTo>
                      <a:pt x="3393" y="3175"/>
                      <a:pt x="3652" y="2946"/>
                      <a:pt x="3838" y="2708"/>
                    </a:cubicBezTo>
                    <a:cubicBezTo>
                      <a:pt x="3953" y="2584"/>
                      <a:pt x="4036" y="2448"/>
                      <a:pt x="4098" y="2314"/>
                    </a:cubicBezTo>
                    <a:cubicBezTo>
                      <a:pt x="4119" y="2262"/>
                      <a:pt x="4150" y="2199"/>
                      <a:pt x="4170" y="2127"/>
                    </a:cubicBezTo>
                    <a:cubicBezTo>
                      <a:pt x="4191" y="2075"/>
                      <a:pt x="4202" y="2024"/>
                      <a:pt x="4202" y="1982"/>
                    </a:cubicBezTo>
                    <a:cubicBezTo>
                      <a:pt x="4212" y="1888"/>
                      <a:pt x="4202" y="1816"/>
                      <a:pt x="4160" y="1764"/>
                    </a:cubicBezTo>
                    <a:cubicBezTo>
                      <a:pt x="4129" y="1712"/>
                      <a:pt x="4067" y="1671"/>
                      <a:pt x="4004" y="1660"/>
                    </a:cubicBezTo>
                    <a:cubicBezTo>
                      <a:pt x="3963" y="1650"/>
                      <a:pt x="3921" y="1650"/>
                      <a:pt x="3870" y="1650"/>
                    </a:cubicBezTo>
                    <a:cubicBezTo>
                      <a:pt x="3849" y="1660"/>
                      <a:pt x="3818" y="1660"/>
                      <a:pt x="3787" y="1671"/>
                    </a:cubicBezTo>
                    <a:cubicBezTo>
                      <a:pt x="3704" y="1681"/>
                      <a:pt x="3631" y="1712"/>
                      <a:pt x="3559" y="1743"/>
                    </a:cubicBezTo>
                    <a:cubicBezTo>
                      <a:pt x="3497" y="1764"/>
                      <a:pt x="3434" y="1795"/>
                      <a:pt x="3382" y="1826"/>
                    </a:cubicBezTo>
                    <a:cubicBezTo>
                      <a:pt x="3455" y="1743"/>
                      <a:pt x="3527" y="1660"/>
                      <a:pt x="3590" y="1577"/>
                    </a:cubicBezTo>
                    <a:cubicBezTo>
                      <a:pt x="3663" y="1484"/>
                      <a:pt x="3735" y="1390"/>
                      <a:pt x="3808" y="1287"/>
                    </a:cubicBezTo>
                    <a:cubicBezTo>
                      <a:pt x="3870" y="1194"/>
                      <a:pt x="3912" y="1111"/>
                      <a:pt x="3953" y="1028"/>
                    </a:cubicBezTo>
                    <a:cubicBezTo>
                      <a:pt x="4057" y="830"/>
                      <a:pt x="4067" y="685"/>
                      <a:pt x="3994" y="571"/>
                    </a:cubicBezTo>
                    <a:cubicBezTo>
                      <a:pt x="3953" y="519"/>
                      <a:pt x="3891" y="478"/>
                      <a:pt x="3808" y="457"/>
                    </a:cubicBezTo>
                    <a:cubicBezTo>
                      <a:pt x="3779" y="450"/>
                      <a:pt x="3749" y="442"/>
                      <a:pt x="3716" y="442"/>
                    </a:cubicBezTo>
                    <a:cubicBezTo>
                      <a:pt x="3702" y="442"/>
                      <a:pt x="3688" y="444"/>
                      <a:pt x="3673" y="447"/>
                    </a:cubicBezTo>
                    <a:cubicBezTo>
                      <a:pt x="3642" y="447"/>
                      <a:pt x="3600" y="457"/>
                      <a:pt x="3548" y="478"/>
                    </a:cubicBezTo>
                    <a:cubicBezTo>
                      <a:pt x="3465" y="509"/>
                      <a:pt x="3382" y="551"/>
                      <a:pt x="3289" y="623"/>
                    </a:cubicBezTo>
                    <a:cubicBezTo>
                      <a:pt x="3227" y="675"/>
                      <a:pt x="3154" y="737"/>
                      <a:pt x="3071" y="820"/>
                    </a:cubicBezTo>
                    <a:cubicBezTo>
                      <a:pt x="3112" y="747"/>
                      <a:pt x="3133" y="664"/>
                      <a:pt x="3165" y="592"/>
                    </a:cubicBezTo>
                    <a:cubicBezTo>
                      <a:pt x="3195" y="498"/>
                      <a:pt x="3206" y="405"/>
                      <a:pt x="3216" y="322"/>
                    </a:cubicBezTo>
                    <a:cubicBezTo>
                      <a:pt x="3216" y="239"/>
                      <a:pt x="3206" y="166"/>
                      <a:pt x="3175" y="115"/>
                    </a:cubicBezTo>
                    <a:cubicBezTo>
                      <a:pt x="3154" y="73"/>
                      <a:pt x="3123" y="53"/>
                      <a:pt x="3092" y="32"/>
                    </a:cubicBezTo>
                    <a:cubicBezTo>
                      <a:pt x="3061" y="11"/>
                      <a:pt x="3009" y="0"/>
                      <a:pt x="2967" y="0"/>
                    </a:cubicBezTo>
                    <a:close/>
                  </a:path>
                </a:pathLst>
              </a:custGeom>
              <a:solidFill>
                <a:srgbClr val="ECAA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7"/>
              <p:cNvSpPr/>
              <p:nvPr/>
            </p:nvSpPr>
            <p:spPr>
              <a:xfrm>
                <a:off x="6785317" y="2419060"/>
                <a:ext cx="247479" cy="181872"/>
              </a:xfrm>
              <a:custGeom>
                <a:rect b="b" l="l" r="r" t="t"/>
                <a:pathLst>
                  <a:path extrusionOk="0" h="2470" w="3361">
                    <a:moveTo>
                      <a:pt x="3206" y="1"/>
                    </a:moveTo>
                    <a:cubicBezTo>
                      <a:pt x="3195" y="84"/>
                      <a:pt x="3174" y="156"/>
                      <a:pt x="3153" y="229"/>
                    </a:cubicBezTo>
                    <a:cubicBezTo>
                      <a:pt x="3102" y="384"/>
                      <a:pt x="3029" y="540"/>
                      <a:pt x="2936" y="675"/>
                    </a:cubicBezTo>
                    <a:cubicBezTo>
                      <a:pt x="2739" y="965"/>
                      <a:pt x="2469" y="1204"/>
                      <a:pt x="2178" y="1401"/>
                    </a:cubicBezTo>
                    <a:cubicBezTo>
                      <a:pt x="1961" y="1546"/>
                      <a:pt x="1733" y="1671"/>
                      <a:pt x="1494" y="1785"/>
                    </a:cubicBezTo>
                    <a:cubicBezTo>
                      <a:pt x="1245" y="1889"/>
                      <a:pt x="996" y="1992"/>
                      <a:pt x="737" y="2065"/>
                    </a:cubicBezTo>
                    <a:cubicBezTo>
                      <a:pt x="509" y="2138"/>
                      <a:pt x="270" y="2210"/>
                      <a:pt x="21" y="2251"/>
                    </a:cubicBezTo>
                    <a:cubicBezTo>
                      <a:pt x="11" y="2262"/>
                      <a:pt x="11" y="2262"/>
                      <a:pt x="0" y="2262"/>
                    </a:cubicBezTo>
                    <a:cubicBezTo>
                      <a:pt x="11" y="2272"/>
                      <a:pt x="21" y="2272"/>
                      <a:pt x="42" y="2283"/>
                    </a:cubicBezTo>
                    <a:cubicBezTo>
                      <a:pt x="73" y="2293"/>
                      <a:pt x="104" y="2314"/>
                      <a:pt x="135" y="2324"/>
                    </a:cubicBezTo>
                    <a:cubicBezTo>
                      <a:pt x="135" y="2334"/>
                      <a:pt x="125" y="2345"/>
                      <a:pt x="125" y="2366"/>
                    </a:cubicBezTo>
                    <a:cubicBezTo>
                      <a:pt x="135" y="2397"/>
                      <a:pt x="145" y="2417"/>
                      <a:pt x="166" y="2438"/>
                    </a:cubicBezTo>
                    <a:cubicBezTo>
                      <a:pt x="187" y="2459"/>
                      <a:pt x="208" y="2470"/>
                      <a:pt x="228" y="2470"/>
                    </a:cubicBezTo>
                    <a:lnTo>
                      <a:pt x="281" y="2459"/>
                    </a:lnTo>
                    <a:lnTo>
                      <a:pt x="311" y="2459"/>
                    </a:lnTo>
                    <a:cubicBezTo>
                      <a:pt x="664" y="2417"/>
                      <a:pt x="1027" y="2324"/>
                      <a:pt x="1401" y="2179"/>
                    </a:cubicBezTo>
                    <a:cubicBezTo>
                      <a:pt x="1680" y="2065"/>
                      <a:pt x="1961" y="1909"/>
                      <a:pt x="2241" y="1723"/>
                    </a:cubicBezTo>
                    <a:cubicBezTo>
                      <a:pt x="2552" y="1505"/>
                      <a:pt x="2801" y="1276"/>
                      <a:pt x="2998" y="1038"/>
                    </a:cubicBezTo>
                    <a:cubicBezTo>
                      <a:pt x="3102" y="914"/>
                      <a:pt x="3185" y="778"/>
                      <a:pt x="3247" y="644"/>
                    </a:cubicBezTo>
                    <a:cubicBezTo>
                      <a:pt x="3268" y="592"/>
                      <a:pt x="3299" y="540"/>
                      <a:pt x="3319" y="457"/>
                    </a:cubicBezTo>
                    <a:cubicBezTo>
                      <a:pt x="3340" y="405"/>
                      <a:pt x="3351" y="354"/>
                      <a:pt x="3351" y="312"/>
                    </a:cubicBezTo>
                    <a:cubicBezTo>
                      <a:pt x="3361" y="218"/>
                      <a:pt x="3351" y="146"/>
                      <a:pt x="3309" y="94"/>
                    </a:cubicBezTo>
                    <a:cubicBezTo>
                      <a:pt x="3289" y="52"/>
                      <a:pt x="3247" y="22"/>
                      <a:pt x="3206" y="1"/>
                    </a:cubicBezTo>
                    <a:close/>
                  </a:path>
                </a:pathLst>
              </a:custGeom>
              <a:solidFill>
                <a:srgbClr val="E1A2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7"/>
              <p:cNvSpPr/>
              <p:nvPr/>
            </p:nvSpPr>
            <p:spPr>
              <a:xfrm>
                <a:off x="6876914" y="2362585"/>
                <a:ext cx="68110" cy="64723"/>
              </a:xfrm>
              <a:custGeom>
                <a:rect b="b" l="l" r="r" t="t"/>
                <a:pathLst>
                  <a:path extrusionOk="0" h="879" w="925">
                    <a:moveTo>
                      <a:pt x="883" y="0"/>
                    </a:moveTo>
                    <a:cubicBezTo>
                      <a:pt x="872" y="0"/>
                      <a:pt x="862" y="0"/>
                      <a:pt x="851" y="10"/>
                    </a:cubicBezTo>
                    <a:cubicBezTo>
                      <a:pt x="738" y="155"/>
                      <a:pt x="613" y="291"/>
                      <a:pt x="478" y="415"/>
                    </a:cubicBezTo>
                    <a:lnTo>
                      <a:pt x="489" y="405"/>
                    </a:lnTo>
                    <a:lnTo>
                      <a:pt x="489" y="405"/>
                    </a:lnTo>
                    <a:cubicBezTo>
                      <a:pt x="343" y="550"/>
                      <a:pt x="187" y="685"/>
                      <a:pt x="22" y="799"/>
                    </a:cubicBezTo>
                    <a:cubicBezTo>
                      <a:pt x="1" y="809"/>
                      <a:pt x="1" y="840"/>
                      <a:pt x="12" y="861"/>
                    </a:cubicBezTo>
                    <a:cubicBezTo>
                      <a:pt x="24" y="873"/>
                      <a:pt x="40" y="878"/>
                      <a:pt x="55" y="878"/>
                    </a:cubicBezTo>
                    <a:cubicBezTo>
                      <a:pt x="65" y="878"/>
                      <a:pt x="75" y="876"/>
                      <a:pt x="84" y="872"/>
                    </a:cubicBezTo>
                    <a:cubicBezTo>
                      <a:pt x="146" y="809"/>
                      <a:pt x="219" y="747"/>
                      <a:pt x="291" y="685"/>
                    </a:cubicBezTo>
                    <a:cubicBezTo>
                      <a:pt x="364" y="623"/>
                      <a:pt x="436" y="550"/>
                      <a:pt x="510" y="477"/>
                    </a:cubicBezTo>
                    <a:cubicBezTo>
                      <a:pt x="644" y="342"/>
                      <a:pt x="779" y="197"/>
                      <a:pt x="914" y="52"/>
                    </a:cubicBezTo>
                    <a:cubicBezTo>
                      <a:pt x="924" y="42"/>
                      <a:pt x="914" y="21"/>
                      <a:pt x="904" y="10"/>
                    </a:cubicBezTo>
                    <a:cubicBezTo>
                      <a:pt x="893" y="0"/>
                      <a:pt x="893" y="0"/>
                      <a:pt x="883" y="0"/>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7"/>
              <p:cNvSpPr/>
              <p:nvPr/>
            </p:nvSpPr>
            <p:spPr>
              <a:xfrm>
                <a:off x="6915129" y="2429810"/>
                <a:ext cx="60452" cy="50954"/>
              </a:xfrm>
              <a:custGeom>
                <a:rect b="b" l="l" r="r" t="t"/>
                <a:pathLst>
                  <a:path extrusionOk="0" h="692" w="821">
                    <a:moveTo>
                      <a:pt x="768" y="0"/>
                    </a:moveTo>
                    <a:cubicBezTo>
                      <a:pt x="758" y="0"/>
                      <a:pt x="747" y="0"/>
                      <a:pt x="737" y="10"/>
                    </a:cubicBezTo>
                    <a:cubicBezTo>
                      <a:pt x="727" y="31"/>
                      <a:pt x="717" y="42"/>
                      <a:pt x="696" y="62"/>
                    </a:cubicBezTo>
                    <a:lnTo>
                      <a:pt x="696" y="52"/>
                    </a:lnTo>
                    <a:cubicBezTo>
                      <a:pt x="498" y="259"/>
                      <a:pt x="270" y="436"/>
                      <a:pt x="32" y="591"/>
                    </a:cubicBezTo>
                    <a:cubicBezTo>
                      <a:pt x="11" y="612"/>
                      <a:pt x="0" y="653"/>
                      <a:pt x="21" y="674"/>
                    </a:cubicBezTo>
                    <a:cubicBezTo>
                      <a:pt x="33" y="686"/>
                      <a:pt x="49" y="691"/>
                      <a:pt x="65" y="691"/>
                    </a:cubicBezTo>
                    <a:cubicBezTo>
                      <a:pt x="75" y="691"/>
                      <a:pt x="86" y="689"/>
                      <a:pt x="94" y="685"/>
                    </a:cubicBezTo>
                    <a:cubicBezTo>
                      <a:pt x="229" y="591"/>
                      <a:pt x="343" y="498"/>
                      <a:pt x="457" y="394"/>
                    </a:cubicBezTo>
                    <a:cubicBezTo>
                      <a:pt x="581" y="291"/>
                      <a:pt x="696" y="176"/>
                      <a:pt x="800" y="62"/>
                    </a:cubicBezTo>
                    <a:cubicBezTo>
                      <a:pt x="820" y="42"/>
                      <a:pt x="810" y="21"/>
                      <a:pt x="800" y="0"/>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7"/>
              <p:cNvSpPr/>
              <p:nvPr/>
            </p:nvSpPr>
            <p:spPr>
              <a:xfrm>
                <a:off x="6737898" y="2315976"/>
                <a:ext cx="101686" cy="130698"/>
              </a:xfrm>
              <a:custGeom>
                <a:rect b="b" l="l" r="r" t="t"/>
                <a:pathLst>
                  <a:path extrusionOk="0" h="1775" w="1381">
                    <a:moveTo>
                      <a:pt x="893" y="0"/>
                    </a:moveTo>
                    <a:cubicBezTo>
                      <a:pt x="862" y="0"/>
                      <a:pt x="842" y="11"/>
                      <a:pt x="810" y="21"/>
                    </a:cubicBezTo>
                    <a:cubicBezTo>
                      <a:pt x="759" y="32"/>
                      <a:pt x="706" y="62"/>
                      <a:pt x="665" y="83"/>
                    </a:cubicBezTo>
                    <a:cubicBezTo>
                      <a:pt x="561" y="166"/>
                      <a:pt x="478" y="260"/>
                      <a:pt x="416" y="364"/>
                    </a:cubicBezTo>
                    <a:cubicBezTo>
                      <a:pt x="333" y="498"/>
                      <a:pt x="281" y="643"/>
                      <a:pt x="229" y="788"/>
                    </a:cubicBezTo>
                    <a:cubicBezTo>
                      <a:pt x="188" y="944"/>
                      <a:pt x="157" y="1100"/>
                      <a:pt x="125" y="1256"/>
                    </a:cubicBezTo>
                    <a:cubicBezTo>
                      <a:pt x="95" y="1411"/>
                      <a:pt x="53" y="1567"/>
                      <a:pt x="1" y="1722"/>
                    </a:cubicBezTo>
                    <a:cubicBezTo>
                      <a:pt x="1" y="1743"/>
                      <a:pt x="12" y="1763"/>
                      <a:pt x="22" y="1774"/>
                    </a:cubicBezTo>
                    <a:cubicBezTo>
                      <a:pt x="42" y="1774"/>
                      <a:pt x="63" y="1763"/>
                      <a:pt x="74" y="1754"/>
                    </a:cubicBezTo>
                    <a:cubicBezTo>
                      <a:pt x="208" y="1349"/>
                      <a:pt x="229" y="924"/>
                      <a:pt x="416" y="550"/>
                    </a:cubicBezTo>
                    <a:cubicBezTo>
                      <a:pt x="457" y="456"/>
                      <a:pt x="520" y="374"/>
                      <a:pt x="582" y="291"/>
                    </a:cubicBezTo>
                    <a:cubicBezTo>
                      <a:pt x="623" y="249"/>
                      <a:pt x="665" y="208"/>
                      <a:pt x="717" y="177"/>
                    </a:cubicBezTo>
                    <a:cubicBezTo>
                      <a:pt x="748" y="156"/>
                      <a:pt x="789" y="135"/>
                      <a:pt x="821" y="125"/>
                    </a:cubicBezTo>
                    <a:cubicBezTo>
                      <a:pt x="852" y="115"/>
                      <a:pt x="872" y="104"/>
                      <a:pt x="904" y="104"/>
                    </a:cubicBezTo>
                    <a:cubicBezTo>
                      <a:pt x="925" y="104"/>
                      <a:pt x="945" y="104"/>
                      <a:pt x="966" y="115"/>
                    </a:cubicBezTo>
                    <a:cubicBezTo>
                      <a:pt x="987" y="115"/>
                      <a:pt x="1008" y="125"/>
                      <a:pt x="1028" y="125"/>
                    </a:cubicBezTo>
                    <a:cubicBezTo>
                      <a:pt x="1049" y="145"/>
                      <a:pt x="1070" y="156"/>
                      <a:pt x="1091" y="166"/>
                    </a:cubicBezTo>
                    <a:cubicBezTo>
                      <a:pt x="1111" y="198"/>
                      <a:pt x="1132" y="218"/>
                      <a:pt x="1153" y="249"/>
                    </a:cubicBezTo>
                    <a:cubicBezTo>
                      <a:pt x="1183" y="291"/>
                      <a:pt x="1204" y="332"/>
                      <a:pt x="1215" y="374"/>
                    </a:cubicBezTo>
                    <a:cubicBezTo>
                      <a:pt x="1225" y="415"/>
                      <a:pt x="1236" y="447"/>
                      <a:pt x="1246" y="477"/>
                    </a:cubicBezTo>
                    <a:cubicBezTo>
                      <a:pt x="1256" y="509"/>
                      <a:pt x="1256" y="550"/>
                      <a:pt x="1256" y="581"/>
                    </a:cubicBezTo>
                    <a:cubicBezTo>
                      <a:pt x="1266" y="705"/>
                      <a:pt x="1256" y="830"/>
                      <a:pt x="1236" y="954"/>
                    </a:cubicBezTo>
                    <a:cubicBezTo>
                      <a:pt x="1236" y="965"/>
                      <a:pt x="1246" y="986"/>
                      <a:pt x="1256" y="996"/>
                    </a:cubicBezTo>
                    <a:cubicBezTo>
                      <a:pt x="1266" y="1007"/>
                      <a:pt x="1277" y="1017"/>
                      <a:pt x="1298" y="1017"/>
                    </a:cubicBezTo>
                    <a:cubicBezTo>
                      <a:pt x="1308" y="1017"/>
                      <a:pt x="1319" y="1007"/>
                      <a:pt x="1329" y="996"/>
                    </a:cubicBezTo>
                    <a:cubicBezTo>
                      <a:pt x="1349" y="986"/>
                      <a:pt x="1349" y="975"/>
                      <a:pt x="1349" y="954"/>
                    </a:cubicBezTo>
                    <a:lnTo>
                      <a:pt x="1381" y="737"/>
                    </a:lnTo>
                    <a:cubicBezTo>
                      <a:pt x="1381" y="664"/>
                      <a:pt x="1381" y="581"/>
                      <a:pt x="1370" y="498"/>
                    </a:cubicBezTo>
                    <a:cubicBezTo>
                      <a:pt x="1360" y="426"/>
                      <a:pt x="1339" y="364"/>
                      <a:pt x="1308" y="301"/>
                    </a:cubicBezTo>
                    <a:cubicBezTo>
                      <a:pt x="1287" y="239"/>
                      <a:pt x="1256" y="177"/>
                      <a:pt x="1215" y="135"/>
                    </a:cubicBezTo>
                    <a:cubicBezTo>
                      <a:pt x="1183" y="94"/>
                      <a:pt x="1142" y="62"/>
                      <a:pt x="1100" y="42"/>
                    </a:cubicBezTo>
                    <a:cubicBezTo>
                      <a:pt x="1049" y="11"/>
                      <a:pt x="1008" y="0"/>
                      <a:pt x="955" y="0"/>
                    </a:cubicBezTo>
                    <a:close/>
                  </a:path>
                </a:pathLst>
              </a:custGeom>
              <a:solidFill>
                <a:srgbClr val="D99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7"/>
              <p:cNvSpPr/>
              <p:nvPr/>
            </p:nvSpPr>
            <p:spPr>
              <a:xfrm>
                <a:off x="6828833" y="2292267"/>
                <a:ext cx="136809" cy="99772"/>
              </a:xfrm>
              <a:custGeom>
                <a:rect b="b" l="l" r="r" t="t"/>
                <a:pathLst>
                  <a:path extrusionOk="0" h="1355" w="1858">
                    <a:moveTo>
                      <a:pt x="1525" y="1"/>
                    </a:moveTo>
                    <a:cubicBezTo>
                      <a:pt x="1484" y="1"/>
                      <a:pt x="1432" y="11"/>
                      <a:pt x="1391" y="22"/>
                    </a:cubicBezTo>
                    <a:cubicBezTo>
                      <a:pt x="1328" y="42"/>
                      <a:pt x="1266" y="63"/>
                      <a:pt x="1214" y="84"/>
                    </a:cubicBezTo>
                    <a:cubicBezTo>
                      <a:pt x="1152" y="115"/>
                      <a:pt x="1100" y="135"/>
                      <a:pt x="1048" y="177"/>
                    </a:cubicBezTo>
                    <a:cubicBezTo>
                      <a:pt x="986" y="208"/>
                      <a:pt x="924" y="250"/>
                      <a:pt x="872" y="301"/>
                    </a:cubicBezTo>
                    <a:cubicBezTo>
                      <a:pt x="758" y="395"/>
                      <a:pt x="665" y="499"/>
                      <a:pt x="571" y="613"/>
                    </a:cubicBezTo>
                    <a:cubicBezTo>
                      <a:pt x="384" y="841"/>
                      <a:pt x="229" y="1080"/>
                      <a:pt x="21" y="1276"/>
                    </a:cubicBezTo>
                    <a:cubicBezTo>
                      <a:pt x="1" y="1297"/>
                      <a:pt x="1" y="1329"/>
                      <a:pt x="21" y="1339"/>
                    </a:cubicBezTo>
                    <a:cubicBezTo>
                      <a:pt x="32" y="1349"/>
                      <a:pt x="42" y="1354"/>
                      <a:pt x="53" y="1354"/>
                    </a:cubicBezTo>
                    <a:cubicBezTo>
                      <a:pt x="63" y="1354"/>
                      <a:pt x="73" y="1349"/>
                      <a:pt x="84" y="1339"/>
                    </a:cubicBezTo>
                    <a:cubicBezTo>
                      <a:pt x="405" y="1038"/>
                      <a:pt x="612" y="654"/>
                      <a:pt x="944" y="374"/>
                    </a:cubicBezTo>
                    <a:cubicBezTo>
                      <a:pt x="1038" y="301"/>
                      <a:pt x="1131" y="239"/>
                      <a:pt x="1235" y="198"/>
                    </a:cubicBezTo>
                    <a:cubicBezTo>
                      <a:pt x="1308" y="167"/>
                      <a:pt x="1380" y="135"/>
                      <a:pt x="1463" y="125"/>
                    </a:cubicBezTo>
                    <a:cubicBezTo>
                      <a:pt x="1484" y="125"/>
                      <a:pt x="1509" y="121"/>
                      <a:pt x="1533" y="121"/>
                    </a:cubicBezTo>
                    <a:cubicBezTo>
                      <a:pt x="1545" y="121"/>
                      <a:pt x="1556" y="122"/>
                      <a:pt x="1567" y="125"/>
                    </a:cubicBezTo>
                    <a:cubicBezTo>
                      <a:pt x="1587" y="125"/>
                      <a:pt x="1598" y="125"/>
                      <a:pt x="1619" y="135"/>
                    </a:cubicBezTo>
                    <a:cubicBezTo>
                      <a:pt x="1629" y="135"/>
                      <a:pt x="1650" y="146"/>
                      <a:pt x="1660" y="156"/>
                    </a:cubicBezTo>
                    <a:cubicBezTo>
                      <a:pt x="1670" y="167"/>
                      <a:pt x="1681" y="167"/>
                      <a:pt x="1681" y="177"/>
                    </a:cubicBezTo>
                    <a:cubicBezTo>
                      <a:pt x="1691" y="198"/>
                      <a:pt x="1702" y="208"/>
                      <a:pt x="1712" y="218"/>
                    </a:cubicBezTo>
                    <a:cubicBezTo>
                      <a:pt x="1723" y="239"/>
                      <a:pt x="1723" y="260"/>
                      <a:pt x="1723" y="281"/>
                    </a:cubicBezTo>
                    <a:cubicBezTo>
                      <a:pt x="1733" y="322"/>
                      <a:pt x="1733" y="374"/>
                      <a:pt x="1723" y="416"/>
                    </a:cubicBezTo>
                    <a:cubicBezTo>
                      <a:pt x="1723" y="488"/>
                      <a:pt x="1702" y="550"/>
                      <a:pt x="1681" y="613"/>
                    </a:cubicBezTo>
                    <a:cubicBezTo>
                      <a:pt x="1660" y="675"/>
                      <a:pt x="1629" y="737"/>
                      <a:pt x="1587" y="799"/>
                    </a:cubicBezTo>
                    <a:cubicBezTo>
                      <a:pt x="1577" y="820"/>
                      <a:pt x="1587" y="852"/>
                      <a:pt x="1608" y="861"/>
                    </a:cubicBezTo>
                    <a:lnTo>
                      <a:pt x="1640" y="861"/>
                    </a:lnTo>
                    <a:cubicBezTo>
                      <a:pt x="1660" y="861"/>
                      <a:pt x="1660" y="852"/>
                      <a:pt x="1670" y="841"/>
                    </a:cubicBezTo>
                    <a:cubicBezTo>
                      <a:pt x="1712" y="778"/>
                      <a:pt x="1753" y="706"/>
                      <a:pt x="1785" y="633"/>
                    </a:cubicBezTo>
                    <a:cubicBezTo>
                      <a:pt x="1816" y="561"/>
                      <a:pt x="1836" y="478"/>
                      <a:pt x="1847" y="395"/>
                    </a:cubicBezTo>
                    <a:cubicBezTo>
                      <a:pt x="1857" y="291"/>
                      <a:pt x="1847" y="188"/>
                      <a:pt x="1774" y="105"/>
                    </a:cubicBezTo>
                    <a:cubicBezTo>
                      <a:pt x="1753" y="73"/>
                      <a:pt x="1723" y="52"/>
                      <a:pt x="1681" y="32"/>
                    </a:cubicBezTo>
                    <a:cubicBezTo>
                      <a:pt x="1640" y="11"/>
                      <a:pt x="1587" y="11"/>
                      <a:pt x="1546" y="1"/>
                    </a:cubicBezTo>
                    <a:close/>
                  </a:path>
                </a:pathLst>
              </a:custGeom>
              <a:solidFill>
                <a:srgbClr val="D99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7"/>
              <p:cNvSpPr/>
              <p:nvPr/>
            </p:nvSpPr>
            <p:spPr>
              <a:xfrm>
                <a:off x="6945686" y="2324370"/>
                <a:ext cx="80259" cy="103012"/>
              </a:xfrm>
              <a:custGeom>
                <a:rect b="b" l="l" r="r" t="t"/>
                <a:pathLst>
                  <a:path extrusionOk="0" h="1399" w="1090">
                    <a:moveTo>
                      <a:pt x="696" y="1"/>
                    </a:moveTo>
                    <a:cubicBezTo>
                      <a:pt x="644" y="1"/>
                      <a:pt x="592" y="21"/>
                      <a:pt x="551" y="31"/>
                    </a:cubicBezTo>
                    <a:lnTo>
                      <a:pt x="395" y="94"/>
                    </a:lnTo>
                    <a:cubicBezTo>
                      <a:pt x="343" y="114"/>
                      <a:pt x="302" y="146"/>
                      <a:pt x="249" y="177"/>
                    </a:cubicBezTo>
                    <a:cubicBezTo>
                      <a:pt x="166" y="239"/>
                      <a:pt x="83" y="301"/>
                      <a:pt x="11" y="374"/>
                    </a:cubicBezTo>
                    <a:cubicBezTo>
                      <a:pt x="0" y="395"/>
                      <a:pt x="0" y="425"/>
                      <a:pt x="21" y="436"/>
                    </a:cubicBezTo>
                    <a:cubicBezTo>
                      <a:pt x="27" y="447"/>
                      <a:pt x="37" y="452"/>
                      <a:pt x="49" y="452"/>
                    </a:cubicBezTo>
                    <a:cubicBezTo>
                      <a:pt x="60" y="452"/>
                      <a:pt x="73" y="447"/>
                      <a:pt x="83" y="436"/>
                    </a:cubicBezTo>
                    <a:cubicBezTo>
                      <a:pt x="115" y="405"/>
                      <a:pt x="146" y="374"/>
                      <a:pt x="187" y="342"/>
                    </a:cubicBezTo>
                    <a:cubicBezTo>
                      <a:pt x="281" y="270"/>
                      <a:pt x="374" y="197"/>
                      <a:pt x="488" y="156"/>
                    </a:cubicBezTo>
                    <a:cubicBezTo>
                      <a:pt x="540" y="125"/>
                      <a:pt x="602" y="104"/>
                      <a:pt x="664" y="94"/>
                    </a:cubicBezTo>
                    <a:lnTo>
                      <a:pt x="664" y="94"/>
                    </a:lnTo>
                    <a:lnTo>
                      <a:pt x="654" y="104"/>
                    </a:lnTo>
                    <a:cubicBezTo>
                      <a:pt x="685" y="94"/>
                      <a:pt x="717" y="94"/>
                      <a:pt x="747" y="94"/>
                    </a:cubicBezTo>
                    <a:cubicBezTo>
                      <a:pt x="779" y="94"/>
                      <a:pt x="800" y="104"/>
                      <a:pt x="820" y="114"/>
                    </a:cubicBezTo>
                    <a:lnTo>
                      <a:pt x="883" y="146"/>
                    </a:lnTo>
                    <a:lnTo>
                      <a:pt x="924" y="187"/>
                    </a:lnTo>
                    <a:cubicBezTo>
                      <a:pt x="934" y="208"/>
                      <a:pt x="955" y="229"/>
                      <a:pt x="965" y="250"/>
                    </a:cubicBezTo>
                    <a:cubicBezTo>
                      <a:pt x="965" y="270"/>
                      <a:pt x="975" y="291"/>
                      <a:pt x="975" y="312"/>
                    </a:cubicBezTo>
                    <a:cubicBezTo>
                      <a:pt x="986" y="342"/>
                      <a:pt x="986" y="374"/>
                      <a:pt x="986" y="405"/>
                    </a:cubicBezTo>
                    <a:cubicBezTo>
                      <a:pt x="975" y="457"/>
                      <a:pt x="965" y="508"/>
                      <a:pt x="945" y="561"/>
                    </a:cubicBezTo>
                    <a:cubicBezTo>
                      <a:pt x="892" y="685"/>
                      <a:pt x="820" y="799"/>
                      <a:pt x="747" y="913"/>
                    </a:cubicBezTo>
                    <a:cubicBezTo>
                      <a:pt x="696" y="976"/>
                      <a:pt x="654" y="1038"/>
                      <a:pt x="602" y="1089"/>
                    </a:cubicBezTo>
                    <a:cubicBezTo>
                      <a:pt x="540" y="1172"/>
                      <a:pt x="478" y="1266"/>
                      <a:pt x="405" y="1338"/>
                    </a:cubicBezTo>
                    <a:cubicBezTo>
                      <a:pt x="395" y="1359"/>
                      <a:pt x="395" y="1380"/>
                      <a:pt x="405" y="1391"/>
                    </a:cubicBezTo>
                    <a:cubicBezTo>
                      <a:pt x="416" y="1396"/>
                      <a:pt x="426" y="1398"/>
                      <a:pt x="435" y="1398"/>
                    </a:cubicBezTo>
                    <a:cubicBezTo>
                      <a:pt x="444" y="1398"/>
                      <a:pt x="452" y="1396"/>
                      <a:pt x="457" y="1391"/>
                    </a:cubicBezTo>
                    <a:cubicBezTo>
                      <a:pt x="509" y="1328"/>
                      <a:pt x="571" y="1266"/>
                      <a:pt x="623" y="1204"/>
                    </a:cubicBezTo>
                    <a:cubicBezTo>
                      <a:pt x="654" y="1172"/>
                      <a:pt x="685" y="1131"/>
                      <a:pt x="717" y="1100"/>
                    </a:cubicBezTo>
                    <a:cubicBezTo>
                      <a:pt x="789" y="1006"/>
                      <a:pt x="851" y="923"/>
                      <a:pt x="913" y="830"/>
                    </a:cubicBezTo>
                    <a:cubicBezTo>
                      <a:pt x="975" y="727"/>
                      <a:pt x="1028" y="623"/>
                      <a:pt x="1058" y="519"/>
                    </a:cubicBezTo>
                    <a:cubicBezTo>
                      <a:pt x="1079" y="416"/>
                      <a:pt x="1090" y="312"/>
                      <a:pt x="1048" y="208"/>
                    </a:cubicBezTo>
                    <a:cubicBezTo>
                      <a:pt x="1028" y="167"/>
                      <a:pt x="996" y="125"/>
                      <a:pt x="955" y="94"/>
                    </a:cubicBezTo>
                    <a:cubicBezTo>
                      <a:pt x="945" y="73"/>
                      <a:pt x="924" y="63"/>
                      <a:pt x="903" y="52"/>
                    </a:cubicBezTo>
                    <a:cubicBezTo>
                      <a:pt x="883" y="31"/>
                      <a:pt x="862" y="31"/>
                      <a:pt x="841" y="21"/>
                    </a:cubicBezTo>
                    <a:cubicBezTo>
                      <a:pt x="800" y="11"/>
                      <a:pt x="758" y="1"/>
                      <a:pt x="727" y="1"/>
                    </a:cubicBezTo>
                    <a:close/>
                  </a:path>
                </a:pathLst>
              </a:custGeom>
              <a:solidFill>
                <a:srgbClr val="D99C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7"/>
              <p:cNvSpPr/>
              <p:nvPr/>
            </p:nvSpPr>
            <p:spPr>
              <a:xfrm>
                <a:off x="5627387" y="1639231"/>
                <a:ext cx="1221416" cy="1233639"/>
              </a:xfrm>
              <a:custGeom>
                <a:rect b="b" l="l" r="r" t="t"/>
                <a:pathLst>
                  <a:path extrusionOk="0" h="16754" w="16588">
                    <a:moveTo>
                      <a:pt x="1671" y="12427"/>
                    </a:moveTo>
                    <a:lnTo>
                      <a:pt x="1694" y="12475"/>
                    </a:lnTo>
                    <a:lnTo>
                      <a:pt x="1694" y="12475"/>
                    </a:lnTo>
                    <a:cubicBezTo>
                      <a:pt x="1686" y="12459"/>
                      <a:pt x="1679" y="12446"/>
                      <a:pt x="1671" y="12438"/>
                    </a:cubicBezTo>
                    <a:lnTo>
                      <a:pt x="1671" y="12427"/>
                    </a:lnTo>
                    <a:close/>
                    <a:moveTo>
                      <a:pt x="5758" y="1"/>
                    </a:moveTo>
                    <a:cubicBezTo>
                      <a:pt x="5581" y="1"/>
                      <a:pt x="5385" y="32"/>
                      <a:pt x="5187" y="74"/>
                    </a:cubicBezTo>
                    <a:cubicBezTo>
                      <a:pt x="4783" y="157"/>
                      <a:pt x="4357" y="332"/>
                      <a:pt x="3922" y="571"/>
                    </a:cubicBezTo>
                    <a:cubicBezTo>
                      <a:pt x="3548" y="789"/>
                      <a:pt x="3175" y="1059"/>
                      <a:pt x="2801" y="1381"/>
                    </a:cubicBezTo>
                    <a:cubicBezTo>
                      <a:pt x="2480" y="1660"/>
                      <a:pt x="2169" y="1982"/>
                      <a:pt x="1888" y="2324"/>
                    </a:cubicBezTo>
                    <a:cubicBezTo>
                      <a:pt x="1339" y="3009"/>
                      <a:pt x="893" y="3797"/>
                      <a:pt x="581" y="4679"/>
                    </a:cubicBezTo>
                    <a:cubicBezTo>
                      <a:pt x="270" y="5509"/>
                      <a:pt x="104" y="6401"/>
                      <a:pt x="63" y="7324"/>
                    </a:cubicBezTo>
                    <a:cubicBezTo>
                      <a:pt x="1" y="8974"/>
                      <a:pt x="395" y="10602"/>
                      <a:pt x="1204" y="12054"/>
                    </a:cubicBezTo>
                    <a:cubicBezTo>
                      <a:pt x="1941" y="13393"/>
                      <a:pt x="3029" y="14534"/>
                      <a:pt x="4336" y="15353"/>
                    </a:cubicBezTo>
                    <a:cubicBezTo>
                      <a:pt x="4980" y="15758"/>
                      <a:pt x="5685" y="16090"/>
                      <a:pt x="6422" y="16318"/>
                    </a:cubicBezTo>
                    <a:cubicBezTo>
                      <a:pt x="7179" y="16556"/>
                      <a:pt x="7967" y="16701"/>
                      <a:pt x="8766" y="16743"/>
                    </a:cubicBezTo>
                    <a:cubicBezTo>
                      <a:pt x="8901" y="16743"/>
                      <a:pt x="9046" y="16753"/>
                      <a:pt x="9181" y="16753"/>
                    </a:cubicBezTo>
                    <a:cubicBezTo>
                      <a:pt x="9907" y="16753"/>
                      <a:pt x="10654" y="16660"/>
                      <a:pt x="11380" y="16473"/>
                    </a:cubicBezTo>
                    <a:cubicBezTo>
                      <a:pt x="12210" y="16266"/>
                      <a:pt x="13019" y="15934"/>
                      <a:pt x="13776" y="15488"/>
                    </a:cubicBezTo>
                    <a:cubicBezTo>
                      <a:pt x="14855" y="14855"/>
                      <a:pt x="15788" y="14025"/>
                      <a:pt x="16567" y="13019"/>
                    </a:cubicBezTo>
                    <a:cubicBezTo>
                      <a:pt x="16577" y="13008"/>
                      <a:pt x="16587" y="12988"/>
                      <a:pt x="16587" y="12957"/>
                    </a:cubicBezTo>
                    <a:lnTo>
                      <a:pt x="16587" y="12936"/>
                    </a:lnTo>
                    <a:cubicBezTo>
                      <a:pt x="16473" y="12542"/>
                      <a:pt x="16297" y="12158"/>
                      <a:pt x="16037" y="11754"/>
                    </a:cubicBezTo>
                    <a:cubicBezTo>
                      <a:pt x="15913" y="11556"/>
                      <a:pt x="15778" y="11380"/>
                      <a:pt x="15633" y="11224"/>
                    </a:cubicBezTo>
                    <a:cubicBezTo>
                      <a:pt x="15477" y="11048"/>
                      <a:pt x="15322" y="10913"/>
                      <a:pt x="15166" y="10809"/>
                    </a:cubicBezTo>
                    <a:cubicBezTo>
                      <a:pt x="15145" y="10799"/>
                      <a:pt x="15124" y="10789"/>
                      <a:pt x="15094" y="10789"/>
                    </a:cubicBezTo>
                    <a:cubicBezTo>
                      <a:pt x="15083" y="10789"/>
                      <a:pt x="15062" y="10799"/>
                      <a:pt x="15052" y="10809"/>
                    </a:cubicBezTo>
                    <a:cubicBezTo>
                      <a:pt x="15041" y="10809"/>
                      <a:pt x="15031" y="10809"/>
                      <a:pt x="15021" y="10820"/>
                    </a:cubicBezTo>
                    <a:lnTo>
                      <a:pt x="15000" y="10830"/>
                    </a:lnTo>
                    <a:cubicBezTo>
                      <a:pt x="14958" y="10851"/>
                      <a:pt x="14928" y="10872"/>
                      <a:pt x="14886" y="10892"/>
                    </a:cubicBezTo>
                    <a:cubicBezTo>
                      <a:pt x="14855" y="10913"/>
                      <a:pt x="14824" y="10934"/>
                      <a:pt x="14792" y="10945"/>
                    </a:cubicBezTo>
                    <a:cubicBezTo>
                      <a:pt x="14720" y="10975"/>
                      <a:pt x="14658" y="11017"/>
                      <a:pt x="14585" y="11048"/>
                    </a:cubicBezTo>
                    <a:cubicBezTo>
                      <a:pt x="14440" y="11111"/>
                      <a:pt x="14295" y="11183"/>
                      <a:pt x="14139" y="11245"/>
                    </a:cubicBezTo>
                    <a:lnTo>
                      <a:pt x="14160" y="11245"/>
                    </a:lnTo>
                    <a:cubicBezTo>
                      <a:pt x="13693" y="11432"/>
                      <a:pt x="13195" y="11608"/>
                      <a:pt x="12687" y="11754"/>
                    </a:cubicBezTo>
                    <a:cubicBezTo>
                      <a:pt x="12137" y="11909"/>
                      <a:pt x="11588" y="12023"/>
                      <a:pt x="11048" y="12096"/>
                    </a:cubicBezTo>
                    <a:cubicBezTo>
                      <a:pt x="10602" y="12158"/>
                      <a:pt x="10198" y="12179"/>
                      <a:pt x="9803" y="12179"/>
                    </a:cubicBezTo>
                    <a:cubicBezTo>
                      <a:pt x="9492" y="12179"/>
                      <a:pt x="9181" y="12169"/>
                      <a:pt x="8891" y="12127"/>
                    </a:cubicBezTo>
                    <a:lnTo>
                      <a:pt x="8901" y="12127"/>
                    </a:lnTo>
                    <a:cubicBezTo>
                      <a:pt x="8455" y="12065"/>
                      <a:pt x="8071" y="11961"/>
                      <a:pt x="7708" y="11816"/>
                    </a:cubicBezTo>
                    <a:lnTo>
                      <a:pt x="7718" y="11816"/>
                    </a:lnTo>
                    <a:cubicBezTo>
                      <a:pt x="7469" y="11712"/>
                      <a:pt x="7220" y="11567"/>
                      <a:pt x="7003" y="11401"/>
                    </a:cubicBezTo>
                    <a:cubicBezTo>
                      <a:pt x="6899" y="11328"/>
                      <a:pt x="6816" y="11245"/>
                      <a:pt x="6722" y="11162"/>
                    </a:cubicBezTo>
                    <a:cubicBezTo>
                      <a:pt x="6639" y="11079"/>
                      <a:pt x="6556" y="10975"/>
                      <a:pt x="6463" y="10862"/>
                    </a:cubicBezTo>
                    <a:cubicBezTo>
                      <a:pt x="6204" y="10519"/>
                      <a:pt x="5975" y="10125"/>
                      <a:pt x="5799" y="9700"/>
                    </a:cubicBezTo>
                    <a:lnTo>
                      <a:pt x="5799" y="9721"/>
                    </a:lnTo>
                    <a:cubicBezTo>
                      <a:pt x="5560" y="9150"/>
                      <a:pt x="5394" y="8506"/>
                      <a:pt x="5302" y="7801"/>
                    </a:cubicBezTo>
                    <a:cubicBezTo>
                      <a:pt x="5177" y="6920"/>
                      <a:pt x="5187" y="5986"/>
                      <a:pt x="5312" y="5042"/>
                    </a:cubicBezTo>
                    <a:cubicBezTo>
                      <a:pt x="5374" y="4575"/>
                      <a:pt x="5468" y="4129"/>
                      <a:pt x="5581" y="3714"/>
                    </a:cubicBezTo>
                    <a:cubicBezTo>
                      <a:pt x="5706" y="3621"/>
                      <a:pt x="5830" y="3507"/>
                      <a:pt x="5965" y="3372"/>
                    </a:cubicBezTo>
                    <a:cubicBezTo>
                      <a:pt x="6079" y="3248"/>
                      <a:pt x="6183" y="3112"/>
                      <a:pt x="6277" y="2978"/>
                    </a:cubicBezTo>
                    <a:cubicBezTo>
                      <a:pt x="6453" y="2708"/>
                      <a:pt x="6588" y="2418"/>
                      <a:pt x="6681" y="2096"/>
                    </a:cubicBezTo>
                    <a:cubicBezTo>
                      <a:pt x="6775" y="1785"/>
                      <a:pt x="6816" y="1464"/>
                      <a:pt x="6795" y="1142"/>
                    </a:cubicBezTo>
                    <a:cubicBezTo>
                      <a:pt x="6795" y="1017"/>
                      <a:pt x="6775" y="893"/>
                      <a:pt x="6754" y="768"/>
                    </a:cubicBezTo>
                    <a:lnTo>
                      <a:pt x="6754" y="758"/>
                    </a:lnTo>
                    <a:lnTo>
                      <a:pt x="6722" y="675"/>
                    </a:lnTo>
                    <a:cubicBezTo>
                      <a:pt x="6629" y="509"/>
                      <a:pt x="6556" y="323"/>
                      <a:pt x="6494" y="146"/>
                    </a:cubicBezTo>
                    <a:lnTo>
                      <a:pt x="6432" y="115"/>
                    </a:lnTo>
                    <a:cubicBezTo>
                      <a:pt x="6370" y="94"/>
                      <a:pt x="6318" y="84"/>
                      <a:pt x="6256" y="63"/>
                    </a:cubicBezTo>
                    <a:lnTo>
                      <a:pt x="6069" y="32"/>
                    </a:lnTo>
                    <a:lnTo>
                      <a:pt x="5758" y="1"/>
                    </a:ln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7"/>
              <p:cNvSpPr/>
              <p:nvPr/>
            </p:nvSpPr>
            <p:spPr>
              <a:xfrm>
                <a:off x="5627387" y="1744671"/>
                <a:ext cx="1221416" cy="1128197"/>
              </a:xfrm>
              <a:custGeom>
                <a:rect b="b" l="l" r="r" t="t"/>
                <a:pathLst>
                  <a:path extrusionOk="0" h="15322" w="16588">
                    <a:moveTo>
                      <a:pt x="2739" y="0"/>
                    </a:moveTo>
                    <a:lnTo>
                      <a:pt x="2739" y="0"/>
                    </a:lnTo>
                    <a:cubicBezTo>
                      <a:pt x="2439" y="270"/>
                      <a:pt x="2158" y="571"/>
                      <a:pt x="1888" y="892"/>
                    </a:cubicBezTo>
                    <a:cubicBezTo>
                      <a:pt x="1339" y="1567"/>
                      <a:pt x="893" y="2365"/>
                      <a:pt x="581" y="3236"/>
                    </a:cubicBezTo>
                    <a:cubicBezTo>
                      <a:pt x="270" y="4077"/>
                      <a:pt x="104" y="4969"/>
                      <a:pt x="63" y="5892"/>
                    </a:cubicBezTo>
                    <a:cubicBezTo>
                      <a:pt x="1" y="7531"/>
                      <a:pt x="395" y="9170"/>
                      <a:pt x="1204" y="10622"/>
                    </a:cubicBezTo>
                    <a:cubicBezTo>
                      <a:pt x="1941" y="11961"/>
                      <a:pt x="3029" y="13102"/>
                      <a:pt x="4336" y="13921"/>
                    </a:cubicBezTo>
                    <a:cubicBezTo>
                      <a:pt x="4980" y="14326"/>
                      <a:pt x="5685" y="14658"/>
                      <a:pt x="6422" y="14886"/>
                    </a:cubicBezTo>
                    <a:cubicBezTo>
                      <a:pt x="7179" y="15135"/>
                      <a:pt x="7967" y="15269"/>
                      <a:pt x="8766" y="15311"/>
                    </a:cubicBezTo>
                    <a:cubicBezTo>
                      <a:pt x="8901" y="15321"/>
                      <a:pt x="9046" y="15321"/>
                      <a:pt x="9181" y="15321"/>
                    </a:cubicBezTo>
                    <a:cubicBezTo>
                      <a:pt x="9917" y="15321"/>
                      <a:pt x="10654" y="15228"/>
                      <a:pt x="11380" y="15041"/>
                    </a:cubicBezTo>
                    <a:cubicBezTo>
                      <a:pt x="12210" y="14834"/>
                      <a:pt x="13019" y="14502"/>
                      <a:pt x="13776" y="14056"/>
                    </a:cubicBezTo>
                    <a:cubicBezTo>
                      <a:pt x="14855" y="13434"/>
                      <a:pt x="15799" y="12604"/>
                      <a:pt x="16567" y="11597"/>
                    </a:cubicBezTo>
                    <a:cubicBezTo>
                      <a:pt x="16587" y="11576"/>
                      <a:pt x="16587" y="11546"/>
                      <a:pt x="16587" y="11525"/>
                    </a:cubicBezTo>
                    <a:lnTo>
                      <a:pt x="16587" y="11493"/>
                    </a:lnTo>
                    <a:cubicBezTo>
                      <a:pt x="16525" y="11286"/>
                      <a:pt x="16442" y="11068"/>
                      <a:pt x="16338" y="10861"/>
                    </a:cubicBezTo>
                    <a:cubicBezTo>
                      <a:pt x="15861" y="11224"/>
                      <a:pt x="15373" y="11587"/>
                      <a:pt x="14875" y="11919"/>
                    </a:cubicBezTo>
                    <a:cubicBezTo>
                      <a:pt x="14129" y="12417"/>
                      <a:pt x="13351" y="12873"/>
                      <a:pt x="12531" y="13236"/>
                    </a:cubicBezTo>
                    <a:cubicBezTo>
                      <a:pt x="12106" y="13434"/>
                      <a:pt x="11671" y="13609"/>
                      <a:pt x="11224" y="13745"/>
                    </a:cubicBezTo>
                    <a:cubicBezTo>
                      <a:pt x="10768" y="13890"/>
                      <a:pt x="10311" y="14004"/>
                      <a:pt x="9845" y="14077"/>
                    </a:cubicBezTo>
                    <a:cubicBezTo>
                      <a:pt x="9447" y="14140"/>
                      <a:pt x="9049" y="14172"/>
                      <a:pt x="8643" y="14172"/>
                    </a:cubicBezTo>
                    <a:cubicBezTo>
                      <a:pt x="8584" y="14172"/>
                      <a:pt x="8525" y="14171"/>
                      <a:pt x="8465" y="14170"/>
                    </a:cubicBezTo>
                    <a:cubicBezTo>
                      <a:pt x="7999" y="14160"/>
                      <a:pt x="7531" y="14107"/>
                      <a:pt x="7075" y="14014"/>
                    </a:cubicBezTo>
                    <a:cubicBezTo>
                      <a:pt x="6837" y="13962"/>
                      <a:pt x="6598" y="13890"/>
                      <a:pt x="6360" y="13817"/>
                    </a:cubicBezTo>
                    <a:cubicBezTo>
                      <a:pt x="6152" y="13745"/>
                      <a:pt x="5934" y="13662"/>
                      <a:pt x="5737" y="13579"/>
                    </a:cubicBezTo>
                    <a:cubicBezTo>
                      <a:pt x="5343" y="13402"/>
                      <a:pt x="4959" y="13205"/>
                      <a:pt x="4596" y="12977"/>
                    </a:cubicBezTo>
                    <a:cubicBezTo>
                      <a:pt x="4233" y="12759"/>
                      <a:pt x="3891" y="12500"/>
                      <a:pt x="3559" y="12230"/>
                    </a:cubicBezTo>
                    <a:cubicBezTo>
                      <a:pt x="3227" y="11950"/>
                      <a:pt x="2916" y="11649"/>
                      <a:pt x="2635" y="11317"/>
                    </a:cubicBezTo>
                    <a:cubicBezTo>
                      <a:pt x="2075" y="10684"/>
                      <a:pt x="1619" y="9958"/>
                      <a:pt x="1318" y="9170"/>
                    </a:cubicBezTo>
                    <a:cubicBezTo>
                      <a:pt x="1245" y="8983"/>
                      <a:pt x="1183" y="8786"/>
                      <a:pt x="1132" y="8589"/>
                    </a:cubicBezTo>
                    <a:cubicBezTo>
                      <a:pt x="1079" y="8402"/>
                      <a:pt x="1028" y="8215"/>
                      <a:pt x="986" y="8019"/>
                    </a:cubicBezTo>
                    <a:cubicBezTo>
                      <a:pt x="903" y="7635"/>
                      <a:pt x="851" y="7251"/>
                      <a:pt x="810" y="6867"/>
                    </a:cubicBezTo>
                    <a:cubicBezTo>
                      <a:pt x="747" y="6079"/>
                      <a:pt x="768" y="5280"/>
                      <a:pt x="883" y="4492"/>
                    </a:cubicBezTo>
                    <a:cubicBezTo>
                      <a:pt x="996" y="3704"/>
                      <a:pt x="1204" y="2925"/>
                      <a:pt x="1505" y="2189"/>
                    </a:cubicBezTo>
                    <a:cubicBezTo>
                      <a:pt x="1795" y="1452"/>
                      <a:pt x="2179" y="758"/>
                      <a:pt x="2646" y="125"/>
                    </a:cubicBezTo>
                    <a:lnTo>
                      <a:pt x="2739" y="0"/>
                    </a:ln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7"/>
              <p:cNvSpPr/>
              <p:nvPr/>
            </p:nvSpPr>
            <p:spPr>
              <a:xfrm>
                <a:off x="5946653" y="2599309"/>
                <a:ext cx="902882" cy="281203"/>
              </a:xfrm>
              <a:custGeom>
                <a:rect b="b" l="l" r="r" t="t"/>
                <a:pathLst>
                  <a:path extrusionOk="0" h="3819" w="12262">
                    <a:moveTo>
                      <a:pt x="12220" y="1"/>
                    </a:moveTo>
                    <a:cubicBezTo>
                      <a:pt x="12210" y="1"/>
                      <a:pt x="12189" y="11"/>
                      <a:pt x="12189" y="22"/>
                    </a:cubicBezTo>
                    <a:cubicBezTo>
                      <a:pt x="12085" y="115"/>
                      <a:pt x="12002" y="218"/>
                      <a:pt x="11909" y="312"/>
                    </a:cubicBezTo>
                    <a:cubicBezTo>
                      <a:pt x="11816" y="405"/>
                      <a:pt x="11722" y="509"/>
                      <a:pt x="11618" y="603"/>
                    </a:cubicBezTo>
                    <a:cubicBezTo>
                      <a:pt x="11432" y="799"/>
                      <a:pt x="11235" y="986"/>
                      <a:pt x="11037" y="1173"/>
                    </a:cubicBezTo>
                    <a:lnTo>
                      <a:pt x="11048" y="1163"/>
                    </a:lnTo>
                    <a:lnTo>
                      <a:pt x="11048" y="1163"/>
                    </a:lnTo>
                    <a:cubicBezTo>
                      <a:pt x="10892" y="1308"/>
                      <a:pt x="10737" y="1442"/>
                      <a:pt x="10581" y="1567"/>
                    </a:cubicBezTo>
                    <a:cubicBezTo>
                      <a:pt x="10415" y="1702"/>
                      <a:pt x="10249" y="1827"/>
                      <a:pt x="10083" y="1940"/>
                    </a:cubicBezTo>
                    <a:cubicBezTo>
                      <a:pt x="9751" y="2179"/>
                      <a:pt x="9398" y="2387"/>
                      <a:pt x="9025" y="2583"/>
                    </a:cubicBezTo>
                    <a:cubicBezTo>
                      <a:pt x="9026" y="2583"/>
                      <a:pt x="9026" y="2583"/>
                      <a:pt x="9027" y="2583"/>
                    </a:cubicBezTo>
                    <a:lnTo>
                      <a:pt x="9027" y="2583"/>
                    </a:lnTo>
                    <a:cubicBezTo>
                      <a:pt x="8379" y="2921"/>
                      <a:pt x="7680" y="3187"/>
                      <a:pt x="6961" y="3341"/>
                    </a:cubicBezTo>
                    <a:cubicBezTo>
                      <a:pt x="6774" y="3383"/>
                      <a:pt x="6588" y="3413"/>
                      <a:pt x="6390" y="3445"/>
                    </a:cubicBezTo>
                    <a:cubicBezTo>
                      <a:pt x="6173" y="3475"/>
                      <a:pt x="5965" y="3486"/>
                      <a:pt x="5747" y="3496"/>
                    </a:cubicBezTo>
                    <a:cubicBezTo>
                      <a:pt x="5501" y="3514"/>
                      <a:pt x="5255" y="3521"/>
                      <a:pt x="5008" y="3521"/>
                    </a:cubicBezTo>
                    <a:cubicBezTo>
                      <a:pt x="4809" y="3521"/>
                      <a:pt x="4609" y="3516"/>
                      <a:pt x="4409" y="3507"/>
                    </a:cubicBezTo>
                    <a:lnTo>
                      <a:pt x="4451" y="3507"/>
                    </a:lnTo>
                    <a:cubicBezTo>
                      <a:pt x="4004" y="3486"/>
                      <a:pt x="3559" y="3434"/>
                      <a:pt x="3123" y="3362"/>
                    </a:cubicBezTo>
                    <a:cubicBezTo>
                      <a:pt x="2677" y="3289"/>
                      <a:pt x="2231" y="3196"/>
                      <a:pt x="1805" y="3061"/>
                    </a:cubicBezTo>
                    <a:lnTo>
                      <a:pt x="1816" y="3061"/>
                    </a:lnTo>
                    <a:cubicBezTo>
                      <a:pt x="1526" y="2968"/>
                      <a:pt x="1235" y="2853"/>
                      <a:pt x="945" y="2729"/>
                    </a:cubicBezTo>
                    <a:cubicBezTo>
                      <a:pt x="644" y="2594"/>
                      <a:pt x="353" y="2438"/>
                      <a:pt x="73" y="2272"/>
                    </a:cubicBezTo>
                    <a:cubicBezTo>
                      <a:pt x="68" y="2270"/>
                      <a:pt x="62" y="2268"/>
                      <a:pt x="55" y="2268"/>
                    </a:cubicBezTo>
                    <a:cubicBezTo>
                      <a:pt x="37" y="2268"/>
                      <a:pt x="19" y="2278"/>
                      <a:pt x="11" y="2293"/>
                    </a:cubicBezTo>
                    <a:cubicBezTo>
                      <a:pt x="0" y="2314"/>
                      <a:pt x="11" y="2345"/>
                      <a:pt x="42" y="2355"/>
                    </a:cubicBezTo>
                    <a:cubicBezTo>
                      <a:pt x="374" y="2563"/>
                      <a:pt x="727" y="2749"/>
                      <a:pt x="1090" y="2926"/>
                    </a:cubicBezTo>
                    <a:cubicBezTo>
                      <a:pt x="1266" y="3009"/>
                      <a:pt x="1443" y="3092"/>
                      <a:pt x="1619" y="3164"/>
                    </a:cubicBezTo>
                    <a:cubicBezTo>
                      <a:pt x="1805" y="3237"/>
                      <a:pt x="1992" y="3300"/>
                      <a:pt x="2169" y="3362"/>
                    </a:cubicBezTo>
                    <a:cubicBezTo>
                      <a:pt x="2916" y="3611"/>
                      <a:pt x="3683" y="3756"/>
                      <a:pt x="4461" y="3797"/>
                    </a:cubicBezTo>
                    <a:cubicBezTo>
                      <a:pt x="4709" y="3810"/>
                      <a:pt x="4958" y="3819"/>
                      <a:pt x="5206" y="3819"/>
                    </a:cubicBezTo>
                    <a:cubicBezTo>
                      <a:pt x="5362" y="3819"/>
                      <a:pt x="5519" y="3815"/>
                      <a:pt x="5675" y="3807"/>
                    </a:cubicBezTo>
                    <a:cubicBezTo>
                      <a:pt x="5872" y="3797"/>
                      <a:pt x="6058" y="3777"/>
                      <a:pt x="6256" y="3756"/>
                    </a:cubicBezTo>
                    <a:cubicBezTo>
                      <a:pt x="6443" y="3735"/>
                      <a:pt x="6639" y="3704"/>
                      <a:pt x="6826" y="3662"/>
                    </a:cubicBezTo>
                    <a:cubicBezTo>
                      <a:pt x="7594" y="3507"/>
                      <a:pt x="8330" y="3227"/>
                      <a:pt x="9025" y="2853"/>
                    </a:cubicBezTo>
                    <a:cubicBezTo>
                      <a:pt x="9637" y="2532"/>
                      <a:pt x="10208" y="2148"/>
                      <a:pt x="10726" y="1691"/>
                    </a:cubicBezTo>
                    <a:cubicBezTo>
                      <a:pt x="10996" y="1453"/>
                      <a:pt x="11256" y="1204"/>
                      <a:pt x="11505" y="934"/>
                    </a:cubicBezTo>
                    <a:cubicBezTo>
                      <a:pt x="11629" y="799"/>
                      <a:pt x="11754" y="665"/>
                      <a:pt x="11878" y="520"/>
                    </a:cubicBezTo>
                    <a:cubicBezTo>
                      <a:pt x="12002" y="374"/>
                      <a:pt x="12127" y="229"/>
                      <a:pt x="12251" y="73"/>
                    </a:cubicBezTo>
                    <a:cubicBezTo>
                      <a:pt x="12261" y="52"/>
                      <a:pt x="12261" y="32"/>
                      <a:pt x="12241" y="11"/>
                    </a:cubicBezTo>
                    <a:cubicBezTo>
                      <a:pt x="12231" y="1"/>
                      <a:pt x="12231" y="1"/>
                      <a:pt x="12220" y="1"/>
                    </a:cubicBez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7"/>
              <p:cNvSpPr/>
              <p:nvPr/>
            </p:nvSpPr>
            <p:spPr>
              <a:xfrm>
                <a:off x="6011596" y="2160909"/>
                <a:ext cx="714162" cy="384583"/>
              </a:xfrm>
              <a:custGeom>
                <a:rect b="b" l="l" r="r" t="t"/>
                <a:pathLst>
                  <a:path extrusionOk="0" h="5223" w="9699">
                    <a:moveTo>
                      <a:pt x="42" y="1"/>
                    </a:moveTo>
                    <a:cubicBezTo>
                      <a:pt x="21" y="1"/>
                      <a:pt x="1" y="22"/>
                      <a:pt x="11" y="42"/>
                    </a:cubicBezTo>
                    <a:cubicBezTo>
                      <a:pt x="84" y="644"/>
                      <a:pt x="176" y="1246"/>
                      <a:pt x="333" y="1836"/>
                    </a:cubicBezTo>
                    <a:cubicBezTo>
                      <a:pt x="405" y="2117"/>
                      <a:pt x="498" y="2397"/>
                      <a:pt x="602" y="2677"/>
                    </a:cubicBezTo>
                    <a:cubicBezTo>
                      <a:pt x="716" y="2936"/>
                      <a:pt x="840" y="3196"/>
                      <a:pt x="996" y="3434"/>
                    </a:cubicBezTo>
                    <a:cubicBezTo>
                      <a:pt x="1142" y="3683"/>
                      <a:pt x="1318" y="3901"/>
                      <a:pt x="1515" y="4098"/>
                    </a:cubicBezTo>
                    <a:cubicBezTo>
                      <a:pt x="1619" y="4201"/>
                      <a:pt x="1722" y="4295"/>
                      <a:pt x="1836" y="4388"/>
                    </a:cubicBezTo>
                    <a:cubicBezTo>
                      <a:pt x="1951" y="4471"/>
                      <a:pt x="2075" y="4554"/>
                      <a:pt x="2210" y="4637"/>
                    </a:cubicBezTo>
                    <a:cubicBezTo>
                      <a:pt x="2479" y="4793"/>
                      <a:pt x="2781" y="4918"/>
                      <a:pt x="3081" y="5001"/>
                    </a:cubicBezTo>
                    <a:cubicBezTo>
                      <a:pt x="3486" y="5114"/>
                      <a:pt x="3911" y="5187"/>
                      <a:pt x="4326" y="5208"/>
                    </a:cubicBezTo>
                    <a:cubicBezTo>
                      <a:pt x="4461" y="5218"/>
                      <a:pt x="4597" y="5222"/>
                      <a:pt x="4732" y="5222"/>
                    </a:cubicBezTo>
                    <a:cubicBezTo>
                      <a:pt x="5021" y="5222"/>
                      <a:pt x="5309" y="5202"/>
                      <a:pt x="5591" y="5167"/>
                    </a:cubicBezTo>
                    <a:cubicBezTo>
                      <a:pt x="6017" y="5114"/>
                      <a:pt x="6432" y="5031"/>
                      <a:pt x="6836" y="4928"/>
                    </a:cubicBezTo>
                    <a:cubicBezTo>
                      <a:pt x="7251" y="4814"/>
                      <a:pt x="7656" y="4679"/>
                      <a:pt x="8060" y="4533"/>
                    </a:cubicBezTo>
                    <a:cubicBezTo>
                      <a:pt x="8465" y="4388"/>
                      <a:pt x="8848" y="4212"/>
                      <a:pt x="9243" y="4046"/>
                    </a:cubicBezTo>
                    <a:cubicBezTo>
                      <a:pt x="9388" y="3984"/>
                      <a:pt x="9533" y="3922"/>
                      <a:pt x="9678" y="3849"/>
                    </a:cubicBezTo>
                    <a:cubicBezTo>
                      <a:pt x="9689" y="3839"/>
                      <a:pt x="9699" y="3828"/>
                      <a:pt x="9699" y="3807"/>
                    </a:cubicBezTo>
                    <a:cubicBezTo>
                      <a:pt x="9692" y="3792"/>
                      <a:pt x="9679" y="3783"/>
                      <a:pt x="9664" y="3783"/>
                    </a:cubicBezTo>
                    <a:cubicBezTo>
                      <a:pt x="9659" y="3783"/>
                      <a:pt x="9653" y="3784"/>
                      <a:pt x="9648" y="3787"/>
                    </a:cubicBezTo>
                    <a:cubicBezTo>
                      <a:pt x="9419" y="3890"/>
                      <a:pt x="9180" y="3973"/>
                      <a:pt x="8942" y="4067"/>
                    </a:cubicBezTo>
                    <a:cubicBezTo>
                      <a:pt x="8714" y="4160"/>
                      <a:pt x="8486" y="4243"/>
                      <a:pt x="8247" y="4326"/>
                    </a:cubicBezTo>
                    <a:cubicBezTo>
                      <a:pt x="8019" y="4399"/>
                      <a:pt x="7780" y="4482"/>
                      <a:pt x="7541" y="4554"/>
                    </a:cubicBezTo>
                    <a:cubicBezTo>
                      <a:pt x="7313" y="4627"/>
                      <a:pt x="7075" y="4689"/>
                      <a:pt x="6847" y="4752"/>
                    </a:cubicBezTo>
                    <a:cubicBezTo>
                      <a:pt x="6162" y="4920"/>
                      <a:pt x="5459" y="5032"/>
                      <a:pt x="4754" y="5032"/>
                    </a:cubicBezTo>
                    <a:cubicBezTo>
                      <a:pt x="4722" y="5032"/>
                      <a:pt x="4690" y="5032"/>
                      <a:pt x="4658" y="5031"/>
                    </a:cubicBezTo>
                    <a:lnTo>
                      <a:pt x="4689" y="5031"/>
                    </a:lnTo>
                    <a:cubicBezTo>
                      <a:pt x="4150" y="5031"/>
                      <a:pt x="3610" y="4959"/>
                      <a:pt x="3092" y="4814"/>
                    </a:cubicBezTo>
                    <a:cubicBezTo>
                      <a:pt x="2936" y="4772"/>
                      <a:pt x="2791" y="4720"/>
                      <a:pt x="2635" y="4648"/>
                    </a:cubicBezTo>
                    <a:cubicBezTo>
                      <a:pt x="2490" y="4586"/>
                      <a:pt x="2334" y="4513"/>
                      <a:pt x="2200" y="4430"/>
                    </a:cubicBezTo>
                    <a:cubicBezTo>
                      <a:pt x="1940" y="4274"/>
                      <a:pt x="1712" y="4077"/>
                      <a:pt x="1494" y="3860"/>
                    </a:cubicBezTo>
                    <a:cubicBezTo>
                      <a:pt x="1276" y="3621"/>
                      <a:pt x="1100" y="3362"/>
                      <a:pt x="944" y="3081"/>
                    </a:cubicBezTo>
                    <a:lnTo>
                      <a:pt x="944" y="3092"/>
                    </a:lnTo>
                    <a:cubicBezTo>
                      <a:pt x="810" y="2843"/>
                      <a:pt x="706" y="2594"/>
                      <a:pt x="602" y="2334"/>
                    </a:cubicBezTo>
                    <a:cubicBezTo>
                      <a:pt x="498" y="2065"/>
                      <a:pt x="425" y="1785"/>
                      <a:pt x="353" y="1494"/>
                    </a:cubicBezTo>
                    <a:lnTo>
                      <a:pt x="353" y="1515"/>
                    </a:lnTo>
                    <a:cubicBezTo>
                      <a:pt x="291" y="1266"/>
                      <a:pt x="239" y="1027"/>
                      <a:pt x="197" y="778"/>
                    </a:cubicBezTo>
                    <a:cubicBezTo>
                      <a:pt x="156" y="529"/>
                      <a:pt x="114" y="280"/>
                      <a:pt x="84" y="31"/>
                    </a:cubicBezTo>
                    <a:cubicBezTo>
                      <a:pt x="84" y="11"/>
                      <a:pt x="63" y="1"/>
                      <a:pt x="42" y="1"/>
                    </a:cubicBezTo>
                    <a:close/>
                  </a:path>
                </a:pathLst>
              </a:custGeom>
              <a:solidFill>
                <a:srgbClr val="809B8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7"/>
              <p:cNvSpPr/>
              <p:nvPr/>
            </p:nvSpPr>
            <p:spPr>
              <a:xfrm>
                <a:off x="6021536" y="684527"/>
                <a:ext cx="841767" cy="469039"/>
              </a:xfrm>
              <a:custGeom>
                <a:rect b="b" l="l" r="r" t="t"/>
                <a:pathLst>
                  <a:path extrusionOk="0" h="6370" w="11432">
                    <a:moveTo>
                      <a:pt x="8579" y="0"/>
                    </a:moveTo>
                    <a:cubicBezTo>
                      <a:pt x="8205" y="11"/>
                      <a:pt x="7801" y="62"/>
                      <a:pt x="7344" y="156"/>
                    </a:cubicBezTo>
                    <a:cubicBezTo>
                      <a:pt x="6981" y="239"/>
                      <a:pt x="6587" y="343"/>
                      <a:pt x="6152" y="488"/>
                    </a:cubicBezTo>
                    <a:cubicBezTo>
                      <a:pt x="5799" y="602"/>
                      <a:pt x="5426" y="737"/>
                      <a:pt x="5031" y="903"/>
                    </a:cubicBezTo>
                    <a:cubicBezTo>
                      <a:pt x="4243" y="1224"/>
                      <a:pt x="3548" y="1577"/>
                      <a:pt x="2925" y="1971"/>
                    </a:cubicBezTo>
                    <a:cubicBezTo>
                      <a:pt x="2293" y="2365"/>
                      <a:pt x="1712" y="2822"/>
                      <a:pt x="1183" y="3340"/>
                    </a:cubicBezTo>
                    <a:cubicBezTo>
                      <a:pt x="903" y="3621"/>
                      <a:pt x="664" y="3891"/>
                      <a:pt x="477" y="4170"/>
                    </a:cubicBezTo>
                    <a:cubicBezTo>
                      <a:pt x="249" y="4481"/>
                      <a:pt x="94" y="4803"/>
                      <a:pt x="21" y="5115"/>
                    </a:cubicBezTo>
                    <a:lnTo>
                      <a:pt x="21" y="5125"/>
                    </a:lnTo>
                    <a:cubicBezTo>
                      <a:pt x="0" y="5156"/>
                      <a:pt x="0" y="5177"/>
                      <a:pt x="11" y="5207"/>
                    </a:cubicBezTo>
                    <a:cubicBezTo>
                      <a:pt x="52" y="5373"/>
                      <a:pt x="104" y="5519"/>
                      <a:pt x="177" y="5643"/>
                    </a:cubicBezTo>
                    <a:cubicBezTo>
                      <a:pt x="239" y="5768"/>
                      <a:pt x="322" y="5882"/>
                      <a:pt x="426" y="5986"/>
                    </a:cubicBezTo>
                    <a:cubicBezTo>
                      <a:pt x="622" y="6173"/>
                      <a:pt x="903" y="6286"/>
                      <a:pt x="1286" y="6349"/>
                    </a:cubicBezTo>
                    <a:cubicBezTo>
                      <a:pt x="1401" y="6369"/>
                      <a:pt x="1525" y="6369"/>
                      <a:pt x="1650" y="6369"/>
                    </a:cubicBezTo>
                    <a:cubicBezTo>
                      <a:pt x="1857" y="6369"/>
                      <a:pt x="2054" y="6349"/>
                      <a:pt x="2261" y="6297"/>
                    </a:cubicBezTo>
                    <a:cubicBezTo>
                      <a:pt x="2563" y="6224"/>
                      <a:pt x="2863" y="6100"/>
                      <a:pt x="3164" y="5913"/>
                    </a:cubicBezTo>
                    <a:cubicBezTo>
                      <a:pt x="3568" y="5664"/>
                      <a:pt x="3953" y="5322"/>
                      <a:pt x="4294" y="4907"/>
                    </a:cubicBezTo>
                    <a:cubicBezTo>
                      <a:pt x="4606" y="4534"/>
                      <a:pt x="4845" y="4129"/>
                      <a:pt x="5031" y="3714"/>
                    </a:cubicBezTo>
                    <a:cubicBezTo>
                      <a:pt x="5260" y="3787"/>
                      <a:pt x="5498" y="3817"/>
                      <a:pt x="5747" y="3817"/>
                    </a:cubicBezTo>
                    <a:cubicBezTo>
                      <a:pt x="5840" y="3817"/>
                      <a:pt x="5933" y="3817"/>
                      <a:pt x="6016" y="3808"/>
                    </a:cubicBezTo>
                    <a:cubicBezTo>
                      <a:pt x="6182" y="3787"/>
                      <a:pt x="6338" y="3755"/>
                      <a:pt x="6494" y="3714"/>
                    </a:cubicBezTo>
                    <a:cubicBezTo>
                      <a:pt x="6639" y="3672"/>
                      <a:pt x="6795" y="3621"/>
                      <a:pt x="6961" y="3548"/>
                    </a:cubicBezTo>
                    <a:cubicBezTo>
                      <a:pt x="7230" y="3434"/>
                      <a:pt x="7510" y="3257"/>
                      <a:pt x="7801" y="3040"/>
                    </a:cubicBezTo>
                    <a:cubicBezTo>
                      <a:pt x="8049" y="2842"/>
                      <a:pt x="8298" y="2614"/>
                      <a:pt x="8527" y="2345"/>
                    </a:cubicBezTo>
                    <a:cubicBezTo>
                      <a:pt x="8900" y="1920"/>
                      <a:pt x="9211" y="1463"/>
                      <a:pt x="9471" y="955"/>
                    </a:cubicBezTo>
                    <a:cubicBezTo>
                      <a:pt x="9886" y="1442"/>
                      <a:pt x="10249" y="1950"/>
                      <a:pt x="10529" y="2469"/>
                    </a:cubicBezTo>
                    <a:lnTo>
                      <a:pt x="10539" y="2490"/>
                    </a:lnTo>
                    <a:cubicBezTo>
                      <a:pt x="10767" y="2946"/>
                      <a:pt x="10944" y="3393"/>
                      <a:pt x="11037" y="3828"/>
                    </a:cubicBezTo>
                    <a:lnTo>
                      <a:pt x="11037" y="3817"/>
                    </a:lnTo>
                    <a:cubicBezTo>
                      <a:pt x="11058" y="3911"/>
                      <a:pt x="11078" y="3994"/>
                      <a:pt x="11089" y="4087"/>
                    </a:cubicBezTo>
                    <a:cubicBezTo>
                      <a:pt x="11099" y="4139"/>
                      <a:pt x="11110" y="4191"/>
                      <a:pt x="11110" y="4243"/>
                    </a:cubicBezTo>
                    <a:cubicBezTo>
                      <a:pt x="11120" y="4305"/>
                      <a:pt x="11131" y="4368"/>
                      <a:pt x="11141" y="4419"/>
                    </a:cubicBezTo>
                    <a:cubicBezTo>
                      <a:pt x="11161" y="4534"/>
                      <a:pt x="11172" y="4647"/>
                      <a:pt x="11172" y="4762"/>
                    </a:cubicBezTo>
                    <a:cubicBezTo>
                      <a:pt x="11182" y="4762"/>
                      <a:pt x="11172" y="4772"/>
                      <a:pt x="11172" y="4783"/>
                    </a:cubicBezTo>
                    <a:lnTo>
                      <a:pt x="11172" y="4793"/>
                    </a:lnTo>
                    <a:lnTo>
                      <a:pt x="11172" y="4803"/>
                    </a:lnTo>
                    <a:cubicBezTo>
                      <a:pt x="11172" y="4876"/>
                      <a:pt x="11182" y="4949"/>
                      <a:pt x="11182" y="5021"/>
                    </a:cubicBezTo>
                    <a:cubicBezTo>
                      <a:pt x="11193" y="5032"/>
                      <a:pt x="11203" y="5032"/>
                      <a:pt x="11214" y="5032"/>
                    </a:cubicBezTo>
                    <a:lnTo>
                      <a:pt x="11234" y="5032"/>
                    </a:lnTo>
                    <a:cubicBezTo>
                      <a:pt x="11255" y="5032"/>
                      <a:pt x="11276" y="5032"/>
                      <a:pt x="11297" y="5011"/>
                    </a:cubicBezTo>
                    <a:cubicBezTo>
                      <a:pt x="11307" y="5000"/>
                      <a:pt x="11327" y="4979"/>
                      <a:pt x="11338" y="4949"/>
                    </a:cubicBezTo>
                    <a:lnTo>
                      <a:pt x="11338" y="4928"/>
                    </a:lnTo>
                    <a:lnTo>
                      <a:pt x="11338" y="4907"/>
                    </a:lnTo>
                    <a:cubicBezTo>
                      <a:pt x="11348" y="4886"/>
                      <a:pt x="11348" y="4866"/>
                      <a:pt x="11348" y="4855"/>
                    </a:cubicBezTo>
                    <a:cubicBezTo>
                      <a:pt x="11390" y="4451"/>
                      <a:pt x="11400" y="4036"/>
                      <a:pt x="11421" y="3631"/>
                    </a:cubicBezTo>
                    <a:lnTo>
                      <a:pt x="11421" y="3517"/>
                    </a:lnTo>
                    <a:cubicBezTo>
                      <a:pt x="11431" y="3340"/>
                      <a:pt x="11431" y="3206"/>
                      <a:pt x="11431" y="3071"/>
                    </a:cubicBezTo>
                    <a:cubicBezTo>
                      <a:pt x="11421" y="2936"/>
                      <a:pt x="11410" y="2801"/>
                      <a:pt x="11400" y="2656"/>
                    </a:cubicBezTo>
                    <a:cubicBezTo>
                      <a:pt x="11327" y="2044"/>
                      <a:pt x="11151" y="1515"/>
                      <a:pt x="10882" y="1079"/>
                    </a:cubicBezTo>
                    <a:cubicBezTo>
                      <a:pt x="10737" y="841"/>
                      <a:pt x="10560" y="633"/>
                      <a:pt x="10363" y="477"/>
                    </a:cubicBezTo>
                    <a:cubicBezTo>
                      <a:pt x="10145" y="301"/>
                      <a:pt x="9896" y="177"/>
                      <a:pt x="9616" y="94"/>
                    </a:cubicBezTo>
                    <a:cubicBezTo>
                      <a:pt x="9492" y="52"/>
                      <a:pt x="9347" y="32"/>
                      <a:pt x="9170" y="11"/>
                    </a:cubicBezTo>
                    <a:cubicBezTo>
                      <a:pt x="9056" y="0"/>
                      <a:pt x="8942" y="0"/>
                      <a:pt x="879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17"/>
              <p:cNvSpPr/>
              <p:nvPr/>
            </p:nvSpPr>
            <p:spPr>
              <a:xfrm>
                <a:off x="6099439" y="943489"/>
                <a:ext cx="244460" cy="164495"/>
              </a:xfrm>
              <a:custGeom>
                <a:rect b="b" l="l" r="r" t="t"/>
                <a:pathLst>
                  <a:path extrusionOk="0" h="2234" w="3320">
                    <a:moveTo>
                      <a:pt x="3247" y="0"/>
                    </a:moveTo>
                    <a:cubicBezTo>
                      <a:pt x="3226" y="0"/>
                      <a:pt x="3206" y="10"/>
                      <a:pt x="3195" y="31"/>
                    </a:cubicBezTo>
                    <a:cubicBezTo>
                      <a:pt x="3102" y="218"/>
                      <a:pt x="2987" y="394"/>
                      <a:pt x="2863" y="560"/>
                    </a:cubicBezTo>
                    <a:lnTo>
                      <a:pt x="2874" y="539"/>
                    </a:lnTo>
                    <a:lnTo>
                      <a:pt x="2874" y="539"/>
                    </a:lnTo>
                    <a:cubicBezTo>
                      <a:pt x="2759" y="685"/>
                      <a:pt x="2646" y="830"/>
                      <a:pt x="2521" y="954"/>
                    </a:cubicBezTo>
                    <a:cubicBezTo>
                      <a:pt x="2397" y="1089"/>
                      <a:pt x="2251" y="1203"/>
                      <a:pt x="2116" y="1317"/>
                    </a:cubicBezTo>
                    <a:cubicBezTo>
                      <a:pt x="1909" y="1473"/>
                      <a:pt x="1691" y="1608"/>
                      <a:pt x="1463" y="1711"/>
                    </a:cubicBezTo>
                    <a:cubicBezTo>
                      <a:pt x="1276" y="1784"/>
                      <a:pt x="1090" y="1847"/>
                      <a:pt x="903" y="1877"/>
                    </a:cubicBezTo>
                    <a:cubicBezTo>
                      <a:pt x="805" y="1889"/>
                      <a:pt x="707" y="1894"/>
                      <a:pt x="609" y="1894"/>
                    </a:cubicBezTo>
                    <a:cubicBezTo>
                      <a:pt x="541" y="1894"/>
                      <a:pt x="473" y="1892"/>
                      <a:pt x="405" y="1888"/>
                    </a:cubicBezTo>
                    <a:cubicBezTo>
                      <a:pt x="343" y="1877"/>
                      <a:pt x="290" y="1867"/>
                      <a:pt x="228" y="1856"/>
                    </a:cubicBezTo>
                    <a:cubicBezTo>
                      <a:pt x="215" y="1853"/>
                      <a:pt x="201" y="1852"/>
                      <a:pt x="188" y="1852"/>
                    </a:cubicBezTo>
                    <a:cubicBezTo>
                      <a:pt x="109" y="1852"/>
                      <a:pt x="38" y="1902"/>
                      <a:pt x="21" y="1981"/>
                    </a:cubicBezTo>
                    <a:cubicBezTo>
                      <a:pt x="0" y="2075"/>
                      <a:pt x="52" y="2168"/>
                      <a:pt x="145" y="2188"/>
                    </a:cubicBezTo>
                    <a:cubicBezTo>
                      <a:pt x="272" y="2220"/>
                      <a:pt x="404" y="2234"/>
                      <a:pt x="538" y="2234"/>
                    </a:cubicBezTo>
                    <a:cubicBezTo>
                      <a:pt x="580" y="2234"/>
                      <a:pt x="622" y="2232"/>
                      <a:pt x="664" y="2230"/>
                    </a:cubicBezTo>
                    <a:cubicBezTo>
                      <a:pt x="830" y="2220"/>
                      <a:pt x="996" y="2188"/>
                      <a:pt x="1162" y="2147"/>
                    </a:cubicBezTo>
                    <a:cubicBezTo>
                      <a:pt x="1318" y="2095"/>
                      <a:pt x="1473" y="2022"/>
                      <a:pt x="1618" y="1939"/>
                    </a:cubicBezTo>
                    <a:cubicBezTo>
                      <a:pt x="1774" y="1856"/>
                      <a:pt x="1909" y="1764"/>
                      <a:pt x="2044" y="1649"/>
                    </a:cubicBezTo>
                    <a:cubicBezTo>
                      <a:pt x="2314" y="1442"/>
                      <a:pt x="2542" y="1193"/>
                      <a:pt x="2749" y="923"/>
                    </a:cubicBezTo>
                    <a:cubicBezTo>
                      <a:pt x="2957" y="674"/>
                      <a:pt x="3133" y="404"/>
                      <a:pt x="3289" y="125"/>
                    </a:cubicBezTo>
                    <a:cubicBezTo>
                      <a:pt x="3289" y="114"/>
                      <a:pt x="3299" y="104"/>
                      <a:pt x="3299" y="93"/>
                    </a:cubicBezTo>
                    <a:cubicBezTo>
                      <a:pt x="3319" y="62"/>
                      <a:pt x="3309" y="21"/>
                      <a:pt x="3278" y="10"/>
                    </a:cubicBezTo>
                    <a:cubicBezTo>
                      <a:pt x="3268" y="0"/>
                      <a:pt x="3257" y="0"/>
                      <a:pt x="3247"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7"/>
              <p:cNvSpPr/>
              <p:nvPr/>
            </p:nvSpPr>
            <p:spPr>
              <a:xfrm>
                <a:off x="6446170" y="728780"/>
                <a:ext cx="223916" cy="194611"/>
              </a:xfrm>
              <a:custGeom>
                <a:rect b="b" l="l" r="r" t="t"/>
                <a:pathLst>
                  <a:path extrusionOk="0" h="2643" w="3041">
                    <a:moveTo>
                      <a:pt x="1687" y="1656"/>
                    </a:moveTo>
                    <a:cubicBezTo>
                      <a:pt x="1685" y="1657"/>
                      <a:pt x="1683" y="1659"/>
                      <a:pt x="1681" y="1661"/>
                    </a:cubicBezTo>
                    <a:cubicBezTo>
                      <a:pt x="1683" y="1659"/>
                      <a:pt x="1685" y="1657"/>
                      <a:pt x="1687" y="1656"/>
                    </a:cubicBezTo>
                    <a:close/>
                    <a:moveTo>
                      <a:pt x="2978" y="1"/>
                    </a:moveTo>
                    <a:cubicBezTo>
                      <a:pt x="2957" y="1"/>
                      <a:pt x="2936" y="12"/>
                      <a:pt x="2926" y="32"/>
                    </a:cubicBezTo>
                    <a:cubicBezTo>
                      <a:pt x="2750" y="364"/>
                      <a:pt x="2563" y="685"/>
                      <a:pt x="2345" y="976"/>
                    </a:cubicBezTo>
                    <a:lnTo>
                      <a:pt x="2345" y="966"/>
                    </a:lnTo>
                    <a:cubicBezTo>
                      <a:pt x="2163" y="1218"/>
                      <a:pt x="1942" y="1451"/>
                      <a:pt x="1701" y="1645"/>
                    </a:cubicBezTo>
                    <a:lnTo>
                      <a:pt x="1701" y="1645"/>
                    </a:lnTo>
                    <a:cubicBezTo>
                      <a:pt x="1701" y="1643"/>
                      <a:pt x="1702" y="1642"/>
                      <a:pt x="1702" y="1640"/>
                    </a:cubicBezTo>
                    <a:lnTo>
                      <a:pt x="1702" y="1640"/>
                    </a:lnTo>
                    <a:cubicBezTo>
                      <a:pt x="1650" y="1681"/>
                      <a:pt x="1588" y="1734"/>
                      <a:pt x="1526" y="1775"/>
                    </a:cubicBezTo>
                    <a:cubicBezTo>
                      <a:pt x="1463" y="1817"/>
                      <a:pt x="1401" y="1858"/>
                      <a:pt x="1339" y="1889"/>
                    </a:cubicBezTo>
                    <a:cubicBezTo>
                      <a:pt x="1204" y="1972"/>
                      <a:pt x="1069" y="2045"/>
                      <a:pt x="934" y="2096"/>
                    </a:cubicBezTo>
                    <a:cubicBezTo>
                      <a:pt x="675" y="2211"/>
                      <a:pt x="405" y="2283"/>
                      <a:pt x="125" y="2335"/>
                    </a:cubicBezTo>
                    <a:cubicBezTo>
                      <a:pt x="83" y="2335"/>
                      <a:pt x="53" y="2377"/>
                      <a:pt x="32" y="2407"/>
                    </a:cubicBezTo>
                    <a:cubicBezTo>
                      <a:pt x="11" y="2449"/>
                      <a:pt x="0" y="2490"/>
                      <a:pt x="21" y="2532"/>
                    </a:cubicBezTo>
                    <a:cubicBezTo>
                      <a:pt x="32" y="2573"/>
                      <a:pt x="53" y="2605"/>
                      <a:pt x="94" y="2626"/>
                    </a:cubicBezTo>
                    <a:cubicBezTo>
                      <a:pt x="118" y="2638"/>
                      <a:pt x="139" y="2643"/>
                      <a:pt x="160" y="2643"/>
                    </a:cubicBezTo>
                    <a:cubicBezTo>
                      <a:pt x="175" y="2643"/>
                      <a:pt x="190" y="2640"/>
                      <a:pt x="208" y="2636"/>
                    </a:cubicBezTo>
                    <a:cubicBezTo>
                      <a:pt x="540" y="2573"/>
                      <a:pt x="851" y="2470"/>
                      <a:pt x="1141" y="2324"/>
                    </a:cubicBezTo>
                    <a:cubicBezTo>
                      <a:pt x="1411" y="2190"/>
                      <a:pt x="1650" y="2013"/>
                      <a:pt x="1858" y="1806"/>
                    </a:cubicBezTo>
                    <a:cubicBezTo>
                      <a:pt x="2065" y="1609"/>
                      <a:pt x="2252" y="1370"/>
                      <a:pt x="2418" y="1132"/>
                    </a:cubicBezTo>
                    <a:cubicBezTo>
                      <a:pt x="2594" y="883"/>
                      <a:pt x="2750" y="613"/>
                      <a:pt x="2895" y="333"/>
                    </a:cubicBezTo>
                    <a:cubicBezTo>
                      <a:pt x="2946" y="261"/>
                      <a:pt x="2988" y="178"/>
                      <a:pt x="3029" y="95"/>
                    </a:cubicBezTo>
                    <a:cubicBezTo>
                      <a:pt x="3040" y="63"/>
                      <a:pt x="3029" y="32"/>
                      <a:pt x="3009" y="12"/>
                    </a:cubicBezTo>
                    <a:cubicBezTo>
                      <a:pt x="2999" y="12"/>
                      <a:pt x="2988" y="1"/>
                      <a:pt x="29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7"/>
              <p:cNvSpPr/>
              <p:nvPr/>
            </p:nvSpPr>
            <p:spPr>
              <a:xfrm>
                <a:off x="6254507" y="724215"/>
                <a:ext cx="348355" cy="178632"/>
              </a:xfrm>
              <a:custGeom>
                <a:rect b="b" l="l" r="r" t="t"/>
                <a:pathLst>
                  <a:path extrusionOk="0" h="2426" w="4731">
                    <a:moveTo>
                      <a:pt x="4678" y="1"/>
                    </a:moveTo>
                    <a:cubicBezTo>
                      <a:pt x="4668" y="1"/>
                      <a:pt x="4647" y="11"/>
                      <a:pt x="4637" y="32"/>
                    </a:cubicBezTo>
                    <a:cubicBezTo>
                      <a:pt x="4637" y="42"/>
                      <a:pt x="4627" y="53"/>
                      <a:pt x="4616" y="63"/>
                    </a:cubicBezTo>
                    <a:cubicBezTo>
                      <a:pt x="4452" y="318"/>
                      <a:pt x="4249" y="553"/>
                      <a:pt x="4025" y="758"/>
                    </a:cubicBezTo>
                    <a:lnTo>
                      <a:pt x="4025" y="758"/>
                    </a:lnTo>
                    <a:cubicBezTo>
                      <a:pt x="4025" y="758"/>
                      <a:pt x="4025" y="758"/>
                      <a:pt x="4025" y="758"/>
                    </a:cubicBezTo>
                    <a:lnTo>
                      <a:pt x="4025" y="758"/>
                    </a:lnTo>
                    <a:cubicBezTo>
                      <a:pt x="4023" y="760"/>
                      <a:pt x="4021" y="762"/>
                      <a:pt x="4020" y="763"/>
                    </a:cubicBezTo>
                    <a:lnTo>
                      <a:pt x="4020" y="763"/>
                    </a:lnTo>
                    <a:cubicBezTo>
                      <a:pt x="4018" y="765"/>
                      <a:pt x="4016" y="767"/>
                      <a:pt x="4014" y="768"/>
                    </a:cubicBezTo>
                    <a:cubicBezTo>
                      <a:pt x="4014" y="768"/>
                      <a:pt x="4014" y="768"/>
                      <a:pt x="4014" y="768"/>
                    </a:cubicBezTo>
                    <a:lnTo>
                      <a:pt x="4014" y="768"/>
                    </a:lnTo>
                    <a:cubicBezTo>
                      <a:pt x="3685" y="1075"/>
                      <a:pt x="3315" y="1331"/>
                      <a:pt x="2925" y="1536"/>
                    </a:cubicBezTo>
                    <a:cubicBezTo>
                      <a:pt x="2718" y="1640"/>
                      <a:pt x="2510" y="1733"/>
                      <a:pt x="2303" y="1806"/>
                    </a:cubicBezTo>
                    <a:cubicBezTo>
                      <a:pt x="2199" y="1847"/>
                      <a:pt x="2096" y="1879"/>
                      <a:pt x="1981" y="1909"/>
                    </a:cubicBezTo>
                    <a:lnTo>
                      <a:pt x="1678" y="1992"/>
                    </a:lnTo>
                    <a:lnTo>
                      <a:pt x="1678" y="1992"/>
                    </a:lnTo>
                    <a:cubicBezTo>
                      <a:pt x="1679" y="1992"/>
                      <a:pt x="1680" y="1992"/>
                      <a:pt x="1681" y="1992"/>
                    </a:cubicBezTo>
                    <a:cubicBezTo>
                      <a:pt x="1678" y="1993"/>
                      <a:pt x="1676" y="1993"/>
                      <a:pt x="1674" y="1993"/>
                    </a:cubicBezTo>
                    <a:lnTo>
                      <a:pt x="1674" y="1993"/>
                    </a:lnTo>
                    <a:lnTo>
                      <a:pt x="1678" y="1992"/>
                    </a:lnTo>
                    <a:lnTo>
                      <a:pt x="1678" y="1992"/>
                    </a:lnTo>
                    <a:cubicBezTo>
                      <a:pt x="1671" y="1992"/>
                      <a:pt x="1663" y="1993"/>
                      <a:pt x="1650" y="1998"/>
                    </a:cubicBezTo>
                    <a:lnTo>
                      <a:pt x="1650" y="1998"/>
                    </a:lnTo>
                    <a:cubicBezTo>
                      <a:pt x="1658" y="1996"/>
                      <a:pt x="1666" y="1995"/>
                      <a:pt x="1674" y="1993"/>
                    </a:cubicBezTo>
                    <a:lnTo>
                      <a:pt x="1674" y="1993"/>
                    </a:lnTo>
                    <a:lnTo>
                      <a:pt x="1639" y="2003"/>
                    </a:lnTo>
                    <a:cubicBezTo>
                      <a:pt x="1643" y="2001"/>
                      <a:pt x="1647" y="1999"/>
                      <a:pt x="1650" y="1998"/>
                    </a:cubicBezTo>
                    <a:lnTo>
                      <a:pt x="1650" y="1998"/>
                    </a:lnTo>
                    <a:cubicBezTo>
                      <a:pt x="1380" y="2047"/>
                      <a:pt x="1110" y="2075"/>
                      <a:pt x="830" y="2075"/>
                    </a:cubicBezTo>
                    <a:cubicBezTo>
                      <a:pt x="623" y="2065"/>
                      <a:pt x="415" y="2034"/>
                      <a:pt x="218" y="1971"/>
                    </a:cubicBezTo>
                    <a:cubicBezTo>
                      <a:pt x="207" y="1969"/>
                      <a:pt x="196" y="1968"/>
                      <a:pt x="185" y="1968"/>
                    </a:cubicBezTo>
                    <a:cubicBezTo>
                      <a:pt x="151" y="1968"/>
                      <a:pt x="114" y="1979"/>
                      <a:pt x="83" y="2003"/>
                    </a:cubicBezTo>
                    <a:cubicBezTo>
                      <a:pt x="42" y="2034"/>
                      <a:pt x="21" y="2075"/>
                      <a:pt x="10" y="2117"/>
                    </a:cubicBezTo>
                    <a:cubicBezTo>
                      <a:pt x="0" y="2169"/>
                      <a:pt x="10" y="2210"/>
                      <a:pt x="42" y="2252"/>
                    </a:cubicBezTo>
                    <a:cubicBezTo>
                      <a:pt x="52" y="2262"/>
                      <a:pt x="62" y="2283"/>
                      <a:pt x="72" y="2293"/>
                    </a:cubicBezTo>
                    <a:cubicBezTo>
                      <a:pt x="104" y="2314"/>
                      <a:pt x="125" y="2324"/>
                      <a:pt x="155" y="2324"/>
                    </a:cubicBezTo>
                    <a:cubicBezTo>
                      <a:pt x="379" y="2396"/>
                      <a:pt x="615" y="2425"/>
                      <a:pt x="849" y="2425"/>
                    </a:cubicBezTo>
                    <a:cubicBezTo>
                      <a:pt x="919" y="2425"/>
                      <a:pt x="989" y="2423"/>
                      <a:pt x="1058" y="2418"/>
                    </a:cubicBezTo>
                    <a:cubicBezTo>
                      <a:pt x="1224" y="2407"/>
                      <a:pt x="1390" y="2376"/>
                      <a:pt x="1545" y="2345"/>
                    </a:cubicBezTo>
                    <a:cubicBezTo>
                      <a:pt x="1701" y="2303"/>
                      <a:pt x="1857" y="2262"/>
                      <a:pt x="2002" y="2210"/>
                    </a:cubicBezTo>
                    <a:cubicBezTo>
                      <a:pt x="2158" y="2148"/>
                      <a:pt x="2313" y="2086"/>
                      <a:pt x="2458" y="2013"/>
                    </a:cubicBezTo>
                    <a:cubicBezTo>
                      <a:pt x="2614" y="1941"/>
                      <a:pt x="2769" y="1858"/>
                      <a:pt x="2915" y="1764"/>
                    </a:cubicBezTo>
                    <a:cubicBezTo>
                      <a:pt x="3195" y="1598"/>
                      <a:pt x="3465" y="1401"/>
                      <a:pt x="3724" y="1194"/>
                    </a:cubicBezTo>
                    <a:cubicBezTo>
                      <a:pt x="4108" y="872"/>
                      <a:pt x="4461" y="499"/>
                      <a:pt x="4720" y="63"/>
                    </a:cubicBezTo>
                    <a:cubicBezTo>
                      <a:pt x="4730" y="42"/>
                      <a:pt x="4720" y="21"/>
                      <a:pt x="4699" y="11"/>
                    </a:cubicBezTo>
                    <a:cubicBezTo>
                      <a:pt x="4689" y="1"/>
                      <a:pt x="4689" y="1"/>
                      <a:pt x="4678" y="1"/>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7"/>
              <p:cNvSpPr/>
              <p:nvPr/>
            </p:nvSpPr>
            <p:spPr>
              <a:xfrm>
                <a:off x="5213430" y="1020581"/>
                <a:ext cx="621753" cy="1151171"/>
              </a:xfrm>
              <a:custGeom>
                <a:rect b="b" l="l" r="r" t="t"/>
                <a:pathLst>
                  <a:path extrusionOk="0" h="15634" w="8444">
                    <a:moveTo>
                      <a:pt x="8361" y="0"/>
                    </a:moveTo>
                    <a:cubicBezTo>
                      <a:pt x="8330" y="0"/>
                      <a:pt x="8299" y="21"/>
                      <a:pt x="8289" y="53"/>
                    </a:cubicBezTo>
                    <a:cubicBezTo>
                      <a:pt x="8206" y="312"/>
                      <a:pt x="8112" y="561"/>
                      <a:pt x="8019" y="800"/>
                    </a:cubicBezTo>
                    <a:cubicBezTo>
                      <a:pt x="8008" y="809"/>
                      <a:pt x="8008" y="809"/>
                      <a:pt x="8008" y="820"/>
                    </a:cubicBezTo>
                    <a:lnTo>
                      <a:pt x="8008" y="809"/>
                    </a:lnTo>
                    <a:cubicBezTo>
                      <a:pt x="7542" y="1930"/>
                      <a:pt x="6878" y="2946"/>
                      <a:pt x="6141" y="3901"/>
                    </a:cubicBezTo>
                    <a:lnTo>
                      <a:pt x="6141" y="3891"/>
                    </a:lnTo>
                    <a:cubicBezTo>
                      <a:pt x="5208" y="5094"/>
                      <a:pt x="4181" y="6203"/>
                      <a:pt x="3216" y="7365"/>
                    </a:cubicBezTo>
                    <a:cubicBezTo>
                      <a:pt x="2718" y="7946"/>
                      <a:pt x="2252" y="8548"/>
                      <a:pt x="1826" y="9181"/>
                    </a:cubicBezTo>
                    <a:cubicBezTo>
                      <a:pt x="1401" y="9803"/>
                      <a:pt x="1028" y="10446"/>
                      <a:pt x="726" y="11131"/>
                    </a:cubicBezTo>
                    <a:cubicBezTo>
                      <a:pt x="426" y="11805"/>
                      <a:pt x="177" y="12500"/>
                      <a:pt x="73" y="13236"/>
                    </a:cubicBezTo>
                    <a:cubicBezTo>
                      <a:pt x="21" y="13600"/>
                      <a:pt x="0" y="13973"/>
                      <a:pt x="32" y="14336"/>
                    </a:cubicBezTo>
                    <a:cubicBezTo>
                      <a:pt x="53" y="14533"/>
                      <a:pt x="83" y="14730"/>
                      <a:pt x="125" y="14928"/>
                    </a:cubicBezTo>
                    <a:cubicBezTo>
                      <a:pt x="166" y="15114"/>
                      <a:pt x="229" y="15301"/>
                      <a:pt x="291" y="15488"/>
                    </a:cubicBezTo>
                    <a:cubicBezTo>
                      <a:pt x="312" y="15539"/>
                      <a:pt x="332" y="15581"/>
                      <a:pt x="385" y="15612"/>
                    </a:cubicBezTo>
                    <a:cubicBezTo>
                      <a:pt x="410" y="15625"/>
                      <a:pt x="439" y="15634"/>
                      <a:pt x="468" y="15634"/>
                    </a:cubicBezTo>
                    <a:cubicBezTo>
                      <a:pt x="485" y="15634"/>
                      <a:pt x="503" y="15630"/>
                      <a:pt x="519" y="15622"/>
                    </a:cubicBezTo>
                    <a:cubicBezTo>
                      <a:pt x="623" y="15601"/>
                      <a:pt x="696" y="15498"/>
                      <a:pt x="664" y="15394"/>
                    </a:cubicBezTo>
                    <a:cubicBezTo>
                      <a:pt x="623" y="15249"/>
                      <a:pt x="592" y="15114"/>
                      <a:pt x="560" y="14969"/>
                    </a:cubicBezTo>
                    <a:cubicBezTo>
                      <a:pt x="530" y="14824"/>
                      <a:pt x="509" y="14679"/>
                      <a:pt x="488" y="14543"/>
                    </a:cubicBezTo>
                    <a:cubicBezTo>
                      <a:pt x="436" y="14119"/>
                      <a:pt x="447" y="13693"/>
                      <a:pt x="498" y="13268"/>
                    </a:cubicBezTo>
                    <a:cubicBezTo>
                      <a:pt x="592" y="12635"/>
                      <a:pt x="789" y="12033"/>
                      <a:pt x="1028" y="11452"/>
                    </a:cubicBezTo>
                    <a:cubicBezTo>
                      <a:pt x="1307" y="10799"/>
                      <a:pt x="1639" y="10177"/>
                      <a:pt x="2023" y="9585"/>
                    </a:cubicBezTo>
                    <a:cubicBezTo>
                      <a:pt x="2397" y="8983"/>
                      <a:pt x="2812" y="8413"/>
                      <a:pt x="3247" y="7853"/>
                    </a:cubicBezTo>
                    <a:cubicBezTo>
                      <a:pt x="3257" y="7842"/>
                      <a:pt x="3257" y="7832"/>
                      <a:pt x="3268" y="7832"/>
                    </a:cubicBezTo>
                    <a:lnTo>
                      <a:pt x="3268" y="7832"/>
                    </a:lnTo>
                    <a:lnTo>
                      <a:pt x="3268" y="7832"/>
                    </a:lnTo>
                    <a:cubicBezTo>
                      <a:pt x="3271" y="7829"/>
                      <a:pt x="3274" y="7825"/>
                      <a:pt x="3277" y="7822"/>
                    </a:cubicBezTo>
                    <a:lnTo>
                      <a:pt x="3277" y="7822"/>
                    </a:lnTo>
                    <a:cubicBezTo>
                      <a:pt x="3277" y="7822"/>
                      <a:pt x="3278" y="7822"/>
                      <a:pt x="3278" y="7822"/>
                    </a:cubicBezTo>
                    <a:cubicBezTo>
                      <a:pt x="3278" y="7822"/>
                      <a:pt x="3277" y="7822"/>
                      <a:pt x="3277" y="7822"/>
                    </a:cubicBezTo>
                    <a:lnTo>
                      <a:pt x="3277" y="7822"/>
                    </a:lnTo>
                    <a:cubicBezTo>
                      <a:pt x="3740" y="7224"/>
                      <a:pt x="4215" y="6656"/>
                      <a:pt x="4689" y="6079"/>
                    </a:cubicBezTo>
                    <a:cubicBezTo>
                      <a:pt x="5177" y="5488"/>
                      <a:pt x="5664" y="4896"/>
                      <a:pt x="6131" y="4285"/>
                    </a:cubicBezTo>
                    <a:cubicBezTo>
                      <a:pt x="6577" y="3683"/>
                      <a:pt x="7003" y="3071"/>
                      <a:pt x="7386" y="2418"/>
                    </a:cubicBezTo>
                    <a:cubicBezTo>
                      <a:pt x="7759" y="1775"/>
                      <a:pt x="8081" y="1100"/>
                      <a:pt x="8330" y="395"/>
                    </a:cubicBezTo>
                    <a:cubicBezTo>
                      <a:pt x="8361" y="291"/>
                      <a:pt x="8402" y="198"/>
                      <a:pt x="8434" y="94"/>
                    </a:cubicBezTo>
                    <a:cubicBezTo>
                      <a:pt x="8444" y="53"/>
                      <a:pt x="8413" y="11"/>
                      <a:pt x="8382"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7"/>
              <p:cNvSpPr/>
              <p:nvPr/>
            </p:nvSpPr>
            <p:spPr>
              <a:xfrm>
                <a:off x="5527395" y="1261944"/>
                <a:ext cx="271188" cy="349165"/>
              </a:xfrm>
              <a:custGeom>
                <a:rect b="b" l="l" r="r" t="t"/>
                <a:pathLst>
                  <a:path extrusionOk="0" h="4742" w="3683">
                    <a:moveTo>
                      <a:pt x="3631" y="0"/>
                    </a:moveTo>
                    <a:cubicBezTo>
                      <a:pt x="3610" y="0"/>
                      <a:pt x="3589" y="11"/>
                      <a:pt x="3578" y="21"/>
                    </a:cubicBezTo>
                    <a:cubicBezTo>
                      <a:pt x="3465" y="228"/>
                      <a:pt x="3329" y="426"/>
                      <a:pt x="3195" y="623"/>
                    </a:cubicBezTo>
                    <a:cubicBezTo>
                      <a:pt x="3060" y="830"/>
                      <a:pt x="2914" y="1028"/>
                      <a:pt x="2769" y="1214"/>
                    </a:cubicBezTo>
                    <a:cubicBezTo>
                      <a:pt x="2344" y="1774"/>
                      <a:pt x="1898" y="2324"/>
                      <a:pt x="1441" y="2863"/>
                    </a:cubicBezTo>
                    <a:cubicBezTo>
                      <a:pt x="1203" y="3133"/>
                      <a:pt x="964" y="3403"/>
                      <a:pt x="736" y="3672"/>
                    </a:cubicBezTo>
                    <a:cubicBezTo>
                      <a:pt x="498" y="3932"/>
                      <a:pt x="270" y="4202"/>
                      <a:pt x="42" y="4471"/>
                    </a:cubicBezTo>
                    <a:cubicBezTo>
                      <a:pt x="21" y="4513"/>
                      <a:pt x="0" y="4544"/>
                      <a:pt x="0" y="4585"/>
                    </a:cubicBezTo>
                    <a:cubicBezTo>
                      <a:pt x="0" y="4627"/>
                      <a:pt x="21" y="4668"/>
                      <a:pt x="42" y="4700"/>
                    </a:cubicBezTo>
                    <a:cubicBezTo>
                      <a:pt x="72" y="4730"/>
                      <a:pt x="114" y="4741"/>
                      <a:pt x="155" y="4741"/>
                    </a:cubicBezTo>
                    <a:cubicBezTo>
                      <a:pt x="197" y="4741"/>
                      <a:pt x="238" y="4730"/>
                      <a:pt x="270" y="4700"/>
                    </a:cubicBezTo>
                    <a:cubicBezTo>
                      <a:pt x="809" y="4066"/>
                      <a:pt x="1328" y="3413"/>
                      <a:pt x="1836" y="2759"/>
                    </a:cubicBezTo>
                    <a:cubicBezTo>
                      <a:pt x="2344" y="2106"/>
                      <a:pt x="2831" y="1432"/>
                      <a:pt x="3278" y="726"/>
                    </a:cubicBezTo>
                    <a:cubicBezTo>
                      <a:pt x="3412" y="509"/>
                      <a:pt x="3537" y="291"/>
                      <a:pt x="3672" y="73"/>
                    </a:cubicBezTo>
                    <a:cubicBezTo>
                      <a:pt x="3682" y="53"/>
                      <a:pt x="3672" y="21"/>
                      <a:pt x="3651"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7"/>
              <p:cNvSpPr/>
              <p:nvPr/>
            </p:nvSpPr>
            <p:spPr>
              <a:xfrm>
                <a:off x="6007031" y="564656"/>
                <a:ext cx="580519" cy="193433"/>
              </a:xfrm>
              <a:custGeom>
                <a:rect b="b" l="l" r="r" t="t"/>
                <a:pathLst>
                  <a:path extrusionOk="0" h="2627" w="7884">
                    <a:moveTo>
                      <a:pt x="4875" y="282"/>
                    </a:moveTo>
                    <a:cubicBezTo>
                      <a:pt x="4866" y="284"/>
                      <a:pt x="4856" y="287"/>
                      <a:pt x="4844" y="291"/>
                    </a:cubicBezTo>
                    <a:lnTo>
                      <a:pt x="4875" y="282"/>
                    </a:lnTo>
                    <a:close/>
                    <a:moveTo>
                      <a:pt x="5477" y="0"/>
                    </a:moveTo>
                    <a:cubicBezTo>
                      <a:pt x="5249" y="0"/>
                      <a:pt x="5031" y="10"/>
                      <a:pt x="4803" y="31"/>
                    </a:cubicBezTo>
                    <a:cubicBezTo>
                      <a:pt x="4461" y="62"/>
                      <a:pt x="4129" y="114"/>
                      <a:pt x="3786" y="187"/>
                    </a:cubicBezTo>
                    <a:cubicBezTo>
                      <a:pt x="3454" y="259"/>
                      <a:pt x="3133" y="353"/>
                      <a:pt x="2822" y="466"/>
                    </a:cubicBezTo>
                    <a:cubicBezTo>
                      <a:pt x="2490" y="591"/>
                      <a:pt x="2168" y="726"/>
                      <a:pt x="1867" y="881"/>
                    </a:cubicBezTo>
                    <a:cubicBezTo>
                      <a:pt x="1566" y="1037"/>
                      <a:pt x="1287" y="1213"/>
                      <a:pt x="1017" y="1421"/>
                    </a:cubicBezTo>
                    <a:cubicBezTo>
                      <a:pt x="736" y="1628"/>
                      <a:pt x="477" y="1856"/>
                      <a:pt x="238" y="2105"/>
                    </a:cubicBezTo>
                    <a:cubicBezTo>
                      <a:pt x="176" y="2178"/>
                      <a:pt x="114" y="2241"/>
                      <a:pt x="52" y="2324"/>
                    </a:cubicBezTo>
                    <a:cubicBezTo>
                      <a:pt x="21" y="2354"/>
                      <a:pt x="0" y="2396"/>
                      <a:pt x="0" y="2448"/>
                    </a:cubicBezTo>
                    <a:cubicBezTo>
                      <a:pt x="0" y="2500"/>
                      <a:pt x="21" y="2541"/>
                      <a:pt x="52" y="2573"/>
                    </a:cubicBezTo>
                    <a:cubicBezTo>
                      <a:pt x="88" y="2609"/>
                      <a:pt x="135" y="2627"/>
                      <a:pt x="182" y="2627"/>
                    </a:cubicBezTo>
                    <a:cubicBezTo>
                      <a:pt x="228" y="2627"/>
                      <a:pt x="275" y="2609"/>
                      <a:pt x="312" y="2573"/>
                    </a:cubicBezTo>
                    <a:cubicBezTo>
                      <a:pt x="446" y="2437"/>
                      <a:pt x="581" y="2303"/>
                      <a:pt x="716" y="2178"/>
                    </a:cubicBezTo>
                    <a:cubicBezTo>
                      <a:pt x="861" y="2054"/>
                      <a:pt x="1006" y="1929"/>
                      <a:pt x="1162" y="1805"/>
                    </a:cubicBezTo>
                    <a:cubicBezTo>
                      <a:pt x="1411" y="1618"/>
                      <a:pt x="1681" y="1441"/>
                      <a:pt x="1960" y="1276"/>
                    </a:cubicBezTo>
                    <a:cubicBezTo>
                      <a:pt x="2241" y="1110"/>
                      <a:pt x="2531" y="954"/>
                      <a:pt x="2832" y="830"/>
                    </a:cubicBezTo>
                    <a:cubicBezTo>
                      <a:pt x="2843" y="830"/>
                      <a:pt x="2843" y="819"/>
                      <a:pt x="2843" y="819"/>
                    </a:cubicBezTo>
                    <a:lnTo>
                      <a:pt x="2843" y="819"/>
                    </a:lnTo>
                    <a:lnTo>
                      <a:pt x="2843" y="819"/>
                    </a:lnTo>
                    <a:cubicBezTo>
                      <a:pt x="3496" y="560"/>
                      <a:pt x="4180" y="373"/>
                      <a:pt x="4886" y="280"/>
                    </a:cubicBezTo>
                    <a:lnTo>
                      <a:pt x="4886" y="280"/>
                    </a:lnTo>
                    <a:lnTo>
                      <a:pt x="4875" y="282"/>
                    </a:lnTo>
                    <a:lnTo>
                      <a:pt x="4875" y="282"/>
                    </a:lnTo>
                    <a:cubicBezTo>
                      <a:pt x="4891" y="280"/>
                      <a:pt x="4904" y="280"/>
                      <a:pt x="4917" y="280"/>
                    </a:cubicBezTo>
                    <a:lnTo>
                      <a:pt x="4906" y="280"/>
                    </a:lnTo>
                    <a:cubicBezTo>
                      <a:pt x="4917" y="280"/>
                      <a:pt x="4927" y="280"/>
                      <a:pt x="4938" y="270"/>
                    </a:cubicBezTo>
                    <a:cubicBezTo>
                      <a:pt x="5244" y="233"/>
                      <a:pt x="5547" y="215"/>
                      <a:pt x="5849" y="215"/>
                    </a:cubicBezTo>
                    <a:cubicBezTo>
                      <a:pt x="6151" y="215"/>
                      <a:pt x="6452" y="233"/>
                      <a:pt x="6753" y="270"/>
                    </a:cubicBezTo>
                    <a:lnTo>
                      <a:pt x="6764" y="270"/>
                    </a:lnTo>
                    <a:cubicBezTo>
                      <a:pt x="7105" y="311"/>
                      <a:pt x="7448" y="373"/>
                      <a:pt x="7790" y="477"/>
                    </a:cubicBezTo>
                    <a:cubicBezTo>
                      <a:pt x="7794" y="478"/>
                      <a:pt x="7798" y="479"/>
                      <a:pt x="7803" y="479"/>
                    </a:cubicBezTo>
                    <a:cubicBezTo>
                      <a:pt x="7832" y="479"/>
                      <a:pt x="7864" y="451"/>
                      <a:pt x="7873" y="415"/>
                    </a:cubicBezTo>
                    <a:cubicBezTo>
                      <a:pt x="7884" y="383"/>
                      <a:pt x="7863" y="342"/>
                      <a:pt x="7822" y="332"/>
                    </a:cubicBezTo>
                    <a:cubicBezTo>
                      <a:pt x="7500" y="238"/>
                      <a:pt x="7168" y="155"/>
                      <a:pt x="6836" y="104"/>
                    </a:cubicBezTo>
                    <a:cubicBezTo>
                      <a:pt x="6504" y="52"/>
                      <a:pt x="6162" y="21"/>
                      <a:pt x="5819" y="10"/>
                    </a:cubicBezTo>
                    <a:cubicBezTo>
                      <a:pt x="5706" y="0"/>
                      <a:pt x="5591" y="0"/>
                      <a:pt x="5477"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7"/>
              <p:cNvSpPr/>
              <p:nvPr/>
            </p:nvSpPr>
            <p:spPr>
              <a:xfrm>
                <a:off x="6772357" y="762429"/>
                <a:ext cx="103895" cy="231501"/>
              </a:xfrm>
              <a:custGeom>
                <a:rect b="b" l="l" r="r" t="t"/>
                <a:pathLst>
                  <a:path extrusionOk="0" h="3144" w="1411">
                    <a:moveTo>
                      <a:pt x="21" y="0"/>
                    </a:moveTo>
                    <a:cubicBezTo>
                      <a:pt x="10" y="11"/>
                      <a:pt x="0" y="42"/>
                      <a:pt x="10" y="53"/>
                    </a:cubicBezTo>
                    <a:cubicBezTo>
                      <a:pt x="83" y="156"/>
                      <a:pt x="145" y="249"/>
                      <a:pt x="208" y="353"/>
                    </a:cubicBezTo>
                    <a:cubicBezTo>
                      <a:pt x="270" y="457"/>
                      <a:pt x="342" y="560"/>
                      <a:pt x="404" y="664"/>
                    </a:cubicBezTo>
                    <a:cubicBezTo>
                      <a:pt x="529" y="862"/>
                      <a:pt x="653" y="1069"/>
                      <a:pt x="747" y="1277"/>
                    </a:cubicBezTo>
                    <a:cubicBezTo>
                      <a:pt x="830" y="1452"/>
                      <a:pt x="902" y="1629"/>
                      <a:pt x="964" y="1805"/>
                    </a:cubicBezTo>
                    <a:cubicBezTo>
                      <a:pt x="1027" y="1992"/>
                      <a:pt x="1079" y="2189"/>
                      <a:pt x="1120" y="2376"/>
                    </a:cubicBezTo>
                    <a:cubicBezTo>
                      <a:pt x="1130" y="2480"/>
                      <a:pt x="1151" y="2584"/>
                      <a:pt x="1162" y="2687"/>
                    </a:cubicBezTo>
                    <a:cubicBezTo>
                      <a:pt x="1172" y="2801"/>
                      <a:pt x="1172" y="2916"/>
                      <a:pt x="1172" y="3029"/>
                    </a:cubicBezTo>
                    <a:cubicBezTo>
                      <a:pt x="1172" y="3091"/>
                      <a:pt x="1234" y="3144"/>
                      <a:pt x="1296" y="3144"/>
                    </a:cubicBezTo>
                    <a:cubicBezTo>
                      <a:pt x="1328" y="3144"/>
                      <a:pt x="1349" y="3133"/>
                      <a:pt x="1369" y="3112"/>
                    </a:cubicBezTo>
                    <a:cubicBezTo>
                      <a:pt x="1400" y="3081"/>
                      <a:pt x="1400" y="3050"/>
                      <a:pt x="1400" y="3019"/>
                    </a:cubicBezTo>
                    <a:cubicBezTo>
                      <a:pt x="1411" y="2729"/>
                      <a:pt x="1379" y="2438"/>
                      <a:pt x="1307" y="2158"/>
                    </a:cubicBezTo>
                    <a:cubicBezTo>
                      <a:pt x="1245" y="1899"/>
                      <a:pt x="1130" y="1639"/>
                      <a:pt x="1006" y="1411"/>
                    </a:cubicBezTo>
                    <a:cubicBezTo>
                      <a:pt x="944" y="1297"/>
                      <a:pt x="881" y="1183"/>
                      <a:pt x="809" y="1079"/>
                    </a:cubicBezTo>
                    <a:cubicBezTo>
                      <a:pt x="736" y="955"/>
                      <a:pt x="653" y="841"/>
                      <a:pt x="581" y="726"/>
                    </a:cubicBezTo>
                    <a:cubicBezTo>
                      <a:pt x="498" y="613"/>
                      <a:pt x="415" y="498"/>
                      <a:pt x="332" y="374"/>
                    </a:cubicBezTo>
                    <a:cubicBezTo>
                      <a:pt x="249" y="260"/>
                      <a:pt x="155" y="136"/>
                      <a:pt x="83" y="11"/>
                    </a:cubicBezTo>
                    <a:cubicBezTo>
                      <a:pt x="72" y="0"/>
                      <a:pt x="62" y="0"/>
                      <a:pt x="42"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7"/>
              <p:cNvSpPr/>
              <p:nvPr/>
            </p:nvSpPr>
            <p:spPr>
              <a:xfrm>
                <a:off x="6839509" y="811320"/>
                <a:ext cx="35270" cy="71129"/>
              </a:xfrm>
              <a:custGeom>
                <a:rect b="b" l="l" r="r" t="t"/>
                <a:pathLst>
                  <a:path extrusionOk="0" h="966" w="479">
                    <a:moveTo>
                      <a:pt x="63" y="0"/>
                    </a:moveTo>
                    <a:cubicBezTo>
                      <a:pt x="52" y="0"/>
                      <a:pt x="42" y="0"/>
                      <a:pt x="32" y="11"/>
                    </a:cubicBezTo>
                    <a:cubicBezTo>
                      <a:pt x="11" y="32"/>
                      <a:pt x="1" y="62"/>
                      <a:pt x="22" y="83"/>
                    </a:cubicBezTo>
                    <a:cubicBezTo>
                      <a:pt x="63" y="145"/>
                      <a:pt x="94" y="218"/>
                      <a:pt x="135" y="291"/>
                    </a:cubicBezTo>
                    <a:cubicBezTo>
                      <a:pt x="208" y="467"/>
                      <a:pt x="271" y="643"/>
                      <a:pt x="312" y="841"/>
                    </a:cubicBezTo>
                    <a:lnTo>
                      <a:pt x="312" y="892"/>
                    </a:lnTo>
                    <a:cubicBezTo>
                      <a:pt x="322" y="913"/>
                      <a:pt x="322" y="924"/>
                      <a:pt x="343" y="945"/>
                    </a:cubicBezTo>
                    <a:cubicBezTo>
                      <a:pt x="354" y="954"/>
                      <a:pt x="374" y="965"/>
                      <a:pt x="395" y="965"/>
                    </a:cubicBezTo>
                    <a:cubicBezTo>
                      <a:pt x="416" y="965"/>
                      <a:pt x="437" y="954"/>
                      <a:pt x="447" y="934"/>
                    </a:cubicBezTo>
                    <a:cubicBezTo>
                      <a:pt x="457" y="924"/>
                      <a:pt x="467" y="913"/>
                      <a:pt x="467" y="903"/>
                    </a:cubicBezTo>
                    <a:cubicBezTo>
                      <a:pt x="478" y="892"/>
                      <a:pt x="467" y="871"/>
                      <a:pt x="467" y="862"/>
                    </a:cubicBezTo>
                    <a:cubicBezTo>
                      <a:pt x="437" y="706"/>
                      <a:pt x="384" y="560"/>
                      <a:pt x="322" y="426"/>
                    </a:cubicBezTo>
                    <a:lnTo>
                      <a:pt x="229" y="239"/>
                    </a:lnTo>
                    <a:cubicBezTo>
                      <a:pt x="188" y="166"/>
                      <a:pt x="146" y="94"/>
                      <a:pt x="105" y="32"/>
                    </a:cubicBezTo>
                    <a:cubicBezTo>
                      <a:pt x="94" y="11"/>
                      <a:pt x="73" y="0"/>
                      <a:pt x="6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7"/>
              <p:cNvSpPr/>
              <p:nvPr/>
            </p:nvSpPr>
            <p:spPr>
              <a:xfrm>
                <a:off x="6461411" y="1313854"/>
                <a:ext cx="97121" cy="57212"/>
              </a:xfrm>
              <a:custGeom>
                <a:rect b="b" l="l" r="r" t="t"/>
                <a:pathLst>
                  <a:path extrusionOk="0" h="777" w="1319">
                    <a:moveTo>
                      <a:pt x="208" y="1"/>
                    </a:moveTo>
                    <a:cubicBezTo>
                      <a:pt x="188" y="1"/>
                      <a:pt x="157" y="1"/>
                      <a:pt x="136" y="11"/>
                    </a:cubicBezTo>
                    <a:cubicBezTo>
                      <a:pt x="115" y="11"/>
                      <a:pt x="53" y="21"/>
                      <a:pt x="22" y="74"/>
                    </a:cubicBezTo>
                    <a:cubicBezTo>
                      <a:pt x="12" y="94"/>
                      <a:pt x="1" y="125"/>
                      <a:pt x="1" y="146"/>
                    </a:cubicBezTo>
                    <a:cubicBezTo>
                      <a:pt x="1" y="177"/>
                      <a:pt x="1" y="208"/>
                      <a:pt x="12" y="229"/>
                    </a:cubicBezTo>
                    <a:cubicBezTo>
                      <a:pt x="22" y="260"/>
                      <a:pt x="32" y="281"/>
                      <a:pt x="42" y="312"/>
                    </a:cubicBezTo>
                    <a:cubicBezTo>
                      <a:pt x="63" y="343"/>
                      <a:pt x="84" y="364"/>
                      <a:pt x="105" y="395"/>
                    </a:cubicBezTo>
                    <a:lnTo>
                      <a:pt x="250" y="540"/>
                    </a:lnTo>
                    <a:cubicBezTo>
                      <a:pt x="291" y="572"/>
                      <a:pt x="344" y="613"/>
                      <a:pt x="395" y="644"/>
                    </a:cubicBezTo>
                    <a:cubicBezTo>
                      <a:pt x="520" y="717"/>
                      <a:pt x="665" y="758"/>
                      <a:pt x="810" y="768"/>
                    </a:cubicBezTo>
                    <a:lnTo>
                      <a:pt x="842" y="768"/>
                    </a:lnTo>
                    <a:cubicBezTo>
                      <a:pt x="883" y="774"/>
                      <a:pt x="922" y="776"/>
                      <a:pt x="959" y="776"/>
                    </a:cubicBezTo>
                    <a:cubicBezTo>
                      <a:pt x="997" y="776"/>
                      <a:pt x="1033" y="774"/>
                      <a:pt x="1070" y="768"/>
                    </a:cubicBezTo>
                    <a:cubicBezTo>
                      <a:pt x="1142" y="747"/>
                      <a:pt x="1215" y="738"/>
                      <a:pt x="1277" y="706"/>
                    </a:cubicBezTo>
                    <a:cubicBezTo>
                      <a:pt x="1298" y="706"/>
                      <a:pt x="1308" y="685"/>
                      <a:pt x="1308" y="675"/>
                    </a:cubicBezTo>
                    <a:cubicBezTo>
                      <a:pt x="1319" y="655"/>
                      <a:pt x="1319" y="634"/>
                      <a:pt x="1308" y="623"/>
                    </a:cubicBezTo>
                    <a:lnTo>
                      <a:pt x="1298" y="613"/>
                    </a:lnTo>
                    <a:cubicBezTo>
                      <a:pt x="1298" y="602"/>
                      <a:pt x="1298" y="582"/>
                      <a:pt x="1287" y="572"/>
                    </a:cubicBezTo>
                    <a:cubicBezTo>
                      <a:pt x="1236" y="457"/>
                      <a:pt x="1142" y="364"/>
                      <a:pt x="1017" y="281"/>
                    </a:cubicBezTo>
                    <a:cubicBezTo>
                      <a:pt x="904" y="208"/>
                      <a:pt x="779" y="146"/>
                      <a:pt x="644" y="104"/>
                    </a:cubicBezTo>
                    <a:cubicBezTo>
                      <a:pt x="572" y="84"/>
                      <a:pt x="510" y="63"/>
                      <a:pt x="447" y="53"/>
                    </a:cubicBezTo>
                    <a:lnTo>
                      <a:pt x="385" y="32"/>
                    </a:lnTo>
                    <a:cubicBezTo>
                      <a:pt x="354" y="32"/>
                      <a:pt x="323" y="21"/>
                      <a:pt x="291" y="21"/>
                    </a:cubicBezTo>
                    <a:cubicBezTo>
                      <a:pt x="261" y="11"/>
                      <a:pt x="240" y="11"/>
                      <a:pt x="208"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7"/>
              <p:cNvSpPr/>
              <p:nvPr/>
            </p:nvSpPr>
            <p:spPr>
              <a:xfrm>
                <a:off x="6451545" y="1260398"/>
                <a:ext cx="151315" cy="117959"/>
              </a:xfrm>
              <a:custGeom>
                <a:rect b="b" l="l" r="r" t="t"/>
                <a:pathLst>
                  <a:path extrusionOk="0" h="1602" w="2055">
                    <a:moveTo>
                      <a:pt x="446" y="810"/>
                    </a:moveTo>
                    <a:cubicBezTo>
                      <a:pt x="540" y="820"/>
                      <a:pt x="644" y="841"/>
                      <a:pt x="757" y="883"/>
                    </a:cubicBezTo>
                    <a:cubicBezTo>
                      <a:pt x="882" y="934"/>
                      <a:pt x="996" y="986"/>
                      <a:pt x="1100" y="1059"/>
                    </a:cubicBezTo>
                    <a:cubicBezTo>
                      <a:pt x="1172" y="1121"/>
                      <a:pt x="1234" y="1173"/>
                      <a:pt x="1287" y="1235"/>
                    </a:cubicBezTo>
                    <a:cubicBezTo>
                      <a:pt x="1317" y="1277"/>
                      <a:pt x="1349" y="1308"/>
                      <a:pt x="1359" y="1349"/>
                    </a:cubicBezTo>
                    <a:cubicBezTo>
                      <a:pt x="1370" y="1360"/>
                      <a:pt x="1380" y="1370"/>
                      <a:pt x="1380" y="1390"/>
                    </a:cubicBezTo>
                    <a:cubicBezTo>
                      <a:pt x="1307" y="1422"/>
                      <a:pt x="1234" y="1443"/>
                      <a:pt x="1151" y="1464"/>
                    </a:cubicBezTo>
                    <a:cubicBezTo>
                      <a:pt x="1079" y="1473"/>
                      <a:pt x="996" y="1473"/>
                      <a:pt x="913" y="1473"/>
                    </a:cubicBezTo>
                    <a:cubicBezTo>
                      <a:pt x="840" y="1464"/>
                      <a:pt x="757" y="1443"/>
                      <a:pt x="685" y="1422"/>
                    </a:cubicBezTo>
                    <a:cubicBezTo>
                      <a:pt x="612" y="1401"/>
                      <a:pt x="550" y="1360"/>
                      <a:pt x="488" y="1318"/>
                    </a:cubicBezTo>
                    <a:cubicBezTo>
                      <a:pt x="436" y="1287"/>
                      <a:pt x="384" y="1235"/>
                      <a:pt x="332" y="1173"/>
                    </a:cubicBezTo>
                    <a:cubicBezTo>
                      <a:pt x="280" y="1121"/>
                      <a:pt x="249" y="1069"/>
                      <a:pt x="218" y="1007"/>
                    </a:cubicBezTo>
                    <a:cubicBezTo>
                      <a:pt x="197" y="955"/>
                      <a:pt x="176" y="903"/>
                      <a:pt x="166" y="851"/>
                    </a:cubicBezTo>
                    <a:cubicBezTo>
                      <a:pt x="187" y="830"/>
                      <a:pt x="229" y="830"/>
                      <a:pt x="259" y="820"/>
                    </a:cubicBezTo>
                    <a:cubicBezTo>
                      <a:pt x="312" y="810"/>
                      <a:pt x="374" y="810"/>
                      <a:pt x="446" y="810"/>
                    </a:cubicBezTo>
                    <a:close/>
                    <a:moveTo>
                      <a:pt x="125" y="1"/>
                    </a:moveTo>
                    <a:lnTo>
                      <a:pt x="125" y="11"/>
                    </a:lnTo>
                    <a:cubicBezTo>
                      <a:pt x="114" y="21"/>
                      <a:pt x="104" y="32"/>
                      <a:pt x="104" y="42"/>
                    </a:cubicBezTo>
                    <a:cubicBezTo>
                      <a:pt x="73" y="136"/>
                      <a:pt x="42" y="229"/>
                      <a:pt x="31" y="322"/>
                    </a:cubicBezTo>
                    <a:cubicBezTo>
                      <a:pt x="21" y="405"/>
                      <a:pt x="10" y="468"/>
                      <a:pt x="10" y="530"/>
                    </a:cubicBezTo>
                    <a:cubicBezTo>
                      <a:pt x="0" y="644"/>
                      <a:pt x="10" y="747"/>
                      <a:pt x="31" y="851"/>
                    </a:cubicBezTo>
                    <a:cubicBezTo>
                      <a:pt x="73" y="1038"/>
                      <a:pt x="166" y="1204"/>
                      <a:pt x="291" y="1328"/>
                    </a:cubicBezTo>
                    <a:cubicBezTo>
                      <a:pt x="425" y="1453"/>
                      <a:pt x="581" y="1536"/>
                      <a:pt x="757" y="1577"/>
                    </a:cubicBezTo>
                    <a:cubicBezTo>
                      <a:pt x="810" y="1588"/>
                      <a:pt x="861" y="1598"/>
                      <a:pt x="913" y="1598"/>
                    </a:cubicBezTo>
                    <a:cubicBezTo>
                      <a:pt x="943" y="1601"/>
                      <a:pt x="973" y="1602"/>
                      <a:pt x="1002" y="1602"/>
                    </a:cubicBezTo>
                    <a:cubicBezTo>
                      <a:pt x="1097" y="1602"/>
                      <a:pt x="1192" y="1588"/>
                      <a:pt x="1287" y="1556"/>
                    </a:cubicBezTo>
                    <a:cubicBezTo>
                      <a:pt x="1463" y="1505"/>
                      <a:pt x="1629" y="1411"/>
                      <a:pt x="1753" y="1266"/>
                    </a:cubicBezTo>
                    <a:cubicBezTo>
                      <a:pt x="1826" y="1194"/>
                      <a:pt x="1888" y="1111"/>
                      <a:pt x="1930" y="1017"/>
                    </a:cubicBezTo>
                    <a:cubicBezTo>
                      <a:pt x="1981" y="924"/>
                      <a:pt x="2023" y="810"/>
                      <a:pt x="2054" y="696"/>
                    </a:cubicBezTo>
                    <a:cubicBezTo>
                      <a:pt x="2054" y="685"/>
                      <a:pt x="2054" y="664"/>
                      <a:pt x="2044" y="654"/>
                    </a:cubicBezTo>
                    <a:cubicBezTo>
                      <a:pt x="1888" y="644"/>
                      <a:pt x="1732" y="623"/>
                      <a:pt x="1577" y="602"/>
                    </a:cubicBezTo>
                    <a:cubicBezTo>
                      <a:pt x="1370" y="561"/>
                      <a:pt x="1162" y="509"/>
                      <a:pt x="955" y="447"/>
                    </a:cubicBezTo>
                    <a:cubicBezTo>
                      <a:pt x="768" y="385"/>
                      <a:pt x="571" y="302"/>
                      <a:pt x="405" y="198"/>
                    </a:cubicBezTo>
                    <a:cubicBezTo>
                      <a:pt x="301" y="146"/>
                      <a:pt x="208" y="83"/>
                      <a:pt x="12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7"/>
              <p:cNvSpPr/>
              <p:nvPr/>
            </p:nvSpPr>
            <p:spPr>
              <a:xfrm>
                <a:off x="6347651" y="1055703"/>
                <a:ext cx="103159" cy="107798"/>
              </a:xfrm>
              <a:custGeom>
                <a:rect b="b" l="l" r="r" t="t"/>
                <a:pathLst>
                  <a:path extrusionOk="0" h="1464" w="1401">
                    <a:moveTo>
                      <a:pt x="820" y="1"/>
                    </a:moveTo>
                    <a:cubicBezTo>
                      <a:pt x="716" y="1"/>
                      <a:pt x="612" y="32"/>
                      <a:pt x="529" y="94"/>
                    </a:cubicBezTo>
                    <a:cubicBezTo>
                      <a:pt x="436" y="157"/>
                      <a:pt x="363" y="249"/>
                      <a:pt x="301" y="353"/>
                    </a:cubicBezTo>
                    <a:cubicBezTo>
                      <a:pt x="239" y="457"/>
                      <a:pt x="187" y="581"/>
                      <a:pt x="146" y="696"/>
                    </a:cubicBezTo>
                    <a:cubicBezTo>
                      <a:pt x="84" y="883"/>
                      <a:pt x="42" y="1069"/>
                      <a:pt x="11" y="1256"/>
                    </a:cubicBezTo>
                    <a:cubicBezTo>
                      <a:pt x="1" y="1287"/>
                      <a:pt x="21" y="1328"/>
                      <a:pt x="52" y="1339"/>
                    </a:cubicBezTo>
                    <a:cubicBezTo>
                      <a:pt x="59" y="1341"/>
                      <a:pt x="66" y="1342"/>
                      <a:pt x="73" y="1342"/>
                    </a:cubicBezTo>
                    <a:cubicBezTo>
                      <a:pt x="107" y="1342"/>
                      <a:pt x="137" y="1321"/>
                      <a:pt x="146" y="1287"/>
                    </a:cubicBezTo>
                    <a:cubicBezTo>
                      <a:pt x="187" y="1059"/>
                      <a:pt x="239" y="820"/>
                      <a:pt x="333" y="602"/>
                    </a:cubicBezTo>
                    <a:cubicBezTo>
                      <a:pt x="374" y="509"/>
                      <a:pt x="416" y="415"/>
                      <a:pt x="478" y="332"/>
                    </a:cubicBezTo>
                    <a:cubicBezTo>
                      <a:pt x="509" y="291"/>
                      <a:pt x="540" y="260"/>
                      <a:pt x="582" y="219"/>
                    </a:cubicBezTo>
                    <a:cubicBezTo>
                      <a:pt x="612" y="198"/>
                      <a:pt x="644" y="177"/>
                      <a:pt x="685" y="166"/>
                    </a:cubicBezTo>
                    <a:lnTo>
                      <a:pt x="778" y="136"/>
                    </a:lnTo>
                    <a:lnTo>
                      <a:pt x="882" y="136"/>
                    </a:lnTo>
                    <a:cubicBezTo>
                      <a:pt x="914" y="146"/>
                      <a:pt x="944" y="157"/>
                      <a:pt x="986" y="166"/>
                    </a:cubicBezTo>
                    <a:cubicBezTo>
                      <a:pt x="1006" y="177"/>
                      <a:pt x="1027" y="198"/>
                      <a:pt x="1048" y="208"/>
                    </a:cubicBezTo>
                    <a:cubicBezTo>
                      <a:pt x="1080" y="229"/>
                      <a:pt x="1100" y="249"/>
                      <a:pt x="1121" y="270"/>
                    </a:cubicBezTo>
                    <a:cubicBezTo>
                      <a:pt x="1142" y="312"/>
                      <a:pt x="1162" y="343"/>
                      <a:pt x="1172" y="385"/>
                    </a:cubicBezTo>
                    <a:cubicBezTo>
                      <a:pt x="1204" y="457"/>
                      <a:pt x="1225" y="530"/>
                      <a:pt x="1235" y="613"/>
                    </a:cubicBezTo>
                    <a:cubicBezTo>
                      <a:pt x="1266" y="851"/>
                      <a:pt x="1245" y="1100"/>
                      <a:pt x="1214" y="1349"/>
                    </a:cubicBezTo>
                    <a:lnTo>
                      <a:pt x="1214" y="1381"/>
                    </a:lnTo>
                    <a:cubicBezTo>
                      <a:pt x="1214" y="1401"/>
                      <a:pt x="1214" y="1411"/>
                      <a:pt x="1225" y="1432"/>
                    </a:cubicBezTo>
                    <a:cubicBezTo>
                      <a:pt x="1225" y="1443"/>
                      <a:pt x="1245" y="1453"/>
                      <a:pt x="1266" y="1464"/>
                    </a:cubicBezTo>
                    <a:cubicBezTo>
                      <a:pt x="1276" y="1464"/>
                      <a:pt x="1297" y="1464"/>
                      <a:pt x="1318" y="1453"/>
                    </a:cubicBezTo>
                    <a:cubicBezTo>
                      <a:pt x="1328" y="1443"/>
                      <a:pt x="1338" y="1432"/>
                      <a:pt x="1349" y="1411"/>
                    </a:cubicBezTo>
                    <a:cubicBezTo>
                      <a:pt x="1380" y="1194"/>
                      <a:pt x="1401" y="966"/>
                      <a:pt x="1391" y="747"/>
                    </a:cubicBezTo>
                    <a:cubicBezTo>
                      <a:pt x="1380" y="623"/>
                      <a:pt x="1370" y="509"/>
                      <a:pt x="1328" y="395"/>
                    </a:cubicBezTo>
                    <a:cubicBezTo>
                      <a:pt x="1297" y="291"/>
                      <a:pt x="1235" y="187"/>
                      <a:pt x="1162" y="125"/>
                    </a:cubicBezTo>
                    <a:cubicBezTo>
                      <a:pt x="1121" y="84"/>
                      <a:pt x="1069" y="63"/>
                      <a:pt x="1027" y="42"/>
                    </a:cubicBezTo>
                    <a:cubicBezTo>
                      <a:pt x="965" y="11"/>
                      <a:pt x="903" y="1"/>
                      <a:pt x="851"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7"/>
              <p:cNvSpPr/>
              <p:nvPr/>
            </p:nvSpPr>
            <p:spPr>
              <a:xfrm>
                <a:off x="6681422" y="1099292"/>
                <a:ext cx="90200" cy="108682"/>
              </a:xfrm>
              <a:custGeom>
                <a:rect b="b" l="l" r="r" t="t"/>
                <a:pathLst>
                  <a:path extrusionOk="0" h="1476" w="1225">
                    <a:moveTo>
                      <a:pt x="156" y="1079"/>
                    </a:moveTo>
                    <a:cubicBezTo>
                      <a:pt x="155" y="1083"/>
                      <a:pt x="155" y="1087"/>
                      <a:pt x="154" y="1091"/>
                    </a:cubicBezTo>
                    <a:lnTo>
                      <a:pt x="154" y="1091"/>
                    </a:lnTo>
                    <a:cubicBezTo>
                      <a:pt x="156" y="1087"/>
                      <a:pt x="156" y="1085"/>
                      <a:pt x="156" y="1079"/>
                    </a:cubicBezTo>
                    <a:close/>
                    <a:moveTo>
                      <a:pt x="696" y="0"/>
                    </a:moveTo>
                    <a:cubicBezTo>
                      <a:pt x="654" y="0"/>
                      <a:pt x="602" y="10"/>
                      <a:pt x="560" y="31"/>
                    </a:cubicBezTo>
                    <a:cubicBezTo>
                      <a:pt x="509" y="52"/>
                      <a:pt x="468" y="83"/>
                      <a:pt x="426" y="114"/>
                    </a:cubicBezTo>
                    <a:cubicBezTo>
                      <a:pt x="385" y="145"/>
                      <a:pt x="353" y="187"/>
                      <a:pt x="322" y="228"/>
                    </a:cubicBezTo>
                    <a:cubicBezTo>
                      <a:pt x="281" y="270"/>
                      <a:pt x="249" y="321"/>
                      <a:pt x="229" y="374"/>
                    </a:cubicBezTo>
                    <a:cubicBezTo>
                      <a:pt x="166" y="477"/>
                      <a:pt x="125" y="591"/>
                      <a:pt x="94" y="706"/>
                    </a:cubicBezTo>
                    <a:cubicBezTo>
                      <a:pt x="63" y="809"/>
                      <a:pt x="42" y="902"/>
                      <a:pt x="32" y="1006"/>
                    </a:cubicBezTo>
                    <a:cubicBezTo>
                      <a:pt x="11" y="1079"/>
                      <a:pt x="0" y="1162"/>
                      <a:pt x="0" y="1245"/>
                    </a:cubicBezTo>
                    <a:cubicBezTo>
                      <a:pt x="0" y="1276"/>
                      <a:pt x="32" y="1307"/>
                      <a:pt x="73" y="1307"/>
                    </a:cubicBezTo>
                    <a:cubicBezTo>
                      <a:pt x="104" y="1307"/>
                      <a:pt x="136" y="1276"/>
                      <a:pt x="136" y="1245"/>
                    </a:cubicBezTo>
                    <a:cubicBezTo>
                      <a:pt x="136" y="1187"/>
                      <a:pt x="144" y="1139"/>
                      <a:pt x="154" y="1091"/>
                    </a:cubicBezTo>
                    <a:lnTo>
                      <a:pt x="154" y="1091"/>
                    </a:lnTo>
                    <a:cubicBezTo>
                      <a:pt x="152" y="1093"/>
                      <a:pt x="150" y="1096"/>
                      <a:pt x="146" y="1100"/>
                    </a:cubicBezTo>
                    <a:cubicBezTo>
                      <a:pt x="177" y="902"/>
                      <a:pt x="219" y="716"/>
                      <a:pt x="291" y="540"/>
                    </a:cubicBezTo>
                    <a:cubicBezTo>
                      <a:pt x="332" y="457"/>
                      <a:pt x="374" y="374"/>
                      <a:pt x="426" y="301"/>
                    </a:cubicBezTo>
                    <a:lnTo>
                      <a:pt x="519" y="208"/>
                    </a:lnTo>
                    <a:cubicBezTo>
                      <a:pt x="551" y="187"/>
                      <a:pt x="571" y="176"/>
                      <a:pt x="602" y="155"/>
                    </a:cubicBezTo>
                    <a:cubicBezTo>
                      <a:pt x="623" y="145"/>
                      <a:pt x="654" y="145"/>
                      <a:pt x="675" y="135"/>
                    </a:cubicBezTo>
                    <a:lnTo>
                      <a:pt x="758" y="135"/>
                    </a:lnTo>
                    <a:cubicBezTo>
                      <a:pt x="779" y="145"/>
                      <a:pt x="809" y="155"/>
                      <a:pt x="841" y="166"/>
                    </a:cubicBezTo>
                    <a:cubicBezTo>
                      <a:pt x="862" y="176"/>
                      <a:pt x="872" y="187"/>
                      <a:pt x="892" y="197"/>
                    </a:cubicBezTo>
                    <a:lnTo>
                      <a:pt x="955" y="259"/>
                    </a:lnTo>
                    <a:cubicBezTo>
                      <a:pt x="975" y="280"/>
                      <a:pt x="996" y="321"/>
                      <a:pt x="1007" y="353"/>
                    </a:cubicBezTo>
                    <a:cubicBezTo>
                      <a:pt x="1038" y="436"/>
                      <a:pt x="1058" y="519"/>
                      <a:pt x="1069" y="602"/>
                    </a:cubicBezTo>
                    <a:lnTo>
                      <a:pt x="1069" y="591"/>
                    </a:lnTo>
                    <a:lnTo>
                      <a:pt x="1069" y="591"/>
                    </a:lnTo>
                    <a:cubicBezTo>
                      <a:pt x="1100" y="789"/>
                      <a:pt x="1090" y="996"/>
                      <a:pt x="1058" y="1193"/>
                    </a:cubicBezTo>
                    <a:lnTo>
                      <a:pt x="1058" y="1183"/>
                    </a:lnTo>
                    <a:cubicBezTo>
                      <a:pt x="1048" y="1255"/>
                      <a:pt x="1038" y="1317"/>
                      <a:pt x="1028" y="1390"/>
                    </a:cubicBezTo>
                    <a:cubicBezTo>
                      <a:pt x="1017" y="1432"/>
                      <a:pt x="1038" y="1462"/>
                      <a:pt x="1069" y="1473"/>
                    </a:cubicBezTo>
                    <a:cubicBezTo>
                      <a:pt x="1076" y="1475"/>
                      <a:pt x="1083" y="1476"/>
                      <a:pt x="1090" y="1476"/>
                    </a:cubicBezTo>
                    <a:cubicBezTo>
                      <a:pt x="1124" y="1476"/>
                      <a:pt x="1152" y="1457"/>
                      <a:pt x="1152" y="1432"/>
                    </a:cubicBezTo>
                    <a:cubicBezTo>
                      <a:pt x="1183" y="1328"/>
                      <a:pt x="1194" y="1234"/>
                      <a:pt x="1204" y="1130"/>
                    </a:cubicBezTo>
                    <a:cubicBezTo>
                      <a:pt x="1214" y="1006"/>
                      <a:pt x="1224" y="881"/>
                      <a:pt x="1224" y="757"/>
                    </a:cubicBezTo>
                    <a:cubicBezTo>
                      <a:pt x="1214" y="633"/>
                      <a:pt x="1204" y="508"/>
                      <a:pt x="1162" y="384"/>
                    </a:cubicBezTo>
                    <a:cubicBezTo>
                      <a:pt x="1131" y="280"/>
                      <a:pt x="1079" y="176"/>
                      <a:pt x="996" y="104"/>
                    </a:cubicBezTo>
                    <a:cubicBezTo>
                      <a:pt x="924" y="31"/>
                      <a:pt x="809" y="0"/>
                      <a:pt x="70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7"/>
              <p:cNvSpPr/>
              <p:nvPr/>
            </p:nvSpPr>
            <p:spPr>
              <a:xfrm>
                <a:off x="6563023" y="1037368"/>
                <a:ext cx="77977" cy="223106"/>
              </a:xfrm>
              <a:custGeom>
                <a:rect b="b" l="l" r="r" t="t"/>
                <a:pathLst>
                  <a:path extrusionOk="0" h="3030" w="1059">
                    <a:moveTo>
                      <a:pt x="405" y="1"/>
                    </a:moveTo>
                    <a:cubicBezTo>
                      <a:pt x="384" y="1"/>
                      <a:pt x="354" y="21"/>
                      <a:pt x="354" y="42"/>
                    </a:cubicBezTo>
                    <a:cubicBezTo>
                      <a:pt x="281" y="323"/>
                      <a:pt x="218" y="613"/>
                      <a:pt x="167" y="913"/>
                    </a:cubicBezTo>
                    <a:cubicBezTo>
                      <a:pt x="146" y="1038"/>
                      <a:pt x="125" y="1183"/>
                      <a:pt x="105" y="1339"/>
                    </a:cubicBezTo>
                    <a:cubicBezTo>
                      <a:pt x="94" y="1443"/>
                      <a:pt x="84" y="1536"/>
                      <a:pt x="73" y="1640"/>
                    </a:cubicBezTo>
                    <a:lnTo>
                      <a:pt x="63" y="1775"/>
                    </a:lnTo>
                    <a:cubicBezTo>
                      <a:pt x="63" y="1796"/>
                      <a:pt x="73" y="1816"/>
                      <a:pt x="84" y="1826"/>
                    </a:cubicBezTo>
                    <a:cubicBezTo>
                      <a:pt x="105" y="1837"/>
                      <a:pt x="115" y="1847"/>
                      <a:pt x="135" y="1847"/>
                    </a:cubicBezTo>
                    <a:lnTo>
                      <a:pt x="156" y="1847"/>
                    </a:lnTo>
                    <a:lnTo>
                      <a:pt x="198" y="1826"/>
                    </a:lnTo>
                    <a:cubicBezTo>
                      <a:pt x="291" y="1785"/>
                      <a:pt x="364" y="1764"/>
                      <a:pt x="447" y="1754"/>
                    </a:cubicBezTo>
                    <a:lnTo>
                      <a:pt x="582" y="1754"/>
                    </a:lnTo>
                    <a:cubicBezTo>
                      <a:pt x="613" y="1764"/>
                      <a:pt x="633" y="1764"/>
                      <a:pt x="665" y="1775"/>
                    </a:cubicBezTo>
                    <a:cubicBezTo>
                      <a:pt x="686" y="1785"/>
                      <a:pt x="706" y="1796"/>
                      <a:pt x="727" y="1816"/>
                    </a:cubicBezTo>
                    <a:cubicBezTo>
                      <a:pt x="748" y="1826"/>
                      <a:pt x="758" y="1847"/>
                      <a:pt x="778" y="1858"/>
                    </a:cubicBezTo>
                    <a:cubicBezTo>
                      <a:pt x="789" y="1888"/>
                      <a:pt x="810" y="1909"/>
                      <a:pt x="820" y="1941"/>
                    </a:cubicBezTo>
                    <a:cubicBezTo>
                      <a:pt x="831" y="1971"/>
                      <a:pt x="841" y="2013"/>
                      <a:pt x="851" y="2044"/>
                    </a:cubicBezTo>
                    <a:cubicBezTo>
                      <a:pt x="851" y="2096"/>
                      <a:pt x="851" y="2148"/>
                      <a:pt x="841" y="2200"/>
                    </a:cubicBezTo>
                    <a:cubicBezTo>
                      <a:pt x="841" y="2252"/>
                      <a:pt x="820" y="2314"/>
                      <a:pt x="799" y="2366"/>
                    </a:cubicBezTo>
                    <a:cubicBezTo>
                      <a:pt x="769" y="2428"/>
                      <a:pt x="737" y="2480"/>
                      <a:pt x="706" y="2532"/>
                    </a:cubicBezTo>
                    <a:lnTo>
                      <a:pt x="582" y="2656"/>
                    </a:lnTo>
                    <a:cubicBezTo>
                      <a:pt x="520" y="2698"/>
                      <a:pt x="467" y="2729"/>
                      <a:pt x="405" y="2760"/>
                    </a:cubicBezTo>
                    <a:cubicBezTo>
                      <a:pt x="343" y="2781"/>
                      <a:pt x="271" y="2801"/>
                      <a:pt x="208" y="2812"/>
                    </a:cubicBezTo>
                    <a:cubicBezTo>
                      <a:pt x="167" y="2812"/>
                      <a:pt x="135" y="2822"/>
                      <a:pt x="105" y="2822"/>
                    </a:cubicBezTo>
                    <a:cubicBezTo>
                      <a:pt x="42" y="2822"/>
                      <a:pt x="1" y="2864"/>
                      <a:pt x="1" y="2926"/>
                    </a:cubicBezTo>
                    <a:cubicBezTo>
                      <a:pt x="1" y="2978"/>
                      <a:pt x="42" y="3030"/>
                      <a:pt x="94" y="3030"/>
                    </a:cubicBezTo>
                    <a:cubicBezTo>
                      <a:pt x="229" y="3020"/>
                      <a:pt x="354" y="2999"/>
                      <a:pt x="457" y="2957"/>
                    </a:cubicBezTo>
                    <a:cubicBezTo>
                      <a:pt x="561" y="2916"/>
                      <a:pt x="654" y="2864"/>
                      <a:pt x="737" y="2791"/>
                    </a:cubicBezTo>
                    <a:cubicBezTo>
                      <a:pt x="810" y="2729"/>
                      <a:pt x="872" y="2646"/>
                      <a:pt x="924" y="2563"/>
                    </a:cubicBezTo>
                    <a:cubicBezTo>
                      <a:pt x="965" y="2480"/>
                      <a:pt x="1007" y="2386"/>
                      <a:pt x="1017" y="2303"/>
                    </a:cubicBezTo>
                    <a:cubicBezTo>
                      <a:pt x="1059" y="2117"/>
                      <a:pt x="1038" y="1941"/>
                      <a:pt x="955" y="1805"/>
                    </a:cubicBezTo>
                    <a:cubicBezTo>
                      <a:pt x="914" y="1743"/>
                      <a:pt x="851" y="1681"/>
                      <a:pt x="778" y="1650"/>
                    </a:cubicBezTo>
                    <a:cubicBezTo>
                      <a:pt x="706" y="1609"/>
                      <a:pt x="623" y="1588"/>
                      <a:pt x="540" y="1588"/>
                    </a:cubicBezTo>
                    <a:cubicBezTo>
                      <a:pt x="467" y="1588"/>
                      <a:pt x="405" y="1598"/>
                      <a:pt x="322" y="1630"/>
                    </a:cubicBezTo>
                    <a:cubicBezTo>
                      <a:pt x="281" y="1640"/>
                      <a:pt x="250" y="1650"/>
                      <a:pt x="208" y="1671"/>
                    </a:cubicBezTo>
                    <a:lnTo>
                      <a:pt x="208" y="1640"/>
                    </a:lnTo>
                    <a:cubicBezTo>
                      <a:pt x="218" y="1567"/>
                      <a:pt x="218" y="1494"/>
                      <a:pt x="229" y="1411"/>
                    </a:cubicBezTo>
                    <a:cubicBezTo>
                      <a:pt x="239" y="1308"/>
                      <a:pt x="250" y="1183"/>
                      <a:pt x="271" y="1038"/>
                    </a:cubicBezTo>
                    <a:lnTo>
                      <a:pt x="271" y="1028"/>
                    </a:lnTo>
                    <a:cubicBezTo>
                      <a:pt x="322" y="696"/>
                      <a:pt x="384" y="374"/>
                      <a:pt x="457" y="74"/>
                    </a:cubicBezTo>
                    <a:cubicBezTo>
                      <a:pt x="467" y="42"/>
                      <a:pt x="447" y="11"/>
                      <a:pt x="426" y="1"/>
                    </a:cubicBezTo>
                    <a:close/>
                  </a:path>
                </a:pathLst>
              </a:custGeom>
              <a:solidFill>
                <a:srgbClr val="C18B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7"/>
              <p:cNvSpPr/>
              <p:nvPr/>
            </p:nvSpPr>
            <p:spPr>
              <a:xfrm>
                <a:off x="6722656" y="952619"/>
                <a:ext cx="106252" cy="70319"/>
              </a:xfrm>
              <a:custGeom>
                <a:rect b="b" l="l" r="r" t="t"/>
                <a:pathLst>
                  <a:path extrusionOk="0" h="955" w="1443">
                    <a:moveTo>
                      <a:pt x="353" y="1"/>
                    </a:moveTo>
                    <a:cubicBezTo>
                      <a:pt x="198" y="1"/>
                      <a:pt x="83" y="52"/>
                      <a:pt x="42" y="135"/>
                    </a:cubicBezTo>
                    <a:cubicBezTo>
                      <a:pt x="0" y="229"/>
                      <a:pt x="32" y="353"/>
                      <a:pt x="125" y="478"/>
                    </a:cubicBezTo>
                    <a:cubicBezTo>
                      <a:pt x="229" y="602"/>
                      <a:pt x="374" y="727"/>
                      <a:pt x="561" y="820"/>
                    </a:cubicBezTo>
                    <a:cubicBezTo>
                      <a:pt x="747" y="913"/>
                      <a:pt x="934" y="955"/>
                      <a:pt x="1100" y="955"/>
                    </a:cubicBezTo>
                    <a:cubicBezTo>
                      <a:pt x="1256" y="955"/>
                      <a:pt x="1370" y="913"/>
                      <a:pt x="1411" y="820"/>
                    </a:cubicBezTo>
                    <a:cubicBezTo>
                      <a:pt x="1443" y="768"/>
                      <a:pt x="1443" y="706"/>
                      <a:pt x="1411" y="644"/>
                    </a:cubicBezTo>
                    <a:cubicBezTo>
                      <a:pt x="1360" y="467"/>
                      <a:pt x="1162" y="270"/>
                      <a:pt x="893" y="146"/>
                    </a:cubicBezTo>
                    <a:cubicBezTo>
                      <a:pt x="706" y="52"/>
                      <a:pt x="519" y="1"/>
                      <a:pt x="35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7"/>
              <p:cNvSpPr/>
              <p:nvPr/>
            </p:nvSpPr>
            <p:spPr>
              <a:xfrm>
                <a:off x="6363702" y="917497"/>
                <a:ext cx="116118" cy="58832"/>
              </a:xfrm>
              <a:custGeom>
                <a:rect b="b" l="l" r="r" t="t"/>
                <a:pathLst>
                  <a:path extrusionOk="0" h="799" w="1577">
                    <a:moveTo>
                      <a:pt x="975" y="0"/>
                    </a:moveTo>
                    <a:cubicBezTo>
                      <a:pt x="892" y="0"/>
                      <a:pt x="809" y="10"/>
                      <a:pt x="726" y="21"/>
                    </a:cubicBezTo>
                    <a:cubicBezTo>
                      <a:pt x="519" y="52"/>
                      <a:pt x="332" y="125"/>
                      <a:pt x="198" y="218"/>
                    </a:cubicBezTo>
                    <a:cubicBezTo>
                      <a:pt x="62" y="312"/>
                      <a:pt x="0" y="425"/>
                      <a:pt x="11" y="529"/>
                    </a:cubicBezTo>
                    <a:cubicBezTo>
                      <a:pt x="42" y="695"/>
                      <a:pt x="281" y="799"/>
                      <a:pt x="613" y="799"/>
                    </a:cubicBezTo>
                    <a:cubicBezTo>
                      <a:pt x="685" y="799"/>
                      <a:pt x="768" y="799"/>
                      <a:pt x="851" y="789"/>
                    </a:cubicBezTo>
                    <a:cubicBezTo>
                      <a:pt x="1058" y="757"/>
                      <a:pt x="1245" y="685"/>
                      <a:pt x="1380" y="591"/>
                    </a:cubicBezTo>
                    <a:cubicBezTo>
                      <a:pt x="1515" y="488"/>
                      <a:pt x="1577" y="384"/>
                      <a:pt x="1567" y="280"/>
                    </a:cubicBezTo>
                    <a:cubicBezTo>
                      <a:pt x="1535" y="114"/>
                      <a:pt x="1297" y="0"/>
                      <a:pt x="975" y="0"/>
                    </a:cubicBezTo>
                    <a:close/>
                  </a:path>
                </a:pathLst>
              </a:custGeom>
              <a:solidFill>
                <a:srgbClr val="2E2E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17"/>
          <p:cNvGrpSpPr/>
          <p:nvPr/>
        </p:nvGrpSpPr>
        <p:grpSpPr>
          <a:xfrm>
            <a:off x="7133924" y="403937"/>
            <a:ext cx="875467" cy="624210"/>
            <a:chOff x="1230025" y="1063275"/>
            <a:chExt cx="217675" cy="176500"/>
          </a:xfrm>
        </p:grpSpPr>
        <p:sp>
          <p:nvSpPr>
            <p:cNvPr id="1023" name="Google Shape;1023;p17"/>
            <p:cNvSpPr/>
            <p:nvPr/>
          </p:nvSpPr>
          <p:spPr>
            <a:xfrm>
              <a:off x="1230025" y="1063275"/>
              <a:ext cx="161475" cy="145775"/>
            </a:xfrm>
            <a:custGeom>
              <a:rect b="b" l="l" r="r" t="t"/>
              <a:pathLst>
                <a:path extrusionOk="0" h="5831" w="6459">
                  <a:moveTo>
                    <a:pt x="4563" y="1"/>
                  </a:moveTo>
                  <a:cubicBezTo>
                    <a:pt x="4537" y="1"/>
                    <a:pt x="4510" y="3"/>
                    <a:pt x="4484" y="8"/>
                  </a:cubicBezTo>
                  <a:cubicBezTo>
                    <a:pt x="4364" y="8"/>
                    <a:pt x="4244" y="7"/>
                    <a:pt x="4122" y="7"/>
                  </a:cubicBezTo>
                  <a:cubicBezTo>
                    <a:pt x="2758" y="7"/>
                    <a:pt x="1346" y="112"/>
                    <a:pt x="651" y="1510"/>
                  </a:cubicBezTo>
                  <a:cubicBezTo>
                    <a:pt x="0" y="2802"/>
                    <a:pt x="368" y="4829"/>
                    <a:pt x="1701" y="5553"/>
                  </a:cubicBezTo>
                  <a:cubicBezTo>
                    <a:pt x="2055" y="5745"/>
                    <a:pt x="2430" y="5831"/>
                    <a:pt x="2803" y="5831"/>
                  </a:cubicBezTo>
                  <a:cubicBezTo>
                    <a:pt x="3816" y="5831"/>
                    <a:pt x="4818" y="5200"/>
                    <a:pt x="5356" y="4356"/>
                  </a:cubicBezTo>
                  <a:cubicBezTo>
                    <a:pt x="6018" y="3327"/>
                    <a:pt x="6459" y="1447"/>
                    <a:pt x="5576" y="470"/>
                  </a:cubicBezTo>
                  <a:cubicBezTo>
                    <a:pt x="5314" y="208"/>
                    <a:pt x="5125" y="8"/>
                    <a:pt x="4715" y="8"/>
                  </a:cubicBezTo>
                  <a:lnTo>
                    <a:pt x="4642" y="8"/>
                  </a:lnTo>
                  <a:cubicBezTo>
                    <a:pt x="4615" y="3"/>
                    <a:pt x="4589" y="1"/>
                    <a:pt x="456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7"/>
            <p:cNvSpPr/>
            <p:nvPr/>
          </p:nvSpPr>
          <p:spPr>
            <a:xfrm>
              <a:off x="1383800" y="1094975"/>
              <a:ext cx="63900" cy="45325"/>
            </a:xfrm>
            <a:custGeom>
              <a:rect b="b" l="l" r="r" t="t"/>
              <a:pathLst>
                <a:path extrusionOk="0" h="1813" w="2556">
                  <a:moveTo>
                    <a:pt x="1236" y="0"/>
                  </a:moveTo>
                  <a:cubicBezTo>
                    <a:pt x="1031" y="0"/>
                    <a:pt x="820" y="78"/>
                    <a:pt x="633" y="263"/>
                  </a:cubicBezTo>
                  <a:cubicBezTo>
                    <a:pt x="0" y="904"/>
                    <a:pt x="620" y="1813"/>
                    <a:pt x="1312" y="1813"/>
                  </a:cubicBezTo>
                  <a:cubicBezTo>
                    <a:pt x="1516" y="1813"/>
                    <a:pt x="1727" y="1734"/>
                    <a:pt x="1914" y="1545"/>
                  </a:cubicBezTo>
                  <a:cubicBezTo>
                    <a:pt x="2556" y="911"/>
                    <a:pt x="1934" y="0"/>
                    <a:pt x="123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17"/>
            <p:cNvSpPr/>
            <p:nvPr/>
          </p:nvSpPr>
          <p:spPr>
            <a:xfrm>
              <a:off x="1357350" y="1157350"/>
              <a:ext cx="81125" cy="82425"/>
            </a:xfrm>
            <a:custGeom>
              <a:rect b="b" l="l" r="r" t="t"/>
              <a:pathLst>
                <a:path extrusionOk="0" h="3297" w="3245">
                  <a:moveTo>
                    <a:pt x="1971" y="1"/>
                  </a:moveTo>
                  <a:cubicBezTo>
                    <a:pt x="1841" y="1"/>
                    <a:pt x="1711" y="27"/>
                    <a:pt x="1597" y="79"/>
                  </a:cubicBezTo>
                  <a:cubicBezTo>
                    <a:pt x="1471" y="121"/>
                    <a:pt x="1345" y="194"/>
                    <a:pt x="1240" y="289"/>
                  </a:cubicBezTo>
                  <a:cubicBezTo>
                    <a:pt x="799" y="730"/>
                    <a:pt x="263" y="1244"/>
                    <a:pt x="116" y="1874"/>
                  </a:cubicBezTo>
                  <a:cubicBezTo>
                    <a:pt x="0" y="2336"/>
                    <a:pt x="231" y="2819"/>
                    <a:pt x="630" y="3071"/>
                  </a:cubicBezTo>
                  <a:cubicBezTo>
                    <a:pt x="904" y="3239"/>
                    <a:pt x="1240" y="3271"/>
                    <a:pt x="1544" y="3292"/>
                  </a:cubicBezTo>
                  <a:cubicBezTo>
                    <a:pt x="1592" y="3295"/>
                    <a:pt x="1641" y="3297"/>
                    <a:pt x="1689" y="3297"/>
                  </a:cubicBezTo>
                  <a:cubicBezTo>
                    <a:pt x="2433" y="3297"/>
                    <a:pt x="3042" y="2915"/>
                    <a:pt x="3161" y="2116"/>
                  </a:cubicBezTo>
                  <a:cubicBezTo>
                    <a:pt x="3245" y="1475"/>
                    <a:pt x="3088" y="730"/>
                    <a:pt x="2615" y="257"/>
                  </a:cubicBezTo>
                  <a:cubicBezTo>
                    <a:pt x="2452" y="87"/>
                    <a:pt x="2210" y="1"/>
                    <a:pt x="1971"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6" name="Google Shape;1026;p17"/>
          <p:cNvGrpSpPr/>
          <p:nvPr/>
        </p:nvGrpSpPr>
        <p:grpSpPr>
          <a:xfrm>
            <a:off x="7256896" y="451673"/>
            <a:ext cx="688258" cy="523123"/>
            <a:chOff x="1912275" y="2036003"/>
            <a:chExt cx="2992428" cy="2588438"/>
          </a:xfrm>
        </p:grpSpPr>
        <p:sp>
          <p:nvSpPr>
            <p:cNvPr id="1027" name="Google Shape;1027;p17"/>
            <p:cNvSpPr/>
            <p:nvPr/>
          </p:nvSpPr>
          <p:spPr>
            <a:xfrm>
              <a:off x="1912288" y="2036003"/>
              <a:ext cx="2992401" cy="2588438"/>
            </a:xfrm>
            <a:custGeom>
              <a:rect b="b" l="l" r="r" t="t"/>
              <a:pathLst>
                <a:path extrusionOk="0" h="17480" w="20208">
                  <a:moveTo>
                    <a:pt x="15291" y="2013"/>
                  </a:moveTo>
                  <a:cubicBezTo>
                    <a:pt x="15332" y="2024"/>
                    <a:pt x="15374" y="2045"/>
                    <a:pt x="15415" y="2055"/>
                  </a:cubicBezTo>
                  <a:cubicBezTo>
                    <a:pt x="15436" y="2076"/>
                    <a:pt x="15457" y="2086"/>
                    <a:pt x="15478" y="2107"/>
                  </a:cubicBezTo>
                  <a:cubicBezTo>
                    <a:pt x="15508" y="2128"/>
                    <a:pt x="15540" y="2159"/>
                    <a:pt x="15561" y="2190"/>
                  </a:cubicBezTo>
                  <a:cubicBezTo>
                    <a:pt x="15581" y="2232"/>
                    <a:pt x="15602" y="2262"/>
                    <a:pt x="15612" y="2294"/>
                  </a:cubicBezTo>
                  <a:lnTo>
                    <a:pt x="15550" y="2324"/>
                  </a:lnTo>
                  <a:cubicBezTo>
                    <a:pt x="15478" y="2345"/>
                    <a:pt x="15415" y="2366"/>
                    <a:pt x="15342" y="2366"/>
                  </a:cubicBezTo>
                  <a:cubicBezTo>
                    <a:pt x="15291" y="2366"/>
                    <a:pt x="15249" y="2366"/>
                    <a:pt x="15197" y="2356"/>
                  </a:cubicBezTo>
                  <a:cubicBezTo>
                    <a:pt x="15176" y="2356"/>
                    <a:pt x="15156" y="2345"/>
                    <a:pt x="15125" y="2335"/>
                  </a:cubicBezTo>
                  <a:lnTo>
                    <a:pt x="15093" y="2304"/>
                  </a:lnTo>
                  <a:cubicBezTo>
                    <a:pt x="15083" y="2304"/>
                    <a:pt x="15073" y="2294"/>
                    <a:pt x="15063" y="2283"/>
                  </a:cubicBezTo>
                  <a:cubicBezTo>
                    <a:pt x="15052" y="2262"/>
                    <a:pt x="15052" y="2252"/>
                    <a:pt x="15042" y="2242"/>
                  </a:cubicBezTo>
                  <a:cubicBezTo>
                    <a:pt x="15042" y="2221"/>
                    <a:pt x="15031" y="2200"/>
                    <a:pt x="15031" y="2179"/>
                  </a:cubicBezTo>
                  <a:lnTo>
                    <a:pt x="15031" y="2117"/>
                  </a:lnTo>
                  <a:cubicBezTo>
                    <a:pt x="15042" y="2107"/>
                    <a:pt x="15042" y="2096"/>
                    <a:pt x="15052" y="2086"/>
                  </a:cubicBezTo>
                  <a:cubicBezTo>
                    <a:pt x="15052" y="2076"/>
                    <a:pt x="15063" y="2066"/>
                    <a:pt x="15063" y="2066"/>
                  </a:cubicBezTo>
                  <a:lnTo>
                    <a:pt x="15083" y="2045"/>
                  </a:lnTo>
                  <a:cubicBezTo>
                    <a:pt x="15104" y="2034"/>
                    <a:pt x="15114" y="2024"/>
                    <a:pt x="15125" y="2024"/>
                  </a:cubicBezTo>
                  <a:cubicBezTo>
                    <a:pt x="15146" y="2013"/>
                    <a:pt x="15166" y="2013"/>
                    <a:pt x="15187" y="2013"/>
                  </a:cubicBezTo>
                  <a:close/>
                  <a:moveTo>
                    <a:pt x="12241" y="13631"/>
                  </a:moveTo>
                  <a:cubicBezTo>
                    <a:pt x="12251" y="13652"/>
                    <a:pt x="12251" y="13663"/>
                    <a:pt x="12262" y="13683"/>
                  </a:cubicBezTo>
                  <a:cubicBezTo>
                    <a:pt x="12272" y="13714"/>
                    <a:pt x="12283" y="13746"/>
                    <a:pt x="12293" y="13787"/>
                  </a:cubicBezTo>
                  <a:cubicBezTo>
                    <a:pt x="12303" y="13829"/>
                    <a:pt x="12324" y="13870"/>
                    <a:pt x="12334" y="13912"/>
                  </a:cubicBezTo>
                  <a:cubicBezTo>
                    <a:pt x="12355" y="13984"/>
                    <a:pt x="12366" y="14067"/>
                    <a:pt x="12386" y="14140"/>
                  </a:cubicBezTo>
                  <a:lnTo>
                    <a:pt x="12386" y="14161"/>
                  </a:lnTo>
                  <a:cubicBezTo>
                    <a:pt x="12417" y="14285"/>
                    <a:pt x="12449" y="14419"/>
                    <a:pt x="12490" y="14555"/>
                  </a:cubicBezTo>
                  <a:cubicBezTo>
                    <a:pt x="12511" y="14627"/>
                    <a:pt x="12542" y="14721"/>
                    <a:pt x="12594" y="14814"/>
                  </a:cubicBezTo>
                  <a:cubicBezTo>
                    <a:pt x="12573" y="14907"/>
                    <a:pt x="12573" y="15000"/>
                    <a:pt x="12573" y="15094"/>
                  </a:cubicBezTo>
                  <a:cubicBezTo>
                    <a:pt x="12500" y="14959"/>
                    <a:pt x="12438" y="14824"/>
                    <a:pt x="12376" y="14700"/>
                  </a:cubicBezTo>
                  <a:cubicBezTo>
                    <a:pt x="12230" y="14419"/>
                    <a:pt x="12085" y="14129"/>
                    <a:pt x="11909" y="13859"/>
                  </a:cubicBezTo>
                  <a:cubicBezTo>
                    <a:pt x="11971" y="13818"/>
                    <a:pt x="12034" y="13776"/>
                    <a:pt x="12106" y="13735"/>
                  </a:cubicBezTo>
                  <a:cubicBezTo>
                    <a:pt x="12147" y="13704"/>
                    <a:pt x="12200" y="13663"/>
                    <a:pt x="12241" y="13631"/>
                  </a:cubicBezTo>
                  <a:close/>
                  <a:moveTo>
                    <a:pt x="11276" y="14212"/>
                  </a:moveTo>
                  <a:cubicBezTo>
                    <a:pt x="11442" y="14430"/>
                    <a:pt x="11577" y="14668"/>
                    <a:pt x="11691" y="14887"/>
                  </a:cubicBezTo>
                  <a:cubicBezTo>
                    <a:pt x="11795" y="15094"/>
                    <a:pt x="11909" y="15291"/>
                    <a:pt x="12044" y="15488"/>
                  </a:cubicBezTo>
                  <a:cubicBezTo>
                    <a:pt x="11629" y="15478"/>
                    <a:pt x="11204" y="15468"/>
                    <a:pt x="10778" y="15457"/>
                  </a:cubicBezTo>
                  <a:cubicBezTo>
                    <a:pt x="10685" y="15395"/>
                    <a:pt x="10581" y="15332"/>
                    <a:pt x="10488" y="15281"/>
                  </a:cubicBezTo>
                  <a:cubicBezTo>
                    <a:pt x="10436" y="15249"/>
                    <a:pt x="10384" y="15219"/>
                    <a:pt x="10333" y="15198"/>
                  </a:cubicBezTo>
                  <a:cubicBezTo>
                    <a:pt x="10239" y="15136"/>
                    <a:pt x="10135" y="15073"/>
                    <a:pt x="10042" y="15021"/>
                  </a:cubicBezTo>
                  <a:cubicBezTo>
                    <a:pt x="10031" y="15011"/>
                    <a:pt x="10021" y="15011"/>
                    <a:pt x="10011" y="15000"/>
                  </a:cubicBezTo>
                  <a:cubicBezTo>
                    <a:pt x="9959" y="14980"/>
                    <a:pt x="9918" y="14949"/>
                    <a:pt x="9865" y="14928"/>
                  </a:cubicBezTo>
                  <a:cubicBezTo>
                    <a:pt x="9814" y="14917"/>
                    <a:pt x="9762" y="14897"/>
                    <a:pt x="9720" y="14897"/>
                  </a:cubicBezTo>
                  <a:cubicBezTo>
                    <a:pt x="10177" y="14731"/>
                    <a:pt x="10612" y="14544"/>
                    <a:pt x="11027" y="14336"/>
                  </a:cubicBezTo>
                  <a:lnTo>
                    <a:pt x="11276" y="14212"/>
                  </a:lnTo>
                  <a:close/>
                  <a:moveTo>
                    <a:pt x="6266" y="1"/>
                  </a:moveTo>
                  <a:cubicBezTo>
                    <a:pt x="6142" y="1"/>
                    <a:pt x="6017" y="12"/>
                    <a:pt x="5903" y="22"/>
                  </a:cubicBezTo>
                  <a:cubicBezTo>
                    <a:pt x="5810" y="32"/>
                    <a:pt x="5716" y="53"/>
                    <a:pt x="5644" y="74"/>
                  </a:cubicBezTo>
                  <a:cubicBezTo>
                    <a:pt x="5582" y="84"/>
                    <a:pt x="5519" y="105"/>
                    <a:pt x="5467" y="125"/>
                  </a:cubicBezTo>
                  <a:lnTo>
                    <a:pt x="5467" y="115"/>
                  </a:lnTo>
                  <a:lnTo>
                    <a:pt x="5405" y="146"/>
                  </a:lnTo>
                  <a:cubicBezTo>
                    <a:pt x="5280" y="208"/>
                    <a:pt x="5188" y="281"/>
                    <a:pt x="5125" y="374"/>
                  </a:cubicBezTo>
                  <a:cubicBezTo>
                    <a:pt x="5084" y="427"/>
                    <a:pt x="5063" y="489"/>
                    <a:pt x="5042" y="540"/>
                  </a:cubicBezTo>
                  <a:cubicBezTo>
                    <a:pt x="5042" y="582"/>
                    <a:pt x="5031" y="613"/>
                    <a:pt x="5031" y="644"/>
                  </a:cubicBezTo>
                  <a:lnTo>
                    <a:pt x="5031" y="696"/>
                  </a:lnTo>
                  <a:lnTo>
                    <a:pt x="5022" y="696"/>
                  </a:lnTo>
                  <a:cubicBezTo>
                    <a:pt x="5011" y="696"/>
                    <a:pt x="5001" y="686"/>
                    <a:pt x="4980" y="686"/>
                  </a:cubicBezTo>
                  <a:lnTo>
                    <a:pt x="4886" y="686"/>
                  </a:lnTo>
                  <a:cubicBezTo>
                    <a:pt x="4835" y="686"/>
                    <a:pt x="4783" y="706"/>
                    <a:pt x="4720" y="727"/>
                  </a:cubicBezTo>
                  <a:cubicBezTo>
                    <a:pt x="4627" y="769"/>
                    <a:pt x="4544" y="831"/>
                    <a:pt x="4461" y="934"/>
                  </a:cubicBezTo>
                  <a:cubicBezTo>
                    <a:pt x="4399" y="1017"/>
                    <a:pt x="4337" y="1111"/>
                    <a:pt x="4285" y="1236"/>
                  </a:cubicBezTo>
                  <a:cubicBezTo>
                    <a:pt x="4243" y="1339"/>
                    <a:pt x="4202" y="1443"/>
                    <a:pt x="4181" y="1557"/>
                  </a:cubicBezTo>
                  <a:cubicBezTo>
                    <a:pt x="4171" y="1619"/>
                    <a:pt x="4160" y="1702"/>
                    <a:pt x="4150" y="1785"/>
                  </a:cubicBezTo>
                  <a:cubicBezTo>
                    <a:pt x="4139" y="1879"/>
                    <a:pt x="4139" y="1962"/>
                    <a:pt x="4139" y="2055"/>
                  </a:cubicBezTo>
                  <a:cubicBezTo>
                    <a:pt x="4139" y="2232"/>
                    <a:pt x="4160" y="2407"/>
                    <a:pt x="4192" y="2594"/>
                  </a:cubicBezTo>
                  <a:cubicBezTo>
                    <a:pt x="4202" y="2646"/>
                    <a:pt x="4212" y="2698"/>
                    <a:pt x="4233" y="2760"/>
                  </a:cubicBezTo>
                  <a:cubicBezTo>
                    <a:pt x="4212" y="2822"/>
                    <a:pt x="4192" y="2885"/>
                    <a:pt x="4192" y="2958"/>
                  </a:cubicBezTo>
                  <a:lnTo>
                    <a:pt x="4192" y="3041"/>
                  </a:lnTo>
                  <a:cubicBezTo>
                    <a:pt x="4202" y="3071"/>
                    <a:pt x="4202" y="3113"/>
                    <a:pt x="4222" y="3154"/>
                  </a:cubicBezTo>
                  <a:cubicBezTo>
                    <a:pt x="4233" y="3217"/>
                    <a:pt x="4264" y="3279"/>
                    <a:pt x="4295" y="3331"/>
                  </a:cubicBezTo>
                  <a:cubicBezTo>
                    <a:pt x="4358" y="3424"/>
                    <a:pt x="4441" y="3507"/>
                    <a:pt x="4554" y="3559"/>
                  </a:cubicBezTo>
                  <a:cubicBezTo>
                    <a:pt x="4565" y="3569"/>
                    <a:pt x="4596" y="3580"/>
                    <a:pt x="4617" y="3590"/>
                  </a:cubicBezTo>
                  <a:cubicBezTo>
                    <a:pt x="4710" y="3714"/>
                    <a:pt x="4824" y="3829"/>
                    <a:pt x="4949" y="3922"/>
                  </a:cubicBezTo>
                  <a:cubicBezTo>
                    <a:pt x="4959" y="3943"/>
                    <a:pt x="4959" y="3963"/>
                    <a:pt x="4969" y="3984"/>
                  </a:cubicBezTo>
                  <a:cubicBezTo>
                    <a:pt x="5022" y="4109"/>
                    <a:pt x="5084" y="4223"/>
                    <a:pt x="5167" y="4316"/>
                  </a:cubicBezTo>
                  <a:cubicBezTo>
                    <a:pt x="5270" y="4461"/>
                    <a:pt x="5405" y="4586"/>
                    <a:pt x="5571" y="4690"/>
                  </a:cubicBezTo>
                  <a:cubicBezTo>
                    <a:pt x="5582" y="4763"/>
                    <a:pt x="5582" y="4835"/>
                    <a:pt x="5571" y="4908"/>
                  </a:cubicBezTo>
                  <a:lnTo>
                    <a:pt x="5571" y="4918"/>
                  </a:lnTo>
                  <a:cubicBezTo>
                    <a:pt x="5561" y="5021"/>
                    <a:pt x="5540" y="5125"/>
                    <a:pt x="5509" y="5219"/>
                  </a:cubicBezTo>
                  <a:cubicBezTo>
                    <a:pt x="5467" y="5323"/>
                    <a:pt x="5416" y="5416"/>
                    <a:pt x="5353" y="5509"/>
                  </a:cubicBezTo>
                  <a:cubicBezTo>
                    <a:pt x="5343" y="5530"/>
                    <a:pt x="5322" y="5561"/>
                    <a:pt x="5301" y="5582"/>
                  </a:cubicBezTo>
                  <a:lnTo>
                    <a:pt x="5301" y="5572"/>
                  </a:lnTo>
                  <a:cubicBezTo>
                    <a:pt x="5291" y="5561"/>
                    <a:pt x="5291" y="5561"/>
                    <a:pt x="5291" y="5551"/>
                  </a:cubicBezTo>
                  <a:lnTo>
                    <a:pt x="5280" y="5540"/>
                  </a:lnTo>
                  <a:lnTo>
                    <a:pt x="5250" y="5540"/>
                  </a:lnTo>
                  <a:cubicBezTo>
                    <a:pt x="5135" y="5551"/>
                    <a:pt x="5011" y="5572"/>
                    <a:pt x="4886" y="5602"/>
                  </a:cubicBezTo>
                  <a:lnTo>
                    <a:pt x="4886" y="5592"/>
                  </a:lnTo>
                  <a:cubicBezTo>
                    <a:pt x="4762" y="5623"/>
                    <a:pt x="4627" y="5675"/>
                    <a:pt x="4482" y="5727"/>
                  </a:cubicBezTo>
                  <a:cubicBezTo>
                    <a:pt x="4222" y="5831"/>
                    <a:pt x="3963" y="5966"/>
                    <a:pt x="3704" y="6142"/>
                  </a:cubicBezTo>
                  <a:cubicBezTo>
                    <a:pt x="3455" y="6308"/>
                    <a:pt x="3217" y="6494"/>
                    <a:pt x="3009" y="6702"/>
                  </a:cubicBezTo>
                  <a:cubicBezTo>
                    <a:pt x="2915" y="6796"/>
                    <a:pt x="2812" y="6909"/>
                    <a:pt x="2729" y="7013"/>
                  </a:cubicBezTo>
                  <a:cubicBezTo>
                    <a:pt x="2646" y="7117"/>
                    <a:pt x="2563" y="7221"/>
                    <a:pt x="2500" y="7335"/>
                  </a:cubicBezTo>
                  <a:cubicBezTo>
                    <a:pt x="2491" y="7356"/>
                    <a:pt x="2470" y="7387"/>
                    <a:pt x="2449" y="7418"/>
                  </a:cubicBezTo>
                  <a:lnTo>
                    <a:pt x="2449" y="7449"/>
                  </a:lnTo>
                  <a:lnTo>
                    <a:pt x="2449" y="7470"/>
                  </a:lnTo>
                  <a:cubicBezTo>
                    <a:pt x="2459" y="7511"/>
                    <a:pt x="2480" y="7543"/>
                    <a:pt x="2500" y="7584"/>
                  </a:cubicBezTo>
                  <a:cubicBezTo>
                    <a:pt x="2179" y="8123"/>
                    <a:pt x="1961" y="8725"/>
                    <a:pt x="1857" y="9357"/>
                  </a:cubicBezTo>
                  <a:cubicBezTo>
                    <a:pt x="1806" y="9669"/>
                    <a:pt x="1785" y="9928"/>
                    <a:pt x="1806" y="10167"/>
                  </a:cubicBezTo>
                  <a:cubicBezTo>
                    <a:pt x="1816" y="10208"/>
                    <a:pt x="1816" y="10250"/>
                    <a:pt x="1827" y="10291"/>
                  </a:cubicBezTo>
                  <a:lnTo>
                    <a:pt x="1827" y="10302"/>
                  </a:lnTo>
                  <a:lnTo>
                    <a:pt x="1827" y="10312"/>
                  </a:lnTo>
                  <a:cubicBezTo>
                    <a:pt x="1837" y="10374"/>
                    <a:pt x="1847" y="10436"/>
                    <a:pt x="1868" y="10509"/>
                  </a:cubicBezTo>
                  <a:cubicBezTo>
                    <a:pt x="1899" y="10623"/>
                    <a:pt x="1951" y="10737"/>
                    <a:pt x="2013" y="10862"/>
                  </a:cubicBezTo>
                  <a:cubicBezTo>
                    <a:pt x="2044" y="10903"/>
                    <a:pt x="2076" y="10955"/>
                    <a:pt x="2106" y="11007"/>
                  </a:cubicBezTo>
                  <a:cubicBezTo>
                    <a:pt x="2003" y="10955"/>
                    <a:pt x="1899" y="10913"/>
                    <a:pt x="1795" y="10883"/>
                  </a:cubicBezTo>
                  <a:cubicBezTo>
                    <a:pt x="1650" y="10841"/>
                    <a:pt x="1525" y="10820"/>
                    <a:pt x="1412" y="10820"/>
                  </a:cubicBezTo>
                  <a:cubicBezTo>
                    <a:pt x="1349" y="10820"/>
                    <a:pt x="1287" y="10830"/>
                    <a:pt x="1225" y="10841"/>
                  </a:cubicBezTo>
                  <a:lnTo>
                    <a:pt x="1101" y="10872"/>
                  </a:lnTo>
                  <a:cubicBezTo>
                    <a:pt x="1059" y="10893"/>
                    <a:pt x="1018" y="10913"/>
                    <a:pt x="976" y="10945"/>
                  </a:cubicBezTo>
                  <a:cubicBezTo>
                    <a:pt x="903" y="10986"/>
                    <a:pt x="831" y="11049"/>
                    <a:pt x="769" y="11121"/>
                  </a:cubicBezTo>
                  <a:cubicBezTo>
                    <a:pt x="737" y="11162"/>
                    <a:pt x="706" y="11204"/>
                    <a:pt x="686" y="11245"/>
                  </a:cubicBezTo>
                  <a:cubicBezTo>
                    <a:pt x="665" y="11277"/>
                    <a:pt x="654" y="11308"/>
                    <a:pt x="633" y="11339"/>
                  </a:cubicBezTo>
                  <a:cubicBezTo>
                    <a:pt x="603" y="11411"/>
                    <a:pt x="582" y="11494"/>
                    <a:pt x="571" y="11577"/>
                  </a:cubicBezTo>
                  <a:cubicBezTo>
                    <a:pt x="561" y="11650"/>
                    <a:pt x="561" y="11733"/>
                    <a:pt x="561" y="11826"/>
                  </a:cubicBezTo>
                  <a:cubicBezTo>
                    <a:pt x="561" y="11909"/>
                    <a:pt x="582" y="11992"/>
                    <a:pt x="603" y="12086"/>
                  </a:cubicBezTo>
                  <a:cubicBezTo>
                    <a:pt x="633" y="12252"/>
                    <a:pt x="706" y="12428"/>
                    <a:pt x="789" y="12615"/>
                  </a:cubicBezTo>
                  <a:cubicBezTo>
                    <a:pt x="872" y="12781"/>
                    <a:pt x="965" y="12937"/>
                    <a:pt x="1080" y="13112"/>
                  </a:cubicBezTo>
                  <a:cubicBezTo>
                    <a:pt x="1184" y="13258"/>
                    <a:pt x="1287" y="13393"/>
                    <a:pt x="1401" y="13527"/>
                  </a:cubicBezTo>
                  <a:cubicBezTo>
                    <a:pt x="1629" y="13797"/>
                    <a:pt x="1899" y="14046"/>
                    <a:pt x="2210" y="14264"/>
                  </a:cubicBezTo>
                  <a:cubicBezTo>
                    <a:pt x="2521" y="14472"/>
                    <a:pt x="2864" y="14658"/>
                    <a:pt x="3268" y="14834"/>
                  </a:cubicBezTo>
                  <a:cubicBezTo>
                    <a:pt x="3486" y="14917"/>
                    <a:pt x="3724" y="15011"/>
                    <a:pt x="3973" y="15083"/>
                  </a:cubicBezTo>
                  <a:cubicBezTo>
                    <a:pt x="3953" y="15094"/>
                    <a:pt x="3932" y="15094"/>
                    <a:pt x="3922" y="15104"/>
                  </a:cubicBezTo>
                  <a:cubicBezTo>
                    <a:pt x="3715" y="15156"/>
                    <a:pt x="3549" y="15219"/>
                    <a:pt x="3393" y="15270"/>
                  </a:cubicBezTo>
                  <a:cubicBezTo>
                    <a:pt x="3185" y="15343"/>
                    <a:pt x="3030" y="15415"/>
                    <a:pt x="2885" y="15488"/>
                  </a:cubicBezTo>
                  <a:cubicBezTo>
                    <a:pt x="2853" y="15498"/>
                    <a:pt x="2832" y="15509"/>
                    <a:pt x="2812" y="15519"/>
                  </a:cubicBezTo>
                  <a:cubicBezTo>
                    <a:pt x="2749" y="15551"/>
                    <a:pt x="2708" y="15581"/>
                    <a:pt x="2656" y="15613"/>
                  </a:cubicBezTo>
                  <a:cubicBezTo>
                    <a:pt x="2594" y="15654"/>
                    <a:pt x="2542" y="15696"/>
                    <a:pt x="2491" y="15747"/>
                  </a:cubicBezTo>
                  <a:cubicBezTo>
                    <a:pt x="2480" y="15758"/>
                    <a:pt x="2459" y="15779"/>
                    <a:pt x="2449" y="15800"/>
                  </a:cubicBezTo>
                  <a:cubicBezTo>
                    <a:pt x="924" y="15975"/>
                    <a:pt x="1" y="16214"/>
                    <a:pt x="1" y="16463"/>
                  </a:cubicBezTo>
                  <a:cubicBezTo>
                    <a:pt x="1" y="17024"/>
                    <a:pt x="4358" y="17480"/>
                    <a:pt x="9741" y="17480"/>
                  </a:cubicBezTo>
                  <a:cubicBezTo>
                    <a:pt x="15125" y="17480"/>
                    <a:pt x="19482" y="17024"/>
                    <a:pt x="19482" y="16463"/>
                  </a:cubicBezTo>
                  <a:cubicBezTo>
                    <a:pt x="19482" y="16287"/>
                    <a:pt x="19025" y="16121"/>
                    <a:pt x="18226" y="15965"/>
                  </a:cubicBezTo>
                  <a:cubicBezTo>
                    <a:pt x="18361" y="15851"/>
                    <a:pt x="18475" y="15717"/>
                    <a:pt x="18569" y="15592"/>
                  </a:cubicBezTo>
                  <a:cubicBezTo>
                    <a:pt x="18641" y="15498"/>
                    <a:pt x="18693" y="15405"/>
                    <a:pt x="18745" y="15312"/>
                  </a:cubicBezTo>
                  <a:cubicBezTo>
                    <a:pt x="18797" y="15208"/>
                    <a:pt x="18848" y="15104"/>
                    <a:pt x="18880" y="14990"/>
                  </a:cubicBezTo>
                  <a:cubicBezTo>
                    <a:pt x="18911" y="14887"/>
                    <a:pt x="18931" y="14783"/>
                    <a:pt x="18942" y="14658"/>
                  </a:cubicBezTo>
                  <a:cubicBezTo>
                    <a:pt x="18952" y="14606"/>
                    <a:pt x="18952" y="14555"/>
                    <a:pt x="18952" y="14493"/>
                  </a:cubicBezTo>
                  <a:cubicBezTo>
                    <a:pt x="19035" y="14440"/>
                    <a:pt x="19118" y="14389"/>
                    <a:pt x="19180" y="14316"/>
                  </a:cubicBezTo>
                  <a:cubicBezTo>
                    <a:pt x="19222" y="14274"/>
                    <a:pt x="19263" y="14233"/>
                    <a:pt x="19295" y="14191"/>
                  </a:cubicBezTo>
                  <a:cubicBezTo>
                    <a:pt x="19305" y="14191"/>
                    <a:pt x="19326" y="14202"/>
                    <a:pt x="19336" y="14212"/>
                  </a:cubicBezTo>
                  <a:cubicBezTo>
                    <a:pt x="19409" y="14264"/>
                    <a:pt x="19482" y="14316"/>
                    <a:pt x="19544" y="14368"/>
                  </a:cubicBezTo>
                  <a:cubicBezTo>
                    <a:pt x="19554" y="14368"/>
                    <a:pt x="19565" y="14368"/>
                    <a:pt x="19565" y="14357"/>
                  </a:cubicBezTo>
                  <a:cubicBezTo>
                    <a:pt x="19575" y="14357"/>
                    <a:pt x="19575" y="14347"/>
                    <a:pt x="19565" y="14336"/>
                  </a:cubicBezTo>
                  <a:cubicBezTo>
                    <a:pt x="19512" y="14306"/>
                    <a:pt x="19461" y="14264"/>
                    <a:pt x="19409" y="14223"/>
                  </a:cubicBezTo>
                  <a:lnTo>
                    <a:pt x="19316" y="14161"/>
                  </a:lnTo>
                  <a:cubicBezTo>
                    <a:pt x="19357" y="14108"/>
                    <a:pt x="19388" y="14057"/>
                    <a:pt x="19419" y="13995"/>
                  </a:cubicBezTo>
                  <a:cubicBezTo>
                    <a:pt x="19440" y="13942"/>
                    <a:pt x="19471" y="13880"/>
                    <a:pt x="19492" y="13818"/>
                  </a:cubicBezTo>
                  <a:cubicBezTo>
                    <a:pt x="19554" y="13849"/>
                    <a:pt x="19616" y="13880"/>
                    <a:pt x="19668" y="13912"/>
                  </a:cubicBezTo>
                  <a:cubicBezTo>
                    <a:pt x="19740" y="13953"/>
                    <a:pt x="19803" y="13984"/>
                    <a:pt x="19876" y="14025"/>
                  </a:cubicBezTo>
                  <a:lnTo>
                    <a:pt x="19876" y="14036"/>
                  </a:lnTo>
                  <a:cubicBezTo>
                    <a:pt x="19886" y="14036"/>
                    <a:pt x="19896" y="14036"/>
                    <a:pt x="19896" y="14025"/>
                  </a:cubicBezTo>
                  <a:cubicBezTo>
                    <a:pt x="19906" y="14025"/>
                    <a:pt x="19906" y="14015"/>
                    <a:pt x="19896" y="14005"/>
                  </a:cubicBezTo>
                  <a:cubicBezTo>
                    <a:pt x="19844" y="13974"/>
                    <a:pt x="19803" y="13942"/>
                    <a:pt x="19751" y="13922"/>
                  </a:cubicBezTo>
                  <a:cubicBezTo>
                    <a:pt x="19689" y="13880"/>
                    <a:pt x="19637" y="13849"/>
                    <a:pt x="19575" y="13818"/>
                  </a:cubicBezTo>
                  <a:cubicBezTo>
                    <a:pt x="19554" y="13808"/>
                    <a:pt x="19523" y="13797"/>
                    <a:pt x="19502" y="13787"/>
                  </a:cubicBezTo>
                  <a:cubicBezTo>
                    <a:pt x="19523" y="13735"/>
                    <a:pt x="19533" y="13683"/>
                    <a:pt x="19544" y="13631"/>
                  </a:cubicBezTo>
                  <a:cubicBezTo>
                    <a:pt x="19554" y="13580"/>
                    <a:pt x="19565" y="13538"/>
                    <a:pt x="19565" y="13486"/>
                  </a:cubicBezTo>
                  <a:cubicBezTo>
                    <a:pt x="19585" y="13497"/>
                    <a:pt x="19606" y="13497"/>
                    <a:pt x="19627" y="13507"/>
                  </a:cubicBezTo>
                  <a:cubicBezTo>
                    <a:pt x="19699" y="13538"/>
                    <a:pt x="19782" y="13580"/>
                    <a:pt x="19844" y="13621"/>
                  </a:cubicBezTo>
                  <a:cubicBezTo>
                    <a:pt x="19855" y="13621"/>
                    <a:pt x="19865" y="13621"/>
                    <a:pt x="19876" y="13610"/>
                  </a:cubicBezTo>
                  <a:cubicBezTo>
                    <a:pt x="19876" y="13600"/>
                    <a:pt x="19865" y="13590"/>
                    <a:pt x="19865" y="13590"/>
                  </a:cubicBezTo>
                  <a:cubicBezTo>
                    <a:pt x="19803" y="13548"/>
                    <a:pt x="19740" y="13517"/>
                    <a:pt x="19678" y="13486"/>
                  </a:cubicBezTo>
                  <a:cubicBezTo>
                    <a:pt x="19637" y="13476"/>
                    <a:pt x="19606" y="13455"/>
                    <a:pt x="19575" y="13444"/>
                  </a:cubicBezTo>
                  <a:lnTo>
                    <a:pt x="19575" y="13351"/>
                  </a:lnTo>
                  <a:cubicBezTo>
                    <a:pt x="19616" y="13299"/>
                    <a:pt x="19657" y="13237"/>
                    <a:pt x="19710" y="13175"/>
                  </a:cubicBezTo>
                  <a:cubicBezTo>
                    <a:pt x="19772" y="13071"/>
                    <a:pt x="19834" y="12978"/>
                    <a:pt x="19896" y="12874"/>
                  </a:cubicBezTo>
                  <a:cubicBezTo>
                    <a:pt x="19969" y="12750"/>
                    <a:pt x="20031" y="12635"/>
                    <a:pt x="20072" y="12522"/>
                  </a:cubicBezTo>
                  <a:cubicBezTo>
                    <a:pt x="20135" y="12386"/>
                    <a:pt x="20166" y="12262"/>
                    <a:pt x="20187" y="12148"/>
                  </a:cubicBezTo>
                  <a:cubicBezTo>
                    <a:pt x="20197" y="12086"/>
                    <a:pt x="20208" y="12034"/>
                    <a:pt x="20208" y="11971"/>
                  </a:cubicBezTo>
                  <a:cubicBezTo>
                    <a:pt x="20208" y="11909"/>
                    <a:pt x="20197" y="11858"/>
                    <a:pt x="20187" y="11805"/>
                  </a:cubicBezTo>
                  <a:cubicBezTo>
                    <a:pt x="20166" y="11733"/>
                    <a:pt x="20135" y="11671"/>
                    <a:pt x="20093" y="11619"/>
                  </a:cubicBezTo>
                  <a:cubicBezTo>
                    <a:pt x="20062" y="11588"/>
                    <a:pt x="20042" y="11557"/>
                    <a:pt x="20010" y="11536"/>
                  </a:cubicBezTo>
                  <a:cubicBezTo>
                    <a:pt x="19917" y="11464"/>
                    <a:pt x="19803" y="11432"/>
                    <a:pt x="19668" y="11432"/>
                  </a:cubicBezTo>
                  <a:cubicBezTo>
                    <a:pt x="19575" y="11432"/>
                    <a:pt x="19471" y="11443"/>
                    <a:pt x="19367" y="11474"/>
                  </a:cubicBezTo>
                  <a:cubicBezTo>
                    <a:pt x="19253" y="11505"/>
                    <a:pt x="19139" y="11557"/>
                    <a:pt x="19004" y="11630"/>
                  </a:cubicBezTo>
                  <a:cubicBezTo>
                    <a:pt x="18973" y="11650"/>
                    <a:pt x="18931" y="11671"/>
                    <a:pt x="18901" y="11692"/>
                  </a:cubicBezTo>
                  <a:cubicBezTo>
                    <a:pt x="18786" y="11557"/>
                    <a:pt x="18652" y="11443"/>
                    <a:pt x="18516" y="11328"/>
                  </a:cubicBezTo>
                  <a:cubicBezTo>
                    <a:pt x="18516" y="11298"/>
                    <a:pt x="18527" y="11266"/>
                    <a:pt x="18527" y="11235"/>
                  </a:cubicBezTo>
                  <a:lnTo>
                    <a:pt x="18537" y="11194"/>
                  </a:lnTo>
                  <a:cubicBezTo>
                    <a:pt x="18548" y="11142"/>
                    <a:pt x="18558" y="11079"/>
                    <a:pt x="18558" y="11017"/>
                  </a:cubicBezTo>
                  <a:cubicBezTo>
                    <a:pt x="18569" y="10966"/>
                    <a:pt x="18558" y="10903"/>
                    <a:pt x="18537" y="10851"/>
                  </a:cubicBezTo>
                  <a:cubicBezTo>
                    <a:pt x="18516" y="10810"/>
                    <a:pt x="18475" y="10768"/>
                    <a:pt x="18424" y="10747"/>
                  </a:cubicBezTo>
                  <a:cubicBezTo>
                    <a:pt x="18403" y="10737"/>
                    <a:pt x="18382" y="10737"/>
                    <a:pt x="18361" y="10737"/>
                  </a:cubicBezTo>
                  <a:cubicBezTo>
                    <a:pt x="18330" y="10737"/>
                    <a:pt x="18309" y="10737"/>
                    <a:pt x="18288" y="10747"/>
                  </a:cubicBezTo>
                  <a:cubicBezTo>
                    <a:pt x="18247" y="10768"/>
                    <a:pt x="18216" y="10810"/>
                    <a:pt x="18185" y="10851"/>
                  </a:cubicBezTo>
                  <a:cubicBezTo>
                    <a:pt x="18164" y="10893"/>
                    <a:pt x="18143" y="10945"/>
                    <a:pt x="18122" y="10996"/>
                  </a:cubicBezTo>
                  <a:lnTo>
                    <a:pt x="18122" y="11028"/>
                  </a:lnTo>
                  <a:cubicBezTo>
                    <a:pt x="18102" y="10986"/>
                    <a:pt x="18081" y="10955"/>
                    <a:pt x="18050" y="10924"/>
                  </a:cubicBezTo>
                  <a:cubicBezTo>
                    <a:pt x="18019" y="10883"/>
                    <a:pt x="17998" y="10851"/>
                    <a:pt x="17967" y="10830"/>
                  </a:cubicBezTo>
                  <a:cubicBezTo>
                    <a:pt x="17956" y="10830"/>
                    <a:pt x="17946" y="10820"/>
                    <a:pt x="17936" y="10820"/>
                  </a:cubicBezTo>
                  <a:cubicBezTo>
                    <a:pt x="17926" y="10820"/>
                    <a:pt x="17926" y="10820"/>
                    <a:pt x="17915" y="10810"/>
                  </a:cubicBezTo>
                  <a:lnTo>
                    <a:pt x="17884" y="10810"/>
                  </a:lnTo>
                  <a:cubicBezTo>
                    <a:pt x="17873" y="10810"/>
                    <a:pt x="17863" y="10810"/>
                    <a:pt x="17843" y="10820"/>
                  </a:cubicBezTo>
                  <a:cubicBezTo>
                    <a:pt x="17832" y="10820"/>
                    <a:pt x="17811" y="10830"/>
                    <a:pt x="17790" y="10851"/>
                  </a:cubicBezTo>
                  <a:cubicBezTo>
                    <a:pt x="17780" y="10862"/>
                    <a:pt x="17770" y="10883"/>
                    <a:pt x="17760" y="10903"/>
                  </a:cubicBezTo>
                  <a:cubicBezTo>
                    <a:pt x="17739" y="10955"/>
                    <a:pt x="17749" y="10996"/>
                    <a:pt x="17760" y="11038"/>
                  </a:cubicBezTo>
                  <a:cubicBezTo>
                    <a:pt x="17770" y="11069"/>
                    <a:pt x="17790" y="11111"/>
                    <a:pt x="17822" y="11152"/>
                  </a:cubicBezTo>
                  <a:cubicBezTo>
                    <a:pt x="17749" y="11142"/>
                    <a:pt x="17677" y="11132"/>
                    <a:pt x="17594" y="11132"/>
                  </a:cubicBezTo>
                  <a:cubicBezTo>
                    <a:pt x="17562" y="11132"/>
                    <a:pt x="17521" y="11132"/>
                    <a:pt x="17490" y="11142"/>
                  </a:cubicBezTo>
                  <a:lnTo>
                    <a:pt x="17458" y="11142"/>
                  </a:lnTo>
                  <a:cubicBezTo>
                    <a:pt x="17458" y="11132"/>
                    <a:pt x="17458" y="11121"/>
                    <a:pt x="17448" y="11111"/>
                  </a:cubicBezTo>
                  <a:cubicBezTo>
                    <a:pt x="17428" y="11049"/>
                    <a:pt x="17407" y="10996"/>
                    <a:pt x="17375" y="10934"/>
                  </a:cubicBezTo>
                  <a:cubicBezTo>
                    <a:pt x="17313" y="10810"/>
                    <a:pt x="17251" y="10706"/>
                    <a:pt x="17179" y="10623"/>
                  </a:cubicBezTo>
                  <a:cubicBezTo>
                    <a:pt x="17126" y="10571"/>
                    <a:pt x="17085" y="10530"/>
                    <a:pt x="17043" y="10498"/>
                  </a:cubicBezTo>
                  <a:cubicBezTo>
                    <a:pt x="17023" y="10478"/>
                    <a:pt x="16992" y="10468"/>
                    <a:pt x="16971" y="10457"/>
                  </a:cubicBezTo>
                  <a:cubicBezTo>
                    <a:pt x="16951" y="10447"/>
                    <a:pt x="16919" y="10436"/>
                    <a:pt x="16888" y="10426"/>
                  </a:cubicBezTo>
                  <a:cubicBezTo>
                    <a:pt x="16857" y="10415"/>
                    <a:pt x="16815" y="10415"/>
                    <a:pt x="16785" y="10415"/>
                  </a:cubicBezTo>
                  <a:lnTo>
                    <a:pt x="16712" y="10415"/>
                  </a:lnTo>
                  <a:cubicBezTo>
                    <a:pt x="16649" y="10426"/>
                    <a:pt x="16587" y="10447"/>
                    <a:pt x="16525" y="10489"/>
                  </a:cubicBezTo>
                  <a:cubicBezTo>
                    <a:pt x="16421" y="10551"/>
                    <a:pt x="16328" y="10634"/>
                    <a:pt x="16255" y="10747"/>
                  </a:cubicBezTo>
                  <a:cubicBezTo>
                    <a:pt x="16193" y="10841"/>
                    <a:pt x="16141" y="10955"/>
                    <a:pt x="16100" y="11100"/>
                  </a:cubicBezTo>
                  <a:cubicBezTo>
                    <a:pt x="16058" y="11245"/>
                    <a:pt x="16027" y="11391"/>
                    <a:pt x="16017" y="11547"/>
                  </a:cubicBezTo>
                  <a:cubicBezTo>
                    <a:pt x="15944" y="11370"/>
                    <a:pt x="15872" y="11204"/>
                    <a:pt x="15799" y="11038"/>
                  </a:cubicBezTo>
                  <a:cubicBezTo>
                    <a:pt x="15695" y="10841"/>
                    <a:pt x="15602" y="10675"/>
                    <a:pt x="15508" y="10530"/>
                  </a:cubicBezTo>
                  <a:cubicBezTo>
                    <a:pt x="15425" y="10406"/>
                    <a:pt x="15312" y="10260"/>
                    <a:pt x="15166" y="10157"/>
                  </a:cubicBezTo>
                  <a:cubicBezTo>
                    <a:pt x="15104" y="10115"/>
                    <a:pt x="15042" y="10084"/>
                    <a:pt x="14990" y="10063"/>
                  </a:cubicBezTo>
                  <a:cubicBezTo>
                    <a:pt x="14959" y="10063"/>
                    <a:pt x="14917" y="10053"/>
                    <a:pt x="14886" y="10053"/>
                  </a:cubicBezTo>
                  <a:cubicBezTo>
                    <a:pt x="14855" y="10053"/>
                    <a:pt x="14824" y="10063"/>
                    <a:pt x="14793" y="10074"/>
                  </a:cubicBezTo>
                  <a:cubicBezTo>
                    <a:pt x="14731" y="10084"/>
                    <a:pt x="14668" y="10125"/>
                    <a:pt x="14606" y="10177"/>
                  </a:cubicBezTo>
                  <a:cubicBezTo>
                    <a:pt x="14575" y="10208"/>
                    <a:pt x="14544" y="10250"/>
                    <a:pt x="14523" y="10291"/>
                  </a:cubicBezTo>
                  <a:cubicBezTo>
                    <a:pt x="14502" y="10323"/>
                    <a:pt x="14492" y="10374"/>
                    <a:pt x="14482" y="10426"/>
                  </a:cubicBezTo>
                  <a:cubicBezTo>
                    <a:pt x="14471" y="10468"/>
                    <a:pt x="14471" y="10519"/>
                    <a:pt x="14471" y="10571"/>
                  </a:cubicBezTo>
                  <a:cubicBezTo>
                    <a:pt x="14471" y="10623"/>
                    <a:pt x="14482" y="10685"/>
                    <a:pt x="14492" y="10737"/>
                  </a:cubicBezTo>
                  <a:cubicBezTo>
                    <a:pt x="14512" y="10872"/>
                    <a:pt x="14554" y="10986"/>
                    <a:pt x="14595" y="11090"/>
                  </a:cubicBezTo>
                  <a:cubicBezTo>
                    <a:pt x="14637" y="11225"/>
                    <a:pt x="14699" y="11349"/>
                    <a:pt x="14731" y="11443"/>
                  </a:cubicBezTo>
                  <a:lnTo>
                    <a:pt x="14751" y="11494"/>
                  </a:lnTo>
                  <a:lnTo>
                    <a:pt x="14761" y="11505"/>
                  </a:lnTo>
                  <a:cubicBezTo>
                    <a:pt x="14793" y="11577"/>
                    <a:pt x="14824" y="11650"/>
                    <a:pt x="14844" y="11722"/>
                  </a:cubicBezTo>
                  <a:cubicBezTo>
                    <a:pt x="14855" y="11733"/>
                    <a:pt x="14855" y="11733"/>
                    <a:pt x="14855" y="11743"/>
                  </a:cubicBezTo>
                  <a:lnTo>
                    <a:pt x="14844" y="11743"/>
                  </a:lnTo>
                  <a:cubicBezTo>
                    <a:pt x="14772" y="11733"/>
                    <a:pt x="14699" y="11722"/>
                    <a:pt x="14627" y="11722"/>
                  </a:cubicBezTo>
                  <a:cubicBezTo>
                    <a:pt x="14627" y="11722"/>
                    <a:pt x="14616" y="11722"/>
                    <a:pt x="14616" y="11733"/>
                  </a:cubicBezTo>
                  <a:cubicBezTo>
                    <a:pt x="14606" y="11743"/>
                    <a:pt x="14616" y="11754"/>
                    <a:pt x="14627" y="11754"/>
                  </a:cubicBezTo>
                  <a:cubicBezTo>
                    <a:pt x="14710" y="11764"/>
                    <a:pt x="14793" y="11775"/>
                    <a:pt x="14865" y="11785"/>
                  </a:cubicBezTo>
                  <a:cubicBezTo>
                    <a:pt x="14876" y="11796"/>
                    <a:pt x="14876" y="11816"/>
                    <a:pt x="14886" y="11826"/>
                  </a:cubicBezTo>
                  <a:lnTo>
                    <a:pt x="14886" y="11837"/>
                  </a:lnTo>
                  <a:cubicBezTo>
                    <a:pt x="14907" y="11899"/>
                    <a:pt x="14917" y="11961"/>
                    <a:pt x="14938" y="12024"/>
                  </a:cubicBezTo>
                  <a:cubicBezTo>
                    <a:pt x="14948" y="12044"/>
                    <a:pt x="14959" y="12075"/>
                    <a:pt x="14959" y="12107"/>
                  </a:cubicBezTo>
                  <a:lnTo>
                    <a:pt x="14741" y="12075"/>
                  </a:lnTo>
                  <a:cubicBezTo>
                    <a:pt x="14678" y="12075"/>
                    <a:pt x="14616" y="12065"/>
                    <a:pt x="14544" y="12065"/>
                  </a:cubicBezTo>
                  <a:cubicBezTo>
                    <a:pt x="14492" y="12054"/>
                    <a:pt x="14429" y="12054"/>
                    <a:pt x="14367" y="12054"/>
                  </a:cubicBezTo>
                  <a:cubicBezTo>
                    <a:pt x="14367" y="12054"/>
                    <a:pt x="14357" y="12065"/>
                    <a:pt x="14357" y="12075"/>
                  </a:cubicBezTo>
                  <a:cubicBezTo>
                    <a:pt x="14357" y="12075"/>
                    <a:pt x="14367" y="12086"/>
                    <a:pt x="14378" y="12086"/>
                  </a:cubicBezTo>
                  <a:cubicBezTo>
                    <a:pt x="14461" y="12086"/>
                    <a:pt x="14533" y="12096"/>
                    <a:pt x="14616" y="12096"/>
                  </a:cubicBezTo>
                  <a:cubicBezTo>
                    <a:pt x="14689" y="12107"/>
                    <a:pt x="14761" y="12117"/>
                    <a:pt x="14844" y="12127"/>
                  </a:cubicBezTo>
                  <a:cubicBezTo>
                    <a:pt x="14886" y="12137"/>
                    <a:pt x="14927" y="12137"/>
                    <a:pt x="14980" y="12148"/>
                  </a:cubicBezTo>
                  <a:cubicBezTo>
                    <a:pt x="15000" y="12220"/>
                    <a:pt x="15010" y="12293"/>
                    <a:pt x="15031" y="12366"/>
                  </a:cubicBezTo>
                  <a:cubicBezTo>
                    <a:pt x="15042" y="12407"/>
                    <a:pt x="15052" y="12449"/>
                    <a:pt x="15063" y="12501"/>
                  </a:cubicBezTo>
                  <a:cubicBezTo>
                    <a:pt x="15026" y="12495"/>
                    <a:pt x="14992" y="12493"/>
                    <a:pt x="14959" y="12493"/>
                  </a:cubicBezTo>
                  <a:cubicBezTo>
                    <a:pt x="14925" y="12493"/>
                    <a:pt x="14891" y="12495"/>
                    <a:pt x="14855" y="12501"/>
                  </a:cubicBezTo>
                  <a:lnTo>
                    <a:pt x="14658" y="12501"/>
                  </a:lnTo>
                  <a:cubicBezTo>
                    <a:pt x="14595" y="12511"/>
                    <a:pt x="14533" y="12511"/>
                    <a:pt x="14471" y="12522"/>
                  </a:cubicBezTo>
                  <a:cubicBezTo>
                    <a:pt x="14461" y="12522"/>
                    <a:pt x="14450" y="12522"/>
                    <a:pt x="14450" y="12532"/>
                  </a:cubicBezTo>
                  <a:cubicBezTo>
                    <a:pt x="14450" y="12542"/>
                    <a:pt x="14461" y="12542"/>
                    <a:pt x="14471" y="12542"/>
                  </a:cubicBezTo>
                  <a:cubicBezTo>
                    <a:pt x="14554" y="12542"/>
                    <a:pt x="14648" y="12542"/>
                    <a:pt x="14731" y="12532"/>
                  </a:cubicBezTo>
                  <a:cubicBezTo>
                    <a:pt x="14814" y="12532"/>
                    <a:pt x="14897" y="12532"/>
                    <a:pt x="14980" y="12542"/>
                  </a:cubicBezTo>
                  <a:lnTo>
                    <a:pt x="15073" y="12542"/>
                  </a:lnTo>
                  <a:cubicBezTo>
                    <a:pt x="15104" y="12718"/>
                    <a:pt x="15125" y="12895"/>
                    <a:pt x="15146" y="13061"/>
                  </a:cubicBezTo>
                  <a:cubicBezTo>
                    <a:pt x="15156" y="13206"/>
                    <a:pt x="15156" y="13341"/>
                    <a:pt x="15156" y="13486"/>
                  </a:cubicBezTo>
                  <a:cubicBezTo>
                    <a:pt x="15031" y="13476"/>
                    <a:pt x="14907" y="13444"/>
                    <a:pt x="14782" y="13424"/>
                  </a:cubicBezTo>
                  <a:lnTo>
                    <a:pt x="14731" y="13414"/>
                  </a:lnTo>
                  <a:cubicBezTo>
                    <a:pt x="14575" y="13382"/>
                    <a:pt x="14420" y="13361"/>
                    <a:pt x="14274" y="13341"/>
                  </a:cubicBezTo>
                  <a:cubicBezTo>
                    <a:pt x="14191" y="13341"/>
                    <a:pt x="14118" y="13331"/>
                    <a:pt x="14046" y="13331"/>
                  </a:cubicBezTo>
                  <a:cubicBezTo>
                    <a:pt x="13963" y="13331"/>
                    <a:pt x="13890" y="13341"/>
                    <a:pt x="13818" y="13351"/>
                  </a:cubicBezTo>
                  <a:cubicBezTo>
                    <a:pt x="13745" y="13361"/>
                    <a:pt x="13662" y="13382"/>
                    <a:pt x="13590" y="13403"/>
                  </a:cubicBezTo>
                  <a:cubicBezTo>
                    <a:pt x="13537" y="13424"/>
                    <a:pt x="13475" y="13444"/>
                    <a:pt x="13424" y="13486"/>
                  </a:cubicBezTo>
                  <a:cubicBezTo>
                    <a:pt x="13413" y="13476"/>
                    <a:pt x="13413" y="13476"/>
                    <a:pt x="13403" y="13476"/>
                  </a:cubicBezTo>
                  <a:lnTo>
                    <a:pt x="13392" y="13476"/>
                  </a:lnTo>
                  <a:cubicBezTo>
                    <a:pt x="13351" y="13507"/>
                    <a:pt x="13320" y="13527"/>
                    <a:pt x="13278" y="13548"/>
                  </a:cubicBezTo>
                  <a:cubicBezTo>
                    <a:pt x="13258" y="13455"/>
                    <a:pt x="13205" y="13361"/>
                    <a:pt x="13154" y="13278"/>
                  </a:cubicBezTo>
                  <a:cubicBezTo>
                    <a:pt x="13092" y="13186"/>
                    <a:pt x="13019" y="13112"/>
                    <a:pt x="12936" y="13040"/>
                  </a:cubicBezTo>
                  <a:cubicBezTo>
                    <a:pt x="12915" y="13020"/>
                    <a:pt x="12894" y="13009"/>
                    <a:pt x="12864" y="12988"/>
                  </a:cubicBezTo>
                  <a:cubicBezTo>
                    <a:pt x="12894" y="12947"/>
                    <a:pt x="12915" y="12895"/>
                    <a:pt x="12936" y="12843"/>
                  </a:cubicBezTo>
                  <a:cubicBezTo>
                    <a:pt x="12967" y="12750"/>
                    <a:pt x="12988" y="12646"/>
                    <a:pt x="12988" y="12532"/>
                  </a:cubicBezTo>
                  <a:cubicBezTo>
                    <a:pt x="12977" y="12428"/>
                    <a:pt x="12956" y="12324"/>
                    <a:pt x="12915" y="12220"/>
                  </a:cubicBezTo>
                  <a:cubicBezTo>
                    <a:pt x="12884" y="12127"/>
                    <a:pt x="12832" y="12034"/>
                    <a:pt x="12760" y="11930"/>
                  </a:cubicBezTo>
                  <a:cubicBezTo>
                    <a:pt x="12698" y="11847"/>
                    <a:pt x="12625" y="11764"/>
                    <a:pt x="12532" y="11681"/>
                  </a:cubicBezTo>
                  <a:cubicBezTo>
                    <a:pt x="12355" y="11515"/>
                    <a:pt x="12137" y="11401"/>
                    <a:pt x="11919" y="11339"/>
                  </a:cubicBezTo>
                  <a:cubicBezTo>
                    <a:pt x="11785" y="11298"/>
                    <a:pt x="11649" y="11277"/>
                    <a:pt x="11494" y="11277"/>
                  </a:cubicBezTo>
                  <a:cubicBezTo>
                    <a:pt x="11411" y="11277"/>
                    <a:pt x="11328" y="11287"/>
                    <a:pt x="11235" y="11298"/>
                  </a:cubicBezTo>
                  <a:cubicBezTo>
                    <a:pt x="11027" y="11328"/>
                    <a:pt x="10810" y="11391"/>
                    <a:pt x="10550" y="11494"/>
                  </a:cubicBezTo>
                  <a:cubicBezTo>
                    <a:pt x="10322" y="11588"/>
                    <a:pt x="10094" y="11702"/>
                    <a:pt x="9897" y="11805"/>
                  </a:cubicBezTo>
                  <a:cubicBezTo>
                    <a:pt x="9430" y="12054"/>
                    <a:pt x="8994" y="12335"/>
                    <a:pt x="8579" y="12615"/>
                  </a:cubicBezTo>
                  <a:cubicBezTo>
                    <a:pt x="8569" y="12532"/>
                    <a:pt x="8558" y="12469"/>
                    <a:pt x="8538" y="12407"/>
                  </a:cubicBezTo>
                  <a:cubicBezTo>
                    <a:pt x="8528" y="12324"/>
                    <a:pt x="8507" y="12252"/>
                    <a:pt x="8486" y="12179"/>
                  </a:cubicBezTo>
                  <a:cubicBezTo>
                    <a:pt x="8455" y="12054"/>
                    <a:pt x="8424" y="11930"/>
                    <a:pt x="8403" y="11805"/>
                  </a:cubicBezTo>
                  <a:cubicBezTo>
                    <a:pt x="8392" y="11754"/>
                    <a:pt x="8382" y="11702"/>
                    <a:pt x="8382" y="11650"/>
                  </a:cubicBezTo>
                  <a:cubicBezTo>
                    <a:pt x="8372" y="11619"/>
                    <a:pt x="8372" y="11588"/>
                    <a:pt x="8362" y="11547"/>
                  </a:cubicBezTo>
                  <a:cubicBezTo>
                    <a:pt x="8362" y="11536"/>
                    <a:pt x="8362" y="11515"/>
                    <a:pt x="8351" y="11494"/>
                  </a:cubicBezTo>
                  <a:lnTo>
                    <a:pt x="8351" y="11474"/>
                  </a:lnTo>
                  <a:cubicBezTo>
                    <a:pt x="8351" y="11453"/>
                    <a:pt x="8351" y="11422"/>
                    <a:pt x="8341" y="11401"/>
                  </a:cubicBezTo>
                  <a:cubicBezTo>
                    <a:pt x="8258" y="10747"/>
                    <a:pt x="8206" y="10167"/>
                    <a:pt x="8175" y="9627"/>
                  </a:cubicBezTo>
                  <a:cubicBezTo>
                    <a:pt x="8154" y="9327"/>
                    <a:pt x="8154" y="9025"/>
                    <a:pt x="8154" y="8735"/>
                  </a:cubicBezTo>
                  <a:cubicBezTo>
                    <a:pt x="8154" y="8590"/>
                    <a:pt x="8154" y="8445"/>
                    <a:pt x="8164" y="8289"/>
                  </a:cubicBezTo>
                  <a:cubicBezTo>
                    <a:pt x="8164" y="8227"/>
                    <a:pt x="8164" y="8175"/>
                    <a:pt x="8175" y="8113"/>
                  </a:cubicBezTo>
                  <a:cubicBezTo>
                    <a:pt x="8175" y="8050"/>
                    <a:pt x="8175" y="7988"/>
                    <a:pt x="8185" y="7926"/>
                  </a:cubicBezTo>
                  <a:lnTo>
                    <a:pt x="8185" y="7563"/>
                  </a:lnTo>
                  <a:cubicBezTo>
                    <a:pt x="8226" y="7563"/>
                    <a:pt x="8268" y="7563"/>
                    <a:pt x="8309" y="7553"/>
                  </a:cubicBezTo>
                  <a:cubicBezTo>
                    <a:pt x="8486" y="7532"/>
                    <a:pt x="8662" y="7501"/>
                    <a:pt x="8828" y="7449"/>
                  </a:cubicBezTo>
                  <a:cubicBezTo>
                    <a:pt x="8994" y="7407"/>
                    <a:pt x="9160" y="7345"/>
                    <a:pt x="9316" y="7273"/>
                  </a:cubicBezTo>
                  <a:cubicBezTo>
                    <a:pt x="9347" y="7252"/>
                    <a:pt x="9367" y="7241"/>
                    <a:pt x="9388" y="7231"/>
                  </a:cubicBezTo>
                  <a:cubicBezTo>
                    <a:pt x="9399" y="7221"/>
                    <a:pt x="9409" y="7221"/>
                    <a:pt x="9420" y="7211"/>
                  </a:cubicBezTo>
                  <a:cubicBezTo>
                    <a:pt x="9420" y="7211"/>
                    <a:pt x="9430" y="7200"/>
                    <a:pt x="9430" y="7190"/>
                  </a:cubicBezTo>
                  <a:cubicBezTo>
                    <a:pt x="9450" y="7158"/>
                    <a:pt x="9461" y="7128"/>
                    <a:pt x="9471" y="7086"/>
                  </a:cubicBezTo>
                  <a:cubicBezTo>
                    <a:pt x="9513" y="6982"/>
                    <a:pt x="9544" y="6879"/>
                    <a:pt x="9565" y="6764"/>
                  </a:cubicBezTo>
                  <a:cubicBezTo>
                    <a:pt x="10011" y="6567"/>
                    <a:pt x="10446" y="6349"/>
                    <a:pt x="10882" y="6111"/>
                  </a:cubicBezTo>
                  <a:cubicBezTo>
                    <a:pt x="11172" y="5955"/>
                    <a:pt x="11463" y="5789"/>
                    <a:pt x="11795" y="5582"/>
                  </a:cubicBezTo>
                  <a:cubicBezTo>
                    <a:pt x="12096" y="5395"/>
                    <a:pt x="12386" y="5208"/>
                    <a:pt x="12656" y="5021"/>
                  </a:cubicBezTo>
                  <a:cubicBezTo>
                    <a:pt x="13268" y="4597"/>
                    <a:pt x="13786" y="4182"/>
                    <a:pt x="14243" y="3746"/>
                  </a:cubicBezTo>
                  <a:cubicBezTo>
                    <a:pt x="14274" y="3725"/>
                    <a:pt x="14316" y="3725"/>
                    <a:pt x="14346" y="3714"/>
                  </a:cubicBezTo>
                  <a:cubicBezTo>
                    <a:pt x="14388" y="3705"/>
                    <a:pt x="14420" y="3705"/>
                    <a:pt x="14461" y="3705"/>
                  </a:cubicBezTo>
                  <a:lnTo>
                    <a:pt x="14502" y="3694"/>
                  </a:lnTo>
                  <a:cubicBezTo>
                    <a:pt x="14533" y="3694"/>
                    <a:pt x="14565" y="3694"/>
                    <a:pt x="14606" y="3684"/>
                  </a:cubicBezTo>
                  <a:lnTo>
                    <a:pt x="14627" y="3684"/>
                  </a:lnTo>
                  <a:cubicBezTo>
                    <a:pt x="14627" y="3694"/>
                    <a:pt x="14627" y="3694"/>
                    <a:pt x="14637" y="3705"/>
                  </a:cubicBezTo>
                  <a:cubicBezTo>
                    <a:pt x="14637" y="3714"/>
                    <a:pt x="14637" y="3714"/>
                    <a:pt x="14648" y="3725"/>
                  </a:cubicBezTo>
                  <a:cubicBezTo>
                    <a:pt x="14658" y="3767"/>
                    <a:pt x="14678" y="3797"/>
                    <a:pt x="14699" y="3829"/>
                  </a:cubicBezTo>
                  <a:cubicBezTo>
                    <a:pt x="14741" y="3891"/>
                    <a:pt x="14793" y="3943"/>
                    <a:pt x="14855" y="3984"/>
                  </a:cubicBezTo>
                  <a:cubicBezTo>
                    <a:pt x="14876" y="4005"/>
                    <a:pt x="14907" y="4016"/>
                    <a:pt x="14927" y="4036"/>
                  </a:cubicBezTo>
                  <a:cubicBezTo>
                    <a:pt x="14824" y="4212"/>
                    <a:pt x="14699" y="4389"/>
                    <a:pt x="14585" y="4565"/>
                  </a:cubicBezTo>
                  <a:cubicBezTo>
                    <a:pt x="14512" y="4680"/>
                    <a:pt x="14440" y="4793"/>
                    <a:pt x="14367" y="4918"/>
                  </a:cubicBezTo>
                  <a:cubicBezTo>
                    <a:pt x="14295" y="5042"/>
                    <a:pt x="14233" y="5177"/>
                    <a:pt x="14181" y="5312"/>
                  </a:cubicBezTo>
                  <a:cubicBezTo>
                    <a:pt x="14129" y="5468"/>
                    <a:pt x="14088" y="5613"/>
                    <a:pt x="14067" y="5768"/>
                  </a:cubicBezTo>
                  <a:cubicBezTo>
                    <a:pt x="14056" y="5904"/>
                    <a:pt x="14046" y="6038"/>
                    <a:pt x="14067" y="6163"/>
                  </a:cubicBezTo>
                  <a:cubicBezTo>
                    <a:pt x="14098" y="6402"/>
                    <a:pt x="14191" y="6630"/>
                    <a:pt x="14326" y="6837"/>
                  </a:cubicBezTo>
                  <a:cubicBezTo>
                    <a:pt x="14429" y="6992"/>
                    <a:pt x="14544" y="7138"/>
                    <a:pt x="14668" y="7283"/>
                  </a:cubicBezTo>
                  <a:cubicBezTo>
                    <a:pt x="14720" y="7335"/>
                    <a:pt x="14761" y="7387"/>
                    <a:pt x="14814" y="7439"/>
                  </a:cubicBezTo>
                  <a:cubicBezTo>
                    <a:pt x="14554" y="7449"/>
                    <a:pt x="14295" y="7532"/>
                    <a:pt x="14088" y="7709"/>
                  </a:cubicBezTo>
                  <a:cubicBezTo>
                    <a:pt x="13569" y="8123"/>
                    <a:pt x="13496" y="8880"/>
                    <a:pt x="13911" y="9389"/>
                  </a:cubicBezTo>
                  <a:cubicBezTo>
                    <a:pt x="14147" y="9678"/>
                    <a:pt x="14495" y="9830"/>
                    <a:pt x="14844" y="9830"/>
                  </a:cubicBezTo>
                  <a:cubicBezTo>
                    <a:pt x="15108" y="9830"/>
                    <a:pt x="15373" y="9743"/>
                    <a:pt x="15591" y="9565"/>
                  </a:cubicBezTo>
                  <a:cubicBezTo>
                    <a:pt x="16100" y="9150"/>
                    <a:pt x="16183" y="8393"/>
                    <a:pt x="15768" y="7884"/>
                  </a:cubicBezTo>
                  <a:cubicBezTo>
                    <a:pt x="15561" y="7626"/>
                    <a:pt x="15270" y="7480"/>
                    <a:pt x="14969" y="7449"/>
                  </a:cubicBezTo>
                  <a:cubicBezTo>
                    <a:pt x="14782" y="7241"/>
                    <a:pt x="14595" y="7034"/>
                    <a:pt x="14440" y="6806"/>
                  </a:cubicBezTo>
                  <a:cubicBezTo>
                    <a:pt x="14367" y="6681"/>
                    <a:pt x="14295" y="6557"/>
                    <a:pt x="14243" y="6411"/>
                  </a:cubicBezTo>
                  <a:cubicBezTo>
                    <a:pt x="14201" y="6298"/>
                    <a:pt x="14181" y="6183"/>
                    <a:pt x="14171" y="6059"/>
                  </a:cubicBezTo>
                  <a:cubicBezTo>
                    <a:pt x="14171" y="5924"/>
                    <a:pt x="14181" y="5800"/>
                    <a:pt x="14201" y="5665"/>
                  </a:cubicBezTo>
                  <a:cubicBezTo>
                    <a:pt x="14254" y="5457"/>
                    <a:pt x="14316" y="5260"/>
                    <a:pt x="14409" y="5074"/>
                  </a:cubicBezTo>
                  <a:lnTo>
                    <a:pt x="14409" y="5095"/>
                  </a:lnTo>
                  <a:cubicBezTo>
                    <a:pt x="14585" y="4742"/>
                    <a:pt x="14844" y="4420"/>
                    <a:pt x="15042" y="4078"/>
                  </a:cubicBezTo>
                  <a:cubicBezTo>
                    <a:pt x="15072" y="4090"/>
                    <a:pt x="15105" y="4095"/>
                    <a:pt x="15138" y="4095"/>
                  </a:cubicBezTo>
                  <a:cubicBezTo>
                    <a:pt x="15162" y="4095"/>
                    <a:pt x="15186" y="4092"/>
                    <a:pt x="15208" y="4088"/>
                  </a:cubicBezTo>
                  <a:cubicBezTo>
                    <a:pt x="15239" y="4078"/>
                    <a:pt x="15259" y="4067"/>
                    <a:pt x="15291" y="4046"/>
                  </a:cubicBezTo>
                  <a:cubicBezTo>
                    <a:pt x="15312" y="4026"/>
                    <a:pt x="15332" y="3995"/>
                    <a:pt x="15353" y="3963"/>
                  </a:cubicBezTo>
                  <a:cubicBezTo>
                    <a:pt x="15353" y="3953"/>
                    <a:pt x="15363" y="3943"/>
                    <a:pt x="15353" y="3933"/>
                  </a:cubicBezTo>
                  <a:cubicBezTo>
                    <a:pt x="15353" y="3922"/>
                    <a:pt x="15363" y="3922"/>
                    <a:pt x="15363" y="3922"/>
                  </a:cubicBezTo>
                  <a:cubicBezTo>
                    <a:pt x="15384" y="3912"/>
                    <a:pt x="15415" y="3901"/>
                    <a:pt x="15436" y="3891"/>
                  </a:cubicBezTo>
                  <a:cubicBezTo>
                    <a:pt x="15457" y="3891"/>
                    <a:pt x="15478" y="3870"/>
                    <a:pt x="15488" y="3860"/>
                  </a:cubicBezTo>
                  <a:cubicBezTo>
                    <a:pt x="15508" y="3850"/>
                    <a:pt x="15519" y="3829"/>
                    <a:pt x="15540" y="3808"/>
                  </a:cubicBezTo>
                  <a:cubicBezTo>
                    <a:pt x="15550" y="3797"/>
                    <a:pt x="15550" y="3777"/>
                    <a:pt x="15561" y="3756"/>
                  </a:cubicBezTo>
                  <a:cubicBezTo>
                    <a:pt x="15561" y="3746"/>
                    <a:pt x="15571" y="3725"/>
                    <a:pt x="15561" y="3694"/>
                  </a:cubicBezTo>
                  <a:lnTo>
                    <a:pt x="15561" y="3663"/>
                  </a:lnTo>
                  <a:lnTo>
                    <a:pt x="15561" y="3642"/>
                  </a:lnTo>
                  <a:lnTo>
                    <a:pt x="15602" y="3642"/>
                  </a:lnTo>
                  <a:cubicBezTo>
                    <a:pt x="15623" y="3642"/>
                    <a:pt x="15644" y="3642"/>
                    <a:pt x="15664" y="3631"/>
                  </a:cubicBezTo>
                  <a:cubicBezTo>
                    <a:pt x="15695" y="3622"/>
                    <a:pt x="15716" y="3601"/>
                    <a:pt x="15736" y="3569"/>
                  </a:cubicBezTo>
                  <a:cubicBezTo>
                    <a:pt x="15747" y="3528"/>
                    <a:pt x="15757" y="3486"/>
                    <a:pt x="15757" y="3435"/>
                  </a:cubicBezTo>
                  <a:cubicBezTo>
                    <a:pt x="15747" y="3403"/>
                    <a:pt x="15747" y="3383"/>
                    <a:pt x="15736" y="3362"/>
                  </a:cubicBezTo>
                  <a:cubicBezTo>
                    <a:pt x="15736" y="3341"/>
                    <a:pt x="15727" y="3320"/>
                    <a:pt x="15706" y="3290"/>
                  </a:cubicBezTo>
                  <a:cubicBezTo>
                    <a:pt x="15685" y="3248"/>
                    <a:pt x="15644" y="3207"/>
                    <a:pt x="15602" y="3165"/>
                  </a:cubicBezTo>
                  <a:lnTo>
                    <a:pt x="15591" y="3154"/>
                  </a:lnTo>
                  <a:cubicBezTo>
                    <a:pt x="15602" y="3134"/>
                    <a:pt x="15612" y="3124"/>
                    <a:pt x="15623" y="3103"/>
                  </a:cubicBezTo>
                  <a:cubicBezTo>
                    <a:pt x="15674" y="2978"/>
                    <a:pt x="15716" y="2854"/>
                    <a:pt x="15747" y="2729"/>
                  </a:cubicBezTo>
                  <a:cubicBezTo>
                    <a:pt x="15768" y="2605"/>
                    <a:pt x="15778" y="2470"/>
                    <a:pt x="15747" y="2356"/>
                  </a:cubicBezTo>
                  <a:cubicBezTo>
                    <a:pt x="15851" y="2283"/>
                    <a:pt x="15944" y="2200"/>
                    <a:pt x="16006" y="2096"/>
                  </a:cubicBezTo>
                  <a:cubicBezTo>
                    <a:pt x="16048" y="2045"/>
                    <a:pt x="16079" y="1983"/>
                    <a:pt x="16100" y="1920"/>
                  </a:cubicBezTo>
                  <a:cubicBezTo>
                    <a:pt x="16131" y="1858"/>
                    <a:pt x="16141" y="1796"/>
                    <a:pt x="16151" y="1723"/>
                  </a:cubicBezTo>
                  <a:cubicBezTo>
                    <a:pt x="16193" y="1557"/>
                    <a:pt x="16183" y="1381"/>
                    <a:pt x="16151" y="1215"/>
                  </a:cubicBezTo>
                  <a:cubicBezTo>
                    <a:pt x="16141" y="1183"/>
                    <a:pt x="16121" y="1163"/>
                    <a:pt x="16089" y="1163"/>
                  </a:cubicBezTo>
                  <a:lnTo>
                    <a:pt x="16079" y="1163"/>
                  </a:lnTo>
                  <a:cubicBezTo>
                    <a:pt x="16048" y="1173"/>
                    <a:pt x="16027" y="1204"/>
                    <a:pt x="16038" y="1236"/>
                  </a:cubicBezTo>
                  <a:cubicBezTo>
                    <a:pt x="16048" y="1298"/>
                    <a:pt x="16058" y="1360"/>
                    <a:pt x="16058" y="1422"/>
                  </a:cubicBezTo>
                  <a:cubicBezTo>
                    <a:pt x="16068" y="1526"/>
                    <a:pt x="16058" y="1619"/>
                    <a:pt x="16038" y="1723"/>
                  </a:cubicBezTo>
                  <a:cubicBezTo>
                    <a:pt x="16027" y="1796"/>
                    <a:pt x="15996" y="1879"/>
                    <a:pt x="15965" y="1951"/>
                  </a:cubicBezTo>
                  <a:cubicBezTo>
                    <a:pt x="15923" y="2013"/>
                    <a:pt x="15892" y="2076"/>
                    <a:pt x="15840" y="2128"/>
                  </a:cubicBezTo>
                  <a:cubicBezTo>
                    <a:pt x="15810" y="2169"/>
                    <a:pt x="15757" y="2200"/>
                    <a:pt x="15716" y="2242"/>
                  </a:cubicBezTo>
                  <a:cubicBezTo>
                    <a:pt x="15685" y="2159"/>
                    <a:pt x="15633" y="2086"/>
                    <a:pt x="15571" y="2024"/>
                  </a:cubicBezTo>
                  <a:cubicBezTo>
                    <a:pt x="15498" y="1962"/>
                    <a:pt x="15405" y="1920"/>
                    <a:pt x="15301" y="1900"/>
                  </a:cubicBezTo>
                  <a:cubicBezTo>
                    <a:pt x="15275" y="1894"/>
                    <a:pt x="15252" y="1892"/>
                    <a:pt x="15229" y="1892"/>
                  </a:cubicBezTo>
                  <a:cubicBezTo>
                    <a:pt x="15205" y="1892"/>
                    <a:pt x="15182" y="1894"/>
                    <a:pt x="15156" y="1900"/>
                  </a:cubicBezTo>
                  <a:cubicBezTo>
                    <a:pt x="15114" y="1900"/>
                    <a:pt x="15063" y="1920"/>
                    <a:pt x="15031" y="1941"/>
                  </a:cubicBezTo>
                  <a:cubicBezTo>
                    <a:pt x="15021" y="1951"/>
                    <a:pt x="15010" y="1951"/>
                    <a:pt x="15000" y="1962"/>
                  </a:cubicBezTo>
                  <a:lnTo>
                    <a:pt x="14969" y="1993"/>
                  </a:lnTo>
                  <a:cubicBezTo>
                    <a:pt x="14959" y="2013"/>
                    <a:pt x="14938" y="2034"/>
                    <a:pt x="14938" y="2055"/>
                  </a:cubicBezTo>
                  <a:cubicBezTo>
                    <a:pt x="14927" y="2076"/>
                    <a:pt x="14917" y="2107"/>
                    <a:pt x="14917" y="2128"/>
                  </a:cubicBezTo>
                  <a:lnTo>
                    <a:pt x="14917" y="2221"/>
                  </a:lnTo>
                  <a:cubicBezTo>
                    <a:pt x="14927" y="2283"/>
                    <a:pt x="14948" y="2335"/>
                    <a:pt x="14990" y="2377"/>
                  </a:cubicBezTo>
                  <a:cubicBezTo>
                    <a:pt x="15021" y="2407"/>
                    <a:pt x="15063" y="2439"/>
                    <a:pt x="15114" y="2460"/>
                  </a:cubicBezTo>
                  <a:cubicBezTo>
                    <a:pt x="15156" y="2470"/>
                    <a:pt x="15218" y="2480"/>
                    <a:pt x="15259" y="2480"/>
                  </a:cubicBezTo>
                  <a:cubicBezTo>
                    <a:pt x="15277" y="2483"/>
                    <a:pt x="15295" y="2485"/>
                    <a:pt x="15311" y="2485"/>
                  </a:cubicBezTo>
                  <a:cubicBezTo>
                    <a:pt x="15352" y="2485"/>
                    <a:pt x="15389" y="2477"/>
                    <a:pt x="15425" y="2470"/>
                  </a:cubicBezTo>
                  <a:cubicBezTo>
                    <a:pt x="15498" y="2460"/>
                    <a:pt x="15571" y="2439"/>
                    <a:pt x="15644" y="2407"/>
                  </a:cubicBezTo>
                  <a:cubicBezTo>
                    <a:pt x="15644" y="2428"/>
                    <a:pt x="15644" y="2449"/>
                    <a:pt x="15653" y="2470"/>
                  </a:cubicBezTo>
                  <a:cubicBezTo>
                    <a:pt x="15653" y="2563"/>
                    <a:pt x="15644" y="2646"/>
                    <a:pt x="15633" y="2729"/>
                  </a:cubicBezTo>
                  <a:cubicBezTo>
                    <a:pt x="15602" y="2854"/>
                    <a:pt x="15561" y="2968"/>
                    <a:pt x="15498" y="3082"/>
                  </a:cubicBezTo>
                  <a:cubicBezTo>
                    <a:pt x="15488" y="3082"/>
                    <a:pt x="15488" y="3071"/>
                    <a:pt x="15478" y="3071"/>
                  </a:cubicBezTo>
                  <a:cubicBezTo>
                    <a:pt x="15478" y="3061"/>
                    <a:pt x="15488" y="3051"/>
                    <a:pt x="15488" y="3041"/>
                  </a:cubicBezTo>
                  <a:cubicBezTo>
                    <a:pt x="15488" y="3030"/>
                    <a:pt x="15498" y="3020"/>
                    <a:pt x="15498" y="3009"/>
                  </a:cubicBezTo>
                  <a:cubicBezTo>
                    <a:pt x="15498" y="2978"/>
                    <a:pt x="15488" y="2937"/>
                    <a:pt x="15478" y="2905"/>
                  </a:cubicBezTo>
                  <a:cubicBezTo>
                    <a:pt x="15457" y="2864"/>
                    <a:pt x="15415" y="2833"/>
                    <a:pt x="15374" y="2802"/>
                  </a:cubicBezTo>
                  <a:cubicBezTo>
                    <a:pt x="15322" y="2771"/>
                    <a:pt x="15270" y="2750"/>
                    <a:pt x="15187" y="2729"/>
                  </a:cubicBezTo>
                  <a:cubicBezTo>
                    <a:pt x="15114" y="2709"/>
                    <a:pt x="15021" y="2698"/>
                    <a:pt x="14917" y="2688"/>
                  </a:cubicBezTo>
                  <a:lnTo>
                    <a:pt x="14803" y="2688"/>
                  </a:lnTo>
                  <a:cubicBezTo>
                    <a:pt x="14668" y="2688"/>
                    <a:pt x="14523" y="2698"/>
                    <a:pt x="14367" y="2739"/>
                  </a:cubicBezTo>
                  <a:cubicBezTo>
                    <a:pt x="14201" y="2771"/>
                    <a:pt x="14025" y="2833"/>
                    <a:pt x="13828" y="2926"/>
                  </a:cubicBezTo>
                  <a:cubicBezTo>
                    <a:pt x="13641" y="3009"/>
                    <a:pt x="13454" y="3103"/>
                    <a:pt x="13299" y="3196"/>
                  </a:cubicBezTo>
                  <a:cubicBezTo>
                    <a:pt x="13216" y="3237"/>
                    <a:pt x="13133" y="3290"/>
                    <a:pt x="13039" y="3341"/>
                  </a:cubicBezTo>
                  <a:cubicBezTo>
                    <a:pt x="12967" y="3393"/>
                    <a:pt x="12884" y="3435"/>
                    <a:pt x="12801" y="3476"/>
                  </a:cubicBezTo>
                  <a:cubicBezTo>
                    <a:pt x="12708" y="3539"/>
                    <a:pt x="12635" y="3569"/>
                    <a:pt x="12562" y="3611"/>
                  </a:cubicBezTo>
                  <a:cubicBezTo>
                    <a:pt x="12500" y="3642"/>
                    <a:pt x="12449" y="3673"/>
                    <a:pt x="12386" y="3694"/>
                  </a:cubicBezTo>
                  <a:lnTo>
                    <a:pt x="12283" y="3756"/>
                  </a:lnTo>
                  <a:lnTo>
                    <a:pt x="12158" y="3818"/>
                  </a:lnTo>
                  <a:cubicBezTo>
                    <a:pt x="11826" y="3984"/>
                    <a:pt x="11474" y="4161"/>
                    <a:pt x="11131" y="4327"/>
                  </a:cubicBezTo>
                  <a:cubicBezTo>
                    <a:pt x="10695" y="4534"/>
                    <a:pt x="10322" y="4690"/>
                    <a:pt x="9969" y="4825"/>
                  </a:cubicBezTo>
                  <a:lnTo>
                    <a:pt x="9980" y="4825"/>
                  </a:lnTo>
                  <a:cubicBezTo>
                    <a:pt x="9731" y="4908"/>
                    <a:pt x="9503" y="4991"/>
                    <a:pt x="9274" y="5053"/>
                  </a:cubicBezTo>
                  <a:cubicBezTo>
                    <a:pt x="9212" y="4959"/>
                    <a:pt x="9150" y="4876"/>
                    <a:pt x="9077" y="4804"/>
                  </a:cubicBezTo>
                  <a:cubicBezTo>
                    <a:pt x="9067" y="4804"/>
                    <a:pt x="9056" y="4793"/>
                    <a:pt x="9046" y="4793"/>
                  </a:cubicBezTo>
                  <a:lnTo>
                    <a:pt x="9035" y="4793"/>
                  </a:lnTo>
                  <a:cubicBezTo>
                    <a:pt x="9035" y="4793"/>
                    <a:pt x="9026" y="4804"/>
                    <a:pt x="9015" y="4804"/>
                  </a:cubicBezTo>
                  <a:cubicBezTo>
                    <a:pt x="8704" y="4970"/>
                    <a:pt x="8455" y="5104"/>
                    <a:pt x="8175" y="5229"/>
                  </a:cubicBezTo>
                  <a:cubicBezTo>
                    <a:pt x="7864" y="5364"/>
                    <a:pt x="7583" y="5478"/>
                    <a:pt x="7314" y="5551"/>
                  </a:cubicBezTo>
                  <a:cubicBezTo>
                    <a:pt x="7168" y="5592"/>
                    <a:pt x="7013" y="5623"/>
                    <a:pt x="6857" y="5644"/>
                  </a:cubicBezTo>
                  <a:cubicBezTo>
                    <a:pt x="6847" y="5644"/>
                    <a:pt x="6836" y="5655"/>
                    <a:pt x="6826" y="5655"/>
                  </a:cubicBezTo>
                  <a:cubicBezTo>
                    <a:pt x="6806" y="5665"/>
                    <a:pt x="6795" y="5665"/>
                    <a:pt x="6785" y="5675"/>
                  </a:cubicBezTo>
                  <a:lnTo>
                    <a:pt x="6774" y="5675"/>
                  </a:lnTo>
                  <a:cubicBezTo>
                    <a:pt x="6764" y="5685"/>
                    <a:pt x="6743" y="5696"/>
                    <a:pt x="6743" y="5717"/>
                  </a:cubicBezTo>
                  <a:lnTo>
                    <a:pt x="6733" y="5706"/>
                  </a:lnTo>
                  <a:cubicBezTo>
                    <a:pt x="6712" y="5675"/>
                    <a:pt x="6691" y="5644"/>
                    <a:pt x="6670" y="5602"/>
                  </a:cubicBezTo>
                  <a:cubicBezTo>
                    <a:pt x="6640" y="5551"/>
                    <a:pt x="6629" y="5489"/>
                    <a:pt x="6608" y="5416"/>
                  </a:cubicBezTo>
                  <a:cubicBezTo>
                    <a:pt x="6598" y="5353"/>
                    <a:pt x="6598" y="5281"/>
                    <a:pt x="6587" y="5219"/>
                  </a:cubicBezTo>
                  <a:cubicBezTo>
                    <a:pt x="6587" y="5157"/>
                    <a:pt x="6587" y="5084"/>
                    <a:pt x="6598" y="5012"/>
                  </a:cubicBezTo>
                  <a:cubicBezTo>
                    <a:pt x="6650" y="5021"/>
                    <a:pt x="6702" y="5021"/>
                    <a:pt x="6753" y="5021"/>
                  </a:cubicBezTo>
                  <a:cubicBezTo>
                    <a:pt x="6940" y="5021"/>
                    <a:pt x="7127" y="4991"/>
                    <a:pt x="7293" y="4938"/>
                  </a:cubicBezTo>
                  <a:cubicBezTo>
                    <a:pt x="7532" y="4876"/>
                    <a:pt x="7749" y="4752"/>
                    <a:pt x="7926" y="4586"/>
                  </a:cubicBezTo>
                  <a:cubicBezTo>
                    <a:pt x="8009" y="4503"/>
                    <a:pt x="8092" y="4399"/>
                    <a:pt x="8164" y="4295"/>
                  </a:cubicBezTo>
                  <a:cubicBezTo>
                    <a:pt x="8226" y="4192"/>
                    <a:pt x="8289" y="4078"/>
                    <a:pt x="8341" y="3953"/>
                  </a:cubicBezTo>
                  <a:cubicBezTo>
                    <a:pt x="8362" y="3953"/>
                    <a:pt x="8382" y="3953"/>
                    <a:pt x="8392" y="3943"/>
                  </a:cubicBezTo>
                  <a:cubicBezTo>
                    <a:pt x="8465" y="3933"/>
                    <a:pt x="8538" y="3912"/>
                    <a:pt x="8611" y="3880"/>
                  </a:cubicBezTo>
                  <a:cubicBezTo>
                    <a:pt x="8673" y="3850"/>
                    <a:pt x="8724" y="3797"/>
                    <a:pt x="8766" y="3746"/>
                  </a:cubicBezTo>
                  <a:cubicBezTo>
                    <a:pt x="8818" y="3694"/>
                    <a:pt x="8849" y="3631"/>
                    <a:pt x="8880" y="3569"/>
                  </a:cubicBezTo>
                  <a:cubicBezTo>
                    <a:pt x="8901" y="3507"/>
                    <a:pt x="8922" y="3445"/>
                    <a:pt x="8922" y="3373"/>
                  </a:cubicBezTo>
                  <a:lnTo>
                    <a:pt x="8922" y="3269"/>
                  </a:lnTo>
                  <a:cubicBezTo>
                    <a:pt x="8922" y="3237"/>
                    <a:pt x="8911" y="3207"/>
                    <a:pt x="8901" y="3175"/>
                  </a:cubicBezTo>
                  <a:cubicBezTo>
                    <a:pt x="8890" y="3124"/>
                    <a:pt x="8860" y="3071"/>
                    <a:pt x="8818" y="3020"/>
                  </a:cubicBezTo>
                  <a:cubicBezTo>
                    <a:pt x="8787" y="2988"/>
                    <a:pt x="8756" y="2968"/>
                    <a:pt x="8724" y="2947"/>
                  </a:cubicBezTo>
                  <a:cubicBezTo>
                    <a:pt x="8745" y="2875"/>
                    <a:pt x="8756" y="2802"/>
                    <a:pt x="8756" y="2739"/>
                  </a:cubicBezTo>
                  <a:cubicBezTo>
                    <a:pt x="8756" y="2605"/>
                    <a:pt x="8714" y="2470"/>
                    <a:pt x="8652" y="2345"/>
                  </a:cubicBezTo>
                  <a:cubicBezTo>
                    <a:pt x="8756" y="2252"/>
                    <a:pt x="8839" y="2117"/>
                    <a:pt x="8890" y="1962"/>
                  </a:cubicBezTo>
                  <a:cubicBezTo>
                    <a:pt x="8922" y="1837"/>
                    <a:pt x="8932" y="1692"/>
                    <a:pt x="8922" y="1547"/>
                  </a:cubicBezTo>
                  <a:cubicBezTo>
                    <a:pt x="8890" y="1319"/>
                    <a:pt x="8777" y="1080"/>
                    <a:pt x="8579" y="862"/>
                  </a:cubicBezTo>
                  <a:cubicBezTo>
                    <a:pt x="8496" y="769"/>
                    <a:pt x="8403" y="676"/>
                    <a:pt x="8289" y="582"/>
                  </a:cubicBezTo>
                  <a:cubicBezTo>
                    <a:pt x="8185" y="510"/>
                    <a:pt x="8071" y="437"/>
                    <a:pt x="7957" y="364"/>
                  </a:cubicBezTo>
                  <a:cubicBezTo>
                    <a:pt x="7894" y="333"/>
                    <a:pt x="7832" y="302"/>
                    <a:pt x="7781" y="271"/>
                  </a:cubicBezTo>
                  <a:cubicBezTo>
                    <a:pt x="7739" y="261"/>
                    <a:pt x="7687" y="229"/>
                    <a:pt x="7645" y="208"/>
                  </a:cubicBezTo>
                  <a:cubicBezTo>
                    <a:pt x="7583" y="188"/>
                    <a:pt x="7532" y="178"/>
                    <a:pt x="7490" y="167"/>
                  </a:cubicBezTo>
                  <a:cubicBezTo>
                    <a:pt x="7355" y="125"/>
                    <a:pt x="7210" y="95"/>
                    <a:pt x="7034" y="63"/>
                  </a:cubicBezTo>
                  <a:cubicBezTo>
                    <a:pt x="6847" y="32"/>
                    <a:pt x="6660" y="22"/>
                    <a:pt x="6474" y="12"/>
                  </a:cubicBezTo>
                  <a:cubicBezTo>
                    <a:pt x="6412" y="1"/>
                    <a:pt x="6338" y="1"/>
                    <a:pt x="6266"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8" name="Google Shape;1028;p17"/>
            <p:cNvGrpSpPr/>
            <p:nvPr/>
          </p:nvGrpSpPr>
          <p:grpSpPr>
            <a:xfrm>
              <a:off x="1912275" y="2036249"/>
              <a:ext cx="2992428" cy="2587958"/>
              <a:chOff x="1912275" y="2036249"/>
              <a:chExt cx="2992428" cy="2587958"/>
            </a:xfrm>
          </p:grpSpPr>
          <p:sp>
            <p:nvSpPr>
              <p:cNvPr id="1029" name="Google Shape;1029;p17"/>
              <p:cNvSpPr/>
              <p:nvPr/>
            </p:nvSpPr>
            <p:spPr>
              <a:xfrm>
                <a:off x="1912275" y="4324459"/>
                <a:ext cx="2885517" cy="299747"/>
              </a:xfrm>
              <a:custGeom>
                <a:rect b="b" l="l" r="r" t="t"/>
                <a:pathLst>
                  <a:path extrusionOk="0" h="4597" w="44253">
                    <a:moveTo>
                      <a:pt x="22127" y="0"/>
                    </a:moveTo>
                    <a:cubicBezTo>
                      <a:pt x="9907" y="0"/>
                      <a:pt x="1" y="1028"/>
                      <a:pt x="1" y="2293"/>
                    </a:cubicBezTo>
                    <a:cubicBezTo>
                      <a:pt x="1" y="3569"/>
                      <a:pt x="9907" y="4596"/>
                      <a:pt x="22127" y="4596"/>
                    </a:cubicBezTo>
                    <a:cubicBezTo>
                      <a:pt x="34346" y="4596"/>
                      <a:pt x="44252" y="3569"/>
                      <a:pt x="44252" y="2293"/>
                    </a:cubicBezTo>
                    <a:cubicBezTo>
                      <a:pt x="44252" y="1028"/>
                      <a:pt x="34346" y="0"/>
                      <a:pt x="22127" y="0"/>
                    </a:cubicBezTo>
                    <a:close/>
                  </a:path>
                </a:pathLst>
              </a:custGeom>
              <a:solidFill>
                <a:srgbClr val="E2E5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7"/>
              <p:cNvSpPr/>
              <p:nvPr/>
            </p:nvSpPr>
            <p:spPr>
              <a:xfrm>
                <a:off x="2525080" y="2036249"/>
                <a:ext cx="710995" cy="636531"/>
              </a:xfrm>
              <a:custGeom>
                <a:rect b="b" l="l" r="r" t="t"/>
                <a:pathLst>
                  <a:path extrusionOk="0" h="9762" w="10904">
                    <a:moveTo>
                      <a:pt x="4845" y="1"/>
                    </a:moveTo>
                    <a:cubicBezTo>
                      <a:pt x="4555" y="1"/>
                      <a:pt x="4274" y="11"/>
                      <a:pt x="4005" y="42"/>
                    </a:cubicBezTo>
                    <a:cubicBezTo>
                      <a:pt x="3797" y="73"/>
                      <a:pt x="3601" y="104"/>
                      <a:pt x="3414" y="146"/>
                    </a:cubicBezTo>
                    <a:cubicBezTo>
                      <a:pt x="3216" y="197"/>
                      <a:pt x="3040" y="260"/>
                      <a:pt x="2884" y="333"/>
                    </a:cubicBezTo>
                    <a:cubicBezTo>
                      <a:pt x="2605" y="467"/>
                      <a:pt x="2386" y="644"/>
                      <a:pt x="2241" y="851"/>
                    </a:cubicBezTo>
                    <a:cubicBezTo>
                      <a:pt x="2158" y="965"/>
                      <a:pt x="2107" y="1090"/>
                      <a:pt x="2075" y="1225"/>
                    </a:cubicBezTo>
                    <a:cubicBezTo>
                      <a:pt x="2055" y="1308"/>
                      <a:pt x="2045" y="1380"/>
                      <a:pt x="2034" y="1453"/>
                    </a:cubicBezTo>
                    <a:lnTo>
                      <a:pt x="2034" y="1577"/>
                    </a:lnTo>
                    <a:cubicBezTo>
                      <a:pt x="1992" y="1567"/>
                      <a:pt x="1951" y="1567"/>
                      <a:pt x="1909" y="1557"/>
                    </a:cubicBezTo>
                    <a:lnTo>
                      <a:pt x="1702" y="1557"/>
                    </a:lnTo>
                    <a:cubicBezTo>
                      <a:pt x="1588" y="1567"/>
                      <a:pt x="1464" y="1598"/>
                      <a:pt x="1339" y="1650"/>
                    </a:cubicBezTo>
                    <a:cubicBezTo>
                      <a:pt x="1132" y="1733"/>
                      <a:pt x="934" y="1889"/>
                      <a:pt x="748" y="2117"/>
                    </a:cubicBezTo>
                    <a:cubicBezTo>
                      <a:pt x="592" y="2304"/>
                      <a:pt x="457" y="2521"/>
                      <a:pt x="343" y="2801"/>
                    </a:cubicBezTo>
                    <a:cubicBezTo>
                      <a:pt x="240" y="3030"/>
                      <a:pt x="167" y="3268"/>
                      <a:pt x="115" y="3528"/>
                    </a:cubicBezTo>
                    <a:cubicBezTo>
                      <a:pt x="84" y="3683"/>
                      <a:pt x="53" y="3849"/>
                      <a:pt x="32" y="4056"/>
                    </a:cubicBezTo>
                    <a:cubicBezTo>
                      <a:pt x="11" y="4254"/>
                      <a:pt x="1" y="4450"/>
                      <a:pt x="1" y="4669"/>
                    </a:cubicBezTo>
                    <a:cubicBezTo>
                      <a:pt x="11" y="5063"/>
                      <a:pt x="53" y="5478"/>
                      <a:pt x="136" y="5882"/>
                    </a:cubicBezTo>
                    <a:cubicBezTo>
                      <a:pt x="208" y="6255"/>
                      <a:pt x="333" y="6649"/>
                      <a:pt x="489" y="7044"/>
                    </a:cubicBezTo>
                    <a:cubicBezTo>
                      <a:pt x="551" y="7220"/>
                      <a:pt x="623" y="7366"/>
                      <a:pt x="696" y="7511"/>
                    </a:cubicBezTo>
                    <a:cubicBezTo>
                      <a:pt x="758" y="7635"/>
                      <a:pt x="831" y="7760"/>
                      <a:pt x="924" y="7905"/>
                    </a:cubicBezTo>
                    <a:cubicBezTo>
                      <a:pt x="1215" y="8361"/>
                      <a:pt x="1609" y="8756"/>
                      <a:pt x="2065" y="9056"/>
                    </a:cubicBezTo>
                    <a:cubicBezTo>
                      <a:pt x="2283" y="9191"/>
                      <a:pt x="2511" y="9316"/>
                      <a:pt x="2771" y="9420"/>
                    </a:cubicBezTo>
                    <a:cubicBezTo>
                      <a:pt x="2999" y="9512"/>
                      <a:pt x="3248" y="9585"/>
                      <a:pt x="3528" y="9648"/>
                    </a:cubicBezTo>
                    <a:cubicBezTo>
                      <a:pt x="3901" y="9731"/>
                      <a:pt x="4295" y="9761"/>
                      <a:pt x="4721" y="9761"/>
                    </a:cubicBezTo>
                    <a:cubicBezTo>
                      <a:pt x="4866" y="9761"/>
                      <a:pt x="5011" y="9761"/>
                      <a:pt x="5166" y="9751"/>
                    </a:cubicBezTo>
                    <a:cubicBezTo>
                      <a:pt x="5696" y="9720"/>
                      <a:pt x="6256" y="9616"/>
                      <a:pt x="6826" y="9461"/>
                    </a:cubicBezTo>
                    <a:cubicBezTo>
                      <a:pt x="7158" y="9367"/>
                      <a:pt x="7490" y="9254"/>
                      <a:pt x="7812" y="9118"/>
                    </a:cubicBezTo>
                    <a:cubicBezTo>
                      <a:pt x="7916" y="9088"/>
                      <a:pt x="8019" y="9035"/>
                      <a:pt x="8112" y="8984"/>
                    </a:cubicBezTo>
                    <a:cubicBezTo>
                      <a:pt x="8216" y="8932"/>
                      <a:pt x="8320" y="8869"/>
                      <a:pt x="8414" y="8807"/>
                    </a:cubicBezTo>
                    <a:lnTo>
                      <a:pt x="8527" y="8735"/>
                    </a:lnTo>
                    <a:cubicBezTo>
                      <a:pt x="8642" y="8673"/>
                      <a:pt x="8756" y="8600"/>
                      <a:pt x="8859" y="8537"/>
                    </a:cubicBezTo>
                    <a:cubicBezTo>
                      <a:pt x="8870" y="8537"/>
                      <a:pt x="8891" y="8548"/>
                      <a:pt x="8901" y="8548"/>
                    </a:cubicBezTo>
                    <a:cubicBezTo>
                      <a:pt x="8932" y="8548"/>
                      <a:pt x="8953" y="8537"/>
                      <a:pt x="8974" y="8527"/>
                    </a:cubicBezTo>
                    <a:cubicBezTo>
                      <a:pt x="9243" y="8341"/>
                      <a:pt x="9492" y="8133"/>
                      <a:pt x="9700" y="7905"/>
                    </a:cubicBezTo>
                    <a:cubicBezTo>
                      <a:pt x="9938" y="7656"/>
                      <a:pt x="10125" y="7386"/>
                      <a:pt x="10260" y="7106"/>
                    </a:cubicBezTo>
                    <a:cubicBezTo>
                      <a:pt x="10405" y="6815"/>
                      <a:pt x="10488" y="6504"/>
                      <a:pt x="10488" y="6204"/>
                    </a:cubicBezTo>
                    <a:cubicBezTo>
                      <a:pt x="10488" y="5903"/>
                      <a:pt x="10405" y="5591"/>
                      <a:pt x="10249" y="5312"/>
                    </a:cubicBezTo>
                    <a:cubicBezTo>
                      <a:pt x="10488" y="5104"/>
                      <a:pt x="10685" y="4803"/>
                      <a:pt x="10789" y="4450"/>
                    </a:cubicBezTo>
                    <a:cubicBezTo>
                      <a:pt x="10882" y="4171"/>
                      <a:pt x="10903" y="3839"/>
                      <a:pt x="10872" y="3517"/>
                    </a:cubicBezTo>
                    <a:cubicBezTo>
                      <a:pt x="10809" y="2977"/>
                      <a:pt x="10540" y="2438"/>
                      <a:pt x="10104" y="1940"/>
                    </a:cubicBezTo>
                    <a:cubicBezTo>
                      <a:pt x="9917" y="1733"/>
                      <a:pt x="9689" y="1525"/>
                      <a:pt x="9430" y="1318"/>
                    </a:cubicBezTo>
                    <a:cubicBezTo>
                      <a:pt x="9202" y="1142"/>
                      <a:pt x="8942" y="976"/>
                      <a:pt x="8673" y="820"/>
                    </a:cubicBezTo>
                    <a:cubicBezTo>
                      <a:pt x="8538" y="748"/>
                      <a:pt x="8403" y="685"/>
                      <a:pt x="8278" y="623"/>
                    </a:cubicBezTo>
                    <a:cubicBezTo>
                      <a:pt x="8185" y="571"/>
                      <a:pt x="8071" y="519"/>
                      <a:pt x="7967" y="478"/>
                    </a:cubicBezTo>
                    <a:cubicBezTo>
                      <a:pt x="7843" y="426"/>
                      <a:pt x="7718" y="395"/>
                      <a:pt x="7625" y="363"/>
                    </a:cubicBezTo>
                    <a:cubicBezTo>
                      <a:pt x="7314" y="280"/>
                      <a:pt x="6992" y="208"/>
                      <a:pt x="6588" y="146"/>
                    </a:cubicBezTo>
                    <a:cubicBezTo>
                      <a:pt x="6162" y="73"/>
                      <a:pt x="5737" y="31"/>
                      <a:pt x="5322" y="11"/>
                    </a:cubicBezTo>
                    <a:cubicBezTo>
                      <a:pt x="5157" y="1"/>
                      <a:pt x="5000" y="1"/>
                      <a:pt x="4845"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7"/>
              <p:cNvSpPr/>
              <p:nvPr/>
            </p:nvSpPr>
            <p:spPr>
              <a:xfrm>
                <a:off x="3113563" y="2291922"/>
                <a:ext cx="71726" cy="279403"/>
              </a:xfrm>
              <a:custGeom>
                <a:rect b="b" l="l" r="r" t="t"/>
                <a:pathLst>
                  <a:path extrusionOk="0" h="4285" w="1100">
                    <a:moveTo>
                      <a:pt x="550" y="1"/>
                    </a:moveTo>
                    <a:cubicBezTo>
                      <a:pt x="530" y="1"/>
                      <a:pt x="509" y="11"/>
                      <a:pt x="498" y="11"/>
                    </a:cubicBezTo>
                    <a:cubicBezTo>
                      <a:pt x="467" y="22"/>
                      <a:pt x="447" y="42"/>
                      <a:pt x="415" y="63"/>
                    </a:cubicBezTo>
                    <a:cubicBezTo>
                      <a:pt x="364" y="105"/>
                      <a:pt x="322" y="146"/>
                      <a:pt x="281" y="197"/>
                    </a:cubicBezTo>
                    <a:lnTo>
                      <a:pt x="281" y="208"/>
                    </a:lnTo>
                    <a:cubicBezTo>
                      <a:pt x="228" y="270"/>
                      <a:pt x="187" y="353"/>
                      <a:pt x="156" y="426"/>
                    </a:cubicBezTo>
                    <a:cubicBezTo>
                      <a:pt x="94" y="582"/>
                      <a:pt x="53" y="748"/>
                      <a:pt x="32" y="914"/>
                    </a:cubicBezTo>
                    <a:cubicBezTo>
                      <a:pt x="11" y="1090"/>
                      <a:pt x="0" y="1256"/>
                      <a:pt x="0" y="1432"/>
                    </a:cubicBezTo>
                    <a:cubicBezTo>
                      <a:pt x="0" y="1598"/>
                      <a:pt x="11" y="1764"/>
                      <a:pt x="21" y="1930"/>
                    </a:cubicBezTo>
                    <a:cubicBezTo>
                      <a:pt x="32" y="2085"/>
                      <a:pt x="42" y="2231"/>
                      <a:pt x="62" y="2387"/>
                    </a:cubicBezTo>
                    <a:cubicBezTo>
                      <a:pt x="73" y="2459"/>
                      <a:pt x="73" y="2532"/>
                      <a:pt x="83" y="2604"/>
                    </a:cubicBezTo>
                    <a:cubicBezTo>
                      <a:pt x="94" y="2728"/>
                      <a:pt x="115" y="2843"/>
                      <a:pt x="125" y="2967"/>
                    </a:cubicBezTo>
                    <a:lnTo>
                      <a:pt x="125" y="2957"/>
                    </a:lnTo>
                    <a:cubicBezTo>
                      <a:pt x="187" y="3403"/>
                      <a:pt x="270" y="3849"/>
                      <a:pt x="364" y="4284"/>
                    </a:cubicBezTo>
                    <a:cubicBezTo>
                      <a:pt x="477" y="4191"/>
                      <a:pt x="581" y="4088"/>
                      <a:pt x="675" y="3984"/>
                    </a:cubicBezTo>
                    <a:cubicBezTo>
                      <a:pt x="841" y="3818"/>
                      <a:pt x="975" y="3641"/>
                      <a:pt x="1090" y="3455"/>
                    </a:cubicBezTo>
                    <a:cubicBezTo>
                      <a:pt x="1100" y="3164"/>
                      <a:pt x="1100" y="2864"/>
                      <a:pt x="1100" y="2573"/>
                    </a:cubicBezTo>
                    <a:cubicBezTo>
                      <a:pt x="1090" y="2168"/>
                      <a:pt x="1058" y="1764"/>
                      <a:pt x="1007" y="1359"/>
                    </a:cubicBezTo>
                    <a:lnTo>
                      <a:pt x="1007" y="1370"/>
                    </a:lnTo>
                    <a:cubicBezTo>
                      <a:pt x="996" y="1246"/>
                      <a:pt x="975" y="1131"/>
                      <a:pt x="955" y="1017"/>
                    </a:cubicBezTo>
                    <a:cubicBezTo>
                      <a:pt x="945" y="924"/>
                      <a:pt x="934" y="841"/>
                      <a:pt x="913" y="748"/>
                    </a:cubicBezTo>
                    <a:cubicBezTo>
                      <a:pt x="903" y="695"/>
                      <a:pt x="892" y="654"/>
                      <a:pt x="892" y="602"/>
                    </a:cubicBezTo>
                    <a:cubicBezTo>
                      <a:pt x="872" y="571"/>
                      <a:pt x="862" y="540"/>
                      <a:pt x="851" y="519"/>
                    </a:cubicBezTo>
                    <a:cubicBezTo>
                      <a:pt x="830" y="478"/>
                      <a:pt x="820" y="436"/>
                      <a:pt x="799" y="395"/>
                    </a:cubicBezTo>
                    <a:cubicBezTo>
                      <a:pt x="779" y="353"/>
                      <a:pt x="768" y="301"/>
                      <a:pt x="758" y="260"/>
                    </a:cubicBezTo>
                    <a:cubicBezTo>
                      <a:pt x="747" y="239"/>
                      <a:pt x="758" y="218"/>
                      <a:pt x="779" y="218"/>
                    </a:cubicBezTo>
                    <a:cubicBezTo>
                      <a:pt x="758" y="167"/>
                      <a:pt x="737" y="125"/>
                      <a:pt x="706" y="84"/>
                    </a:cubicBezTo>
                    <a:cubicBezTo>
                      <a:pt x="685" y="63"/>
                      <a:pt x="675" y="42"/>
                      <a:pt x="654" y="31"/>
                    </a:cubicBezTo>
                    <a:cubicBezTo>
                      <a:pt x="643" y="22"/>
                      <a:pt x="623" y="11"/>
                      <a:pt x="613" y="11"/>
                    </a:cubicBezTo>
                    <a:cubicBezTo>
                      <a:pt x="602" y="1"/>
                      <a:pt x="592" y="1"/>
                      <a:pt x="581" y="1"/>
                    </a:cubicBezTo>
                    <a:close/>
                  </a:path>
                </a:pathLst>
              </a:custGeom>
              <a:solidFill>
                <a:srgbClr val="E0A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7"/>
              <p:cNvSpPr/>
              <p:nvPr/>
            </p:nvSpPr>
            <p:spPr>
              <a:xfrm>
                <a:off x="3164294" y="2305484"/>
                <a:ext cx="65" cy="717"/>
              </a:xfrm>
              <a:custGeom>
                <a:rect b="b" l="l" r="r" t="t"/>
                <a:pathLst>
                  <a:path extrusionOk="0" h="11" w="1">
                    <a:moveTo>
                      <a:pt x="1" y="10"/>
                    </a:moveTo>
                    <a:lnTo>
                      <a:pt x="1" y="10"/>
                    </a:lnTo>
                    <a:lnTo>
                      <a:pt x="1" y="0"/>
                    </a:lnTo>
                    <a:close/>
                  </a:path>
                </a:pathLst>
              </a:custGeom>
              <a:solidFill>
                <a:srgbClr val="E0A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7"/>
              <p:cNvSpPr/>
              <p:nvPr/>
            </p:nvSpPr>
            <p:spPr>
              <a:xfrm>
                <a:off x="3151448" y="2291922"/>
                <a:ext cx="65" cy="65"/>
              </a:xfrm>
              <a:custGeom>
                <a:rect b="b" l="l" r="r" t="t"/>
                <a:pathLst>
                  <a:path extrusionOk="0" h="1" w="1">
                    <a:moveTo>
                      <a:pt x="0" y="1"/>
                    </a:moveTo>
                    <a:lnTo>
                      <a:pt x="0" y="1"/>
                    </a:lnTo>
                    <a:close/>
                  </a:path>
                </a:pathLst>
              </a:custGeom>
              <a:solidFill>
                <a:srgbClr val="E0A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7"/>
              <p:cNvSpPr/>
              <p:nvPr/>
            </p:nvSpPr>
            <p:spPr>
              <a:xfrm>
                <a:off x="3148709" y="2291922"/>
                <a:ext cx="65" cy="65"/>
              </a:xfrm>
              <a:custGeom>
                <a:rect b="b" l="l" r="r" t="t"/>
                <a:pathLst>
                  <a:path extrusionOk="0" h="1" w="1">
                    <a:moveTo>
                      <a:pt x="1" y="1"/>
                    </a:moveTo>
                    <a:lnTo>
                      <a:pt x="1" y="1"/>
                    </a:lnTo>
                    <a:close/>
                  </a:path>
                </a:pathLst>
              </a:custGeom>
              <a:solidFill>
                <a:srgbClr val="E0AF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7"/>
              <p:cNvSpPr/>
              <p:nvPr/>
            </p:nvSpPr>
            <p:spPr>
              <a:xfrm>
                <a:off x="2525080" y="2053854"/>
                <a:ext cx="198288" cy="602038"/>
              </a:xfrm>
              <a:custGeom>
                <a:rect b="b" l="l" r="r" t="t"/>
                <a:pathLst>
                  <a:path extrusionOk="0" h="9233" w="3041">
                    <a:moveTo>
                      <a:pt x="3040" y="0"/>
                    </a:moveTo>
                    <a:lnTo>
                      <a:pt x="2884" y="63"/>
                    </a:lnTo>
                    <a:cubicBezTo>
                      <a:pt x="2605" y="197"/>
                      <a:pt x="2386" y="363"/>
                      <a:pt x="2241" y="581"/>
                    </a:cubicBezTo>
                    <a:cubicBezTo>
                      <a:pt x="2158" y="695"/>
                      <a:pt x="2107" y="820"/>
                      <a:pt x="2075" y="955"/>
                    </a:cubicBezTo>
                    <a:cubicBezTo>
                      <a:pt x="2055" y="1038"/>
                      <a:pt x="2034" y="1110"/>
                      <a:pt x="2034" y="1183"/>
                    </a:cubicBezTo>
                    <a:cubicBezTo>
                      <a:pt x="2034" y="1224"/>
                      <a:pt x="2024" y="1266"/>
                      <a:pt x="2024" y="1307"/>
                    </a:cubicBezTo>
                    <a:cubicBezTo>
                      <a:pt x="2003" y="1297"/>
                      <a:pt x="1962" y="1297"/>
                      <a:pt x="1909" y="1287"/>
                    </a:cubicBezTo>
                    <a:cubicBezTo>
                      <a:pt x="1879" y="1287"/>
                      <a:pt x="1837" y="1276"/>
                      <a:pt x="1796" y="1276"/>
                    </a:cubicBezTo>
                    <a:cubicBezTo>
                      <a:pt x="1764" y="1276"/>
                      <a:pt x="1733" y="1287"/>
                      <a:pt x="1702" y="1287"/>
                    </a:cubicBezTo>
                    <a:cubicBezTo>
                      <a:pt x="1588" y="1287"/>
                      <a:pt x="1464" y="1317"/>
                      <a:pt x="1339" y="1370"/>
                    </a:cubicBezTo>
                    <a:cubicBezTo>
                      <a:pt x="1132" y="1463"/>
                      <a:pt x="934" y="1619"/>
                      <a:pt x="748" y="1847"/>
                    </a:cubicBezTo>
                    <a:cubicBezTo>
                      <a:pt x="592" y="2023"/>
                      <a:pt x="457" y="2251"/>
                      <a:pt x="343" y="2531"/>
                    </a:cubicBezTo>
                    <a:cubicBezTo>
                      <a:pt x="240" y="2760"/>
                      <a:pt x="167" y="2998"/>
                      <a:pt x="104" y="3258"/>
                    </a:cubicBezTo>
                    <a:cubicBezTo>
                      <a:pt x="74" y="3413"/>
                      <a:pt x="53" y="3579"/>
                      <a:pt x="32" y="3786"/>
                    </a:cubicBezTo>
                    <a:cubicBezTo>
                      <a:pt x="11" y="3984"/>
                      <a:pt x="1" y="4180"/>
                      <a:pt x="1" y="4399"/>
                    </a:cubicBezTo>
                    <a:cubicBezTo>
                      <a:pt x="1" y="4793"/>
                      <a:pt x="42" y="5197"/>
                      <a:pt x="125" y="5612"/>
                    </a:cubicBezTo>
                    <a:cubicBezTo>
                      <a:pt x="208" y="5985"/>
                      <a:pt x="333" y="6379"/>
                      <a:pt x="489" y="6784"/>
                    </a:cubicBezTo>
                    <a:cubicBezTo>
                      <a:pt x="551" y="6940"/>
                      <a:pt x="623" y="7096"/>
                      <a:pt x="696" y="7241"/>
                    </a:cubicBezTo>
                    <a:cubicBezTo>
                      <a:pt x="758" y="7375"/>
                      <a:pt x="831" y="7500"/>
                      <a:pt x="924" y="7635"/>
                    </a:cubicBezTo>
                    <a:cubicBezTo>
                      <a:pt x="1215" y="8091"/>
                      <a:pt x="1609" y="8486"/>
                      <a:pt x="2065" y="8786"/>
                    </a:cubicBezTo>
                    <a:cubicBezTo>
                      <a:pt x="2283" y="8921"/>
                      <a:pt x="2511" y="9046"/>
                      <a:pt x="2771" y="9150"/>
                    </a:cubicBezTo>
                    <a:cubicBezTo>
                      <a:pt x="2833" y="9180"/>
                      <a:pt x="2905" y="9201"/>
                      <a:pt x="2978" y="9232"/>
                    </a:cubicBezTo>
                    <a:cubicBezTo>
                      <a:pt x="2552" y="8579"/>
                      <a:pt x="2138" y="7915"/>
                      <a:pt x="1764" y="7230"/>
                    </a:cubicBezTo>
                    <a:cubicBezTo>
                      <a:pt x="1671" y="7064"/>
                      <a:pt x="1577" y="6888"/>
                      <a:pt x="1484" y="6722"/>
                    </a:cubicBezTo>
                    <a:cubicBezTo>
                      <a:pt x="1443" y="6628"/>
                      <a:pt x="1401" y="6545"/>
                      <a:pt x="1360" y="6453"/>
                    </a:cubicBezTo>
                    <a:cubicBezTo>
                      <a:pt x="1277" y="6255"/>
                      <a:pt x="1204" y="6058"/>
                      <a:pt x="1142" y="5861"/>
                    </a:cubicBezTo>
                    <a:cubicBezTo>
                      <a:pt x="1079" y="5633"/>
                      <a:pt x="1017" y="5404"/>
                      <a:pt x="976" y="5187"/>
                    </a:cubicBezTo>
                    <a:cubicBezTo>
                      <a:pt x="924" y="4948"/>
                      <a:pt x="893" y="4710"/>
                      <a:pt x="872" y="4471"/>
                    </a:cubicBezTo>
                    <a:cubicBezTo>
                      <a:pt x="851" y="4233"/>
                      <a:pt x="841" y="3994"/>
                      <a:pt x="851" y="3756"/>
                    </a:cubicBezTo>
                    <a:cubicBezTo>
                      <a:pt x="862" y="3527"/>
                      <a:pt x="893" y="3299"/>
                      <a:pt x="934" y="3081"/>
                    </a:cubicBezTo>
                    <a:cubicBezTo>
                      <a:pt x="1028" y="2666"/>
                      <a:pt x="1194" y="2251"/>
                      <a:pt x="1484" y="1940"/>
                    </a:cubicBezTo>
                    <a:cubicBezTo>
                      <a:pt x="1619" y="1785"/>
                      <a:pt x="1796" y="1649"/>
                      <a:pt x="1972" y="1546"/>
                    </a:cubicBezTo>
                    <a:cubicBezTo>
                      <a:pt x="2075" y="1494"/>
                      <a:pt x="2179" y="1442"/>
                      <a:pt x="2283" y="1411"/>
                    </a:cubicBezTo>
                    <a:cubicBezTo>
                      <a:pt x="2386" y="1370"/>
                      <a:pt x="2501" y="1338"/>
                      <a:pt x="2615" y="1317"/>
                    </a:cubicBezTo>
                    <a:cubicBezTo>
                      <a:pt x="2605" y="1234"/>
                      <a:pt x="2605" y="1162"/>
                      <a:pt x="2615" y="1079"/>
                    </a:cubicBezTo>
                    <a:cubicBezTo>
                      <a:pt x="2625" y="985"/>
                      <a:pt x="2635" y="893"/>
                      <a:pt x="2656" y="799"/>
                    </a:cubicBezTo>
                    <a:cubicBezTo>
                      <a:pt x="2677" y="706"/>
                      <a:pt x="2708" y="602"/>
                      <a:pt x="2739" y="508"/>
                    </a:cubicBezTo>
                    <a:cubicBezTo>
                      <a:pt x="2771" y="425"/>
                      <a:pt x="2812" y="342"/>
                      <a:pt x="2854" y="259"/>
                    </a:cubicBezTo>
                    <a:cubicBezTo>
                      <a:pt x="2895" y="176"/>
                      <a:pt x="2947" y="104"/>
                      <a:pt x="3009" y="31"/>
                    </a:cubicBezTo>
                    <a:lnTo>
                      <a:pt x="3040" y="0"/>
                    </a:ln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7"/>
              <p:cNvSpPr/>
              <p:nvPr/>
            </p:nvSpPr>
            <p:spPr>
              <a:xfrm>
                <a:off x="2678640" y="2682897"/>
                <a:ext cx="256386" cy="338218"/>
              </a:xfrm>
              <a:custGeom>
                <a:rect b="b" l="l" r="r" t="t"/>
                <a:pathLst>
                  <a:path extrusionOk="0" h="5187" w="3932">
                    <a:moveTo>
                      <a:pt x="831" y="0"/>
                    </a:moveTo>
                    <a:cubicBezTo>
                      <a:pt x="799" y="10"/>
                      <a:pt x="778" y="31"/>
                      <a:pt x="768" y="63"/>
                    </a:cubicBezTo>
                    <a:cubicBezTo>
                      <a:pt x="758" y="83"/>
                      <a:pt x="758" y="104"/>
                      <a:pt x="758" y="135"/>
                    </a:cubicBezTo>
                    <a:cubicBezTo>
                      <a:pt x="820" y="280"/>
                      <a:pt x="861" y="425"/>
                      <a:pt x="893" y="581"/>
                    </a:cubicBezTo>
                    <a:cubicBezTo>
                      <a:pt x="924" y="789"/>
                      <a:pt x="934" y="1006"/>
                      <a:pt x="924" y="1214"/>
                    </a:cubicBezTo>
                    <a:cubicBezTo>
                      <a:pt x="903" y="1453"/>
                      <a:pt x="841" y="1702"/>
                      <a:pt x="758" y="1930"/>
                    </a:cubicBezTo>
                    <a:lnTo>
                      <a:pt x="758" y="1961"/>
                    </a:lnTo>
                    <a:lnTo>
                      <a:pt x="768" y="1940"/>
                    </a:lnTo>
                    <a:lnTo>
                      <a:pt x="768" y="1940"/>
                    </a:lnTo>
                    <a:cubicBezTo>
                      <a:pt x="675" y="2168"/>
                      <a:pt x="561" y="2386"/>
                      <a:pt x="426" y="2583"/>
                    </a:cubicBezTo>
                    <a:cubicBezTo>
                      <a:pt x="322" y="2718"/>
                      <a:pt x="218" y="2843"/>
                      <a:pt x="94" y="2956"/>
                    </a:cubicBezTo>
                    <a:cubicBezTo>
                      <a:pt x="63" y="2956"/>
                      <a:pt x="42" y="2977"/>
                      <a:pt x="22" y="2998"/>
                    </a:cubicBezTo>
                    <a:cubicBezTo>
                      <a:pt x="11" y="3019"/>
                      <a:pt x="1" y="3039"/>
                      <a:pt x="1" y="3060"/>
                    </a:cubicBezTo>
                    <a:cubicBezTo>
                      <a:pt x="31" y="3309"/>
                      <a:pt x="84" y="3537"/>
                      <a:pt x="177" y="3745"/>
                    </a:cubicBezTo>
                    <a:cubicBezTo>
                      <a:pt x="260" y="3952"/>
                      <a:pt x="363" y="4139"/>
                      <a:pt x="499" y="4316"/>
                    </a:cubicBezTo>
                    <a:cubicBezTo>
                      <a:pt x="758" y="4637"/>
                      <a:pt x="1090" y="4886"/>
                      <a:pt x="1474" y="5031"/>
                    </a:cubicBezTo>
                    <a:cubicBezTo>
                      <a:pt x="1650" y="5104"/>
                      <a:pt x="1847" y="5155"/>
                      <a:pt x="2023" y="5176"/>
                    </a:cubicBezTo>
                    <a:cubicBezTo>
                      <a:pt x="2106" y="5187"/>
                      <a:pt x="2179" y="5187"/>
                      <a:pt x="2262" y="5187"/>
                    </a:cubicBezTo>
                    <a:lnTo>
                      <a:pt x="2314" y="5187"/>
                    </a:lnTo>
                    <a:cubicBezTo>
                      <a:pt x="2407" y="5187"/>
                      <a:pt x="2490" y="5176"/>
                      <a:pt x="2594" y="5155"/>
                    </a:cubicBezTo>
                    <a:cubicBezTo>
                      <a:pt x="2967" y="5093"/>
                      <a:pt x="3289" y="4896"/>
                      <a:pt x="3517" y="4606"/>
                    </a:cubicBezTo>
                    <a:cubicBezTo>
                      <a:pt x="3641" y="4450"/>
                      <a:pt x="3745" y="4274"/>
                      <a:pt x="3818" y="4056"/>
                    </a:cubicBezTo>
                    <a:cubicBezTo>
                      <a:pt x="3890" y="3848"/>
                      <a:pt x="3922" y="3610"/>
                      <a:pt x="3932" y="3330"/>
                    </a:cubicBezTo>
                    <a:cubicBezTo>
                      <a:pt x="3932" y="3309"/>
                      <a:pt x="3922" y="3288"/>
                      <a:pt x="3911" y="3268"/>
                    </a:cubicBezTo>
                    <a:cubicBezTo>
                      <a:pt x="3890" y="3247"/>
                      <a:pt x="3860" y="3237"/>
                      <a:pt x="3828" y="3237"/>
                    </a:cubicBezTo>
                    <a:cubicBezTo>
                      <a:pt x="3818" y="3226"/>
                      <a:pt x="3807" y="3226"/>
                      <a:pt x="3797" y="3226"/>
                    </a:cubicBezTo>
                    <a:cubicBezTo>
                      <a:pt x="3756" y="3205"/>
                      <a:pt x="3704" y="3175"/>
                      <a:pt x="3662" y="3154"/>
                    </a:cubicBezTo>
                    <a:cubicBezTo>
                      <a:pt x="3621" y="3112"/>
                      <a:pt x="3579" y="3081"/>
                      <a:pt x="3538" y="3029"/>
                    </a:cubicBezTo>
                    <a:cubicBezTo>
                      <a:pt x="3486" y="2967"/>
                      <a:pt x="3445" y="2894"/>
                      <a:pt x="3403" y="2811"/>
                    </a:cubicBezTo>
                    <a:cubicBezTo>
                      <a:pt x="3341" y="2687"/>
                      <a:pt x="3299" y="2541"/>
                      <a:pt x="3268" y="2365"/>
                    </a:cubicBezTo>
                    <a:cubicBezTo>
                      <a:pt x="3216" y="2075"/>
                      <a:pt x="3206" y="1764"/>
                      <a:pt x="3226" y="1411"/>
                    </a:cubicBezTo>
                    <a:lnTo>
                      <a:pt x="3237" y="1390"/>
                    </a:lnTo>
                    <a:cubicBezTo>
                      <a:pt x="3258" y="1172"/>
                      <a:pt x="3279" y="996"/>
                      <a:pt x="3330" y="840"/>
                    </a:cubicBezTo>
                    <a:cubicBezTo>
                      <a:pt x="3330" y="810"/>
                      <a:pt x="3330" y="789"/>
                      <a:pt x="3320" y="768"/>
                    </a:cubicBezTo>
                    <a:cubicBezTo>
                      <a:pt x="3299" y="736"/>
                      <a:pt x="3279" y="727"/>
                      <a:pt x="3247" y="716"/>
                    </a:cubicBezTo>
                    <a:lnTo>
                      <a:pt x="3226" y="716"/>
                    </a:lnTo>
                    <a:cubicBezTo>
                      <a:pt x="3185" y="716"/>
                      <a:pt x="3143" y="747"/>
                      <a:pt x="3133" y="789"/>
                    </a:cubicBezTo>
                    <a:cubicBezTo>
                      <a:pt x="3123" y="840"/>
                      <a:pt x="3113" y="882"/>
                      <a:pt x="3102" y="923"/>
                    </a:cubicBezTo>
                    <a:cubicBezTo>
                      <a:pt x="3060" y="872"/>
                      <a:pt x="3019" y="810"/>
                      <a:pt x="2957" y="736"/>
                    </a:cubicBezTo>
                    <a:cubicBezTo>
                      <a:pt x="2884" y="654"/>
                      <a:pt x="2802" y="581"/>
                      <a:pt x="2698" y="508"/>
                    </a:cubicBezTo>
                    <a:cubicBezTo>
                      <a:pt x="2594" y="425"/>
                      <a:pt x="2480" y="363"/>
                      <a:pt x="2366" y="312"/>
                    </a:cubicBezTo>
                    <a:cubicBezTo>
                      <a:pt x="2138" y="208"/>
                      <a:pt x="1899" y="146"/>
                      <a:pt x="1681" y="146"/>
                    </a:cubicBezTo>
                    <a:cubicBezTo>
                      <a:pt x="1421" y="146"/>
                      <a:pt x="1214" y="229"/>
                      <a:pt x="1059" y="395"/>
                    </a:cubicBezTo>
                    <a:cubicBezTo>
                      <a:pt x="1027" y="280"/>
                      <a:pt x="997" y="176"/>
                      <a:pt x="955" y="73"/>
                    </a:cubicBezTo>
                    <a:cubicBezTo>
                      <a:pt x="934" y="31"/>
                      <a:pt x="903" y="0"/>
                      <a:pt x="861" y="0"/>
                    </a:cubicBez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7"/>
              <p:cNvSpPr/>
              <p:nvPr/>
            </p:nvSpPr>
            <p:spPr>
              <a:xfrm>
                <a:off x="2727349" y="2682897"/>
                <a:ext cx="169142" cy="131258"/>
              </a:xfrm>
              <a:custGeom>
                <a:rect b="b" l="l" r="r" t="t"/>
                <a:pathLst>
                  <a:path extrusionOk="0" h="2013" w="2594">
                    <a:moveTo>
                      <a:pt x="84" y="0"/>
                    </a:moveTo>
                    <a:cubicBezTo>
                      <a:pt x="52" y="10"/>
                      <a:pt x="31" y="31"/>
                      <a:pt x="21" y="63"/>
                    </a:cubicBezTo>
                    <a:cubicBezTo>
                      <a:pt x="1" y="83"/>
                      <a:pt x="1" y="104"/>
                      <a:pt x="11" y="135"/>
                    </a:cubicBezTo>
                    <a:cubicBezTo>
                      <a:pt x="73" y="280"/>
                      <a:pt x="114" y="425"/>
                      <a:pt x="146" y="581"/>
                    </a:cubicBezTo>
                    <a:cubicBezTo>
                      <a:pt x="177" y="789"/>
                      <a:pt x="187" y="996"/>
                      <a:pt x="167" y="1214"/>
                    </a:cubicBezTo>
                    <a:lnTo>
                      <a:pt x="167" y="1245"/>
                    </a:lnTo>
                    <a:cubicBezTo>
                      <a:pt x="229" y="1297"/>
                      <a:pt x="291" y="1359"/>
                      <a:pt x="363" y="1411"/>
                    </a:cubicBezTo>
                    <a:cubicBezTo>
                      <a:pt x="582" y="1577"/>
                      <a:pt x="820" y="1712"/>
                      <a:pt x="1069" y="1815"/>
                    </a:cubicBezTo>
                    <a:lnTo>
                      <a:pt x="1059" y="1815"/>
                    </a:lnTo>
                    <a:cubicBezTo>
                      <a:pt x="1172" y="1857"/>
                      <a:pt x="1287" y="1898"/>
                      <a:pt x="1401" y="1930"/>
                    </a:cubicBezTo>
                    <a:cubicBezTo>
                      <a:pt x="1504" y="1961"/>
                      <a:pt x="1619" y="1981"/>
                      <a:pt x="1723" y="1992"/>
                    </a:cubicBezTo>
                    <a:lnTo>
                      <a:pt x="1733" y="1992"/>
                    </a:lnTo>
                    <a:cubicBezTo>
                      <a:pt x="1816" y="2002"/>
                      <a:pt x="1889" y="2013"/>
                      <a:pt x="1972" y="2013"/>
                    </a:cubicBezTo>
                    <a:cubicBezTo>
                      <a:pt x="2055" y="2013"/>
                      <a:pt x="2127" y="2002"/>
                      <a:pt x="2210" y="1992"/>
                    </a:cubicBezTo>
                    <a:lnTo>
                      <a:pt x="2200" y="1992"/>
                    </a:lnTo>
                    <a:lnTo>
                      <a:pt x="2386" y="1961"/>
                    </a:lnTo>
                    <a:lnTo>
                      <a:pt x="2479" y="1930"/>
                    </a:lnTo>
                    <a:cubicBezTo>
                      <a:pt x="2469" y="1764"/>
                      <a:pt x="2469" y="1587"/>
                      <a:pt x="2490" y="1411"/>
                    </a:cubicBezTo>
                    <a:lnTo>
                      <a:pt x="2490" y="1390"/>
                    </a:lnTo>
                    <a:cubicBezTo>
                      <a:pt x="2511" y="1172"/>
                      <a:pt x="2542" y="996"/>
                      <a:pt x="2583" y="840"/>
                    </a:cubicBezTo>
                    <a:cubicBezTo>
                      <a:pt x="2594" y="810"/>
                      <a:pt x="2583" y="789"/>
                      <a:pt x="2573" y="768"/>
                    </a:cubicBezTo>
                    <a:cubicBezTo>
                      <a:pt x="2552" y="736"/>
                      <a:pt x="2532" y="716"/>
                      <a:pt x="2500" y="716"/>
                    </a:cubicBezTo>
                    <a:cubicBezTo>
                      <a:pt x="2500" y="716"/>
                      <a:pt x="2490" y="706"/>
                      <a:pt x="2479" y="706"/>
                    </a:cubicBezTo>
                    <a:cubicBezTo>
                      <a:pt x="2438" y="706"/>
                      <a:pt x="2396" y="747"/>
                      <a:pt x="2386" y="789"/>
                    </a:cubicBezTo>
                    <a:cubicBezTo>
                      <a:pt x="2366" y="840"/>
                      <a:pt x="2355" y="882"/>
                      <a:pt x="2345" y="923"/>
                    </a:cubicBezTo>
                    <a:cubicBezTo>
                      <a:pt x="2324" y="872"/>
                      <a:pt x="2283" y="810"/>
                      <a:pt x="2220" y="736"/>
                    </a:cubicBezTo>
                    <a:cubicBezTo>
                      <a:pt x="2147" y="654"/>
                      <a:pt x="2055" y="581"/>
                      <a:pt x="1951" y="498"/>
                    </a:cubicBezTo>
                    <a:cubicBezTo>
                      <a:pt x="1847" y="425"/>
                      <a:pt x="1733" y="363"/>
                      <a:pt x="1619" y="312"/>
                    </a:cubicBezTo>
                    <a:cubicBezTo>
                      <a:pt x="1391" y="208"/>
                      <a:pt x="1152" y="146"/>
                      <a:pt x="934" y="146"/>
                    </a:cubicBezTo>
                    <a:cubicBezTo>
                      <a:pt x="674" y="146"/>
                      <a:pt x="467" y="229"/>
                      <a:pt x="301" y="395"/>
                    </a:cubicBezTo>
                    <a:cubicBezTo>
                      <a:pt x="291" y="291"/>
                      <a:pt x="250" y="176"/>
                      <a:pt x="208" y="73"/>
                    </a:cubicBezTo>
                    <a:cubicBezTo>
                      <a:pt x="197" y="21"/>
                      <a:pt x="156" y="0"/>
                      <a:pt x="114" y="0"/>
                    </a:cubicBezTo>
                    <a:close/>
                  </a:path>
                </a:pathLst>
              </a:custGeom>
              <a:solidFill>
                <a:srgbClr val="E498A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7"/>
              <p:cNvSpPr/>
              <p:nvPr/>
            </p:nvSpPr>
            <p:spPr>
              <a:xfrm>
                <a:off x="3116954" y="2463022"/>
                <a:ext cx="117760" cy="158383"/>
              </a:xfrm>
              <a:custGeom>
                <a:rect b="b" l="l" r="r" t="t"/>
                <a:pathLst>
                  <a:path extrusionOk="0" h="2429" w="1806">
                    <a:moveTo>
                      <a:pt x="830" y="1"/>
                    </a:moveTo>
                    <a:cubicBezTo>
                      <a:pt x="799" y="12"/>
                      <a:pt x="789" y="32"/>
                      <a:pt x="768" y="53"/>
                    </a:cubicBezTo>
                    <a:lnTo>
                      <a:pt x="757" y="63"/>
                    </a:lnTo>
                    <a:cubicBezTo>
                      <a:pt x="674" y="115"/>
                      <a:pt x="602" y="187"/>
                      <a:pt x="550" y="291"/>
                    </a:cubicBezTo>
                    <a:cubicBezTo>
                      <a:pt x="529" y="323"/>
                      <a:pt x="529" y="364"/>
                      <a:pt x="550" y="395"/>
                    </a:cubicBezTo>
                    <a:cubicBezTo>
                      <a:pt x="280" y="914"/>
                      <a:pt x="166" y="1557"/>
                      <a:pt x="239" y="2211"/>
                    </a:cubicBezTo>
                    <a:cubicBezTo>
                      <a:pt x="208" y="2200"/>
                      <a:pt x="166" y="2190"/>
                      <a:pt x="125" y="2179"/>
                    </a:cubicBezTo>
                    <a:lnTo>
                      <a:pt x="104" y="2179"/>
                    </a:lnTo>
                    <a:cubicBezTo>
                      <a:pt x="63" y="2179"/>
                      <a:pt x="10" y="2211"/>
                      <a:pt x="1" y="2252"/>
                    </a:cubicBezTo>
                    <a:cubicBezTo>
                      <a:pt x="1" y="2273"/>
                      <a:pt x="1" y="2304"/>
                      <a:pt x="10" y="2324"/>
                    </a:cubicBezTo>
                    <a:cubicBezTo>
                      <a:pt x="31" y="2345"/>
                      <a:pt x="42" y="2366"/>
                      <a:pt x="73" y="2377"/>
                    </a:cubicBezTo>
                    <a:cubicBezTo>
                      <a:pt x="146" y="2397"/>
                      <a:pt x="218" y="2418"/>
                      <a:pt x="322" y="2428"/>
                    </a:cubicBezTo>
                    <a:lnTo>
                      <a:pt x="395" y="2428"/>
                    </a:lnTo>
                    <a:cubicBezTo>
                      <a:pt x="467" y="2428"/>
                      <a:pt x="540" y="2418"/>
                      <a:pt x="602" y="2407"/>
                    </a:cubicBezTo>
                    <a:cubicBezTo>
                      <a:pt x="768" y="2387"/>
                      <a:pt x="934" y="2335"/>
                      <a:pt x="1089" y="2252"/>
                    </a:cubicBezTo>
                    <a:cubicBezTo>
                      <a:pt x="1214" y="2179"/>
                      <a:pt x="1338" y="2086"/>
                      <a:pt x="1453" y="1962"/>
                    </a:cubicBezTo>
                    <a:cubicBezTo>
                      <a:pt x="1556" y="1847"/>
                      <a:pt x="1639" y="1702"/>
                      <a:pt x="1691" y="1557"/>
                    </a:cubicBezTo>
                    <a:cubicBezTo>
                      <a:pt x="1753" y="1411"/>
                      <a:pt x="1785" y="1266"/>
                      <a:pt x="1795" y="1100"/>
                    </a:cubicBezTo>
                    <a:cubicBezTo>
                      <a:pt x="1805" y="1028"/>
                      <a:pt x="1805" y="955"/>
                      <a:pt x="1795" y="883"/>
                    </a:cubicBezTo>
                    <a:cubicBezTo>
                      <a:pt x="1785" y="789"/>
                      <a:pt x="1774" y="717"/>
                      <a:pt x="1753" y="655"/>
                    </a:cubicBezTo>
                    <a:cubicBezTo>
                      <a:pt x="1712" y="540"/>
                      <a:pt x="1649" y="426"/>
                      <a:pt x="1546" y="312"/>
                    </a:cubicBezTo>
                    <a:cubicBezTo>
                      <a:pt x="1463" y="208"/>
                      <a:pt x="1349" y="115"/>
                      <a:pt x="1234" y="63"/>
                    </a:cubicBezTo>
                    <a:cubicBezTo>
                      <a:pt x="1152" y="21"/>
                      <a:pt x="1069" y="12"/>
                      <a:pt x="986" y="12"/>
                    </a:cubicBezTo>
                    <a:lnTo>
                      <a:pt x="903" y="12"/>
                    </a:lnTo>
                    <a:cubicBezTo>
                      <a:pt x="882" y="1"/>
                      <a:pt x="872" y="1"/>
                      <a:pt x="851" y="1"/>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7"/>
              <p:cNvSpPr/>
              <p:nvPr/>
            </p:nvSpPr>
            <p:spPr>
              <a:xfrm>
                <a:off x="3152752" y="2490083"/>
                <a:ext cx="50143" cy="27908"/>
              </a:xfrm>
              <a:custGeom>
                <a:rect b="b" l="l" r="r" t="t"/>
                <a:pathLst>
                  <a:path extrusionOk="0" h="428" w="769">
                    <a:moveTo>
                      <a:pt x="530" y="1"/>
                    </a:moveTo>
                    <a:cubicBezTo>
                      <a:pt x="457" y="11"/>
                      <a:pt x="395" y="32"/>
                      <a:pt x="323" y="63"/>
                    </a:cubicBezTo>
                    <a:cubicBezTo>
                      <a:pt x="261" y="94"/>
                      <a:pt x="208" y="136"/>
                      <a:pt x="157" y="177"/>
                    </a:cubicBezTo>
                    <a:cubicBezTo>
                      <a:pt x="95" y="229"/>
                      <a:pt x="53" y="291"/>
                      <a:pt x="12" y="364"/>
                    </a:cubicBezTo>
                    <a:cubicBezTo>
                      <a:pt x="1" y="385"/>
                      <a:pt x="1" y="406"/>
                      <a:pt x="22" y="416"/>
                    </a:cubicBezTo>
                    <a:cubicBezTo>
                      <a:pt x="30" y="424"/>
                      <a:pt x="39" y="427"/>
                      <a:pt x="49" y="427"/>
                    </a:cubicBezTo>
                    <a:cubicBezTo>
                      <a:pt x="64" y="427"/>
                      <a:pt x="78" y="418"/>
                      <a:pt x="84" y="406"/>
                    </a:cubicBezTo>
                    <a:cubicBezTo>
                      <a:pt x="105" y="385"/>
                      <a:pt x="125" y="353"/>
                      <a:pt x="136" y="333"/>
                    </a:cubicBezTo>
                    <a:cubicBezTo>
                      <a:pt x="157" y="312"/>
                      <a:pt x="178" y="281"/>
                      <a:pt x="198" y="260"/>
                    </a:cubicBezTo>
                    <a:cubicBezTo>
                      <a:pt x="229" y="229"/>
                      <a:pt x="261" y="208"/>
                      <a:pt x="291" y="187"/>
                    </a:cubicBezTo>
                    <a:cubicBezTo>
                      <a:pt x="312" y="177"/>
                      <a:pt x="333" y="157"/>
                      <a:pt x="354" y="146"/>
                    </a:cubicBezTo>
                    <a:cubicBezTo>
                      <a:pt x="374" y="136"/>
                      <a:pt x="406" y="125"/>
                      <a:pt x="427" y="115"/>
                    </a:cubicBezTo>
                    <a:cubicBezTo>
                      <a:pt x="447" y="104"/>
                      <a:pt x="468" y="94"/>
                      <a:pt x="478" y="94"/>
                    </a:cubicBezTo>
                    <a:cubicBezTo>
                      <a:pt x="499" y="84"/>
                      <a:pt x="530" y="84"/>
                      <a:pt x="551" y="84"/>
                    </a:cubicBezTo>
                    <a:lnTo>
                      <a:pt x="665" y="84"/>
                    </a:lnTo>
                    <a:cubicBezTo>
                      <a:pt x="676" y="94"/>
                      <a:pt x="696" y="94"/>
                      <a:pt x="717" y="104"/>
                    </a:cubicBezTo>
                    <a:cubicBezTo>
                      <a:pt x="738" y="104"/>
                      <a:pt x="759" y="94"/>
                      <a:pt x="768" y="74"/>
                    </a:cubicBezTo>
                    <a:cubicBezTo>
                      <a:pt x="768" y="53"/>
                      <a:pt x="759" y="32"/>
                      <a:pt x="738" y="21"/>
                    </a:cubicBezTo>
                    <a:cubicBezTo>
                      <a:pt x="706" y="11"/>
                      <a:pt x="676" y="11"/>
                      <a:pt x="644" y="1"/>
                    </a:cubicBezTo>
                    <a:close/>
                  </a:path>
                </a:pathLst>
              </a:custGeom>
              <a:solidFill>
                <a:srgbClr val="CA8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7"/>
              <p:cNvSpPr/>
              <p:nvPr/>
            </p:nvSpPr>
            <p:spPr>
              <a:xfrm>
                <a:off x="2533231" y="2146512"/>
                <a:ext cx="643313" cy="633141"/>
              </a:xfrm>
              <a:custGeom>
                <a:rect b="b" l="l" r="r" t="t"/>
                <a:pathLst>
                  <a:path extrusionOk="0" h="9710" w="9866">
                    <a:moveTo>
                      <a:pt x="5633" y="0"/>
                    </a:moveTo>
                    <a:cubicBezTo>
                      <a:pt x="5239" y="0"/>
                      <a:pt x="4834" y="32"/>
                      <a:pt x="4440" y="104"/>
                    </a:cubicBezTo>
                    <a:cubicBezTo>
                      <a:pt x="4108" y="166"/>
                      <a:pt x="3787" y="260"/>
                      <a:pt x="3486" y="374"/>
                    </a:cubicBezTo>
                    <a:cubicBezTo>
                      <a:pt x="3154" y="498"/>
                      <a:pt x="2874" y="643"/>
                      <a:pt x="2635" y="830"/>
                    </a:cubicBezTo>
                    <a:cubicBezTo>
                      <a:pt x="2376" y="1017"/>
                      <a:pt x="2169" y="1235"/>
                      <a:pt x="1992" y="1494"/>
                    </a:cubicBezTo>
                    <a:cubicBezTo>
                      <a:pt x="1837" y="1722"/>
                      <a:pt x="1722" y="1992"/>
                      <a:pt x="1639" y="2282"/>
                    </a:cubicBezTo>
                    <a:cubicBezTo>
                      <a:pt x="1556" y="2593"/>
                      <a:pt x="1525" y="2946"/>
                      <a:pt x="1535" y="3320"/>
                    </a:cubicBezTo>
                    <a:cubicBezTo>
                      <a:pt x="1546" y="3568"/>
                      <a:pt x="1577" y="3838"/>
                      <a:pt x="1639" y="4129"/>
                    </a:cubicBezTo>
                    <a:cubicBezTo>
                      <a:pt x="1588" y="4077"/>
                      <a:pt x="1525" y="4046"/>
                      <a:pt x="1473" y="4015"/>
                    </a:cubicBezTo>
                    <a:cubicBezTo>
                      <a:pt x="1328" y="3932"/>
                      <a:pt x="1162" y="3890"/>
                      <a:pt x="1007" y="3890"/>
                    </a:cubicBezTo>
                    <a:lnTo>
                      <a:pt x="975" y="3890"/>
                    </a:lnTo>
                    <a:cubicBezTo>
                      <a:pt x="851" y="3890"/>
                      <a:pt x="726" y="3921"/>
                      <a:pt x="602" y="3973"/>
                    </a:cubicBezTo>
                    <a:cubicBezTo>
                      <a:pt x="488" y="4036"/>
                      <a:pt x="384" y="4119"/>
                      <a:pt x="291" y="4222"/>
                    </a:cubicBezTo>
                    <a:cubicBezTo>
                      <a:pt x="115" y="4440"/>
                      <a:pt x="21" y="4720"/>
                      <a:pt x="11" y="5021"/>
                    </a:cubicBezTo>
                    <a:cubicBezTo>
                      <a:pt x="0" y="5156"/>
                      <a:pt x="21" y="5311"/>
                      <a:pt x="62" y="5467"/>
                    </a:cubicBezTo>
                    <a:cubicBezTo>
                      <a:pt x="104" y="5612"/>
                      <a:pt x="166" y="5747"/>
                      <a:pt x="249" y="5871"/>
                    </a:cubicBezTo>
                    <a:cubicBezTo>
                      <a:pt x="384" y="6079"/>
                      <a:pt x="581" y="6256"/>
                      <a:pt x="820" y="6380"/>
                    </a:cubicBezTo>
                    <a:cubicBezTo>
                      <a:pt x="1028" y="6494"/>
                      <a:pt x="1286" y="6567"/>
                      <a:pt x="1567" y="6587"/>
                    </a:cubicBezTo>
                    <a:cubicBezTo>
                      <a:pt x="1588" y="6712"/>
                      <a:pt x="1608" y="6826"/>
                      <a:pt x="1639" y="6929"/>
                    </a:cubicBezTo>
                    <a:cubicBezTo>
                      <a:pt x="1671" y="7075"/>
                      <a:pt x="1722" y="7220"/>
                      <a:pt x="1784" y="7355"/>
                    </a:cubicBezTo>
                    <a:cubicBezTo>
                      <a:pt x="1888" y="7635"/>
                      <a:pt x="2033" y="7884"/>
                      <a:pt x="2210" y="8112"/>
                    </a:cubicBezTo>
                    <a:cubicBezTo>
                      <a:pt x="2552" y="8558"/>
                      <a:pt x="2998" y="8911"/>
                      <a:pt x="3548" y="9181"/>
                    </a:cubicBezTo>
                    <a:cubicBezTo>
                      <a:pt x="4077" y="9450"/>
                      <a:pt x="4668" y="9616"/>
                      <a:pt x="5311" y="9679"/>
                    </a:cubicBezTo>
                    <a:cubicBezTo>
                      <a:pt x="5477" y="9699"/>
                      <a:pt x="5643" y="9709"/>
                      <a:pt x="5809" y="9709"/>
                    </a:cubicBezTo>
                    <a:cubicBezTo>
                      <a:pt x="6245" y="9709"/>
                      <a:pt x="6660" y="9647"/>
                      <a:pt x="7054" y="9533"/>
                    </a:cubicBezTo>
                    <a:cubicBezTo>
                      <a:pt x="7583" y="9367"/>
                      <a:pt x="8081" y="9087"/>
                      <a:pt x="8485" y="8704"/>
                    </a:cubicBezTo>
                    <a:cubicBezTo>
                      <a:pt x="8683" y="8517"/>
                      <a:pt x="8859" y="8299"/>
                      <a:pt x="9025" y="8050"/>
                    </a:cubicBezTo>
                    <a:cubicBezTo>
                      <a:pt x="9181" y="7811"/>
                      <a:pt x="9315" y="7542"/>
                      <a:pt x="9430" y="7241"/>
                    </a:cubicBezTo>
                    <a:cubicBezTo>
                      <a:pt x="9585" y="6836"/>
                      <a:pt x="9689" y="6390"/>
                      <a:pt x="9772" y="5788"/>
                    </a:cubicBezTo>
                    <a:cubicBezTo>
                      <a:pt x="9845" y="5239"/>
                      <a:pt x="9865" y="4689"/>
                      <a:pt x="9845" y="4129"/>
                    </a:cubicBezTo>
                    <a:cubicBezTo>
                      <a:pt x="9824" y="3506"/>
                      <a:pt x="9741" y="2957"/>
                      <a:pt x="9596" y="2448"/>
                    </a:cubicBezTo>
                    <a:cubicBezTo>
                      <a:pt x="9440" y="1899"/>
                      <a:pt x="9211" y="1432"/>
                      <a:pt x="8921" y="1079"/>
                    </a:cubicBezTo>
                    <a:cubicBezTo>
                      <a:pt x="8838" y="965"/>
                      <a:pt x="8745" y="871"/>
                      <a:pt x="8641" y="789"/>
                    </a:cubicBezTo>
                    <a:cubicBezTo>
                      <a:pt x="8662" y="726"/>
                      <a:pt x="8631" y="675"/>
                      <a:pt x="8568" y="654"/>
                    </a:cubicBezTo>
                    <a:cubicBezTo>
                      <a:pt x="8382" y="592"/>
                      <a:pt x="8185" y="530"/>
                      <a:pt x="7967" y="447"/>
                    </a:cubicBezTo>
                    <a:lnTo>
                      <a:pt x="7832" y="394"/>
                    </a:lnTo>
                    <a:cubicBezTo>
                      <a:pt x="7718" y="353"/>
                      <a:pt x="7593" y="301"/>
                      <a:pt x="7469" y="270"/>
                    </a:cubicBezTo>
                    <a:cubicBezTo>
                      <a:pt x="7189" y="177"/>
                      <a:pt x="6867" y="104"/>
                      <a:pt x="6504" y="62"/>
                    </a:cubicBezTo>
                    <a:cubicBezTo>
                      <a:pt x="6224" y="21"/>
                      <a:pt x="5934" y="0"/>
                      <a:pt x="5633" y="0"/>
                    </a:cubicBez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17"/>
              <p:cNvSpPr/>
              <p:nvPr/>
            </p:nvSpPr>
            <p:spPr>
              <a:xfrm>
                <a:off x="2629931" y="2146512"/>
                <a:ext cx="536442" cy="304051"/>
              </a:xfrm>
              <a:custGeom>
                <a:rect b="b" l="l" r="r" t="t"/>
                <a:pathLst>
                  <a:path extrusionOk="0" h="4663" w="8227">
                    <a:moveTo>
                      <a:pt x="4150" y="0"/>
                    </a:moveTo>
                    <a:cubicBezTo>
                      <a:pt x="3756" y="0"/>
                      <a:pt x="3351" y="32"/>
                      <a:pt x="2957" y="104"/>
                    </a:cubicBezTo>
                    <a:cubicBezTo>
                      <a:pt x="2625" y="166"/>
                      <a:pt x="2304" y="249"/>
                      <a:pt x="2003" y="364"/>
                    </a:cubicBezTo>
                    <a:cubicBezTo>
                      <a:pt x="1671" y="498"/>
                      <a:pt x="1391" y="643"/>
                      <a:pt x="1152" y="820"/>
                    </a:cubicBezTo>
                    <a:cubicBezTo>
                      <a:pt x="893" y="1007"/>
                      <a:pt x="686" y="1235"/>
                      <a:pt x="509" y="1494"/>
                    </a:cubicBezTo>
                    <a:cubicBezTo>
                      <a:pt x="354" y="1722"/>
                      <a:pt x="239" y="1982"/>
                      <a:pt x="156" y="2282"/>
                    </a:cubicBezTo>
                    <a:cubicBezTo>
                      <a:pt x="73" y="2593"/>
                      <a:pt x="42" y="2946"/>
                      <a:pt x="52" y="3320"/>
                    </a:cubicBezTo>
                    <a:cubicBezTo>
                      <a:pt x="63" y="3568"/>
                      <a:pt x="94" y="3849"/>
                      <a:pt x="156" y="4129"/>
                    </a:cubicBezTo>
                    <a:cubicBezTo>
                      <a:pt x="115" y="4087"/>
                      <a:pt x="63" y="4046"/>
                      <a:pt x="1" y="4015"/>
                    </a:cubicBezTo>
                    <a:lnTo>
                      <a:pt x="1" y="4015"/>
                    </a:lnTo>
                    <a:cubicBezTo>
                      <a:pt x="63" y="4149"/>
                      <a:pt x="135" y="4274"/>
                      <a:pt x="218" y="4388"/>
                    </a:cubicBezTo>
                    <a:lnTo>
                      <a:pt x="218" y="4378"/>
                    </a:lnTo>
                    <a:cubicBezTo>
                      <a:pt x="260" y="4440"/>
                      <a:pt x="322" y="4502"/>
                      <a:pt x="384" y="4554"/>
                    </a:cubicBezTo>
                    <a:cubicBezTo>
                      <a:pt x="426" y="4585"/>
                      <a:pt x="457" y="4606"/>
                      <a:pt x="509" y="4627"/>
                    </a:cubicBezTo>
                    <a:cubicBezTo>
                      <a:pt x="540" y="4647"/>
                      <a:pt x="582" y="4658"/>
                      <a:pt x="613" y="4658"/>
                    </a:cubicBezTo>
                    <a:lnTo>
                      <a:pt x="623" y="4658"/>
                    </a:lnTo>
                    <a:cubicBezTo>
                      <a:pt x="634" y="4661"/>
                      <a:pt x="645" y="4663"/>
                      <a:pt x="657" y="4663"/>
                    </a:cubicBezTo>
                    <a:cubicBezTo>
                      <a:pt x="682" y="4663"/>
                      <a:pt x="709" y="4658"/>
                      <a:pt x="737" y="4658"/>
                    </a:cubicBezTo>
                    <a:lnTo>
                      <a:pt x="727" y="4658"/>
                    </a:lnTo>
                    <a:cubicBezTo>
                      <a:pt x="769" y="4647"/>
                      <a:pt x="810" y="4637"/>
                      <a:pt x="861" y="4617"/>
                    </a:cubicBezTo>
                    <a:lnTo>
                      <a:pt x="861" y="4617"/>
                    </a:lnTo>
                    <a:lnTo>
                      <a:pt x="852" y="4627"/>
                    </a:lnTo>
                    <a:cubicBezTo>
                      <a:pt x="914" y="4596"/>
                      <a:pt x="976" y="4564"/>
                      <a:pt x="1027" y="4513"/>
                    </a:cubicBezTo>
                    <a:cubicBezTo>
                      <a:pt x="1059" y="4492"/>
                      <a:pt x="1090" y="4471"/>
                      <a:pt x="1121" y="4440"/>
                    </a:cubicBezTo>
                    <a:cubicBezTo>
                      <a:pt x="1163" y="4398"/>
                      <a:pt x="1204" y="4347"/>
                      <a:pt x="1246" y="4295"/>
                    </a:cubicBezTo>
                    <a:cubicBezTo>
                      <a:pt x="1287" y="4243"/>
                      <a:pt x="1329" y="4191"/>
                      <a:pt x="1359" y="4129"/>
                    </a:cubicBezTo>
                    <a:cubicBezTo>
                      <a:pt x="1391" y="4066"/>
                      <a:pt x="1422" y="4004"/>
                      <a:pt x="1453" y="3953"/>
                    </a:cubicBezTo>
                    <a:lnTo>
                      <a:pt x="1442" y="3953"/>
                    </a:lnTo>
                    <a:cubicBezTo>
                      <a:pt x="1567" y="3662"/>
                      <a:pt x="1629" y="3340"/>
                      <a:pt x="1671" y="3019"/>
                    </a:cubicBezTo>
                    <a:lnTo>
                      <a:pt x="1671" y="3029"/>
                    </a:lnTo>
                    <a:cubicBezTo>
                      <a:pt x="1702" y="2832"/>
                      <a:pt x="1723" y="2635"/>
                      <a:pt x="1744" y="2438"/>
                    </a:cubicBezTo>
                    <a:lnTo>
                      <a:pt x="1744" y="2417"/>
                    </a:lnTo>
                    <a:lnTo>
                      <a:pt x="1744" y="2407"/>
                    </a:lnTo>
                    <a:lnTo>
                      <a:pt x="1744" y="2397"/>
                    </a:lnTo>
                    <a:cubicBezTo>
                      <a:pt x="1754" y="2376"/>
                      <a:pt x="1764" y="2365"/>
                      <a:pt x="1774" y="2365"/>
                    </a:cubicBezTo>
                    <a:lnTo>
                      <a:pt x="1785" y="2365"/>
                    </a:lnTo>
                    <a:cubicBezTo>
                      <a:pt x="1785" y="2355"/>
                      <a:pt x="1785" y="2355"/>
                      <a:pt x="1795" y="2344"/>
                    </a:cubicBezTo>
                    <a:cubicBezTo>
                      <a:pt x="1800" y="2339"/>
                      <a:pt x="1808" y="2337"/>
                      <a:pt x="1816" y="2337"/>
                    </a:cubicBezTo>
                    <a:cubicBezTo>
                      <a:pt x="1824" y="2337"/>
                      <a:pt x="1832" y="2339"/>
                      <a:pt x="1837" y="2344"/>
                    </a:cubicBezTo>
                    <a:lnTo>
                      <a:pt x="1920" y="2427"/>
                    </a:lnTo>
                    <a:cubicBezTo>
                      <a:pt x="1940" y="2448"/>
                      <a:pt x="1961" y="2459"/>
                      <a:pt x="1982" y="2480"/>
                    </a:cubicBezTo>
                    <a:cubicBezTo>
                      <a:pt x="2076" y="2552"/>
                      <a:pt x="2179" y="2614"/>
                      <a:pt x="2283" y="2666"/>
                    </a:cubicBezTo>
                    <a:cubicBezTo>
                      <a:pt x="2397" y="2729"/>
                      <a:pt x="2511" y="2780"/>
                      <a:pt x="2625" y="2832"/>
                    </a:cubicBezTo>
                    <a:lnTo>
                      <a:pt x="2625" y="2822"/>
                    </a:lnTo>
                    <a:cubicBezTo>
                      <a:pt x="2781" y="2895"/>
                      <a:pt x="2947" y="2957"/>
                      <a:pt x="3113" y="2998"/>
                    </a:cubicBezTo>
                    <a:cubicBezTo>
                      <a:pt x="3289" y="3050"/>
                      <a:pt x="3455" y="3081"/>
                      <a:pt x="3631" y="3102"/>
                    </a:cubicBezTo>
                    <a:cubicBezTo>
                      <a:pt x="3774" y="3119"/>
                      <a:pt x="3917" y="3136"/>
                      <a:pt x="4066" y="3136"/>
                    </a:cubicBezTo>
                    <a:cubicBezTo>
                      <a:pt x="4101" y="3136"/>
                      <a:pt x="4136" y="3135"/>
                      <a:pt x="4171" y="3133"/>
                    </a:cubicBezTo>
                    <a:cubicBezTo>
                      <a:pt x="4264" y="3133"/>
                      <a:pt x="4358" y="3133"/>
                      <a:pt x="4451" y="3123"/>
                    </a:cubicBezTo>
                    <a:cubicBezTo>
                      <a:pt x="4513" y="3112"/>
                      <a:pt x="4575" y="3102"/>
                      <a:pt x="4637" y="3102"/>
                    </a:cubicBezTo>
                    <a:lnTo>
                      <a:pt x="4627" y="3102"/>
                    </a:lnTo>
                    <a:cubicBezTo>
                      <a:pt x="4856" y="3071"/>
                      <a:pt x="5084" y="3029"/>
                      <a:pt x="5301" y="2967"/>
                    </a:cubicBezTo>
                    <a:cubicBezTo>
                      <a:pt x="5540" y="2905"/>
                      <a:pt x="5768" y="2832"/>
                      <a:pt x="5997" y="2739"/>
                    </a:cubicBezTo>
                    <a:cubicBezTo>
                      <a:pt x="6246" y="2625"/>
                      <a:pt x="6484" y="2500"/>
                      <a:pt x="6691" y="2335"/>
                    </a:cubicBezTo>
                    <a:cubicBezTo>
                      <a:pt x="6816" y="2252"/>
                      <a:pt x="6919" y="2148"/>
                      <a:pt x="7013" y="2023"/>
                    </a:cubicBezTo>
                    <a:lnTo>
                      <a:pt x="7023" y="2023"/>
                    </a:lnTo>
                    <a:cubicBezTo>
                      <a:pt x="7044" y="1982"/>
                      <a:pt x="7075" y="1940"/>
                      <a:pt x="7106" y="1899"/>
                    </a:cubicBezTo>
                    <a:cubicBezTo>
                      <a:pt x="7106" y="1888"/>
                      <a:pt x="7117" y="1888"/>
                      <a:pt x="7127" y="1888"/>
                    </a:cubicBezTo>
                    <a:lnTo>
                      <a:pt x="7148" y="1888"/>
                    </a:lnTo>
                    <a:cubicBezTo>
                      <a:pt x="7158" y="1888"/>
                      <a:pt x="7158" y="1899"/>
                      <a:pt x="7158" y="1909"/>
                    </a:cubicBezTo>
                    <a:lnTo>
                      <a:pt x="7251" y="1940"/>
                    </a:lnTo>
                    <a:cubicBezTo>
                      <a:pt x="7283" y="1950"/>
                      <a:pt x="7314" y="1971"/>
                      <a:pt x="7345" y="1992"/>
                    </a:cubicBezTo>
                    <a:cubicBezTo>
                      <a:pt x="7417" y="2033"/>
                      <a:pt x="7479" y="2096"/>
                      <a:pt x="7553" y="2158"/>
                    </a:cubicBezTo>
                    <a:cubicBezTo>
                      <a:pt x="7615" y="2210"/>
                      <a:pt x="7677" y="2272"/>
                      <a:pt x="7739" y="2335"/>
                    </a:cubicBezTo>
                    <a:cubicBezTo>
                      <a:pt x="7801" y="2397"/>
                      <a:pt x="7864" y="2459"/>
                      <a:pt x="7915" y="2521"/>
                    </a:cubicBezTo>
                    <a:cubicBezTo>
                      <a:pt x="8030" y="2635"/>
                      <a:pt x="8133" y="2759"/>
                      <a:pt x="8226" y="2884"/>
                    </a:cubicBezTo>
                    <a:cubicBezTo>
                      <a:pt x="8196" y="2739"/>
                      <a:pt x="8154" y="2593"/>
                      <a:pt x="8113" y="2448"/>
                    </a:cubicBezTo>
                    <a:cubicBezTo>
                      <a:pt x="7967" y="1899"/>
                      <a:pt x="7739" y="1432"/>
                      <a:pt x="7438" y="1069"/>
                    </a:cubicBezTo>
                    <a:cubicBezTo>
                      <a:pt x="7355" y="965"/>
                      <a:pt x="7262" y="871"/>
                      <a:pt x="7158" y="779"/>
                    </a:cubicBezTo>
                    <a:cubicBezTo>
                      <a:pt x="7168" y="758"/>
                      <a:pt x="7168" y="726"/>
                      <a:pt x="7148" y="706"/>
                    </a:cubicBezTo>
                    <a:cubicBezTo>
                      <a:pt x="7138" y="685"/>
                      <a:pt x="7117" y="664"/>
                      <a:pt x="7096" y="654"/>
                    </a:cubicBezTo>
                    <a:cubicBezTo>
                      <a:pt x="6909" y="602"/>
                      <a:pt x="6712" y="530"/>
                      <a:pt x="6484" y="447"/>
                    </a:cubicBezTo>
                    <a:lnTo>
                      <a:pt x="6349" y="394"/>
                    </a:lnTo>
                    <a:cubicBezTo>
                      <a:pt x="6235" y="353"/>
                      <a:pt x="6110" y="301"/>
                      <a:pt x="5986" y="260"/>
                    </a:cubicBezTo>
                    <a:cubicBezTo>
                      <a:pt x="5695" y="177"/>
                      <a:pt x="5384" y="104"/>
                      <a:pt x="5021" y="52"/>
                    </a:cubicBezTo>
                    <a:cubicBezTo>
                      <a:pt x="4741" y="21"/>
                      <a:pt x="4451" y="0"/>
                      <a:pt x="4150" y="0"/>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7"/>
              <p:cNvSpPr/>
              <p:nvPr/>
            </p:nvSpPr>
            <p:spPr>
              <a:xfrm>
                <a:off x="2533883" y="2485388"/>
                <a:ext cx="341609" cy="292249"/>
              </a:xfrm>
              <a:custGeom>
                <a:rect b="b" l="l" r="r" t="t"/>
                <a:pathLst>
                  <a:path extrusionOk="0" h="4482" w="5239">
                    <a:moveTo>
                      <a:pt x="1" y="0"/>
                    </a:moveTo>
                    <a:lnTo>
                      <a:pt x="1" y="0"/>
                    </a:lnTo>
                    <a:cubicBezTo>
                      <a:pt x="11" y="93"/>
                      <a:pt x="32" y="176"/>
                      <a:pt x="52" y="270"/>
                    </a:cubicBezTo>
                    <a:cubicBezTo>
                      <a:pt x="94" y="415"/>
                      <a:pt x="156" y="550"/>
                      <a:pt x="239" y="674"/>
                    </a:cubicBezTo>
                    <a:cubicBezTo>
                      <a:pt x="374" y="882"/>
                      <a:pt x="571" y="1059"/>
                      <a:pt x="810" y="1183"/>
                    </a:cubicBezTo>
                    <a:cubicBezTo>
                      <a:pt x="1018" y="1297"/>
                      <a:pt x="1276" y="1370"/>
                      <a:pt x="1557" y="1400"/>
                    </a:cubicBezTo>
                    <a:cubicBezTo>
                      <a:pt x="1578" y="1504"/>
                      <a:pt x="1598" y="1619"/>
                      <a:pt x="1629" y="1732"/>
                    </a:cubicBezTo>
                    <a:cubicBezTo>
                      <a:pt x="1661" y="1878"/>
                      <a:pt x="1712" y="2023"/>
                      <a:pt x="1764" y="2168"/>
                    </a:cubicBezTo>
                    <a:cubicBezTo>
                      <a:pt x="1878" y="2438"/>
                      <a:pt x="2023" y="2687"/>
                      <a:pt x="2200" y="2915"/>
                    </a:cubicBezTo>
                    <a:cubicBezTo>
                      <a:pt x="2532" y="3361"/>
                      <a:pt x="2988" y="3724"/>
                      <a:pt x="3538" y="3994"/>
                    </a:cubicBezTo>
                    <a:cubicBezTo>
                      <a:pt x="4045" y="4242"/>
                      <a:pt x="4614" y="4408"/>
                      <a:pt x="5235" y="4481"/>
                    </a:cubicBezTo>
                    <a:lnTo>
                      <a:pt x="5235" y="4481"/>
                    </a:lnTo>
                    <a:cubicBezTo>
                      <a:pt x="5226" y="4479"/>
                      <a:pt x="5217" y="4471"/>
                      <a:pt x="5208" y="4471"/>
                    </a:cubicBezTo>
                    <a:cubicBezTo>
                      <a:pt x="4959" y="4419"/>
                      <a:pt x="4720" y="4357"/>
                      <a:pt x="4492" y="4263"/>
                    </a:cubicBezTo>
                    <a:cubicBezTo>
                      <a:pt x="4254" y="4180"/>
                      <a:pt x="4026" y="4067"/>
                      <a:pt x="3807" y="3942"/>
                    </a:cubicBezTo>
                    <a:cubicBezTo>
                      <a:pt x="3549" y="3786"/>
                      <a:pt x="3300" y="3610"/>
                      <a:pt x="3071" y="3403"/>
                    </a:cubicBezTo>
                    <a:cubicBezTo>
                      <a:pt x="2843" y="3205"/>
                      <a:pt x="2646" y="2977"/>
                      <a:pt x="2470" y="2728"/>
                    </a:cubicBezTo>
                    <a:cubicBezTo>
                      <a:pt x="2293" y="2479"/>
                      <a:pt x="2138" y="2220"/>
                      <a:pt x="2023" y="1940"/>
                    </a:cubicBezTo>
                    <a:cubicBezTo>
                      <a:pt x="1961" y="1795"/>
                      <a:pt x="1920" y="1649"/>
                      <a:pt x="1878" y="1494"/>
                    </a:cubicBezTo>
                    <a:cubicBezTo>
                      <a:pt x="1837" y="1359"/>
                      <a:pt x="1806" y="1214"/>
                      <a:pt x="1785" y="1079"/>
                    </a:cubicBezTo>
                    <a:cubicBezTo>
                      <a:pt x="1745" y="1083"/>
                      <a:pt x="1706" y="1085"/>
                      <a:pt x="1666" y="1085"/>
                    </a:cubicBezTo>
                    <a:cubicBezTo>
                      <a:pt x="1478" y="1085"/>
                      <a:pt x="1291" y="1046"/>
                      <a:pt x="1110" y="986"/>
                    </a:cubicBezTo>
                    <a:cubicBezTo>
                      <a:pt x="986" y="944"/>
                      <a:pt x="872" y="893"/>
                      <a:pt x="769" y="820"/>
                    </a:cubicBezTo>
                    <a:cubicBezTo>
                      <a:pt x="665" y="757"/>
                      <a:pt x="561" y="695"/>
                      <a:pt x="467" y="612"/>
                    </a:cubicBezTo>
                    <a:cubicBezTo>
                      <a:pt x="291" y="457"/>
                      <a:pt x="125" y="270"/>
                      <a:pt x="22" y="52"/>
                    </a:cubicBezTo>
                    <a:cubicBezTo>
                      <a:pt x="22" y="42"/>
                      <a:pt x="11" y="21"/>
                      <a:pt x="1" y="0"/>
                    </a:cubicBezTo>
                    <a:close/>
                    <a:moveTo>
                      <a:pt x="5235" y="4481"/>
                    </a:moveTo>
                    <a:cubicBezTo>
                      <a:pt x="5237" y="4481"/>
                      <a:pt x="5238" y="4482"/>
                      <a:pt x="5239" y="4482"/>
                    </a:cubicBezTo>
                    <a:cubicBezTo>
                      <a:pt x="5238" y="4482"/>
                      <a:pt x="5237" y="4481"/>
                      <a:pt x="5235" y="4481"/>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7"/>
              <p:cNvSpPr/>
              <p:nvPr/>
            </p:nvSpPr>
            <p:spPr>
              <a:xfrm>
                <a:off x="2696898" y="2440722"/>
                <a:ext cx="782" cy="65"/>
              </a:xfrm>
              <a:custGeom>
                <a:rect b="b" l="l" r="r" t="t"/>
                <a:pathLst>
                  <a:path extrusionOk="0" h="1" w="12">
                    <a:moveTo>
                      <a:pt x="0" y="1"/>
                    </a:moveTo>
                    <a:lnTo>
                      <a:pt x="11" y="1"/>
                    </a:ln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17"/>
              <p:cNvSpPr/>
              <p:nvPr/>
            </p:nvSpPr>
            <p:spPr>
              <a:xfrm>
                <a:off x="2696898" y="2440722"/>
                <a:ext cx="65" cy="65"/>
              </a:xfrm>
              <a:custGeom>
                <a:rect b="b" l="l" r="r" t="t"/>
                <a:pathLst>
                  <a:path extrusionOk="0" h="1" w="1">
                    <a:moveTo>
                      <a:pt x="0" y="1"/>
                    </a:move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7"/>
              <p:cNvSpPr/>
              <p:nvPr/>
            </p:nvSpPr>
            <p:spPr>
              <a:xfrm>
                <a:off x="3020906" y="2325046"/>
                <a:ext cx="65" cy="65"/>
              </a:xfrm>
              <a:custGeom>
                <a:rect b="b" l="l" r="r" t="t"/>
                <a:pathLst>
                  <a:path extrusionOk="0" h="1" w="1">
                    <a:moveTo>
                      <a:pt x="1" y="1"/>
                    </a:move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7"/>
              <p:cNvSpPr/>
              <p:nvPr/>
            </p:nvSpPr>
            <p:spPr>
              <a:xfrm>
                <a:off x="2585330" y="2430550"/>
                <a:ext cx="35863" cy="108110"/>
              </a:xfrm>
              <a:custGeom>
                <a:rect b="b" l="l" r="r" t="t"/>
                <a:pathLst>
                  <a:path extrusionOk="0" h="1658" w="550">
                    <a:moveTo>
                      <a:pt x="238" y="1"/>
                    </a:moveTo>
                    <a:cubicBezTo>
                      <a:pt x="229" y="1"/>
                      <a:pt x="208" y="12"/>
                      <a:pt x="197" y="22"/>
                    </a:cubicBezTo>
                    <a:cubicBezTo>
                      <a:pt x="176" y="53"/>
                      <a:pt x="155" y="74"/>
                      <a:pt x="135" y="105"/>
                    </a:cubicBezTo>
                    <a:cubicBezTo>
                      <a:pt x="114" y="136"/>
                      <a:pt x="93" y="167"/>
                      <a:pt x="83" y="198"/>
                    </a:cubicBezTo>
                    <a:cubicBezTo>
                      <a:pt x="52" y="271"/>
                      <a:pt x="31" y="333"/>
                      <a:pt x="21" y="406"/>
                    </a:cubicBezTo>
                    <a:cubicBezTo>
                      <a:pt x="0" y="561"/>
                      <a:pt x="10" y="717"/>
                      <a:pt x="52" y="862"/>
                    </a:cubicBezTo>
                    <a:cubicBezTo>
                      <a:pt x="83" y="1007"/>
                      <a:pt x="146" y="1153"/>
                      <a:pt x="218" y="1287"/>
                    </a:cubicBezTo>
                    <a:cubicBezTo>
                      <a:pt x="280" y="1412"/>
                      <a:pt x="363" y="1536"/>
                      <a:pt x="467" y="1640"/>
                    </a:cubicBezTo>
                    <a:cubicBezTo>
                      <a:pt x="473" y="1652"/>
                      <a:pt x="486" y="1657"/>
                      <a:pt x="500" y="1657"/>
                    </a:cubicBezTo>
                    <a:cubicBezTo>
                      <a:pt x="510" y="1657"/>
                      <a:pt x="520" y="1655"/>
                      <a:pt x="529" y="1651"/>
                    </a:cubicBezTo>
                    <a:cubicBezTo>
                      <a:pt x="550" y="1630"/>
                      <a:pt x="550" y="1598"/>
                      <a:pt x="529" y="1578"/>
                    </a:cubicBezTo>
                    <a:cubicBezTo>
                      <a:pt x="508" y="1557"/>
                      <a:pt x="487" y="1526"/>
                      <a:pt x="467" y="1495"/>
                    </a:cubicBezTo>
                    <a:cubicBezTo>
                      <a:pt x="384" y="1381"/>
                      <a:pt x="321" y="1256"/>
                      <a:pt x="270" y="1121"/>
                    </a:cubicBezTo>
                    <a:cubicBezTo>
                      <a:pt x="238" y="1049"/>
                      <a:pt x="218" y="976"/>
                      <a:pt x="197" y="904"/>
                    </a:cubicBezTo>
                    <a:cubicBezTo>
                      <a:pt x="176" y="831"/>
                      <a:pt x="166" y="758"/>
                      <a:pt x="166" y="685"/>
                    </a:cubicBezTo>
                    <a:lnTo>
                      <a:pt x="166" y="706"/>
                    </a:lnTo>
                    <a:cubicBezTo>
                      <a:pt x="155" y="602"/>
                      <a:pt x="155" y="510"/>
                      <a:pt x="176" y="416"/>
                    </a:cubicBezTo>
                    <a:lnTo>
                      <a:pt x="176" y="416"/>
                    </a:lnTo>
                    <a:lnTo>
                      <a:pt x="166" y="437"/>
                    </a:lnTo>
                    <a:cubicBezTo>
                      <a:pt x="187" y="364"/>
                      <a:pt x="208" y="291"/>
                      <a:pt x="238" y="229"/>
                    </a:cubicBezTo>
                    <a:cubicBezTo>
                      <a:pt x="249" y="188"/>
                      <a:pt x="280" y="146"/>
                      <a:pt x="301" y="105"/>
                    </a:cubicBezTo>
                    <a:cubicBezTo>
                      <a:pt x="311" y="84"/>
                      <a:pt x="311" y="53"/>
                      <a:pt x="291" y="32"/>
                    </a:cubicBezTo>
                    <a:cubicBezTo>
                      <a:pt x="280" y="12"/>
                      <a:pt x="259" y="1"/>
                      <a:pt x="238" y="1"/>
                    </a:cubicBezTo>
                    <a:close/>
                  </a:path>
                </a:pathLst>
              </a:custGeom>
              <a:solidFill>
                <a:srgbClr val="CA8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7"/>
              <p:cNvSpPr/>
              <p:nvPr/>
            </p:nvSpPr>
            <p:spPr>
              <a:xfrm>
                <a:off x="2553510" y="2427224"/>
                <a:ext cx="52164" cy="20800"/>
              </a:xfrm>
              <a:custGeom>
                <a:rect b="b" l="l" r="r" t="t"/>
                <a:pathLst>
                  <a:path extrusionOk="0" h="319" w="800">
                    <a:moveTo>
                      <a:pt x="488" y="0"/>
                    </a:moveTo>
                    <a:cubicBezTo>
                      <a:pt x="447" y="0"/>
                      <a:pt x="405" y="10"/>
                      <a:pt x="364" y="21"/>
                    </a:cubicBezTo>
                    <a:cubicBezTo>
                      <a:pt x="291" y="31"/>
                      <a:pt x="219" y="73"/>
                      <a:pt x="166" y="114"/>
                    </a:cubicBezTo>
                    <a:cubicBezTo>
                      <a:pt x="136" y="135"/>
                      <a:pt x="115" y="156"/>
                      <a:pt x="83" y="176"/>
                    </a:cubicBezTo>
                    <a:cubicBezTo>
                      <a:pt x="53" y="208"/>
                      <a:pt x="32" y="239"/>
                      <a:pt x="11" y="270"/>
                    </a:cubicBezTo>
                    <a:cubicBezTo>
                      <a:pt x="0" y="280"/>
                      <a:pt x="0" y="301"/>
                      <a:pt x="21" y="312"/>
                    </a:cubicBezTo>
                    <a:cubicBezTo>
                      <a:pt x="26" y="316"/>
                      <a:pt x="32" y="318"/>
                      <a:pt x="38" y="318"/>
                    </a:cubicBezTo>
                    <a:cubicBezTo>
                      <a:pt x="47" y="318"/>
                      <a:pt x="57" y="313"/>
                      <a:pt x="63" y="301"/>
                    </a:cubicBezTo>
                    <a:lnTo>
                      <a:pt x="83" y="280"/>
                    </a:lnTo>
                    <a:cubicBezTo>
                      <a:pt x="104" y="249"/>
                      <a:pt x="125" y="229"/>
                      <a:pt x="156" y="208"/>
                    </a:cubicBezTo>
                    <a:cubicBezTo>
                      <a:pt x="187" y="187"/>
                      <a:pt x="208" y="176"/>
                      <a:pt x="239" y="166"/>
                    </a:cubicBezTo>
                    <a:cubicBezTo>
                      <a:pt x="281" y="146"/>
                      <a:pt x="322" y="135"/>
                      <a:pt x="364" y="135"/>
                    </a:cubicBezTo>
                    <a:cubicBezTo>
                      <a:pt x="385" y="130"/>
                      <a:pt x="405" y="127"/>
                      <a:pt x="426" y="127"/>
                    </a:cubicBezTo>
                    <a:cubicBezTo>
                      <a:pt x="447" y="127"/>
                      <a:pt x="468" y="130"/>
                      <a:pt x="488" y="135"/>
                    </a:cubicBezTo>
                    <a:cubicBezTo>
                      <a:pt x="540" y="146"/>
                      <a:pt x="581" y="156"/>
                      <a:pt x="623" y="176"/>
                    </a:cubicBezTo>
                    <a:cubicBezTo>
                      <a:pt x="654" y="197"/>
                      <a:pt x="675" y="208"/>
                      <a:pt x="706" y="218"/>
                    </a:cubicBezTo>
                    <a:cubicBezTo>
                      <a:pt x="714" y="221"/>
                      <a:pt x="722" y="222"/>
                      <a:pt x="729" y="222"/>
                    </a:cubicBezTo>
                    <a:cubicBezTo>
                      <a:pt x="752" y="222"/>
                      <a:pt x="773" y="210"/>
                      <a:pt x="789" y="187"/>
                    </a:cubicBezTo>
                    <a:cubicBezTo>
                      <a:pt x="799" y="166"/>
                      <a:pt x="799" y="125"/>
                      <a:pt x="779" y="104"/>
                    </a:cubicBezTo>
                    <a:cubicBezTo>
                      <a:pt x="768" y="93"/>
                      <a:pt x="747" y="83"/>
                      <a:pt x="737" y="73"/>
                    </a:cubicBezTo>
                    <a:cubicBezTo>
                      <a:pt x="726" y="52"/>
                      <a:pt x="706" y="52"/>
                      <a:pt x="685" y="42"/>
                    </a:cubicBezTo>
                    <a:cubicBezTo>
                      <a:pt x="654" y="21"/>
                      <a:pt x="623" y="21"/>
                      <a:pt x="581" y="10"/>
                    </a:cubicBezTo>
                    <a:cubicBezTo>
                      <a:pt x="551" y="0"/>
                      <a:pt x="519" y="0"/>
                      <a:pt x="488" y="0"/>
                    </a:cubicBezTo>
                    <a:close/>
                  </a:path>
                </a:pathLst>
              </a:custGeom>
              <a:solidFill>
                <a:srgbClr val="CA87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7"/>
              <p:cNvSpPr/>
              <p:nvPr/>
            </p:nvSpPr>
            <p:spPr>
              <a:xfrm>
                <a:off x="2603523" y="2099173"/>
                <a:ext cx="574391" cy="351781"/>
              </a:xfrm>
              <a:custGeom>
                <a:rect b="b" l="l" r="r" t="t"/>
                <a:pathLst>
                  <a:path extrusionOk="0" h="5395" w="8809">
                    <a:moveTo>
                      <a:pt x="4534" y="0"/>
                    </a:moveTo>
                    <a:cubicBezTo>
                      <a:pt x="4306" y="0"/>
                      <a:pt x="4078" y="11"/>
                      <a:pt x="3850" y="42"/>
                    </a:cubicBezTo>
                    <a:cubicBezTo>
                      <a:pt x="3373" y="94"/>
                      <a:pt x="2905" y="208"/>
                      <a:pt x="2470" y="384"/>
                    </a:cubicBezTo>
                    <a:cubicBezTo>
                      <a:pt x="2024" y="550"/>
                      <a:pt x="1630" y="788"/>
                      <a:pt x="1287" y="1058"/>
                    </a:cubicBezTo>
                    <a:cubicBezTo>
                      <a:pt x="925" y="1349"/>
                      <a:pt x="634" y="1691"/>
                      <a:pt x="416" y="2075"/>
                    </a:cubicBezTo>
                    <a:cubicBezTo>
                      <a:pt x="198" y="2469"/>
                      <a:pt x="63" y="2915"/>
                      <a:pt x="22" y="3392"/>
                    </a:cubicBezTo>
                    <a:cubicBezTo>
                      <a:pt x="1" y="3641"/>
                      <a:pt x="1" y="3900"/>
                      <a:pt x="32" y="4170"/>
                    </a:cubicBezTo>
                    <a:cubicBezTo>
                      <a:pt x="53" y="4336"/>
                      <a:pt x="95" y="4492"/>
                      <a:pt x="136" y="4647"/>
                    </a:cubicBezTo>
                    <a:cubicBezTo>
                      <a:pt x="178" y="4792"/>
                      <a:pt x="240" y="4917"/>
                      <a:pt x="312" y="5041"/>
                    </a:cubicBezTo>
                    <a:cubicBezTo>
                      <a:pt x="374" y="5145"/>
                      <a:pt x="447" y="5228"/>
                      <a:pt x="530" y="5290"/>
                    </a:cubicBezTo>
                    <a:cubicBezTo>
                      <a:pt x="572" y="5322"/>
                      <a:pt x="613" y="5343"/>
                      <a:pt x="655" y="5363"/>
                    </a:cubicBezTo>
                    <a:cubicBezTo>
                      <a:pt x="706" y="5384"/>
                      <a:pt x="759" y="5394"/>
                      <a:pt x="821" y="5394"/>
                    </a:cubicBezTo>
                    <a:cubicBezTo>
                      <a:pt x="862" y="5394"/>
                      <a:pt x="914" y="5384"/>
                      <a:pt x="955" y="5363"/>
                    </a:cubicBezTo>
                    <a:cubicBezTo>
                      <a:pt x="1008" y="5343"/>
                      <a:pt x="1059" y="5322"/>
                      <a:pt x="1111" y="5280"/>
                    </a:cubicBezTo>
                    <a:cubicBezTo>
                      <a:pt x="1236" y="5177"/>
                      <a:pt x="1329" y="5041"/>
                      <a:pt x="1391" y="4938"/>
                    </a:cubicBezTo>
                    <a:cubicBezTo>
                      <a:pt x="1453" y="4824"/>
                      <a:pt x="1505" y="4709"/>
                      <a:pt x="1547" y="4626"/>
                    </a:cubicBezTo>
                    <a:cubicBezTo>
                      <a:pt x="1588" y="4513"/>
                      <a:pt x="1630" y="4398"/>
                      <a:pt x="1671" y="4264"/>
                    </a:cubicBezTo>
                    <a:cubicBezTo>
                      <a:pt x="1744" y="4046"/>
                      <a:pt x="1785" y="3817"/>
                      <a:pt x="1817" y="3558"/>
                    </a:cubicBezTo>
                    <a:cubicBezTo>
                      <a:pt x="1868" y="3185"/>
                      <a:pt x="1879" y="2791"/>
                      <a:pt x="1847" y="2355"/>
                    </a:cubicBezTo>
                    <a:lnTo>
                      <a:pt x="1847" y="2355"/>
                    </a:lnTo>
                    <a:lnTo>
                      <a:pt x="1900" y="2407"/>
                    </a:lnTo>
                    <a:cubicBezTo>
                      <a:pt x="1972" y="2490"/>
                      <a:pt x="2066" y="2563"/>
                      <a:pt x="2179" y="2646"/>
                    </a:cubicBezTo>
                    <a:cubicBezTo>
                      <a:pt x="2377" y="2791"/>
                      <a:pt x="2594" y="2915"/>
                      <a:pt x="2854" y="3019"/>
                    </a:cubicBezTo>
                    <a:cubicBezTo>
                      <a:pt x="3352" y="3236"/>
                      <a:pt x="3891" y="3361"/>
                      <a:pt x="4482" y="3392"/>
                    </a:cubicBezTo>
                    <a:cubicBezTo>
                      <a:pt x="4565" y="3392"/>
                      <a:pt x="4648" y="3402"/>
                      <a:pt x="4742" y="3402"/>
                    </a:cubicBezTo>
                    <a:cubicBezTo>
                      <a:pt x="4929" y="3402"/>
                      <a:pt x="5115" y="3392"/>
                      <a:pt x="5302" y="3361"/>
                    </a:cubicBezTo>
                    <a:cubicBezTo>
                      <a:pt x="5582" y="3330"/>
                      <a:pt x="5841" y="3268"/>
                      <a:pt x="6080" y="3195"/>
                    </a:cubicBezTo>
                    <a:cubicBezTo>
                      <a:pt x="6329" y="3102"/>
                      <a:pt x="6547" y="2987"/>
                      <a:pt x="6743" y="2863"/>
                    </a:cubicBezTo>
                    <a:cubicBezTo>
                      <a:pt x="6847" y="2780"/>
                      <a:pt x="6951" y="2697"/>
                      <a:pt x="7055" y="2593"/>
                    </a:cubicBezTo>
                    <a:cubicBezTo>
                      <a:pt x="7107" y="2542"/>
                      <a:pt x="7158" y="2480"/>
                      <a:pt x="7211" y="2407"/>
                    </a:cubicBezTo>
                    <a:cubicBezTo>
                      <a:pt x="7252" y="2355"/>
                      <a:pt x="7294" y="2282"/>
                      <a:pt x="7335" y="2189"/>
                    </a:cubicBezTo>
                    <a:cubicBezTo>
                      <a:pt x="7335" y="2168"/>
                      <a:pt x="7345" y="2158"/>
                      <a:pt x="7345" y="2137"/>
                    </a:cubicBezTo>
                    <a:cubicBezTo>
                      <a:pt x="7428" y="2189"/>
                      <a:pt x="7511" y="2231"/>
                      <a:pt x="7594" y="2293"/>
                    </a:cubicBezTo>
                    <a:cubicBezTo>
                      <a:pt x="7812" y="2427"/>
                      <a:pt x="7999" y="2593"/>
                      <a:pt x="8165" y="2791"/>
                    </a:cubicBezTo>
                    <a:cubicBezTo>
                      <a:pt x="8320" y="2957"/>
                      <a:pt x="8455" y="3143"/>
                      <a:pt x="8611" y="3392"/>
                    </a:cubicBezTo>
                    <a:cubicBezTo>
                      <a:pt x="8621" y="3413"/>
                      <a:pt x="8652" y="3434"/>
                      <a:pt x="8694" y="3434"/>
                    </a:cubicBezTo>
                    <a:cubicBezTo>
                      <a:pt x="8714" y="3434"/>
                      <a:pt x="8735" y="3423"/>
                      <a:pt x="8746" y="3413"/>
                    </a:cubicBezTo>
                    <a:cubicBezTo>
                      <a:pt x="8797" y="3382"/>
                      <a:pt x="8808" y="3330"/>
                      <a:pt x="8777" y="3278"/>
                    </a:cubicBezTo>
                    <a:cubicBezTo>
                      <a:pt x="8797" y="3247"/>
                      <a:pt x="8808" y="3216"/>
                      <a:pt x="8797" y="3195"/>
                    </a:cubicBezTo>
                    <a:cubicBezTo>
                      <a:pt x="8746" y="2842"/>
                      <a:pt x="8652" y="2521"/>
                      <a:pt x="8528" y="2231"/>
                    </a:cubicBezTo>
                    <a:cubicBezTo>
                      <a:pt x="8393" y="1919"/>
                      <a:pt x="8227" y="1639"/>
                      <a:pt x="8009" y="1390"/>
                    </a:cubicBezTo>
                    <a:cubicBezTo>
                      <a:pt x="7905" y="1266"/>
                      <a:pt x="7792" y="1141"/>
                      <a:pt x="7656" y="1037"/>
                    </a:cubicBezTo>
                    <a:cubicBezTo>
                      <a:pt x="7553" y="944"/>
                      <a:pt x="7428" y="851"/>
                      <a:pt x="7283" y="758"/>
                    </a:cubicBezTo>
                    <a:cubicBezTo>
                      <a:pt x="7096" y="633"/>
                      <a:pt x="6889" y="519"/>
                      <a:pt x="6671" y="426"/>
                    </a:cubicBezTo>
                    <a:cubicBezTo>
                      <a:pt x="6246" y="239"/>
                      <a:pt x="5779" y="115"/>
                      <a:pt x="5291" y="52"/>
                    </a:cubicBezTo>
                    <a:cubicBezTo>
                      <a:pt x="5042" y="11"/>
                      <a:pt x="4793" y="0"/>
                      <a:pt x="453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7"/>
              <p:cNvSpPr/>
              <p:nvPr/>
            </p:nvSpPr>
            <p:spPr>
              <a:xfrm>
                <a:off x="2717894" y="2202655"/>
                <a:ext cx="361888" cy="82810"/>
              </a:xfrm>
              <a:custGeom>
                <a:rect b="b" l="l" r="r" t="t"/>
                <a:pathLst>
                  <a:path extrusionOk="0" h="1270" w="5550">
                    <a:moveTo>
                      <a:pt x="4250" y="931"/>
                    </a:moveTo>
                    <a:cubicBezTo>
                      <a:pt x="4249" y="933"/>
                      <a:pt x="4246" y="934"/>
                      <a:pt x="4243" y="934"/>
                    </a:cubicBezTo>
                    <a:cubicBezTo>
                      <a:pt x="4243" y="934"/>
                      <a:pt x="4247" y="934"/>
                      <a:pt x="4250" y="931"/>
                    </a:cubicBezTo>
                    <a:close/>
                    <a:moveTo>
                      <a:pt x="5498" y="1"/>
                    </a:moveTo>
                    <a:cubicBezTo>
                      <a:pt x="5487" y="1"/>
                      <a:pt x="5477" y="10"/>
                      <a:pt x="5467" y="21"/>
                    </a:cubicBezTo>
                    <a:cubicBezTo>
                      <a:pt x="5446" y="73"/>
                      <a:pt x="5415" y="135"/>
                      <a:pt x="5384" y="187"/>
                    </a:cubicBezTo>
                    <a:cubicBezTo>
                      <a:pt x="5321" y="291"/>
                      <a:pt x="5238" y="384"/>
                      <a:pt x="5155" y="467"/>
                    </a:cubicBezTo>
                    <a:cubicBezTo>
                      <a:pt x="5042" y="571"/>
                      <a:pt x="4917" y="654"/>
                      <a:pt x="4793" y="727"/>
                    </a:cubicBezTo>
                    <a:cubicBezTo>
                      <a:pt x="4627" y="810"/>
                      <a:pt x="4440" y="882"/>
                      <a:pt x="4263" y="923"/>
                    </a:cubicBezTo>
                    <a:lnTo>
                      <a:pt x="4253" y="923"/>
                    </a:lnTo>
                    <a:cubicBezTo>
                      <a:pt x="3998" y="987"/>
                      <a:pt x="3743" y="1019"/>
                      <a:pt x="3488" y="1019"/>
                    </a:cubicBezTo>
                    <a:cubicBezTo>
                      <a:pt x="3453" y="1019"/>
                      <a:pt x="3418" y="1018"/>
                      <a:pt x="3382" y="1017"/>
                    </a:cubicBezTo>
                    <a:lnTo>
                      <a:pt x="3371" y="1017"/>
                    </a:lnTo>
                    <a:cubicBezTo>
                      <a:pt x="3237" y="1017"/>
                      <a:pt x="3112" y="1006"/>
                      <a:pt x="2977" y="996"/>
                    </a:cubicBezTo>
                    <a:cubicBezTo>
                      <a:pt x="2843" y="976"/>
                      <a:pt x="2697" y="965"/>
                      <a:pt x="2562" y="934"/>
                    </a:cubicBezTo>
                    <a:cubicBezTo>
                      <a:pt x="2417" y="913"/>
                      <a:pt x="2282" y="882"/>
                      <a:pt x="2147" y="851"/>
                    </a:cubicBezTo>
                    <a:cubicBezTo>
                      <a:pt x="2013" y="820"/>
                      <a:pt x="1868" y="789"/>
                      <a:pt x="1732" y="747"/>
                    </a:cubicBezTo>
                    <a:lnTo>
                      <a:pt x="1732" y="747"/>
                    </a:lnTo>
                    <a:cubicBezTo>
                      <a:pt x="1733" y="748"/>
                      <a:pt x="1733" y="748"/>
                      <a:pt x="1734" y="749"/>
                    </a:cubicBezTo>
                    <a:lnTo>
                      <a:pt x="1734" y="749"/>
                    </a:lnTo>
                    <a:cubicBezTo>
                      <a:pt x="1308" y="625"/>
                      <a:pt x="883" y="451"/>
                      <a:pt x="498" y="218"/>
                    </a:cubicBezTo>
                    <a:cubicBezTo>
                      <a:pt x="457" y="187"/>
                      <a:pt x="415" y="167"/>
                      <a:pt x="374" y="135"/>
                    </a:cubicBezTo>
                    <a:lnTo>
                      <a:pt x="312" y="104"/>
                    </a:lnTo>
                    <a:cubicBezTo>
                      <a:pt x="291" y="84"/>
                      <a:pt x="270" y="63"/>
                      <a:pt x="249" y="52"/>
                    </a:cubicBezTo>
                    <a:cubicBezTo>
                      <a:pt x="222" y="30"/>
                      <a:pt x="190" y="19"/>
                      <a:pt x="158" y="19"/>
                    </a:cubicBezTo>
                    <a:cubicBezTo>
                      <a:pt x="116" y="19"/>
                      <a:pt x="75" y="37"/>
                      <a:pt x="52" y="73"/>
                    </a:cubicBezTo>
                    <a:cubicBezTo>
                      <a:pt x="0" y="135"/>
                      <a:pt x="10" y="218"/>
                      <a:pt x="73" y="270"/>
                    </a:cubicBezTo>
                    <a:cubicBezTo>
                      <a:pt x="83" y="280"/>
                      <a:pt x="104" y="291"/>
                      <a:pt x="114" y="312"/>
                    </a:cubicBezTo>
                    <a:cubicBezTo>
                      <a:pt x="135" y="322"/>
                      <a:pt x="146" y="332"/>
                      <a:pt x="156" y="353"/>
                    </a:cubicBezTo>
                    <a:cubicBezTo>
                      <a:pt x="197" y="384"/>
                      <a:pt x="229" y="405"/>
                      <a:pt x="270" y="436"/>
                    </a:cubicBezTo>
                    <a:cubicBezTo>
                      <a:pt x="353" y="498"/>
                      <a:pt x="446" y="550"/>
                      <a:pt x="540" y="612"/>
                    </a:cubicBezTo>
                    <a:cubicBezTo>
                      <a:pt x="736" y="716"/>
                      <a:pt x="934" y="810"/>
                      <a:pt x="1131" y="882"/>
                    </a:cubicBezTo>
                    <a:cubicBezTo>
                      <a:pt x="1370" y="976"/>
                      <a:pt x="1608" y="1048"/>
                      <a:pt x="1847" y="1110"/>
                    </a:cubicBezTo>
                    <a:cubicBezTo>
                      <a:pt x="2096" y="1172"/>
                      <a:pt x="2345" y="1214"/>
                      <a:pt x="2594" y="1245"/>
                    </a:cubicBezTo>
                    <a:cubicBezTo>
                      <a:pt x="2776" y="1261"/>
                      <a:pt x="2964" y="1270"/>
                      <a:pt x="3154" y="1270"/>
                    </a:cubicBezTo>
                    <a:cubicBezTo>
                      <a:pt x="3223" y="1270"/>
                      <a:pt x="3292" y="1269"/>
                      <a:pt x="3361" y="1266"/>
                    </a:cubicBezTo>
                    <a:cubicBezTo>
                      <a:pt x="3599" y="1255"/>
                      <a:pt x="3828" y="1225"/>
                      <a:pt x="4067" y="1172"/>
                    </a:cubicBezTo>
                    <a:cubicBezTo>
                      <a:pt x="4284" y="1121"/>
                      <a:pt x="4502" y="1048"/>
                      <a:pt x="4710" y="944"/>
                    </a:cubicBezTo>
                    <a:cubicBezTo>
                      <a:pt x="4803" y="893"/>
                      <a:pt x="4897" y="840"/>
                      <a:pt x="4979" y="778"/>
                    </a:cubicBezTo>
                    <a:cubicBezTo>
                      <a:pt x="5062" y="706"/>
                      <a:pt x="5145" y="633"/>
                      <a:pt x="5208" y="561"/>
                    </a:cubicBezTo>
                    <a:cubicBezTo>
                      <a:pt x="5342" y="405"/>
                      <a:pt x="5457" y="239"/>
                      <a:pt x="5540" y="52"/>
                    </a:cubicBezTo>
                    <a:cubicBezTo>
                      <a:pt x="5550" y="21"/>
                      <a:pt x="5529" y="1"/>
                      <a:pt x="5498"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7"/>
              <p:cNvSpPr/>
              <p:nvPr/>
            </p:nvSpPr>
            <p:spPr>
              <a:xfrm>
                <a:off x="2836960" y="2180289"/>
                <a:ext cx="206309" cy="41340"/>
              </a:xfrm>
              <a:custGeom>
                <a:rect b="b" l="l" r="r" t="t"/>
                <a:pathLst>
                  <a:path extrusionOk="0" h="634" w="3164">
                    <a:moveTo>
                      <a:pt x="3091" y="1"/>
                    </a:moveTo>
                    <a:cubicBezTo>
                      <a:pt x="3018" y="63"/>
                      <a:pt x="2935" y="105"/>
                      <a:pt x="2852" y="157"/>
                    </a:cubicBezTo>
                    <a:cubicBezTo>
                      <a:pt x="2666" y="261"/>
                      <a:pt x="2469" y="333"/>
                      <a:pt x="2251" y="385"/>
                    </a:cubicBezTo>
                    <a:lnTo>
                      <a:pt x="2261" y="385"/>
                    </a:lnTo>
                    <a:lnTo>
                      <a:pt x="2251" y="395"/>
                    </a:lnTo>
                    <a:cubicBezTo>
                      <a:pt x="2022" y="447"/>
                      <a:pt x="1784" y="478"/>
                      <a:pt x="1545" y="478"/>
                    </a:cubicBezTo>
                    <a:cubicBezTo>
                      <a:pt x="1411" y="468"/>
                      <a:pt x="1276" y="457"/>
                      <a:pt x="1141" y="436"/>
                    </a:cubicBezTo>
                    <a:cubicBezTo>
                      <a:pt x="996" y="416"/>
                      <a:pt x="861" y="385"/>
                      <a:pt x="726" y="344"/>
                    </a:cubicBezTo>
                    <a:cubicBezTo>
                      <a:pt x="632" y="323"/>
                      <a:pt x="539" y="291"/>
                      <a:pt x="456" y="250"/>
                    </a:cubicBezTo>
                    <a:cubicBezTo>
                      <a:pt x="353" y="208"/>
                      <a:pt x="259" y="167"/>
                      <a:pt x="166" y="115"/>
                    </a:cubicBezTo>
                    <a:cubicBezTo>
                      <a:pt x="155" y="111"/>
                      <a:pt x="143" y="109"/>
                      <a:pt x="131" y="109"/>
                    </a:cubicBezTo>
                    <a:cubicBezTo>
                      <a:pt x="88" y="109"/>
                      <a:pt x="45" y="137"/>
                      <a:pt x="21" y="178"/>
                    </a:cubicBezTo>
                    <a:cubicBezTo>
                      <a:pt x="0" y="229"/>
                      <a:pt x="31" y="291"/>
                      <a:pt x="83" y="323"/>
                    </a:cubicBezTo>
                    <a:cubicBezTo>
                      <a:pt x="321" y="447"/>
                      <a:pt x="581" y="530"/>
                      <a:pt x="851" y="582"/>
                    </a:cubicBezTo>
                    <a:cubicBezTo>
                      <a:pt x="975" y="602"/>
                      <a:pt x="1110" y="623"/>
                      <a:pt x="1234" y="634"/>
                    </a:cubicBezTo>
                    <a:cubicBezTo>
                      <a:pt x="1369" y="634"/>
                      <a:pt x="1515" y="634"/>
                      <a:pt x="1649" y="623"/>
                    </a:cubicBezTo>
                    <a:cubicBezTo>
                      <a:pt x="1773" y="613"/>
                      <a:pt x="1909" y="592"/>
                      <a:pt x="2033" y="572"/>
                    </a:cubicBezTo>
                    <a:cubicBezTo>
                      <a:pt x="2168" y="540"/>
                      <a:pt x="2292" y="499"/>
                      <a:pt x="2427" y="457"/>
                    </a:cubicBezTo>
                    <a:cubicBezTo>
                      <a:pt x="2552" y="416"/>
                      <a:pt x="2676" y="353"/>
                      <a:pt x="2801" y="291"/>
                    </a:cubicBezTo>
                    <a:cubicBezTo>
                      <a:pt x="2925" y="229"/>
                      <a:pt x="3039" y="157"/>
                      <a:pt x="3143" y="74"/>
                    </a:cubicBezTo>
                    <a:cubicBezTo>
                      <a:pt x="3163" y="63"/>
                      <a:pt x="3163" y="32"/>
                      <a:pt x="3153" y="12"/>
                    </a:cubicBezTo>
                    <a:cubicBezTo>
                      <a:pt x="3143" y="1"/>
                      <a:pt x="3133" y="1"/>
                      <a:pt x="3122"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7"/>
              <p:cNvSpPr/>
              <p:nvPr/>
            </p:nvSpPr>
            <p:spPr>
              <a:xfrm>
                <a:off x="3112911" y="2222216"/>
                <a:ext cx="89983" cy="116456"/>
              </a:xfrm>
              <a:custGeom>
                <a:rect b="b" l="l" r="r" t="t"/>
                <a:pathLst>
                  <a:path extrusionOk="0" h="1786" w="1380">
                    <a:moveTo>
                      <a:pt x="415" y="316"/>
                    </a:moveTo>
                    <a:cubicBezTo>
                      <a:pt x="415" y="323"/>
                      <a:pt x="416" y="323"/>
                      <a:pt x="425" y="323"/>
                    </a:cubicBezTo>
                    <a:cubicBezTo>
                      <a:pt x="422" y="321"/>
                      <a:pt x="419" y="318"/>
                      <a:pt x="415" y="316"/>
                    </a:cubicBezTo>
                    <a:close/>
                    <a:moveTo>
                      <a:pt x="52" y="1"/>
                    </a:moveTo>
                    <a:cubicBezTo>
                      <a:pt x="31" y="1"/>
                      <a:pt x="10" y="22"/>
                      <a:pt x="10" y="32"/>
                    </a:cubicBezTo>
                    <a:cubicBezTo>
                      <a:pt x="0" y="63"/>
                      <a:pt x="21" y="84"/>
                      <a:pt x="42" y="95"/>
                    </a:cubicBezTo>
                    <a:cubicBezTo>
                      <a:pt x="52" y="105"/>
                      <a:pt x="63" y="105"/>
                      <a:pt x="63" y="105"/>
                    </a:cubicBezTo>
                    <a:cubicBezTo>
                      <a:pt x="193" y="165"/>
                      <a:pt x="305" y="236"/>
                      <a:pt x="415" y="316"/>
                    </a:cubicBezTo>
                    <a:lnTo>
                      <a:pt x="415" y="316"/>
                    </a:lnTo>
                    <a:cubicBezTo>
                      <a:pt x="415" y="315"/>
                      <a:pt x="415" y="313"/>
                      <a:pt x="415" y="312"/>
                    </a:cubicBezTo>
                    <a:lnTo>
                      <a:pt x="415" y="312"/>
                    </a:lnTo>
                    <a:cubicBezTo>
                      <a:pt x="550" y="427"/>
                      <a:pt x="674" y="551"/>
                      <a:pt x="778" y="686"/>
                    </a:cubicBezTo>
                    <a:cubicBezTo>
                      <a:pt x="872" y="810"/>
                      <a:pt x="944" y="935"/>
                      <a:pt x="1006" y="1080"/>
                    </a:cubicBezTo>
                    <a:lnTo>
                      <a:pt x="996" y="1059"/>
                    </a:lnTo>
                    <a:lnTo>
                      <a:pt x="996" y="1059"/>
                    </a:lnTo>
                    <a:cubicBezTo>
                      <a:pt x="1058" y="1204"/>
                      <a:pt x="1110" y="1370"/>
                      <a:pt x="1131" y="1526"/>
                    </a:cubicBezTo>
                    <a:cubicBezTo>
                      <a:pt x="1131" y="1568"/>
                      <a:pt x="1141" y="1619"/>
                      <a:pt x="1141" y="1661"/>
                    </a:cubicBezTo>
                    <a:cubicBezTo>
                      <a:pt x="1141" y="1734"/>
                      <a:pt x="1193" y="1785"/>
                      <a:pt x="1255" y="1785"/>
                    </a:cubicBezTo>
                    <a:cubicBezTo>
                      <a:pt x="1328" y="1785"/>
                      <a:pt x="1379" y="1734"/>
                      <a:pt x="1379" y="1661"/>
                    </a:cubicBezTo>
                    <a:cubicBezTo>
                      <a:pt x="1379" y="1568"/>
                      <a:pt x="1370" y="1474"/>
                      <a:pt x="1349" y="1381"/>
                    </a:cubicBezTo>
                    <a:cubicBezTo>
                      <a:pt x="1328" y="1287"/>
                      <a:pt x="1296" y="1204"/>
                      <a:pt x="1255" y="1121"/>
                    </a:cubicBezTo>
                    <a:cubicBezTo>
                      <a:pt x="1224" y="1028"/>
                      <a:pt x="1172" y="955"/>
                      <a:pt x="1121" y="872"/>
                    </a:cubicBezTo>
                    <a:cubicBezTo>
                      <a:pt x="1068" y="789"/>
                      <a:pt x="1006" y="717"/>
                      <a:pt x="944" y="644"/>
                    </a:cubicBezTo>
                    <a:cubicBezTo>
                      <a:pt x="819" y="499"/>
                      <a:pt x="685" y="364"/>
                      <a:pt x="529" y="261"/>
                    </a:cubicBezTo>
                    <a:cubicBezTo>
                      <a:pt x="394" y="146"/>
                      <a:pt x="238" y="63"/>
                      <a:pt x="72" y="1"/>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7"/>
              <p:cNvSpPr/>
              <p:nvPr/>
            </p:nvSpPr>
            <p:spPr>
              <a:xfrm>
                <a:off x="2655688" y="2247321"/>
                <a:ext cx="48056" cy="177879"/>
              </a:xfrm>
              <a:custGeom>
                <a:rect b="b" l="l" r="r" t="t"/>
                <a:pathLst>
                  <a:path extrusionOk="0" h="2728" w="737">
                    <a:moveTo>
                      <a:pt x="104" y="2386"/>
                    </a:moveTo>
                    <a:cubicBezTo>
                      <a:pt x="93" y="2396"/>
                      <a:pt x="93" y="2407"/>
                      <a:pt x="83" y="2407"/>
                    </a:cubicBezTo>
                    <a:lnTo>
                      <a:pt x="93" y="2407"/>
                    </a:lnTo>
                    <a:cubicBezTo>
                      <a:pt x="93" y="2396"/>
                      <a:pt x="104" y="2396"/>
                      <a:pt x="104" y="2386"/>
                    </a:cubicBezTo>
                    <a:close/>
                    <a:moveTo>
                      <a:pt x="602" y="0"/>
                    </a:moveTo>
                    <a:cubicBezTo>
                      <a:pt x="570" y="0"/>
                      <a:pt x="549" y="31"/>
                      <a:pt x="549" y="52"/>
                    </a:cubicBezTo>
                    <a:cubicBezTo>
                      <a:pt x="570" y="238"/>
                      <a:pt x="581" y="425"/>
                      <a:pt x="591" y="612"/>
                    </a:cubicBezTo>
                    <a:cubicBezTo>
                      <a:pt x="591" y="809"/>
                      <a:pt x="591" y="1006"/>
                      <a:pt x="560" y="1203"/>
                    </a:cubicBezTo>
                    <a:cubicBezTo>
                      <a:pt x="549" y="1317"/>
                      <a:pt x="529" y="1432"/>
                      <a:pt x="498" y="1545"/>
                    </a:cubicBezTo>
                    <a:cubicBezTo>
                      <a:pt x="477" y="1670"/>
                      <a:pt x="436" y="1794"/>
                      <a:pt x="383" y="1909"/>
                    </a:cubicBezTo>
                    <a:cubicBezTo>
                      <a:pt x="311" y="2085"/>
                      <a:pt x="208" y="2251"/>
                      <a:pt x="93" y="2407"/>
                    </a:cubicBezTo>
                    <a:cubicBezTo>
                      <a:pt x="93" y="2407"/>
                      <a:pt x="83" y="2407"/>
                      <a:pt x="83" y="2417"/>
                    </a:cubicBezTo>
                    <a:cubicBezTo>
                      <a:pt x="72" y="2437"/>
                      <a:pt x="52" y="2448"/>
                      <a:pt x="42" y="2469"/>
                    </a:cubicBezTo>
                    <a:cubicBezTo>
                      <a:pt x="31" y="2479"/>
                      <a:pt x="21" y="2490"/>
                      <a:pt x="21" y="2500"/>
                    </a:cubicBezTo>
                    <a:cubicBezTo>
                      <a:pt x="0" y="2520"/>
                      <a:pt x="0" y="2552"/>
                      <a:pt x="0" y="2573"/>
                    </a:cubicBezTo>
                    <a:cubicBezTo>
                      <a:pt x="0" y="2614"/>
                      <a:pt x="10" y="2656"/>
                      <a:pt x="42" y="2676"/>
                    </a:cubicBezTo>
                    <a:cubicBezTo>
                      <a:pt x="62" y="2707"/>
                      <a:pt x="104" y="2728"/>
                      <a:pt x="145" y="2728"/>
                    </a:cubicBezTo>
                    <a:cubicBezTo>
                      <a:pt x="176" y="2728"/>
                      <a:pt x="218" y="2707"/>
                      <a:pt x="249" y="2676"/>
                    </a:cubicBezTo>
                    <a:cubicBezTo>
                      <a:pt x="549" y="2334"/>
                      <a:pt x="674" y="1867"/>
                      <a:pt x="715" y="1411"/>
                    </a:cubicBezTo>
                    <a:cubicBezTo>
                      <a:pt x="726" y="1307"/>
                      <a:pt x="726" y="1193"/>
                      <a:pt x="736" y="1089"/>
                    </a:cubicBezTo>
                    <a:cubicBezTo>
                      <a:pt x="736" y="975"/>
                      <a:pt x="726" y="851"/>
                      <a:pt x="715" y="736"/>
                    </a:cubicBezTo>
                    <a:cubicBezTo>
                      <a:pt x="705" y="508"/>
                      <a:pt x="674" y="280"/>
                      <a:pt x="643" y="52"/>
                    </a:cubicBezTo>
                    <a:cubicBezTo>
                      <a:pt x="643" y="31"/>
                      <a:pt x="632" y="0"/>
                      <a:pt x="602" y="0"/>
                    </a:cubicBezTo>
                    <a:close/>
                  </a:path>
                </a:pathLst>
              </a:custGeom>
              <a:solidFill>
                <a:srgbClr val="EBC87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7"/>
              <p:cNvSpPr/>
              <p:nvPr/>
            </p:nvSpPr>
            <p:spPr>
              <a:xfrm>
                <a:off x="3923877" y="2475216"/>
                <a:ext cx="250974" cy="165816"/>
              </a:xfrm>
              <a:custGeom>
                <a:rect b="b" l="l" r="r" t="t"/>
                <a:pathLst>
                  <a:path extrusionOk="0" h="2543" w="3849">
                    <a:moveTo>
                      <a:pt x="2801" y="0"/>
                    </a:moveTo>
                    <a:cubicBezTo>
                      <a:pt x="2718" y="0"/>
                      <a:pt x="2635" y="0"/>
                      <a:pt x="2531" y="21"/>
                    </a:cubicBezTo>
                    <a:cubicBezTo>
                      <a:pt x="2314" y="53"/>
                      <a:pt x="2086" y="136"/>
                      <a:pt x="1867" y="239"/>
                    </a:cubicBezTo>
                    <a:cubicBezTo>
                      <a:pt x="1743" y="312"/>
                      <a:pt x="1618" y="395"/>
                      <a:pt x="1505" y="498"/>
                    </a:cubicBezTo>
                    <a:cubicBezTo>
                      <a:pt x="1390" y="602"/>
                      <a:pt x="1297" y="717"/>
                      <a:pt x="1245" y="830"/>
                    </a:cubicBezTo>
                    <a:cubicBezTo>
                      <a:pt x="1183" y="955"/>
                      <a:pt x="1152" y="1090"/>
                      <a:pt x="1162" y="1215"/>
                    </a:cubicBezTo>
                    <a:cubicBezTo>
                      <a:pt x="1173" y="1349"/>
                      <a:pt x="1224" y="1484"/>
                      <a:pt x="1318" y="1609"/>
                    </a:cubicBezTo>
                    <a:cubicBezTo>
                      <a:pt x="1152" y="1660"/>
                      <a:pt x="986" y="1733"/>
                      <a:pt x="799" y="1826"/>
                    </a:cubicBezTo>
                    <a:cubicBezTo>
                      <a:pt x="550" y="1971"/>
                      <a:pt x="291" y="2148"/>
                      <a:pt x="32" y="2366"/>
                    </a:cubicBezTo>
                    <a:cubicBezTo>
                      <a:pt x="11" y="2386"/>
                      <a:pt x="0" y="2418"/>
                      <a:pt x="11" y="2439"/>
                    </a:cubicBezTo>
                    <a:cubicBezTo>
                      <a:pt x="11" y="2469"/>
                      <a:pt x="21" y="2490"/>
                      <a:pt x="42" y="2511"/>
                    </a:cubicBezTo>
                    <a:cubicBezTo>
                      <a:pt x="62" y="2531"/>
                      <a:pt x="83" y="2542"/>
                      <a:pt x="104" y="2542"/>
                    </a:cubicBezTo>
                    <a:cubicBezTo>
                      <a:pt x="145" y="2542"/>
                      <a:pt x="166" y="2531"/>
                      <a:pt x="187" y="2511"/>
                    </a:cubicBezTo>
                    <a:lnTo>
                      <a:pt x="208" y="2490"/>
                    </a:lnTo>
                    <a:lnTo>
                      <a:pt x="228" y="2469"/>
                    </a:lnTo>
                    <a:cubicBezTo>
                      <a:pt x="498" y="2241"/>
                      <a:pt x="789" y="2065"/>
                      <a:pt x="1079" y="1920"/>
                    </a:cubicBezTo>
                    <a:cubicBezTo>
                      <a:pt x="1307" y="1816"/>
                      <a:pt x="1525" y="1743"/>
                      <a:pt x="1743" y="1702"/>
                    </a:cubicBezTo>
                    <a:cubicBezTo>
                      <a:pt x="1837" y="1681"/>
                      <a:pt x="1909" y="1671"/>
                      <a:pt x="1992" y="1671"/>
                    </a:cubicBezTo>
                    <a:lnTo>
                      <a:pt x="2086" y="1660"/>
                    </a:lnTo>
                    <a:cubicBezTo>
                      <a:pt x="2169" y="1650"/>
                      <a:pt x="2241" y="1639"/>
                      <a:pt x="2324" y="1639"/>
                    </a:cubicBezTo>
                    <a:cubicBezTo>
                      <a:pt x="2542" y="1609"/>
                      <a:pt x="2739" y="1577"/>
                      <a:pt x="2925" y="1526"/>
                    </a:cubicBezTo>
                    <a:cubicBezTo>
                      <a:pt x="3154" y="1473"/>
                      <a:pt x="3330" y="1411"/>
                      <a:pt x="3485" y="1328"/>
                    </a:cubicBezTo>
                    <a:cubicBezTo>
                      <a:pt x="3568" y="1277"/>
                      <a:pt x="3642" y="1224"/>
                      <a:pt x="3693" y="1173"/>
                    </a:cubicBezTo>
                    <a:cubicBezTo>
                      <a:pt x="3755" y="1111"/>
                      <a:pt x="3797" y="1038"/>
                      <a:pt x="3828" y="955"/>
                    </a:cubicBezTo>
                    <a:cubicBezTo>
                      <a:pt x="3849" y="883"/>
                      <a:pt x="3849" y="800"/>
                      <a:pt x="3828" y="706"/>
                    </a:cubicBezTo>
                    <a:cubicBezTo>
                      <a:pt x="3817" y="654"/>
                      <a:pt x="3797" y="613"/>
                      <a:pt x="3776" y="571"/>
                    </a:cubicBezTo>
                    <a:cubicBezTo>
                      <a:pt x="3755" y="530"/>
                      <a:pt x="3734" y="478"/>
                      <a:pt x="3693" y="436"/>
                    </a:cubicBezTo>
                    <a:cubicBezTo>
                      <a:pt x="3621" y="322"/>
                      <a:pt x="3538" y="249"/>
                      <a:pt x="3465" y="187"/>
                    </a:cubicBezTo>
                    <a:cubicBezTo>
                      <a:pt x="3382" y="125"/>
                      <a:pt x="3289" y="83"/>
                      <a:pt x="3174" y="53"/>
                    </a:cubicBezTo>
                    <a:cubicBezTo>
                      <a:pt x="3081" y="21"/>
                      <a:pt x="2988" y="0"/>
                      <a:pt x="2863" y="0"/>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7"/>
              <p:cNvSpPr/>
              <p:nvPr/>
            </p:nvSpPr>
            <p:spPr>
              <a:xfrm>
                <a:off x="3993517" y="2471173"/>
                <a:ext cx="190855" cy="717907"/>
              </a:xfrm>
              <a:custGeom>
                <a:rect b="b" l="l" r="r" t="t"/>
                <a:pathLst>
                  <a:path extrusionOk="0" h="11010" w="2927">
                    <a:moveTo>
                      <a:pt x="2739" y="0"/>
                    </a:moveTo>
                    <a:cubicBezTo>
                      <a:pt x="2708" y="11"/>
                      <a:pt x="2677" y="21"/>
                      <a:pt x="2656" y="53"/>
                    </a:cubicBezTo>
                    <a:cubicBezTo>
                      <a:pt x="2636" y="83"/>
                      <a:pt x="2636" y="115"/>
                      <a:pt x="2636" y="156"/>
                    </a:cubicBezTo>
                    <a:cubicBezTo>
                      <a:pt x="2646" y="177"/>
                      <a:pt x="2646" y="208"/>
                      <a:pt x="2646" y="228"/>
                    </a:cubicBezTo>
                    <a:cubicBezTo>
                      <a:pt x="2666" y="509"/>
                      <a:pt x="2646" y="789"/>
                      <a:pt x="2594" y="1058"/>
                    </a:cubicBezTo>
                    <a:cubicBezTo>
                      <a:pt x="2511" y="1422"/>
                      <a:pt x="2376" y="1774"/>
                      <a:pt x="2210" y="2106"/>
                    </a:cubicBezTo>
                    <a:cubicBezTo>
                      <a:pt x="1920" y="2667"/>
                      <a:pt x="1557" y="3174"/>
                      <a:pt x="1214" y="3693"/>
                    </a:cubicBezTo>
                    <a:cubicBezTo>
                      <a:pt x="1038" y="3953"/>
                      <a:pt x="872" y="4222"/>
                      <a:pt x="716" y="4492"/>
                    </a:cubicBezTo>
                    <a:cubicBezTo>
                      <a:pt x="550" y="4783"/>
                      <a:pt x="416" y="5083"/>
                      <a:pt x="301" y="5394"/>
                    </a:cubicBezTo>
                    <a:cubicBezTo>
                      <a:pt x="177" y="5726"/>
                      <a:pt x="94" y="6079"/>
                      <a:pt x="42" y="6422"/>
                    </a:cubicBezTo>
                    <a:cubicBezTo>
                      <a:pt x="1" y="6722"/>
                      <a:pt x="1" y="7023"/>
                      <a:pt x="32" y="7324"/>
                    </a:cubicBezTo>
                    <a:cubicBezTo>
                      <a:pt x="94" y="7874"/>
                      <a:pt x="322" y="8382"/>
                      <a:pt x="623" y="8838"/>
                    </a:cubicBezTo>
                    <a:cubicBezTo>
                      <a:pt x="852" y="9202"/>
                      <a:pt x="1131" y="9543"/>
                      <a:pt x="1412" y="9865"/>
                    </a:cubicBezTo>
                    <a:cubicBezTo>
                      <a:pt x="1733" y="10239"/>
                      <a:pt x="2065" y="10592"/>
                      <a:pt x="2376" y="10965"/>
                    </a:cubicBezTo>
                    <a:cubicBezTo>
                      <a:pt x="2405" y="10993"/>
                      <a:pt x="2443" y="11009"/>
                      <a:pt x="2480" y="11009"/>
                    </a:cubicBezTo>
                    <a:cubicBezTo>
                      <a:pt x="2510" y="11009"/>
                      <a:pt x="2540" y="10998"/>
                      <a:pt x="2563" y="10975"/>
                    </a:cubicBezTo>
                    <a:cubicBezTo>
                      <a:pt x="2625" y="10933"/>
                      <a:pt x="2625" y="10850"/>
                      <a:pt x="2583" y="10788"/>
                    </a:cubicBezTo>
                    <a:cubicBezTo>
                      <a:pt x="2013" y="10124"/>
                      <a:pt x="1380" y="9502"/>
                      <a:pt x="893" y="8776"/>
                    </a:cubicBezTo>
                    <a:cubicBezTo>
                      <a:pt x="706" y="8496"/>
                      <a:pt x="550" y="8206"/>
                      <a:pt x="437" y="7895"/>
                    </a:cubicBezTo>
                    <a:cubicBezTo>
                      <a:pt x="354" y="7635"/>
                      <a:pt x="291" y="7365"/>
                      <a:pt x="281" y="7095"/>
                    </a:cubicBezTo>
                    <a:cubicBezTo>
                      <a:pt x="260" y="6784"/>
                      <a:pt x="291" y="6484"/>
                      <a:pt x="354" y="6183"/>
                    </a:cubicBezTo>
                    <a:cubicBezTo>
                      <a:pt x="447" y="5726"/>
                      <a:pt x="613" y="5281"/>
                      <a:pt x="820" y="4855"/>
                    </a:cubicBezTo>
                    <a:lnTo>
                      <a:pt x="820" y="4855"/>
                    </a:lnTo>
                    <a:cubicBezTo>
                      <a:pt x="820" y="4866"/>
                      <a:pt x="810" y="4876"/>
                      <a:pt x="810" y="4886"/>
                    </a:cubicBezTo>
                    <a:cubicBezTo>
                      <a:pt x="1380" y="3766"/>
                      <a:pt x="2272" y="2832"/>
                      <a:pt x="2698" y="1639"/>
                    </a:cubicBezTo>
                    <a:cubicBezTo>
                      <a:pt x="2791" y="1401"/>
                      <a:pt x="2843" y="1152"/>
                      <a:pt x="2885" y="903"/>
                    </a:cubicBezTo>
                    <a:cubicBezTo>
                      <a:pt x="2926" y="643"/>
                      <a:pt x="2926" y="374"/>
                      <a:pt x="2905" y="104"/>
                    </a:cubicBezTo>
                    <a:cubicBezTo>
                      <a:pt x="2895" y="73"/>
                      <a:pt x="2874" y="42"/>
                      <a:pt x="2843" y="21"/>
                    </a:cubicBezTo>
                    <a:cubicBezTo>
                      <a:pt x="2822" y="0"/>
                      <a:pt x="2791" y="0"/>
                      <a:pt x="2770"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7"/>
              <p:cNvSpPr/>
              <p:nvPr/>
            </p:nvSpPr>
            <p:spPr>
              <a:xfrm>
                <a:off x="4121386" y="2208067"/>
                <a:ext cx="188768" cy="336197"/>
              </a:xfrm>
              <a:custGeom>
                <a:rect b="b" l="l" r="r" t="t"/>
                <a:pathLst>
                  <a:path extrusionOk="0" h="5156" w="2895">
                    <a:moveTo>
                      <a:pt x="633" y="1919"/>
                    </a:moveTo>
                    <a:cubicBezTo>
                      <a:pt x="705" y="1919"/>
                      <a:pt x="778" y="1930"/>
                      <a:pt x="861" y="1940"/>
                    </a:cubicBezTo>
                    <a:cubicBezTo>
                      <a:pt x="954" y="1961"/>
                      <a:pt x="1048" y="1992"/>
                      <a:pt x="1131" y="2034"/>
                    </a:cubicBezTo>
                    <a:cubicBezTo>
                      <a:pt x="1193" y="2064"/>
                      <a:pt x="1245" y="2096"/>
                      <a:pt x="1286" y="2137"/>
                    </a:cubicBezTo>
                    <a:cubicBezTo>
                      <a:pt x="1359" y="2200"/>
                      <a:pt x="1411" y="2272"/>
                      <a:pt x="1473" y="2345"/>
                    </a:cubicBezTo>
                    <a:cubicBezTo>
                      <a:pt x="1515" y="2417"/>
                      <a:pt x="1556" y="2490"/>
                      <a:pt x="1588" y="2573"/>
                    </a:cubicBezTo>
                    <a:lnTo>
                      <a:pt x="1432" y="2635"/>
                    </a:lnTo>
                    <a:cubicBezTo>
                      <a:pt x="1286" y="2687"/>
                      <a:pt x="1131" y="2718"/>
                      <a:pt x="975" y="2739"/>
                    </a:cubicBezTo>
                    <a:cubicBezTo>
                      <a:pt x="861" y="2739"/>
                      <a:pt x="758" y="2739"/>
                      <a:pt x="643" y="2718"/>
                    </a:cubicBezTo>
                    <a:cubicBezTo>
                      <a:pt x="592" y="2707"/>
                      <a:pt x="539" y="2687"/>
                      <a:pt x="488" y="2666"/>
                    </a:cubicBezTo>
                    <a:lnTo>
                      <a:pt x="394" y="2604"/>
                    </a:lnTo>
                    <a:cubicBezTo>
                      <a:pt x="374" y="2583"/>
                      <a:pt x="353" y="2562"/>
                      <a:pt x="332" y="2532"/>
                    </a:cubicBezTo>
                    <a:cubicBezTo>
                      <a:pt x="322" y="2511"/>
                      <a:pt x="301" y="2479"/>
                      <a:pt x="291" y="2449"/>
                    </a:cubicBezTo>
                    <a:cubicBezTo>
                      <a:pt x="281" y="2396"/>
                      <a:pt x="270" y="2355"/>
                      <a:pt x="270" y="2303"/>
                    </a:cubicBezTo>
                    <a:cubicBezTo>
                      <a:pt x="270" y="2262"/>
                      <a:pt x="270" y="2220"/>
                      <a:pt x="281" y="2168"/>
                    </a:cubicBezTo>
                    <a:cubicBezTo>
                      <a:pt x="281" y="2147"/>
                      <a:pt x="291" y="2127"/>
                      <a:pt x="301" y="2096"/>
                    </a:cubicBezTo>
                    <a:cubicBezTo>
                      <a:pt x="311" y="2075"/>
                      <a:pt x="322" y="2054"/>
                      <a:pt x="343" y="2034"/>
                    </a:cubicBezTo>
                    <a:cubicBezTo>
                      <a:pt x="353" y="2023"/>
                      <a:pt x="374" y="2002"/>
                      <a:pt x="394" y="1992"/>
                    </a:cubicBezTo>
                    <a:cubicBezTo>
                      <a:pt x="426" y="1971"/>
                      <a:pt x="447" y="1961"/>
                      <a:pt x="477" y="1951"/>
                    </a:cubicBezTo>
                    <a:lnTo>
                      <a:pt x="633" y="1919"/>
                    </a:lnTo>
                    <a:close/>
                    <a:moveTo>
                      <a:pt x="1332" y="4358"/>
                    </a:moveTo>
                    <a:cubicBezTo>
                      <a:pt x="1330" y="4360"/>
                      <a:pt x="1328" y="4363"/>
                      <a:pt x="1328" y="4367"/>
                    </a:cubicBezTo>
                    <a:cubicBezTo>
                      <a:pt x="1329" y="4364"/>
                      <a:pt x="1331" y="4361"/>
                      <a:pt x="1332" y="4358"/>
                    </a:cubicBezTo>
                    <a:close/>
                    <a:moveTo>
                      <a:pt x="2646" y="1"/>
                    </a:moveTo>
                    <a:cubicBezTo>
                      <a:pt x="2573" y="21"/>
                      <a:pt x="2521" y="93"/>
                      <a:pt x="2542" y="166"/>
                    </a:cubicBezTo>
                    <a:cubicBezTo>
                      <a:pt x="2573" y="301"/>
                      <a:pt x="2593" y="446"/>
                      <a:pt x="2604" y="591"/>
                    </a:cubicBezTo>
                    <a:cubicBezTo>
                      <a:pt x="2614" y="820"/>
                      <a:pt x="2593" y="1048"/>
                      <a:pt x="2552" y="1266"/>
                    </a:cubicBezTo>
                    <a:cubicBezTo>
                      <a:pt x="2510" y="1453"/>
                      <a:pt x="2459" y="1619"/>
                      <a:pt x="2376" y="1795"/>
                    </a:cubicBezTo>
                    <a:cubicBezTo>
                      <a:pt x="2303" y="1930"/>
                      <a:pt x="2210" y="2064"/>
                      <a:pt x="2106" y="2179"/>
                    </a:cubicBezTo>
                    <a:cubicBezTo>
                      <a:pt x="2023" y="2272"/>
                      <a:pt x="1920" y="2366"/>
                      <a:pt x="1816" y="2438"/>
                    </a:cubicBezTo>
                    <a:cubicBezTo>
                      <a:pt x="1743" y="2262"/>
                      <a:pt x="1629" y="2096"/>
                      <a:pt x="1484" y="1961"/>
                    </a:cubicBezTo>
                    <a:cubicBezTo>
                      <a:pt x="1318" y="1805"/>
                      <a:pt x="1100" y="1712"/>
                      <a:pt x="882" y="1670"/>
                    </a:cubicBezTo>
                    <a:cubicBezTo>
                      <a:pt x="816" y="1664"/>
                      <a:pt x="749" y="1658"/>
                      <a:pt x="683" y="1658"/>
                    </a:cubicBezTo>
                    <a:cubicBezTo>
                      <a:pt x="635" y="1658"/>
                      <a:pt x="587" y="1661"/>
                      <a:pt x="539" y="1670"/>
                    </a:cubicBezTo>
                    <a:cubicBezTo>
                      <a:pt x="447" y="1681"/>
                      <a:pt x="343" y="1712"/>
                      <a:pt x="260" y="1764"/>
                    </a:cubicBezTo>
                    <a:cubicBezTo>
                      <a:pt x="239" y="1785"/>
                      <a:pt x="208" y="1795"/>
                      <a:pt x="187" y="1815"/>
                    </a:cubicBezTo>
                    <a:lnTo>
                      <a:pt x="125" y="1878"/>
                    </a:lnTo>
                    <a:cubicBezTo>
                      <a:pt x="94" y="1919"/>
                      <a:pt x="62" y="1971"/>
                      <a:pt x="42" y="2023"/>
                    </a:cubicBezTo>
                    <a:cubicBezTo>
                      <a:pt x="21" y="2075"/>
                      <a:pt x="11" y="2137"/>
                      <a:pt x="0" y="2200"/>
                    </a:cubicBezTo>
                    <a:cubicBezTo>
                      <a:pt x="0" y="2272"/>
                      <a:pt x="0" y="2345"/>
                      <a:pt x="11" y="2417"/>
                    </a:cubicBezTo>
                    <a:cubicBezTo>
                      <a:pt x="32" y="2532"/>
                      <a:pt x="83" y="2656"/>
                      <a:pt x="166" y="2749"/>
                    </a:cubicBezTo>
                    <a:cubicBezTo>
                      <a:pt x="239" y="2832"/>
                      <a:pt x="343" y="2894"/>
                      <a:pt x="447" y="2936"/>
                    </a:cubicBezTo>
                    <a:cubicBezTo>
                      <a:pt x="560" y="2977"/>
                      <a:pt x="675" y="2998"/>
                      <a:pt x="799" y="2998"/>
                    </a:cubicBezTo>
                    <a:cubicBezTo>
                      <a:pt x="830" y="3001"/>
                      <a:pt x="861" y="3002"/>
                      <a:pt x="893" y="3002"/>
                    </a:cubicBezTo>
                    <a:cubicBezTo>
                      <a:pt x="980" y="3002"/>
                      <a:pt x="1071" y="2992"/>
                      <a:pt x="1162" y="2977"/>
                    </a:cubicBezTo>
                    <a:cubicBezTo>
                      <a:pt x="1328" y="2946"/>
                      <a:pt x="1494" y="2905"/>
                      <a:pt x="1650" y="2832"/>
                    </a:cubicBezTo>
                    <a:cubicBezTo>
                      <a:pt x="1660" y="2884"/>
                      <a:pt x="1660" y="2926"/>
                      <a:pt x="1671" y="2977"/>
                    </a:cubicBezTo>
                    <a:cubicBezTo>
                      <a:pt x="1681" y="3164"/>
                      <a:pt x="1660" y="3361"/>
                      <a:pt x="1618" y="3548"/>
                    </a:cubicBezTo>
                    <a:cubicBezTo>
                      <a:pt x="1557" y="3835"/>
                      <a:pt x="1455" y="4102"/>
                      <a:pt x="1332" y="4358"/>
                    </a:cubicBezTo>
                    <a:lnTo>
                      <a:pt x="1332" y="4358"/>
                    </a:lnTo>
                    <a:cubicBezTo>
                      <a:pt x="1333" y="4358"/>
                      <a:pt x="1333" y="4357"/>
                      <a:pt x="1333" y="4357"/>
                    </a:cubicBezTo>
                    <a:lnTo>
                      <a:pt x="1333" y="4357"/>
                    </a:lnTo>
                    <a:cubicBezTo>
                      <a:pt x="1230" y="4561"/>
                      <a:pt x="1097" y="4765"/>
                      <a:pt x="954" y="4948"/>
                    </a:cubicBezTo>
                    <a:cubicBezTo>
                      <a:pt x="903" y="5000"/>
                      <a:pt x="934" y="5093"/>
                      <a:pt x="986" y="5135"/>
                    </a:cubicBezTo>
                    <a:cubicBezTo>
                      <a:pt x="1017" y="5156"/>
                      <a:pt x="1048" y="5156"/>
                      <a:pt x="1090" y="5156"/>
                    </a:cubicBezTo>
                    <a:cubicBezTo>
                      <a:pt x="1120" y="5146"/>
                      <a:pt x="1152" y="5125"/>
                      <a:pt x="1173" y="5093"/>
                    </a:cubicBezTo>
                    <a:cubicBezTo>
                      <a:pt x="1349" y="4886"/>
                      <a:pt x="1484" y="4648"/>
                      <a:pt x="1608" y="4399"/>
                    </a:cubicBezTo>
                    <a:cubicBezTo>
                      <a:pt x="1733" y="4129"/>
                      <a:pt x="1837" y="3839"/>
                      <a:pt x="1888" y="3548"/>
                    </a:cubicBezTo>
                    <a:cubicBezTo>
                      <a:pt x="1940" y="3268"/>
                      <a:pt x="1950" y="2977"/>
                      <a:pt x="1899" y="2698"/>
                    </a:cubicBezTo>
                    <a:cubicBezTo>
                      <a:pt x="2137" y="2552"/>
                      <a:pt x="2334" y="2355"/>
                      <a:pt x="2490" y="2117"/>
                    </a:cubicBezTo>
                    <a:cubicBezTo>
                      <a:pt x="2573" y="1992"/>
                      <a:pt x="2635" y="1857"/>
                      <a:pt x="2697" y="1722"/>
                    </a:cubicBezTo>
                    <a:cubicBezTo>
                      <a:pt x="2749" y="1577"/>
                      <a:pt x="2791" y="1432"/>
                      <a:pt x="2822" y="1287"/>
                    </a:cubicBezTo>
                    <a:cubicBezTo>
                      <a:pt x="2895" y="893"/>
                      <a:pt x="2884" y="488"/>
                      <a:pt x="2801" y="104"/>
                    </a:cubicBezTo>
                    <a:cubicBezTo>
                      <a:pt x="2780" y="42"/>
                      <a:pt x="2729" y="1"/>
                      <a:pt x="2666"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7"/>
              <p:cNvSpPr/>
              <p:nvPr/>
            </p:nvSpPr>
            <p:spPr>
              <a:xfrm>
                <a:off x="3910314" y="3137448"/>
                <a:ext cx="398468" cy="354128"/>
              </a:xfrm>
              <a:custGeom>
                <a:rect b="b" l="l" r="r" t="t"/>
                <a:pathLst>
                  <a:path extrusionOk="0" h="5431" w="6111">
                    <a:moveTo>
                      <a:pt x="3055" y="0"/>
                    </a:moveTo>
                    <a:cubicBezTo>
                      <a:pt x="2455" y="0"/>
                      <a:pt x="1851" y="200"/>
                      <a:pt x="1349" y="612"/>
                    </a:cubicBezTo>
                    <a:cubicBezTo>
                      <a:pt x="187" y="1556"/>
                      <a:pt x="1" y="3267"/>
                      <a:pt x="955" y="4429"/>
                    </a:cubicBezTo>
                    <a:cubicBezTo>
                      <a:pt x="1491" y="5088"/>
                      <a:pt x="2274" y="5430"/>
                      <a:pt x="3063" y="5430"/>
                    </a:cubicBezTo>
                    <a:cubicBezTo>
                      <a:pt x="3665" y="5430"/>
                      <a:pt x="4270" y="5232"/>
                      <a:pt x="4772" y="4823"/>
                    </a:cubicBezTo>
                    <a:cubicBezTo>
                      <a:pt x="5934" y="3880"/>
                      <a:pt x="6111" y="2168"/>
                      <a:pt x="5166" y="1006"/>
                    </a:cubicBezTo>
                    <a:cubicBezTo>
                      <a:pt x="4630" y="346"/>
                      <a:pt x="3846" y="0"/>
                      <a:pt x="3055"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7"/>
              <p:cNvSpPr/>
              <p:nvPr/>
            </p:nvSpPr>
            <p:spPr>
              <a:xfrm>
                <a:off x="3944156" y="3146903"/>
                <a:ext cx="173184" cy="201875"/>
              </a:xfrm>
              <a:custGeom>
                <a:rect b="b" l="l" r="r" t="t"/>
                <a:pathLst>
                  <a:path extrusionOk="0" h="3096" w="2656">
                    <a:moveTo>
                      <a:pt x="2584" y="0"/>
                    </a:moveTo>
                    <a:cubicBezTo>
                      <a:pt x="2563" y="0"/>
                      <a:pt x="2542" y="21"/>
                      <a:pt x="2531" y="52"/>
                    </a:cubicBezTo>
                    <a:lnTo>
                      <a:pt x="2531" y="63"/>
                    </a:lnTo>
                    <a:cubicBezTo>
                      <a:pt x="2459" y="332"/>
                      <a:pt x="2345" y="581"/>
                      <a:pt x="2210" y="809"/>
                    </a:cubicBezTo>
                    <a:lnTo>
                      <a:pt x="2210" y="799"/>
                    </a:lnTo>
                    <a:cubicBezTo>
                      <a:pt x="1992" y="1183"/>
                      <a:pt x="1702" y="1536"/>
                      <a:pt x="1380" y="1847"/>
                    </a:cubicBezTo>
                    <a:cubicBezTo>
                      <a:pt x="1173" y="2043"/>
                      <a:pt x="965" y="2230"/>
                      <a:pt x="737" y="2407"/>
                    </a:cubicBezTo>
                    <a:cubicBezTo>
                      <a:pt x="623" y="2490"/>
                      <a:pt x="509" y="2562"/>
                      <a:pt x="405" y="2645"/>
                    </a:cubicBezTo>
                    <a:cubicBezTo>
                      <a:pt x="343" y="2687"/>
                      <a:pt x="291" y="2718"/>
                      <a:pt x="239" y="2760"/>
                    </a:cubicBezTo>
                    <a:cubicBezTo>
                      <a:pt x="177" y="2801"/>
                      <a:pt x="115" y="2843"/>
                      <a:pt x="63" y="2884"/>
                    </a:cubicBezTo>
                    <a:cubicBezTo>
                      <a:pt x="0" y="2915"/>
                      <a:pt x="0" y="2998"/>
                      <a:pt x="32" y="3050"/>
                    </a:cubicBezTo>
                    <a:cubicBezTo>
                      <a:pt x="53" y="3071"/>
                      <a:pt x="83" y="3092"/>
                      <a:pt x="115" y="3092"/>
                    </a:cubicBezTo>
                    <a:cubicBezTo>
                      <a:pt x="123" y="3094"/>
                      <a:pt x="131" y="3095"/>
                      <a:pt x="138" y="3095"/>
                    </a:cubicBezTo>
                    <a:cubicBezTo>
                      <a:pt x="157" y="3095"/>
                      <a:pt x="175" y="3086"/>
                      <a:pt x="198" y="3071"/>
                    </a:cubicBezTo>
                    <a:cubicBezTo>
                      <a:pt x="260" y="3029"/>
                      <a:pt x="322" y="2998"/>
                      <a:pt x="385" y="2956"/>
                    </a:cubicBezTo>
                    <a:cubicBezTo>
                      <a:pt x="447" y="2915"/>
                      <a:pt x="519" y="2863"/>
                      <a:pt x="581" y="2822"/>
                    </a:cubicBezTo>
                    <a:cubicBezTo>
                      <a:pt x="716" y="2718"/>
                      <a:pt x="841" y="2614"/>
                      <a:pt x="965" y="2500"/>
                    </a:cubicBezTo>
                    <a:cubicBezTo>
                      <a:pt x="1235" y="2282"/>
                      <a:pt x="1473" y="2033"/>
                      <a:pt x="1702" y="1774"/>
                    </a:cubicBezTo>
                    <a:cubicBezTo>
                      <a:pt x="1816" y="1649"/>
                      <a:pt x="1909" y="1515"/>
                      <a:pt x="2013" y="1380"/>
                    </a:cubicBezTo>
                    <a:cubicBezTo>
                      <a:pt x="2106" y="1245"/>
                      <a:pt x="2199" y="1100"/>
                      <a:pt x="2282" y="955"/>
                    </a:cubicBezTo>
                    <a:cubicBezTo>
                      <a:pt x="2365" y="809"/>
                      <a:pt x="2438" y="664"/>
                      <a:pt x="2501" y="519"/>
                    </a:cubicBezTo>
                    <a:cubicBezTo>
                      <a:pt x="2563" y="363"/>
                      <a:pt x="2604" y="218"/>
                      <a:pt x="2646" y="63"/>
                    </a:cubicBezTo>
                    <a:cubicBezTo>
                      <a:pt x="2656" y="31"/>
                      <a:pt x="2625" y="0"/>
                      <a:pt x="2594"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7"/>
              <p:cNvSpPr/>
              <p:nvPr/>
            </p:nvSpPr>
            <p:spPr>
              <a:xfrm>
                <a:off x="3964435" y="3163139"/>
                <a:ext cx="201614" cy="222153"/>
              </a:xfrm>
              <a:custGeom>
                <a:rect b="b" l="l" r="r" t="t"/>
                <a:pathLst>
                  <a:path extrusionOk="0" h="3407" w="3092">
                    <a:moveTo>
                      <a:pt x="3040" y="0"/>
                    </a:moveTo>
                    <a:cubicBezTo>
                      <a:pt x="3020" y="0"/>
                      <a:pt x="2999" y="10"/>
                      <a:pt x="2999" y="31"/>
                    </a:cubicBezTo>
                    <a:cubicBezTo>
                      <a:pt x="2999" y="42"/>
                      <a:pt x="2988" y="42"/>
                      <a:pt x="2988" y="52"/>
                    </a:cubicBezTo>
                    <a:lnTo>
                      <a:pt x="2988" y="42"/>
                    </a:lnTo>
                    <a:cubicBezTo>
                      <a:pt x="2905" y="342"/>
                      <a:pt x="2781" y="633"/>
                      <a:pt x="2625" y="902"/>
                    </a:cubicBezTo>
                    <a:cubicBezTo>
                      <a:pt x="2389" y="1313"/>
                      <a:pt x="2092" y="1684"/>
                      <a:pt x="1764" y="2013"/>
                    </a:cubicBezTo>
                    <a:lnTo>
                      <a:pt x="1764" y="2013"/>
                    </a:lnTo>
                    <a:cubicBezTo>
                      <a:pt x="1567" y="2200"/>
                      <a:pt x="1360" y="2386"/>
                      <a:pt x="1142" y="2552"/>
                    </a:cubicBezTo>
                    <a:cubicBezTo>
                      <a:pt x="934" y="2707"/>
                      <a:pt x="706" y="2863"/>
                      <a:pt x="478" y="2988"/>
                    </a:cubicBezTo>
                    <a:lnTo>
                      <a:pt x="488" y="2988"/>
                    </a:lnTo>
                    <a:cubicBezTo>
                      <a:pt x="426" y="3029"/>
                      <a:pt x="353" y="3060"/>
                      <a:pt x="291" y="3091"/>
                    </a:cubicBezTo>
                    <a:cubicBezTo>
                      <a:pt x="219" y="3133"/>
                      <a:pt x="157" y="3164"/>
                      <a:pt x="84" y="3195"/>
                    </a:cubicBezTo>
                    <a:cubicBezTo>
                      <a:pt x="21" y="3216"/>
                      <a:pt x="1" y="3278"/>
                      <a:pt x="21" y="3340"/>
                    </a:cubicBezTo>
                    <a:cubicBezTo>
                      <a:pt x="32" y="3361"/>
                      <a:pt x="53" y="3382"/>
                      <a:pt x="84" y="3392"/>
                    </a:cubicBezTo>
                    <a:cubicBezTo>
                      <a:pt x="98" y="3400"/>
                      <a:pt x="118" y="3407"/>
                      <a:pt x="140" y="3407"/>
                    </a:cubicBezTo>
                    <a:cubicBezTo>
                      <a:pt x="149" y="3407"/>
                      <a:pt x="158" y="3406"/>
                      <a:pt x="167" y="3403"/>
                    </a:cubicBezTo>
                    <a:cubicBezTo>
                      <a:pt x="229" y="3361"/>
                      <a:pt x="302" y="3320"/>
                      <a:pt x="374" y="3288"/>
                    </a:cubicBezTo>
                    <a:cubicBezTo>
                      <a:pt x="447" y="3247"/>
                      <a:pt x="530" y="3195"/>
                      <a:pt x="602" y="3154"/>
                    </a:cubicBezTo>
                    <a:cubicBezTo>
                      <a:pt x="747" y="3060"/>
                      <a:pt x="893" y="2967"/>
                      <a:pt x="1028" y="2863"/>
                    </a:cubicBezTo>
                    <a:cubicBezTo>
                      <a:pt x="1173" y="2749"/>
                      <a:pt x="1308" y="2635"/>
                      <a:pt x="1443" y="2521"/>
                    </a:cubicBezTo>
                    <a:cubicBezTo>
                      <a:pt x="1577" y="2396"/>
                      <a:pt x="1702" y="2272"/>
                      <a:pt x="1826" y="2137"/>
                    </a:cubicBezTo>
                    <a:cubicBezTo>
                      <a:pt x="2075" y="1877"/>
                      <a:pt x="2303" y="1598"/>
                      <a:pt x="2501" y="1287"/>
                    </a:cubicBezTo>
                    <a:cubicBezTo>
                      <a:pt x="2605" y="1151"/>
                      <a:pt x="2688" y="996"/>
                      <a:pt x="2771" y="840"/>
                    </a:cubicBezTo>
                    <a:cubicBezTo>
                      <a:pt x="2843" y="695"/>
                      <a:pt x="2916" y="540"/>
                      <a:pt x="2978" y="374"/>
                    </a:cubicBezTo>
                    <a:cubicBezTo>
                      <a:pt x="3020" y="270"/>
                      <a:pt x="3050" y="155"/>
                      <a:pt x="3082" y="42"/>
                    </a:cubicBezTo>
                    <a:cubicBezTo>
                      <a:pt x="3092" y="21"/>
                      <a:pt x="3061" y="0"/>
                      <a:pt x="304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7"/>
              <p:cNvSpPr/>
              <p:nvPr/>
            </p:nvSpPr>
            <p:spPr>
              <a:xfrm>
                <a:off x="4120734" y="3259188"/>
                <a:ext cx="105567" cy="175923"/>
              </a:xfrm>
              <a:custGeom>
                <a:rect b="b" l="l" r="r" t="t"/>
                <a:pathLst>
                  <a:path extrusionOk="0" h="2698" w="1619">
                    <a:moveTo>
                      <a:pt x="52" y="0"/>
                    </a:moveTo>
                    <a:cubicBezTo>
                      <a:pt x="42" y="0"/>
                      <a:pt x="21" y="10"/>
                      <a:pt x="10" y="21"/>
                    </a:cubicBezTo>
                    <a:cubicBezTo>
                      <a:pt x="0" y="42"/>
                      <a:pt x="10" y="72"/>
                      <a:pt x="31" y="83"/>
                    </a:cubicBezTo>
                    <a:cubicBezTo>
                      <a:pt x="72" y="104"/>
                      <a:pt x="114" y="135"/>
                      <a:pt x="155" y="155"/>
                    </a:cubicBezTo>
                    <a:cubicBezTo>
                      <a:pt x="301" y="259"/>
                      <a:pt x="425" y="384"/>
                      <a:pt x="540" y="519"/>
                    </a:cubicBezTo>
                    <a:lnTo>
                      <a:pt x="540" y="508"/>
                    </a:lnTo>
                    <a:cubicBezTo>
                      <a:pt x="726" y="736"/>
                      <a:pt x="871" y="985"/>
                      <a:pt x="996" y="1255"/>
                    </a:cubicBezTo>
                    <a:cubicBezTo>
                      <a:pt x="1037" y="1349"/>
                      <a:pt x="1079" y="1442"/>
                      <a:pt x="1120" y="1545"/>
                    </a:cubicBezTo>
                    <a:cubicBezTo>
                      <a:pt x="1162" y="1649"/>
                      <a:pt x="1193" y="1753"/>
                      <a:pt x="1224" y="1867"/>
                    </a:cubicBezTo>
                    <a:cubicBezTo>
                      <a:pt x="1276" y="2064"/>
                      <a:pt x="1328" y="2262"/>
                      <a:pt x="1369" y="2469"/>
                    </a:cubicBezTo>
                    <a:lnTo>
                      <a:pt x="1369" y="2458"/>
                    </a:lnTo>
                    <a:cubicBezTo>
                      <a:pt x="1369" y="2500"/>
                      <a:pt x="1379" y="2541"/>
                      <a:pt x="1390" y="2594"/>
                    </a:cubicBezTo>
                    <a:lnTo>
                      <a:pt x="1390" y="2614"/>
                    </a:lnTo>
                    <a:cubicBezTo>
                      <a:pt x="1400" y="2635"/>
                      <a:pt x="1411" y="2656"/>
                      <a:pt x="1421" y="2666"/>
                    </a:cubicBezTo>
                    <a:cubicBezTo>
                      <a:pt x="1442" y="2686"/>
                      <a:pt x="1473" y="2697"/>
                      <a:pt x="1504" y="2697"/>
                    </a:cubicBezTo>
                    <a:cubicBezTo>
                      <a:pt x="1535" y="2697"/>
                      <a:pt x="1566" y="2686"/>
                      <a:pt x="1587" y="2656"/>
                    </a:cubicBezTo>
                    <a:cubicBezTo>
                      <a:pt x="1608" y="2645"/>
                      <a:pt x="1618" y="2603"/>
                      <a:pt x="1618" y="2583"/>
                    </a:cubicBezTo>
                    <a:cubicBezTo>
                      <a:pt x="1577" y="2334"/>
                      <a:pt x="1515" y="2096"/>
                      <a:pt x="1421" y="1857"/>
                    </a:cubicBezTo>
                    <a:cubicBezTo>
                      <a:pt x="1379" y="1732"/>
                      <a:pt x="1328" y="1608"/>
                      <a:pt x="1266" y="1494"/>
                    </a:cubicBezTo>
                    <a:cubicBezTo>
                      <a:pt x="1213" y="1359"/>
                      <a:pt x="1151" y="1234"/>
                      <a:pt x="1079" y="1110"/>
                    </a:cubicBezTo>
                    <a:cubicBezTo>
                      <a:pt x="954" y="882"/>
                      <a:pt x="809" y="664"/>
                      <a:pt x="632" y="467"/>
                    </a:cubicBezTo>
                    <a:cubicBezTo>
                      <a:pt x="477" y="280"/>
                      <a:pt x="291" y="125"/>
                      <a:pt x="72"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7"/>
              <p:cNvSpPr/>
              <p:nvPr/>
            </p:nvSpPr>
            <p:spPr>
              <a:xfrm>
                <a:off x="4147077" y="3225346"/>
                <a:ext cx="114370" cy="164382"/>
              </a:xfrm>
              <a:custGeom>
                <a:rect b="b" l="l" r="r" t="t"/>
                <a:pathLst>
                  <a:path extrusionOk="0" h="2521" w="1754">
                    <a:moveTo>
                      <a:pt x="53" y="1"/>
                    </a:moveTo>
                    <a:cubicBezTo>
                      <a:pt x="42" y="1"/>
                      <a:pt x="21" y="11"/>
                      <a:pt x="11" y="21"/>
                    </a:cubicBezTo>
                    <a:cubicBezTo>
                      <a:pt x="0" y="52"/>
                      <a:pt x="11" y="73"/>
                      <a:pt x="32" y="84"/>
                    </a:cubicBezTo>
                    <a:cubicBezTo>
                      <a:pt x="53" y="94"/>
                      <a:pt x="62" y="114"/>
                      <a:pt x="83" y="125"/>
                    </a:cubicBezTo>
                    <a:cubicBezTo>
                      <a:pt x="83" y="123"/>
                      <a:pt x="83" y="122"/>
                      <a:pt x="83" y="121"/>
                    </a:cubicBezTo>
                    <a:lnTo>
                      <a:pt x="83" y="121"/>
                    </a:lnTo>
                    <a:cubicBezTo>
                      <a:pt x="328" y="296"/>
                      <a:pt x="542" y="501"/>
                      <a:pt x="737" y="727"/>
                    </a:cubicBezTo>
                    <a:cubicBezTo>
                      <a:pt x="830" y="840"/>
                      <a:pt x="924" y="976"/>
                      <a:pt x="1007" y="1100"/>
                    </a:cubicBezTo>
                    <a:cubicBezTo>
                      <a:pt x="1048" y="1162"/>
                      <a:pt x="1090" y="1235"/>
                      <a:pt x="1131" y="1297"/>
                    </a:cubicBezTo>
                    <a:cubicBezTo>
                      <a:pt x="1162" y="1370"/>
                      <a:pt x="1204" y="1432"/>
                      <a:pt x="1235" y="1504"/>
                    </a:cubicBezTo>
                    <a:cubicBezTo>
                      <a:pt x="1307" y="1650"/>
                      <a:pt x="1360" y="1806"/>
                      <a:pt x="1411" y="1961"/>
                    </a:cubicBezTo>
                    <a:cubicBezTo>
                      <a:pt x="1463" y="2117"/>
                      <a:pt x="1505" y="2283"/>
                      <a:pt x="1546" y="2449"/>
                    </a:cubicBezTo>
                    <a:cubicBezTo>
                      <a:pt x="1556" y="2490"/>
                      <a:pt x="1608" y="2521"/>
                      <a:pt x="1650" y="2521"/>
                    </a:cubicBezTo>
                    <a:cubicBezTo>
                      <a:pt x="1681" y="2521"/>
                      <a:pt x="1701" y="2500"/>
                      <a:pt x="1722" y="2479"/>
                    </a:cubicBezTo>
                    <a:cubicBezTo>
                      <a:pt x="1743" y="2469"/>
                      <a:pt x="1754" y="2438"/>
                      <a:pt x="1754" y="2407"/>
                    </a:cubicBezTo>
                    <a:cubicBezTo>
                      <a:pt x="1733" y="2283"/>
                      <a:pt x="1712" y="2158"/>
                      <a:pt x="1671" y="2034"/>
                    </a:cubicBezTo>
                    <a:cubicBezTo>
                      <a:pt x="1629" y="1919"/>
                      <a:pt x="1588" y="1795"/>
                      <a:pt x="1535" y="1681"/>
                    </a:cubicBezTo>
                    <a:cubicBezTo>
                      <a:pt x="1443" y="1453"/>
                      <a:pt x="1307" y="1235"/>
                      <a:pt x="1162" y="1027"/>
                    </a:cubicBezTo>
                    <a:cubicBezTo>
                      <a:pt x="1090" y="934"/>
                      <a:pt x="1007" y="830"/>
                      <a:pt x="924" y="737"/>
                    </a:cubicBezTo>
                    <a:cubicBezTo>
                      <a:pt x="841" y="644"/>
                      <a:pt x="758" y="561"/>
                      <a:pt x="664" y="467"/>
                    </a:cubicBezTo>
                    <a:cubicBezTo>
                      <a:pt x="581" y="384"/>
                      <a:pt x="488" y="301"/>
                      <a:pt x="384" y="229"/>
                    </a:cubicBezTo>
                    <a:cubicBezTo>
                      <a:pt x="291" y="146"/>
                      <a:pt x="187" y="73"/>
                      <a:pt x="7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7"/>
              <p:cNvSpPr/>
              <p:nvPr/>
            </p:nvSpPr>
            <p:spPr>
              <a:xfrm>
                <a:off x="4173485" y="3182701"/>
                <a:ext cx="105567" cy="153623"/>
              </a:xfrm>
              <a:custGeom>
                <a:rect b="b" l="l" r="r" t="t"/>
                <a:pathLst>
                  <a:path extrusionOk="0" h="2356" w="1619">
                    <a:moveTo>
                      <a:pt x="42" y="1"/>
                    </a:moveTo>
                    <a:cubicBezTo>
                      <a:pt x="31" y="1"/>
                      <a:pt x="10" y="11"/>
                      <a:pt x="10" y="21"/>
                    </a:cubicBezTo>
                    <a:cubicBezTo>
                      <a:pt x="0" y="42"/>
                      <a:pt x="10" y="63"/>
                      <a:pt x="21" y="74"/>
                    </a:cubicBezTo>
                    <a:cubicBezTo>
                      <a:pt x="42" y="84"/>
                      <a:pt x="72" y="104"/>
                      <a:pt x="93" y="115"/>
                    </a:cubicBezTo>
                    <a:cubicBezTo>
                      <a:pt x="287" y="268"/>
                      <a:pt x="471" y="430"/>
                      <a:pt x="634" y="623"/>
                    </a:cubicBezTo>
                    <a:lnTo>
                      <a:pt x="634" y="623"/>
                    </a:lnTo>
                    <a:cubicBezTo>
                      <a:pt x="634" y="623"/>
                      <a:pt x="633" y="623"/>
                      <a:pt x="633" y="623"/>
                    </a:cubicBezTo>
                    <a:cubicBezTo>
                      <a:pt x="726" y="727"/>
                      <a:pt x="799" y="831"/>
                      <a:pt x="872" y="945"/>
                    </a:cubicBezTo>
                    <a:cubicBezTo>
                      <a:pt x="902" y="1007"/>
                      <a:pt x="944" y="1059"/>
                      <a:pt x="975" y="1121"/>
                    </a:cubicBezTo>
                    <a:cubicBezTo>
                      <a:pt x="1006" y="1173"/>
                      <a:pt x="1038" y="1236"/>
                      <a:pt x="1058" y="1298"/>
                    </a:cubicBezTo>
                    <a:lnTo>
                      <a:pt x="1058" y="1287"/>
                    </a:lnTo>
                    <a:cubicBezTo>
                      <a:pt x="1089" y="1360"/>
                      <a:pt x="1130" y="1443"/>
                      <a:pt x="1151" y="1515"/>
                    </a:cubicBezTo>
                    <a:cubicBezTo>
                      <a:pt x="1183" y="1598"/>
                      <a:pt x="1213" y="1681"/>
                      <a:pt x="1234" y="1764"/>
                    </a:cubicBezTo>
                    <a:cubicBezTo>
                      <a:pt x="1296" y="1930"/>
                      <a:pt x="1328" y="2107"/>
                      <a:pt x="1379" y="2273"/>
                    </a:cubicBezTo>
                    <a:cubicBezTo>
                      <a:pt x="1390" y="2324"/>
                      <a:pt x="1442" y="2356"/>
                      <a:pt x="1494" y="2356"/>
                    </a:cubicBezTo>
                    <a:cubicBezTo>
                      <a:pt x="1525" y="2356"/>
                      <a:pt x="1556" y="2345"/>
                      <a:pt x="1577" y="2314"/>
                    </a:cubicBezTo>
                    <a:cubicBezTo>
                      <a:pt x="1598" y="2294"/>
                      <a:pt x="1618" y="2262"/>
                      <a:pt x="1608" y="2231"/>
                    </a:cubicBezTo>
                    <a:cubicBezTo>
                      <a:pt x="1577" y="2003"/>
                      <a:pt x="1504" y="1775"/>
                      <a:pt x="1400" y="1567"/>
                    </a:cubicBezTo>
                    <a:cubicBezTo>
                      <a:pt x="1349" y="1453"/>
                      <a:pt x="1296" y="1360"/>
                      <a:pt x="1234" y="1256"/>
                    </a:cubicBezTo>
                    <a:cubicBezTo>
                      <a:pt x="1183" y="1153"/>
                      <a:pt x="1110" y="1049"/>
                      <a:pt x="1047" y="955"/>
                    </a:cubicBezTo>
                    <a:cubicBezTo>
                      <a:pt x="985" y="862"/>
                      <a:pt x="902" y="779"/>
                      <a:pt x="830" y="696"/>
                    </a:cubicBezTo>
                    <a:cubicBezTo>
                      <a:pt x="757" y="602"/>
                      <a:pt x="685" y="519"/>
                      <a:pt x="602" y="447"/>
                    </a:cubicBezTo>
                    <a:cubicBezTo>
                      <a:pt x="519" y="364"/>
                      <a:pt x="436" y="291"/>
                      <a:pt x="342" y="219"/>
                    </a:cubicBezTo>
                    <a:cubicBezTo>
                      <a:pt x="249" y="136"/>
                      <a:pt x="155" y="74"/>
                      <a:pt x="6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17"/>
              <p:cNvSpPr/>
              <p:nvPr/>
            </p:nvSpPr>
            <p:spPr>
              <a:xfrm>
                <a:off x="4025338" y="3372125"/>
                <a:ext cx="167772" cy="87962"/>
              </a:xfrm>
              <a:custGeom>
                <a:rect b="b" l="l" r="r" t="t"/>
                <a:pathLst>
                  <a:path extrusionOk="0" h="1349" w="2573">
                    <a:moveTo>
                      <a:pt x="2521" y="0"/>
                    </a:moveTo>
                    <a:cubicBezTo>
                      <a:pt x="2510" y="0"/>
                      <a:pt x="2500" y="0"/>
                      <a:pt x="2500" y="11"/>
                    </a:cubicBezTo>
                    <a:cubicBezTo>
                      <a:pt x="2397" y="94"/>
                      <a:pt x="2303" y="177"/>
                      <a:pt x="2199" y="260"/>
                    </a:cubicBezTo>
                    <a:lnTo>
                      <a:pt x="2189" y="260"/>
                    </a:lnTo>
                    <a:cubicBezTo>
                      <a:pt x="2075" y="343"/>
                      <a:pt x="1950" y="426"/>
                      <a:pt x="1826" y="498"/>
                    </a:cubicBezTo>
                    <a:cubicBezTo>
                      <a:pt x="1701" y="571"/>
                      <a:pt x="1577" y="633"/>
                      <a:pt x="1442" y="696"/>
                    </a:cubicBezTo>
                    <a:lnTo>
                      <a:pt x="1432" y="696"/>
                    </a:lnTo>
                    <a:cubicBezTo>
                      <a:pt x="1380" y="716"/>
                      <a:pt x="1318" y="747"/>
                      <a:pt x="1266" y="768"/>
                    </a:cubicBezTo>
                    <a:cubicBezTo>
                      <a:pt x="1090" y="841"/>
                      <a:pt x="903" y="903"/>
                      <a:pt x="716" y="954"/>
                    </a:cubicBezTo>
                    <a:cubicBezTo>
                      <a:pt x="622" y="986"/>
                      <a:pt x="519" y="1007"/>
                      <a:pt x="415" y="1027"/>
                    </a:cubicBezTo>
                    <a:cubicBezTo>
                      <a:pt x="311" y="1058"/>
                      <a:pt x="218" y="1079"/>
                      <a:pt x="115" y="1100"/>
                    </a:cubicBezTo>
                    <a:cubicBezTo>
                      <a:pt x="42" y="1110"/>
                      <a:pt x="0" y="1183"/>
                      <a:pt x="21" y="1256"/>
                    </a:cubicBezTo>
                    <a:cubicBezTo>
                      <a:pt x="32" y="1286"/>
                      <a:pt x="52" y="1318"/>
                      <a:pt x="83" y="1328"/>
                    </a:cubicBezTo>
                    <a:cubicBezTo>
                      <a:pt x="115" y="1349"/>
                      <a:pt x="135" y="1349"/>
                      <a:pt x="177" y="1349"/>
                    </a:cubicBezTo>
                    <a:cubicBezTo>
                      <a:pt x="394" y="1318"/>
                      <a:pt x="613" y="1245"/>
                      <a:pt x="820" y="1173"/>
                    </a:cubicBezTo>
                    <a:cubicBezTo>
                      <a:pt x="924" y="1131"/>
                      <a:pt x="1027" y="1090"/>
                      <a:pt x="1131" y="1037"/>
                    </a:cubicBezTo>
                    <a:cubicBezTo>
                      <a:pt x="1245" y="996"/>
                      <a:pt x="1349" y="934"/>
                      <a:pt x="1452" y="871"/>
                    </a:cubicBezTo>
                    <a:cubicBezTo>
                      <a:pt x="1494" y="851"/>
                      <a:pt x="1535" y="820"/>
                      <a:pt x="1588" y="789"/>
                    </a:cubicBezTo>
                    <a:cubicBezTo>
                      <a:pt x="1629" y="758"/>
                      <a:pt x="1681" y="737"/>
                      <a:pt x="1733" y="696"/>
                    </a:cubicBezTo>
                    <a:cubicBezTo>
                      <a:pt x="1837" y="633"/>
                      <a:pt x="1929" y="571"/>
                      <a:pt x="2033" y="498"/>
                    </a:cubicBezTo>
                    <a:cubicBezTo>
                      <a:pt x="2210" y="364"/>
                      <a:pt x="2386" y="218"/>
                      <a:pt x="2552" y="62"/>
                    </a:cubicBezTo>
                    <a:cubicBezTo>
                      <a:pt x="2573" y="52"/>
                      <a:pt x="2573" y="21"/>
                      <a:pt x="2552" y="11"/>
                    </a:cubicBezTo>
                    <a:cubicBezTo>
                      <a:pt x="2542" y="0"/>
                      <a:pt x="2531" y="0"/>
                      <a:pt x="2521"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7"/>
              <p:cNvSpPr/>
              <p:nvPr/>
            </p:nvSpPr>
            <p:spPr>
              <a:xfrm>
                <a:off x="4088261" y="3422138"/>
                <a:ext cx="117760" cy="56272"/>
              </a:xfrm>
              <a:custGeom>
                <a:rect b="b" l="l" r="r" t="t"/>
                <a:pathLst>
                  <a:path extrusionOk="0" h="863" w="1806">
                    <a:moveTo>
                      <a:pt x="1774" y="1"/>
                    </a:moveTo>
                    <a:cubicBezTo>
                      <a:pt x="1764" y="1"/>
                      <a:pt x="1753" y="1"/>
                      <a:pt x="1743" y="12"/>
                    </a:cubicBezTo>
                    <a:cubicBezTo>
                      <a:pt x="1732" y="22"/>
                      <a:pt x="1711" y="32"/>
                      <a:pt x="1691" y="53"/>
                    </a:cubicBezTo>
                    <a:lnTo>
                      <a:pt x="1701" y="42"/>
                    </a:lnTo>
                    <a:lnTo>
                      <a:pt x="1701" y="42"/>
                    </a:lnTo>
                    <a:cubicBezTo>
                      <a:pt x="1577" y="136"/>
                      <a:pt x="1462" y="208"/>
                      <a:pt x="1328" y="281"/>
                    </a:cubicBezTo>
                    <a:cubicBezTo>
                      <a:pt x="1203" y="353"/>
                      <a:pt x="1068" y="416"/>
                      <a:pt x="934" y="468"/>
                    </a:cubicBezTo>
                    <a:lnTo>
                      <a:pt x="923" y="478"/>
                    </a:lnTo>
                    <a:lnTo>
                      <a:pt x="934" y="478"/>
                    </a:lnTo>
                    <a:cubicBezTo>
                      <a:pt x="861" y="499"/>
                      <a:pt x="789" y="519"/>
                      <a:pt x="716" y="551"/>
                    </a:cubicBezTo>
                    <a:cubicBezTo>
                      <a:pt x="653" y="572"/>
                      <a:pt x="581" y="582"/>
                      <a:pt x="498" y="602"/>
                    </a:cubicBezTo>
                    <a:cubicBezTo>
                      <a:pt x="436" y="623"/>
                      <a:pt x="363" y="634"/>
                      <a:pt x="291" y="644"/>
                    </a:cubicBezTo>
                    <a:lnTo>
                      <a:pt x="72" y="675"/>
                    </a:lnTo>
                    <a:cubicBezTo>
                      <a:pt x="52" y="675"/>
                      <a:pt x="42" y="685"/>
                      <a:pt x="31" y="696"/>
                    </a:cubicBezTo>
                    <a:cubicBezTo>
                      <a:pt x="10" y="717"/>
                      <a:pt x="0" y="738"/>
                      <a:pt x="0" y="758"/>
                    </a:cubicBezTo>
                    <a:cubicBezTo>
                      <a:pt x="0" y="789"/>
                      <a:pt x="10" y="810"/>
                      <a:pt x="31" y="831"/>
                    </a:cubicBezTo>
                    <a:cubicBezTo>
                      <a:pt x="42" y="841"/>
                      <a:pt x="72" y="862"/>
                      <a:pt x="93" y="862"/>
                    </a:cubicBezTo>
                    <a:cubicBezTo>
                      <a:pt x="249" y="841"/>
                      <a:pt x="394" y="810"/>
                      <a:pt x="540" y="758"/>
                    </a:cubicBezTo>
                    <a:cubicBezTo>
                      <a:pt x="623" y="738"/>
                      <a:pt x="695" y="706"/>
                      <a:pt x="768" y="675"/>
                    </a:cubicBezTo>
                    <a:cubicBezTo>
                      <a:pt x="851" y="644"/>
                      <a:pt x="923" y="602"/>
                      <a:pt x="996" y="572"/>
                    </a:cubicBezTo>
                    <a:cubicBezTo>
                      <a:pt x="1141" y="499"/>
                      <a:pt x="1276" y="416"/>
                      <a:pt x="1411" y="333"/>
                    </a:cubicBezTo>
                    <a:cubicBezTo>
                      <a:pt x="1545" y="250"/>
                      <a:pt x="1670" y="157"/>
                      <a:pt x="1794" y="53"/>
                    </a:cubicBezTo>
                    <a:cubicBezTo>
                      <a:pt x="1805" y="42"/>
                      <a:pt x="1805" y="22"/>
                      <a:pt x="1794" y="12"/>
                    </a:cubicBezTo>
                    <a:cubicBezTo>
                      <a:pt x="1784" y="1"/>
                      <a:pt x="1774" y="1"/>
                      <a:pt x="1774"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17"/>
              <p:cNvSpPr/>
              <p:nvPr/>
            </p:nvSpPr>
            <p:spPr>
              <a:xfrm>
                <a:off x="4080110" y="3298377"/>
                <a:ext cx="46752" cy="113978"/>
              </a:xfrm>
              <a:custGeom>
                <a:rect b="b" l="l" r="r" t="t"/>
                <a:pathLst>
                  <a:path extrusionOk="0" h="1748" w="717">
                    <a:moveTo>
                      <a:pt x="114" y="1"/>
                    </a:moveTo>
                    <a:cubicBezTo>
                      <a:pt x="52" y="1"/>
                      <a:pt x="1" y="63"/>
                      <a:pt x="21" y="125"/>
                    </a:cubicBezTo>
                    <a:lnTo>
                      <a:pt x="114" y="530"/>
                    </a:lnTo>
                    <a:cubicBezTo>
                      <a:pt x="156" y="665"/>
                      <a:pt x="197" y="799"/>
                      <a:pt x="250" y="934"/>
                    </a:cubicBezTo>
                    <a:cubicBezTo>
                      <a:pt x="353" y="1214"/>
                      <a:pt x="478" y="1463"/>
                      <a:pt x="623" y="1723"/>
                    </a:cubicBezTo>
                    <a:cubicBezTo>
                      <a:pt x="630" y="1738"/>
                      <a:pt x="649" y="1747"/>
                      <a:pt x="667" y="1747"/>
                    </a:cubicBezTo>
                    <a:cubicBezTo>
                      <a:pt x="674" y="1747"/>
                      <a:pt x="680" y="1746"/>
                      <a:pt x="685" y="1744"/>
                    </a:cubicBezTo>
                    <a:cubicBezTo>
                      <a:pt x="706" y="1733"/>
                      <a:pt x="716" y="1702"/>
                      <a:pt x="706" y="1671"/>
                    </a:cubicBezTo>
                    <a:cubicBezTo>
                      <a:pt x="602" y="1495"/>
                      <a:pt x="519" y="1308"/>
                      <a:pt x="446" y="1121"/>
                    </a:cubicBezTo>
                    <a:cubicBezTo>
                      <a:pt x="395" y="976"/>
                      <a:pt x="353" y="820"/>
                      <a:pt x="312" y="675"/>
                    </a:cubicBezTo>
                    <a:cubicBezTo>
                      <a:pt x="270" y="520"/>
                      <a:pt x="239" y="354"/>
                      <a:pt x="218" y="198"/>
                    </a:cubicBezTo>
                    <a:lnTo>
                      <a:pt x="218" y="105"/>
                    </a:lnTo>
                    <a:cubicBezTo>
                      <a:pt x="208" y="73"/>
                      <a:pt x="208" y="52"/>
                      <a:pt x="187" y="32"/>
                    </a:cubicBezTo>
                    <a:cubicBezTo>
                      <a:pt x="167" y="11"/>
                      <a:pt x="146" y="1"/>
                      <a:pt x="114"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7"/>
              <p:cNvSpPr/>
              <p:nvPr/>
            </p:nvSpPr>
            <p:spPr>
              <a:xfrm>
                <a:off x="4036814" y="3340370"/>
                <a:ext cx="41340" cy="92004"/>
              </a:xfrm>
              <a:custGeom>
                <a:rect b="b" l="l" r="r" t="t"/>
                <a:pathLst>
                  <a:path extrusionOk="0" h="1411" w="634">
                    <a:moveTo>
                      <a:pt x="381" y="832"/>
                    </a:moveTo>
                    <a:lnTo>
                      <a:pt x="381" y="832"/>
                    </a:lnTo>
                    <a:cubicBezTo>
                      <a:pt x="382" y="835"/>
                      <a:pt x="383" y="837"/>
                      <a:pt x="384" y="840"/>
                    </a:cubicBezTo>
                    <a:cubicBezTo>
                      <a:pt x="384" y="836"/>
                      <a:pt x="383" y="834"/>
                      <a:pt x="381" y="832"/>
                    </a:cubicBezTo>
                    <a:close/>
                    <a:moveTo>
                      <a:pt x="105" y="0"/>
                    </a:moveTo>
                    <a:cubicBezTo>
                      <a:pt x="94" y="0"/>
                      <a:pt x="94" y="0"/>
                      <a:pt x="84" y="10"/>
                    </a:cubicBezTo>
                    <a:cubicBezTo>
                      <a:pt x="32" y="21"/>
                      <a:pt x="1" y="72"/>
                      <a:pt x="11" y="125"/>
                    </a:cubicBezTo>
                    <a:cubicBezTo>
                      <a:pt x="52" y="342"/>
                      <a:pt x="115" y="560"/>
                      <a:pt x="198" y="768"/>
                    </a:cubicBezTo>
                    <a:cubicBezTo>
                      <a:pt x="239" y="871"/>
                      <a:pt x="291" y="964"/>
                      <a:pt x="343" y="1068"/>
                    </a:cubicBezTo>
                    <a:cubicBezTo>
                      <a:pt x="395" y="1172"/>
                      <a:pt x="457" y="1276"/>
                      <a:pt x="520" y="1379"/>
                    </a:cubicBezTo>
                    <a:cubicBezTo>
                      <a:pt x="533" y="1400"/>
                      <a:pt x="550" y="1411"/>
                      <a:pt x="567" y="1411"/>
                    </a:cubicBezTo>
                    <a:cubicBezTo>
                      <a:pt x="576" y="1411"/>
                      <a:pt x="584" y="1407"/>
                      <a:pt x="592" y="1400"/>
                    </a:cubicBezTo>
                    <a:cubicBezTo>
                      <a:pt x="623" y="1390"/>
                      <a:pt x="633" y="1358"/>
                      <a:pt x="612" y="1328"/>
                    </a:cubicBezTo>
                    <a:cubicBezTo>
                      <a:pt x="521" y="1175"/>
                      <a:pt x="449" y="1002"/>
                      <a:pt x="378" y="829"/>
                    </a:cubicBezTo>
                    <a:lnTo>
                      <a:pt x="378" y="829"/>
                    </a:lnTo>
                    <a:cubicBezTo>
                      <a:pt x="379" y="830"/>
                      <a:pt x="380" y="831"/>
                      <a:pt x="381" y="832"/>
                    </a:cubicBezTo>
                    <a:lnTo>
                      <a:pt x="381" y="832"/>
                    </a:lnTo>
                    <a:cubicBezTo>
                      <a:pt x="341" y="721"/>
                      <a:pt x="301" y="599"/>
                      <a:pt x="271" y="487"/>
                    </a:cubicBezTo>
                    <a:cubicBezTo>
                      <a:pt x="239" y="353"/>
                      <a:pt x="218" y="217"/>
                      <a:pt x="198" y="83"/>
                    </a:cubicBezTo>
                    <a:cubicBezTo>
                      <a:pt x="198" y="51"/>
                      <a:pt x="177" y="31"/>
                      <a:pt x="156" y="21"/>
                    </a:cubicBezTo>
                    <a:cubicBezTo>
                      <a:pt x="135" y="10"/>
                      <a:pt x="125" y="0"/>
                      <a:pt x="105"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17"/>
              <p:cNvSpPr/>
              <p:nvPr/>
            </p:nvSpPr>
            <p:spPr>
              <a:xfrm>
                <a:off x="3984062" y="3202328"/>
                <a:ext cx="28495" cy="93439"/>
              </a:xfrm>
              <a:custGeom>
                <a:rect b="b" l="l" r="r" t="t"/>
                <a:pathLst>
                  <a:path extrusionOk="0" h="1433" w="437">
                    <a:moveTo>
                      <a:pt x="52" y="1"/>
                    </a:moveTo>
                    <a:cubicBezTo>
                      <a:pt x="31" y="1"/>
                      <a:pt x="11" y="22"/>
                      <a:pt x="11" y="32"/>
                    </a:cubicBezTo>
                    <a:cubicBezTo>
                      <a:pt x="11" y="156"/>
                      <a:pt x="1" y="271"/>
                      <a:pt x="1" y="395"/>
                    </a:cubicBezTo>
                    <a:cubicBezTo>
                      <a:pt x="1" y="509"/>
                      <a:pt x="11" y="623"/>
                      <a:pt x="31" y="727"/>
                    </a:cubicBezTo>
                    <a:cubicBezTo>
                      <a:pt x="42" y="841"/>
                      <a:pt x="73" y="955"/>
                      <a:pt x="114" y="1059"/>
                    </a:cubicBezTo>
                    <a:cubicBezTo>
                      <a:pt x="156" y="1173"/>
                      <a:pt x="197" y="1287"/>
                      <a:pt x="270" y="1391"/>
                    </a:cubicBezTo>
                    <a:cubicBezTo>
                      <a:pt x="280" y="1412"/>
                      <a:pt x="291" y="1422"/>
                      <a:pt x="312" y="1432"/>
                    </a:cubicBezTo>
                    <a:cubicBezTo>
                      <a:pt x="333" y="1432"/>
                      <a:pt x="363" y="1432"/>
                      <a:pt x="384" y="1422"/>
                    </a:cubicBezTo>
                    <a:cubicBezTo>
                      <a:pt x="426" y="1401"/>
                      <a:pt x="436" y="1349"/>
                      <a:pt x="416" y="1308"/>
                    </a:cubicBezTo>
                    <a:cubicBezTo>
                      <a:pt x="343" y="1173"/>
                      <a:pt x="270" y="1048"/>
                      <a:pt x="218" y="903"/>
                    </a:cubicBezTo>
                    <a:lnTo>
                      <a:pt x="218" y="914"/>
                    </a:lnTo>
                    <a:cubicBezTo>
                      <a:pt x="156" y="737"/>
                      <a:pt x="114" y="561"/>
                      <a:pt x="94" y="374"/>
                    </a:cubicBezTo>
                    <a:lnTo>
                      <a:pt x="94" y="364"/>
                    </a:lnTo>
                    <a:cubicBezTo>
                      <a:pt x="84" y="260"/>
                      <a:pt x="84" y="146"/>
                      <a:pt x="84" y="42"/>
                    </a:cubicBezTo>
                    <a:cubicBezTo>
                      <a:pt x="84" y="22"/>
                      <a:pt x="73" y="1"/>
                      <a:pt x="5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17"/>
              <p:cNvSpPr/>
              <p:nvPr/>
            </p:nvSpPr>
            <p:spPr>
              <a:xfrm>
                <a:off x="4011775" y="3174616"/>
                <a:ext cx="27125" cy="97742"/>
              </a:xfrm>
              <a:custGeom>
                <a:rect b="b" l="l" r="r" t="t"/>
                <a:pathLst>
                  <a:path extrusionOk="0" h="1499" w="416">
                    <a:moveTo>
                      <a:pt x="104" y="0"/>
                    </a:moveTo>
                    <a:cubicBezTo>
                      <a:pt x="63" y="0"/>
                      <a:pt x="32" y="32"/>
                      <a:pt x="32" y="73"/>
                    </a:cubicBezTo>
                    <a:cubicBezTo>
                      <a:pt x="21" y="187"/>
                      <a:pt x="11" y="311"/>
                      <a:pt x="11" y="426"/>
                    </a:cubicBezTo>
                    <a:cubicBezTo>
                      <a:pt x="1" y="540"/>
                      <a:pt x="11" y="654"/>
                      <a:pt x="21" y="768"/>
                    </a:cubicBezTo>
                    <a:cubicBezTo>
                      <a:pt x="32" y="892"/>
                      <a:pt x="53" y="1007"/>
                      <a:pt x="84" y="1111"/>
                    </a:cubicBezTo>
                    <a:cubicBezTo>
                      <a:pt x="115" y="1224"/>
                      <a:pt x="157" y="1339"/>
                      <a:pt x="219" y="1442"/>
                    </a:cubicBezTo>
                    <a:cubicBezTo>
                      <a:pt x="240" y="1478"/>
                      <a:pt x="275" y="1498"/>
                      <a:pt x="312" y="1498"/>
                    </a:cubicBezTo>
                    <a:cubicBezTo>
                      <a:pt x="330" y="1498"/>
                      <a:pt x="347" y="1494"/>
                      <a:pt x="364" y="1484"/>
                    </a:cubicBezTo>
                    <a:cubicBezTo>
                      <a:pt x="385" y="1473"/>
                      <a:pt x="406" y="1452"/>
                      <a:pt x="406" y="1422"/>
                    </a:cubicBezTo>
                    <a:cubicBezTo>
                      <a:pt x="416" y="1401"/>
                      <a:pt x="416" y="1369"/>
                      <a:pt x="406" y="1349"/>
                    </a:cubicBezTo>
                    <a:cubicBezTo>
                      <a:pt x="364" y="1266"/>
                      <a:pt x="333" y="1194"/>
                      <a:pt x="302" y="1111"/>
                    </a:cubicBezTo>
                    <a:cubicBezTo>
                      <a:pt x="229" y="934"/>
                      <a:pt x="187" y="747"/>
                      <a:pt x="167" y="560"/>
                    </a:cubicBezTo>
                    <a:lnTo>
                      <a:pt x="167" y="550"/>
                    </a:lnTo>
                    <a:cubicBezTo>
                      <a:pt x="157" y="394"/>
                      <a:pt x="157" y="239"/>
                      <a:pt x="177" y="73"/>
                    </a:cubicBezTo>
                    <a:cubicBezTo>
                      <a:pt x="177" y="42"/>
                      <a:pt x="146" y="0"/>
                      <a:pt x="104"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17"/>
              <p:cNvSpPr/>
              <p:nvPr/>
            </p:nvSpPr>
            <p:spPr>
              <a:xfrm>
                <a:off x="4077437" y="2473846"/>
                <a:ext cx="168425" cy="165099"/>
              </a:xfrm>
              <a:custGeom>
                <a:rect b="b" l="l" r="r" t="t"/>
                <a:pathLst>
                  <a:path extrusionOk="0" h="2532" w="2583">
                    <a:moveTo>
                      <a:pt x="1151" y="1"/>
                    </a:moveTo>
                    <a:cubicBezTo>
                      <a:pt x="1006" y="21"/>
                      <a:pt x="882" y="84"/>
                      <a:pt x="778" y="177"/>
                    </a:cubicBezTo>
                    <a:cubicBezTo>
                      <a:pt x="726" y="229"/>
                      <a:pt x="695" y="302"/>
                      <a:pt x="674" y="374"/>
                    </a:cubicBezTo>
                    <a:cubicBezTo>
                      <a:pt x="664" y="406"/>
                      <a:pt x="664" y="426"/>
                      <a:pt x="664" y="457"/>
                    </a:cubicBezTo>
                    <a:cubicBezTo>
                      <a:pt x="623" y="457"/>
                      <a:pt x="591" y="468"/>
                      <a:pt x="560" y="478"/>
                    </a:cubicBezTo>
                    <a:lnTo>
                      <a:pt x="560" y="489"/>
                    </a:lnTo>
                    <a:lnTo>
                      <a:pt x="560" y="499"/>
                    </a:lnTo>
                    <a:cubicBezTo>
                      <a:pt x="570" y="499"/>
                      <a:pt x="570" y="509"/>
                      <a:pt x="581" y="509"/>
                    </a:cubicBezTo>
                    <a:lnTo>
                      <a:pt x="591" y="519"/>
                    </a:lnTo>
                    <a:lnTo>
                      <a:pt x="602" y="530"/>
                    </a:lnTo>
                    <a:lnTo>
                      <a:pt x="612" y="540"/>
                    </a:lnTo>
                    <a:lnTo>
                      <a:pt x="612" y="561"/>
                    </a:lnTo>
                    <a:lnTo>
                      <a:pt x="612" y="572"/>
                    </a:lnTo>
                    <a:cubicBezTo>
                      <a:pt x="591" y="613"/>
                      <a:pt x="560" y="644"/>
                      <a:pt x="540" y="685"/>
                    </a:cubicBezTo>
                    <a:cubicBezTo>
                      <a:pt x="540" y="748"/>
                      <a:pt x="529" y="821"/>
                      <a:pt x="467" y="841"/>
                    </a:cubicBezTo>
                    <a:cubicBezTo>
                      <a:pt x="457" y="841"/>
                      <a:pt x="436" y="851"/>
                      <a:pt x="425" y="851"/>
                    </a:cubicBezTo>
                    <a:cubicBezTo>
                      <a:pt x="425" y="851"/>
                      <a:pt x="415" y="862"/>
                      <a:pt x="404" y="862"/>
                    </a:cubicBezTo>
                    <a:cubicBezTo>
                      <a:pt x="363" y="872"/>
                      <a:pt x="321" y="883"/>
                      <a:pt x="270" y="904"/>
                    </a:cubicBezTo>
                    <a:cubicBezTo>
                      <a:pt x="259" y="904"/>
                      <a:pt x="249" y="904"/>
                      <a:pt x="238" y="914"/>
                    </a:cubicBezTo>
                    <a:cubicBezTo>
                      <a:pt x="218" y="924"/>
                      <a:pt x="208" y="934"/>
                      <a:pt x="187" y="945"/>
                    </a:cubicBezTo>
                    <a:lnTo>
                      <a:pt x="187" y="955"/>
                    </a:lnTo>
                    <a:lnTo>
                      <a:pt x="176" y="955"/>
                    </a:lnTo>
                    <a:cubicBezTo>
                      <a:pt x="166" y="966"/>
                      <a:pt x="155" y="976"/>
                      <a:pt x="145" y="997"/>
                    </a:cubicBezTo>
                    <a:cubicBezTo>
                      <a:pt x="114" y="1017"/>
                      <a:pt x="104" y="1038"/>
                      <a:pt x="83" y="1070"/>
                    </a:cubicBezTo>
                    <a:cubicBezTo>
                      <a:pt x="62" y="1100"/>
                      <a:pt x="42" y="1132"/>
                      <a:pt x="31" y="1163"/>
                    </a:cubicBezTo>
                    <a:cubicBezTo>
                      <a:pt x="21" y="1173"/>
                      <a:pt x="21" y="1183"/>
                      <a:pt x="21" y="1194"/>
                    </a:cubicBezTo>
                    <a:cubicBezTo>
                      <a:pt x="10" y="1236"/>
                      <a:pt x="10" y="1287"/>
                      <a:pt x="0" y="1328"/>
                    </a:cubicBezTo>
                    <a:lnTo>
                      <a:pt x="0" y="1630"/>
                    </a:lnTo>
                    <a:cubicBezTo>
                      <a:pt x="42" y="1713"/>
                      <a:pt x="93" y="1806"/>
                      <a:pt x="166" y="1889"/>
                    </a:cubicBezTo>
                    <a:cubicBezTo>
                      <a:pt x="270" y="2034"/>
                      <a:pt x="394" y="2169"/>
                      <a:pt x="540" y="2273"/>
                    </a:cubicBezTo>
                    <a:cubicBezTo>
                      <a:pt x="643" y="2366"/>
                      <a:pt x="747" y="2418"/>
                      <a:pt x="840" y="2460"/>
                    </a:cubicBezTo>
                    <a:cubicBezTo>
                      <a:pt x="955" y="2511"/>
                      <a:pt x="1048" y="2532"/>
                      <a:pt x="1151" y="2532"/>
                    </a:cubicBezTo>
                    <a:cubicBezTo>
                      <a:pt x="1204" y="2532"/>
                      <a:pt x="1255" y="2522"/>
                      <a:pt x="1296" y="2511"/>
                    </a:cubicBezTo>
                    <a:cubicBezTo>
                      <a:pt x="1349" y="2490"/>
                      <a:pt x="1400" y="2470"/>
                      <a:pt x="1452" y="2428"/>
                    </a:cubicBezTo>
                    <a:cubicBezTo>
                      <a:pt x="1515" y="2366"/>
                      <a:pt x="1577" y="2294"/>
                      <a:pt x="1618" y="2190"/>
                    </a:cubicBezTo>
                    <a:cubicBezTo>
                      <a:pt x="1691" y="2190"/>
                      <a:pt x="1774" y="2169"/>
                      <a:pt x="1857" y="2128"/>
                    </a:cubicBezTo>
                    <a:cubicBezTo>
                      <a:pt x="1898" y="2107"/>
                      <a:pt x="1940" y="2086"/>
                      <a:pt x="1981" y="2045"/>
                    </a:cubicBezTo>
                    <a:cubicBezTo>
                      <a:pt x="2023" y="2024"/>
                      <a:pt x="2054" y="1982"/>
                      <a:pt x="2085" y="1930"/>
                    </a:cubicBezTo>
                    <a:cubicBezTo>
                      <a:pt x="2106" y="1899"/>
                      <a:pt x="2126" y="1858"/>
                      <a:pt x="2137" y="1816"/>
                    </a:cubicBezTo>
                    <a:cubicBezTo>
                      <a:pt x="2147" y="1785"/>
                      <a:pt x="2158" y="1733"/>
                      <a:pt x="2147" y="1681"/>
                    </a:cubicBezTo>
                    <a:cubicBezTo>
                      <a:pt x="2147" y="1630"/>
                      <a:pt x="2126" y="1588"/>
                      <a:pt x="2116" y="1547"/>
                    </a:cubicBezTo>
                    <a:lnTo>
                      <a:pt x="2116" y="1547"/>
                    </a:lnTo>
                    <a:cubicBezTo>
                      <a:pt x="2147" y="1557"/>
                      <a:pt x="2179" y="1567"/>
                      <a:pt x="2209" y="1567"/>
                    </a:cubicBezTo>
                    <a:lnTo>
                      <a:pt x="2241" y="1567"/>
                    </a:lnTo>
                    <a:cubicBezTo>
                      <a:pt x="2282" y="1557"/>
                      <a:pt x="2324" y="1547"/>
                      <a:pt x="2375" y="1536"/>
                    </a:cubicBezTo>
                    <a:cubicBezTo>
                      <a:pt x="2437" y="1505"/>
                      <a:pt x="2500" y="1453"/>
                      <a:pt x="2531" y="1381"/>
                    </a:cubicBezTo>
                    <a:cubicBezTo>
                      <a:pt x="2573" y="1298"/>
                      <a:pt x="2583" y="1204"/>
                      <a:pt x="2573" y="1080"/>
                    </a:cubicBezTo>
                    <a:cubicBezTo>
                      <a:pt x="2573" y="1017"/>
                      <a:pt x="2562" y="966"/>
                      <a:pt x="2552" y="924"/>
                    </a:cubicBezTo>
                    <a:cubicBezTo>
                      <a:pt x="2531" y="872"/>
                      <a:pt x="2511" y="821"/>
                      <a:pt x="2479" y="758"/>
                    </a:cubicBezTo>
                    <a:cubicBezTo>
                      <a:pt x="2417" y="665"/>
                      <a:pt x="2345" y="561"/>
                      <a:pt x="2230" y="468"/>
                    </a:cubicBezTo>
                    <a:cubicBezTo>
                      <a:pt x="2126" y="374"/>
                      <a:pt x="2013" y="291"/>
                      <a:pt x="1888" y="219"/>
                    </a:cubicBezTo>
                    <a:cubicBezTo>
                      <a:pt x="1774" y="146"/>
                      <a:pt x="1639" y="94"/>
                      <a:pt x="1515" y="53"/>
                    </a:cubicBezTo>
                    <a:cubicBezTo>
                      <a:pt x="1400" y="21"/>
                      <a:pt x="1307" y="1"/>
                      <a:pt x="1213" y="1"/>
                    </a:cubicBez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17"/>
              <p:cNvSpPr/>
              <p:nvPr/>
            </p:nvSpPr>
            <p:spPr>
              <a:xfrm>
                <a:off x="4089565" y="2536118"/>
                <a:ext cx="65" cy="65"/>
              </a:xfrm>
              <a:custGeom>
                <a:rect b="b" l="l" r="r" t="t"/>
                <a:pathLst>
                  <a:path extrusionOk="0" h="1" w="1">
                    <a:moveTo>
                      <a:pt x="1" y="0"/>
                    </a:move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17"/>
              <p:cNvSpPr/>
              <p:nvPr/>
            </p:nvSpPr>
            <p:spPr>
              <a:xfrm>
                <a:off x="4156532" y="2510362"/>
                <a:ext cx="61619" cy="68400"/>
              </a:xfrm>
              <a:custGeom>
                <a:rect b="b" l="l" r="r" t="t"/>
                <a:pathLst>
                  <a:path extrusionOk="0" h="1049" w="945">
                    <a:moveTo>
                      <a:pt x="42" y="1"/>
                    </a:moveTo>
                    <a:cubicBezTo>
                      <a:pt x="21" y="1"/>
                      <a:pt x="0" y="12"/>
                      <a:pt x="0" y="32"/>
                    </a:cubicBezTo>
                    <a:cubicBezTo>
                      <a:pt x="11" y="136"/>
                      <a:pt x="32" y="250"/>
                      <a:pt x="74" y="344"/>
                    </a:cubicBezTo>
                    <a:cubicBezTo>
                      <a:pt x="125" y="468"/>
                      <a:pt x="187" y="582"/>
                      <a:pt x="270" y="676"/>
                    </a:cubicBezTo>
                    <a:cubicBezTo>
                      <a:pt x="302" y="727"/>
                      <a:pt x="343" y="779"/>
                      <a:pt x="395" y="821"/>
                    </a:cubicBezTo>
                    <a:cubicBezTo>
                      <a:pt x="436" y="862"/>
                      <a:pt x="488" y="904"/>
                      <a:pt x="540" y="934"/>
                    </a:cubicBezTo>
                    <a:cubicBezTo>
                      <a:pt x="581" y="966"/>
                      <a:pt x="644" y="997"/>
                      <a:pt x="696" y="1017"/>
                    </a:cubicBezTo>
                    <a:cubicBezTo>
                      <a:pt x="747" y="1038"/>
                      <a:pt x="810" y="1049"/>
                      <a:pt x="872" y="1049"/>
                    </a:cubicBezTo>
                    <a:cubicBezTo>
                      <a:pt x="903" y="1049"/>
                      <a:pt x="924" y="1028"/>
                      <a:pt x="934" y="997"/>
                    </a:cubicBezTo>
                    <a:cubicBezTo>
                      <a:pt x="945" y="966"/>
                      <a:pt x="924" y="924"/>
                      <a:pt x="893" y="914"/>
                    </a:cubicBezTo>
                    <a:lnTo>
                      <a:pt x="800" y="883"/>
                    </a:lnTo>
                    <a:cubicBezTo>
                      <a:pt x="706" y="841"/>
                      <a:pt x="602" y="779"/>
                      <a:pt x="519" y="717"/>
                    </a:cubicBezTo>
                    <a:cubicBezTo>
                      <a:pt x="468" y="676"/>
                      <a:pt x="415" y="634"/>
                      <a:pt x="374" y="593"/>
                    </a:cubicBezTo>
                    <a:cubicBezTo>
                      <a:pt x="332" y="551"/>
                      <a:pt x="291" y="510"/>
                      <a:pt x="260" y="468"/>
                    </a:cubicBezTo>
                    <a:cubicBezTo>
                      <a:pt x="229" y="427"/>
                      <a:pt x="208" y="395"/>
                      <a:pt x="187" y="364"/>
                    </a:cubicBezTo>
                    <a:cubicBezTo>
                      <a:pt x="156" y="323"/>
                      <a:pt x="136" y="281"/>
                      <a:pt x="125" y="229"/>
                    </a:cubicBezTo>
                    <a:lnTo>
                      <a:pt x="125" y="240"/>
                    </a:lnTo>
                    <a:cubicBezTo>
                      <a:pt x="104" y="188"/>
                      <a:pt x="83" y="136"/>
                      <a:pt x="83" y="84"/>
                    </a:cubicBezTo>
                    <a:lnTo>
                      <a:pt x="83" y="95"/>
                    </a:lnTo>
                    <a:cubicBezTo>
                      <a:pt x="74" y="74"/>
                      <a:pt x="74" y="53"/>
                      <a:pt x="74" y="32"/>
                    </a:cubicBezTo>
                    <a:cubicBezTo>
                      <a:pt x="74" y="12"/>
                      <a:pt x="63" y="1"/>
                      <a:pt x="42" y="1"/>
                    </a:cubicBez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7"/>
              <p:cNvSpPr/>
              <p:nvPr/>
            </p:nvSpPr>
            <p:spPr>
              <a:xfrm>
                <a:off x="4108540" y="2508406"/>
                <a:ext cx="79159" cy="110262"/>
              </a:xfrm>
              <a:custGeom>
                <a:rect b="b" l="l" r="r" t="t"/>
                <a:pathLst>
                  <a:path extrusionOk="0" h="1691" w="1214">
                    <a:moveTo>
                      <a:pt x="218" y="0"/>
                    </a:moveTo>
                    <a:cubicBezTo>
                      <a:pt x="208" y="0"/>
                      <a:pt x="197" y="10"/>
                      <a:pt x="187" y="21"/>
                    </a:cubicBezTo>
                    <a:cubicBezTo>
                      <a:pt x="156" y="52"/>
                      <a:pt x="125" y="83"/>
                      <a:pt x="104" y="114"/>
                    </a:cubicBezTo>
                    <a:cubicBezTo>
                      <a:pt x="83" y="135"/>
                      <a:pt x="73" y="155"/>
                      <a:pt x="63" y="176"/>
                    </a:cubicBezTo>
                    <a:cubicBezTo>
                      <a:pt x="63" y="218"/>
                      <a:pt x="52" y="259"/>
                      <a:pt x="21" y="291"/>
                    </a:cubicBezTo>
                    <a:cubicBezTo>
                      <a:pt x="0" y="353"/>
                      <a:pt x="0" y="425"/>
                      <a:pt x="10" y="487"/>
                    </a:cubicBezTo>
                    <a:cubicBezTo>
                      <a:pt x="10" y="581"/>
                      <a:pt x="42" y="674"/>
                      <a:pt x="73" y="757"/>
                    </a:cubicBezTo>
                    <a:cubicBezTo>
                      <a:pt x="104" y="861"/>
                      <a:pt x="156" y="954"/>
                      <a:pt x="218" y="1047"/>
                    </a:cubicBezTo>
                    <a:cubicBezTo>
                      <a:pt x="332" y="1224"/>
                      <a:pt x="488" y="1379"/>
                      <a:pt x="653" y="1504"/>
                    </a:cubicBezTo>
                    <a:cubicBezTo>
                      <a:pt x="727" y="1566"/>
                      <a:pt x="810" y="1608"/>
                      <a:pt x="892" y="1649"/>
                    </a:cubicBezTo>
                    <a:lnTo>
                      <a:pt x="1017" y="1681"/>
                    </a:lnTo>
                    <a:cubicBezTo>
                      <a:pt x="1038" y="1691"/>
                      <a:pt x="1058" y="1691"/>
                      <a:pt x="1079" y="1691"/>
                    </a:cubicBezTo>
                    <a:lnTo>
                      <a:pt x="1151" y="1691"/>
                    </a:lnTo>
                    <a:cubicBezTo>
                      <a:pt x="1183" y="1691"/>
                      <a:pt x="1214" y="1670"/>
                      <a:pt x="1214" y="1639"/>
                    </a:cubicBezTo>
                    <a:cubicBezTo>
                      <a:pt x="1214" y="1603"/>
                      <a:pt x="1191" y="1575"/>
                      <a:pt x="1164" y="1575"/>
                    </a:cubicBezTo>
                    <a:cubicBezTo>
                      <a:pt x="1160" y="1575"/>
                      <a:pt x="1156" y="1575"/>
                      <a:pt x="1151" y="1577"/>
                    </a:cubicBezTo>
                    <a:cubicBezTo>
                      <a:pt x="1121" y="1577"/>
                      <a:pt x="1089" y="1566"/>
                      <a:pt x="1058" y="1566"/>
                    </a:cubicBezTo>
                    <a:cubicBezTo>
                      <a:pt x="1006" y="1556"/>
                      <a:pt x="955" y="1545"/>
                      <a:pt x="902" y="1525"/>
                    </a:cubicBezTo>
                    <a:lnTo>
                      <a:pt x="923" y="1525"/>
                    </a:lnTo>
                    <a:cubicBezTo>
                      <a:pt x="830" y="1494"/>
                      <a:pt x="747" y="1442"/>
                      <a:pt x="674" y="1379"/>
                    </a:cubicBezTo>
                    <a:lnTo>
                      <a:pt x="664" y="1379"/>
                    </a:lnTo>
                    <a:cubicBezTo>
                      <a:pt x="561" y="1286"/>
                      <a:pt x="467" y="1193"/>
                      <a:pt x="374" y="1089"/>
                    </a:cubicBezTo>
                    <a:lnTo>
                      <a:pt x="374" y="1079"/>
                    </a:lnTo>
                    <a:cubicBezTo>
                      <a:pt x="301" y="975"/>
                      <a:pt x="229" y="871"/>
                      <a:pt x="176" y="757"/>
                    </a:cubicBezTo>
                    <a:lnTo>
                      <a:pt x="176" y="747"/>
                    </a:lnTo>
                    <a:cubicBezTo>
                      <a:pt x="146" y="674"/>
                      <a:pt x="125" y="602"/>
                      <a:pt x="114" y="529"/>
                    </a:cubicBezTo>
                    <a:cubicBezTo>
                      <a:pt x="104" y="477"/>
                      <a:pt x="104" y="415"/>
                      <a:pt x="114" y="363"/>
                    </a:cubicBezTo>
                    <a:cubicBezTo>
                      <a:pt x="114" y="321"/>
                      <a:pt x="125" y="291"/>
                      <a:pt x="135" y="249"/>
                    </a:cubicBezTo>
                    <a:lnTo>
                      <a:pt x="146" y="249"/>
                    </a:lnTo>
                    <a:cubicBezTo>
                      <a:pt x="156" y="218"/>
                      <a:pt x="176" y="187"/>
                      <a:pt x="197" y="155"/>
                    </a:cubicBezTo>
                    <a:lnTo>
                      <a:pt x="259" y="93"/>
                    </a:lnTo>
                    <a:cubicBezTo>
                      <a:pt x="280" y="72"/>
                      <a:pt x="280" y="42"/>
                      <a:pt x="259" y="21"/>
                    </a:cubicBezTo>
                    <a:cubicBezTo>
                      <a:pt x="249" y="10"/>
                      <a:pt x="239" y="0"/>
                      <a:pt x="218" y="0"/>
                    </a:cubicBez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17"/>
              <p:cNvSpPr/>
              <p:nvPr/>
            </p:nvSpPr>
            <p:spPr>
              <a:xfrm>
                <a:off x="4117278" y="2524642"/>
                <a:ext cx="65" cy="65"/>
              </a:xfrm>
              <a:custGeom>
                <a:rect b="b" l="l" r="r" t="t"/>
                <a:pathLst>
                  <a:path extrusionOk="0" h="1" w="1">
                    <a:moveTo>
                      <a:pt x="1" y="0"/>
                    </a:move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7"/>
              <p:cNvSpPr/>
              <p:nvPr/>
            </p:nvSpPr>
            <p:spPr>
              <a:xfrm>
                <a:off x="4152489" y="2598325"/>
                <a:ext cx="65" cy="65"/>
              </a:xfrm>
              <a:custGeom>
                <a:rect b="b" l="l" r="r" t="t"/>
                <a:pathLst>
                  <a:path extrusionOk="0" h="1" w="1">
                    <a:moveTo>
                      <a:pt x="0" y="0"/>
                    </a:moveTo>
                    <a:lnTo>
                      <a:pt x="0" y="0"/>
                    </a:ln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17"/>
              <p:cNvSpPr/>
              <p:nvPr/>
            </p:nvSpPr>
            <p:spPr>
              <a:xfrm>
                <a:off x="4152489" y="2598325"/>
                <a:ext cx="65" cy="65"/>
              </a:xfrm>
              <a:custGeom>
                <a:rect b="b" l="l" r="r" t="t"/>
                <a:pathLst>
                  <a:path extrusionOk="0" h="1" w="1">
                    <a:moveTo>
                      <a:pt x="0" y="0"/>
                    </a:move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17"/>
              <p:cNvSpPr/>
              <p:nvPr/>
            </p:nvSpPr>
            <p:spPr>
              <a:xfrm>
                <a:off x="4152489" y="2598325"/>
                <a:ext cx="65" cy="65"/>
              </a:xfrm>
              <a:custGeom>
                <a:rect b="b" l="l" r="r" t="t"/>
                <a:pathLst>
                  <a:path extrusionOk="0" h="1" w="1">
                    <a:moveTo>
                      <a:pt x="0" y="0"/>
                    </a:move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17"/>
              <p:cNvSpPr/>
              <p:nvPr/>
            </p:nvSpPr>
            <p:spPr>
              <a:xfrm>
                <a:off x="4077437" y="2529337"/>
                <a:ext cx="109610" cy="112870"/>
              </a:xfrm>
              <a:custGeom>
                <a:rect b="b" l="l" r="r" t="t"/>
                <a:pathLst>
                  <a:path extrusionOk="0" h="1731" w="1681">
                    <a:moveTo>
                      <a:pt x="577" y="1370"/>
                    </a:moveTo>
                    <a:lnTo>
                      <a:pt x="577" y="1370"/>
                    </a:lnTo>
                    <a:cubicBezTo>
                      <a:pt x="581" y="1373"/>
                      <a:pt x="586" y="1377"/>
                      <a:pt x="591" y="1380"/>
                    </a:cubicBezTo>
                    <a:cubicBezTo>
                      <a:pt x="584" y="1372"/>
                      <a:pt x="582" y="1370"/>
                      <a:pt x="577" y="1370"/>
                    </a:cubicBezTo>
                    <a:close/>
                    <a:moveTo>
                      <a:pt x="425" y="0"/>
                    </a:moveTo>
                    <a:cubicBezTo>
                      <a:pt x="425" y="0"/>
                      <a:pt x="415" y="11"/>
                      <a:pt x="404" y="11"/>
                    </a:cubicBezTo>
                    <a:cubicBezTo>
                      <a:pt x="363" y="21"/>
                      <a:pt x="321" y="32"/>
                      <a:pt x="270" y="53"/>
                    </a:cubicBezTo>
                    <a:cubicBezTo>
                      <a:pt x="259" y="53"/>
                      <a:pt x="249" y="53"/>
                      <a:pt x="238" y="63"/>
                    </a:cubicBezTo>
                    <a:cubicBezTo>
                      <a:pt x="218" y="73"/>
                      <a:pt x="208" y="83"/>
                      <a:pt x="187" y="94"/>
                    </a:cubicBezTo>
                    <a:lnTo>
                      <a:pt x="187" y="104"/>
                    </a:lnTo>
                    <a:cubicBezTo>
                      <a:pt x="166" y="115"/>
                      <a:pt x="155" y="125"/>
                      <a:pt x="145" y="136"/>
                    </a:cubicBezTo>
                    <a:cubicBezTo>
                      <a:pt x="125" y="166"/>
                      <a:pt x="104" y="187"/>
                      <a:pt x="83" y="219"/>
                    </a:cubicBezTo>
                    <a:cubicBezTo>
                      <a:pt x="62" y="249"/>
                      <a:pt x="42" y="281"/>
                      <a:pt x="31" y="312"/>
                    </a:cubicBezTo>
                    <a:lnTo>
                      <a:pt x="21" y="322"/>
                    </a:lnTo>
                    <a:lnTo>
                      <a:pt x="21" y="343"/>
                    </a:lnTo>
                    <a:cubicBezTo>
                      <a:pt x="10" y="385"/>
                      <a:pt x="10" y="436"/>
                      <a:pt x="0" y="477"/>
                    </a:cubicBezTo>
                    <a:lnTo>
                      <a:pt x="0" y="696"/>
                    </a:lnTo>
                    <a:lnTo>
                      <a:pt x="0" y="706"/>
                    </a:lnTo>
                    <a:cubicBezTo>
                      <a:pt x="10" y="768"/>
                      <a:pt x="31" y="830"/>
                      <a:pt x="52" y="892"/>
                    </a:cubicBezTo>
                    <a:cubicBezTo>
                      <a:pt x="93" y="975"/>
                      <a:pt x="135" y="1058"/>
                      <a:pt x="187" y="1131"/>
                    </a:cubicBezTo>
                    <a:cubicBezTo>
                      <a:pt x="280" y="1266"/>
                      <a:pt x="404" y="1380"/>
                      <a:pt x="529" y="1484"/>
                    </a:cubicBezTo>
                    <a:cubicBezTo>
                      <a:pt x="653" y="1567"/>
                      <a:pt x="789" y="1639"/>
                      <a:pt x="934" y="1692"/>
                    </a:cubicBezTo>
                    <a:cubicBezTo>
                      <a:pt x="1015" y="1717"/>
                      <a:pt x="1097" y="1730"/>
                      <a:pt x="1178" y="1730"/>
                    </a:cubicBezTo>
                    <a:cubicBezTo>
                      <a:pt x="1232" y="1730"/>
                      <a:pt x="1285" y="1724"/>
                      <a:pt x="1338" y="1712"/>
                    </a:cubicBezTo>
                    <a:cubicBezTo>
                      <a:pt x="1400" y="1692"/>
                      <a:pt x="1462" y="1660"/>
                      <a:pt x="1515" y="1619"/>
                    </a:cubicBezTo>
                    <a:cubicBezTo>
                      <a:pt x="1577" y="1567"/>
                      <a:pt x="1628" y="1494"/>
                      <a:pt x="1670" y="1422"/>
                    </a:cubicBezTo>
                    <a:cubicBezTo>
                      <a:pt x="1681" y="1401"/>
                      <a:pt x="1681" y="1390"/>
                      <a:pt x="1681" y="1370"/>
                    </a:cubicBezTo>
                    <a:cubicBezTo>
                      <a:pt x="1670" y="1349"/>
                      <a:pt x="1660" y="1328"/>
                      <a:pt x="1639" y="1318"/>
                    </a:cubicBezTo>
                    <a:cubicBezTo>
                      <a:pt x="1634" y="1313"/>
                      <a:pt x="1626" y="1310"/>
                      <a:pt x="1617" y="1310"/>
                    </a:cubicBezTo>
                    <a:cubicBezTo>
                      <a:pt x="1608" y="1310"/>
                      <a:pt x="1597" y="1313"/>
                      <a:pt x="1587" y="1318"/>
                    </a:cubicBezTo>
                    <a:cubicBezTo>
                      <a:pt x="1566" y="1318"/>
                      <a:pt x="1556" y="1328"/>
                      <a:pt x="1545" y="1349"/>
                    </a:cubicBezTo>
                    <a:lnTo>
                      <a:pt x="1515" y="1380"/>
                    </a:lnTo>
                    <a:cubicBezTo>
                      <a:pt x="1483" y="1422"/>
                      <a:pt x="1442" y="1463"/>
                      <a:pt x="1400" y="1505"/>
                    </a:cubicBezTo>
                    <a:cubicBezTo>
                      <a:pt x="1369" y="1526"/>
                      <a:pt x="1338" y="1546"/>
                      <a:pt x="1296" y="1556"/>
                    </a:cubicBezTo>
                    <a:cubicBezTo>
                      <a:pt x="1266" y="1577"/>
                      <a:pt x="1234" y="1577"/>
                      <a:pt x="1193" y="1588"/>
                    </a:cubicBezTo>
                    <a:lnTo>
                      <a:pt x="1048" y="1588"/>
                    </a:lnTo>
                    <a:cubicBezTo>
                      <a:pt x="975" y="1577"/>
                      <a:pt x="902" y="1556"/>
                      <a:pt x="840" y="1526"/>
                    </a:cubicBezTo>
                    <a:cubicBezTo>
                      <a:pt x="747" y="1484"/>
                      <a:pt x="653" y="1432"/>
                      <a:pt x="570" y="1370"/>
                    </a:cubicBezTo>
                    <a:cubicBezTo>
                      <a:pt x="573" y="1370"/>
                      <a:pt x="575" y="1370"/>
                      <a:pt x="577" y="1370"/>
                    </a:cubicBezTo>
                    <a:lnTo>
                      <a:pt x="577" y="1370"/>
                    </a:lnTo>
                    <a:cubicBezTo>
                      <a:pt x="473" y="1292"/>
                      <a:pt x="386" y="1204"/>
                      <a:pt x="308" y="1100"/>
                    </a:cubicBezTo>
                    <a:lnTo>
                      <a:pt x="308" y="1100"/>
                    </a:lnTo>
                    <a:cubicBezTo>
                      <a:pt x="309" y="1100"/>
                      <a:pt x="310" y="1100"/>
                      <a:pt x="311" y="1100"/>
                    </a:cubicBezTo>
                    <a:cubicBezTo>
                      <a:pt x="249" y="1028"/>
                      <a:pt x="197" y="945"/>
                      <a:pt x="166" y="862"/>
                    </a:cubicBezTo>
                    <a:lnTo>
                      <a:pt x="166" y="851"/>
                    </a:lnTo>
                    <a:cubicBezTo>
                      <a:pt x="135" y="789"/>
                      <a:pt x="125" y="726"/>
                      <a:pt x="114" y="664"/>
                    </a:cubicBezTo>
                    <a:cubicBezTo>
                      <a:pt x="104" y="602"/>
                      <a:pt x="104" y="530"/>
                      <a:pt x="104" y="457"/>
                    </a:cubicBezTo>
                    <a:cubicBezTo>
                      <a:pt x="114" y="405"/>
                      <a:pt x="125" y="353"/>
                      <a:pt x="145" y="312"/>
                    </a:cubicBezTo>
                    <a:cubicBezTo>
                      <a:pt x="166" y="270"/>
                      <a:pt x="176" y="239"/>
                      <a:pt x="208" y="219"/>
                    </a:cubicBezTo>
                    <a:cubicBezTo>
                      <a:pt x="218" y="198"/>
                      <a:pt x="238" y="177"/>
                      <a:pt x="249" y="166"/>
                    </a:cubicBezTo>
                    <a:cubicBezTo>
                      <a:pt x="270" y="146"/>
                      <a:pt x="291" y="136"/>
                      <a:pt x="311" y="125"/>
                    </a:cubicBezTo>
                    <a:cubicBezTo>
                      <a:pt x="332" y="115"/>
                      <a:pt x="353" y="115"/>
                      <a:pt x="384" y="104"/>
                    </a:cubicBezTo>
                    <a:lnTo>
                      <a:pt x="487" y="104"/>
                    </a:lnTo>
                    <a:cubicBezTo>
                      <a:pt x="492" y="106"/>
                      <a:pt x="496" y="106"/>
                      <a:pt x="500" y="106"/>
                    </a:cubicBezTo>
                    <a:cubicBezTo>
                      <a:pt x="524" y="106"/>
                      <a:pt x="540" y="79"/>
                      <a:pt x="540" y="53"/>
                    </a:cubicBezTo>
                    <a:cubicBezTo>
                      <a:pt x="540" y="42"/>
                      <a:pt x="540" y="21"/>
                      <a:pt x="529" y="11"/>
                    </a:cubicBezTo>
                    <a:cubicBezTo>
                      <a:pt x="519" y="0"/>
                      <a:pt x="498" y="0"/>
                      <a:pt x="487" y="0"/>
                    </a:cubicBez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17"/>
              <p:cNvSpPr/>
              <p:nvPr/>
            </p:nvSpPr>
            <p:spPr>
              <a:xfrm>
                <a:off x="3209612" y="2433288"/>
                <a:ext cx="998354" cy="645334"/>
              </a:xfrm>
              <a:custGeom>
                <a:rect b="b" l="l" r="r" t="t"/>
                <a:pathLst>
                  <a:path extrusionOk="0" h="9897" w="15311">
                    <a:moveTo>
                      <a:pt x="13734" y="0"/>
                    </a:moveTo>
                    <a:cubicBezTo>
                      <a:pt x="13423" y="0"/>
                      <a:pt x="13091" y="42"/>
                      <a:pt x="12738" y="115"/>
                    </a:cubicBezTo>
                    <a:cubicBezTo>
                      <a:pt x="12365" y="208"/>
                      <a:pt x="11961" y="343"/>
                      <a:pt x="11514" y="551"/>
                    </a:cubicBezTo>
                    <a:cubicBezTo>
                      <a:pt x="11079" y="737"/>
                      <a:pt x="10674" y="965"/>
                      <a:pt x="10322" y="1152"/>
                    </a:cubicBezTo>
                    <a:lnTo>
                      <a:pt x="9730" y="1494"/>
                    </a:lnTo>
                    <a:cubicBezTo>
                      <a:pt x="9554" y="1598"/>
                      <a:pt x="9367" y="1702"/>
                      <a:pt x="9181" y="1805"/>
                    </a:cubicBezTo>
                    <a:cubicBezTo>
                      <a:pt x="8963" y="1930"/>
                      <a:pt x="8797" y="2023"/>
                      <a:pt x="8631" y="2106"/>
                    </a:cubicBezTo>
                    <a:cubicBezTo>
                      <a:pt x="8506" y="2169"/>
                      <a:pt x="8372" y="2241"/>
                      <a:pt x="8247" y="2303"/>
                    </a:cubicBezTo>
                    <a:lnTo>
                      <a:pt x="7998" y="2428"/>
                    </a:lnTo>
                    <a:lnTo>
                      <a:pt x="7718" y="2573"/>
                    </a:lnTo>
                    <a:cubicBezTo>
                      <a:pt x="6961" y="2957"/>
                      <a:pt x="6173" y="3361"/>
                      <a:pt x="5384" y="3735"/>
                    </a:cubicBezTo>
                    <a:cubicBezTo>
                      <a:pt x="4398" y="4202"/>
                      <a:pt x="3559" y="4564"/>
                      <a:pt x="2739" y="4866"/>
                    </a:cubicBezTo>
                    <a:lnTo>
                      <a:pt x="2770" y="4855"/>
                    </a:lnTo>
                    <a:lnTo>
                      <a:pt x="2770" y="4855"/>
                    </a:lnTo>
                    <a:cubicBezTo>
                      <a:pt x="2189" y="5062"/>
                      <a:pt x="1639" y="5239"/>
                      <a:pt x="1100" y="5384"/>
                    </a:cubicBezTo>
                    <a:cubicBezTo>
                      <a:pt x="1090" y="5384"/>
                      <a:pt x="1079" y="5374"/>
                      <a:pt x="1058" y="5374"/>
                    </a:cubicBezTo>
                    <a:cubicBezTo>
                      <a:pt x="1038" y="5374"/>
                      <a:pt x="1007" y="5384"/>
                      <a:pt x="996" y="5405"/>
                    </a:cubicBezTo>
                    <a:cubicBezTo>
                      <a:pt x="986" y="5405"/>
                      <a:pt x="975" y="5415"/>
                      <a:pt x="965" y="5426"/>
                    </a:cubicBezTo>
                    <a:cubicBezTo>
                      <a:pt x="664" y="5498"/>
                      <a:pt x="374" y="5571"/>
                      <a:pt x="83" y="5623"/>
                    </a:cubicBezTo>
                    <a:cubicBezTo>
                      <a:pt x="62" y="5633"/>
                      <a:pt x="42" y="5643"/>
                      <a:pt x="21" y="5664"/>
                    </a:cubicBezTo>
                    <a:cubicBezTo>
                      <a:pt x="11" y="5696"/>
                      <a:pt x="0" y="5716"/>
                      <a:pt x="11" y="5747"/>
                    </a:cubicBezTo>
                    <a:cubicBezTo>
                      <a:pt x="21" y="5789"/>
                      <a:pt x="62" y="5820"/>
                      <a:pt x="104" y="5820"/>
                    </a:cubicBezTo>
                    <a:lnTo>
                      <a:pt x="125" y="5820"/>
                    </a:lnTo>
                    <a:cubicBezTo>
                      <a:pt x="322" y="5779"/>
                      <a:pt x="530" y="5737"/>
                      <a:pt x="737" y="5685"/>
                    </a:cubicBezTo>
                    <a:lnTo>
                      <a:pt x="737" y="5685"/>
                    </a:lnTo>
                    <a:cubicBezTo>
                      <a:pt x="218" y="6380"/>
                      <a:pt x="156" y="7407"/>
                      <a:pt x="560" y="8268"/>
                    </a:cubicBezTo>
                    <a:cubicBezTo>
                      <a:pt x="675" y="8486"/>
                      <a:pt x="809" y="8683"/>
                      <a:pt x="975" y="8849"/>
                    </a:cubicBezTo>
                    <a:cubicBezTo>
                      <a:pt x="1121" y="8994"/>
                      <a:pt x="1286" y="9119"/>
                      <a:pt x="1463" y="9212"/>
                    </a:cubicBezTo>
                    <a:cubicBezTo>
                      <a:pt x="1224" y="9305"/>
                      <a:pt x="975" y="9409"/>
                      <a:pt x="716" y="9513"/>
                    </a:cubicBezTo>
                    <a:cubicBezTo>
                      <a:pt x="550" y="9585"/>
                      <a:pt x="394" y="9647"/>
                      <a:pt x="228" y="9710"/>
                    </a:cubicBezTo>
                    <a:cubicBezTo>
                      <a:pt x="208" y="9720"/>
                      <a:pt x="187" y="9741"/>
                      <a:pt x="177" y="9772"/>
                    </a:cubicBezTo>
                    <a:cubicBezTo>
                      <a:pt x="166" y="9793"/>
                      <a:pt x="177" y="9824"/>
                      <a:pt x="187" y="9845"/>
                    </a:cubicBezTo>
                    <a:cubicBezTo>
                      <a:pt x="198" y="9866"/>
                      <a:pt x="218" y="9886"/>
                      <a:pt x="239" y="9896"/>
                    </a:cubicBezTo>
                    <a:lnTo>
                      <a:pt x="270" y="9896"/>
                    </a:lnTo>
                    <a:cubicBezTo>
                      <a:pt x="291" y="9896"/>
                      <a:pt x="301" y="9896"/>
                      <a:pt x="322" y="9886"/>
                    </a:cubicBezTo>
                    <a:cubicBezTo>
                      <a:pt x="1837" y="9305"/>
                      <a:pt x="3361" y="8600"/>
                      <a:pt x="4834" y="7791"/>
                    </a:cubicBezTo>
                    <a:cubicBezTo>
                      <a:pt x="5477" y="7427"/>
                      <a:pt x="6152" y="7033"/>
                      <a:pt x="6899" y="6588"/>
                    </a:cubicBezTo>
                    <a:cubicBezTo>
                      <a:pt x="7583" y="6162"/>
                      <a:pt x="8247" y="5726"/>
                      <a:pt x="8859" y="5311"/>
                    </a:cubicBezTo>
                    <a:cubicBezTo>
                      <a:pt x="10270" y="4336"/>
                      <a:pt x="11463" y="3372"/>
                      <a:pt x="12500" y="2355"/>
                    </a:cubicBezTo>
                    <a:cubicBezTo>
                      <a:pt x="12894" y="1961"/>
                      <a:pt x="13289" y="1556"/>
                      <a:pt x="13641" y="1141"/>
                    </a:cubicBezTo>
                    <a:cubicBezTo>
                      <a:pt x="13724" y="1194"/>
                      <a:pt x="13796" y="1224"/>
                      <a:pt x="13879" y="1256"/>
                    </a:cubicBezTo>
                    <a:cubicBezTo>
                      <a:pt x="14004" y="1297"/>
                      <a:pt x="14139" y="1318"/>
                      <a:pt x="14284" y="1328"/>
                    </a:cubicBezTo>
                    <a:lnTo>
                      <a:pt x="14347" y="1328"/>
                    </a:lnTo>
                    <a:cubicBezTo>
                      <a:pt x="14564" y="1328"/>
                      <a:pt x="14782" y="1277"/>
                      <a:pt x="14969" y="1173"/>
                    </a:cubicBezTo>
                    <a:cubicBezTo>
                      <a:pt x="15052" y="1121"/>
                      <a:pt x="15135" y="1058"/>
                      <a:pt x="15197" y="986"/>
                    </a:cubicBezTo>
                    <a:cubicBezTo>
                      <a:pt x="15218" y="955"/>
                      <a:pt x="15239" y="913"/>
                      <a:pt x="15259" y="882"/>
                    </a:cubicBezTo>
                    <a:cubicBezTo>
                      <a:pt x="15269" y="862"/>
                      <a:pt x="15280" y="841"/>
                      <a:pt x="15280" y="820"/>
                    </a:cubicBezTo>
                    <a:cubicBezTo>
                      <a:pt x="15290" y="799"/>
                      <a:pt x="15301" y="768"/>
                      <a:pt x="15301" y="747"/>
                    </a:cubicBezTo>
                    <a:cubicBezTo>
                      <a:pt x="15311" y="664"/>
                      <a:pt x="15301" y="581"/>
                      <a:pt x="15249" y="498"/>
                    </a:cubicBezTo>
                    <a:cubicBezTo>
                      <a:pt x="15207" y="415"/>
                      <a:pt x="15124" y="343"/>
                      <a:pt x="15020" y="270"/>
                    </a:cubicBezTo>
                    <a:cubicBezTo>
                      <a:pt x="14917" y="208"/>
                      <a:pt x="14782" y="156"/>
                      <a:pt x="14605" y="104"/>
                    </a:cubicBezTo>
                    <a:cubicBezTo>
                      <a:pt x="14430" y="53"/>
                      <a:pt x="14232" y="21"/>
                      <a:pt x="14004" y="11"/>
                    </a:cubicBezTo>
                    <a:cubicBezTo>
                      <a:pt x="13911" y="0"/>
                      <a:pt x="13817" y="0"/>
                      <a:pt x="13734" y="0"/>
                    </a:cubicBez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17"/>
              <p:cNvSpPr/>
              <p:nvPr/>
            </p:nvSpPr>
            <p:spPr>
              <a:xfrm>
                <a:off x="4093673" y="2485388"/>
                <a:ext cx="717" cy="65"/>
              </a:xfrm>
              <a:custGeom>
                <a:rect b="b" l="l" r="r" t="t"/>
                <a:pathLst>
                  <a:path extrusionOk="0" h="1" w="11">
                    <a:moveTo>
                      <a:pt x="0" y="0"/>
                    </a:moveTo>
                    <a:lnTo>
                      <a:pt x="10" y="0"/>
                    </a:ln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17"/>
              <p:cNvSpPr/>
              <p:nvPr/>
            </p:nvSpPr>
            <p:spPr>
              <a:xfrm>
                <a:off x="3220436" y="2485388"/>
                <a:ext cx="977423" cy="593235"/>
              </a:xfrm>
              <a:custGeom>
                <a:rect b="b" l="l" r="r" t="t"/>
                <a:pathLst>
                  <a:path extrusionOk="0" h="9098" w="14990">
                    <a:moveTo>
                      <a:pt x="13392" y="0"/>
                    </a:moveTo>
                    <a:cubicBezTo>
                      <a:pt x="13361" y="10"/>
                      <a:pt x="13330" y="10"/>
                      <a:pt x="13298" y="21"/>
                    </a:cubicBezTo>
                    <a:cubicBezTo>
                      <a:pt x="13226" y="42"/>
                      <a:pt x="13164" y="83"/>
                      <a:pt x="13102" y="125"/>
                    </a:cubicBezTo>
                    <a:cubicBezTo>
                      <a:pt x="12977" y="208"/>
                      <a:pt x="12863" y="301"/>
                      <a:pt x="12749" y="395"/>
                    </a:cubicBezTo>
                    <a:cubicBezTo>
                      <a:pt x="12604" y="540"/>
                      <a:pt x="12459" y="685"/>
                      <a:pt x="12323" y="830"/>
                    </a:cubicBezTo>
                    <a:cubicBezTo>
                      <a:pt x="12189" y="976"/>
                      <a:pt x="12054" y="1121"/>
                      <a:pt x="11919" y="1255"/>
                    </a:cubicBezTo>
                    <a:cubicBezTo>
                      <a:pt x="11867" y="1317"/>
                      <a:pt x="11805" y="1370"/>
                      <a:pt x="11742" y="1432"/>
                    </a:cubicBezTo>
                    <a:cubicBezTo>
                      <a:pt x="11670" y="1494"/>
                      <a:pt x="11597" y="1566"/>
                      <a:pt x="11525" y="1629"/>
                    </a:cubicBezTo>
                    <a:cubicBezTo>
                      <a:pt x="11328" y="1805"/>
                      <a:pt x="11120" y="1971"/>
                      <a:pt x="10913" y="2137"/>
                    </a:cubicBezTo>
                    <a:cubicBezTo>
                      <a:pt x="10083" y="2822"/>
                      <a:pt x="9222" y="3475"/>
                      <a:pt x="8330" y="4077"/>
                    </a:cubicBezTo>
                    <a:cubicBezTo>
                      <a:pt x="7427" y="4678"/>
                      <a:pt x="6494" y="5249"/>
                      <a:pt x="5539" y="5768"/>
                    </a:cubicBezTo>
                    <a:cubicBezTo>
                      <a:pt x="4575" y="6297"/>
                      <a:pt x="3589" y="6774"/>
                      <a:pt x="2583" y="7199"/>
                    </a:cubicBezTo>
                    <a:cubicBezTo>
                      <a:pt x="1961" y="7469"/>
                      <a:pt x="1328" y="7707"/>
                      <a:pt x="696" y="7925"/>
                    </a:cubicBezTo>
                    <a:cubicBezTo>
                      <a:pt x="726" y="7977"/>
                      <a:pt x="768" y="8018"/>
                      <a:pt x="809" y="8060"/>
                    </a:cubicBezTo>
                    <a:cubicBezTo>
                      <a:pt x="955" y="8195"/>
                      <a:pt x="1120" y="8320"/>
                      <a:pt x="1297" y="8413"/>
                    </a:cubicBezTo>
                    <a:lnTo>
                      <a:pt x="1111" y="8486"/>
                    </a:lnTo>
                    <a:cubicBezTo>
                      <a:pt x="924" y="8558"/>
                      <a:pt x="737" y="8641"/>
                      <a:pt x="550" y="8714"/>
                    </a:cubicBezTo>
                    <a:cubicBezTo>
                      <a:pt x="384" y="8776"/>
                      <a:pt x="228" y="8848"/>
                      <a:pt x="62" y="8911"/>
                    </a:cubicBezTo>
                    <a:cubicBezTo>
                      <a:pt x="32" y="8921"/>
                      <a:pt x="21" y="8942"/>
                      <a:pt x="11" y="8963"/>
                    </a:cubicBezTo>
                    <a:cubicBezTo>
                      <a:pt x="0" y="8994"/>
                      <a:pt x="0" y="9025"/>
                      <a:pt x="21" y="9046"/>
                    </a:cubicBezTo>
                    <a:cubicBezTo>
                      <a:pt x="32" y="9067"/>
                      <a:pt x="52" y="9087"/>
                      <a:pt x="73" y="9097"/>
                    </a:cubicBezTo>
                    <a:lnTo>
                      <a:pt x="104" y="9097"/>
                    </a:lnTo>
                    <a:cubicBezTo>
                      <a:pt x="125" y="9097"/>
                      <a:pt x="135" y="9097"/>
                      <a:pt x="156" y="9087"/>
                    </a:cubicBezTo>
                    <a:cubicBezTo>
                      <a:pt x="1671" y="8506"/>
                      <a:pt x="3195" y="7801"/>
                      <a:pt x="4668" y="6992"/>
                    </a:cubicBezTo>
                    <a:cubicBezTo>
                      <a:pt x="5311" y="6639"/>
                      <a:pt x="5986" y="6245"/>
                      <a:pt x="6733" y="5789"/>
                    </a:cubicBezTo>
                    <a:cubicBezTo>
                      <a:pt x="7427" y="5363"/>
                      <a:pt x="8091" y="4927"/>
                      <a:pt x="8693" y="4512"/>
                    </a:cubicBezTo>
                    <a:cubicBezTo>
                      <a:pt x="10104" y="3537"/>
                      <a:pt x="11297" y="2573"/>
                      <a:pt x="12334" y="1556"/>
                    </a:cubicBezTo>
                    <a:cubicBezTo>
                      <a:pt x="12738" y="1162"/>
                      <a:pt x="13123" y="757"/>
                      <a:pt x="13475" y="353"/>
                    </a:cubicBezTo>
                    <a:cubicBezTo>
                      <a:pt x="13547" y="395"/>
                      <a:pt x="13630" y="425"/>
                      <a:pt x="13713" y="457"/>
                    </a:cubicBezTo>
                    <a:cubicBezTo>
                      <a:pt x="13838" y="498"/>
                      <a:pt x="13973" y="529"/>
                      <a:pt x="14118" y="529"/>
                    </a:cubicBezTo>
                    <a:lnTo>
                      <a:pt x="14181" y="529"/>
                    </a:lnTo>
                    <a:cubicBezTo>
                      <a:pt x="14398" y="529"/>
                      <a:pt x="14616" y="478"/>
                      <a:pt x="14803" y="374"/>
                    </a:cubicBezTo>
                    <a:cubicBezTo>
                      <a:pt x="14875" y="332"/>
                      <a:pt x="14937" y="291"/>
                      <a:pt x="14990" y="229"/>
                    </a:cubicBezTo>
                    <a:lnTo>
                      <a:pt x="14990" y="229"/>
                    </a:lnTo>
                    <a:cubicBezTo>
                      <a:pt x="14907" y="259"/>
                      <a:pt x="14824" y="280"/>
                      <a:pt x="14741" y="291"/>
                    </a:cubicBezTo>
                    <a:cubicBezTo>
                      <a:pt x="14647" y="301"/>
                      <a:pt x="14564" y="312"/>
                      <a:pt x="14471" y="312"/>
                    </a:cubicBezTo>
                    <a:cubicBezTo>
                      <a:pt x="14430" y="312"/>
                      <a:pt x="14388" y="301"/>
                      <a:pt x="14336" y="301"/>
                    </a:cubicBezTo>
                    <a:cubicBezTo>
                      <a:pt x="14294" y="301"/>
                      <a:pt x="14253" y="301"/>
                      <a:pt x="14201" y="291"/>
                    </a:cubicBezTo>
                    <a:cubicBezTo>
                      <a:pt x="14149" y="280"/>
                      <a:pt x="14087" y="259"/>
                      <a:pt x="14035" y="239"/>
                    </a:cubicBezTo>
                    <a:cubicBezTo>
                      <a:pt x="13962" y="218"/>
                      <a:pt x="13890" y="187"/>
                      <a:pt x="13828" y="156"/>
                    </a:cubicBezTo>
                    <a:cubicBezTo>
                      <a:pt x="13755" y="125"/>
                      <a:pt x="13693" y="93"/>
                      <a:pt x="13620" y="63"/>
                    </a:cubicBezTo>
                    <a:cubicBezTo>
                      <a:pt x="13568" y="42"/>
                      <a:pt x="13517" y="21"/>
                      <a:pt x="13454" y="10"/>
                    </a:cubicBezTo>
                    <a:cubicBezTo>
                      <a:pt x="13434" y="10"/>
                      <a:pt x="13413" y="0"/>
                      <a:pt x="13392" y="0"/>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7"/>
              <p:cNvSpPr/>
              <p:nvPr/>
            </p:nvSpPr>
            <p:spPr>
              <a:xfrm>
                <a:off x="2916055" y="2745756"/>
                <a:ext cx="418029" cy="410661"/>
              </a:xfrm>
              <a:custGeom>
                <a:rect b="b" l="l" r="r" t="t"/>
                <a:pathLst>
                  <a:path extrusionOk="0" h="6298" w="6411">
                    <a:moveTo>
                      <a:pt x="5145" y="1"/>
                    </a:moveTo>
                    <a:cubicBezTo>
                      <a:pt x="5125" y="11"/>
                      <a:pt x="5104" y="11"/>
                      <a:pt x="5094" y="32"/>
                    </a:cubicBezTo>
                    <a:cubicBezTo>
                      <a:pt x="4389" y="395"/>
                      <a:pt x="3808" y="706"/>
                      <a:pt x="3185" y="987"/>
                    </a:cubicBezTo>
                    <a:cubicBezTo>
                      <a:pt x="2480" y="1308"/>
                      <a:pt x="1837" y="1547"/>
                      <a:pt x="1224" y="1713"/>
                    </a:cubicBezTo>
                    <a:lnTo>
                      <a:pt x="1235" y="1713"/>
                    </a:lnTo>
                    <a:cubicBezTo>
                      <a:pt x="882" y="1806"/>
                      <a:pt x="530" y="1879"/>
                      <a:pt x="187" y="1930"/>
                    </a:cubicBezTo>
                    <a:cubicBezTo>
                      <a:pt x="166" y="1941"/>
                      <a:pt x="136" y="1951"/>
                      <a:pt x="115" y="1962"/>
                    </a:cubicBezTo>
                    <a:cubicBezTo>
                      <a:pt x="73" y="1972"/>
                      <a:pt x="42" y="1982"/>
                      <a:pt x="11" y="2003"/>
                    </a:cubicBezTo>
                    <a:cubicBezTo>
                      <a:pt x="0" y="2024"/>
                      <a:pt x="0" y="2045"/>
                      <a:pt x="0" y="2065"/>
                    </a:cubicBezTo>
                    <a:cubicBezTo>
                      <a:pt x="0" y="2075"/>
                      <a:pt x="0" y="2086"/>
                      <a:pt x="11" y="2086"/>
                    </a:cubicBezTo>
                    <a:cubicBezTo>
                      <a:pt x="0" y="2107"/>
                      <a:pt x="0" y="2138"/>
                      <a:pt x="0" y="2158"/>
                    </a:cubicBezTo>
                    <a:cubicBezTo>
                      <a:pt x="42" y="2283"/>
                      <a:pt x="83" y="2418"/>
                      <a:pt x="125" y="2543"/>
                    </a:cubicBezTo>
                    <a:cubicBezTo>
                      <a:pt x="198" y="2812"/>
                      <a:pt x="291" y="3092"/>
                      <a:pt x="374" y="3372"/>
                    </a:cubicBezTo>
                    <a:cubicBezTo>
                      <a:pt x="498" y="3735"/>
                      <a:pt x="633" y="4088"/>
                      <a:pt x="779" y="4410"/>
                    </a:cubicBezTo>
                    <a:cubicBezTo>
                      <a:pt x="986" y="4866"/>
                      <a:pt x="1287" y="5447"/>
                      <a:pt x="1764" y="5841"/>
                    </a:cubicBezTo>
                    <a:cubicBezTo>
                      <a:pt x="1867" y="5934"/>
                      <a:pt x="1992" y="6007"/>
                      <a:pt x="2116" y="6079"/>
                    </a:cubicBezTo>
                    <a:cubicBezTo>
                      <a:pt x="2231" y="6142"/>
                      <a:pt x="2355" y="6194"/>
                      <a:pt x="2511" y="6235"/>
                    </a:cubicBezTo>
                    <a:cubicBezTo>
                      <a:pt x="2646" y="6266"/>
                      <a:pt x="2791" y="6287"/>
                      <a:pt x="2957" y="6298"/>
                    </a:cubicBezTo>
                    <a:lnTo>
                      <a:pt x="3040" y="6298"/>
                    </a:lnTo>
                    <a:cubicBezTo>
                      <a:pt x="3185" y="6298"/>
                      <a:pt x="3330" y="6287"/>
                      <a:pt x="3486" y="6266"/>
                    </a:cubicBezTo>
                    <a:cubicBezTo>
                      <a:pt x="3880" y="6215"/>
                      <a:pt x="4274" y="6142"/>
                      <a:pt x="4658" y="6028"/>
                    </a:cubicBezTo>
                    <a:cubicBezTo>
                      <a:pt x="5042" y="5924"/>
                      <a:pt x="5426" y="5789"/>
                      <a:pt x="5779" y="5613"/>
                    </a:cubicBezTo>
                    <a:cubicBezTo>
                      <a:pt x="5830" y="5592"/>
                      <a:pt x="5892" y="5561"/>
                      <a:pt x="5944" y="5530"/>
                    </a:cubicBezTo>
                    <a:cubicBezTo>
                      <a:pt x="5965" y="5519"/>
                      <a:pt x="5986" y="5509"/>
                      <a:pt x="5996" y="5488"/>
                    </a:cubicBezTo>
                    <a:cubicBezTo>
                      <a:pt x="6007" y="5478"/>
                      <a:pt x="6027" y="5468"/>
                      <a:pt x="6037" y="5447"/>
                    </a:cubicBezTo>
                    <a:cubicBezTo>
                      <a:pt x="6193" y="5063"/>
                      <a:pt x="6307" y="4669"/>
                      <a:pt x="6359" y="4264"/>
                    </a:cubicBezTo>
                    <a:cubicBezTo>
                      <a:pt x="6401" y="3974"/>
                      <a:pt x="6411" y="3652"/>
                      <a:pt x="6401" y="3248"/>
                    </a:cubicBezTo>
                    <a:cubicBezTo>
                      <a:pt x="6369" y="2563"/>
                      <a:pt x="6245" y="1920"/>
                      <a:pt x="6037" y="1349"/>
                    </a:cubicBezTo>
                    <a:cubicBezTo>
                      <a:pt x="5954" y="1090"/>
                      <a:pt x="5841" y="851"/>
                      <a:pt x="5705" y="623"/>
                    </a:cubicBezTo>
                    <a:cubicBezTo>
                      <a:pt x="5571" y="406"/>
                      <a:pt x="5405" y="198"/>
                      <a:pt x="5218" y="21"/>
                    </a:cubicBezTo>
                    <a:cubicBezTo>
                      <a:pt x="5208" y="11"/>
                      <a:pt x="5177" y="1"/>
                      <a:pt x="515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7"/>
              <p:cNvSpPr/>
              <p:nvPr/>
            </p:nvSpPr>
            <p:spPr>
              <a:xfrm>
                <a:off x="2941094" y="2967652"/>
                <a:ext cx="374798" cy="189421"/>
              </a:xfrm>
              <a:custGeom>
                <a:rect b="b" l="l" r="r" t="t"/>
                <a:pathLst>
                  <a:path extrusionOk="0" h="2905" w="5748">
                    <a:moveTo>
                      <a:pt x="1" y="0"/>
                    </a:moveTo>
                    <a:cubicBezTo>
                      <a:pt x="125" y="353"/>
                      <a:pt x="249" y="695"/>
                      <a:pt x="395" y="1007"/>
                    </a:cubicBezTo>
                    <a:cubicBezTo>
                      <a:pt x="602" y="1463"/>
                      <a:pt x="903" y="2044"/>
                      <a:pt x="1380" y="2448"/>
                    </a:cubicBezTo>
                    <a:cubicBezTo>
                      <a:pt x="1483" y="2531"/>
                      <a:pt x="1608" y="2614"/>
                      <a:pt x="1732" y="2676"/>
                    </a:cubicBezTo>
                    <a:cubicBezTo>
                      <a:pt x="1847" y="2739"/>
                      <a:pt x="1981" y="2791"/>
                      <a:pt x="2127" y="2832"/>
                    </a:cubicBezTo>
                    <a:cubicBezTo>
                      <a:pt x="2262" y="2874"/>
                      <a:pt x="2407" y="2895"/>
                      <a:pt x="2573" y="2895"/>
                    </a:cubicBezTo>
                    <a:cubicBezTo>
                      <a:pt x="2604" y="2905"/>
                      <a:pt x="2624" y="2905"/>
                      <a:pt x="2656" y="2905"/>
                    </a:cubicBezTo>
                    <a:cubicBezTo>
                      <a:pt x="2801" y="2905"/>
                      <a:pt x="2956" y="2884"/>
                      <a:pt x="3102" y="2863"/>
                    </a:cubicBezTo>
                    <a:cubicBezTo>
                      <a:pt x="3496" y="2812"/>
                      <a:pt x="3890" y="2739"/>
                      <a:pt x="4274" y="2625"/>
                    </a:cubicBezTo>
                    <a:cubicBezTo>
                      <a:pt x="4658" y="2521"/>
                      <a:pt x="5042" y="2386"/>
                      <a:pt x="5395" y="2210"/>
                    </a:cubicBezTo>
                    <a:cubicBezTo>
                      <a:pt x="5446" y="2189"/>
                      <a:pt x="5508" y="2158"/>
                      <a:pt x="5560" y="2127"/>
                    </a:cubicBezTo>
                    <a:cubicBezTo>
                      <a:pt x="5581" y="2116"/>
                      <a:pt x="5602" y="2106"/>
                      <a:pt x="5612" y="2085"/>
                    </a:cubicBezTo>
                    <a:cubicBezTo>
                      <a:pt x="5633" y="2075"/>
                      <a:pt x="5643" y="2065"/>
                      <a:pt x="5653" y="2044"/>
                    </a:cubicBezTo>
                    <a:cubicBezTo>
                      <a:pt x="5685" y="1961"/>
                      <a:pt x="5716" y="1888"/>
                      <a:pt x="5747" y="1805"/>
                    </a:cubicBezTo>
                    <a:lnTo>
                      <a:pt x="5747" y="1805"/>
                    </a:lnTo>
                    <a:cubicBezTo>
                      <a:pt x="5643" y="1837"/>
                      <a:pt x="5550" y="1846"/>
                      <a:pt x="5446" y="1867"/>
                    </a:cubicBezTo>
                    <a:cubicBezTo>
                      <a:pt x="5049" y="1938"/>
                      <a:pt x="4640" y="1972"/>
                      <a:pt x="4232" y="1972"/>
                    </a:cubicBezTo>
                    <a:cubicBezTo>
                      <a:pt x="4097" y="1972"/>
                      <a:pt x="3962" y="1969"/>
                      <a:pt x="3828" y="1961"/>
                    </a:cubicBezTo>
                    <a:cubicBezTo>
                      <a:pt x="3288" y="1919"/>
                      <a:pt x="2760" y="1816"/>
                      <a:pt x="2251" y="1629"/>
                    </a:cubicBezTo>
                    <a:cubicBezTo>
                      <a:pt x="1764" y="1452"/>
                      <a:pt x="1287" y="1203"/>
                      <a:pt x="872" y="882"/>
                    </a:cubicBezTo>
                    <a:cubicBezTo>
                      <a:pt x="654" y="716"/>
                      <a:pt x="457" y="539"/>
                      <a:pt x="280" y="343"/>
                    </a:cubicBezTo>
                    <a:cubicBezTo>
                      <a:pt x="197" y="239"/>
                      <a:pt x="104" y="135"/>
                      <a:pt x="21" y="32"/>
                    </a:cubicBezTo>
                    <a:cubicBezTo>
                      <a:pt x="21" y="21"/>
                      <a:pt x="10" y="11"/>
                      <a:pt x="1" y="0"/>
                    </a:cubicBez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17"/>
              <p:cNvSpPr/>
              <p:nvPr/>
            </p:nvSpPr>
            <p:spPr>
              <a:xfrm>
                <a:off x="2397929" y="2856019"/>
                <a:ext cx="792110" cy="1330508"/>
              </a:xfrm>
              <a:custGeom>
                <a:rect b="b" l="l" r="r" t="t"/>
                <a:pathLst>
                  <a:path extrusionOk="0" h="20405" w="12148">
                    <a:moveTo>
                      <a:pt x="4544" y="1"/>
                    </a:moveTo>
                    <a:cubicBezTo>
                      <a:pt x="4502" y="1"/>
                      <a:pt x="4461" y="11"/>
                      <a:pt x="4430" y="11"/>
                    </a:cubicBezTo>
                    <a:cubicBezTo>
                      <a:pt x="4046" y="281"/>
                      <a:pt x="3704" y="603"/>
                      <a:pt x="3361" y="1007"/>
                    </a:cubicBezTo>
                    <a:cubicBezTo>
                      <a:pt x="3050" y="1370"/>
                      <a:pt x="2760" y="1785"/>
                      <a:pt x="2459" y="2283"/>
                    </a:cubicBezTo>
                    <a:cubicBezTo>
                      <a:pt x="1888" y="3237"/>
                      <a:pt x="1453" y="4264"/>
                      <a:pt x="1132" y="5042"/>
                    </a:cubicBezTo>
                    <a:cubicBezTo>
                      <a:pt x="613" y="6328"/>
                      <a:pt x="281" y="7511"/>
                      <a:pt x="136" y="8641"/>
                    </a:cubicBezTo>
                    <a:cubicBezTo>
                      <a:pt x="74" y="9056"/>
                      <a:pt x="53" y="9482"/>
                      <a:pt x="32" y="9907"/>
                    </a:cubicBezTo>
                    <a:cubicBezTo>
                      <a:pt x="21" y="10259"/>
                      <a:pt x="11" y="10623"/>
                      <a:pt x="11" y="10965"/>
                    </a:cubicBezTo>
                    <a:cubicBezTo>
                      <a:pt x="1" y="11774"/>
                      <a:pt x="32" y="12562"/>
                      <a:pt x="94" y="13288"/>
                    </a:cubicBezTo>
                    <a:cubicBezTo>
                      <a:pt x="177" y="14150"/>
                      <a:pt x="302" y="14927"/>
                      <a:pt x="489" y="15653"/>
                    </a:cubicBezTo>
                    <a:cubicBezTo>
                      <a:pt x="685" y="16453"/>
                      <a:pt x="966" y="17168"/>
                      <a:pt x="1308" y="17790"/>
                    </a:cubicBezTo>
                    <a:cubicBezTo>
                      <a:pt x="1671" y="18454"/>
                      <a:pt x="2127" y="19014"/>
                      <a:pt x="2667" y="19429"/>
                    </a:cubicBezTo>
                    <a:cubicBezTo>
                      <a:pt x="2947" y="19657"/>
                      <a:pt x="3258" y="19844"/>
                      <a:pt x="3590" y="19989"/>
                    </a:cubicBezTo>
                    <a:cubicBezTo>
                      <a:pt x="3932" y="20145"/>
                      <a:pt x="4295" y="20259"/>
                      <a:pt x="4668" y="20321"/>
                    </a:cubicBezTo>
                    <a:cubicBezTo>
                      <a:pt x="4970" y="20374"/>
                      <a:pt x="5302" y="20404"/>
                      <a:pt x="5685" y="20404"/>
                    </a:cubicBezTo>
                    <a:lnTo>
                      <a:pt x="5800" y="20404"/>
                    </a:lnTo>
                    <a:cubicBezTo>
                      <a:pt x="6204" y="20394"/>
                      <a:pt x="6629" y="20363"/>
                      <a:pt x="7107" y="20291"/>
                    </a:cubicBezTo>
                    <a:cubicBezTo>
                      <a:pt x="8029" y="20155"/>
                      <a:pt x="8921" y="19906"/>
                      <a:pt x="9751" y="19544"/>
                    </a:cubicBezTo>
                    <a:cubicBezTo>
                      <a:pt x="10166" y="19367"/>
                      <a:pt x="10550" y="19160"/>
                      <a:pt x="10882" y="18942"/>
                    </a:cubicBezTo>
                    <a:cubicBezTo>
                      <a:pt x="11224" y="18703"/>
                      <a:pt x="11505" y="18465"/>
                      <a:pt x="11733" y="18205"/>
                    </a:cubicBezTo>
                    <a:cubicBezTo>
                      <a:pt x="11795" y="18122"/>
                      <a:pt x="11857" y="18050"/>
                      <a:pt x="11899" y="17967"/>
                    </a:cubicBezTo>
                    <a:cubicBezTo>
                      <a:pt x="11950" y="17884"/>
                      <a:pt x="11992" y="17790"/>
                      <a:pt x="12033" y="17677"/>
                    </a:cubicBezTo>
                    <a:cubicBezTo>
                      <a:pt x="12096" y="17490"/>
                      <a:pt x="12127" y="17282"/>
                      <a:pt x="12137" y="17033"/>
                    </a:cubicBezTo>
                    <a:cubicBezTo>
                      <a:pt x="12148" y="16774"/>
                      <a:pt x="12116" y="16515"/>
                      <a:pt x="12096" y="16328"/>
                    </a:cubicBezTo>
                    <a:cubicBezTo>
                      <a:pt x="12054" y="16058"/>
                      <a:pt x="12003" y="15809"/>
                      <a:pt x="11961" y="15591"/>
                    </a:cubicBezTo>
                    <a:cubicBezTo>
                      <a:pt x="11920" y="15415"/>
                      <a:pt x="11878" y="15249"/>
                      <a:pt x="11826" y="15073"/>
                    </a:cubicBezTo>
                    <a:cubicBezTo>
                      <a:pt x="11764" y="14803"/>
                      <a:pt x="11691" y="14512"/>
                      <a:pt x="11639" y="14233"/>
                    </a:cubicBezTo>
                    <a:cubicBezTo>
                      <a:pt x="11618" y="14118"/>
                      <a:pt x="11598" y="14005"/>
                      <a:pt x="11588" y="13890"/>
                    </a:cubicBezTo>
                    <a:cubicBezTo>
                      <a:pt x="11577" y="13807"/>
                      <a:pt x="11567" y="13724"/>
                      <a:pt x="11556" y="13652"/>
                    </a:cubicBezTo>
                    <a:cubicBezTo>
                      <a:pt x="11546" y="13610"/>
                      <a:pt x="11546" y="13569"/>
                      <a:pt x="11535" y="13527"/>
                    </a:cubicBezTo>
                    <a:cubicBezTo>
                      <a:pt x="11535" y="13507"/>
                      <a:pt x="11535" y="13496"/>
                      <a:pt x="11525" y="13475"/>
                    </a:cubicBezTo>
                    <a:cubicBezTo>
                      <a:pt x="11525" y="13424"/>
                      <a:pt x="11515" y="13371"/>
                      <a:pt x="11505" y="13309"/>
                    </a:cubicBezTo>
                    <a:cubicBezTo>
                      <a:pt x="11307" y="11826"/>
                      <a:pt x="11183" y="10508"/>
                      <a:pt x="11120" y="9284"/>
                    </a:cubicBezTo>
                    <a:cubicBezTo>
                      <a:pt x="11079" y="8590"/>
                      <a:pt x="11069" y="7915"/>
                      <a:pt x="11069" y="7262"/>
                    </a:cubicBezTo>
                    <a:cubicBezTo>
                      <a:pt x="11079" y="6930"/>
                      <a:pt x="11079" y="6587"/>
                      <a:pt x="11100" y="6255"/>
                    </a:cubicBezTo>
                    <a:cubicBezTo>
                      <a:pt x="11100" y="6121"/>
                      <a:pt x="11111" y="5976"/>
                      <a:pt x="11120" y="5851"/>
                    </a:cubicBezTo>
                    <a:cubicBezTo>
                      <a:pt x="11120" y="5706"/>
                      <a:pt x="11131" y="5561"/>
                      <a:pt x="11141" y="5416"/>
                    </a:cubicBezTo>
                    <a:cubicBezTo>
                      <a:pt x="11162" y="4865"/>
                      <a:pt x="11152" y="4399"/>
                      <a:pt x="11111" y="3973"/>
                    </a:cubicBezTo>
                    <a:cubicBezTo>
                      <a:pt x="11058" y="3455"/>
                      <a:pt x="10965" y="3009"/>
                      <a:pt x="10820" y="2604"/>
                    </a:cubicBezTo>
                    <a:cubicBezTo>
                      <a:pt x="10747" y="2387"/>
                      <a:pt x="10654" y="2179"/>
                      <a:pt x="10540" y="1982"/>
                    </a:cubicBezTo>
                    <a:cubicBezTo>
                      <a:pt x="10436" y="1795"/>
                      <a:pt x="10301" y="1598"/>
                      <a:pt x="10145" y="1422"/>
                    </a:cubicBezTo>
                    <a:cubicBezTo>
                      <a:pt x="10000" y="1246"/>
                      <a:pt x="9813" y="1080"/>
                      <a:pt x="9617" y="924"/>
                    </a:cubicBezTo>
                    <a:cubicBezTo>
                      <a:pt x="9389" y="737"/>
                      <a:pt x="9150" y="592"/>
                      <a:pt x="8911" y="488"/>
                    </a:cubicBezTo>
                    <a:cubicBezTo>
                      <a:pt x="8776" y="426"/>
                      <a:pt x="8631" y="374"/>
                      <a:pt x="8486" y="333"/>
                    </a:cubicBezTo>
                    <a:cubicBezTo>
                      <a:pt x="8351" y="301"/>
                      <a:pt x="8206" y="281"/>
                      <a:pt x="8040" y="281"/>
                    </a:cubicBezTo>
                    <a:cubicBezTo>
                      <a:pt x="8019" y="281"/>
                      <a:pt x="7988" y="291"/>
                      <a:pt x="7978" y="312"/>
                    </a:cubicBezTo>
                    <a:cubicBezTo>
                      <a:pt x="7926" y="312"/>
                      <a:pt x="7884" y="354"/>
                      <a:pt x="7884" y="416"/>
                    </a:cubicBezTo>
                    <a:cubicBezTo>
                      <a:pt x="7884" y="467"/>
                      <a:pt x="7874" y="520"/>
                      <a:pt x="7863" y="561"/>
                    </a:cubicBezTo>
                    <a:cubicBezTo>
                      <a:pt x="7843" y="727"/>
                      <a:pt x="7801" y="882"/>
                      <a:pt x="7750" y="1027"/>
                    </a:cubicBezTo>
                    <a:cubicBezTo>
                      <a:pt x="7687" y="1163"/>
                      <a:pt x="7604" y="1308"/>
                      <a:pt x="7501" y="1442"/>
                    </a:cubicBezTo>
                    <a:cubicBezTo>
                      <a:pt x="7407" y="1567"/>
                      <a:pt x="7314" y="1661"/>
                      <a:pt x="7210" y="1744"/>
                    </a:cubicBezTo>
                    <a:cubicBezTo>
                      <a:pt x="7127" y="1806"/>
                      <a:pt x="7033" y="1857"/>
                      <a:pt x="6941" y="1899"/>
                    </a:cubicBezTo>
                    <a:cubicBezTo>
                      <a:pt x="6868" y="1930"/>
                      <a:pt x="6775" y="1951"/>
                      <a:pt x="6692" y="1961"/>
                    </a:cubicBezTo>
                    <a:cubicBezTo>
                      <a:pt x="6639" y="1972"/>
                      <a:pt x="6588" y="1972"/>
                      <a:pt x="6546" y="1972"/>
                    </a:cubicBezTo>
                    <a:cubicBezTo>
                      <a:pt x="6494" y="1972"/>
                      <a:pt x="6443" y="1972"/>
                      <a:pt x="6390" y="1961"/>
                    </a:cubicBezTo>
                    <a:cubicBezTo>
                      <a:pt x="6277" y="1951"/>
                      <a:pt x="6152" y="1910"/>
                      <a:pt x="6038" y="1868"/>
                    </a:cubicBezTo>
                    <a:cubicBezTo>
                      <a:pt x="5892" y="1806"/>
                      <a:pt x="5737" y="1712"/>
                      <a:pt x="5592" y="1598"/>
                    </a:cubicBezTo>
                    <a:cubicBezTo>
                      <a:pt x="5415" y="1463"/>
                      <a:pt x="5249" y="1297"/>
                      <a:pt x="5094" y="1100"/>
                    </a:cubicBezTo>
                    <a:cubicBezTo>
                      <a:pt x="4938" y="893"/>
                      <a:pt x="4804" y="665"/>
                      <a:pt x="4710" y="437"/>
                    </a:cubicBezTo>
                    <a:lnTo>
                      <a:pt x="4710" y="447"/>
                    </a:lnTo>
                    <a:cubicBezTo>
                      <a:pt x="4668" y="333"/>
                      <a:pt x="4627" y="208"/>
                      <a:pt x="4596" y="84"/>
                    </a:cubicBezTo>
                    <a:lnTo>
                      <a:pt x="4585" y="73"/>
                    </a:lnTo>
                    <a:cubicBezTo>
                      <a:pt x="4585" y="63"/>
                      <a:pt x="4585" y="52"/>
                      <a:pt x="4575" y="32"/>
                    </a:cubicBezTo>
                    <a:lnTo>
                      <a:pt x="4544" y="1"/>
                    </a:ln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7"/>
              <p:cNvSpPr/>
              <p:nvPr/>
            </p:nvSpPr>
            <p:spPr>
              <a:xfrm>
                <a:off x="2397929" y="2876363"/>
                <a:ext cx="583780" cy="1310164"/>
              </a:xfrm>
              <a:custGeom>
                <a:rect b="b" l="l" r="r" t="t"/>
                <a:pathLst>
                  <a:path extrusionOk="0" h="20093" w="8953">
                    <a:moveTo>
                      <a:pt x="4046" y="0"/>
                    </a:moveTo>
                    <a:cubicBezTo>
                      <a:pt x="3808" y="197"/>
                      <a:pt x="3580" y="425"/>
                      <a:pt x="3361" y="695"/>
                    </a:cubicBezTo>
                    <a:cubicBezTo>
                      <a:pt x="3050" y="1058"/>
                      <a:pt x="2760" y="1473"/>
                      <a:pt x="2459" y="1971"/>
                    </a:cubicBezTo>
                    <a:cubicBezTo>
                      <a:pt x="1888" y="2925"/>
                      <a:pt x="1443" y="3942"/>
                      <a:pt x="1132" y="4730"/>
                    </a:cubicBezTo>
                    <a:cubicBezTo>
                      <a:pt x="602" y="6016"/>
                      <a:pt x="281" y="7188"/>
                      <a:pt x="125" y="8329"/>
                    </a:cubicBezTo>
                    <a:cubicBezTo>
                      <a:pt x="74" y="8744"/>
                      <a:pt x="53" y="9170"/>
                      <a:pt x="32" y="9595"/>
                    </a:cubicBezTo>
                    <a:cubicBezTo>
                      <a:pt x="21" y="9958"/>
                      <a:pt x="11" y="10311"/>
                      <a:pt x="1" y="10653"/>
                    </a:cubicBezTo>
                    <a:cubicBezTo>
                      <a:pt x="1" y="11462"/>
                      <a:pt x="32" y="12250"/>
                      <a:pt x="94" y="12976"/>
                    </a:cubicBezTo>
                    <a:cubicBezTo>
                      <a:pt x="177" y="13848"/>
                      <a:pt x="302" y="14615"/>
                      <a:pt x="489" y="15341"/>
                    </a:cubicBezTo>
                    <a:cubicBezTo>
                      <a:pt x="685" y="16141"/>
                      <a:pt x="966" y="16856"/>
                      <a:pt x="1298" y="17478"/>
                    </a:cubicBezTo>
                    <a:cubicBezTo>
                      <a:pt x="1671" y="18153"/>
                      <a:pt x="2127" y="18702"/>
                      <a:pt x="2667" y="19117"/>
                    </a:cubicBezTo>
                    <a:cubicBezTo>
                      <a:pt x="2947" y="19345"/>
                      <a:pt x="3258" y="19532"/>
                      <a:pt x="3590" y="19677"/>
                    </a:cubicBezTo>
                    <a:cubicBezTo>
                      <a:pt x="3932" y="19833"/>
                      <a:pt x="4295" y="19947"/>
                      <a:pt x="4668" y="20009"/>
                    </a:cubicBezTo>
                    <a:cubicBezTo>
                      <a:pt x="4970" y="20072"/>
                      <a:pt x="5312" y="20092"/>
                      <a:pt x="5685" y="20092"/>
                    </a:cubicBezTo>
                    <a:lnTo>
                      <a:pt x="5800" y="20092"/>
                    </a:lnTo>
                    <a:cubicBezTo>
                      <a:pt x="6204" y="20092"/>
                      <a:pt x="6629" y="20051"/>
                      <a:pt x="7107" y="19979"/>
                    </a:cubicBezTo>
                    <a:cubicBezTo>
                      <a:pt x="7739" y="19885"/>
                      <a:pt x="8361" y="19740"/>
                      <a:pt x="8953" y="19543"/>
                    </a:cubicBezTo>
                    <a:lnTo>
                      <a:pt x="8932" y="19543"/>
                    </a:lnTo>
                    <a:cubicBezTo>
                      <a:pt x="8662" y="19522"/>
                      <a:pt x="8393" y="19491"/>
                      <a:pt x="8133" y="19449"/>
                    </a:cubicBezTo>
                    <a:cubicBezTo>
                      <a:pt x="7667" y="19377"/>
                      <a:pt x="7220" y="19253"/>
                      <a:pt x="6775" y="19097"/>
                    </a:cubicBezTo>
                    <a:cubicBezTo>
                      <a:pt x="6349" y="18941"/>
                      <a:pt x="5924" y="18744"/>
                      <a:pt x="5530" y="18516"/>
                    </a:cubicBezTo>
                    <a:cubicBezTo>
                      <a:pt x="4731" y="18049"/>
                      <a:pt x="4015" y="17458"/>
                      <a:pt x="3414" y="16752"/>
                    </a:cubicBezTo>
                    <a:cubicBezTo>
                      <a:pt x="3123" y="16400"/>
                      <a:pt x="2854" y="16026"/>
                      <a:pt x="2625" y="15632"/>
                    </a:cubicBezTo>
                    <a:cubicBezTo>
                      <a:pt x="2397" y="15238"/>
                      <a:pt x="2200" y="14823"/>
                      <a:pt x="2044" y="14398"/>
                    </a:cubicBezTo>
                    <a:cubicBezTo>
                      <a:pt x="1888" y="13962"/>
                      <a:pt x="1775" y="13516"/>
                      <a:pt x="1702" y="13059"/>
                    </a:cubicBezTo>
                    <a:cubicBezTo>
                      <a:pt x="1671" y="12831"/>
                      <a:pt x="1650" y="12593"/>
                      <a:pt x="1639" y="12354"/>
                    </a:cubicBezTo>
                    <a:cubicBezTo>
                      <a:pt x="1630" y="12084"/>
                      <a:pt x="1639" y="11815"/>
                      <a:pt x="1650" y="11545"/>
                    </a:cubicBezTo>
                    <a:cubicBezTo>
                      <a:pt x="1681" y="10933"/>
                      <a:pt x="1764" y="10321"/>
                      <a:pt x="1878" y="9719"/>
                    </a:cubicBezTo>
                    <a:cubicBezTo>
                      <a:pt x="1992" y="9108"/>
                      <a:pt x="2137" y="8495"/>
                      <a:pt x="2314" y="7894"/>
                    </a:cubicBezTo>
                    <a:cubicBezTo>
                      <a:pt x="2490" y="7292"/>
                      <a:pt x="2677" y="6701"/>
                      <a:pt x="2884" y="6120"/>
                    </a:cubicBezTo>
                    <a:cubicBezTo>
                      <a:pt x="3050" y="5664"/>
                      <a:pt x="3227" y="5207"/>
                      <a:pt x="3393" y="4761"/>
                    </a:cubicBezTo>
                    <a:cubicBezTo>
                      <a:pt x="3569" y="4263"/>
                      <a:pt x="3746" y="3776"/>
                      <a:pt x="3891" y="3267"/>
                    </a:cubicBezTo>
                    <a:cubicBezTo>
                      <a:pt x="4025" y="2769"/>
                      <a:pt x="4140" y="2261"/>
                      <a:pt x="4191" y="1743"/>
                    </a:cubicBezTo>
                    <a:cubicBezTo>
                      <a:pt x="4212" y="1535"/>
                      <a:pt x="4223" y="1317"/>
                      <a:pt x="4223" y="1110"/>
                    </a:cubicBezTo>
                    <a:cubicBezTo>
                      <a:pt x="4212" y="1006"/>
                      <a:pt x="4212" y="892"/>
                      <a:pt x="4202" y="788"/>
                    </a:cubicBezTo>
                    <a:cubicBezTo>
                      <a:pt x="4191" y="695"/>
                      <a:pt x="4181" y="591"/>
                      <a:pt x="4161" y="498"/>
                    </a:cubicBezTo>
                    <a:cubicBezTo>
                      <a:pt x="4140" y="353"/>
                      <a:pt x="4108" y="208"/>
                      <a:pt x="4057" y="62"/>
                    </a:cubicBezTo>
                    <a:cubicBezTo>
                      <a:pt x="4057" y="42"/>
                      <a:pt x="4046" y="21"/>
                      <a:pt x="4046" y="0"/>
                    </a:cubicBez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17"/>
              <p:cNvSpPr/>
              <p:nvPr/>
            </p:nvSpPr>
            <p:spPr>
              <a:xfrm>
                <a:off x="2263344" y="4252080"/>
                <a:ext cx="357193" cy="217915"/>
              </a:xfrm>
              <a:custGeom>
                <a:rect b="b" l="l" r="r" t="t"/>
                <a:pathLst>
                  <a:path extrusionOk="0" h="3342" w="5478">
                    <a:moveTo>
                      <a:pt x="4513" y="1"/>
                    </a:moveTo>
                    <a:cubicBezTo>
                      <a:pt x="4450" y="11"/>
                      <a:pt x="4378" y="22"/>
                      <a:pt x="4305" y="42"/>
                    </a:cubicBezTo>
                    <a:cubicBezTo>
                      <a:pt x="4274" y="52"/>
                      <a:pt x="4254" y="63"/>
                      <a:pt x="4243" y="84"/>
                    </a:cubicBezTo>
                    <a:cubicBezTo>
                      <a:pt x="4233" y="84"/>
                      <a:pt x="4233" y="94"/>
                      <a:pt x="4233" y="94"/>
                    </a:cubicBezTo>
                    <a:cubicBezTo>
                      <a:pt x="4088" y="146"/>
                      <a:pt x="3942" y="188"/>
                      <a:pt x="3797" y="229"/>
                    </a:cubicBezTo>
                    <a:cubicBezTo>
                      <a:pt x="3703" y="250"/>
                      <a:pt x="3611" y="281"/>
                      <a:pt x="3528" y="301"/>
                    </a:cubicBezTo>
                    <a:cubicBezTo>
                      <a:pt x="3071" y="447"/>
                      <a:pt x="2687" y="561"/>
                      <a:pt x="2334" y="686"/>
                    </a:cubicBezTo>
                    <a:cubicBezTo>
                      <a:pt x="1868" y="852"/>
                      <a:pt x="1494" y="1007"/>
                      <a:pt x="1163" y="1173"/>
                    </a:cubicBezTo>
                    <a:cubicBezTo>
                      <a:pt x="986" y="1266"/>
                      <a:pt x="810" y="1359"/>
                      <a:pt x="665" y="1463"/>
                    </a:cubicBezTo>
                    <a:cubicBezTo>
                      <a:pt x="509" y="1567"/>
                      <a:pt x="395" y="1661"/>
                      <a:pt x="291" y="1764"/>
                    </a:cubicBezTo>
                    <a:cubicBezTo>
                      <a:pt x="177" y="1889"/>
                      <a:pt x="104" y="2003"/>
                      <a:pt x="52" y="2117"/>
                    </a:cubicBezTo>
                    <a:cubicBezTo>
                      <a:pt x="11" y="2242"/>
                      <a:pt x="1" y="2376"/>
                      <a:pt x="31" y="2500"/>
                    </a:cubicBezTo>
                    <a:cubicBezTo>
                      <a:pt x="63" y="2636"/>
                      <a:pt x="135" y="2760"/>
                      <a:pt x="250" y="2895"/>
                    </a:cubicBezTo>
                    <a:cubicBezTo>
                      <a:pt x="312" y="2957"/>
                      <a:pt x="395" y="3030"/>
                      <a:pt x="467" y="3081"/>
                    </a:cubicBezTo>
                    <a:cubicBezTo>
                      <a:pt x="550" y="3134"/>
                      <a:pt x="633" y="3175"/>
                      <a:pt x="748" y="3217"/>
                    </a:cubicBezTo>
                    <a:cubicBezTo>
                      <a:pt x="841" y="3247"/>
                      <a:pt x="944" y="3268"/>
                      <a:pt x="1069" y="3300"/>
                    </a:cubicBezTo>
                    <a:cubicBezTo>
                      <a:pt x="1172" y="3310"/>
                      <a:pt x="1287" y="3330"/>
                      <a:pt x="1421" y="3330"/>
                    </a:cubicBezTo>
                    <a:cubicBezTo>
                      <a:pt x="1484" y="3341"/>
                      <a:pt x="1546" y="3341"/>
                      <a:pt x="1608" y="3341"/>
                    </a:cubicBezTo>
                    <a:cubicBezTo>
                      <a:pt x="1795" y="3341"/>
                      <a:pt x="1992" y="3330"/>
                      <a:pt x="2221" y="3300"/>
                    </a:cubicBezTo>
                    <a:cubicBezTo>
                      <a:pt x="2728" y="3237"/>
                      <a:pt x="3268" y="3113"/>
                      <a:pt x="3828" y="2915"/>
                    </a:cubicBezTo>
                    <a:cubicBezTo>
                      <a:pt x="4067" y="2832"/>
                      <a:pt x="4284" y="2749"/>
                      <a:pt x="4482" y="2656"/>
                    </a:cubicBezTo>
                    <a:cubicBezTo>
                      <a:pt x="4575" y="2604"/>
                      <a:pt x="4658" y="2563"/>
                      <a:pt x="4731" y="2521"/>
                    </a:cubicBezTo>
                    <a:cubicBezTo>
                      <a:pt x="4814" y="2470"/>
                      <a:pt x="4886" y="2417"/>
                      <a:pt x="4959" y="2366"/>
                    </a:cubicBezTo>
                    <a:cubicBezTo>
                      <a:pt x="5104" y="2242"/>
                      <a:pt x="5218" y="2076"/>
                      <a:pt x="5312" y="1868"/>
                    </a:cubicBezTo>
                    <a:cubicBezTo>
                      <a:pt x="5395" y="1681"/>
                      <a:pt x="5446" y="1474"/>
                      <a:pt x="5467" y="1256"/>
                    </a:cubicBezTo>
                    <a:cubicBezTo>
                      <a:pt x="5478" y="1080"/>
                      <a:pt x="5467" y="903"/>
                      <a:pt x="5436" y="748"/>
                    </a:cubicBezTo>
                    <a:cubicBezTo>
                      <a:pt x="5395" y="571"/>
                      <a:pt x="5332" y="426"/>
                      <a:pt x="5239" y="301"/>
                    </a:cubicBezTo>
                    <a:cubicBezTo>
                      <a:pt x="5146" y="177"/>
                      <a:pt x="5011" y="84"/>
                      <a:pt x="4855" y="32"/>
                    </a:cubicBezTo>
                    <a:cubicBezTo>
                      <a:pt x="4782" y="11"/>
                      <a:pt x="4699" y="1"/>
                      <a:pt x="460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17"/>
              <p:cNvSpPr/>
              <p:nvPr/>
            </p:nvSpPr>
            <p:spPr>
              <a:xfrm>
                <a:off x="2263344" y="4333914"/>
                <a:ext cx="110327" cy="136083"/>
              </a:xfrm>
              <a:custGeom>
                <a:rect b="b" l="l" r="r" t="t"/>
                <a:pathLst>
                  <a:path extrusionOk="0" h="2087" w="1692">
                    <a:moveTo>
                      <a:pt x="1007" y="1"/>
                    </a:moveTo>
                    <a:cubicBezTo>
                      <a:pt x="882" y="74"/>
                      <a:pt x="768" y="136"/>
                      <a:pt x="665" y="208"/>
                    </a:cubicBezTo>
                    <a:cubicBezTo>
                      <a:pt x="509" y="312"/>
                      <a:pt x="384" y="406"/>
                      <a:pt x="291" y="509"/>
                    </a:cubicBezTo>
                    <a:cubicBezTo>
                      <a:pt x="177" y="634"/>
                      <a:pt x="104" y="748"/>
                      <a:pt x="52" y="862"/>
                    </a:cubicBezTo>
                    <a:cubicBezTo>
                      <a:pt x="11" y="987"/>
                      <a:pt x="1" y="1121"/>
                      <a:pt x="31" y="1245"/>
                    </a:cubicBezTo>
                    <a:cubicBezTo>
                      <a:pt x="63" y="1381"/>
                      <a:pt x="135" y="1515"/>
                      <a:pt x="250" y="1640"/>
                    </a:cubicBezTo>
                    <a:cubicBezTo>
                      <a:pt x="312" y="1713"/>
                      <a:pt x="384" y="1775"/>
                      <a:pt x="467" y="1826"/>
                    </a:cubicBezTo>
                    <a:cubicBezTo>
                      <a:pt x="550" y="1879"/>
                      <a:pt x="633" y="1920"/>
                      <a:pt x="748" y="1962"/>
                    </a:cubicBezTo>
                    <a:cubicBezTo>
                      <a:pt x="841" y="1992"/>
                      <a:pt x="944" y="2024"/>
                      <a:pt x="1069" y="2045"/>
                    </a:cubicBezTo>
                    <a:cubicBezTo>
                      <a:pt x="1172" y="2065"/>
                      <a:pt x="1287" y="2075"/>
                      <a:pt x="1421" y="2086"/>
                    </a:cubicBezTo>
                    <a:lnTo>
                      <a:pt x="1587" y="2086"/>
                    </a:lnTo>
                    <a:cubicBezTo>
                      <a:pt x="1619" y="1982"/>
                      <a:pt x="1640" y="1868"/>
                      <a:pt x="1660" y="1754"/>
                    </a:cubicBezTo>
                    <a:cubicBezTo>
                      <a:pt x="1691" y="1536"/>
                      <a:pt x="1691" y="1318"/>
                      <a:pt x="1660" y="1111"/>
                    </a:cubicBezTo>
                    <a:cubicBezTo>
                      <a:pt x="1640" y="945"/>
                      <a:pt x="1598" y="779"/>
                      <a:pt x="1536" y="623"/>
                    </a:cubicBezTo>
                    <a:cubicBezTo>
                      <a:pt x="1484" y="509"/>
                      <a:pt x="1421" y="406"/>
                      <a:pt x="1349" y="302"/>
                    </a:cubicBezTo>
                    <a:cubicBezTo>
                      <a:pt x="1287" y="229"/>
                      <a:pt x="1214" y="157"/>
                      <a:pt x="1142" y="94"/>
                    </a:cubicBezTo>
                    <a:cubicBezTo>
                      <a:pt x="1100" y="63"/>
                      <a:pt x="1048" y="32"/>
                      <a:pt x="1007"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17"/>
              <p:cNvSpPr/>
              <p:nvPr/>
            </p:nvSpPr>
            <p:spPr>
              <a:xfrm>
                <a:off x="2351306" y="4353541"/>
                <a:ext cx="65" cy="65"/>
              </a:xfrm>
              <a:custGeom>
                <a:rect b="b" l="l" r="r" t="t"/>
                <a:pathLst>
                  <a:path extrusionOk="0" h="1" w="1">
                    <a:moveTo>
                      <a:pt x="0" y="1"/>
                    </a:moveTo>
                    <a:close/>
                  </a:path>
                </a:pathLst>
              </a:custGeom>
              <a:solidFill>
                <a:srgbClr val="3B5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17"/>
              <p:cNvSpPr/>
              <p:nvPr/>
            </p:nvSpPr>
            <p:spPr>
              <a:xfrm>
                <a:off x="2543403" y="3706241"/>
                <a:ext cx="1292559" cy="705518"/>
              </a:xfrm>
              <a:custGeom>
                <a:rect b="b" l="l" r="r" t="t"/>
                <a:pathLst>
                  <a:path extrusionOk="0" h="10820" w="19823">
                    <a:moveTo>
                      <a:pt x="16441" y="0"/>
                    </a:moveTo>
                    <a:cubicBezTo>
                      <a:pt x="16254" y="0"/>
                      <a:pt x="16058" y="11"/>
                      <a:pt x="15850" y="42"/>
                    </a:cubicBezTo>
                    <a:cubicBezTo>
                      <a:pt x="15383" y="104"/>
                      <a:pt x="14885" y="239"/>
                      <a:pt x="14294" y="478"/>
                    </a:cubicBezTo>
                    <a:cubicBezTo>
                      <a:pt x="13765" y="685"/>
                      <a:pt x="13246" y="955"/>
                      <a:pt x="12810" y="1194"/>
                    </a:cubicBezTo>
                    <a:cubicBezTo>
                      <a:pt x="11701" y="1785"/>
                      <a:pt x="10664" y="2459"/>
                      <a:pt x="9689" y="3112"/>
                    </a:cubicBezTo>
                    <a:lnTo>
                      <a:pt x="9159" y="3465"/>
                    </a:lnTo>
                    <a:cubicBezTo>
                      <a:pt x="8827" y="3683"/>
                      <a:pt x="8495" y="3912"/>
                      <a:pt x="8153" y="4129"/>
                    </a:cubicBezTo>
                    <a:lnTo>
                      <a:pt x="7997" y="4233"/>
                    </a:lnTo>
                    <a:cubicBezTo>
                      <a:pt x="7977" y="4243"/>
                      <a:pt x="7967" y="4253"/>
                      <a:pt x="7956" y="4264"/>
                    </a:cubicBezTo>
                    <a:lnTo>
                      <a:pt x="7935" y="4274"/>
                    </a:lnTo>
                    <a:lnTo>
                      <a:pt x="7748" y="4399"/>
                    </a:lnTo>
                    <a:cubicBezTo>
                      <a:pt x="7614" y="4482"/>
                      <a:pt x="7479" y="4575"/>
                      <a:pt x="7344" y="4658"/>
                    </a:cubicBezTo>
                    <a:cubicBezTo>
                      <a:pt x="6390" y="5260"/>
                      <a:pt x="5321" y="5872"/>
                      <a:pt x="4066" y="6505"/>
                    </a:cubicBezTo>
                    <a:cubicBezTo>
                      <a:pt x="2915" y="7106"/>
                      <a:pt x="1628" y="7708"/>
                      <a:pt x="145" y="8361"/>
                    </a:cubicBezTo>
                    <a:cubicBezTo>
                      <a:pt x="104" y="8382"/>
                      <a:pt x="83" y="8413"/>
                      <a:pt x="83" y="8455"/>
                    </a:cubicBezTo>
                    <a:cubicBezTo>
                      <a:pt x="0" y="8828"/>
                      <a:pt x="21" y="9243"/>
                      <a:pt x="135" y="9689"/>
                    </a:cubicBezTo>
                    <a:cubicBezTo>
                      <a:pt x="249" y="10135"/>
                      <a:pt x="457" y="10509"/>
                      <a:pt x="726" y="10788"/>
                    </a:cubicBezTo>
                    <a:cubicBezTo>
                      <a:pt x="736" y="10799"/>
                      <a:pt x="757" y="10809"/>
                      <a:pt x="768" y="10809"/>
                    </a:cubicBezTo>
                    <a:cubicBezTo>
                      <a:pt x="789" y="10809"/>
                      <a:pt x="798" y="10820"/>
                      <a:pt x="809" y="10820"/>
                    </a:cubicBezTo>
                    <a:cubicBezTo>
                      <a:pt x="809" y="10820"/>
                      <a:pt x="819" y="10820"/>
                      <a:pt x="819" y="10809"/>
                    </a:cubicBezTo>
                    <a:cubicBezTo>
                      <a:pt x="1296" y="10737"/>
                      <a:pt x="1764" y="10664"/>
                      <a:pt x="2230" y="10581"/>
                    </a:cubicBezTo>
                    <a:lnTo>
                      <a:pt x="2375" y="10560"/>
                    </a:lnTo>
                    <a:lnTo>
                      <a:pt x="2531" y="10539"/>
                    </a:lnTo>
                    <a:lnTo>
                      <a:pt x="2541" y="10539"/>
                    </a:lnTo>
                    <a:lnTo>
                      <a:pt x="2552" y="10530"/>
                    </a:lnTo>
                    <a:cubicBezTo>
                      <a:pt x="4512" y="10218"/>
                      <a:pt x="6545" y="9896"/>
                      <a:pt x="8506" y="9409"/>
                    </a:cubicBezTo>
                    <a:cubicBezTo>
                      <a:pt x="9678" y="9119"/>
                      <a:pt x="10860" y="8755"/>
                      <a:pt x="12022" y="8351"/>
                    </a:cubicBezTo>
                    <a:cubicBezTo>
                      <a:pt x="13184" y="7936"/>
                      <a:pt x="14315" y="7459"/>
                      <a:pt x="15362" y="6950"/>
                    </a:cubicBezTo>
                    <a:cubicBezTo>
                      <a:pt x="16109" y="6577"/>
                      <a:pt x="16991" y="6131"/>
                      <a:pt x="17810" y="5571"/>
                    </a:cubicBezTo>
                    <a:cubicBezTo>
                      <a:pt x="18257" y="5270"/>
                      <a:pt x="18630" y="4970"/>
                      <a:pt x="18931" y="4658"/>
                    </a:cubicBezTo>
                    <a:cubicBezTo>
                      <a:pt x="19087" y="4502"/>
                      <a:pt x="19232" y="4326"/>
                      <a:pt x="19366" y="4150"/>
                    </a:cubicBezTo>
                    <a:cubicBezTo>
                      <a:pt x="19511" y="3953"/>
                      <a:pt x="19626" y="3755"/>
                      <a:pt x="19698" y="3559"/>
                    </a:cubicBezTo>
                    <a:cubicBezTo>
                      <a:pt x="19781" y="3341"/>
                      <a:pt x="19823" y="3092"/>
                      <a:pt x="19813" y="2833"/>
                    </a:cubicBezTo>
                    <a:cubicBezTo>
                      <a:pt x="19802" y="2614"/>
                      <a:pt x="19760" y="2386"/>
                      <a:pt x="19667" y="2137"/>
                    </a:cubicBezTo>
                    <a:cubicBezTo>
                      <a:pt x="19584" y="1930"/>
                      <a:pt x="19470" y="1712"/>
                      <a:pt x="19304" y="1484"/>
                    </a:cubicBezTo>
                    <a:cubicBezTo>
                      <a:pt x="19159" y="1287"/>
                      <a:pt x="18993" y="1100"/>
                      <a:pt x="18785" y="913"/>
                    </a:cubicBezTo>
                    <a:cubicBezTo>
                      <a:pt x="18381" y="540"/>
                      <a:pt x="17893" y="270"/>
                      <a:pt x="17395" y="125"/>
                    </a:cubicBezTo>
                    <a:cubicBezTo>
                      <a:pt x="17105" y="42"/>
                      <a:pt x="16784" y="0"/>
                      <a:pt x="16441"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17"/>
              <p:cNvSpPr/>
              <p:nvPr/>
            </p:nvSpPr>
            <p:spPr>
              <a:xfrm>
                <a:off x="3134560" y="4235192"/>
                <a:ext cx="430875" cy="205005"/>
              </a:xfrm>
              <a:custGeom>
                <a:rect b="b" l="l" r="r" t="t"/>
                <a:pathLst>
                  <a:path extrusionOk="0" h="3144" w="6608">
                    <a:moveTo>
                      <a:pt x="2209" y="0"/>
                    </a:moveTo>
                    <a:cubicBezTo>
                      <a:pt x="1774" y="11"/>
                      <a:pt x="1390" y="42"/>
                      <a:pt x="1027" y="125"/>
                    </a:cubicBezTo>
                    <a:cubicBezTo>
                      <a:pt x="840" y="166"/>
                      <a:pt x="685" y="218"/>
                      <a:pt x="550" y="281"/>
                    </a:cubicBezTo>
                    <a:cubicBezTo>
                      <a:pt x="394" y="353"/>
                      <a:pt x="270" y="436"/>
                      <a:pt x="176" y="530"/>
                    </a:cubicBezTo>
                    <a:cubicBezTo>
                      <a:pt x="104" y="613"/>
                      <a:pt x="52" y="716"/>
                      <a:pt x="21" y="820"/>
                    </a:cubicBezTo>
                    <a:cubicBezTo>
                      <a:pt x="0" y="924"/>
                      <a:pt x="10" y="1048"/>
                      <a:pt x="52" y="1173"/>
                    </a:cubicBezTo>
                    <a:cubicBezTo>
                      <a:pt x="72" y="1245"/>
                      <a:pt x="104" y="1307"/>
                      <a:pt x="135" y="1359"/>
                    </a:cubicBezTo>
                    <a:cubicBezTo>
                      <a:pt x="166" y="1422"/>
                      <a:pt x="208" y="1494"/>
                      <a:pt x="270" y="1567"/>
                    </a:cubicBezTo>
                    <a:cubicBezTo>
                      <a:pt x="321" y="1629"/>
                      <a:pt x="404" y="1733"/>
                      <a:pt x="498" y="1816"/>
                    </a:cubicBezTo>
                    <a:cubicBezTo>
                      <a:pt x="612" y="1899"/>
                      <a:pt x="747" y="1961"/>
                      <a:pt x="892" y="1982"/>
                    </a:cubicBezTo>
                    <a:lnTo>
                      <a:pt x="913" y="1982"/>
                    </a:lnTo>
                    <a:cubicBezTo>
                      <a:pt x="923" y="1982"/>
                      <a:pt x="944" y="1982"/>
                      <a:pt x="955" y="1971"/>
                    </a:cubicBezTo>
                    <a:cubicBezTo>
                      <a:pt x="1224" y="2044"/>
                      <a:pt x="1525" y="2127"/>
                      <a:pt x="1877" y="2252"/>
                    </a:cubicBezTo>
                    <a:cubicBezTo>
                      <a:pt x="2033" y="2303"/>
                      <a:pt x="2199" y="2365"/>
                      <a:pt x="2354" y="2418"/>
                    </a:cubicBezTo>
                    <a:cubicBezTo>
                      <a:pt x="2935" y="2614"/>
                      <a:pt x="3527" y="2822"/>
                      <a:pt x="4139" y="2957"/>
                    </a:cubicBezTo>
                    <a:cubicBezTo>
                      <a:pt x="4647" y="3071"/>
                      <a:pt x="5062" y="3133"/>
                      <a:pt x="5456" y="3144"/>
                    </a:cubicBezTo>
                    <a:lnTo>
                      <a:pt x="5549" y="3144"/>
                    </a:lnTo>
                    <a:cubicBezTo>
                      <a:pt x="5788" y="3144"/>
                      <a:pt x="5985" y="3112"/>
                      <a:pt x="6151" y="3061"/>
                    </a:cubicBezTo>
                    <a:cubicBezTo>
                      <a:pt x="6255" y="3029"/>
                      <a:pt x="6338" y="2978"/>
                      <a:pt x="6411" y="2925"/>
                    </a:cubicBezTo>
                    <a:cubicBezTo>
                      <a:pt x="6462" y="2884"/>
                      <a:pt x="6535" y="2812"/>
                      <a:pt x="6577" y="2718"/>
                    </a:cubicBezTo>
                    <a:cubicBezTo>
                      <a:pt x="6597" y="2656"/>
                      <a:pt x="6607" y="2583"/>
                      <a:pt x="6597" y="2521"/>
                    </a:cubicBezTo>
                    <a:cubicBezTo>
                      <a:pt x="6587" y="2438"/>
                      <a:pt x="6556" y="2365"/>
                      <a:pt x="6524" y="2314"/>
                    </a:cubicBezTo>
                    <a:cubicBezTo>
                      <a:pt x="6483" y="2241"/>
                      <a:pt x="6432" y="2169"/>
                      <a:pt x="6390" y="2116"/>
                    </a:cubicBezTo>
                    <a:cubicBezTo>
                      <a:pt x="6338" y="2044"/>
                      <a:pt x="6275" y="1982"/>
                      <a:pt x="6203" y="1899"/>
                    </a:cubicBezTo>
                    <a:cubicBezTo>
                      <a:pt x="6068" y="1764"/>
                      <a:pt x="5913" y="1629"/>
                      <a:pt x="5705" y="1463"/>
                    </a:cubicBezTo>
                    <a:cubicBezTo>
                      <a:pt x="5529" y="1318"/>
                      <a:pt x="5332" y="1183"/>
                      <a:pt x="5114" y="1028"/>
                    </a:cubicBezTo>
                    <a:cubicBezTo>
                      <a:pt x="4720" y="758"/>
                      <a:pt x="4357" y="540"/>
                      <a:pt x="3993" y="343"/>
                    </a:cubicBezTo>
                    <a:lnTo>
                      <a:pt x="3983" y="343"/>
                    </a:lnTo>
                    <a:cubicBezTo>
                      <a:pt x="3880" y="281"/>
                      <a:pt x="3776" y="228"/>
                      <a:pt x="3672" y="177"/>
                    </a:cubicBezTo>
                    <a:cubicBezTo>
                      <a:pt x="3537" y="135"/>
                      <a:pt x="3403" y="104"/>
                      <a:pt x="3299" y="83"/>
                    </a:cubicBezTo>
                    <a:cubicBezTo>
                      <a:pt x="3154" y="62"/>
                      <a:pt x="2988" y="42"/>
                      <a:pt x="2801" y="21"/>
                    </a:cubicBezTo>
                    <a:cubicBezTo>
                      <a:pt x="2614" y="11"/>
                      <a:pt x="2428" y="0"/>
                      <a:pt x="2230"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7"/>
              <p:cNvSpPr/>
              <p:nvPr/>
            </p:nvSpPr>
            <p:spPr>
              <a:xfrm>
                <a:off x="3166315" y="4342717"/>
                <a:ext cx="125194" cy="44209"/>
              </a:xfrm>
              <a:custGeom>
                <a:rect b="b" l="l" r="r" t="t"/>
                <a:pathLst>
                  <a:path extrusionOk="0" h="678" w="1920">
                    <a:moveTo>
                      <a:pt x="115" y="1"/>
                    </a:moveTo>
                    <a:cubicBezTo>
                      <a:pt x="73" y="1"/>
                      <a:pt x="32" y="22"/>
                      <a:pt x="21" y="73"/>
                    </a:cubicBezTo>
                    <a:cubicBezTo>
                      <a:pt x="0" y="115"/>
                      <a:pt x="32" y="177"/>
                      <a:pt x="83" y="198"/>
                    </a:cubicBezTo>
                    <a:cubicBezTo>
                      <a:pt x="654" y="333"/>
                      <a:pt x="1224" y="499"/>
                      <a:pt x="1785" y="675"/>
                    </a:cubicBezTo>
                    <a:cubicBezTo>
                      <a:pt x="1793" y="677"/>
                      <a:pt x="1802" y="678"/>
                      <a:pt x="1811" y="678"/>
                    </a:cubicBezTo>
                    <a:cubicBezTo>
                      <a:pt x="1853" y="678"/>
                      <a:pt x="1892" y="656"/>
                      <a:pt x="1909" y="613"/>
                    </a:cubicBezTo>
                    <a:cubicBezTo>
                      <a:pt x="1920" y="561"/>
                      <a:pt x="1899" y="499"/>
                      <a:pt x="1847" y="488"/>
                    </a:cubicBezTo>
                    <a:cubicBezTo>
                      <a:pt x="1277" y="312"/>
                      <a:pt x="716" y="146"/>
                      <a:pt x="14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17"/>
              <p:cNvSpPr/>
              <p:nvPr/>
            </p:nvSpPr>
            <p:spPr>
              <a:xfrm>
                <a:off x="3159534" y="4346825"/>
                <a:ext cx="138756" cy="42383"/>
              </a:xfrm>
              <a:custGeom>
                <a:rect b="b" l="l" r="r" t="t"/>
                <a:pathLst>
                  <a:path extrusionOk="0" h="650" w="2128">
                    <a:moveTo>
                      <a:pt x="94" y="0"/>
                    </a:moveTo>
                    <a:cubicBezTo>
                      <a:pt x="84" y="0"/>
                      <a:pt x="74" y="0"/>
                      <a:pt x="53" y="10"/>
                    </a:cubicBezTo>
                    <a:cubicBezTo>
                      <a:pt x="32" y="21"/>
                      <a:pt x="11" y="42"/>
                      <a:pt x="11" y="72"/>
                    </a:cubicBezTo>
                    <a:cubicBezTo>
                      <a:pt x="1" y="93"/>
                      <a:pt x="1" y="125"/>
                      <a:pt x="11" y="145"/>
                    </a:cubicBezTo>
                    <a:cubicBezTo>
                      <a:pt x="21" y="166"/>
                      <a:pt x="42" y="187"/>
                      <a:pt x="74" y="197"/>
                    </a:cubicBezTo>
                    <a:cubicBezTo>
                      <a:pt x="717" y="332"/>
                      <a:pt x="1349" y="487"/>
                      <a:pt x="1982" y="643"/>
                    </a:cubicBezTo>
                    <a:cubicBezTo>
                      <a:pt x="1993" y="648"/>
                      <a:pt x="2005" y="650"/>
                      <a:pt x="2016" y="650"/>
                    </a:cubicBezTo>
                    <a:cubicBezTo>
                      <a:pt x="2058" y="650"/>
                      <a:pt x="2098" y="622"/>
                      <a:pt x="2107" y="581"/>
                    </a:cubicBezTo>
                    <a:cubicBezTo>
                      <a:pt x="2127" y="529"/>
                      <a:pt x="2096" y="467"/>
                      <a:pt x="2045" y="457"/>
                    </a:cubicBezTo>
                    <a:cubicBezTo>
                      <a:pt x="1411" y="301"/>
                      <a:pt x="768" y="145"/>
                      <a:pt x="136" y="10"/>
                    </a:cubicBezTo>
                    <a:cubicBezTo>
                      <a:pt x="115" y="0"/>
                      <a:pt x="104" y="0"/>
                      <a:pt x="94"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17"/>
              <p:cNvSpPr/>
              <p:nvPr/>
            </p:nvSpPr>
            <p:spPr>
              <a:xfrm>
                <a:off x="3162924" y="4344738"/>
                <a:ext cx="192811" cy="63444"/>
              </a:xfrm>
              <a:custGeom>
                <a:rect b="b" l="l" r="r" t="t"/>
                <a:pathLst>
                  <a:path extrusionOk="0" h="973" w="2957">
                    <a:moveTo>
                      <a:pt x="115" y="1"/>
                    </a:moveTo>
                    <a:cubicBezTo>
                      <a:pt x="73" y="1"/>
                      <a:pt x="32" y="32"/>
                      <a:pt x="22" y="74"/>
                    </a:cubicBezTo>
                    <a:cubicBezTo>
                      <a:pt x="1" y="125"/>
                      <a:pt x="32" y="187"/>
                      <a:pt x="84" y="198"/>
                    </a:cubicBezTo>
                    <a:cubicBezTo>
                      <a:pt x="986" y="478"/>
                      <a:pt x="1910" y="706"/>
                      <a:pt x="2812" y="966"/>
                    </a:cubicBezTo>
                    <a:cubicBezTo>
                      <a:pt x="2823" y="970"/>
                      <a:pt x="2834" y="972"/>
                      <a:pt x="2846" y="972"/>
                    </a:cubicBezTo>
                    <a:cubicBezTo>
                      <a:pt x="2888" y="972"/>
                      <a:pt x="2928" y="944"/>
                      <a:pt x="2936" y="903"/>
                    </a:cubicBezTo>
                    <a:cubicBezTo>
                      <a:pt x="2957" y="851"/>
                      <a:pt x="2926" y="789"/>
                      <a:pt x="2874" y="779"/>
                    </a:cubicBezTo>
                    <a:cubicBezTo>
                      <a:pt x="1961" y="519"/>
                      <a:pt x="1048" y="281"/>
                      <a:pt x="146" y="11"/>
                    </a:cubicBezTo>
                    <a:cubicBezTo>
                      <a:pt x="135" y="11"/>
                      <a:pt x="125" y="1"/>
                      <a:pt x="115" y="1"/>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17"/>
              <p:cNvSpPr/>
              <p:nvPr/>
            </p:nvSpPr>
            <p:spPr>
              <a:xfrm>
                <a:off x="3179813" y="4351520"/>
                <a:ext cx="184791" cy="62988"/>
              </a:xfrm>
              <a:custGeom>
                <a:rect b="b" l="l" r="r" t="t"/>
                <a:pathLst>
                  <a:path extrusionOk="0" h="966" w="2834">
                    <a:moveTo>
                      <a:pt x="115" y="0"/>
                    </a:moveTo>
                    <a:cubicBezTo>
                      <a:pt x="74" y="0"/>
                      <a:pt x="32" y="32"/>
                      <a:pt x="22" y="73"/>
                    </a:cubicBezTo>
                    <a:cubicBezTo>
                      <a:pt x="1" y="125"/>
                      <a:pt x="32" y="177"/>
                      <a:pt x="84" y="198"/>
                    </a:cubicBezTo>
                    <a:cubicBezTo>
                      <a:pt x="934" y="530"/>
                      <a:pt x="1816" y="758"/>
                      <a:pt x="2698" y="965"/>
                    </a:cubicBezTo>
                    <a:cubicBezTo>
                      <a:pt x="2719" y="965"/>
                      <a:pt x="2750" y="965"/>
                      <a:pt x="2771" y="955"/>
                    </a:cubicBezTo>
                    <a:cubicBezTo>
                      <a:pt x="2792" y="945"/>
                      <a:pt x="2812" y="924"/>
                      <a:pt x="2822" y="892"/>
                    </a:cubicBezTo>
                    <a:cubicBezTo>
                      <a:pt x="2833" y="851"/>
                      <a:pt x="2812" y="789"/>
                      <a:pt x="2760" y="768"/>
                    </a:cubicBezTo>
                    <a:cubicBezTo>
                      <a:pt x="1868" y="571"/>
                      <a:pt x="997" y="343"/>
                      <a:pt x="146" y="11"/>
                    </a:cubicBezTo>
                    <a:cubicBezTo>
                      <a:pt x="136" y="0"/>
                      <a:pt x="125" y="0"/>
                      <a:pt x="11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17"/>
              <p:cNvSpPr/>
              <p:nvPr/>
            </p:nvSpPr>
            <p:spPr>
              <a:xfrm>
                <a:off x="3177856" y="4352237"/>
                <a:ext cx="213742" cy="66835"/>
              </a:xfrm>
              <a:custGeom>
                <a:rect b="b" l="l" r="r" t="t"/>
                <a:pathLst>
                  <a:path extrusionOk="0" h="1025" w="3278">
                    <a:moveTo>
                      <a:pt x="114" y="0"/>
                    </a:moveTo>
                    <a:cubicBezTo>
                      <a:pt x="72" y="0"/>
                      <a:pt x="31" y="21"/>
                      <a:pt x="21" y="72"/>
                    </a:cubicBezTo>
                    <a:cubicBezTo>
                      <a:pt x="0" y="114"/>
                      <a:pt x="31" y="176"/>
                      <a:pt x="83" y="197"/>
                    </a:cubicBezTo>
                    <a:cubicBezTo>
                      <a:pt x="1100" y="477"/>
                      <a:pt x="2105" y="819"/>
                      <a:pt x="3143" y="1017"/>
                    </a:cubicBezTo>
                    <a:cubicBezTo>
                      <a:pt x="3153" y="1022"/>
                      <a:pt x="3163" y="1024"/>
                      <a:pt x="3175" y="1024"/>
                    </a:cubicBezTo>
                    <a:cubicBezTo>
                      <a:pt x="3187" y="1024"/>
                      <a:pt x="3200" y="1022"/>
                      <a:pt x="3216" y="1017"/>
                    </a:cubicBezTo>
                    <a:cubicBezTo>
                      <a:pt x="3236" y="1006"/>
                      <a:pt x="3257" y="985"/>
                      <a:pt x="3267" y="954"/>
                    </a:cubicBezTo>
                    <a:cubicBezTo>
                      <a:pt x="3278" y="934"/>
                      <a:pt x="3267" y="902"/>
                      <a:pt x="3257" y="881"/>
                    </a:cubicBezTo>
                    <a:cubicBezTo>
                      <a:pt x="3246" y="861"/>
                      <a:pt x="3226" y="840"/>
                      <a:pt x="3205" y="830"/>
                    </a:cubicBezTo>
                    <a:cubicBezTo>
                      <a:pt x="2168" y="623"/>
                      <a:pt x="1162" y="291"/>
                      <a:pt x="145"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17"/>
              <p:cNvSpPr/>
              <p:nvPr/>
            </p:nvSpPr>
            <p:spPr>
              <a:xfrm>
                <a:off x="3160251" y="4346825"/>
                <a:ext cx="128584" cy="41731"/>
              </a:xfrm>
              <a:custGeom>
                <a:rect b="b" l="l" r="r" t="t"/>
                <a:pathLst>
                  <a:path extrusionOk="0" h="640" w="1972">
                    <a:moveTo>
                      <a:pt x="114" y="0"/>
                    </a:moveTo>
                    <a:cubicBezTo>
                      <a:pt x="93" y="0"/>
                      <a:pt x="83" y="10"/>
                      <a:pt x="73" y="10"/>
                    </a:cubicBezTo>
                    <a:cubicBezTo>
                      <a:pt x="42" y="31"/>
                      <a:pt x="31" y="52"/>
                      <a:pt x="21" y="72"/>
                    </a:cubicBezTo>
                    <a:cubicBezTo>
                      <a:pt x="0" y="125"/>
                      <a:pt x="31" y="187"/>
                      <a:pt x="83" y="197"/>
                    </a:cubicBezTo>
                    <a:cubicBezTo>
                      <a:pt x="674" y="332"/>
                      <a:pt x="1255" y="498"/>
                      <a:pt x="1836" y="632"/>
                    </a:cubicBezTo>
                    <a:cubicBezTo>
                      <a:pt x="1847" y="637"/>
                      <a:pt x="1858" y="639"/>
                      <a:pt x="1869" y="639"/>
                    </a:cubicBezTo>
                    <a:cubicBezTo>
                      <a:pt x="1909" y="639"/>
                      <a:pt x="1944" y="611"/>
                      <a:pt x="1960" y="570"/>
                    </a:cubicBezTo>
                    <a:cubicBezTo>
                      <a:pt x="1971" y="519"/>
                      <a:pt x="1951" y="457"/>
                      <a:pt x="1898" y="446"/>
                    </a:cubicBezTo>
                    <a:cubicBezTo>
                      <a:pt x="1307" y="311"/>
                      <a:pt x="736" y="135"/>
                      <a:pt x="146" y="10"/>
                    </a:cubicBezTo>
                    <a:cubicBezTo>
                      <a:pt x="135" y="10"/>
                      <a:pt x="125" y="0"/>
                      <a:pt x="114"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17"/>
              <p:cNvSpPr/>
              <p:nvPr/>
            </p:nvSpPr>
            <p:spPr>
              <a:xfrm>
                <a:off x="3151448" y="4347477"/>
                <a:ext cx="122520" cy="37884"/>
              </a:xfrm>
              <a:custGeom>
                <a:rect b="b" l="l" r="r" t="t"/>
                <a:pathLst>
                  <a:path extrusionOk="0" h="581" w="1879">
                    <a:moveTo>
                      <a:pt x="115" y="0"/>
                    </a:moveTo>
                    <a:cubicBezTo>
                      <a:pt x="94" y="0"/>
                      <a:pt x="83" y="0"/>
                      <a:pt x="73" y="11"/>
                    </a:cubicBezTo>
                    <a:cubicBezTo>
                      <a:pt x="42" y="21"/>
                      <a:pt x="32" y="42"/>
                      <a:pt x="21" y="73"/>
                    </a:cubicBezTo>
                    <a:cubicBezTo>
                      <a:pt x="0" y="115"/>
                      <a:pt x="32" y="177"/>
                      <a:pt x="83" y="198"/>
                    </a:cubicBezTo>
                    <a:cubicBezTo>
                      <a:pt x="633" y="322"/>
                      <a:pt x="1193" y="457"/>
                      <a:pt x="1743" y="581"/>
                    </a:cubicBezTo>
                    <a:cubicBezTo>
                      <a:pt x="1774" y="581"/>
                      <a:pt x="1795" y="581"/>
                      <a:pt x="1826" y="571"/>
                    </a:cubicBezTo>
                    <a:cubicBezTo>
                      <a:pt x="1847" y="560"/>
                      <a:pt x="1867" y="540"/>
                      <a:pt x="1867" y="519"/>
                    </a:cubicBezTo>
                    <a:cubicBezTo>
                      <a:pt x="1878" y="488"/>
                      <a:pt x="1878" y="467"/>
                      <a:pt x="1867" y="436"/>
                    </a:cubicBezTo>
                    <a:cubicBezTo>
                      <a:pt x="1857" y="415"/>
                      <a:pt x="1837" y="394"/>
                      <a:pt x="1805" y="394"/>
                    </a:cubicBezTo>
                    <a:cubicBezTo>
                      <a:pt x="1245" y="270"/>
                      <a:pt x="696" y="135"/>
                      <a:pt x="145"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7"/>
              <p:cNvSpPr/>
              <p:nvPr/>
            </p:nvSpPr>
            <p:spPr>
              <a:xfrm>
                <a:off x="3141276" y="4345455"/>
                <a:ext cx="145472" cy="42448"/>
              </a:xfrm>
              <a:custGeom>
                <a:rect b="b" l="l" r="r" t="t"/>
                <a:pathLst>
                  <a:path extrusionOk="0" h="651" w="2231">
                    <a:moveTo>
                      <a:pt x="115" y="0"/>
                    </a:moveTo>
                    <a:cubicBezTo>
                      <a:pt x="73" y="0"/>
                      <a:pt x="32" y="31"/>
                      <a:pt x="11" y="73"/>
                    </a:cubicBezTo>
                    <a:cubicBezTo>
                      <a:pt x="1" y="125"/>
                      <a:pt x="32" y="187"/>
                      <a:pt x="84" y="197"/>
                    </a:cubicBezTo>
                    <a:cubicBezTo>
                      <a:pt x="748" y="374"/>
                      <a:pt x="1422" y="498"/>
                      <a:pt x="2096" y="644"/>
                    </a:cubicBezTo>
                    <a:cubicBezTo>
                      <a:pt x="2107" y="649"/>
                      <a:pt x="2117" y="651"/>
                      <a:pt x="2129" y="651"/>
                    </a:cubicBezTo>
                    <a:cubicBezTo>
                      <a:pt x="2140" y="651"/>
                      <a:pt x="2153" y="649"/>
                      <a:pt x="2169" y="644"/>
                    </a:cubicBezTo>
                    <a:cubicBezTo>
                      <a:pt x="2189" y="623"/>
                      <a:pt x="2210" y="602"/>
                      <a:pt x="2221" y="581"/>
                    </a:cubicBezTo>
                    <a:cubicBezTo>
                      <a:pt x="2231" y="529"/>
                      <a:pt x="2200" y="467"/>
                      <a:pt x="2148" y="457"/>
                    </a:cubicBezTo>
                    <a:cubicBezTo>
                      <a:pt x="1484" y="301"/>
                      <a:pt x="799" y="187"/>
                      <a:pt x="135" y="10"/>
                    </a:cubicBezTo>
                    <a:cubicBezTo>
                      <a:pt x="135" y="0"/>
                      <a:pt x="125" y="0"/>
                      <a:pt x="115"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7"/>
              <p:cNvSpPr/>
              <p:nvPr/>
            </p:nvSpPr>
            <p:spPr>
              <a:xfrm>
                <a:off x="3141276" y="4346107"/>
                <a:ext cx="202331" cy="56728"/>
              </a:xfrm>
              <a:custGeom>
                <a:rect b="b" l="l" r="r" t="t"/>
                <a:pathLst>
                  <a:path extrusionOk="0" h="870" w="3103">
                    <a:moveTo>
                      <a:pt x="94" y="0"/>
                    </a:moveTo>
                    <a:cubicBezTo>
                      <a:pt x="84" y="0"/>
                      <a:pt x="63" y="11"/>
                      <a:pt x="52" y="11"/>
                    </a:cubicBezTo>
                    <a:cubicBezTo>
                      <a:pt x="32" y="21"/>
                      <a:pt x="11" y="53"/>
                      <a:pt x="1" y="73"/>
                    </a:cubicBezTo>
                    <a:cubicBezTo>
                      <a:pt x="1" y="94"/>
                      <a:pt x="1" y="125"/>
                      <a:pt x="11" y="146"/>
                    </a:cubicBezTo>
                    <a:cubicBezTo>
                      <a:pt x="22" y="166"/>
                      <a:pt x="42" y="198"/>
                      <a:pt x="63" y="198"/>
                    </a:cubicBezTo>
                    <a:cubicBezTo>
                      <a:pt x="1038" y="385"/>
                      <a:pt x="1993" y="654"/>
                      <a:pt x="2957" y="862"/>
                    </a:cubicBezTo>
                    <a:cubicBezTo>
                      <a:pt x="2973" y="867"/>
                      <a:pt x="2986" y="869"/>
                      <a:pt x="2999" y="869"/>
                    </a:cubicBezTo>
                    <a:cubicBezTo>
                      <a:pt x="3012" y="869"/>
                      <a:pt x="3024" y="867"/>
                      <a:pt x="3040" y="862"/>
                    </a:cubicBezTo>
                    <a:cubicBezTo>
                      <a:pt x="3061" y="851"/>
                      <a:pt x="3081" y="830"/>
                      <a:pt x="3081" y="800"/>
                    </a:cubicBezTo>
                    <a:cubicBezTo>
                      <a:pt x="3102" y="758"/>
                      <a:pt x="3071" y="685"/>
                      <a:pt x="3019" y="675"/>
                    </a:cubicBezTo>
                    <a:cubicBezTo>
                      <a:pt x="2055" y="468"/>
                      <a:pt x="1100" y="187"/>
                      <a:pt x="125" y="11"/>
                    </a:cubicBezTo>
                    <a:cubicBezTo>
                      <a:pt x="115" y="0"/>
                      <a:pt x="105" y="0"/>
                      <a:pt x="94"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7"/>
              <p:cNvSpPr/>
              <p:nvPr/>
            </p:nvSpPr>
            <p:spPr>
              <a:xfrm>
                <a:off x="3173096" y="4352889"/>
                <a:ext cx="228674" cy="69183"/>
              </a:xfrm>
              <a:custGeom>
                <a:rect b="b" l="l" r="r" t="t"/>
                <a:pathLst>
                  <a:path extrusionOk="0" h="1061" w="3507">
                    <a:moveTo>
                      <a:pt x="104" y="0"/>
                    </a:moveTo>
                    <a:cubicBezTo>
                      <a:pt x="94" y="0"/>
                      <a:pt x="73" y="0"/>
                      <a:pt x="62" y="11"/>
                    </a:cubicBezTo>
                    <a:cubicBezTo>
                      <a:pt x="42" y="21"/>
                      <a:pt x="21" y="42"/>
                      <a:pt x="11" y="62"/>
                    </a:cubicBezTo>
                    <a:cubicBezTo>
                      <a:pt x="0" y="115"/>
                      <a:pt x="21" y="177"/>
                      <a:pt x="73" y="187"/>
                    </a:cubicBezTo>
                    <a:cubicBezTo>
                      <a:pt x="1183" y="447"/>
                      <a:pt x="2282" y="726"/>
                      <a:pt x="3361" y="1058"/>
                    </a:cubicBezTo>
                    <a:cubicBezTo>
                      <a:pt x="3370" y="1060"/>
                      <a:pt x="3379" y="1061"/>
                      <a:pt x="3388" y="1061"/>
                    </a:cubicBezTo>
                    <a:cubicBezTo>
                      <a:pt x="3433" y="1061"/>
                      <a:pt x="3477" y="1038"/>
                      <a:pt x="3485" y="986"/>
                    </a:cubicBezTo>
                    <a:cubicBezTo>
                      <a:pt x="3506" y="944"/>
                      <a:pt x="3475" y="882"/>
                      <a:pt x="3423" y="861"/>
                    </a:cubicBezTo>
                    <a:cubicBezTo>
                      <a:pt x="2334" y="539"/>
                      <a:pt x="1235" y="260"/>
                      <a:pt x="135" y="0"/>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17"/>
              <p:cNvSpPr/>
              <p:nvPr/>
            </p:nvSpPr>
            <p:spPr>
              <a:xfrm>
                <a:off x="3201461" y="4355562"/>
                <a:ext cx="192876" cy="64097"/>
              </a:xfrm>
              <a:custGeom>
                <a:rect b="b" l="l" r="r" t="t"/>
                <a:pathLst>
                  <a:path extrusionOk="0" h="983" w="2958">
                    <a:moveTo>
                      <a:pt x="104" y="1"/>
                    </a:moveTo>
                    <a:cubicBezTo>
                      <a:pt x="63" y="1"/>
                      <a:pt x="21" y="32"/>
                      <a:pt x="12" y="74"/>
                    </a:cubicBezTo>
                    <a:cubicBezTo>
                      <a:pt x="1" y="104"/>
                      <a:pt x="1" y="125"/>
                      <a:pt x="12" y="146"/>
                    </a:cubicBezTo>
                    <a:cubicBezTo>
                      <a:pt x="21" y="177"/>
                      <a:pt x="42" y="187"/>
                      <a:pt x="74" y="198"/>
                    </a:cubicBezTo>
                    <a:cubicBezTo>
                      <a:pt x="955" y="561"/>
                      <a:pt x="1889" y="768"/>
                      <a:pt x="2812" y="976"/>
                    </a:cubicBezTo>
                    <a:cubicBezTo>
                      <a:pt x="2825" y="980"/>
                      <a:pt x="2836" y="983"/>
                      <a:pt x="2847" y="983"/>
                    </a:cubicBezTo>
                    <a:cubicBezTo>
                      <a:pt x="2862" y="983"/>
                      <a:pt x="2877" y="978"/>
                      <a:pt x="2895" y="966"/>
                    </a:cubicBezTo>
                    <a:cubicBezTo>
                      <a:pt x="2916" y="955"/>
                      <a:pt x="2937" y="934"/>
                      <a:pt x="2947" y="913"/>
                    </a:cubicBezTo>
                    <a:cubicBezTo>
                      <a:pt x="2957" y="862"/>
                      <a:pt x="2926" y="800"/>
                      <a:pt x="2874" y="789"/>
                    </a:cubicBezTo>
                    <a:cubicBezTo>
                      <a:pt x="1951" y="581"/>
                      <a:pt x="1017" y="374"/>
                      <a:pt x="136" y="11"/>
                    </a:cubicBezTo>
                    <a:cubicBezTo>
                      <a:pt x="125" y="11"/>
                      <a:pt x="115" y="1"/>
                      <a:pt x="10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17"/>
              <p:cNvSpPr/>
              <p:nvPr/>
            </p:nvSpPr>
            <p:spPr>
              <a:xfrm>
                <a:off x="3175770" y="4268969"/>
                <a:ext cx="404532" cy="191572"/>
              </a:xfrm>
              <a:custGeom>
                <a:rect b="b" l="l" r="r" t="t"/>
                <a:pathLst>
                  <a:path extrusionOk="0" h="2938" w="6204">
                    <a:moveTo>
                      <a:pt x="3527" y="1"/>
                    </a:moveTo>
                    <a:cubicBezTo>
                      <a:pt x="3486" y="1"/>
                      <a:pt x="3444" y="32"/>
                      <a:pt x="3434" y="74"/>
                    </a:cubicBezTo>
                    <a:cubicBezTo>
                      <a:pt x="3424" y="95"/>
                      <a:pt x="3424" y="125"/>
                      <a:pt x="3434" y="146"/>
                    </a:cubicBezTo>
                    <a:cubicBezTo>
                      <a:pt x="3455" y="167"/>
                      <a:pt x="3476" y="188"/>
                      <a:pt x="3497" y="198"/>
                    </a:cubicBezTo>
                    <a:cubicBezTo>
                      <a:pt x="3600" y="240"/>
                      <a:pt x="3704" y="281"/>
                      <a:pt x="3797" y="333"/>
                    </a:cubicBezTo>
                    <a:cubicBezTo>
                      <a:pt x="4316" y="582"/>
                      <a:pt x="4834" y="883"/>
                      <a:pt x="5270" y="1256"/>
                    </a:cubicBezTo>
                    <a:cubicBezTo>
                      <a:pt x="5447" y="1412"/>
                      <a:pt x="5623" y="1588"/>
                      <a:pt x="5758" y="1785"/>
                    </a:cubicBezTo>
                    <a:cubicBezTo>
                      <a:pt x="5830" y="1900"/>
                      <a:pt x="5892" y="2024"/>
                      <a:pt x="5945" y="2148"/>
                    </a:cubicBezTo>
                    <a:cubicBezTo>
                      <a:pt x="5975" y="2221"/>
                      <a:pt x="5986" y="2304"/>
                      <a:pt x="5996" y="2377"/>
                    </a:cubicBezTo>
                    <a:lnTo>
                      <a:pt x="5996" y="2501"/>
                    </a:lnTo>
                    <a:cubicBezTo>
                      <a:pt x="5986" y="2522"/>
                      <a:pt x="5975" y="2553"/>
                      <a:pt x="5965" y="2573"/>
                    </a:cubicBezTo>
                    <a:cubicBezTo>
                      <a:pt x="5965" y="2594"/>
                      <a:pt x="5955" y="2615"/>
                      <a:pt x="5934" y="2626"/>
                    </a:cubicBezTo>
                    <a:cubicBezTo>
                      <a:pt x="5924" y="2646"/>
                      <a:pt x="5903" y="2656"/>
                      <a:pt x="5882" y="2677"/>
                    </a:cubicBezTo>
                    <a:cubicBezTo>
                      <a:pt x="5862" y="2688"/>
                      <a:pt x="5830" y="2698"/>
                      <a:pt x="5809" y="2709"/>
                    </a:cubicBezTo>
                    <a:cubicBezTo>
                      <a:pt x="5758" y="2719"/>
                      <a:pt x="5717" y="2729"/>
                      <a:pt x="5664" y="2739"/>
                    </a:cubicBezTo>
                    <a:cubicBezTo>
                      <a:pt x="5641" y="2741"/>
                      <a:pt x="5618" y="2742"/>
                      <a:pt x="5594" y="2742"/>
                    </a:cubicBezTo>
                    <a:cubicBezTo>
                      <a:pt x="5449" y="2742"/>
                      <a:pt x="5299" y="2716"/>
                      <a:pt x="5156" y="2698"/>
                    </a:cubicBezTo>
                    <a:cubicBezTo>
                      <a:pt x="4804" y="2626"/>
                      <a:pt x="4461" y="2522"/>
                      <a:pt x="4119" y="2407"/>
                    </a:cubicBezTo>
                    <a:cubicBezTo>
                      <a:pt x="3953" y="2345"/>
                      <a:pt x="3776" y="2294"/>
                      <a:pt x="3610" y="2231"/>
                    </a:cubicBezTo>
                    <a:cubicBezTo>
                      <a:pt x="3444" y="2179"/>
                      <a:pt x="3268" y="2128"/>
                      <a:pt x="3103" y="2075"/>
                    </a:cubicBezTo>
                    <a:cubicBezTo>
                      <a:pt x="2262" y="1837"/>
                      <a:pt x="1411" y="1609"/>
                      <a:pt x="571" y="1370"/>
                    </a:cubicBezTo>
                    <a:lnTo>
                      <a:pt x="136" y="1246"/>
                    </a:lnTo>
                    <a:cubicBezTo>
                      <a:pt x="127" y="1244"/>
                      <a:pt x="119" y="1243"/>
                      <a:pt x="111" y="1243"/>
                    </a:cubicBezTo>
                    <a:cubicBezTo>
                      <a:pt x="68" y="1243"/>
                      <a:pt x="29" y="1265"/>
                      <a:pt x="11" y="1308"/>
                    </a:cubicBezTo>
                    <a:cubicBezTo>
                      <a:pt x="1" y="1360"/>
                      <a:pt x="21" y="1422"/>
                      <a:pt x="74" y="1432"/>
                    </a:cubicBezTo>
                    <a:cubicBezTo>
                      <a:pt x="924" y="1681"/>
                      <a:pt x="1764" y="1909"/>
                      <a:pt x="2615" y="2148"/>
                    </a:cubicBezTo>
                    <a:cubicBezTo>
                      <a:pt x="2812" y="2200"/>
                      <a:pt x="3020" y="2262"/>
                      <a:pt x="3216" y="2314"/>
                    </a:cubicBezTo>
                    <a:cubicBezTo>
                      <a:pt x="3382" y="2366"/>
                      <a:pt x="3548" y="2418"/>
                      <a:pt x="3704" y="2470"/>
                    </a:cubicBezTo>
                    <a:cubicBezTo>
                      <a:pt x="4057" y="2594"/>
                      <a:pt x="4410" y="2719"/>
                      <a:pt x="4762" y="2812"/>
                    </a:cubicBezTo>
                    <a:cubicBezTo>
                      <a:pt x="4938" y="2854"/>
                      <a:pt x="5115" y="2895"/>
                      <a:pt x="5291" y="2916"/>
                    </a:cubicBezTo>
                    <a:cubicBezTo>
                      <a:pt x="5387" y="2929"/>
                      <a:pt x="5482" y="2937"/>
                      <a:pt x="5580" y="2937"/>
                    </a:cubicBezTo>
                    <a:cubicBezTo>
                      <a:pt x="5641" y="2937"/>
                      <a:pt x="5704" y="2934"/>
                      <a:pt x="5768" y="2926"/>
                    </a:cubicBezTo>
                    <a:cubicBezTo>
                      <a:pt x="5882" y="2905"/>
                      <a:pt x="5996" y="2854"/>
                      <a:pt x="6079" y="2771"/>
                    </a:cubicBezTo>
                    <a:cubicBezTo>
                      <a:pt x="6121" y="2719"/>
                      <a:pt x="6141" y="2677"/>
                      <a:pt x="6162" y="2626"/>
                    </a:cubicBezTo>
                    <a:cubicBezTo>
                      <a:pt x="6183" y="2573"/>
                      <a:pt x="6194" y="2511"/>
                      <a:pt x="6194" y="2460"/>
                    </a:cubicBezTo>
                    <a:cubicBezTo>
                      <a:pt x="6204" y="2407"/>
                      <a:pt x="6194" y="2345"/>
                      <a:pt x="6183" y="2294"/>
                    </a:cubicBezTo>
                    <a:cubicBezTo>
                      <a:pt x="6173" y="2231"/>
                      <a:pt x="6162" y="2169"/>
                      <a:pt x="6141" y="2107"/>
                    </a:cubicBezTo>
                    <a:cubicBezTo>
                      <a:pt x="6090" y="1972"/>
                      <a:pt x="6028" y="1847"/>
                      <a:pt x="5955" y="1723"/>
                    </a:cubicBezTo>
                    <a:cubicBezTo>
                      <a:pt x="5779" y="1453"/>
                      <a:pt x="5551" y="1225"/>
                      <a:pt x="5302" y="1028"/>
                    </a:cubicBezTo>
                    <a:cubicBezTo>
                      <a:pt x="5042" y="810"/>
                      <a:pt x="4741" y="613"/>
                      <a:pt x="4440" y="447"/>
                    </a:cubicBezTo>
                    <a:cubicBezTo>
                      <a:pt x="4161" y="281"/>
                      <a:pt x="3859" y="136"/>
                      <a:pt x="3559" y="12"/>
                    </a:cubicBezTo>
                    <a:cubicBezTo>
                      <a:pt x="3548" y="1"/>
                      <a:pt x="3538" y="1"/>
                      <a:pt x="35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17"/>
              <p:cNvSpPr/>
              <p:nvPr/>
            </p:nvSpPr>
            <p:spPr>
              <a:xfrm>
                <a:off x="3466588" y="4396121"/>
                <a:ext cx="105632" cy="54511"/>
              </a:xfrm>
              <a:custGeom>
                <a:rect b="b" l="l" r="r" t="t"/>
                <a:pathLst>
                  <a:path extrusionOk="0" h="836" w="1620">
                    <a:moveTo>
                      <a:pt x="1370" y="1"/>
                    </a:moveTo>
                    <a:cubicBezTo>
                      <a:pt x="1340" y="1"/>
                      <a:pt x="1319" y="12"/>
                      <a:pt x="1298" y="22"/>
                    </a:cubicBezTo>
                    <a:cubicBezTo>
                      <a:pt x="1257" y="63"/>
                      <a:pt x="1257" y="125"/>
                      <a:pt x="1287" y="167"/>
                    </a:cubicBezTo>
                    <a:cubicBezTo>
                      <a:pt x="1308" y="188"/>
                      <a:pt x="1329" y="208"/>
                      <a:pt x="1340" y="229"/>
                    </a:cubicBezTo>
                    <a:cubicBezTo>
                      <a:pt x="1340" y="240"/>
                      <a:pt x="1329" y="250"/>
                      <a:pt x="1319" y="261"/>
                    </a:cubicBezTo>
                    <a:cubicBezTo>
                      <a:pt x="1308" y="281"/>
                      <a:pt x="1308" y="302"/>
                      <a:pt x="1308" y="333"/>
                    </a:cubicBezTo>
                    <a:lnTo>
                      <a:pt x="1308" y="406"/>
                    </a:lnTo>
                    <a:cubicBezTo>
                      <a:pt x="1308" y="416"/>
                      <a:pt x="1298" y="437"/>
                      <a:pt x="1298" y="447"/>
                    </a:cubicBezTo>
                    <a:cubicBezTo>
                      <a:pt x="1287" y="457"/>
                      <a:pt x="1277" y="468"/>
                      <a:pt x="1277" y="478"/>
                    </a:cubicBezTo>
                    <a:cubicBezTo>
                      <a:pt x="1257" y="489"/>
                      <a:pt x="1246" y="499"/>
                      <a:pt x="1236" y="510"/>
                    </a:cubicBezTo>
                    <a:cubicBezTo>
                      <a:pt x="1215" y="530"/>
                      <a:pt x="1194" y="540"/>
                      <a:pt x="1163" y="551"/>
                    </a:cubicBezTo>
                    <a:cubicBezTo>
                      <a:pt x="1121" y="561"/>
                      <a:pt x="1070" y="572"/>
                      <a:pt x="1028" y="582"/>
                    </a:cubicBezTo>
                    <a:cubicBezTo>
                      <a:pt x="862" y="572"/>
                      <a:pt x="706" y="561"/>
                      <a:pt x="540" y="540"/>
                    </a:cubicBezTo>
                    <a:cubicBezTo>
                      <a:pt x="535" y="539"/>
                      <a:pt x="529" y="538"/>
                      <a:pt x="524" y="538"/>
                    </a:cubicBezTo>
                    <a:cubicBezTo>
                      <a:pt x="496" y="538"/>
                      <a:pt x="466" y="556"/>
                      <a:pt x="457" y="582"/>
                    </a:cubicBezTo>
                    <a:cubicBezTo>
                      <a:pt x="385" y="561"/>
                      <a:pt x="323" y="540"/>
                      <a:pt x="271" y="520"/>
                    </a:cubicBezTo>
                    <a:cubicBezTo>
                      <a:pt x="302" y="478"/>
                      <a:pt x="302" y="416"/>
                      <a:pt x="271" y="385"/>
                    </a:cubicBezTo>
                    <a:cubicBezTo>
                      <a:pt x="250" y="359"/>
                      <a:pt x="227" y="349"/>
                      <a:pt x="203" y="349"/>
                    </a:cubicBezTo>
                    <a:cubicBezTo>
                      <a:pt x="180" y="349"/>
                      <a:pt x="157" y="359"/>
                      <a:pt x="136" y="374"/>
                    </a:cubicBezTo>
                    <a:lnTo>
                      <a:pt x="125" y="374"/>
                    </a:lnTo>
                    <a:cubicBezTo>
                      <a:pt x="105" y="385"/>
                      <a:pt x="74" y="395"/>
                      <a:pt x="53" y="416"/>
                    </a:cubicBezTo>
                    <a:cubicBezTo>
                      <a:pt x="42" y="427"/>
                      <a:pt x="33" y="437"/>
                      <a:pt x="22" y="457"/>
                    </a:cubicBezTo>
                    <a:cubicBezTo>
                      <a:pt x="12" y="478"/>
                      <a:pt x="1" y="510"/>
                      <a:pt x="1" y="530"/>
                    </a:cubicBezTo>
                    <a:cubicBezTo>
                      <a:pt x="1" y="561"/>
                      <a:pt x="22" y="603"/>
                      <a:pt x="42" y="623"/>
                    </a:cubicBezTo>
                    <a:cubicBezTo>
                      <a:pt x="250" y="759"/>
                      <a:pt x="510" y="810"/>
                      <a:pt x="748" y="831"/>
                    </a:cubicBezTo>
                    <a:cubicBezTo>
                      <a:pt x="785" y="834"/>
                      <a:pt x="822" y="835"/>
                      <a:pt x="860" y="835"/>
                    </a:cubicBezTo>
                    <a:cubicBezTo>
                      <a:pt x="951" y="835"/>
                      <a:pt x="1044" y="828"/>
                      <a:pt x="1132" y="821"/>
                    </a:cubicBezTo>
                    <a:cubicBezTo>
                      <a:pt x="1257" y="810"/>
                      <a:pt x="1370" y="779"/>
                      <a:pt x="1485" y="748"/>
                    </a:cubicBezTo>
                    <a:cubicBezTo>
                      <a:pt x="1515" y="738"/>
                      <a:pt x="1536" y="727"/>
                      <a:pt x="1547" y="696"/>
                    </a:cubicBezTo>
                    <a:cubicBezTo>
                      <a:pt x="1557" y="686"/>
                      <a:pt x="1568" y="665"/>
                      <a:pt x="1568" y="655"/>
                    </a:cubicBezTo>
                    <a:cubicBezTo>
                      <a:pt x="1588" y="634"/>
                      <a:pt x="1598" y="623"/>
                      <a:pt x="1598" y="603"/>
                    </a:cubicBezTo>
                    <a:cubicBezTo>
                      <a:pt x="1609" y="551"/>
                      <a:pt x="1619" y="499"/>
                      <a:pt x="1619" y="447"/>
                    </a:cubicBezTo>
                    <a:cubicBezTo>
                      <a:pt x="1619" y="406"/>
                      <a:pt x="1609" y="354"/>
                      <a:pt x="1598" y="312"/>
                    </a:cubicBezTo>
                    <a:cubicBezTo>
                      <a:pt x="1568" y="208"/>
                      <a:pt x="1505" y="115"/>
                      <a:pt x="1443" y="33"/>
                    </a:cubicBezTo>
                    <a:cubicBezTo>
                      <a:pt x="1422" y="12"/>
                      <a:pt x="1391" y="1"/>
                      <a:pt x="137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17"/>
              <p:cNvSpPr/>
              <p:nvPr/>
            </p:nvSpPr>
            <p:spPr>
              <a:xfrm>
                <a:off x="3346218" y="4391426"/>
                <a:ext cx="151602" cy="54251"/>
              </a:xfrm>
              <a:custGeom>
                <a:rect b="b" l="l" r="r" t="t"/>
                <a:pathLst>
                  <a:path extrusionOk="0" h="832" w="2325">
                    <a:moveTo>
                      <a:pt x="270" y="73"/>
                    </a:moveTo>
                    <a:cubicBezTo>
                      <a:pt x="277" y="76"/>
                      <a:pt x="283" y="79"/>
                      <a:pt x="289" y="82"/>
                    </a:cubicBezTo>
                    <a:lnTo>
                      <a:pt x="289" y="82"/>
                    </a:lnTo>
                    <a:cubicBezTo>
                      <a:pt x="286" y="79"/>
                      <a:pt x="278" y="73"/>
                      <a:pt x="270" y="73"/>
                    </a:cubicBezTo>
                    <a:close/>
                    <a:moveTo>
                      <a:pt x="84" y="1"/>
                    </a:moveTo>
                    <a:cubicBezTo>
                      <a:pt x="53" y="11"/>
                      <a:pt x="32" y="22"/>
                      <a:pt x="21" y="42"/>
                    </a:cubicBezTo>
                    <a:cubicBezTo>
                      <a:pt x="1" y="73"/>
                      <a:pt x="1" y="94"/>
                      <a:pt x="1" y="125"/>
                    </a:cubicBezTo>
                    <a:cubicBezTo>
                      <a:pt x="11" y="146"/>
                      <a:pt x="21" y="177"/>
                      <a:pt x="42" y="187"/>
                    </a:cubicBezTo>
                    <a:cubicBezTo>
                      <a:pt x="385" y="353"/>
                      <a:pt x="737" y="499"/>
                      <a:pt x="1100" y="612"/>
                    </a:cubicBezTo>
                    <a:cubicBezTo>
                      <a:pt x="1464" y="716"/>
                      <a:pt x="1837" y="799"/>
                      <a:pt x="2210" y="831"/>
                    </a:cubicBezTo>
                    <a:cubicBezTo>
                      <a:pt x="2215" y="831"/>
                      <a:pt x="2219" y="832"/>
                      <a:pt x="2223" y="832"/>
                    </a:cubicBezTo>
                    <a:cubicBezTo>
                      <a:pt x="2270" y="832"/>
                      <a:pt x="2314" y="785"/>
                      <a:pt x="2314" y="737"/>
                    </a:cubicBezTo>
                    <a:cubicBezTo>
                      <a:pt x="2324" y="685"/>
                      <a:pt x="2273" y="644"/>
                      <a:pt x="2220" y="633"/>
                    </a:cubicBezTo>
                    <a:cubicBezTo>
                      <a:pt x="2086" y="623"/>
                      <a:pt x="1961" y="602"/>
                      <a:pt x="1826" y="582"/>
                    </a:cubicBezTo>
                    <a:cubicBezTo>
                      <a:pt x="1294" y="479"/>
                      <a:pt x="781" y="316"/>
                      <a:pt x="289" y="82"/>
                    </a:cubicBezTo>
                    <a:lnTo>
                      <a:pt x="289" y="82"/>
                    </a:lnTo>
                    <a:cubicBezTo>
                      <a:pt x="290" y="83"/>
                      <a:pt x="291" y="84"/>
                      <a:pt x="291" y="84"/>
                    </a:cubicBezTo>
                    <a:cubicBezTo>
                      <a:pt x="250" y="63"/>
                      <a:pt x="198" y="42"/>
                      <a:pt x="157" y="22"/>
                    </a:cubicBezTo>
                    <a:cubicBezTo>
                      <a:pt x="136" y="11"/>
                      <a:pt x="115" y="1"/>
                      <a:pt x="10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17"/>
              <p:cNvSpPr/>
              <p:nvPr/>
            </p:nvSpPr>
            <p:spPr>
              <a:xfrm>
                <a:off x="3339437" y="4396838"/>
                <a:ext cx="152971" cy="53338"/>
              </a:xfrm>
              <a:custGeom>
                <a:rect b="b" l="l" r="r" t="t"/>
                <a:pathLst>
                  <a:path extrusionOk="0" h="818" w="2346">
                    <a:moveTo>
                      <a:pt x="105" y="1"/>
                    </a:moveTo>
                    <a:cubicBezTo>
                      <a:pt x="63" y="1"/>
                      <a:pt x="22" y="31"/>
                      <a:pt x="12" y="63"/>
                    </a:cubicBezTo>
                    <a:cubicBezTo>
                      <a:pt x="1" y="94"/>
                      <a:pt x="12" y="114"/>
                      <a:pt x="22" y="146"/>
                    </a:cubicBezTo>
                    <a:cubicBezTo>
                      <a:pt x="32" y="167"/>
                      <a:pt x="53" y="177"/>
                      <a:pt x="74" y="187"/>
                    </a:cubicBezTo>
                    <a:cubicBezTo>
                      <a:pt x="768" y="478"/>
                      <a:pt x="1485" y="675"/>
                      <a:pt x="2221" y="810"/>
                    </a:cubicBezTo>
                    <a:cubicBezTo>
                      <a:pt x="2231" y="815"/>
                      <a:pt x="2241" y="817"/>
                      <a:pt x="2253" y="817"/>
                    </a:cubicBezTo>
                    <a:cubicBezTo>
                      <a:pt x="2265" y="817"/>
                      <a:pt x="2278" y="815"/>
                      <a:pt x="2294" y="810"/>
                    </a:cubicBezTo>
                    <a:cubicBezTo>
                      <a:pt x="2314" y="789"/>
                      <a:pt x="2335" y="768"/>
                      <a:pt x="2345" y="748"/>
                    </a:cubicBezTo>
                    <a:cubicBezTo>
                      <a:pt x="2345" y="727"/>
                      <a:pt x="2345" y="695"/>
                      <a:pt x="2335" y="675"/>
                    </a:cubicBezTo>
                    <a:cubicBezTo>
                      <a:pt x="2324" y="654"/>
                      <a:pt x="2304" y="623"/>
                      <a:pt x="2273" y="623"/>
                    </a:cubicBezTo>
                    <a:cubicBezTo>
                      <a:pt x="1547" y="488"/>
                      <a:pt x="821" y="291"/>
                      <a:pt x="136" y="1"/>
                    </a:cubicBezTo>
                    <a:close/>
                  </a:path>
                </a:pathLst>
              </a:custGeom>
              <a:solidFill>
                <a:srgbClr val="5CA7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17"/>
              <p:cNvSpPr/>
              <p:nvPr/>
            </p:nvSpPr>
            <p:spPr>
              <a:xfrm>
                <a:off x="3344849" y="4396838"/>
                <a:ext cx="162426" cy="55359"/>
              </a:xfrm>
              <a:custGeom>
                <a:rect b="b" l="l" r="r" t="t"/>
                <a:pathLst>
                  <a:path extrusionOk="0" h="849" w="2491">
                    <a:moveTo>
                      <a:pt x="115" y="1"/>
                    </a:moveTo>
                    <a:cubicBezTo>
                      <a:pt x="74" y="1"/>
                      <a:pt x="32" y="31"/>
                      <a:pt x="22" y="73"/>
                    </a:cubicBezTo>
                    <a:cubicBezTo>
                      <a:pt x="1" y="125"/>
                      <a:pt x="32" y="177"/>
                      <a:pt x="84" y="197"/>
                    </a:cubicBezTo>
                    <a:cubicBezTo>
                      <a:pt x="821" y="488"/>
                      <a:pt x="1588" y="695"/>
                      <a:pt x="2356" y="841"/>
                    </a:cubicBezTo>
                    <a:cubicBezTo>
                      <a:pt x="2371" y="846"/>
                      <a:pt x="2384" y="849"/>
                      <a:pt x="2397" y="849"/>
                    </a:cubicBezTo>
                    <a:cubicBezTo>
                      <a:pt x="2410" y="849"/>
                      <a:pt x="2423" y="846"/>
                      <a:pt x="2439" y="841"/>
                    </a:cubicBezTo>
                    <a:cubicBezTo>
                      <a:pt x="2460" y="831"/>
                      <a:pt x="2480" y="810"/>
                      <a:pt x="2480" y="778"/>
                    </a:cubicBezTo>
                    <a:cubicBezTo>
                      <a:pt x="2490" y="758"/>
                      <a:pt x="2490" y="727"/>
                      <a:pt x="2480" y="706"/>
                    </a:cubicBezTo>
                    <a:cubicBezTo>
                      <a:pt x="2470" y="685"/>
                      <a:pt x="2449" y="665"/>
                      <a:pt x="2418" y="654"/>
                    </a:cubicBezTo>
                    <a:cubicBezTo>
                      <a:pt x="1640" y="509"/>
                      <a:pt x="883" y="301"/>
                      <a:pt x="146" y="11"/>
                    </a:cubicBezTo>
                    <a:cubicBezTo>
                      <a:pt x="136" y="1"/>
                      <a:pt x="125" y="1"/>
                      <a:pt x="11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7"/>
              <p:cNvSpPr/>
              <p:nvPr/>
            </p:nvSpPr>
            <p:spPr>
              <a:xfrm>
                <a:off x="3375952" y="4404989"/>
                <a:ext cx="159100" cy="43361"/>
              </a:xfrm>
              <a:custGeom>
                <a:rect b="b" l="l" r="r" t="t"/>
                <a:pathLst>
                  <a:path extrusionOk="0" h="665" w="2440">
                    <a:moveTo>
                      <a:pt x="105" y="0"/>
                    </a:moveTo>
                    <a:cubicBezTo>
                      <a:pt x="63" y="0"/>
                      <a:pt x="22" y="31"/>
                      <a:pt x="12" y="72"/>
                    </a:cubicBezTo>
                    <a:cubicBezTo>
                      <a:pt x="1" y="125"/>
                      <a:pt x="33" y="176"/>
                      <a:pt x="74" y="197"/>
                    </a:cubicBezTo>
                    <a:cubicBezTo>
                      <a:pt x="437" y="342"/>
                      <a:pt x="810" y="446"/>
                      <a:pt x="1184" y="519"/>
                    </a:cubicBezTo>
                    <a:cubicBezTo>
                      <a:pt x="1557" y="602"/>
                      <a:pt x="1941" y="643"/>
                      <a:pt x="2335" y="664"/>
                    </a:cubicBezTo>
                    <a:cubicBezTo>
                      <a:pt x="2387" y="664"/>
                      <a:pt x="2428" y="623"/>
                      <a:pt x="2439" y="560"/>
                    </a:cubicBezTo>
                    <a:cubicBezTo>
                      <a:pt x="2439" y="508"/>
                      <a:pt x="2398" y="457"/>
                      <a:pt x="2345" y="457"/>
                    </a:cubicBezTo>
                    <a:cubicBezTo>
                      <a:pt x="2013" y="446"/>
                      <a:pt x="1681" y="415"/>
                      <a:pt x="1360" y="353"/>
                    </a:cubicBezTo>
                    <a:cubicBezTo>
                      <a:pt x="945" y="280"/>
                      <a:pt x="530" y="166"/>
                      <a:pt x="136" y="10"/>
                    </a:cubicBezTo>
                    <a:cubicBezTo>
                      <a:pt x="125" y="10"/>
                      <a:pt x="116"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17"/>
              <p:cNvSpPr/>
              <p:nvPr/>
            </p:nvSpPr>
            <p:spPr>
              <a:xfrm>
                <a:off x="3482824" y="4344738"/>
                <a:ext cx="77203" cy="96895"/>
              </a:xfrm>
              <a:custGeom>
                <a:rect b="b" l="l" r="r" t="t"/>
                <a:pathLst>
                  <a:path extrusionOk="0" h="1486" w="1184">
                    <a:moveTo>
                      <a:pt x="105" y="1"/>
                    </a:moveTo>
                    <a:cubicBezTo>
                      <a:pt x="74" y="1"/>
                      <a:pt x="32" y="21"/>
                      <a:pt x="22" y="53"/>
                    </a:cubicBezTo>
                    <a:cubicBezTo>
                      <a:pt x="1" y="74"/>
                      <a:pt x="1" y="94"/>
                      <a:pt x="1" y="125"/>
                    </a:cubicBezTo>
                    <a:cubicBezTo>
                      <a:pt x="12" y="157"/>
                      <a:pt x="32" y="167"/>
                      <a:pt x="53" y="187"/>
                    </a:cubicBezTo>
                    <a:cubicBezTo>
                      <a:pt x="167" y="281"/>
                      <a:pt x="291" y="374"/>
                      <a:pt x="406" y="478"/>
                    </a:cubicBezTo>
                    <a:lnTo>
                      <a:pt x="406" y="468"/>
                    </a:lnTo>
                    <a:cubicBezTo>
                      <a:pt x="561" y="602"/>
                      <a:pt x="706" y="758"/>
                      <a:pt x="821" y="924"/>
                    </a:cubicBezTo>
                    <a:cubicBezTo>
                      <a:pt x="872" y="996"/>
                      <a:pt x="904" y="1069"/>
                      <a:pt x="934" y="1142"/>
                    </a:cubicBezTo>
                    <a:cubicBezTo>
                      <a:pt x="955" y="1194"/>
                      <a:pt x="966" y="1245"/>
                      <a:pt x="966" y="1298"/>
                    </a:cubicBezTo>
                    <a:lnTo>
                      <a:pt x="966" y="1381"/>
                    </a:lnTo>
                    <a:cubicBezTo>
                      <a:pt x="966" y="1443"/>
                      <a:pt x="1008" y="1484"/>
                      <a:pt x="1059" y="1484"/>
                    </a:cubicBezTo>
                    <a:cubicBezTo>
                      <a:pt x="1065" y="1485"/>
                      <a:pt x="1071" y="1486"/>
                      <a:pt x="1077" y="1486"/>
                    </a:cubicBezTo>
                    <a:cubicBezTo>
                      <a:pt x="1129" y="1486"/>
                      <a:pt x="1163" y="1447"/>
                      <a:pt x="1163" y="1391"/>
                    </a:cubicBezTo>
                    <a:cubicBezTo>
                      <a:pt x="1183" y="1100"/>
                      <a:pt x="1017" y="830"/>
                      <a:pt x="831" y="613"/>
                    </a:cubicBezTo>
                    <a:cubicBezTo>
                      <a:pt x="634" y="385"/>
                      <a:pt x="395" y="208"/>
                      <a:pt x="157" y="21"/>
                    </a:cubicBezTo>
                    <a:cubicBezTo>
                      <a:pt x="146" y="11"/>
                      <a:pt x="125" y="1"/>
                      <a:pt x="10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17"/>
              <p:cNvSpPr/>
              <p:nvPr/>
            </p:nvSpPr>
            <p:spPr>
              <a:xfrm>
                <a:off x="3269145" y="4235192"/>
                <a:ext cx="131258" cy="50795"/>
              </a:xfrm>
              <a:custGeom>
                <a:rect b="b" l="l" r="r" t="t"/>
                <a:pathLst>
                  <a:path extrusionOk="0" h="779" w="2013">
                    <a:moveTo>
                      <a:pt x="0" y="0"/>
                    </a:moveTo>
                    <a:lnTo>
                      <a:pt x="32" y="94"/>
                    </a:lnTo>
                    <a:cubicBezTo>
                      <a:pt x="52" y="135"/>
                      <a:pt x="83" y="187"/>
                      <a:pt x="104" y="228"/>
                    </a:cubicBezTo>
                    <a:cubicBezTo>
                      <a:pt x="156" y="311"/>
                      <a:pt x="218" y="384"/>
                      <a:pt x="290" y="457"/>
                    </a:cubicBezTo>
                    <a:cubicBezTo>
                      <a:pt x="353" y="519"/>
                      <a:pt x="436" y="571"/>
                      <a:pt x="519" y="623"/>
                    </a:cubicBezTo>
                    <a:cubicBezTo>
                      <a:pt x="602" y="675"/>
                      <a:pt x="705" y="716"/>
                      <a:pt x="809" y="737"/>
                    </a:cubicBezTo>
                    <a:lnTo>
                      <a:pt x="799" y="737"/>
                    </a:lnTo>
                    <a:cubicBezTo>
                      <a:pt x="913" y="768"/>
                      <a:pt x="1027" y="779"/>
                      <a:pt x="1141" y="779"/>
                    </a:cubicBezTo>
                    <a:cubicBezTo>
                      <a:pt x="1245" y="779"/>
                      <a:pt x="1359" y="758"/>
                      <a:pt x="1463" y="737"/>
                    </a:cubicBezTo>
                    <a:lnTo>
                      <a:pt x="1452" y="737"/>
                    </a:lnTo>
                    <a:cubicBezTo>
                      <a:pt x="1556" y="706"/>
                      <a:pt x="1650" y="664"/>
                      <a:pt x="1743" y="613"/>
                    </a:cubicBezTo>
                    <a:cubicBezTo>
                      <a:pt x="1823" y="562"/>
                      <a:pt x="1894" y="503"/>
                      <a:pt x="1963" y="434"/>
                    </a:cubicBezTo>
                    <a:lnTo>
                      <a:pt x="1963" y="434"/>
                    </a:lnTo>
                    <a:cubicBezTo>
                      <a:pt x="1962" y="434"/>
                      <a:pt x="1962" y="435"/>
                      <a:pt x="1961" y="436"/>
                    </a:cubicBezTo>
                    <a:lnTo>
                      <a:pt x="1971" y="426"/>
                    </a:lnTo>
                    <a:lnTo>
                      <a:pt x="1971" y="426"/>
                    </a:lnTo>
                    <a:cubicBezTo>
                      <a:pt x="1968" y="429"/>
                      <a:pt x="1966" y="431"/>
                      <a:pt x="1963" y="434"/>
                    </a:cubicBezTo>
                    <a:lnTo>
                      <a:pt x="1963" y="434"/>
                    </a:lnTo>
                    <a:cubicBezTo>
                      <a:pt x="1982" y="414"/>
                      <a:pt x="1992" y="394"/>
                      <a:pt x="2012" y="384"/>
                    </a:cubicBezTo>
                    <a:cubicBezTo>
                      <a:pt x="1982" y="364"/>
                      <a:pt x="1961" y="353"/>
                      <a:pt x="1940" y="343"/>
                    </a:cubicBezTo>
                    <a:lnTo>
                      <a:pt x="1919" y="332"/>
                    </a:lnTo>
                    <a:cubicBezTo>
                      <a:pt x="1826" y="281"/>
                      <a:pt x="1712" y="218"/>
                      <a:pt x="1608" y="177"/>
                    </a:cubicBezTo>
                    <a:cubicBezTo>
                      <a:pt x="1473" y="125"/>
                      <a:pt x="1339" y="104"/>
                      <a:pt x="1235" y="83"/>
                    </a:cubicBezTo>
                    <a:cubicBezTo>
                      <a:pt x="1079" y="52"/>
                      <a:pt x="924" y="32"/>
                      <a:pt x="737" y="21"/>
                    </a:cubicBezTo>
                    <a:cubicBezTo>
                      <a:pt x="550" y="11"/>
                      <a:pt x="353" y="0"/>
                      <a:pt x="166"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17"/>
              <p:cNvSpPr/>
              <p:nvPr/>
            </p:nvSpPr>
            <p:spPr>
              <a:xfrm>
                <a:off x="3482824" y="4362344"/>
                <a:ext cx="97481" cy="98134"/>
              </a:xfrm>
              <a:custGeom>
                <a:rect b="b" l="l" r="r" t="t"/>
                <a:pathLst>
                  <a:path extrusionOk="0" h="1505" w="1495">
                    <a:moveTo>
                      <a:pt x="1028" y="0"/>
                    </a:moveTo>
                    <a:cubicBezTo>
                      <a:pt x="1028" y="11"/>
                      <a:pt x="1028" y="11"/>
                      <a:pt x="1017" y="11"/>
                    </a:cubicBezTo>
                    <a:cubicBezTo>
                      <a:pt x="966" y="21"/>
                      <a:pt x="914" y="42"/>
                      <a:pt x="862" y="63"/>
                    </a:cubicBezTo>
                    <a:cubicBezTo>
                      <a:pt x="821" y="94"/>
                      <a:pt x="769" y="115"/>
                      <a:pt x="717" y="146"/>
                    </a:cubicBezTo>
                    <a:cubicBezTo>
                      <a:pt x="665" y="177"/>
                      <a:pt x="603" y="219"/>
                      <a:pt x="551" y="260"/>
                    </a:cubicBezTo>
                    <a:cubicBezTo>
                      <a:pt x="499" y="302"/>
                      <a:pt x="447" y="353"/>
                      <a:pt x="406" y="405"/>
                    </a:cubicBezTo>
                    <a:lnTo>
                      <a:pt x="406" y="394"/>
                    </a:lnTo>
                    <a:cubicBezTo>
                      <a:pt x="312" y="498"/>
                      <a:pt x="229" y="602"/>
                      <a:pt x="167" y="726"/>
                    </a:cubicBezTo>
                    <a:lnTo>
                      <a:pt x="157" y="726"/>
                    </a:lnTo>
                    <a:cubicBezTo>
                      <a:pt x="136" y="779"/>
                      <a:pt x="105" y="830"/>
                      <a:pt x="84" y="882"/>
                    </a:cubicBezTo>
                    <a:cubicBezTo>
                      <a:pt x="63" y="934"/>
                      <a:pt x="53" y="975"/>
                      <a:pt x="32" y="1028"/>
                    </a:cubicBezTo>
                    <a:lnTo>
                      <a:pt x="32" y="1038"/>
                    </a:lnTo>
                    <a:cubicBezTo>
                      <a:pt x="22" y="1079"/>
                      <a:pt x="12" y="1121"/>
                      <a:pt x="12" y="1162"/>
                    </a:cubicBezTo>
                    <a:cubicBezTo>
                      <a:pt x="1" y="1214"/>
                      <a:pt x="1" y="1256"/>
                      <a:pt x="1" y="1297"/>
                    </a:cubicBezTo>
                    <a:lnTo>
                      <a:pt x="1" y="1370"/>
                    </a:lnTo>
                    <a:cubicBezTo>
                      <a:pt x="22" y="1370"/>
                      <a:pt x="42" y="1380"/>
                      <a:pt x="53" y="1380"/>
                    </a:cubicBezTo>
                    <a:cubicBezTo>
                      <a:pt x="229" y="1422"/>
                      <a:pt x="406" y="1463"/>
                      <a:pt x="582" y="1484"/>
                    </a:cubicBezTo>
                    <a:cubicBezTo>
                      <a:pt x="686" y="1505"/>
                      <a:pt x="779" y="1505"/>
                      <a:pt x="872" y="1505"/>
                    </a:cubicBezTo>
                    <a:cubicBezTo>
                      <a:pt x="934" y="1505"/>
                      <a:pt x="997" y="1505"/>
                      <a:pt x="1059" y="1494"/>
                    </a:cubicBezTo>
                    <a:cubicBezTo>
                      <a:pt x="1183" y="1473"/>
                      <a:pt x="1298" y="1422"/>
                      <a:pt x="1370" y="1339"/>
                    </a:cubicBezTo>
                    <a:cubicBezTo>
                      <a:pt x="1412" y="1297"/>
                      <a:pt x="1432" y="1245"/>
                      <a:pt x="1453" y="1194"/>
                    </a:cubicBezTo>
                    <a:cubicBezTo>
                      <a:pt x="1474" y="1152"/>
                      <a:pt x="1485" y="1100"/>
                      <a:pt x="1495" y="1028"/>
                    </a:cubicBezTo>
                    <a:cubicBezTo>
                      <a:pt x="1495" y="975"/>
                      <a:pt x="1495" y="924"/>
                      <a:pt x="1485" y="862"/>
                    </a:cubicBezTo>
                    <a:cubicBezTo>
                      <a:pt x="1474" y="799"/>
                      <a:pt x="1453" y="737"/>
                      <a:pt x="1432" y="675"/>
                    </a:cubicBezTo>
                    <a:cubicBezTo>
                      <a:pt x="1391" y="540"/>
                      <a:pt x="1329" y="415"/>
                      <a:pt x="1246" y="291"/>
                    </a:cubicBezTo>
                    <a:cubicBezTo>
                      <a:pt x="1183" y="198"/>
                      <a:pt x="1111" y="104"/>
                      <a:pt x="1028"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17"/>
              <p:cNvSpPr/>
              <p:nvPr/>
            </p:nvSpPr>
            <p:spPr>
              <a:xfrm>
                <a:off x="3549139" y="4362344"/>
                <a:ext cx="782" cy="782"/>
              </a:xfrm>
              <a:custGeom>
                <a:rect b="b" l="l" r="r" t="t"/>
                <a:pathLst>
                  <a:path extrusionOk="0" h="12" w="12">
                    <a:moveTo>
                      <a:pt x="0" y="11"/>
                    </a:moveTo>
                    <a:cubicBezTo>
                      <a:pt x="11" y="11"/>
                      <a:pt x="11" y="11"/>
                      <a:pt x="11" y="0"/>
                    </a:cubicBezTo>
                    <a:cubicBezTo>
                      <a:pt x="11" y="11"/>
                      <a:pt x="11" y="11"/>
                      <a:pt x="0" y="11"/>
                    </a:cubicBezTo>
                    <a:close/>
                  </a:path>
                </a:pathLst>
              </a:custGeom>
              <a:solidFill>
                <a:srgbClr val="3B5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7"/>
              <p:cNvSpPr/>
              <p:nvPr/>
            </p:nvSpPr>
            <p:spPr>
              <a:xfrm>
                <a:off x="3484911" y="4429310"/>
                <a:ext cx="65" cy="65"/>
              </a:xfrm>
              <a:custGeom>
                <a:rect b="b" l="l" r="r" t="t"/>
                <a:pathLst>
                  <a:path extrusionOk="0" h="1" w="1">
                    <a:moveTo>
                      <a:pt x="0" y="1"/>
                    </a:moveTo>
                    <a:lnTo>
                      <a:pt x="0" y="1"/>
                    </a:lnTo>
                    <a:lnTo>
                      <a:pt x="0" y="1"/>
                    </a:lnTo>
                    <a:close/>
                  </a:path>
                </a:pathLst>
              </a:custGeom>
              <a:solidFill>
                <a:srgbClr val="3B52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17"/>
              <p:cNvSpPr/>
              <p:nvPr/>
            </p:nvSpPr>
            <p:spPr>
              <a:xfrm>
                <a:off x="1994826" y="3638622"/>
                <a:ext cx="1251349" cy="733947"/>
              </a:xfrm>
              <a:custGeom>
                <a:rect b="b" l="l" r="r" t="t"/>
                <a:pathLst>
                  <a:path extrusionOk="0" h="11256" w="19191">
                    <a:moveTo>
                      <a:pt x="1940" y="0"/>
                    </a:moveTo>
                    <a:cubicBezTo>
                      <a:pt x="1795" y="0"/>
                      <a:pt x="1660" y="11"/>
                      <a:pt x="1535" y="42"/>
                    </a:cubicBezTo>
                    <a:cubicBezTo>
                      <a:pt x="1442" y="52"/>
                      <a:pt x="1349" y="83"/>
                      <a:pt x="1245" y="125"/>
                    </a:cubicBezTo>
                    <a:cubicBezTo>
                      <a:pt x="1162" y="156"/>
                      <a:pt x="1058" y="198"/>
                      <a:pt x="955" y="270"/>
                    </a:cubicBezTo>
                    <a:cubicBezTo>
                      <a:pt x="799" y="364"/>
                      <a:pt x="633" y="509"/>
                      <a:pt x="488" y="685"/>
                    </a:cubicBezTo>
                    <a:cubicBezTo>
                      <a:pt x="364" y="830"/>
                      <a:pt x="270" y="996"/>
                      <a:pt x="187" y="1173"/>
                    </a:cubicBezTo>
                    <a:cubicBezTo>
                      <a:pt x="115" y="1339"/>
                      <a:pt x="73" y="1515"/>
                      <a:pt x="42" y="1712"/>
                    </a:cubicBezTo>
                    <a:cubicBezTo>
                      <a:pt x="11" y="1878"/>
                      <a:pt x="0" y="2065"/>
                      <a:pt x="21" y="2282"/>
                    </a:cubicBezTo>
                    <a:cubicBezTo>
                      <a:pt x="32" y="2459"/>
                      <a:pt x="53" y="2656"/>
                      <a:pt x="104" y="2874"/>
                    </a:cubicBezTo>
                    <a:cubicBezTo>
                      <a:pt x="187" y="3247"/>
                      <a:pt x="332" y="3641"/>
                      <a:pt x="540" y="4066"/>
                    </a:cubicBezTo>
                    <a:cubicBezTo>
                      <a:pt x="716" y="4440"/>
                      <a:pt x="934" y="4803"/>
                      <a:pt x="1194" y="5197"/>
                    </a:cubicBezTo>
                    <a:cubicBezTo>
                      <a:pt x="1422" y="5519"/>
                      <a:pt x="1660" y="5841"/>
                      <a:pt x="1920" y="6152"/>
                    </a:cubicBezTo>
                    <a:cubicBezTo>
                      <a:pt x="2438" y="6753"/>
                      <a:pt x="3061" y="7314"/>
                      <a:pt x="3766" y="7801"/>
                    </a:cubicBezTo>
                    <a:cubicBezTo>
                      <a:pt x="4471" y="8289"/>
                      <a:pt x="5260" y="8714"/>
                      <a:pt x="6162" y="9098"/>
                    </a:cubicBezTo>
                    <a:cubicBezTo>
                      <a:pt x="6971" y="9440"/>
                      <a:pt x="7842" y="9730"/>
                      <a:pt x="8849" y="9990"/>
                    </a:cubicBezTo>
                    <a:cubicBezTo>
                      <a:pt x="9709" y="10207"/>
                      <a:pt x="10633" y="10394"/>
                      <a:pt x="11680" y="10571"/>
                    </a:cubicBezTo>
                    <a:cubicBezTo>
                      <a:pt x="12531" y="10705"/>
                      <a:pt x="13454" y="10820"/>
                      <a:pt x="14522" y="10933"/>
                    </a:cubicBezTo>
                    <a:cubicBezTo>
                      <a:pt x="15415" y="11016"/>
                      <a:pt x="16348" y="11099"/>
                      <a:pt x="17168" y="11162"/>
                    </a:cubicBezTo>
                    <a:lnTo>
                      <a:pt x="17230" y="11172"/>
                    </a:lnTo>
                    <a:cubicBezTo>
                      <a:pt x="17593" y="11203"/>
                      <a:pt x="17956" y="11224"/>
                      <a:pt x="18319" y="11255"/>
                    </a:cubicBezTo>
                    <a:cubicBezTo>
                      <a:pt x="18361" y="11255"/>
                      <a:pt x="18381" y="11255"/>
                      <a:pt x="18402" y="11235"/>
                    </a:cubicBezTo>
                    <a:lnTo>
                      <a:pt x="18413" y="11235"/>
                    </a:lnTo>
                    <a:cubicBezTo>
                      <a:pt x="18443" y="11235"/>
                      <a:pt x="18464" y="11224"/>
                      <a:pt x="18485" y="11203"/>
                    </a:cubicBezTo>
                    <a:cubicBezTo>
                      <a:pt x="18589" y="11110"/>
                      <a:pt x="18692" y="10986"/>
                      <a:pt x="18796" y="10809"/>
                    </a:cubicBezTo>
                    <a:cubicBezTo>
                      <a:pt x="18900" y="10654"/>
                      <a:pt x="18973" y="10477"/>
                      <a:pt x="19045" y="10269"/>
                    </a:cubicBezTo>
                    <a:cubicBezTo>
                      <a:pt x="19107" y="10083"/>
                      <a:pt x="19149" y="9896"/>
                      <a:pt x="19170" y="9709"/>
                    </a:cubicBezTo>
                    <a:cubicBezTo>
                      <a:pt x="19190" y="9513"/>
                      <a:pt x="19180" y="9347"/>
                      <a:pt x="19139" y="9191"/>
                    </a:cubicBezTo>
                    <a:cubicBezTo>
                      <a:pt x="19139" y="9170"/>
                      <a:pt x="19118" y="9149"/>
                      <a:pt x="19107" y="9139"/>
                    </a:cubicBezTo>
                    <a:cubicBezTo>
                      <a:pt x="19107" y="9128"/>
                      <a:pt x="19097" y="9118"/>
                      <a:pt x="19097" y="9118"/>
                    </a:cubicBezTo>
                    <a:cubicBezTo>
                      <a:pt x="19077" y="9087"/>
                      <a:pt x="19045" y="9077"/>
                      <a:pt x="19024" y="9077"/>
                    </a:cubicBezTo>
                    <a:cubicBezTo>
                      <a:pt x="18973" y="9066"/>
                      <a:pt x="18931" y="9045"/>
                      <a:pt x="18879" y="9035"/>
                    </a:cubicBezTo>
                    <a:cubicBezTo>
                      <a:pt x="18600" y="8953"/>
                      <a:pt x="18340" y="8859"/>
                      <a:pt x="18049" y="8745"/>
                    </a:cubicBezTo>
                    <a:lnTo>
                      <a:pt x="17977" y="8724"/>
                    </a:lnTo>
                    <a:lnTo>
                      <a:pt x="17925" y="8704"/>
                    </a:lnTo>
                    <a:cubicBezTo>
                      <a:pt x="17707" y="8621"/>
                      <a:pt x="17448" y="8527"/>
                      <a:pt x="17210" y="8423"/>
                    </a:cubicBezTo>
                    <a:cubicBezTo>
                      <a:pt x="16701" y="8216"/>
                      <a:pt x="16182" y="7987"/>
                      <a:pt x="15633" y="7718"/>
                    </a:cubicBezTo>
                    <a:cubicBezTo>
                      <a:pt x="14688" y="7261"/>
                      <a:pt x="13693" y="6733"/>
                      <a:pt x="12604" y="6079"/>
                    </a:cubicBezTo>
                    <a:cubicBezTo>
                      <a:pt x="11318" y="5301"/>
                      <a:pt x="10041" y="4471"/>
                      <a:pt x="8807" y="3662"/>
                    </a:cubicBezTo>
                    <a:lnTo>
                      <a:pt x="8797" y="3641"/>
                    </a:lnTo>
                    <a:lnTo>
                      <a:pt x="8724" y="3600"/>
                    </a:lnTo>
                    <a:cubicBezTo>
                      <a:pt x="8040" y="3144"/>
                      <a:pt x="7355" y="2708"/>
                      <a:pt x="6691" y="2272"/>
                    </a:cubicBezTo>
                    <a:cubicBezTo>
                      <a:pt x="6152" y="1940"/>
                      <a:pt x="5664" y="1629"/>
                      <a:pt x="5187" y="1339"/>
                    </a:cubicBezTo>
                    <a:lnTo>
                      <a:pt x="5011" y="1235"/>
                    </a:lnTo>
                    <a:cubicBezTo>
                      <a:pt x="4730" y="1069"/>
                      <a:pt x="4419" y="871"/>
                      <a:pt x="4098" y="696"/>
                    </a:cubicBezTo>
                    <a:cubicBezTo>
                      <a:pt x="3621" y="436"/>
                      <a:pt x="3206" y="260"/>
                      <a:pt x="2812" y="145"/>
                    </a:cubicBezTo>
                    <a:cubicBezTo>
                      <a:pt x="2490" y="42"/>
                      <a:pt x="2210" y="0"/>
                      <a:pt x="1940" y="0"/>
                    </a:cubicBezTo>
                    <a:close/>
                  </a:path>
                </a:pathLst>
              </a:custGeom>
              <a:solidFill>
                <a:srgbClr val="88A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7"/>
              <p:cNvSpPr/>
              <p:nvPr/>
            </p:nvSpPr>
            <p:spPr>
              <a:xfrm>
                <a:off x="2014453" y="3638622"/>
                <a:ext cx="1231722" cy="703497"/>
              </a:xfrm>
              <a:custGeom>
                <a:rect b="b" l="l" r="r" t="t"/>
                <a:pathLst>
                  <a:path extrusionOk="0" h="10789" w="18890">
                    <a:moveTo>
                      <a:pt x="1639" y="0"/>
                    </a:moveTo>
                    <a:cubicBezTo>
                      <a:pt x="1494" y="0"/>
                      <a:pt x="1359" y="11"/>
                      <a:pt x="1234" y="32"/>
                    </a:cubicBezTo>
                    <a:cubicBezTo>
                      <a:pt x="1131" y="52"/>
                      <a:pt x="1038" y="83"/>
                      <a:pt x="944" y="115"/>
                    </a:cubicBezTo>
                    <a:cubicBezTo>
                      <a:pt x="851" y="156"/>
                      <a:pt x="757" y="198"/>
                      <a:pt x="654" y="260"/>
                    </a:cubicBezTo>
                    <a:cubicBezTo>
                      <a:pt x="488" y="364"/>
                      <a:pt x="332" y="509"/>
                      <a:pt x="187" y="685"/>
                    </a:cubicBezTo>
                    <a:cubicBezTo>
                      <a:pt x="114" y="768"/>
                      <a:pt x="52" y="862"/>
                      <a:pt x="0" y="954"/>
                    </a:cubicBezTo>
                    <a:cubicBezTo>
                      <a:pt x="0" y="1007"/>
                      <a:pt x="0" y="1058"/>
                      <a:pt x="10" y="1100"/>
                    </a:cubicBezTo>
                    <a:cubicBezTo>
                      <a:pt x="31" y="1369"/>
                      <a:pt x="73" y="1639"/>
                      <a:pt x="125" y="1899"/>
                    </a:cubicBezTo>
                    <a:cubicBezTo>
                      <a:pt x="187" y="2148"/>
                      <a:pt x="249" y="2397"/>
                      <a:pt x="342" y="2635"/>
                    </a:cubicBezTo>
                    <a:cubicBezTo>
                      <a:pt x="436" y="2915"/>
                      <a:pt x="561" y="3195"/>
                      <a:pt x="695" y="3455"/>
                    </a:cubicBezTo>
                    <a:cubicBezTo>
                      <a:pt x="830" y="3714"/>
                      <a:pt x="985" y="3963"/>
                      <a:pt x="1151" y="4202"/>
                    </a:cubicBezTo>
                    <a:cubicBezTo>
                      <a:pt x="1380" y="4534"/>
                      <a:pt x="1629" y="4845"/>
                      <a:pt x="1909" y="5135"/>
                    </a:cubicBezTo>
                    <a:cubicBezTo>
                      <a:pt x="2189" y="5426"/>
                      <a:pt x="2479" y="5705"/>
                      <a:pt x="2790" y="5965"/>
                    </a:cubicBezTo>
                    <a:cubicBezTo>
                      <a:pt x="2790" y="5964"/>
                      <a:pt x="2790" y="5963"/>
                      <a:pt x="2790" y="5963"/>
                    </a:cubicBezTo>
                    <a:lnTo>
                      <a:pt x="2790" y="5963"/>
                    </a:lnTo>
                    <a:cubicBezTo>
                      <a:pt x="3794" y="6799"/>
                      <a:pt x="4942" y="7461"/>
                      <a:pt x="6121" y="8008"/>
                    </a:cubicBezTo>
                    <a:cubicBezTo>
                      <a:pt x="6421" y="8143"/>
                      <a:pt x="6732" y="8278"/>
                      <a:pt x="7033" y="8402"/>
                    </a:cubicBezTo>
                    <a:cubicBezTo>
                      <a:pt x="7801" y="8704"/>
                      <a:pt x="8569" y="8973"/>
                      <a:pt x="9357" y="9191"/>
                    </a:cubicBezTo>
                    <a:cubicBezTo>
                      <a:pt x="9720" y="9294"/>
                      <a:pt x="10093" y="9388"/>
                      <a:pt x="10456" y="9471"/>
                    </a:cubicBezTo>
                    <a:cubicBezTo>
                      <a:pt x="11079" y="9616"/>
                      <a:pt x="11701" y="9741"/>
                      <a:pt x="12334" y="9845"/>
                    </a:cubicBezTo>
                    <a:lnTo>
                      <a:pt x="12324" y="9845"/>
                    </a:lnTo>
                    <a:cubicBezTo>
                      <a:pt x="12365" y="9855"/>
                      <a:pt x="12407" y="9855"/>
                      <a:pt x="12437" y="9865"/>
                    </a:cubicBezTo>
                    <a:cubicBezTo>
                      <a:pt x="13744" y="10094"/>
                      <a:pt x="15062" y="10260"/>
                      <a:pt x="16369" y="10446"/>
                    </a:cubicBezTo>
                    <a:cubicBezTo>
                      <a:pt x="17084" y="10550"/>
                      <a:pt x="17801" y="10664"/>
                      <a:pt x="18516" y="10788"/>
                    </a:cubicBezTo>
                    <a:cubicBezTo>
                      <a:pt x="18610" y="10643"/>
                      <a:pt x="18682" y="10467"/>
                      <a:pt x="18744" y="10269"/>
                    </a:cubicBezTo>
                    <a:cubicBezTo>
                      <a:pt x="18806" y="10083"/>
                      <a:pt x="18848" y="9896"/>
                      <a:pt x="18869" y="9709"/>
                    </a:cubicBezTo>
                    <a:cubicBezTo>
                      <a:pt x="18889" y="9513"/>
                      <a:pt x="18879" y="9347"/>
                      <a:pt x="18838" y="9181"/>
                    </a:cubicBezTo>
                    <a:cubicBezTo>
                      <a:pt x="18838" y="9160"/>
                      <a:pt x="18827" y="9149"/>
                      <a:pt x="18806" y="9139"/>
                    </a:cubicBezTo>
                    <a:cubicBezTo>
                      <a:pt x="18806" y="9128"/>
                      <a:pt x="18796" y="9118"/>
                      <a:pt x="18796" y="9118"/>
                    </a:cubicBezTo>
                    <a:cubicBezTo>
                      <a:pt x="18776" y="9087"/>
                      <a:pt x="18744" y="9077"/>
                      <a:pt x="18723" y="9066"/>
                    </a:cubicBezTo>
                    <a:cubicBezTo>
                      <a:pt x="18672" y="9056"/>
                      <a:pt x="18630" y="9045"/>
                      <a:pt x="18578" y="9035"/>
                    </a:cubicBezTo>
                    <a:cubicBezTo>
                      <a:pt x="18299" y="8953"/>
                      <a:pt x="18039" y="8859"/>
                      <a:pt x="17748" y="8745"/>
                    </a:cubicBezTo>
                    <a:lnTo>
                      <a:pt x="17686" y="8724"/>
                    </a:lnTo>
                    <a:lnTo>
                      <a:pt x="17624" y="8704"/>
                    </a:lnTo>
                    <a:lnTo>
                      <a:pt x="17603" y="8693"/>
                    </a:lnTo>
                    <a:cubicBezTo>
                      <a:pt x="17386" y="8610"/>
                      <a:pt x="17147" y="8517"/>
                      <a:pt x="16909" y="8423"/>
                    </a:cubicBezTo>
                    <a:cubicBezTo>
                      <a:pt x="16390" y="8216"/>
                      <a:pt x="15881" y="7977"/>
                      <a:pt x="15332" y="7718"/>
                    </a:cubicBezTo>
                    <a:cubicBezTo>
                      <a:pt x="14387" y="7261"/>
                      <a:pt x="13402" y="6722"/>
                      <a:pt x="12303" y="6069"/>
                    </a:cubicBezTo>
                    <a:cubicBezTo>
                      <a:pt x="11006" y="5301"/>
                      <a:pt x="9740" y="4461"/>
                      <a:pt x="8516" y="3651"/>
                    </a:cubicBezTo>
                    <a:lnTo>
                      <a:pt x="8496" y="3641"/>
                    </a:lnTo>
                    <a:lnTo>
                      <a:pt x="8423" y="3600"/>
                    </a:lnTo>
                    <a:cubicBezTo>
                      <a:pt x="7707" y="3123"/>
                      <a:pt x="7054" y="2697"/>
                      <a:pt x="6390" y="2272"/>
                    </a:cubicBezTo>
                    <a:cubicBezTo>
                      <a:pt x="5861" y="1940"/>
                      <a:pt x="5374" y="1629"/>
                      <a:pt x="4886" y="1339"/>
                    </a:cubicBezTo>
                    <a:lnTo>
                      <a:pt x="4710" y="1224"/>
                    </a:lnTo>
                    <a:cubicBezTo>
                      <a:pt x="4429" y="1058"/>
                      <a:pt x="4118" y="871"/>
                      <a:pt x="3797" y="696"/>
                    </a:cubicBezTo>
                    <a:cubicBezTo>
                      <a:pt x="3320" y="436"/>
                      <a:pt x="2905" y="260"/>
                      <a:pt x="2511" y="145"/>
                    </a:cubicBezTo>
                    <a:cubicBezTo>
                      <a:pt x="2189" y="42"/>
                      <a:pt x="1909" y="0"/>
                      <a:pt x="1639"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7"/>
              <p:cNvSpPr/>
              <p:nvPr/>
            </p:nvSpPr>
            <p:spPr>
              <a:xfrm>
                <a:off x="2178119" y="3127928"/>
                <a:ext cx="633793" cy="985574"/>
              </a:xfrm>
              <a:custGeom>
                <a:rect b="b" l="l" r="r" t="t"/>
                <a:pathLst>
                  <a:path extrusionOk="0" h="15115" w="9720">
                    <a:moveTo>
                      <a:pt x="2532" y="1"/>
                    </a:moveTo>
                    <a:cubicBezTo>
                      <a:pt x="2376" y="11"/>
                      <a:pt x="2231" y="42"/>
                      <a:pt x="2075" y="94"/>
                    </a:cubicBezTo>
                    <a:cubicBezTo>
                      <a:pt x="2055" y="105"/>
                      <a:pt x="2023" y="115"/>
                      <a:pt x="1992" y="135"/>
                    </a:cubicBezTo>
                    <a:cubicBezTo>
                      <a:pt x="1982" y="125"/>
                      <a:pt x="1982" y="115"/>
                      <a:pt x="1972" y="105"/>
                    </a:cubicBezTo>
                    <a:cubicBezTo>
                      <a:pt x="1951" y="94"/>
                      <a:pt x="1930" y="84"/>
                      <a:pt x="1909" y="84"/>
                    </a:cubicBezTo>
                    <a:cubicBezTo>
                      <a:pt x="1878" y="84"/>
                      <a:pt x="1847" y="105"/>
                      <a:pt x="1826" y="125"/>
                    </a:cubicBezTo>
                    <a:lnTo>
                      <a:pt x="1733" y="281"/>
                    </a:lnTo>
                    <a:lnTo>
                      <a:pt x="1712" y="291"/>
                    </a:lnTo>
                    <a:lnTo>
                      <a:pt x="1681" y="322"/>
                    </a:lnTo>
                    <a:cubicBezTo>
                      <a:pt x="1650" y="343"/>
                      <a:pt x="1640" y="384"/>
                      <a:pt x="1640" y="416"/>
                    </a:cubicBezTo>
                    <a:cubicBezTo>
                      <a:pt x="893" y="1671"/>
                      <a:pt x="384" y="3040"/>
                      <a:pt x="146" y="4492"/>
                    </a:cubicBezTo>
                    <a:cubicBezTo>
                      <a:pt x="31" y="5208"/>
                      <a:pt x="1" y="5789"/>
                      <a:pt x="42" y="6338"/>
                    </a:cubicBezTo>
                    <a:lnTo>
                      <a:pt x="73" y="6619"/>
                    </a:lnTo>
                    <a:lnTo>
                      <a:pt x="73" y="6660"/>
                    </a:lnTo>
                    <a:lnTo>
                      <a:pt x="84" y="6670"/>
                    </a:lnTo>
                    <a:cubicBezTo>
                      <a:pt x="94" y="6816"/>
                      <a:pt x="125" y="6951"/>
                      <a:pt x="167" y="7117"/>
                    </a:cubicBezTo>
                    <a:cubicBezTo>
                      <a:pt x="239" y="7376"/>
                      <a:pt x="353" y="7635"/>
                      <a:pt x="509" y="7905"/>
                    </a:cubicBezTo>
                    <a:cubicBezTo>
                      <a:pt x="768" y="8362"/>
                      <a:pt x="1152" y="8786"/>
                      <a:pt x="1670" y="9201"/>
                    </a:cubicBezTo>
                    <a:cubicBezTo>
                      <a:pt x="2085" y="9544"/>
                      <a:pt x="2583" y="9855"/>
                      <a:pt x="3185" y="10166"/>
                    </a:cubicBezTo>
                    <a:cubicBezTo>
                      <a:pt x="3424" y="10291"/>
                      <a:pt x="3673" y="10405"/>
                      <a:pt x="3952" y="10529"/>
                    </a:cubicBezTo>
                    <a:cubicBezTo>
                      <a:pt x="4077" y="10581"/>
                      <a:pt x="4212" y="10633"/>
                      <a:pt x="4337" y="10695"/>
                    </a:cubicBezTo>
                    <a:cubicBezTo>
                      <a:pt x="4544" y="10778"/>
                      <a:pt x="4762" y="10872"/>
                      <a:pt x="4980" y="10976"/>
                    </a:cubicBezTo>
                    <a:cubicBezTo>
                      <a:pt x="5291" y="11110"/>
                      <a:pt x="5550" y="11245"/>
                      <a:pt x="5778" y="11380"/>
                    </a:cubicBezTo>
                    <a:cubicBezTo>
                      <a:pt x="6048" y="11546"/>
                      <a:pt x="6276" y="11712"/>
                      <a:pt x="6494" y="11888"/>
                    </a:cubicBezTo>
                    <a:cubicBezTo>
                      <a:pt x="6515" y="12023"/>
                      <a:pt x="6536" y="12137"/>
                      <a:pt x="6577" y="12262"/>
                    </a:cubicBezTo>
                    <a:cubicBezTo>
                      <a:pt x="6608" y="12366"/>
                      <a:pt x="6660" y="12479"/>
                      <a:pt x="6732" y="12604"/>
                    </a:cubicBezTo>
                    <a:cubicBezTo>
                      <a:pt x="6857" y="12811"/>
                      <a:pt x="7023" y="12988"/>
                      <a:pt x="7230" y="13122"/>
                    </a:cubicBezTo>
                    <a:lnTo>
                      <a:pt x="7262" y="13341"/>
                    </a:lnTo>
                    <a:lnTo>
                      <a:pt x="7272" y="13371"/>
                    </a:lnTo>
                    <a:cubicBezTo>
                      <a:pt x="7283" y="13434"/>
                      <a:pt x="7293" y="13507"/>
                      <a:pt x="7293" y="13579"/>
                    </a:cubicBezTo>
                    <a:lnTo>
                      <a:pt x="7313" y="13735"/>
                    </a:lnTo>
                    <a:cubicBezTo>
                      <a:pt x="7334" y="13880"/>
                      <a:pt x="7355" y="14005"/>
                      <a:pt x="7386" y="14118"/>
                    </a:cubicBezTo>
                    <a:cubicBezTo>
                      <a:pt x="7417" y="14263"/>
                      <a:pt x="7449" y="14378"/>
                      <a:pt x="7479" y="14482"/>
                    </a:cubicBezTo>
                    <a:cubicBezTo>
                      <a:pt x="7532" y="14595"/>
                      <a:pt x="7573" y="14678"/>
                      <a:pt x="7635" y="14741"/>
                    </a:cubicBezTo>
                    <a:cubicBezTo>
                      <a:pt x="7698" y="14814"/>
                      <a:pt x="7790" y="14865"/>
                      <a:pt x="7873" y="14876"/>
                    </a:cubicBezTo>
                    <a:cubicBezTo>
                      <a:pt x="7894" y="14886"/>
                      <a:pt x="7905" y="14886"/>
                      <a:pt x="7915" y="14886"/>
                    </a:cubicBezTo>
                    <a:cubicBezTo>
                      <a:pt x="7988" y="14886"/>
                      <a:pt x="8050" y="14855"/>
                      <a:pt x="8102" y="14803"/>
                    </a:cubicBezTo>
                    <a:cubicBezTo>
                      <a:pt x="8154" y="14741"/>
                      <a:pt x="8175" y="14658"/>
                      <a:pt x="8195" y="14585"/>
                    </a:cubicBezTo>
                    <a:cubicBezTo>
                      <a:pt x="8205" y="14544"/>
                      <a:pt x="8216" y="14492"/>
                      <a:pt x="8226" y="14440"/>
                    </a:cubicBezTo>
                    <a:cubicBezTo>
                      <a:pt x="8258" y="14544"/>
                      <a:pt x="8288" y="14637"/>
                      <a:pt x="8330" y="14731"/>
                    </a:cubicBezTo>
                    <a:cubicBezTo>
                      <a:pt x="8382" y="14844"/>
                      <a:pt x="8434" y="14917"/>
                      <a:pt x="8486" y="14980"/>
                    </a:cubicBezTo>
                    <a:cubicBezTo>
                      <a:pt x="8558" y="15052"/>
                      <a:pt x="8631" y="15104"/>
                      <a:pt x="8714" y="15114"/>
                    </a:cubicBezTo>
                    <a:lnTo>
                      <a:pt x="8756" y="15114"/>
                    </a:lnTo>
                    <a:cubicBezTo>
                      <a:pt x="8828" y="15114"/>
                      <a:pt x="8901" y="15093"/>
                      <a:pt x="8952" y="15042"/>
                    </a:cubicBezTo>
                    <a:cubicBezTo>
                      <a:pt x="9005" y="14990"/>
                      <a:pt x="9046" y="14927"/>
                      <a:pt x="9067" y="14824"/>
                    </a:cubicBezTo>
                    <a:cubicBezTo>
                      <a:pt x="9088" y="14761"/>
                      <a:pt x="9088" y="14699"/>
                      <a:pt x="9088" y="14658"/>
                    </a:cubicBezTo>
                    <a:cubicBezTo>
                      <a:pt x="9088" y="14585"/>
                      <a:pt x="9088" y="14512"/>
                      <a:pt x="9077" y="14429"/>
                    </a:cubicBezTo>
                    <a:cubicBezTo>
                      <a:pt x="9067" y="14305"/>
                      <a:pt x="9035" y="14170"/>
                      <a:pt x="8994" y="13994"/>
                    </a:cubicBezTo>
                    <a:lnTo>
                      <a:pt x="8984" y="13963"/>
                    </a:lnTo>
                    <a:lnTo>
                      <a:pt x="8984" y="13931"/>
                    </a:lnTo>
                    <a:lnTo>
                      <a:pt x="9005" y="13952"/>
                    </a:lnTo>
                    <a:cubicBezTo>
                      <a:pt x="9077" y="14046"/>
                      <a:pt x="9150" y="14108"/>
                      <a:pt x="9222" y="14160"/>
                    </a:cubicBezTo>
                    <a:cubicBezTo>
                      <a:pt x="9295" y="14222"/>
                      <a:pt x="9357" y="14263"/>
                      <a:pt x="9429" y="14274"/>
                    </a:cubicBezTo>
                    <a:cubicBezTo>
                      <a:pt x="9450" y="14284"/>
                      <a:pt x="9461" y="14284"/>
                      <a:pt x="9482" y="14284"/>
                    </a:cubicBezTo>
                    <a:cubicBezTo>
                      <a:pt x="9502" y="14284"/>
                      <a:pt x="9512" y="14284"/>
                      <a:pt x="9523" y="14274"/>
                    </a:cubicBezTo>
                    <a:cubicBezTo>
                      <a:pt x="9554" y="14274"/>
                      <a:pt x="9565" y="14263"/>
                      <a:pt x="9595" y="14253"/>
                    </a:cubicBezTo>
                    <a:cubicBezTo>
                      <a:pt x="9606" y="14243"/>
                      <a:pt x="9627" y="14233"/>
                      <a:pt x="9637" y="14212"/>
                    </a:cubicBezTo>
                    <a:cubicBezTo>
                      <a:pt x="9668" y="14180"/>
                      <a:pt x="9678" y="14150"/>
                      <a:pt x="9689" y="14118"/>
                    </a:cubicBezTo>
                    <a:cubicBezTo>
                      <a:pt x="9699" y="14077"/>
                      <a:pt x="9710" y="14025"/>
                      <a:pt x="9710" y="13963"/>
                    </a:cubicBezTo>
                    <a:cubicBezTo>
                      <a:pt x="9720" y="13818"/>
                      <a:pt x="9689" y="13662"/>
                      <a:pt x="9668" y="13517"/>
                    </a:cubicBezTo>
                    <a:cubicBezTo>
                      <a:pt x="9637" y="13351"/>
                      <a:pt x="9585" y="13175"/>
                      <a:pt x="9523" y="12988"/>
                    </a:cubicBezTo>
                    <a:cubicBezTo>
                      <a:pt x="9419" y="12656"/>
                      <a:pt x="9274" y="12313"/>
                      <a:pt x="9077" y="11951"/>
                    </a:cubicBezTo>
                    <a:cubicBezTo>
                      <a:pt x="8901" y="11629"/>
                      <a:pt x="8703" y="11308"/>
                      <a:pt x="8465" y="10976"/>
                    </a:cubicBezTo>
                    <a:cubicBezTo>
                      <a:pt x="8050" y="10395"/>
                      <a:pt x="7562" y="9835"/>
                      <a:pt x="6961" y="9274"/>
                    </a:cubicBezTo>
                    <a:cubicBezTo>
                      <a:pt x="5944" y="8320"/>
                      <a:pt x="4782" y="7500"/>
                      <a:pt x="3683" y="6753"/>
                    </a:cubicBezTo>
                    <a:cubicBezTo>
                      <a:pt x="3849" y="6089"/>
                      <a:pt x="4108" y="5446"/>
                      <a:pt x="4357" y="4824"/>
                    </a:cubicBezTo>
                    <a:cubicBezTo>
                      <a:pt x="4399" y="4720"/>
                      <a:pt x="4440" y="4627"/>
                      <a:pt x="4482" y="4524"/>
                    </a:cubicBezTo>
                    <a:cubicBezTo>
                      <a:pt x="4616" y="4192"/>
                      <a:pt x="4762" y="3807"/>
                      <a:pt x="4886" y="3403"/>
                    </a:cubicBezTo>
                    <a:cubicBezTo>
                      <a:pt x="4959" y="3196"/>
                      <a:pt x="5001" y="3009"/>
                      <a:pt x="5042" y="2832"/>
                    </a:cubicBezTo>
                    <a:cubicBezTo>
                      <a:pt x="5084" y="2656"/>
                      <a:pt x="5104" y="2470"/>
                      <a:pt x="5104" y="2293"/>
                    </a:cubicBezTo>
                    <a:cubicBezTo>
                      <a:pt x="5104" y="2106"/>
                      <a:pt x="5084" y="1930"/>
                      <a:pt x="5042" y="1764"/>
                    </a:cubicBezTo>
                    <a:cubicBezTo>
                      <a:pt x="5001" y="1588"/>
                      <a:pt x="4938" y="1422"/>
                      <a:pt x="4855" y="1256"/>
                    </a:cubicBezTo>
                    <a:cubicBezTo>
                      <a:pt x="4772" y="1110"/>
                      <a:pt x="4669" y="976"/>
                      <a:pt x="4554" y="841"/>
                    </a:cubicBezTo>
                    <a:cubicBezTo>
                      <a:pt x="4461" y="748"/>
                      <a:pt x="4357" y="644"/>
                      <a:pt x="4233" y="550"/>
                    </a:cubicBezTo>
                    <a:cubicBezTo>
                      <a:pt x="4005" y="374"/>
                      <a:pt x="3724" y="229"/>
                      <a:pt x="3434" y="125"/>
                    </a:cubicBezTo>
                    <a:cubicBezTo>
                      <a:pt x="3289" y="73"/>
                      <a:pt x="3133" y="42"/>
                      <a:pt x="2977" y="22"/>
                    </a:cubicBezTo>
                    <a:cubicBezTo>
                      <a:pt x="2884" y="1"/>
                      <a:pt x="2781" y="1"/>
                      <a:pt x="2677" y="1"/>
                    </a:cubicBezTo>
                    <a:close/>
                  </a:path>
                </a:pathLst>
              </a:custGeom>
              <a:solidFill>
                <a:srgbClr val="FAA8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17"/>
              <p:cNvSpPr/>
              <p:nvPr/>
            </p:nvSpPr>
            <p:spPr>
              <a:xfrm>
                <a:off x="2178119" y="3130667"/>
                <a:ext cx="511403" cy="967251"/>
              </a:xfrm>
              <a:custGeom>
                <a:rect b="b" l="l" r="r" t="t"/>
                <a:pathLst>
                  <a:path extrusionOk="0" h="14834" w="7843">
                    <a:moveTo>
                      <a:pt x="2231" y="0"/>
                    </a:moveTo>
                    <a:lnTo>
                      <a:pt x="2231" y="0"/>
                    </a:lnTo>
                    <a:cubicBezTo>
                      <a:pt x="2179" y="21"/>
                      <a:pt x="2127" y="31"/>
                      <a:pt x="2075" y="52"/>
                    </a:cubicBezTo>
                    <a:cubicBezTo>
                      <a:pt x="2044" y="63"/>
                      <a:pt x="2023" y="73"/>
                      <a:pt x="1992" y="83"/>
                    </a:cubicBezTo>
                    <a:cubicBezTo>
                      <a:pt x="1992" y="73"/>
                      <a:pt x="1982" y="73"/>
                      <a:pt x="1972" y="63"/>
                    </a:cubicBezTo>
                    <a:cubicBezTo>
                      <a:pt x="1951" y="52"/>
                      <a:pt x="1930" y="42"/>
                      <a:pt x="1909" y="42"/>
                    </a:cubicBezTo>
                    <a:cubicBezTo>
                      <a:pt x="1878" y="42"/>
                      <a:pt x="1836" y="63"/>
                      <a:pt x="1826" y="83"/>
                    </a:cubicBezTo>
                    <a:lnTo>
                      <a:pt x="1733" y="239"/>
                    </a:lnTo>
                    <a:lnTo>
                      <a:pt x="1712" y="249"/>
                    </a:lnTo>
                    <a:cubicBezTo>
                      <a:pt x="1702" y="259"/>
                      <a:pt x="1691" y="259"/>
                      <a:pt x="1681" y="270"/>
                    </a:cubicBezTo>
                    <a:cubicBezTo>
                      <a:pt x="1650" y="301"/>
                      <a:pt x="1629" y="342"/>
                      <a:pt x="1640" y="374"/>
                    </a:cubicBezTo>
                    <a:cubicBezTo>
                      <a:pt x="893" y="1629"/>
                      <a:pt x="384" y="2998"/>
                      <a:pt x="146" y="4450"/>
                    </a:cubicBezTo>
                    <a:cubicBezTo>
                      <a:pt x="31" y="5166"/>
                      <a:pt x="1" y="5747"/>
                      <a:pt x="42" y="6296"/>
                    </a:cubicBezTo>
                    <a:cubicBezTo>
                      <a:pt x="42" y="6379"/>
                      <a:pt x="52" y="6483"/>
                      <a:pt x="73" y="6577"/>
                    </a:cubicBezTo>
                    <a:lnTo>
                      <a:pt x="73" y="6618"/>
                    </a:lnTo>
                    <a:lnTo>
                      <a:pt x="73" y="6628"/>
                    </a:lnTo>
                    <a:cubicBezTo>
                      <a:pt x="94" y="6774"/>
                      <a:pt x="125" y="6919"/>
                      <a:pt x="167" y="7075"/>
                    </a:cubicBezTo>
                    <a:cubicBezTo>
                      <a:pt x="239" y="7334"/>
                      <a:pt x="353" y="7593"/>
                      <a:pt x="509" y="7863"/>
                    </a:cubicBezTo>
                    <a:cubicBezTo>
                      <a:pt x="768" y="8320"/>
                      <a:pt x="1152" y="8744"/>
                      <a:pt x="1660" y="9170"/>
                    </a:cubicBezTo>
                    <a:cubicBezTo>
                      <a:pt x="2085" y="9502"/>
                      <a:pt x="2583" y="9823"/>
                      <a:pt x="3185" y="10124"/>
                    </a:cubicBezTo>
                    <a:cubicBezTo>
                      <a:pt x="3424" y="10249"/>
                      <a:pt x="3673" y="10373"/>
                      <a:pt x="3952" y="10487"/>
                    </a:cubicBezTo>
                    <a:cubicBezTo>
                      <a:pt x="4035" y="10529"/>
                      <a:pt x="4118" y="10560"/>
                      <a:pt x="4201" y="10591"/>
                    </a:cubicBezTo>
                    <a:lnTo>
                      <a:pt x="4274" y="10622"/>
                    </a:lnTo>
                    <a:lnTo>
                      <a:pt x="4337" y="10653"/>
                    </a:lnTo>
                    <a:lnTo>
                      <a:pt x="4347" y="10653"/>
                    </a:lnTo>
                    <a:lnTo>
                      <a:pt x="4367" y="10664"/>
                    </a:lnTo>
                    <a:cubicBezTo>
                      <a:pt x="4575" y="10747"/>
                      <a:pt x="4782" y="10840"/>
                      <a:pt x="4980" y="10934"/>
                    </a:cubicBezTo>
                    <a:cubicBezTo>
                      <a:pt x="5291" y="11068"/>
                      <a:pt x="5540" y="11203"/>
                      <a:pt x="5778" y="11338"/>
                    </a:cubicBezTo>
                    <a:cubicBezTo>
                      <a:pt x="6048" y="11504"/>
                      <a:pt x="6276" y="11670"/>
                      <a:pt x="6483" y="11856"/>
                    </a:cubicBezTo>
                    <a:cubicBezTo>
                      <a:pt x="6504" y="11981"/>
                      <a:pt x="6536" y="12095"/>
                      <a:pt x="6577" y="12220"/>
                    </a:cubicBezTo>
                    <a:cubicBezTo>
                      <a:pt x="6608" y="12334"/>
                      <a:pt x="6660" y="12437"/>
                      <a:pt x="6732" y="12562"/>
                    </a:cubicBezTo>
                    <a:cubicBezTo>
                      <a:pt x="6857" y="12769"/>
                      <a:pt x="7023" y="12946"/>
                      <a:pt x="7230" y="13080"/>
                    </a:cubicBezTo>
                    <a:cubicBezTo>
                      <a:pt x="7241" y="13143"/>
                      <a:pt x="7251" y="13205"/>
                      <a:pt x="7262" y="13278"/>
                    </a:cubicBezTo>
                    <a:lnTo>
                      <a:pt x="7262" y="13329"/>
                    </a:lnTo>
                    <a:cubicBezTo>
                      <a:pt x="7272" y="13392"/>
                      <a:pt x="7283" y="13465"/>
                      <a:pt x="7293" y="13537"/>
                    </a:cubicBezTo>
                    <a:lnTo>
                      <a:pt x="7313" y="13693"/>
                    </a:lnTo>
                    <a:cubicBezTo>
                      <a:pt x="7334" y="13838"/>
                      <a:pt x="7355" y="13963"/>
                      <a:pt x="7386" y="14076"/>
                    </a:cubicBezTo>
                    <a:cubicBezTo>
                      <a:pt x="7407" y="14221"/>
                      <a:pt x="7449" y="14336"/>
                      <a:pt x="7479" y="14440"/>
                    </a:cubicBezTo>
                    <a:cubicBezTo>
                      <a:pt x="7521" y="14553"/>
                      <a:pt x="7573" y="14647"/>
                      <a:pt x="7635" y="14709"/>
                    </a:cubicBezTo>
                    <a:cubicBezTo>
                      <a:pt x="7687" y="14772"/>
                      <a:pt x="7760" y="14813"/>
                      <a:pt x="7843" y="14834"/>
                    </a:cubicBezTo>
                    <a:cubicBezTo>
                      <a:pt x="7822" y="14802"/>
                      <a:pt x="7811" y="14782"/>
                      <a:pt x="7790" y="14751"/>
                    </a:cubicBezTo>
                    <a:cubicBezTo>
                      <a:pt x="7698" y="14553"/>
                      <a:pt x="7625" y="14357"/>
                      <a:pt x="7573" y="14138"/>
                    </a:cubicBezTo>
                    <a:cubicBezTo>
                      <a:pt x="7479" y="13714"/>
                      <a:pt x="7469" y="13288"/>
                      <a:pt x="7469" y="12852"/>
                    </a:cubicBezTo>
                    <a:cubicBezTo>
                      <a:pt x="7417" y="12842"/>
                      <a:pt x="7355" y="12821"/>
                      <a:pt x="7303" y="12790"/>
                    </a:cubicBezTo>
                    <a:cubicBezTo>
                      <a:pt x="7251" y="12769"/>
                      <a:pt x="7210" y="12739"/>
                      <a:pt x="7158" y="12707"/>
                    </a:cubicBezTo>
                    <a:cubicBezTo>
                      <a:pt x="7117" y="12676"/>
                      <a:pt x="7075" y="12635"/>
                      <a:pt x="7044" y="12593"/>
                    </a:cubicBezTo>
                    <a:cubicBezTo>
                      <a:pt x="7002" y="12552"/>
                      <a:pt x="6971" y="12510"/>
                      <a:pt x="6951" y="12458"/>
                    </a:cubicBezTo>
                    <a:cubicBezTo>
                      <a:pt x="6888" y="12354"/>
                      <a:pt x="6847" y="12251"/>
                      <a:pt x="6805" y="12137"/>
                    </a:cubicBezTo>
                    <a:cubicBezTo>
                      <a:pt x="6764" y="12033"/>
                      <a:pt x="6722" y="11919"/>
                      <a:pt x="6681" y="11805"/>
                    </a:cubicBezTo>
                    <a:lnTo>
                      <a:pt x="6681" y="11815"/>
                    </a:lnTo>
                    <a:cubicBezTo>
                      <a:pt x="6649" y="11743"/>
                      <a:pt x="6608" y="11670"/>
                      <a:pt x="6566" y="11597"/>
                    </a:cubicBezTo>
                    <a:cubicBezTo>
                      <a:pt x="6536" y="11535"/>
                      <a:pt x="6494" y="11483"/>
                      <a:pt x="6453" y="11421"/>
                    </a:cubicBezTo>
                    <a:cubicBezTo>
                      <a:pt x="6391" y="11338"/>
                      <a:pt x="6328" y="11266"/>
                      <a:pt x="6255" y="11193"/>
                    </a:cubicBezTo>
                    <a:cubicBezTo>
                      <a:pt x="6183" y="11130"/>
                      <a:pt x="6110" y="11058"/>
                      <a:pt x="6027" y="11006"/>
                    </a:cubicBezTo>
                    <a:cubicBezTo>
                      <a:pt x="5851" y="10861"/>
                      <a:pt x="5664" y="10747"/>
                      <a:pt x="5467" y="10643"/>
                    </a:cubicBezTo>
                    <a:cubicBezTo>
                      <a:pt x="5259" y="10529"/>
                      <a:pt x="5042" y="10436"/>
                      <a:pt x="4824" y="10342"/>
                    </a:cubicBezTo>
                    <a:lnTo>
                      <a:pt x="4835" y="10342"/>
                    </a:lnTo>
                    <a:cubicBezTo>
                      <a:pt x="4378" y="10155"/>
                      <a:pt x="3922" y="9989"/>
                      <a:pt x="3465" y="9813"/>
                    </a:cubicBezTo>
                    <a:cubicBezTo>
                      <a:pt x="3206" y="9720"/>
                      <a:pt x="2957" y="9616"/>
                      <a:pt x="2708" y="9491"/>
                    </a:cubicBezTo>
                    <a:cubicBezTo>
                      <a:pt x="2594" y="9440"/>
                      <a:pt x="2490" y="9378"/>
                      <a:pt x="2387" y="9315"/>
                    </a:cubicBezTo>
                    <a:cubicBezTo>
                      <a:pt x="2272" y="9242"/>
                      <a:pt x="2158" y="9159"/>
                      <a:pt x="2055" y="9087"/>
                    </a:cubicBezTo>
                    <a:cubicBezTo>
                      <a:pt x="1847" y="8921"/>
                      <a:pt x="1650" y="8735"/>
                      <a:pt x="1484" y="8537"/>
                    </a:cubicBezTo>
                    <a:cubicBezTo>
                      <a:pt x="1318" y="8340"/>
                      <a:pt x="1172" y="8133"/>
                      <a:pt x="1048" y="7915"/>
                    </a:cubicBezTo>
                    <a:cubicBezTo>
                      <a:pt x="789" y="7469"/>
                      <a:pt x="623" y="6981"/>
                      <a:pt x="540" y="6483"/>
                    </a:cubicBezTo>
                    <a:cubicBezTo>
                      <a:pt x="446" y="5955"/>
                      <a:pt x="426" y="5415"/>
                      <a:pt x="457" y="4886"/>
                    </a:cubicBezTo>
                    <a:cubicBezTo>
                      <a:pt x="499" y="4336"/>
                      <a:pt x="602" y="3786"/>
                      <a:pt x="748" y="3247"/>
                    </a:cubicBezTo>
                    <a:cubicBezTo>
                      <a:pt x="893" y="2707"/>
                      <a:pt x="1080" y="2168"/>
                      <a:pt x="1308" y="1660"/>
                    </a:cubicBezTo>
                    <a:cubicBezTo>
                      <a:pt x="1536" y="1162"/>
                      <a:pt x="1785" y="685"/>
                      <a:pt x="2085" y="229"/>
                    </a:cubicBezTo>
                    <a:cubicBezTo>
                      <a:pt x="2138" y="156"/>
                      <a:pt x="2179" y="73"/>
                      <a:pt x="2231" y="0"/>
                    </a:cubicBez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17"/>
              <p:cNvSpPr/>
              <p:nvPr/>
            </p:nvSpPr>
            <p:spPr>
              <a:xfrm>
                <a:off x="2598828" y="3875320"/>
                <a:ext cx="65" cy="65"/>
              </a:xfrm>
              <a:custGeom>
                <a:rect b="b" l="l" r="r" t="t"/>
                <a:pathLst>
                  <a:path extrusionOk="0" h="1" w="1">
                    <a:moveTo>
                      <a:pt x="1" y="1"/>
                    </a:move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7"/>
              <p:cNvSpPr/>
              <p:nvPr/>
            </p:nvSpPr>
            <p:spPr>
              <a:xfrm>
                <a:off x="2598828" y="3875320"/>
                <a:ext cx="65" cy="65"/>
              </a:xfrm>
              <a:custGeom>
                <a:rect b="b" l="l" r="r" t="t"/>
                <a:pathLst>
                  <a:path extrusionOk="0" h="1" w="1">
                    <a:moveTo>
                      <a:pt x="1" y="1"/>
                    </a:moveTo>
                    <a:lnTo>
                      <a:pt x="1" y="1"/>
                    </a:lnTo>
                    <a:close/>
                  </a:path>
                </a:pathLst>
              </a:custGeom>
              <a:solidFill>
                <a:srgbClr val="EC9E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17"/>
              <p:cNvSpPr/>
              <p:nvPr/>
            </p:nvSpPr>
            <p:spPr>
              <a:xfrm>
                <a:off x="2698919" y="3992365"/>
                <a:ext cx="20409" cy="75833"/>
              </a:xfrm>
              <a:custGeom>
                <a:rect b="b" l="l" r="r" t="t"/>
                <a:pathLst>
                  <a:path extrusionOk="0" h="1163" w="313">
                    <a:moveTo>
                      <a:pt x="52" y="1"/>
                    </a:moveTo>
                    <a:cubicBezTo>
                      <a:pt x="22" y="11"/>
                      <a:pt x="1" y="42"/>
                      <a:pt x="11" y="73"/>
                    </a:cubicBezTo>
                    <a:cubicBezTo>
                      <a:pt x="73" y="312"/>
                      <a:pt x="125" y="540"/>
                      <a:pt x="167" y="789"/>
                    </a:cubicBezTo>
                    <a:cubicBezTo>
                      <a:pt x="177" y="893"/>
                      <a:pt x="188" y="996"/>
                      <a:pt x="188" y="1100"/>
                    </a:cubicBezTo>
                    <a:cubicBezTo>
                      <a:pt x="188" y="1131"/>
                      <a:pt x="218" y="1162"/>
                      <a:pt x="250" y="1162"/>
                    </a:cubicBezTo>
                    <a:cubicBezTo>
                      <a:pt x="281" y="1162"/>
                      <a:pt x="312" y="1131"/>
                      <a:pt x="312" y="1100"/>
                    </a:cubicBezTo>
                    <a:cubicBezTo>
                      <a:pt x="301" y="923"/>
                      <a:pt x="281" y="748"/>
                      <a:pt x="250" y="582"/>
                    </a:cubicBezTo>
                    <a:cubicBezTo>
                      <a:pt x="208" y="405"/>
                      <a:pt x="167" y="218"/>
                      <a:pt x="115" y="42"/>
                    </a:cubicBezTo>
                    <a:cubicBezTo>
                      <a:pt x="115" y="21"/>
                      <a:pt x="84" y="1"/>
                      <a:pt x="63" y="1"/>
                    </a:cubicBez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17"/>
              <p:cNvSpPr/>
              <p:nvPr/>
            </p:nvSpPr>
            <p:spPr>
              <a:xfrm>
                <a:off x="2739542" y="3965304"/>
                <a:ext cx="27777" cy="72443"/>
              </a:xfrm>
              <a:custGeom>
                <a:rect b="b" l="l" r="r" t="t"/>
                <a:pathLst>
                  <a:path extrusionOk="0" h="1111" w="426">
                    <a:moveTo>
                      <a:pt x="52" y="1"/>
                    </a:moveTo>
                    <a:cubicBezTo>
                      <a:pt x="31" y="1"/>
                      <a:pt x="21" y="11"/>
                      <a:pt x="10" y="21"/>
                    </a:cubicBezTo>
                    <a:cubicBezTo>
                      <a:pt x="0" y="42"/>
                      <a:pt x="0" y="63"/>
                      <a:pt x="10" y="73"/>
                    </a:cubicBezTo>
                    <a:cubicBezTo>
                      <a:pt x="63" y="218"/>
                      <a:pt x="125" y="363"/>
                      <a:pt x="176" y="509"/>
                    </a:cubicBezTo>
                    <a:cubicBezTo>
                      <a:pt x="239" y="654"/>
                      <a:pt x="280" y="810"/>
                      <a:pt x="301" y="965"/>
                    </a:cubicBezTo>
                    <a:cubicBezTo>
                      <a:pt x="301" y="997"/>
                      <a:pt x="312" y="1027"/>
                      <a:pt x="312" y="1059"/>
                    </a:cubicBezTo>
                    <a:cubicBezTo>
                      <a:pt x="312" y="1089"/>
                      <a:pt x="332" y="1110"/>
                      <a:pt x="363" y="1110"/>
                    </a:cubicBezTo>
                    <a:cubicBezTo>
                      <a:pt x="395" y="1110"/>
                      <a:pt x="425" y="1089"/>
                      <a:pt x="425" y="1059"/>
                    </a:cubicBezTo>
                    <a:cubicBezTo>
                      <a:pt x="404" y="882"/>
                      <a:pt x="374" y="706"/>
                      <a:pt x="322" y="540"/>
                    </a:cubicBezTo>
                    <a:cubicBezTo>
                      <a:pt x="259" y="363"/>
                      <a:pt x="197" y="197"/>
                      <a:pt x="114" y="21"/>
                    </a:cubicBezTo>
                    <a:lnTo>
                      <a:pt x="93" y="1"/>
                    </a:lnTo>
                    <a:close/>
                  </a:path>
                </a:pathLst>
              </a:custGeom>
              <a:solidFill>
                <a:srgbClr val="DC93A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17"/>
              <p:cNvSpPr/>
              <p:nvPr/>
            </p:nvSpPr>
            <p:spPr>
              <a:xfrm>
                <a:off x="2274820" y="2856019"/>
                <a:ext cx="430940" cy="488451"/>
              </a:xfrm>
              <a:custGeom>
                <a:rect b="b" l="l" r="r" t="t"/>
                <a:pathLst>
                  <a:path extrusionOk="0" h="7491" w="6609">
                    <a:moveTo>
                      <a:pt x="6381" y="1"/>
                    </a:moveTo>
                    <a:cubicBezTo>
                      <a:pt x="5830" y="42"/>
                      <a:pt x="5260" y="177"/>
                      <a:pt x="4627" y="437"/>
                    </a:cubicBezTo>
                    <a:cubicBezTo>
                      <a:pt x="4046" y="665"/>
                      <a:pt x="3445" y="976"/>
                      <a:pt x="2864" y="1370"/>
                    </a:cubicBezTo>
                    <a:cubicBezTo>
                      <a:pt x="2294" y="1744"/>
                      <a:pt x="1764" y="2179"/>
                      <a:pt x="1287" y="2636"/>
                    </a:cubicBezTo>
                    <a:cubicBezTo>
                      <a:pt x="1059" y="2864"/>
                      <a:pt x="841" y="3102"/>
                      <a:pt x="655" y="3341"/>
                    </a:cubicBezTo>
                    <a:cubicBezTo>
                      <a:pt x="447" y="3590"/>
                      <a:pt x="281" y="3828"/>
                      <a:pt x="136" y="4067"/>
                    </a:cubicBezTo>
                    <a:cubicBezTo>
                      <a:pt x="94" y="4139"/>
                      <a:pt x="53" y="4202"/>
                      <a:pt x="21" y="4275"/>
                    </a:cubicBezTo>
                    <a:cubicBezTo>
                      <a:pt x="11" y="4295"/>
                      <a:pt x="1" y="4316"/>
                      <a:pt x="11" y="4337"/>
                    </a:cubicBezTo>
                    <a:lnTo>
                      <a:pt x="11" y="4378"/>
                    </a:lnTo>
                    <a:cubicBezTo>
                      <a:pt x="219" y="4928"/>
                      <a:pt x="592" y="5478"/>
                      <a:pt x="1132" y="5997"/>
                    </a:cubicBezTo>
                    <a:cubicBezTo>
                      <a:pt x="1370" y="6225"/>
                      <a:pt x="1640" y="6453"/>
                      <a:pt x="1941" y="6650"/>
                    </a:cubicBezTo>
                    <a:cubicBezTo>
                      <a:pt x="2231" y="6857"/>
                      <a:pt x="2532" y="7023"/>
                      <a:pt x="2833" y="7168"/>
                    </a:cubicBezTo>
                    <a:cubicBezTo>
                      <a:pt x="2988" y="7241"/>
                      <a:pt x="3144" y="7304"/>
                      <a:pt x="3310" y="7355"/>
                    </a:cubicBezTo>
                    <a:cubicBezTo>
                      <a:pt x="3465" y="7407"/>
                      <a:pt x="3631" y="7470"/>
                      <a:pt x="3797" y="7490"/>
                    </a:cubicBezTo>
                    <a:lnTo>
                      <a:pt x="3818" y="7490"/>
                    </a:lnTo>
                    <a:cubicBezTo>
                      <a:pt x="3839" y="7490"/>
                      <a:pt x="3870" y="7479"/>
                      <a:pt x="3891" y="7470"/>
                    </a:cubicBezTo>
                    <a:cubicBezTo>
                      <a:pt x="3912" y="7449"/>
                      <a:pt x="3922" y="7428"/>
                      <a:pt x="3932" y="7407"/>
                    </a:cubicBezTo>
                    <a:cubicBezTo>
                      <a:pt x="3974" y="7221"/>
                      <a:pt x="4025" y="7055"/>
                      <a:pt x="4067" y="6909"/>
                    </a:cubicBezTo>
                    <a:cubicBezTo>
                      <a:pt x="4108" y="6795"/>
                      <a:pt x="4161" y="6670"/>
                      <a:pt x="4212" y="6525"/>
                    </a:cubicBezTo>
                    <a:lnTo>
                      <a:pt x="4212" y="6546"/>
                    </a:lnTo>
                    <a:cubicBezTo>
                      <a:pt x="4451" y="5986"/>
                      <a:pt x="4762" y="5457"/>
                      <a:pt x="5063" y="4948"/>
                    </a:cubicBezTo>
                    <a:lnTo>
                      <a:pt x="5073" y="4928"/>
                    </a:lnTo>
                    <a:lnTo>
                      <a:pt x="5156" y="4803"/>
                    </a:lnTo>
                    <a:cubicBezTo>
                      <a:pt x="5457" y="4295"/>
                      <a:pt x="5768" y="3766"/>
                      <a:pt x="6028" y="3237"/>
                    </a:cubicBezTo>
                    <a:cubicBezTo>
                      <a:pt x="6298" y="2656"/>
                      <a:pt x="6463" y="2179"/>
                      <a:pt x="6546" y="1712"/>
                    </a:cubicBezTo>
                    <a:cubicBezTo>
                      <a:pt x="6588" y="1453"/>
                      <a:pt x="6609" y="1193"/>
                      <a:pt x="6588" y="955"/>
                    </a:cubicBezTo>
                    <a:cubicBezTo>
                      <a:pt x="6577" y="695"/>
                      <a:pt x="6526" y="447"/>
                      <a:pt x="6443" y="198"/>
                    </a:cubicBezTo>
                    <a:lnTo>
                      <a:pt x="6432" y="177"/>
                    </a:lnTo>
                    <a:cubicBezTo>
                      <a:pt x="6463" y="156"/>
                      <a:pt x="6473" y="125"/>
                      <a:pt x="6473" y="105"/>
                    </a:cubicBezTo>
                    <a:cubicBezTo>
                      <a:pt x="6473" y="73"/>
                      <a:pt x="6463" y="52"/>
                      <a:pt x="6443" y="32"/>
                    </a:cubicBezTo>
                    <a:cubicBezTo>
                      <a:pt x="6432" y="11"/>
                      <a:pt x="6401" y="1"/>
                      <a:pt x="6381"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17"/>
              <p:cNvSpPr/>
              <p:nvPr/>
            </p:nvSpPr>
            <p:spPr>
              <a:xfrm>
                <a:off x="2274820" y="2864170"/>
                <a:ext cx="361953" cy="331502"/>
              </a:xfrm>
              <a:custGeom>
                <a:rect b="b" l="l" r="r" t="t"/>
                <a:pathLst>
                  <a:path extrusionOk="0" h="5084" w="5551">
                    <a:moveTo>
                      <a:pt x="5551" y="0"/>
                    </a:moveTo>
                    <a:cubicBezTo>
                      <a:pt x="5260" y="73"/>
                      <a:pt x="4949" y="176"/>
                      <a:pt x="4627" y="301"/>
                    </a:cubicBezTo>
                    <a:cubicBezTo>
                      <a:pt x="4046" y="540"/>
                      <a:pt x="3445" y="851"/>
                      <a:pt x="2864" y="1245"/>
                    </a:cubicBezTo>
                    <a:cubicBezTo>
                      <a:pt x="2294" y="1619"/>
                      <a:pt x="1764" y="2043"/>
                      <a:pt x="1287" y="2511"/>
                    </a:cubicBezTo>
                    <a:cubicBezTo>
                      <a:pt x="1059" y="2739"/>
                      <a:pt x="841" y="2977"/>
                      <a:pt x="644" y="3216"/>
                    </a:cubicBezTo>
                    <a:cubicBezTo>
                      <a:pt x="447" y="3465"/>
                      <a:pt x="281" y="3703"/>
                      <a:pt x="136" y="3942"/>
                    </a:cubicBezTo>
                    <a:cubicBezTo>
                      <a:pt x="94" y="4014"/>
                      <a:pt x="53" y="4077"/>
                      <a:pt x="21" y="4150"/>
                    </a:cubicBezTo>
                    <a:cubicBezTo>
                      <a:pt x="11" y="4170"/>
                      <a:pt x="1" y="4191"/>
                      <a:pt x="1" y="4212"/>
                    </a:cubicBezTo>
                    <a:cubicBezTo>
                      <a:pt x="1" y="4233"/>
                      <a:pt x="11" y="4243"/>
                      <a:pt x="11" y="4253"/>
                    </a:cubicBezTo>
                    <a:cubicBezTo>
                      <a:pt x="115" y="4533"/>
                      <a:pt x="260" y="4813"/>
                      <a:pt x="457" y="5083"/>
                    </a:cubicBezTo>
                    <a:cubicBezTo>
                      <a:pt x="489" y="5000"/>
                      <a:pt x="530" y="4917"/>
                      <a:pt x="572" y="4834"/>
                    </a:cubicBezTo>
                    <a:cubicBezTo>
                      <a:pt x="1142" y="3662"/>
                      <a:pt x="1982" y="2624"/>
                      <a:pt x="2957" y="1753"/>
                    </a:cubicBezTo>
                    <a:cubicBezTo>
                      <a:pt x="3746" y="1068"/>
                      <a:pt x="4617" y="478"/>
                      <a:pt x="5551" y="0"/>
                    </a:cubicBezTo>
                    <a:close/>
                  </a:path>
                </a:pathLst>
              </a:custGeom>
              <a:solidFill>
                <a:srgbClr val="9BAB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7"/>
              <p:cNvSpPr/>
              <p:nvPr/>
            </p:nvSpPr>
            <p:spPr>
              <a:xfrm>
                <a:off x="3707394" y="3935570"/>
                <a:ext cx="182704" cy="336197"/>
              </a:xfrm>
              <a:custGeom>
                <a:rect b="b" l="l" r="r" t="t"/>
                <a:pathLst>
                  <a:path extrusionOk="0" h="5156" w="2802">
                    <a:moveTo>
                      <a:pt x="602" y="0"/>
                    </a:moveTo>
                    <a:cubicBezTo>
                      <a:pt x="540" y="0"/>
                      <a:pt x="478" y="0"/>
                      <a:pt x="426" y="21"/>
                    </a:cubicBezTo>
                    <a:cubicBezTo>
                      <a:pt x="333" y="42"/>
                      <a:pt x="261" y="83"/>
                      <a:pt x="198" y="135"/>
                    </a:cubicBezTo>
                    <a:cubicBezTo>
                      <a:pt x="136" y="187"/>
                      <a:pt x="84" y="259"/>
                      <a:pt x="53" y="342"/>
                    </a:cubicBezTo>
                    <a:cubicBezTo>
                      <a:pt x="32" y="415"/>
                      <a:pt x="12" y="498"/>
                      <a:pt x="12" y="591"/>
                    </a:cubicBezTo>
                    <a:cubicBezTo>
                      <a:pt x="1" y="685"/>
                      <a:pt x="1" y="778"/>
                      <a:pt x="22" y="892"/>
                    </a:cubicBezTo>
                    <a:cubicBezTo>
                      <a:pt x="42" y="1110"/>
                      <a:pt x="105" y="1328"/>
                      <a:pt x="167" y="1515"/>
                    </a:cubicBezTo>
                    <a:cubicBezTo>
                      <a:pt x="219" y="1670"/>
                      <a:pt x="270" y="1826"/>
                      <a:pt x="312" y="1930"/>
                    </a:cubicBezTo>
                    <a:cubicBezTo>
                      <a:pt x="344" y="2013"/>
                      <a:pt x="374" y="2085"/>
                      <a:pt x="395" y="2168"/>
                    </a:cubicBezTo>
                    <a:cubicBezTo>
                      <a:pt x="426" y="2262"/>
                      <a:pt x="457" y="2355"/>
                      <a:pt x="478" y="2448"/>
                    </a:cubicBezTo>
                    <a:cubicBezTo>
                      <a:pt x="530" y="2624"/>
                      <a:pt x="572" y="2811"/>
                      <a:pt x="602" y="2977"/>
                    </a:cubicBezTo>
                    <a:lnTo>
                      <a:pt x="613" y="3029"/>
                    </a:lnTo>
                    <a:cubicBezTo>
                      <a:pt x="675" y="3309"/>
                      <a:pt x="748" y="3610"/>
                      <a:pt x="841" y="3911"/>
                    </a:cubicBezTo>
                    <a:cubicBezTo>
                      <a:pt x="945" y="4274"/>
                      <a:pt x="1142" y="4793"/>
                      <a:pt x="1547" y="5135"/>
                    </a:cubicBezTo>
                    <a:cubicBezTo>
                      <a:pt x="1568" y="5155"/>
                      <a:pt x="1588" y="5155"/>
                      <a:pt x="1609" y="5155"/>
                    </a:cubicBezTo>
                    <a:cubicBezTo>
                      <a:pt x="1640" y="5155"/>
                      <a:pt x="1671" y="5145"/>
                      <a:pt x="1692" y="5114"/>
                    </a:cubicBezTo>
                    <a:cubicBezTo>
                      <a:pt x="1702" y="5114"/>
                      <a:pt x="1702" y="5104"/>
                      <a:pt x="1713" y="5093"/>
                    </a:cubicBezTo>
                    <a:lnTo>
                      <a:pt x="1713" y="5093"/>
                    </a:lnTo>
                    <a:cubicBezTo>
                      <a:pt x="1702" y="5104"/>
                      <a:pt x="1713" y="5114"/>
                      <a:pt x="1723" y="5114"/>
                    </a:cubicBezTo>
                    <a:cubicBezTo>
                      <a:pt x="1733" y="5135"/>
                      <a:pt x="1754" y="5135"/>
                      <a:pt x="1785" y="5135"/>
                    </a:cubicBezTo>
                    <a:cubicBezTo>
                      <a:pt x="1816" y="5135"/>
                      <a:pt x="1837" y="5125"/>
                      <a:pt x="1868" y="5104"/>
                    </a:cubicBezTo>
                    <a:lnTo>
                      <a:pt x="1899" y="5062"/>
                    </a:lnTo>
                    <a:cubicBezTo>
                      <a:pt x="1909" y="5052"/>
                      <a:pt x="1930" y="5031"/>
                      <a:pt x="1941" y="5010"/>
                    </a:cubicBezTo>
                    <a:lnTo>
                      <a:pt x="1992" y="4948"/>
                    </a:lnTo>
                    <a:cubicBezTo>
                      <a:pt x="2024" y="4906"/>
                      <a:pt x="2065" y="4855"/>
                      <a:pt x="2096" y="4803"/>
                    </a:cubicBezTo>
                    <a:cubicBezTo>
                      <a:pt x="2158" y="4720"/>
                      <a:pt x="2221" y="4616"/>
                      <a:pt x="2283" y="4502"/>
                    </a:cubicBezTo>
                    <a:cubicBezTo>
                      <a:pt x="2397" y="4295"/>
                      <a:pt x="2490" y="4077"/>
                      <a:pt x="2563" y="3838"/>
                    </a:cubicBezTo>
                    <a:cubicBezTo>
                      <a:pt x="2729" y="3350"/>
                      <a:pt x="2801" y="2853"/>
                      <a:pt x="2771" y="2365"/>
                    </a:cubicBezTo>
                    <a:cubicBezTo>
                      <a:pt x="2760" y="2126"/>
                      <a:pt x="2719" y="1888"/>
                      <a:pt x="2646" y="1649"/>
                    </a:cubicBezTo>
                    <a:cubicBezTo>
                      <a:pt x="2584" y="1432"/>
                      <a:pt x="2480" y="1214"/>
                      <a:pt x="2345" y="1006"/>
                    </a:cubicBezTo>
                    <a:cubicBezTo>
                      <a:pt x="2221" y="809"/>
                      <a:pt x="2055" y="633"/>
                      <a:pt x="1858" y="477"/>
                    </a:cubicBezTo>
                    <a:cubicBezTo>
                      <a:pt x="1660" y="332"/>
                      <a:pt x="1422" y="197"/>
                      <a:pt x="1163" y="114"/>
                    </a:cubicBezTo>
                    <a:cubicBezTo>
                      <a:pt x="1007" y="63"/>
                      <a:pt x="872" y="21"/>
                      <a:pt x="738" y="10"/>
                    </a:cubicBezTo>
                    <a:cubicBezTo>
                      <a:pt x="696" y="0"/>
                      <a:pt x="655" y="0"/>
                      <a:pt x="602"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17"/>
              <p:cNvSpPr/>
              <p:nvPr/>
            </p:nvSpPr>
            <p:spPr>
              <a:xfrm>
                <a:off x="3723630" y="3944308"/>
                <a:ext cx="54185" cy="93439"/>
              </a:xfrm>
              <a:custGeom>
                <a:rect b="b" l="l" r="r" t="t"/>
                <a:pathLst>
                  <a:path extrusionOk="0" h="1433" w="831">
                    <a:moveTo>
                      <a:pt x="84" y="1"/>
                    </a:moveTo>
                    <a:cubicBezTo>
                      <a:pt x="63" y="1"/>
                      <a:pt x="42" y="1"/>
                      <a:pt x="32" y="22"/>
                    </a:cubicBezTo>
                    <a:cubicBezTo>
                      <a:pt x="12" y="32"/>
                      <a:pt x="1" y="53"/>
                      <a:pt x="1" y="74"/>
                    </a:cubicBezTo>
                    <a:cubicBezTo>
                      <a:pt x="1" y="104"/>
                      <a:pt x="21" y="125"/>
                      <a:pt x="42" y="146"/>
                    </a:cubicBezTo>
                    <a:cubicBezTo>
                      <a:pt x="53" y="157"/>
                      <a:pt x="74" y="178"/>
                      <a:pt x="95" y="187"/>
                    </a:cubicBezTo>
                    <a:lnTo>
                      <a:pt x="84" y="187"/>
                    </a:lnTo>
                    <a:cubicBezTo>
                      <a:pt x="187" y="270"/>
                      <a:pt x="281" y="374"/>
                      <a:pt x="364" y="478"/>
                    </a:cubicBezTo>
                    <a:lnTo>
                      <a:pt x="353" y="478"/>
                    </a:lnTo>
                    <a:lnTo>
                      <a:pt x="364" y="489"/>
                    </a:lnTo>
                    <a:cubicBezTo>
                      <a:pt x="416" y="561"/>
                      <a:pt x="468" y="644"/>
                      <a:pt x="509" y="738"/>
                    </a:cubicBezTo>
                    <a:cubicBezTo>
                      <a:pt x="561" y="821"/>
                      <a:pt x="592" y="904"/>
                      <a:pt x="634" y="997"/>
                    </a:cubicBezTo>
                    <a:lnTo>
                      <a:pt x="634" y="1007"/>
                    </a:lnTo>
                    <a:cubicBezTo>
                      <a:pt x="675" y="1132"/>
                      <a:pt x="717" y="1266"/>
                      <a:pt x="738" y="1391"/>
                    </a:cubicBezTo>
                    <a:cubicBezTo>
                      <a:pt x="748" y="1422"/>
                      <a:pt x="768" y="1432"/>
                      <a:pt x="789" y="1432"/>
                    </a:cubicBezTo>
                    <a:cubicBezTo>
                      <a:pt x="821" y="1422"/>
                      <a:pt x="831" y="1402"/>
                      <a:pt x="831" y="1381"/>
                    </a:cubicBezTo>
                    <a:cubicBezTo>
                      <a:pt x="779" y="1121"/>
                      <a:pt x="696" y="883"/>
                      <a:pt x="592" y="644"/>
                    </a:cubicBezTo>
                    <a:cubicBezTo>
                      <a:pt x="478" y="416"/>
                      <a:pt x="333" y="198"/>
                      <a:pt x="146" y="22"/>
                    </a:cubicBezTo>
                    <a:cubicBezTo>
                      <a:pt x="125" y="12"/>
                      <a:pt x="115" y="1"/>
                      <a:pt x="8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17"/>
              <p:cNvSpPr/>
              <p:nvPr/>
            </p:nvSpPr>
            <p:spPr>
              <a:xfrm>
                <a:off x="3758841" y="3936222"/>
                <a:ext cx="53533" cy="77138"/>
              </a:xfrm>
              <a:custGeom>
                <a:rect b="b" l="l" r="r" t="t"/>
                <a:pathLst>
                  <a:path extrusionOk="0" h="1183" w="821">
                    <a:moveTo>
                      <a:pt x="94" y="0"/>
                    </a:moveTo>
                    <a:cubicBezTo>
                      <a:pt x="73" y="0"/>
                      <a:pt x="52" y="11"/>
                      <a:pt x="42" y="21"/>
                    </a:cubicBezTo>
                    <a:cubicBezTo>
                      <a:pt x="11" y="42"/>
                      <a:pt x="0" y="94"/>
                      <a:pt x="32" y="125"/>
                    </a:cubicBezTo>
                    <a:cubicBezTo>
                      <a:pt x="73" y="166"/>
                      <a:pt x="115" y="198"/>
                      <a:pt x="156" y="239"/>
                    </a:cubicBezTo>
                    <a:cubicBezTo>
                      <a:pt x="198" y="281"/>
                      <a:pt x="249" y="322"/>
                      <a:pt x="291" y="364"/>
                    </a:cubicBezTo>
                    <a:cubicBezTo>
                      <a:pt x="364" y="447"/>
                      <a:pt x="436" y="530"/>
                      <a:pt x="498" y="613"/>
                    </a:cubicBezTo>
                    <a:cubicBezTo>
                      <a:pt x="571" y="716"/>
                      <a:pt x="633" y="830"/>
                      <a:pt x="685" y="955"/>
                    </a:cubicBezTo>
                    <a:cubicBezTo>
                      <a:pt x="705" y="1017"/>
                      <a:pt x="726" y="1079"/>
                      <a:pt x="737" y="1152"/>
                    </a:cubicBezTo>
                    <a:cubicBezTo>
                      <a:pt x="737" y="1173"/>
                      <a:pt x="768" y="1183"/>
                      <a:pt x="788" y="1183"/>
                    </a:cubicBezTo>
                    <a:cubicBezTo>
                      <a:pt x="809" y="1173"/>
                      <a:pt x="820" y="1152"/>
                      <a:pt x="820" y="1131"/>
                    </a:cubicBezTo>
                    <a:cubicBezTo>
                      <a:pt x="799" y="1017"/>
                      <a:pt x="768" y="913"/>
                      <a:pt x="726" y="809"/>
                    </a:cubicBezTo>
                    <a:cubicBezTo>
                      <a:pt x="696" y="706"/>
                      <a:pt x="643" y="602"/>
                      <a:pt x="581" y="498"/>
                    </a:cubicBezTo>
                    <a:cubicBezTo>
                      <a:pt x="560" y="457"/>
                      <a:pt x="530" y="405"/>
                      <a:pt x="498" y="364"/>
                    </a:cubicBezTo>
                    <a:cubicBezTo>
                      <a:pt x="467" y="322"/>
                      <a:pt x="436" y="281"/>
                      <a:pt x="394" y="239"/>
                    </a:cubicBezTo>
                    <a:cubicBezTo>
                      <a:pt x="364" y="198"/>
                      <a:pt x="322" y="156"/>
                      <a:pt x="281" y="125"/>
                    </a:cubicBezTo>
                    <a:cubicBezTo>
                      <a:pt x="228" y="83"/>
                      <a:pt x="187" y="42"/>
                      <a:pt x="125" y="11"/>
                    </a:cubicBezTo>
                    <a:cubicBezTo>
                      <a:pt x="115" y="0"/>
                      <a:pt x="104" y="0"/>
                      <a:pt x="9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17"/>
              <p:cNvSpPr/>
              <p:nvPr/>
            </p:nvSpPr>
            <p:spPr>
              <a:xfrm>
                <a:off x="4055071" y="3524968"/>
                <a:ext cx="272687" cy="564871"/>
              </a:xfrm>
              <a:custGeom>
                <a:rect b="b" l="l" r="r" t="t"/>
                <a:pathLst>
                  <a:path extrusionOk="0" h="8663" w="4182">
                    <a:moveTo>
                      <a:pt x="966" y="0"/>
                    </a:moveTo>
                    <a:cubicBezTo>
                      <a:pt x="893" y="0"/>
                      <a:pt x="810" y="11"/>
                      <a:pt x="737" y="32"/>
                    </a:cubicBezTo>
                    <a:cubicBezTo>
                      <a:pt x="592" y="73"/>
                      <a:pt x="447" y="156"/>
                      <a:pt x="312" y="281"/>
                    </a:cubicBezTo>
                    <a:cubicBezTo>
                      <a:pt x="240" y="353"/>
                      <a:pt x="177" y="436"/>
                      <a:pt x="125" y="530"/>
                    </a:cubicBezTo>
                    <a:cubicBezTo>
                      <a:pt x="84" y="613"/>
                      <a:pt x="42" y="717"/>
                      <a:pt x="21" y="841"/>
                    </a:cubicBezTo>
                    <a:cubicBezTo>
                      <a:pt x="11" y="945"/>
                      <a:pt x="1" y="1049"/>
                      <a:pt x="11" y="1173"/>
                    </a:cubicBezTo>
                    <a:cubicBezTo>
                      <a:pt x="11" y="1298"/>
                      <a:pt x="32" y="1422"/>
                      <a:pt x="53" y="1556"/>
                    </a:cubicBezTo>
                    <a:cubicBezTo>
                      <a:pt x="104" y="1847"/>
                      <a:pt x="198" y="2107"/>
                      <a:pt x="281" y="2356"/>
                    </a:cubicBezTo>
                    <a:cubicBezTo>
                      <a:pt x="385" y="2646"/>
                      <a:pt x="519" y="2946"/>
                      <a:pt x="602" y="3154"/>
                    </a:cubicBezTo>
                    <a:lnTo>
                      <a:pt x="654" y="3278"/>
                    </a:lnTo>
                    <a:lnTo>
                      <a:pt x="664" y="3299"/>
                    </a:lnTo>
                    <a:cubicBezTo>
                      <a:pt x="727" y="3444"/>
                      <a:pt x="800" y="3610"/>
                      <a:pt x="862" y="3776"/>
                    </a:cubicBezTo>
                    <a:lnTo>
                      <a:pt x="872" y="3787"/>
                    </a:lnTo>
                    <a:cubicBezTo>
                      <a:pt x="893" y="3870"/>
                      <a:pt x="913" y="3942"/>
                      <a:pt x="945" y="4025"/>
                    </a:cubicBezTo>
                    <a:lnTo>
                      <a:pt x="955" y="4057"/>
                    </a:lnTo>
                    <a:cubicBezTo>
                      <a:pt x="996" y="4191"/>
                      <a:pt x="1038" y="4326"/>
                      <a:pt x="1069" y="4461"/>
                    </a:cubicBezTo>
                    <a:cubicBezTo>
                      <a:pt x="1152" y="4710"/>
                      <a:pt x="1215" y="4980"/>
                      <a:pt x="1277" y="5239"/>
                    </a:cubicBezTo>
                    <a:cubicBezTo>
                      <a:pt x="1401" y="5789"/>
                      <a:pt x="1494" y="6318"/>
                      <a:pt x="1536" y="6826"/>
                    </a:cubicBezTo>
                    <a:cubicBezTo>
                      <a:pt x="1567" y="7365"/>
                      <a:pt x="1567" y="7895"/>
                      <a:pt x="1515" y="8413"/>
                    </a:cubicBezTo>
                    <a:cubicBezTo>
                      <a:pt x="1515" y="8444"/>
                      <a:pt x="1515" y="8465"/>
                      <a:pt x="1536" y="8486"/>
                    </a:cubicBezTo>
                    <a:cubicBezTo>
                      <a:pt x="1556" y="8506"/>
                      <a:pt x="1588" y="8527"/>
                      <a:pt x="1609" y="8527"/>
                    </a:cubicBezTo>
                    <a:lnTo>
                      <a:pt x="1630" y="8517"/>
                    </a:lnTo>
                    <a:cubicBezTo>
                      <a:pt x="1920" y="8610"/>
                      <a:pt x="2179" y="8652"/>
                      <a:pt x="2428" y="8662"/>
                    </a:cubicBezTo>
                    <a:lnTo>
                      <a:pt x="2532" y="8662"/>
                    </a:lnTo>
                    <a:cubicBezTo>
                      <a:pt x="2729" y="8662"/>
                      <a:pt x="2905" y="8642"/>
                      <a:pt x="3071" y="8589"/>
                    </a:cubicBezTo>
                    <a:cubicBezTo>
                      <a:pt x="3268" y="8527"/>
                      <a:pt x="3434" y="8434"/>
                      <a:pt x="3569" y="8310"/>
                    </a:cubicBezTo>
                    <a:cubicBezTo>
                      <a:pt x="3704" y="8206"/>
                      <a:pt x="3808" y="8061"/>
                      <a:pt x="3901" y="7884"/>
                    </a:cubicBezTo>
                    <a:cubicBezTo>
                      <a:pt x="4067" y="7573"/>
                      <a:pt x="4150" y="7189"/>
                      <a:pt x="4181" y="6712"/>
                    </a:cubicBezTo>
                    <a:cubicBezTo>
                      <a:pt x="4181" y="6505"/>
                      <a:pt x="4181" y="6287"/>
                      <a:pt x="4161" y="6048"/>
                    </a:cubicBezTo>
                    <a:cubicBezTo>
                      <a:pt x="4140" y="5820"/>
                      <a:pt x="4119" y="5592"/>
                      <a:pt x="4078" y="5364"/>
                    </a:cubicBezTo>
                    <a:cubicBezTo>
                      <a:pt x="4046" y="5146"/>
                      <a:pt x="3995" y="4938"/>
                      <a:pt x="3942" y="4710"/>
                    </a:cubicBezTo>
                    <a:cubicBezTo>
                      <a:pt x="3912" y="4565"/>
                      <a:pt x="3880" y="4440"/>
                      <a:pt x="3839" y="4326"/>
                    </a:cubicBezTo>
                    <a:cubicBezTo>
                      <a:pt x="3756" y="4057"/>
                      <a:pt x="3663" y="3766"/>
                      <a:pt x="3527" y="3414"/>
                    </a:cubicBezTo>
                    <a:cubicBezTo>
                      <a:pt x="3372" y="3009"/>
                      <a:pt x="3195" y="2614"/>
                      <a:pt x="3019" y="2231"/>
                    </a:cubicBezTo>
                    <a:cubicBezTo>
                      <a:pt x="2801" y="1775"/>
                      <a:pt x="2584" y="1401"/>
                      <a:pt x="2356" y="1069"/>
                    </a:cubicBezTo>
                    <a:cubicBezTo>
                      <a:pt x="2179" y="800"/>
                      <a:pt x="1920" y="468"/>
                      <a:pt x="1588" y="229"/>
                    </a:cubicBezTo>
                    <a:cubicBezTo>
                      <a:pt x="1453" y="125"/>
                      <a:pt x="1318" y="63"/>
                      <a:pt x="1183" y="21"/>
                    </a:cubicBezTo>
                    <a:cubicBezTo>
                      <a:pt x="1111" y="11"/>
                      <a:pt x="1038" y="0"/>
                      <a:pt x="966"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17"/>
              <p:cNvSpPr/>
              <p:nvPr/>
            </p:nvSpPr>
            <p:spPr>
              <a:xfrm>
                <a:off x="4072677" y="3554702"/>
                <a:ext cx="44665" cy="74790"/>
              </a:xfrm>
              <a:custGeom>
                <a:rect b="b" l="l" r="r" t="t"/>
                <a:pathLst>
                  <a:path extrusionOk="0" h="1147" w="685">
                    <a:moveTo>
                      <a:pt x="62" y="1"/>
                    </a:moveTo>
                    <a:cubicBezTo>
                      <a:pt x="53" y="1"/>
                      <a:pt x="32" y="1"/>
                      <a:pt x="21" y="12"/>
                    </a:cubicBezTo>
                    <a:cubicBezTo>
                      <a:pt x="0" y="32"/>
                      <a:pt x="0" y="63"/>
                      <a:pt x="11" y="95"/>
                    </a:cubicBezTo>
                    <a:cubicBezTo>
                      <a:pt x="156" y="271"/>
                      <a:pt x="291" y="447"/>
                      <a:pt x="405" y="644"/>
                    </a:cubicBezTo>
                    <a:lnTo>
                      <a:pt x="405" y="634"/>
                    </a:lnTo>
                    <a:cubicBezTo>
                      <a:pt x="447" y="706"/>
                      <a:pt x="488" y="789"/>
                      <a:pt x="519" y="862"/>
                    </a:cubicBezTo>
                    <a:cubicBezTo>
                      <a:pt x="560" y="945"/>
                      <a:pt x="592" y="1038"/>
                      <a:pt x="623" y="1121"/>
                    </a:cubicBezTo>
                    <a:cubicBezTo>
                      <a:pt x="623" y="1136"/>
                      <a:pt x="639" y="1146"/>
                      <a:pt x="652" y="1146"/>
                    </a:cubicBezTo>
                    <a:cubicBezTo>
                      <a:pt x="657" y="1146"/>
                      <a:pt x="661" y="1145"/>
                      <a:pt x="664" y="1142"/>
                    </a:cubicBezTo>
                    <a:cubicBezTo>
                      <a:pt x="685" y="1132"/>
                      <a:pt x="685" y="1111"/>
                      <a:pt x="685" y="1100"/>
                    </a:cubicBezTo>
                    <a:cubicBezTo>
                      <a:pt x="560" y="706"/>
                      <a:pt x="343" y="354"/>
                      <a:pt x="104" y="22"/>
                    </a:cubicBezTo>
                    <a:cubicBezTo>
                      <a:pt x="94" y="12"/>
                      <a:pt x="73" y="1"/>
                      <a:pt x="6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17"/>
              <p:cNvSpPr/>
              <p:nvPr/>
            </p:nvSpPr>
            <p:spPr>
              <a:xfrm>
                <a:off x="4100390" y="3527641"/>
                <a:ext cx="52881" cy="72638"/>
              </a:xfrm>
              <a:custGeom>
                <a:rect b="b" l="l" r="r" t="t"/>
                <a:pathLst>
                  <a:path extrusionOk="0" h="1114" w="811">
                    <a:moveTo>
                      <a:pt x="84" y="1"/>
                    </a:moveTo>
                    <a:cubicBezTo>
                      <a:pt x="63" y="1"/>
                      <a:pt x="42" y="22"/>
                      <a:pt x="32" y="32"/>
                    </a:cubicBezTo>
                    <a:cubicBezTo>
                      <a:pt x="1" y="74"/>
                      <a:pt x="1" y="136"/>
                      <a:pt x="42" y="167"/>
                    </a:cubicBezTo>
                    <a:cubicBezTo>
                      <a:pt x="125" y="219"/>
                      <a:pt x="198" y="281"/>
                      <a:pt x="271" y="344"/>
                    </a:cubicBezTo>
                    <a:cubicBezTo>
                      <a:pt x="322" y="395"/>
                      <a:pt x="374" y="457"/>
                      <a:pt x="426" y="520"/>
                    </a:cubicBezTo>
                    <a:cubicBezTo>
                      <a:pt x="478" y="582"/>
                      <a:pt x="520" y="644"/>
                      <a:pt x="561" y="717"/>
                    </a:cubicBezTo>
                    <a:cubicBezTo>
                      <a:pt x="623" y="821"/>
                      <a:pt x="675" y="925"/>
                      <a:pt x="706" y="1038"/>
                    </a:cubicBezTo>
                    <a:cubicBezTo>
                      <a:pt x="706" y="1049"/>
                      <a:pt x="706" y="1059"/>
                      <a:pt x="716" y="1070"/>
                    </a:cubicBezTo>
                    <a:cubicBezTo>
                      <a:pt x="716" y="1095"/>
                      <a:pt x="730" y="1114"/>
                      <a:pt x="753" y="1114"/>
                    </a:cubicBezTo>
                    <a:cubicBezTo>
                      <a:pt x="758" y="1114"/>
                      <a:pt x="763" y="1113"/>
                      <a:pt x="769" y="1111"/>
                    </a:cubicBezTo>
                    <a:cubicBezTo>
                      <a:pt x="789" y="1111"/>
                      <a:pt x="810" y="1091"/>
                      <a:pt x="810" y="1059"/>
                    </a:cubicBezTo>
                    <a:cubicBezTo>
                      <a:pt x="778" y="966"/>
                      <a:pt x="748" y="872"/>
                      <a:pt x="716" y="789"/>
                    </a:cubicBezTo>
                    <a:cubicBezTo>
                      <a:pt x="675" y="686"/>
                      <a:pt x="623" y="593"/>
                      <a:pt x="561" y="499"/>
                    </a:cubicBezTo>
                    <a:cubicBezTo>
                      <a:pt x="447" y="323"/>
                      <a:pt x="312" y="157"/>
                      <a:pt x="156" y="22"/>
                    </a:cubicBezTo>
                    <a:cubicBezTo>
                      <a:pt x="146" y="1"/>
                      <a:pt x="125" y="1"/>
                      <a:pt x="105"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17"/>
              <p:cNvSpPr/>
              <p:nvPr/>
            </p:nvSpPr>
            <p:spPr>
              <a:xfrm>
                <a:off x="3042554" y="3922007"/>
                <a:ext cx="1676747" cy="640574"/>
              </a:xfrm>
              <a:custGeom>
                <a:rect b="b" l="l" r="r" t="t"/>
                <a:pathLst>
                  <a:path extrusionOk="0" h="9824" w="25715">
                    <a:moveTo>
                      <a:pt x="5083" y="1"/>
                    </a:moveTo>
                    <a:cubicBezTo>
                      <a:pt x="4855" y="1"/>
                      <a:pt x="4627" y="11"/>
                      <a:pt x="4388" y="42"/>
                    </a:cubicBezTo>
                    <a:cubicBezTo>
                      <a:pt x="3890" y="105"/>
                      <a:pt x="3371" y="250"/>
                      <a:pt x="2811" y="478"/>
                    </a:cubicBezTo>
                    <a:cubicBezTo>
                      <a:pt x="2262" y="706"/>
                      <a:pt x="1764" y="986"/>
                      <a:pt x="1338" y="1308"/>
                    </a:cubicBezTo>
                    <a:cubicBezTo>
                      <a:pt x="851" y="1671"/>
                      <a:pt x="488" y="2075"/>
                      <a:pt x="259" y="2521"/>
                    </a:cubicBezTo>
                    <a:cubicBezTo>
                      <a:pt x="156" y="2719"/>
                      <a:pt x="83" y="2936"/>
                      <a:pt x="42" y="3154"/>
                    </a:cubicBezTo>
                    <a:cubicBezTo>
                      <a:pt x="21" y="3268"/>
                      <a:pt x="0" y="3382"/>
                      <a:pt x="0" y="3507"/>
                    </a:cubicBezTo>
                    <a:cubicBezTo>
                      <a:pt x="0" y="3621"/>
                      <a:pt x="21" y="3745"/>
                      <a:pt x="52" y="3890"/>
                    </a:cubicBezTo>
                    <a:cubicBezTo>
                      <a:pt x="83" y="3994"/>
                      <a:pt x="125" y="4098"/>
                      <a:pt x="187" y="4222"/>
                    </a:cubicBezTo>
                    <a:cubicBezTo>
                      <a:pt x="239" y="4326"/>
                      <a:pt x="301" y="4420"/>
                      <a:pt x="384" y="4513"/>
                    </a:cubicBezTo>
                    <a:cubicBezTo>
                      <a:pt x="425" y="4554"/>
                      <a:pt x="457" y="4596"/>
                      <a:pt x="498" y="4627"/>
                    </a:cubicBezTo>
                    <a:cubicBezTo>
                      <a:pt x="540" y="4669"/>
                      <a:pt x="591" y="4710"/>
                      <a:pt x="644" y="4741"/>
                    </a:cubicBezTo>
                    <a:cubicBezTo>
                      <a:pt x="737" y="4803"/>
                      <a:pt x="851" y="4855"/>
                      <a:pt x="976" y="4897"/>
                    </a:cubicBezTo>
                    <a:cubicBezTo>
                      <a:pt x="1048" y="4907"/>
                      <a:pt x="1131" y="4918"/>
                      <a:pt x="1214" y="4918"/>
                    </a:cubicBezTo>
                    <a:lnTo>
                      <a:pt x="1328" y="4918"/>
                    </a:lnTo>
                    <a:cubicBezTo>
                      <a:pt x="1442" y="4907"/>
                      <a:pt x="1556" y="4876"/>
                      <a:pt x="1681" y="4824"/>
                    </a:cubicBezTo>
                    <a:cubicBezTo>
                      <a:pt x="1857" y="4741"/>
                      <a:pt x="2034" y="4616"/>
                      <a:pt x="2220" y="4420"/>
                    </a:cubicBezTo>
                    <a:cubicBezTo>
                      <a:pt x="2386" y="4243"/>
                      <a:pt x="2521" y="4056"/>
                      <a:pt x="2656" y="3849"/>
                    </a:cubicBezTo>
                    <a:cubicBezTo>
                      <a:pt x="2707" y="3766"/>
                      <a:pt x="2770" y="3673"/>
                      <a:pt x="2832" y="3590"/>
                    </a:cubicBezTo>
                    <a:cubicBezTo>
                      <a:pt x="2905" y="3465"/>
                      <a:pt x="2988" y="3341"/>
                      <a:pt x="3071" y="3226"/>
                    </a:cubicBezTo>
                    <a:cubicBezTo>
                      <a:pt x="3195" y="3040"/>
                      <a:pt x="3361" y="2832"/>
                      <a:pt x="3558" y="2666"/>
                    </a:cubicBezTo>
                    <a:cubicBezTo>
                      <a:pt x="3703" y="2542"/>
                      <a:pt x="3880" y="2438"/>
                      <a:pt x="4108" y="2334"/>
                    </a:cubicBezTo>
                    <a:cubicBezTo>
                      <a:pt x="4367" y="2210"/>
                      <a:pt x="4648" y="2127"/>
                      <a:pt x="4948" y="2075"/>
                    </a:cubicBezTo>
                    <a:cubicBezTo>
                      <a:pt x="5155" y="2034"/>
                      <a:pt x="5374" y="2023"/>
                      <a:pt x="5581" y="2023"/>
                    </a:cubicBezTo>
                    <a:cubicBezTo>
                      <a:pt x="5706" y="2023"/>
                      <a:pt x="5819" y="2023"/>
                      <a:pt x="5944" y="2034"/>
                    </a:cubicBezTo>
                    <a:cubicBezTo>
                      <a:pt x="6255" y="2065"/>
                      <a:pt x="6556" y="2138"/>
                      <a:pt x="6836" y="2241"/>
                    </a:cubicBezTo>
                    <a:cubicBezTo>
                      <a:pt x="6847" y="2241"/>
                      <a:pt x="6857" y="2251"/>
                      <a:pt x="6867" y="2251"/>
                    </a:cubicBezTo>
                    <a:lnTo>
                      <a:pt x="6847" y="2241"/>
                    </a:lnTo>
                    <a:lnTo>
                      <a:pt x="6847" y="2241"/>
                    </a:lnTo>
                    <a:cubicBezTo>
                      <a:pt x="7096" y="2345"/>
                      <a:pt x="7324" y="2459"/>
                      <a:pt x="7531" y="2604"/>
                    </a:cubicBezTo>
                    <a:cubicBezTo>
                      <a:pt x="7760" y="2770"/>
                      <a:pt x="7977" y="2978"/>
                      <a:pt x="8205" y="3247"/>
                    </a:cubicBezTo>
                    <a:cubicBezTo>
                      <a:pt x="8631" y="3756"/>
                      <a:pt x="8942" y="4347"/>
                      <a:pt x="9222" y="4876"/>
                    </a:cubicBezTo>
                    <a:cubicBezTo>
                      <a:pt x="9523" y="5446"/>
                      <a:pt x="9834" y="6027"/>
                      <a:pt x="10238" y="6525"/>
                    </a:cubicBezTo>
                    <a:cubicBezTo>
                      <a:pt x="10425" y="6764"/>
                      <a:pt x="10653" y="7002"/>
                      <a:pt x="10954" y="7272"/>
                    </a:cubicBezTo>
                    <a:cubicBezTo>
                      <a:pt x="11203" y="7511"/>
                      <a:pt x="11483" y="7728"/>
                      <a:pt x="11794" y="7967"/>
                    </a:cubicBezTo>
                    <a:cubicBezTo>
                      <a:pt x="12375" y="8382"/>
                      <a:pt x="13008" y="8745"/>
                      <a:pt x="13682" y="9046"/>
                    </a:cubicBezTo>
                    <a:cubicBezTo>
                      <a:pt x="14367" y="9337"/>
                      <a:pt x="15083" y="9554"/>
                      <a:pt x="15819" y="9689"/>
                    </a:cubicBezTo>
                    <a:cubicBezTo>
                      <a:pt x="16328" y="9772"/>
                      <a:pt x="16856" y="9824"/>
                      <a:pt x="17396" y="9824"/>
                    </a:cubicBezTo>
                    <a:cubicBezTo>
                      <a:pt x="17645" y="9824"/>
                      <a:pt x="17894" y="9814"/>
                      <a:pt x="18143" y="9793"/>
                    </a:cubicBezTo>
                    <a:cubicBezTo>
                      <a:pt x="18889" y="9731"/>
                      <a:pt x="19657" y="9586"/>
                      <a:pt x="20435" y="9337"/>
                    </a:cubicBezTo>
                    <a:cubicBezTo>
                      <a:pt x="20798" y="9222"/>
                      <a:pt x="21161" y="9088"/>
                      <a:pt x="21556" y="8922"/>
                    </a:cubicBezTo>
                    <a:cubicBezTo>
                      <a:pt x="21877" y="8786"/>
                      <a:pt x="22157" y="8641"/>
                      <a:pt x="22427" y="8496"/>
                    </a:cubicBezTo>
                    <a:cubicBezTo>
                      <a:pt x="22904" y="8237"/>
                      <a:pt x="23340" y="7936"/>
                      <a:pt x="23755" y="7604"/>
                    </a:cubicBezTo>
                    <a:cubicBezTo>
                      <a:pt x="24180" y="7251"/>
                      <a:pt x="24553" y="6868"/>
                      <a:pt x="24844" y="6474"/>
                    </a:cubicBezTo>
                    <a:cubicBezTo>
                      <a:pt x="25000" y="6266"/>
                      <a:pt x="25134" y="6059"/>
                      <a:pt x="25248" y="5840"/>
                    </a:cubicBezTo>
                    <a:cubicBezTo>
                      <a:pt x="25362" y="5612"/>
                      <a:pt x="25466" y="5374"/>
                      <a:pt x="25549" y="5114"/>
                    </a:cubicBezTo>
                    <a:cubicBezTo>
                      <a:pt x="25622" y="4886"/>
                      <a:pt x="25663" y="4637"/>
                      <a:pt x="25694" y="4347"/>
                    </a:cubicBezTo>
                    <a:cubicBezTo>
                      <a:pt x="25715" y="4088"/>
                      <a:pt x="25705" y="3818"/>
                      <a:pt x="25663" y="3528"/>
                    </a:cubicBezTo>
                    <a:cubicBezTo>
                      <a:pt x="25653" y="3496"/>
                      <a:pt x="25653" y="3475"/>
                      <a:pt x="25632" y="3455"/>
                    </a:cubicBezTo>
                    <a:cubicBezTo>
                      <a:pt x="25611" y="3445"/>
                      <a:pt x="25580" y="3434"/>
                      <a:pt x="25560" y="3434"/>
                    </a:cubicBezTo>
                    <a:cubicBezTo>
                      <a:pt x="25539" y="3434"/>
                      <a:pt x="25518" y="3434"/>
                      <a:pt x="25507" y="3445"/>
                    </a:cubicBezTo>
                    <a:lnTo>
                      <a:pt x="25373" y="3299"/>
                    </a:lnTo>
                    <a:cubicBezTo>
                      <a:pt x="25311" y="3217"/>
                      <a:pt x="25238" y="3134"/>
                      <a:pt x="25165" y="3061"/>
                    </a:cubicBezTo>
                    <a:cubicBezTo>
                      <a:pt x="25041" y="2915"/>
                      <a:pt x="24906" y="2781"/>
                      <a:pt x="24761" y="2656"/>
                    </a:cubicBezTo>
                    <a:cubicBezTo>
                      <a:pt x="24615" y="2532"/>
                      <a:pt x="24449" y="2428"/>
                      <a:pt x="24294" y="2324"/>
                    </a:cubicBezTo>
                    <a:cubicBezTo>
                      <a:pt x="24138" y="2231"/>
                      <a:pt x="23972" y="2127"/>
                      <a:pt x="23785" y="2034"/>
                    </a:cubicBezTo>
                    <a:cubicBezTo>
                      <a:pt x="23464" y="1857"/>
                      <a:pt x="23112" y="1702"/>
                      <a:pt x="22707" y="1546"/>
                    </a:cubicBezTo>
                    <a:cubicBezTo>
                      <a:pt x="22354" y="1401"/>
                      <a:pt x="22033" y="1297"/>
                      <a:pt x="21732" y="1214"/>
                    </a:cubicBezTo>
                    <a:cubicBezTo>
                      <a:pt x="21307" y="1090"/>
                      <a:pt x="20923" y="1017"/>
                      <a:pt x="20539" y="986"/>
                    </a:cubicBezTo>
                    <a:cubicBezTo>
                      <a:pt x="20415" y="976"/>
                      <a:pt x="20300" y="965"/>
                      <a:pt x="20186" y="965"/>
                    </a:cubicBezTo>
                    <a:cubicBezTo>
                      <a:pt x="20103" y="965"/>
                      <a:pt x="20030" y="965"/>
                      <a:pt x="19958" y="976"/>
                    </a:cubicBezTo>
                    <a:cubicBezTo>
                      <a:pt x="19854" y="986"/>
                      <a:pt x="19761" y="997"/>
                      <a:pt x="19678" y="1007"/>
                    </a:cubicBezTo>
                    <a:cubicBezTo>
                      <a:pt x="19606" y="1027"/>
                      <a:pt x="19543" y="1038"/>
                      <a:pt x="19470" y="1069"/>
                    </a:cubicBezTo>
                    <a:cubicBezTo>
                      <a:pt x="19450" y="1048"/>
                      <a:pt x="19429" y="1038"/>
                      <a:pt x="19408" y="1038"/>
                    </a:cubicBezTo>
                    <a:cubicBezTo>
                      <a:pt x="19377" y="1038"/>
                      <a:pt x="19357" y="1048"/>
                      <a:pt x="19325" y="1069"/>
                    </a:cubicBezTo>
                    <a:cubicBezTo>
                      <a:pt x="19304" y="1100"/>
                      <a:pt x="19284" y="1121"/>
                      <a:pt x="19253" y="1142"/>
                    </a:cubicBezTo>
                    <a:cubicBezTo>
                      <a:pt x="19108" y="1256"/>
                      <a:pt x="18942" y="1359"/>
                      <a:pt x="18776" y="1442"/>
                    </a:cubicBezTo>
                    <a:cubicBezTo>
                      <a:pt x="18568" y="1536"/>
                      <a:pt x="18350" y="1608"/>
                      <a:pt x="18122" y="1650"/>
                    </a:cubicBezTo>
                    <a:cubicBezTo>
                      <a:pt x="17904" y="1691"/>
                      <a:pt x="17676" y="1712"/>
                      <a:pt x="17448" y="1712"/>
                    </a:cubicBezTo>
                    <a:cubicBezTo>
                      <a:pt x="17344" y="1712"/>
                      <a:pt x="17240" y="1702"/>
                      <a:pt x="17137" y="1702"/>
                    </a:cubicBezTo>
                    <a:lnTo>
                      <a:pt x="17126" y="1702"/>
                    </a:lnTo>
                    <a:cubicBezTo>
                      <a:pt x="16826" y="1671"/>
                      <a:pt x="16535" y="1619"/>
                      <a:pt x="16255" y="1567"/>
                    </a:cubicBezTo>
                    <a:lnTo>
                      <a:pt x="16130" y="1546"/>
                    </a:lnTo>
                    <a:cubicBezTo>
                      <a:pt x="15768" y="1474"/>
                      <a:pt x="15436" y="1412"/>
                      <a:pt x="15083" y="1380"/>
                    </a:cubicBezTo>
                    <a:cubicBezTo>
                      <a:pt x="14906" y="1359"/>
                      <a:pt x="14740" y="1349"/>
                      <a:pt x="14574" y="1349"/>
                    </a:cubicBezTo>
                    <a:cubicBezTo>
                      <a:pt x="14387" y="1349"/>
                      <a:pt x="14222" y="1370"/>
                      <a:pt x="14056" y="1391"/>
                    </a:cubicBezTo>
                    <a:cubicBezTo>
                      <a:pt x="13880" y="1412"/>
                      <a:pt x="13714" y="1453"/>
                      <a:pt x="13548" y="1515"/>
                    </a:cubicBezTo>
                    <a:cubicBezTo>
                      <a:pt x="13382" y="1567"/>
                      <a:pt x="13226" y="1640"/>
                      <a:pt x="13060" y="1744"/>
                    </a:cubicBezTo>
                    <a:cubicBezTo>
                      <a:pt x="12925" y="1827"/>
                      <a:pt x="12780" y="1930"/>
                      <a:pt x="12635" y="2065"/>
                    </a:cubicBezTo>
                    <a:cubicBezTo>
                      <a:pt x="12520" y="2158"/>
                      <a:pt x="12417" y="2272"/>
                      <a:pt x="12303" y="2397"/>
                    </a:cubicBezTo>
                    <a:cubicBezTo>
                      <a:pt x="12105" y="2636"/>
                      <a:pt x="11929" y="2905"/>
                      <a:pt x="11773" y="3217"/>
                    </a:cubicBezTo>
                    <a:cubicBezTo>
                      <a:pt x="11639" y="3496"/>
                      <a:pt x="11525" y="3807"/>
                      <a:pt x="11442" y="4139"/>
                    </a:cubicBezTo>
                    <a:cubicBezTo>
                      <a:pt x="11359" y="4450"/>
                      <a:pt x="11317" y="4772"/>
                      <a:pt x="11307" y="5104"/>
                    </a:cubicBezTo>
                    <a:cubicBezTo>
                      <a:pt x="11296" y="5239"/>
                      <a:pt x="11296" y="5374"/>
                      <a:pt x="11307" y="5509"/>
                    </a:cubicBezTo>
                    <a:cubicBezTo>
                      <a:pt x="11120" y="5167"/>
                      <a:pt x="10944" y="4803"/>
                      <a:pt x="10768" y="4461"/>
                    </a:cubicBezTo>
                    <a:cubicBezTo>
                      <a:pt x="10374" y="3683"/>
                      <a:pt x="9969" y="2874"/>
                      <a:pt x="9450" y="2158"/>
                    </a:cubicBezTo>
                    <a:cubicBezTo>
                      <a:pt x="9242" y="1889"/>
                      <a:pt x="9025" y="1629"/>
                      <a:pt x="8797" y="1412"/>
                    </a:cubicBezTo>
                    <a:cubicBezTo>
                      <a:pt x="8589" y="1204"/>
                      <a:pt x="8350" y="1017"/>
                      <a:pt x="8060" y="831"/>
                    </a:cubicBezTo>
                    <a:cubicBezTo>
                      <a:pt x="7552" y="509"/>
                      <a:pt x="6960" y="271"/>
                      <a:pt x="6297" y="125"/>
                    </a:cubicBezTo>
                    <a:cubicBezTo>
                      <a:pt x="6006" y="63"/>
                      <a:pt x="5685" y="22"/>
                      <a:pt x="5342"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17"/>
              <p:cNvSpPr/>
              <p:nvPr/>
            </p:nvSpPr>
            <p:spPr>
              <a:xfrm>
                <a:off x="3635732" y="4210805"/>
                <a:ext cx="585150" cy="352889"/>
              </a:xfrm>
              <a:custGeom>
                <a:rect b="b" l="l" r="r" t="t"/>
                <a:pathLst>
                  <a:path extrusionOk="0" h="5412" w="8974">
                    <a:moveTo>
                      <a:pt x="115" y="1"/>
                    </a:moveTo>
                    <a:cubicBezTo>
                      <a:pt x="104" y="1"/>
                      <a:pt x="83" y="1"/>
                      <a:pt x="73" y="12"/>
                    </a:cubicBezTo>
                    <a:cubicBezTo>
                      <a:pt x="21" y="32"/>
                      <a:pt x="0" y="95"/>
                      <a:pt x="32" y="136"/>
                    </a:cubicBezTo>
                    <a:cubicBezTo>
                      <a:pt x="311" y="727"/>
                      <a:pt x="633" y="1298"/>
                      <a:pt x="1007" y="1837"/>
                    </a:cubicBezTo>
                    <a:cubicBezTo>
                      <a:pt x="1369" y="2345"/>
                      <a:pt x="1784" y="2812"/>
                      <a:pt x="2252" y="3227"/>
                    </a:cubicBezTo>
                    <a:cubicBezTo>
                      <a:pt x="2729" y="3652"/>
                      <a:pt x="3268" y="4005"/>
                      <a:pt x="3838" y="4295"/>
                    </a:cubicBezTo>
                    <a:cubicBezTo>
                      <a:pt x="4139" y="4451"/>
                      <a:pt x="4451" y="4586"/>
                      <a:pt x="4772" y="4710"/>
                    </a:cubicBezTo>
                    <a:cubicBezTo>
                      <a:pt x="5104" y="4845"/>
                      <a:pt x="5456" y="4970"/>
                      <a:pt x="5799" y="5074"/>
                    </a:cubicBezTo>
                    <a:cubicBezTo>
                      <a:pt x="6307" y="5229"/>
                      <a:pt x="6836" y="5353"/>
                      <a:pt x="7376" y="5395"/>
                    </a:cubicBezTo>
                    <a:cubicBezTo>
                      <a:pt x="7509" y="5406"/>
                      <a:pt x="7643" y="5412"/>
                      <a:pt x="7777" y="5412"/>
                    </a:cubicBezTo>
                    <a:cubicBezTo>
                      <a:pt x="8154" y="5412"/>
                      <a:pt x="8530" y="5365"/>
                      <a:pt x="8890" y="5250"/>
                    </a:cubicBezTo>
                    <a:cubicBezTo>
                      <a:pt x="8911" y="5240"/>
                      <a:pt x="8932" y="5229"/>
                      <a:pt x="8953" y="5198"/>
                    </a:cubicBezTo>
                    <a:cubicBezTo>
                      <a:pt x="8963" y="5177"/>
                      <a:pt x="8973" y="5157"/>
                      <a:pt x="8963" y="5125"/>
                    </a:cubicBezTo>
                    <a:cubicBezTo>
                      <a:pt x="8963" y="5104"/>
                      <a:pt x="8942" y="5084"/>
                      <a:pt x="8921" y="5063"/>
                    </a:cubicBezTo>
                    <a:cubicBezTo>
                      <a:pt x="8906" y="5056"/>
                      <a:pt x="8892" y="5048"/>
                      <a:pt x="8874" y="5048"/>
                    </a:cubicBezTo>
                    <a:cubicBezTo>
                      <a:pt x="8866" y="5048"/>
                      <a:pt x="8858" y="5050"/>
                      <a:pt x="8849" y="5053"/>
                    </a:cubicBezTo>
                    <a:cubicBezTo>
                      <a:pt x="8568" y="5136"/>
                      <a:pt x="8278" y="5187"/>
                      <a:pt x="7987" y="5208"/>
                    </a:cubicBezTo>
                    <a:lnTo>
                      <a:pt x="8019" y="5208"/>
                    </a:lnTo>
                    <a:cubicBezTo>
                      <a:pt x="7950" y="5211"/>
                      <a:pt x="7880" y="5213"/>
                      <a:pt x="7811" y="5213"/>
                    </a:cubicBezTo>
                    <a:cubicBezTo>
                      <a:pt x="7411" y="5213"/>
                      <a:pt x="7007" y="5163"/>
                      <a:pt x="6618" y="5084"/>
                    </a:cubicBezTo>
                    <a:lnTo>
                      <a:pt x="6618" y="5084"/>
                    </a:lnTo>
                    <a:lnTo>
                      <a:pt x="6650" y="5094"/>
                    </a:lnTo>
                    <a:cubicBezTo>
                      <a:pt x="6173" y="4991"/>
                      <a:pt x="5705" y="4855"/>
                      <a:pt x="5260" y="4689"/>
                    </a:cubicBezTo>
                    <a:cubicBezTo>
                      <a:pt x="5042" y="4606"/>
                      <a:pt x="4824" y="4523"/>
                      <a:pt x="4606" y="4430"/>
                    </a:cubicBezTo>
                    <a:cubicBezTo>
                      <a:pt x="4409" y="4347"/>
                      <a:pt x="4212" y="4264"/>
                      <a:pt x="4015" y="4171"/>
                    </a:cubicBezTo>
                    <a:cubicBezTo>
                      <a:pt x="3413" y="3870"/>
                      <a:pt x="2863" y="3507"/>
                      <a:pt x="2355" y="3061"/>
                    </a:cubicBezTo>
                    <a:cubicBezTo>
                      <a:pt x="1826" y="2584"/>
                      <a:pt x="1369" y="2034"/>
                      <a:pt x="975" y="1443"/>
                    </a:cubicBezTo>
                    <a:cubicBezTo>
                      <a:pt x="685" y="997"/>
                      <a:pt x="436" y="530"/>
                      <a:pt x="208" y="53"/>
                    </a:cubicBezTo>
                    <a:cubicBezTo>
                      <a:pt x="187" y="21"/>
                      <a:pt x="156" y="1"/>
                      <a:pt x="115" y="1"/>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7"/>
              <p:cNvSpPr/>
              <p:nvPr/>
            </p:nvSpPr>
            <p:spPr>
              <a:xfrm>
                <a:off x="3713523" y="4334631"/>
                <a:ext cx="84571" cy="86592"/>
              </a:xfrm>
              <a:custGeom>
                <a:rect b="b" l="l" r="r" t="t"/>
                <a:pathLst>
                  <a:path extrusionOk="0" h="1328" w="1297">
                    <a:moveTo>
                      <a:pt x="114" y="0"/>
                    </a:moveTo>
                    <a:cubicBezTo>
                      <a:pt x="104" y="0"/>
                      <a:pt x="93" y="0"/>
                      <a:pt x="73" y="10"/>
                    </a:cubicBezTo>
                    <a:cubicBezTo>
                      <a:pt x="31" y="31"/>
                      <a:pt x="1" y="93"/>
                      <a:pt x="31" y="135"/>
                    </a:cubicBezTo>
                    <a:cubicBezTo>
                      <a:pt x="270" y="623"/>
                      <a:pt x="674" y="1027"/>
                      <a:pt x="1121" y="1317"/>
                    </a:cubicBezTo>
                    <a:cubicBezTo>
                      <a:pt x="1138" y="1324"/>
                      <a:pt x="1157" y="1328"/>
                      <a:pt x="1175" y="1328"/>
                    </a:cubicBezTo>
                    <a:cubicBezTo>
                      <a:pt x="1211" y="1328"/>
                      <a:pt x="1245" y="1314"/>
                      <a:pt x="1266" y="1287"/>
                    </a:cubicBezTo>
                    <a:cubicBezTo>
                      <a:pt x="1297" y="1245"/>
                      <a:pt x="1276" y="1183"/>
                      <a:pt x="1235" y="1151"/>
                    </a:cubicBezTo>
                    <a:cubicBezTo>
                      <a:pt x="1089" y="1058"/>
                      <a:pt x="965" y="955"/>
                      <a:pt x="840" y="851"/>
                    </a:cubicBezTo>
                    <a:lnTo>
                      <a:pt x="840" y="851"/>
                    </a:lnTo>
                    <a:lnTo>
                      <a:pt x="861" y="872"/>
                    </a:lnTo>
                    <a:cubicBezTo>
                      <a:pt x="664" y="695"/>
                      <a:pt x="488" y="498"/>
                      <a:pt x="342" y="280"/>
                    </a:cubicBezTo>
                    <a:cubicBezTo>
                      <a:pt x="291" y="208"/>
                      <a:pt x="250" y="135"/>
                      <a:pt x="208" y="52"/>
                    </a:cubicBezTo>
                    <a:cubicBezTo>
                      <a:pt x="187" y="21"/>
                      <a:pt x="156" y="0"/>
                      <a:pt x="114" y="0"/>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17"/>
              <p:cNvSpPr/>
              <p:nvPr/>
            </p:nvSpPr>
            <p:spPr>
              <a:xfrm>
                <a:off x="3712806" y="4336001"/>
                <a:ext cx="80593" cy="83723"/>
              </a:xfrm>
              <a:custGeom>
                <a:rect b="b" l="l" r="r" t="t"/>
                <a:pathLst>
                  <a:path extrusionOk="0" h="1284" w="1236">
                    <a:moveTo>
                      <a:pt x="104" y="0"/>
                    </a:moveTo>
                    <a:cubicBezTo>
                      <a:pt x="84" y="0"/>
                      <a:pt x="74" y="10"/>
                      <a:pt x="63" y="10"/>
                    </a:cubicBezTo>
                    <a:cubicBezTo>
                      <a:pt x="32" y="21"/>
                      <a:pt x="22" y="42"/>
                      <a:pt x="12" y="72"/>
                    </a:cubicBezTo>
                    <a:cubicBezTo>
                      <a:pt x="1" y="93"/>
                      <a:pt x="1" y="125"/>
                      <a:pt x="12" y="145"/>
                    </a:cubicBezTo>
                    <a:cubicBezTo>
                      <a:pt x="146" y="363"/>
                      <a:pt x="302" y="560"/>
                      <a:pt x="478" y="747"/>
                    </a:cubicBezTo>
                    <a:cubicBezTo>
                      <a:pt x="655" y="944"/>
                      <a:pt x="862" y="1110"/>
                      <a:pt x="1070" y="1266"/>
                    </a:cubicBezTo>
                    <a:cubicBezTo>
                      <a:pt x="1086" y="1278"/>
                      <a:pt x="1107" y="1284"/>
                      <a:pt x="1128" y="1284"/>
                    </a:cubicBezTo>
                    <a:cubicBezTo>
                      <a:pt x="1160" y="1284"/>
                      <a:pt x="1191" y="1270"/>
                      <a:pt x="1204" y="1245"/>
                    </a:cubicBezTo>
                    <a:cubicBezTo>
                      <a:pt x="1236" y="1193"/>
                      <a:pt x="1225" y="1130"/>
                      <a:pt x="1183" y="1100"/>
                    </a:cubicBezTo>
                    <a:cubicBezTo>
                      <a:pt x="1070" y="1017"/>
                      <a:pt x="955" y="934"/>
                      <a:pt x="851" y="840"/>
                    </a:cubicBezTo>
                    <a:cubicBezTo>
                      <a:pt x="623" y="633"/>
                      <a:pt x="416" y="404"/>
                      <a:pt x="250" y="155"/>
                    </a:cubicBezTo>
                    <a:lnTo>
                      <a:pt x="187" y="62"/>
                    </a:lnTo>
                    <a:cubicBezTo>
                      <a:pt x="178" y="31"/>
                      <a:pt x="167" y="21"/>
                      <a:pt x="136" y="10"/>
                    </a:cubicBezTo>
                    <a:cubicBezTo>
                      <a:pt x="125" y="0"/>
                      <a:pt x="115" y="0"/>
                      <a:pt x="104" y="0"/>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17"/>
              <p:cNvSpPr/>
              <p:nvPr/>
            </p:nvSpPr>
            <p:spPr>
              <a:xfrm>
                <a:off x="3719587" y="4344738"/>
                <a:ext cx="82550" cy="81702"/>
              </a:xfrm>
              <a:custGeom>
                <a:rect b="b" l="l" r="r" t="t"/>
                <a:pathLst>
                  <a:path extrusionOk="0" h="1253" w="1266">
                    <a:moveTo>
                      <a:pt x="104" y="1"/>
                    </a:moveTo>
                    <a:cubicBezTo>
                      <a:pt x="94" y="1"/>
                      <a:pt x="74" y="1"/>
                      <a:pt x="63" y="11"/>
                    </a:cubicBezTo>
                    <a:cubicBezTo>
                      <a:pt x="42" y="21"/>
                      <a:pt x="21" y="42"/>
                      <a:pt x="11" y="74"/>
                    </a:cubicBezTo>
                    <a:cubicBezTo>
                      <a:pt x="0" y="94"/>
                      <a:pt x="0" y="125"/>
                      <a:pt x="11" y="146"/>
                    </a:cubicBezTo>
                    <a:cubicBezTo>
                      <a:pt x="146" y="364"/>
                      <a:pt x="312" y="572"/>
                      <a:pt x="488" y="747"/>
                    </a:cubicBezTo>
                    <a:cubicBezTo>
                      <a:pt x="675" y="934"/>
                      <a:pt x="883" y="1090"/>
                      <a:pt x="1090" y="1235"/>
                    </a:cubicBezTo>
                    <a:cubicBezTo>
                      <a:pt x="1109" y="1247"/>
                      <a:pt x="1130" y="1253"/>
                      <a:pt x="1150" y="1253"/>
                    </a:cubicBezTo>
                    <a:cubicBezTo>
                      <a:pt x="1184" y="1253"/>
                      <a:pt x="1216" y="1237"/>
                      <a:pt x="1235" y="1204"/>
                    </a:cubicBezTo>
                    <a:cubicBezTo>
                      <a:pt x="1266" y="1162"/>
                      <a:pt x="1245" y="1100"/>
                      <a:pt x="1204" y="1069"/>
                    </a:cubicBezTo>
                    <a:cubicBezTo>
                      <a:pt x="1059" y="976"/>
                      <a:pt x="913" y="872"/>
                      <a:pt x="789" y="747"/>
                    </a:cubicBezTo>
                    <a:cubicBezTo>
                      <a:pt x="581" y="572"/>
                      <a:pt x="405" y="374"/>
                      <a:pt x="249" y="146"/>
                    </a:cubicBezTo>
                    <a:cubicBezTo>
                      <a:pt x="229" y="125"/>
                      <a:pt x="208" y="94"/>
                      <a:pt x="198" y="63"/>
                    </a:cubicBezTo>
                    <a:cubicBezTo>
                      <a:pt x="177" y="32"/>
                      <a:pt x="166" y="11"/>
                      <a:pt x="136" y="11"/>
                    </a:cubicBezTo>
                    <a:cubicBezTo>
                      <a:pt x="125" y="1"/>
                      <a:pt x="115" y="1"/>
                      <a:pt x="104" y="1"/>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17"/>
              <p:cNvSpPr/>
              <p:nvPr/>
            </p:nvSpPr>
            <p:spPr>
              <a:xfrm>
                <a:off x="3714892" y="4340695"/>
                <a:ext cx="92069" cy="89005"/>
              </a:xfrm>
              <a:custGeom>
                <a:rect b="b" l="l" r="r" t="t"/>
                <a:pathLst>
                  <a:path extrusionOk="0" h="1365" w="1412">
                    <a:moveTo>
                      <a:pt x="104" y="0"/>
                    </a:moveTo>
                    <a:cubicBezTo>
                      <a:pt x="83" y="0"/>
                      <a:pt x="63" y="11"/>
                      <a:pt x="42" y="21"/>
                    </a:cubicBezTo>
                    <a:cubicBezTo>
                      <a:pt x="21" y="42"/>
                      <a:pt x="10" y="63"/>
                      <a:pt x="10" y="94"/>
                    </a:cubicBezTo>
                    <a:cubicBezTo>
                      <a:pt x="0" y="115"/>
                      <a:pt x="10" y="136"/>
                      <a:pt x="31" y="166"/>
                    </a:cubicBezTo>
                    <a:cubicBezTo>
                      <a:pt x="187" y="395"/>
                      <a:pt x="374" y="602"/>
                      <a:pt x="570" y="800"/>
                    </a:cubicBezTo>
                    <a:cubicBezTo>
                      <a:pt x="768" y="1007"/>
                      <a:pt x="996" y="1183"/>
                      <a:pt x="1245" y="1349"/>
                    </a:cubicBezTo>
                    <a:cubicBezTo>
                      <a:pt x="1259" y="1359"/>
                      <a:pt x="1275" y="1364"/>
                      <a:pt x="1292" y="1364"/>
                    </a:cubicBezTo>
                    <a:cubicBezTo>
                      <a:pt x="1325" y="1364"/>
                      <a:pt x="1359" y="1346"/>
                      <a:pt x="1379" y="1318"/>
                    </a:cubicBezTo>
                    <a:cubicBezTo>
                      <a:pt x="1411" y="1277"/>
                      <a:pt x="1400" y="1214"/>
                      <a:pt x="1349" y="1183"/>
                    </a:cubicBezTo>
                    <a:cubicBezTo>
                      <a:pt x="1183" y="1069"/>
                      <a:pt x="1027" y="955"/>
                      <a:pt x="882" y="820"/>
                    </a:cubicBezTo>
                    <a:lnTo>
                      <a:pt x="872" y="820"/>
                    </a:lnTo>
                    <a:cubicBezTo>
                      <a:pt x="872" y="809"/>
                      <a:pt x="861" y="809"/>
                      <a:pt x="861" y="809"/>
                    </a:cubicBezTo>
                    <a:lnTo>
                      <a:pt x="861" y="809"/>
                    </a:lnTo>
                    <a:lnTo>
                      <a:pt x="872" y="820"/>
                    </a:lnTo>
                    <a:cubicBezTo>
                      <a:pt x="612" y="581"/>
                      <a:pt x="384" y="322"/>
                      <a:pt x="176" y="32"/>
                    </a:cubicBezTo>
                    <a:cubicBezTo>
                      <a:pt x="166" y="11"/>
                      <a:pt x="135" y="0"/>
                      <a:pt x="114" y="0"/>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17"/>
              <p:cNvSpPr/>
              <p:nvPr/>
            </p:nvSpPr>
            <p:spPr>
              <a:xfrm>
                <a:off x="3699308" y="4315656"/>
                <a:ext cx="102828" cy="110131"/>
              </a:xfrm>
              <a:custGeom>
                <a:rect b="b" l="l" r="r" t="t"/>
                <a:pathLst>
                  <a:path extrusionOk="0" h="1689" w="1577">
                    <a:moveTo>
                      <a:pt x="115" y="1"/>
                    </a:moveTo>
                    <a:cubicBezTo>
                      <a:pt x="94" y="1"/>
                      <a:pt x="83" y="1"/>
                      <a:pt x="63" y="11"/>
                    </a:cubicBezTo>
                    <a:cubicBezTo>
                      <a:pt x="21" y="32"/>
                      <a:pt x="0" y="94"/>
                      <a:pt x="21" y="146"/>
                    </a:cubicBezTo>
                    <a:cubicBezTo>
                      <a:pt x="187" y="447"/>
                      <a:pt x="394" y="727"/>
                      <a:pt x="633" y="986"/>
                    </a:cubicBezTo>
                    <a:cubicBezTo>
                      <a:pt x="872" y="1235"/>
                      <a:pt x="1131" y="1463"/>
                      <a:pt x="1411" y="1671"/>
                    </a:cubicBezTo>
                    <a:cubicBezTo>
                      <a:pt x="1427" y="1682"/>
                      <a:pt x="1445" y="1688"/>
                      <a:pt x="1464" y="1688"/>
                    </a:cubicBezTo>
                    <a:cubicBezTo>
                      <a:pt x="1495" y="1688"/>
                      <a:pt x="1527" y="1672"/>
                      <a:pt x="1546" y="1640"/>
                    </a:cubicBezTo>
                    <a:cubicBezTo>
                      <a:pt x="1577" y="1598"/>
                      <a:pt x="1567" y="1536"/>
                      <a:pt x="1526" y="1505"/>
                    </a:cubicBezTo>
                    <a:cubicBezTo>
                      <a:pt x="1370" y="1401"/>
                      <a:pt x="1235" y="1276"/>
                      <a:pt x="1090" y="1163"/>
                    </a:cubicBezTo>
                    <a:cubicBezTo>
                      <a:pt x="820" y="914"/>
                      <a:pt x="560" y="633"/>
                      <a:pt x="353" y="322"/>
                    </a:cubicBezTo>
                    <a:cubicBezTo>
                      <a:pt x="302" y="239"/>
                      <a:pt x="249" y="146"/>
                      <a:pt x="198" y="52"/>
                    </a:cubicBezTo>
                    <a:cubicBezTo>
                      <a:pt x="177" y="22"/>
                      <a:pt x="146" y="1"/>
                      <a:pt x="115" y="1"/>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7"/>
              <p:cNvSpPr/>
              <p:nvPr/>
            </p:nvSpPr>
            <p:spPr>
              <a:xfrm>
                <a:off x="3712154" y="4336001"/>
                <a:ext cx="91352" cy="92330"/>
              </a:xfrm>
              <a:custGeom>
                <a:rect b="b" l="l" r="r" t="t"/>
                <a:pathLst>
                  <a:path extrusionOk="0" h="1416" w="1401">
                    <a:moveTo>
                      <a:pt x="105" y="0"/>
                    </a:moveTo>
                    <a:cubicBezTo>
                      <a:pt x="84" y="0"/>
                      <a:pt x="63" y="10"/>
                      <a:pt x="42" y="31"/>
                    </a:cubicBezTo>
                    <a:cubicBezTo>
                      <a:pt x="22" y="42"/>
                      <a:pt x="11" y="72"/>
                      <a:pt x="11" y="93"/>
                    </a:cubicBezTo>
                    <a:cubicBezTo>
                      <a:pt x="1" y="125"/>
                      <a:pt x="11" y="145"/>
                      <a:pt x="32" y="166"/>
                    </a:cubicBezTo>
                    <a:cubicBezTo>
                      <a:pt x="353" y="643"/>
                      <a:pt x="768" y="1058"/>
                      <a:pt x="1225" y="1400"/>
                    </a:cubicBezTo>
                    <a:cubicBezTo>
                      <a:pt x="1242" y="1411"/>
                      <a:pt x="1261" y="1415"/>
                      <a:pt x="1279" y="1415"/>
                    </a:cubicBezTo>
                    <a:cubicBezTo>
                      <a:pt x="1315" y="1415"/>
                      <a:pt x="1349" y="1397"/>
                      <a:pt x="1370" y="1369"/>
                    </a:cubicBezTo>
                    <a:cubicBezTo>
                      <a:pt x="1401" y="1317"/>
                      <a:pt x="1380" y="1266"/>
                      <a:pt x="1339" y="1234"/>
                    </a:cubicBezTo>
                    <a:cubicBezTo>
                      <a:pt x="1214" y="1130"/>
                      <a:pt x="1090" y="1037"/>
                      <a:pt x="965" y="934"/>
                    </a:cubicBezTo>
                    <a:cubicBezTo>
                      <a:pt x="675" y="664"/>
                      <a:pt x="405" y="363"/>
                      <a:pt x="177" y="42"/>
                    </a:cubicBezTo>
                    <a:cubicBezTo>
                      <a:pt x="167" y="21"/>
                      <a:pt x="135" y="0"/>
                      <a:pt x="114" y="0"/>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17"/>
              <p:cNvSpPr/>
              <p:nvPr/>
            </p:nvSpPr>
            <p:spPr>
              <a:xfrm>
                <a:off x="3712806" y="4337957"/>
                <a:ext cx="108306" cy="103350"/>
              </a:xfrm>
              <a:custGeom>
                <a:rect b="b" l="l" r="r" t="t"/>
                <a:pathLst>
                  <a:path extrusionOk="0" h="1585" w="1661">
                    <a:moveTo>
                      <a:pt x="104" y="1"/>
                    </a:moveTo>
                    <a:cubicBezTo>
                      <a:pt x="84" y="1"/>
                      <a:pt x="53" y="12"/>
                      <a:pt x="42" y="22"/>
                    </a:cubicBezTo>
                    <a:cubicBezTo>
                      <a:pt x="22" y="42"/>
                      <a:pt x="12" y="63"/>
                      <a:pt x="1" y="95"/>
                    </a:cubicBezTo>
                    <a:cubicBezTo>
                      <a:pt x="1" y="125"/>
                      <a:pt x="12" y="146"/>
                      <a:pt x="32" y="167"/>
                    </a:cubicBezTo>
                    <a:cubicBezTo>
                      <a:pt x="416" y="727"/>
                      <a:pt x="934" y="1183"/>
                      <a:pt x="1494" y="1568"/>
                    </a:cubicBezTo>
                    <a:cubicBezTo>
                      <a:pt x="1510" y="1579"/>
                      <a:pt x="1528" y="1585"/>
                      <a:pt x="1547" y="1585"/>
                    </a:cubicBezTo>
                    <a:cubicBezTo>
                      <a:pt x="1578" y="1585"/>
                      <a:pt x="1610" y="1569"/>
                      <a:pt x="1630" y="1536"/>
                    </a:cubicBezTo>
                    <a:cubicBezTo>
                      <a:pt x="1660" y="1495"/>
                      <a:pt x="1650" y="1432"/>
                      <a:pt x="1609" y="1402"/>
                    </a:cubicBezTo>
                    <a:cubicBezTo>
                      <a:pt x="1370" y="1246"/>
                      <a:pt x="1142" y="1070"/>
                      <a:pt x="934" y="893"/>
                    </a:cubicBezTo>
                    <a:lnTo>
                      <a:pt x="934" y="883"/>
                    </a:lnTo>
                    <a:cubicBezTo>
                      <a:pt x="655" y="634"/>
                      <a:pt x="395" y="354"/>
                      <a:pt x="178" y="32"/>
                    </a:cubicBezTo>
                    <a:cubicBezTo>
                      <a:pt x="167" y="12"/>
                      <a:pt x="136" y="1"/>
                      <a:pt x="115" y="1"/>
                    </a:cubicBezTo>
                    <a:close/>
                  </a:path>
                </a:pathLst>
              </a:custGeom>
              <a:solidFill>
                <a:srgbClr val="F093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17"/>
              <p:cNvSpPr/>
              <p:nvPr/>
            </p:nvSpPr>
            <p:spPr>
              <a:xfrm>
                <a:off x="3049336" y="4009253"/>
                <a:ext cx="1669965" cy="554699"/>
              </a:xfrm>
              <a:custGeom>
                <a:rect b="b" l="l" r="r" t="t"/>
                <a:pathLst>
                  <a:path extrusionOk="0" h="8507" w="25611">
                    <a:moveTo>
                      <a:pt x="5000" y="1"/>
                    </a:moveTo>
                    <a:cubicBezTo>
                      <a:pt x="4917" y="1"/>
                      <a:pt x="4834" y="11"/>
                      <a:pt x="4740" y="11"/>
                    </a:cubicBezTo>
                    <a:lnTo>
                      <a:pt x="4751" y="11"/>
                    </a:lnTo>
                    <a:cubicBezTo>
                      <a:pt x="4585" y="32"/>
                      <a:pt x="4419" y="53"/>
                      <a:pt x="4253" y="84"/>
                    </a:cubicBezTo>
                    <a:cubicBezTo>
                      <a:pt x="4180" y="104"/>
                      <a:pt x="4097" y="125"/>
                      <a:pt x="4014" y="146"/>
                    </a:cubicBezTo>
                    <a:cubicBezTo>
                      <a:pt x="3952" y="167"/>
                      <a:pt x="3880" y="187"/>
                      <a:pt x="3817" y="208"/>
                    </a:cubicBezTo>
                    <a:cubicBezTo>
                      <a:pt x="3714" y="250"/>
                      <a:pt x="3599" y="291"/>
                      <a:pt x="3496" y="353"/>
                    </a:cubicBezTo>
                    <a:cubicBezTo>
                      <a:pt x="3433" y="374"/>
                      <a:pt x="3382" y="406"/>
                      <a:pt x="3330" y="447"/>
                    </a:cubicBezTo>
                    <a:cubicBezTo>
                      <a:pt x="3288" y="468"/>
                      <a:pt x="3247" y="498"/>
                      <a:pt x="3205" y="519"/>
                    </a:cubicBezTo>
                    <a:cubicBezTo>
                      <a:pt x="3071" y="613"/>
                      <a:pt x="2935" y="727"/>
                      <a:pt x="2811" y="851"/>
                    </a:cubicBezTo>
                    <a:cubicBezTo>
                      <a:pt x="2697" y="955"/>
                      <a:pt x="2593" y="1079"/>
                      <a:pt x="2490" y="1194"/>
                    </a:cubicBezTo>
                    <a:lnTo>
                      <a:pt x="2490" y="1204"/>
                    </a:lnTo>
                    <a:cubicBezTo>
                      <a:pt x="2375" y="1339"/>
                      <a:pt x="2262" y="1484"/>
                      <a:pt x="2147" y="1630"/>
                    </a:cubicBezTo>
                    <a:cubicBezTo>
                      <a:pt x="2033" y="1775"/>
                      <a:pt x="1919" y="1930"/>
                      <a:pt x="1794" y="2065"/>
                    </a:cubicBezTo>
                    <a:cubicBezTo>
                      <a:pt x="1743" y="2137"/>
                      <a:pt x="1681" y="2210"/>
                      <a:pt x="1618" y="2273"/>
                    </a:cubicBezTo>
                    <a:cubicBezTo>
                      <a:pt x="1587" y="2314"/>
                      <a:pt x="1556" y="2345"/>
                      <a:pt x="1515" y="2386"/>
                    </a:cubicBezTo>
                    <a:cubicBezTo>
                      <a:pt x="1494" y="2407"/>
                      <a:pt x="1473" y="2439"/>
                      <a:pt x="1442" y="2459"/>
                    </a:cubicBezTo>
                    <a:cubicBezTo>
                      <a:pt x="1411" y="2490"/>
                      <a:pt x="1379" y="2522"/>
                      <a:pt x="1349" y="2542"/>
                    </a:cubicBezTo>
                    <a:cubicBezTo>
                      <a:pt x="1317" y="2563"/>
                      <a:pt x="1296" y="2584"/>
                      <a:pt x="1266" y="2605"/>
                    </a:cubicBezTo>
                    <a:cubicBezTo>
                      <a:pt x="1213" y="2635"/>
                      <a:pt x="1151" y="2677"/>
                      <a:pt x="1089" y="2708"/>
                    </a:cubicBezTo>
                    <a:cubicBezTo>
                      <a:pt x="1017" y="2739"/>
                      <a:pt x="955" y="2771"/>
                      <a:pt x="882" y="2791"/>
                    </a:cubicBezTo>
                    <a:cubicBezTo>
                      <a:pt x="809" y="2812"/>
                      <a:pt x="736" y="2833"/>
                      <a:pt x="664" y="2833"/>
                    </a:cubicBezTo>
                    <a:cubicBezTo>
                      <a:pt x="613" y="2840"/>
                      <a:pt x="562" y="2847"/>
                      <a:pt x="510" y="2847"/>
                    </a:cubicBezTo>
                    <a:cubicBezTo>
                      <a:pt x="489" y="2847"/>
                      <a:pt x="467" y="2846"/>
                      <a:pt x="446" y="2843"/>
                    </a:cubicBezTo>
                    <a:cubicBezTo>
                      <a:pt x="384" y="2843"/>
                      <a:pt x="321" y="2833"/>
                      <a:pt x="259" y="2812"/>
                    </a:cubicBezTo>
                    <a:cubicBezTo>
                      <a:pt x="187" y="2801"/>
                      <a:pt x="114" y="2771"/>
                      <a:pt x="52" y="2739"/>
                    </a:cubicBezTo>
                    <a:cubicBezTo>
                      <a:pt x="31" y="2729"/>
                      <a:pt x="21" y="2729"/>
                      <a:pt x="0" y="2718"/>
                    </a:cubicBezTo>
                    <a:lnTo>
                      <a:pt x="0" y="2718"/>
                    </a:lnTo>
                    <a:cubicBezTo>
                      <a:pt x="21" y="2771"/>
                      <a:pt x="52" y="2822"/>
                      <a:pt x="83" y="2884"/>
                    </a:cubicBezTo>
                    <a:cubicBezTo>
                      <a:pt x="135" y="2988"/>
                      <a:pt x="197" y="3092"/>
                      <a:pt x="280" y="3175"/>
                    </a:cubicBezTo>
                    <a:cubicBezTo>
                      <a:pt x="311" y="3216"/>
                      <a:pt x="353" y="3258"/>
                      <a:pt x="394" y="3299"/>
                    </a:cubicBezTo>
                    <a:cubicBezTo>
                      <a:pt x="436" y="3341"/>
                      <a:pt x="487" y="3372"/>
                      <a:pt x="540" y="3403"/>
                    </a:cubicBezTo>
                    <a:cubicBezTo>
                      <a:pt x="633" y="3476"/>
                      <a:pt x="747" y="3517"/>
                      <a:pt x="872" y="3559"/>
                    </a:cubicBezTo>
                    <a:cubicBezTo>
                      <a:pt x="944" y="3580"/>
                      <a:pt x="1027" y="3590"/>
                      <a:pt x="1110" y="3590"/>
                    </a:cubicBezTo>
                    <a:cubicBezTo>
                      <a:pt x="1151" y="3590"/>
                      <a:pt x="1193" y="3580"/>
                      <a:pt x="1224" y="3580"/>
                    </a:cubicBezTo>
                    <a:cubicBezTo>
                      <a:pt x="1338" y="3569"/>
                      <a:pt x="1452" y="3538"/>
                      <a:pt x="1577" y="3486"/>
                    </a:cubicBezTo>
                    <a:cubicBezTo>
                      <a:pt x="1764" y="3403"/>
                      <a:pt x="1930" y="3278"/>
                      <a:pt x="2116" y="3082"/>
                    </a:cubicBezTo>
                    <a:cubicBezTo>
                      <a:pt x="2282" y="2905"/>
                      <a:pt x="2417" y="2718"/>
                      <a:pt x="2552" y="2511"/>
                    </a:cubicBezTo>
                    <a:cubicBezTo>
                      <a:pt x="2614" y="2428"/>
                      <a:pt x="2666" y="2335"/>
                      <a:pt x="2728" y="2252"/>
                    </a:cubicBezTo>
                    <a:lnTo>
                      <a:pt x="2749" y="2220"/>
                    </a:lnTo>
                    <a:cubicBezTo>
                      <a:pt x="2822" y="2107"/>
                      <a:pt x="2894" y="1992"/>
                      <a:pt x="2967" y="1888"/>
                    </a:cubicBezTo>
                    <a:cubicBezTo>
                      <a:pt x="3101" y="1702"/>
                      <a:pt x="3257" y="1505"/>
                      <a:pt x="3454" y="1328"/>
                    </a:cubicBezTo>
                    <a:cubicBezTo>
                      <a:pt x="3599" y="1204"/>
                      <a:pt x="3776" y="1100"/>
                      <a:pt x="4004" y="996"/>
                    </a:cubicBezTo>
                    <a:cubicBezTo>
                      <a:pt x="4263" y="883"/>
                      <a:pt x="4544" y="789"/>
                      <a:pt x="4844" y="737"/>
                    </a:cubicBezTo>
                    <a:cubicBezTo>
                      <a:pt x="5051" y="706"/>
                      <a:pt x="5270" y="685"/>
                      <a:pt x="5477" y="685"/>
                    </a:cubicBezTo>
                    <a:cubicBezTo>
                      <a:pt x="5602" y="685"/>
                      <a:pt x="5726" y="685"/>
                      <a:pt x="5840" y="696"/>
                    </a:cubicBezTo>
                    <a:cubicBezTo>
                      <a:pt x="6141" y="737"/>
                      <a:pt x="6441" y="800"/>
                      <a:pt x="6732" y="903"/>
                    </a:cubicBezTo>
                    <a:cubicBezTo>
                      <a:pt x="6743" y="913"/>
                      <a:pt x="6753" y="913"/>
                      <a:pt x="6753" y="913"/>
                    </a:cubicBezTo>
                    <a:lnTo>
                      <a:pt x="6743" y="903"/>
                    </a:lnTo>
                    <a:lnTo>
                      <a:pt x="6743" y="903"/>
                    </a:lnTo>
                    <a:cubicBezTo>
                      <a:pt x="6992" y="1007"/>
                      <a:pt x="7220" y="1132"/>
                      <a:pt x="7417" y="1266"/>
                    </a:cubicBezTo>
                    <a:cubicBezTo>
                      <a:pt x="7656" y="1432"/>
                      <a:pt x="7873" y="1650"/>
                      <a:pt x="8101" y="1909"/>
                    </a:cubicBezTo>
                    <a:cubicBezTo>
                      <a:pt x="8527" y="2418"/>
                      <a:pt x="8838" y="3020"/>
                      <a:pt x="9118" y="3538"/>
                    </a:cubicBezTo>
                    <a:lnTo>
                      <a:pt x="9128" y="3548"/>
                    </a:lnTo>
                    <a:cubicBezTo>
                      <a:pt x="9419" y="4108"/>
                      <a:pt x="9730" y="4689"/>
                      <a:pt x="10134" y="5198"/>
                    </a:cubicBezTo>
                    <a:cubicBezTo>
                      <a:pt x="10249" y="5332"/>
                      <a:pt x="10383" y="5478"/>
                      <a:pt x="10539" y="5644"/>
                    </a:cubicBezTo>
                    <a:cubicBezTo>
                      <a:pt x="10611" y="5727"/>
                      <a:pt x="10684" y="5809"/>
                      <a:pt x="10767" y="5892"/>
                    </a:cubicBezTo>
                    <a:cubicBezTo>
                      <a:pt x="10860" y="5986"/>
                      <a:pt x="10954" y="6069"/>
                      <a:pt x="11047" y="6152"/>
                    </a:cubicBezTo>
                    <a:cubicBezTo>
                      <a:pt x="11109" y="6204"/>
                      <a:pt x="11172" y="6266"/>
                      <a:pt x="11234" y="6318"/>
                    </a:cubicBezTo>
                    <a:cubicBezTo>
                      <a:pt x="11711" y="6743"/>
                      <a:pt x="12250" y="7096"/>
                      <a:pt x="12821" y="7386"/>
                    </a:cubicBezTo>
                    <a:cubicBezTo>
                      <a:pt x="13174" y="7563"/>
                      <a:pt x="13527" y="7708"/>
                      <a:pt x="13765" y="7812"/>
                    </a:cubicBezTo>
                    <a:cubicBezTo>
                      <a:pt x="14118" y="7946"/>
                      <a:pt x="14460" y="8071"/>
                      <a:pt x="14792" y="8175"/>
                    </a:cubicBezTo>
                    <a:cubicBezTo>
                      <a:pt x="15362" y="8341"/>
                      <a:pt x="15871" y="8444"/>
                      <a:pt x="16369" y="8486"/>
                    </a:cubicBezTo>
                    <a:cubicBezTo>
                      <a:pt x="16503" y="8497"/>
                      <a:pt x="16628" y="8506"/>
                      <a:pt x="16763" y="8506"/>
                    </a:cubicBezTo>
                    <a:cubicBezTo>
                      <a:pt x="16897" y="8506"/>
                      <a:pt x="17033" y="8497"/>
                      <a:pt x="17157" y="8486"/>
                    </a:cubicBezTo>
                    <a:lnTo>
                      <a:pt x="17292" y="8486"/>
                    </a:lnTo>
                    <a:cubicBezTo>
                      <a:pt x="17531" y="8486"/>
                      <a:pt x="17790" y="8476"/>
                      <a:pt x="18049" y="8455"/>
                    </a:cubicBezTo>
                    <a:cubicBezTo>
                      <a:pt x="18785" y="8393"/>
                      <a:pt x="19553" y="8248"/>
                      <a:pt x="20331" y="7999"/>
                    </a:cubicBezTo>
                    <a:cubicBezTo>
                      <a:pt x="20694" y="7884"/>
                      <a:pt x="21067" y="7750"/>
                      <a:pt x="21452" y="7584"/>
                    </a:cubicBezTo>
                    <a:cubicBezTo>
                      <a:pt x="21763" y="7448"/>
                      <a:pt x="22053" y="7314"/>
                      <a:pt x="22333" y="7158"/>
                    </a:cubicBezTo>
                    <a:cubicBezTo>
                      <a:pt x="22800" y="6899"/>
                      <a:pt x="23246" y="6609"/>
                      <a:pt x="23651" y="6277"/>
                    </a:cubicBezTo>
                    <a:cubicBezTo>
                      <a:pt x="24076" y="5924"/>
                      <a:pt x="24449" y="5540"/>
                      <a:pt x="24750" y="5136"/>
                    </a:cubicBezTo>
                    <a:cubicBezTo>
                      <a:pt x="24896" y="4928"/>
                      <a:pt x="25030" y="4721"/>
                      <a:pt x="25144" y="4502"/>
                    </a:cubicBezTo>
                    <a:cubicBezTo>
                      <a:pt x="25269" y="4285"/>
                      <a:pt x="25362" y="4036"/>
                      <a:pt x="25445" y="3787"/>
                    </a:cubicBezTo>
                    <a:cubicBezTo>
                      <a:pt x="25518" y="3548"/>
                      <a:pt x="25559" y="3299"/>
                      <a:pt x="25590" y="3020"/>
                    </a:cubicBezTo>
                    <a:cubicBezTo>
                      <a:pt x="25611" y="2760"/>
                      <a:pt x="25601" y="2480"/>
                      <a:pt x="25559" y="2190"/>
                    </a:cubicBezTo>
                    <a:cubicBezTo>
                      <a:pt x="25559" y="2158"/>
                      <a:pt x="25549" y="2137"/>
                      <a:pt x="25528" y="2117"/>
                    </a:cubicBezTo>
                    <a:cubicBezTo>
                      <a:pt x="25507" y="2096"/>
                      <a:pt x="25476" y="2086"/>
                      <a:pt x="25456" y="2086"/>
                    </a:cubicBezTo>
                    <a:cubicBezTo>
                      <a:pt x="25435" y="2086"/>
                      <a:pt x="25414" y="2096"/>
                      <a:pt x="25403" y="2107"/>
                    </a:cubicBezTo>
                    <a:lnTo>
                      <a:pt x="25279" y="1961"/>
                    </a:lnTo>
                    <a:cubicBezTo>
                      <a:pt x="25207" y="1879"/>
                      <a:pt x="25134" y="1796"/>
                      <a:pt x="25071" y="1723"/>
                    </a:cubicBezTo>
                    <a:cubicBezTo>
                      <a:pt x="25061" y="1805"/>
                      <a:pt x="25061" y="1899"/>
                      <a:pt x="25051" y="1982"/>
                    </a:cubicBezTo>
                    <a:cubicBezTo>
                      <a:pt x="25020" y="2314"/>
                      <a:pt x="24968" y="2656"/>
                      <a:pt x="24896" y="2978"/>
                    </a:cubicBezTo>
                    <a:cubicBezTo>
                      <a:pt x="24813" y="3320"/>
                      <a:pt x="24709" y="3652"/>
                      <a:pt x="24574" y="3974"/>
                    </a:cubicBezTo>
                    <a:cubicBezTo>
                      <a:pt x="24449" y="4295"/>
                      <a:pt x="24294" y="4606"/>
                      <a:pt x="24107" y="4907"/>
                    </a:cubicBezTo>
                    <a:cubicBezTo>
                      <a:pt x="24003" y="5063"/>
                      <a:pt x="23900" y="5219"/>
                      <a:pt x="23785" y="5374"/>
                    </a:cubicBezTo>
                    <a:cubicBezTo>
                      <a:pt x="23692" y="5498"/>
                      <a:pt x="23589" y="5613"/>
                      <a:pt x="23485" y="5737"/>
                    </a:cubicBezTo>
                    <a:cubicBezTo>
                      <a:pt x="23246" y="5986"/>
                      <a:pt x="22987" y="6224"/>
                      <a:pt x="22706" y="6432"/>
                    </a:cubicBezTo>
                    <a:cubicBezTo>
                      <a:pt x="22427" y="6639"/>
                      <a:pt x="22146" y="6826"/>
                      <a:pt x="21846" y="6982"/>
                    </a:cubicBezTo>
                    <a:cubicBezTo>
                      <a:pt x="21659" y="7075"/>
                      <a:pt x="21482" y="7169"/>
                      <a:pt x="21306" y="7252"/>
                    </a:cubicBezTo>
                    <a:cubicBezTo>
                      <a:pt x="21130" y="7335"/>
                      <a:pt x="20954" y="7407"/>
                      <a:pt x="20777" y="7480"/>
                    </a:cubicBezTo>
                    <a:cubicBezTo>
                      <a:pt x="20424" y="7625"/>
                      <a:pt x="20072" y="7760"/>
                      <a:pt x="19698" y="7863"/>
                    </a:cubicBezTo>
                    <a:cubicBezTo>
                      <a:pt x="19325" y="7978"/>
                      <a:pt x="18941" y="8071"/>
                      <a:pt x="18547" y="8133"/>
                    </a:cubicBezTo>
                    <a:cubicBezTo>
                      <a:pt x="18174" y="8185"/>
                      <a:pt x="17790" y="8227"/>
                      <a:pt x="17416" y="8227"/>
                    </a:cubicBezTo>
                    <a:cubicBezTo>
                      <a:pt x="17022" y="8227"/>
                      <a:pt x="16639" y="8195"/>
                      <a:pt x="16254" y="8133"/>
                    </a:cubicBezTo>
                    <a:cubicBezTo>
                      <a:pt x="15892" y="8071"/>
                      <a:pt x="15518" y="7988"/>
                      <a:pt x="15166" y="7874"/>
                    </a:cubicBezTo>
                    <a:cubicBezTo>
                      <a:pt x="14968" y="7812"/>
                      <a:pt x="14781" y="7750"/>
                      <a:pt x="14585" y="7677"/>
                    </a:cubicBezTo>
                    <a:cubicBezTo>
                      <a:pt x="14429" y="7604"/>
                      <a:pt x="14263" y="7542"/>
                      <a:pt x="14108" y="7469"/>
                    </a:cubicBezTo>
                    <a:cubicBezTo>
                      <a:pt x="13786" y="7314"/>
                      <a:pt x="13474" y="7148"/>
                      <a:pt x="13163" y="6971"/>
                    </a:cubicBezTo>
                    <a:cubicBezTo>
                      <a:pt x="12863" y="6785"/>
                      <a:pt x="12562" y="6598"/>
                      <a:pt x="12282" y="6380"/>
                    </a:cubicBezTo>
                    <a:cubicBezTo>
                      <a:pt x="12001" y="6173"/>
                      <a:pt x="11743" y="5955"/>
                      <a:pt x="11483" y="5717"/>
                    </a:cubicBezTo>
                    <a:cubicBezTo>
                      <a:pt x="11224" y="5478"/>
                      <a:pt x="10985" y="5219"/>
                      <a:pt x="10757" y="4949"/>
                    </a:cubicBezTo>
                    <a:cubicBezTo>
                      <a:pt x="10632" y="4804"/>
                      <a:pt x="10518" y="4668"/>
                      <a:pt x="10404" y="4513"/>
                    </a:cubicBezTo>
                    <a:cubicBezTo>
                      <a:pt x="10321" y="4399"/>
                      <a:pt x="10238" y="4285"/>
                      <a:pt x="10166" y="4171"/>
                    </a:cubicBezTo>
                    <a:cubicBezTo>
                      <a:pt x="9792" y="3642"/>
                      <a:pt x="9460" y="3082"/>
                      <a:pt x="9087" y="2552"/>
                    </a:cubicBezTo>
                    <a:cubicBezTo>
                      <a:pt x="8880" y="2252"/>
                      <a:pt x="8661" y="1951"/>
                      <a:pt x="8423" y="1681"/>
                    </a:cubicBezTo>
                    <a:cubicBezTo>
                      <a:pt x="8309" y="1536"/>
                      <a:pt x="8195" y="1411"/>
                      <a:pt x="8060" y="1277"/>
                    </a:cubicBezTo>
                    <a:cubicBezTo>
                      <a:pt x="7946" y="1162"/>
                      <a:pt x="7831" y="1059"/>
                      <a:pt x="7707" y="945"/>
                    </a:cubicBezTo>
                    <a:lnTo>
                      <a:pt x="7697" y="945"/>
                    </a:lnTo>
                    <a:cubicBezTo>
                      <a:pt x="7562" y="830"/>
                      <a:pt x="7427" y="727"/>
                      <a:pt x="7271" y="634"/>
                    </a:cubicBezTo>
                    <a:cubicBezTo>
                      <a:pt x="7199" y="581"/>
                      <a:pt x="7116" y="540"/>
                      <a:pt x="7043" y="489"/>
                    </a:cubicBezTo>
                    <a:cubicBezTo>
                      <a:pt x="6960" y="447"/>
                      <a:pt x="6877" y="406"/>
                      <a:pt x="6784" y="364"/>
                    </a:cubicBezTo>
                    <a:cubicBezTo>
                      <a:pt x="6618" y="291"/>
                      <a:pt x="6452" y="229"/>
                      <a:pt x="6275" y="177"/>
                    </a:cubicBezTo>
                    <a:cubicBezTo>
                      <a:pt x="6193" y="146"/>
                      <a:pt x="6120" y="125"/>
                      <a:pt x="6037" y="104"/>
                    </a:cubicBezTo>
                    <a:cubicBezTo>
                      <a:pt x="5954" y="94"/>
                      <a:pt x="5871" y="74"/>
                      <a:pt x="5788" y="53"/>
                    </a:cubicBezTo>
                    <a:lnTo>
                      <a:pt x="5788" y="53"/>
                    </a:lnTo>
                    <a:cubicBezTo>
                      <a:pt x="5788" y="58"/>
                      <a:pt x="5788" y="60"/>
                      <a:pt x="5789" y="61"/>
                    </a:cubicBezTo>
                    <a:lnTo>
                      <a:pt x="5789" y="61"/>
                    </a:lnTo>
                    <a:cubicBezTo>
                      <a:pt x="5606" y="31"/>
                      <a:pt x="5433" y="11"/>
                      <a:pt x="524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7"/>
              <p:cNvSpPr/>
              <p:nvPr/>
            </p:nvSpPr>
            <p:spPr>
              <a:xfrm>
                <a:off x="3491692" y="4032988"/>
                <a:ext cx="65" cy="65"/>
              </a:xfrm>
              <a:custGeom>
                <a:rect b="b" l="l" r="r" t="t"/>
                <a:pathLst>
                  <a:path extrusionOk="0" h="1" w="1">
                    <a:moveTo>
                      <a:pt x="0" y="0"/>
                    </a:moveTo>
                    <a:lnTo>
                      <a:pt x="0" y="0"/>
                    </a:lnTo>
                    <a:close/>
                  </a:path>
                </a:pathLst>
              </a:custGeom>
              <a:solidFill>
                <a:srgbClr val="DF8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17"/>
              <p:cNvSpPr/>
              <p:nvPr/>
            </p:nvSpPr>
            <p:spPr>
              <a:xfrm>
                <a:off x="3491692" y="4032988"/>
                <a:ext cx="65" cy="65"/>
              </a:xfrm>
              <a:custGeom>
                <a:rect b="b" l="l" r="r" t="t"/>
                <a:pathLst>
                  <a:path extrusionOk="0" h="1" w="1">
                    <a:moveTo>
                      <a:pt x="0" y="0"/>
                    </a:moveTo>
                    <a:close/>
                  </a:path>
                </a:pathLst>
              </a:custGeom>
              <a:solidFill>
                <a:srgbClr val="DF8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17"/>
              <p:cNvSpPr/>
              <p:nvPr/>
            </p:nvSpPr>
            <p:spPr>
              <a:xfrm>
                <a:off x="3211633" y="4087044"/>
                <a:ext cx="65" cy="65"/>
              </a:xfrm>
              <a:custGeom>
                <a:rect b="b" l="l" r="r" t="t"/>
                <a:pathLst>
                  <a:path extrusionOk="0" h="1" w="1">
                    <a:moveTo>
                      <a:pt x="1" y="1"/>
                    </a:moveTo>
                    <a:lnTo>
                      <a:pt x="1" y="1"/>
                    </a:lnTo>
                    <a:close/>
                  </a:path>
                </a:pathLst>
              </a:custGeom>
              <a:solidFill>
                <a:srgbClr val="DF8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17"/>
              <p:cNvSpPr/>
              <p:nvPr/>
            </p:nvSpPr>
            <p:spPr>
              <a:xfrm>
                <a:off x="3956350" y="4093825"/>
                <a:ext cx="421420" cy="424159"/>
              </a:xfrm>
              <a:custGeom>
                <a:rect b="b" l="l" r="r" t="t"/>
                <a:pathLst>
                  <a:path extrusionOk="0" h="6505" w="6463">
                    <a:moveTo>
                      <a:pt x="654" y="1"/>
                    </a:moveTo>
                    <a:cubicBezTo>
                      <a:pt x="560" y="1"/>
                      <a:pt x="477" y="21"/>
                      <a:pt x="405" y="63"/>
                    </a:cubicBezTo>
                    <a:cubicBezTo>
                      <a:pt x="311" y="104"/>
                      <a:pt x="228" y="177"/>
                      <a:pt x="166" y="270"/>
                    </a:cubicBezTo>
                    <a:cubicBezTo>
                      <a:pt x="11" y="519"/>
                      <a:pt x="0" y="840"/>
                      <a:pt x="11" y="1048"/>
                    </a:cubicBezTo>
                    <a:cubicBezTo>
                      <a:pt x="11" y="1121"/>
                      <a:pt x="21" y="1183"/>
                      <a:pt x="21" y="1255"/>
                    </a:cubicBezTo>
                    <a:lnTo>
                      <a:pt x="32" y="1349"/>
                    </a:lnTo>
                    <a:lnTo>
                      <a:pt x="42" y="1525"/>
                    </a:lnTo>
                    <a:lnTo>
                      <a:pt x="52" y="1691"/>
                    </a:lnTo>
                    <a:lnTo>
                      <a:pt x="73" y="2013"/>
                    </a:lnTo>
                    <a:lnTo>
                      <a:pt x="94" y="2345"/>
                    </a:lnTo>
                    <a:cubicBezTo>
                      <a:pt x="125" y="2781"/>
                      <a:pt x="156" y="3226"/>
                      <a:pt x="177" y="3662"/>
                    </a:cubicBezTo>
                    <a:cubicBezTo>
                      <a:pt x="187" y="3776"/>
                      <a:pt x="187" y="3901"/>
                      <a:pt x="198" y="4015"/>
                    </a:cubicBezTo>
                    <a:lnTo>
                      <a:pt x="208" y="4254"/>
                    </a:lnTo>
                    <a:cubicBezTo>
                      <a:pt x="218" y="4399"/>
                      <a:pt x="218" y="4523"/>
                      <a:pt x="239" y="4637"/>
                    </a:cubicBezTo>
                    <a:cubicBezTo>
                      <a:pt x="249" y="4761"/>
                      <a:pt x="270" y="4865"/>
                      <a:pt x="291" y="4980"/>
                    </a:cubicBezTo>
                    <a:cubicBezTo>
                      <a:pt x="322" y="5104"/>
                      <a:pt x="364" y="5197"/>
                      <a:pt x="405" y="5291"/>
                    </a:cubicBezTo>
                    <a:cubicBezTo>
                      <a:pt x="436" y="5342"/>
                      <a:pt x="456" y="5384"/>
                      <a:pt x="488" y="5425"/>
                    </a:cubicBezTo>
                    <a:cubicBezTo>
                      <a:pt x="519" y="5478"/>
                      <a:pt x="560" y="5508"/>
                      <a:pt x="592" y="5550"/>
                    </a:cubicBezTo>
                    <a:cubicBezTo>
                      <a:pt x="664" y="5612"/>
                      <a:pt x="758" y="5674"/>
                      <a:pt x="861" y="5727"/>
                    </a:cubicBezTo>
                    <a:cubicBezTo>
                      <a:pt x="965" y="5768"/>
                      <a:pt x="1079" y="5799"/>
                      <a:pt x="1214" y="5819"/>
                    </a:cubicBezTo>
                    <a:cubicBezTo>
                      <a:pt x="1286" y="5819"/>
                      <a:pt x="1349" y="5830"/>
                      <a:pt x="1432" y="5830"/>
                    </a:cubicBezTo>
                    <a:lnTo>
                      <a:pt x="1556" y="5830"/>
                    </a:lnTo>
                    <a:cubicBezTo>
                      <a:pt x="1608" y="5830"/>
                      <a:pt x="1660" y="5819"/>
                      <a:pt x="1712" y="5810"/>
                    </a:cubicBezTo>
                    <a:cubicBezTo>
                      <a:pt x="1733" y="5819"/>
                      <a:pt x="1743" y="5830"/>
                      <a:pt x="1754" y="5830"/>
                    </a:cubicBezTo>
                    <a:lnTo>
                      <a:pt x="1919" y="5902"/>
                    </a:lnTo>
                    <a:cubicBezTo>
                      <a:pt x="2231" y="6038"/>
                      <a:pt x="2542" y="6172"/>
                      <a:pt x="2863" y="6287"/>
                    </a:cubicBezTo>
                    <a:cubicBezTo>
                      <a:pt x="3289" y="6421"/>
                      <a:pt x="3662" y="6494"/>
                      <a:pt x="4004" y="6494"/>
                    </a:cubicBezTo>
                    <a:lnTo>
                      <a:pt x="4036" y="6504"/>
                    </a:lnTo>
                    <a:cubicBezTo>
                      <a:pt x="4419" y="6504"/>
                      <a:pt x="4803" y="6411"/>
                      <a:pt x="5145" y="6245"/>
                    </a:cubicBezTo>
                    <a:cubicBezTo>
                      <a:pt x="5426" y="6100"/>
                      <a:pt x="5675" y="5913"/>
                      <a:pt x="5882" y="5664"/>
                    </a:cubicBezTo>
                    <a:cubicBezTo>
                      <a:pt x="6141" y="5374"/>
                      <a:pt x="6318" y="5031"/>
                      <a:pt x="6390" y="4658"/>
                    </a:cubicBezTo>
                    <a:cubicBezTo>
                      <a:pt x="6463" y="4274"/>
                      <a:pt x="6401" y="3869"/>
                      <a:pt x="6214" y="3517"/>
                    </a:cubicBezTo>
                    <a:cubicBezTo>
                      <a:pt x="6203" y="3507"/>
                      <a:pt x="6193" y="3496"/>
                      <a:pt x="6193" y="3486"/>
                    </a:cubicBezTo>
                    <a:cubicBezTo>
                      <a:pt x="6182" y="3424"/>
                      <a:pt x="6182" y="3361"/>
                      <a:pt x="6172" y="3299"/>
                    </a:cubicBezTo>
                    <a:cubicBezTo>
                      <a:pt x="6152" y="3196"/>
                      <a:pt x="6120" y="3092"/>
                      <a:pt x="6069" y="2988"/>
                    </a:cubicBezTo>
                    <a:cubicBezTo>
                      <a:pt x="5986" y="2791"/>
                      <a:pt x="5861" y="2615"/>
                      <a:pt x="5684" y="2459"/>
                    </a:cubicBezTo>
                    <a:cubicBezTo>
                      <a:pt x="5529" y="2324"/>
                      <a:pt x="5343" y="2200"/>
                      <a:pt x="5124" y="2106"/>
                    </a:cubicBezTo>
                    <a:cubicBezTo>
                      <a:pt x="4928" y="2013"/>
                      <a:pt x="4709" y="1961"/>
                      <a:pt x="4471" y="1930"/>
                    </a:cubicBezTo>
                    <a:cubicBezTo>
                      <a:pt x="4388" y="1919"/>
                      <a:pt x="4305" y="1909"/>
                      <a:pt x="4212" y="1909"/>
                    </a:cubicBezTo>
                    <a:cubicBezTo>
                      <a:pt x="3932" y="1909"/>
                      <a:pt x="3662" y="1972"/>
                      <a:pt x="3434" y="2075"/>
                    </a:cubicBezTo>
                    <a:cubicBezTo>
                      <a:pt x="3268" y="2147"/>
                      <a:pt x="3133" y="2241"/>
                      <a:pt x="3008" y="2355"/>
                    </a:cubicBezTo>
                    <a:cubicBezTo>
                      <a:pt x="2936" y="2428"/>
                      <a:pt x="2884" y="2490"/>
                      <a:pt x="2832" y="2562"/>
                    </a:cubicBezTo>
                    <a:lnTo>
                      <a:pt x="2739" y="2718"/>
                    </a:lnTo>
                    <a:cubicBezTo>
                      <a:pt x="2729" y="2728"/>
                      <a:pt x="2718" y="2739"/>
                      <a:pt x="2718" y="2760"/>
                    </a:cubicBezTo>
                    <a:cubicBezTo>
                      <a:pt x="2604" y="2521"/>
                      <a:pt x="2510" y="2272"/>
                      <a:pt x="2438" y="2034"/>
                    </a:cubicBezTo>
                    <a:lnTo>
                      <a:pt x="2417" y="1972"/>
                    </a:lnTo>
                    <a:cubicBezTo>
                      <a:pt x="2324" y="1712"/>
                      <a:pt x="2231" y="1442"/>
                      <a:pt x="2106" y="1193"/>
                    </a:cubicBezTo>
                    <a:cubicBezTo>
                      <a:pt x="2044" y="1048"/>
                      <a:pt x="1961" y="913"/>
                      <a:pt x="1878" y="799"/>
                    </a:cubicBezTo>
                    <a:cubicBezTo>
                      <a:pt x="1784" y="674"/>
                      <a:pt x="1680" y="550"/>
                      <a:pt x="1546" y="436"/>
                    </a:cubicBezTo>
                    <a:cubicBezTo>
                      <a:pt x="1422" y="322"/>
                      <a:pt x="1276" y="229"/>
                      <a:pt x="1120" y="135"/>
                    </a:cubicBezTo>
                    <a:cubicBezTo>
                      <a:pt x="986" y="63"/>
                      <a:pt x="851" y="21"/>
                      <a:pt x="726" y="11"/>
                    </a:cubicBezTo>
                    <a:cubicBezTo>
                      <a:pt x="695" y="11"/>
                      <a:pt x="675" y="1"/>
                      <a:pt x="654"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7"/>
              <p:cNvSpPr/>
              <p:nvPr/>
            </p:nvSpPr>
            <p:spPr>
              <a:xfrm>
                <a:off x="4294508" y="4233171"/>
                <a:ext cx="65" cy="65"/>
              </a:xfrm>
              <a:custGeom>
                <a:rect b="b" l="l" r="r" t="t"/>
                <a:pathLst>
                  <a:path extrusionOk="0" h="1" w="1">
                    <a:moveTo>
                      <a:pt x="1" y="0"/>
                    </a:moveTo>
                    <a:lnTo>
                      <a:pt x="1" y="0"/>
                    </a:lnTo>
                    <a:close/>
                  </a:path>
                </a:pathLst>
              </a:custGeom>
              <a:solidFill>
                <a:srgbClr val="DF8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17"/>
              <p:cNvSpPr/>
              <p:nvPr/>
            </p:nvSpPr>
            <p:spPr>
              <a:xfrm>
                <a:off x="3772339" y="4031619"/>
                <a:ext cx="129954" cy="418681"/>
              </a:xfrm>
              <a:custGeom>
                <a:rect b="b" l="l" r="r" t="t"/>
                <a:pathLst>
                  <a:path extrusionOk="0" h="6421" w="1993">
                    <a:moveTo>
                      <a:pt x="623" y="1711"/>
                    </a:moveTo>
                    <a:cubicBezTo>
                      <a:pt x="623" y="1722"/>
                      <a:pt x="613" y="1722"/>
                      <a:pt x="613" y="1722"/>
                    </a:cubicBezTo>
                    <a:cubicBezTo>
                      <a:pt x="623" y="1722"/>
                      <a:pt x="623" y="1722"/>
                      <a:pt x="623" y="1711"/>
                    </a:cubicBezTo>
                    <a:close/>
                    <a:moveTo>
                      <a:pt x="589" y="5365"/>
                    </a:moveTo>
                    <a:cubicBezTo>
                      <a:pt x="590" y="5368"/>
                      <a:pt x="591" y="5371"/>
                      <a:pt x="592" y="5374"/>
                    </a:cubicBezTo>
                    <a:cubicBezTo>
                      <a:pt x="592" y="5369"/>
                      <a:pt x="591" y="5367"/>
                      <a:pt x="589" y="5365"/>
                    </a:cubicBezTo>
                    <a:close/>
                    <a:moveTo>
                      <a:pt x="1899" y="0"/>
                    </a:moveTo>
                    <a:cubicBezTo>
                      <a:pt x="1660" y="146"/>
                      <a:pt x="1443" y="321"/>
                      <a:pt x="1245" y="519"/>
                    </a:cubicBezTo>
                    <a:cubicBezTo>
                      <a:pt x="1049" y="716"/>
                      <a:pt x="872" y="934"/>
                      <a:pt x="727" y="1172"/>
                    </a:cubicBezTo>
                    <a:cubicBezTo>
                      <a:pt x="572" y="1421"/>
                      <a:pt x="447" y="1670"/>
                      <a:pt x="343" y="1940"/>
                    </a:cubicBezTo>
                    <a:cubicBezTo>
                      <a:pt x="240" y="2209"/>
                      <a:pt x="167" y="2490"/>
                      <a:pt x="115" y="2769"/>
                    </a:cubicBezTo>
                    <a:cubicBezTo>
                      <a:pt x="1" y="3340"/>
                      <a:pt x="1" y="3931"/>
                      <a:pt x="84" y="4502"/>
                    </a:cubicBezTo>
                    <a:cubicBezTo>
                      <a:pt x="125" y="4772"/>
                      <a:pt x="198" y="5031"/>
                      <a:pt x="302" y="5291"/>
                    </a:cubicBezTo>
                    <a:cubicBezTo>
                      <a:pt x="353" y="5436"/>
                      <a:pt x="416" y="5570"/>
                      <a:pt x="489" y="5705"/>
                    </a:cubicBezTo>
                    <a:cubicBezTo>
                      <a:pt x="561" y="5871"/>
                      <a:pt x="644" y="6027"/>
                      <a:pt x="747" y="6162"/>
                    </a:cubicBezTo>
                    <a:cubicBezTo>
                      <a:pt x="810" y="6245"/>
                      <a:pt x="883" y="6328"/>
                      <a:pt x="966" y="6390"/>
                    </a:cubicBezTo>
                    <a:cubicBezTo>
                      <a:pt x="986" y="6411"/>
                      <a:pt x="1007" y="6421"/>
                      <a:pt x="1049" y="6421"/>
                    </a:cubicBezTo>
                    <a:cubicBezTo>
                      <a:pt x="1069" y="6421"/>
                      <a:pt x="1100" y="6411"/>
                      <a:pt x="1121" y="6390"/>
                    </a:cubicBezTo>
                    <a:cubicBezTo>
                      <a:pt x="1162" y="6349"/>
                      <a:pt x="1162" y="6276"/>
                      <a:pt x="1121" y="6234"/>
                    </a:cubicBezTo>
                    <a:cubicBezTo>
                      <a:pt x="1059" y="6183"/>
                      <a:pt x="1007" y="6130"/>
                      <a:pt x="955" y="6068"/>
                    </a:cubicBezTo>
                    <a:cubicBezTo>
                      <a:pt x="801" y="5853"/>
                      <a:pt x="688" y="5607"/>
                      <a:pt x="585" y="5361"/>
                    </a:cubicBezTo>
                    <a:lnTo>
                      <a:pt x="585" y="5361"/>
                    </a:lnTo>
                    <a:cubicBezTo>
                      <a:pt x="586" y="5362"/>
                      <a:pt x="587" y="5363"/>
                      <a:pt x="589" y="5365"/>
                    </a:cubicBezTo>
                    <a:lnTo>
                      <a:pt x="589" y="5365"/>
                    </a:lnTo>
                    <a:cubicBezTo>
                      <a:pt x="445" y="5015"/>
                      <a:pt x="343" y="4644"/>
                      <a:pt x="291" y="4274"/>
                    </a:cubicBezTo>
                    <a:lnTo>
                      <a:pt x="291" y="4263"/>
                    </a:lnTo>
                    <a:cubicBezTo>
                      <a:pt x="240" y="3828"/>
                      <a:pt x="240" y="3392"/>
                      <a:pt x="291" y="2967"/>
                    </a:cubicBezTo>
                    <a:cubicBezTo>
                      <a:pt x="353" y="2541"/>
                      <a:pt x="447" y="2126"/>
                      <a:pt x="613" y="1732"/>
                    </a:cubicBezTo>
                    <a:lnTo>
                      <a:pt x="613" y="1722"/>
                    </a:lnTo>
                    <a:cubicBezTo>
                      <a:pt x="685" y="1566"/>
                      <a:pt x="758" y="1421"/>
                      <a:pt x="841" y="1276"/>
                    </a:cubicBezTo>
                    <a:cubicBezTo>
                      <a:pt x="913" y="1131"/>
                      <a:pt x="1007" y="996"/>
                      <a:pt x="1111" y="872"/>
                    </a:cubicBezTo>
                    <a:cubicBezTo>
                      <a:pt x="1277" y="653"/>
                      <a:pt x="1464" y="457"/>
                      <a:pt x="1681" y="291"/>
                    </a:cubicBezTo>
                    <a:cubicBezTo>
                      <a:pt x="1764" y="218"/>
                      <a:pt x="1858" y="155"/>
                      <a:pt x="1951" y="104"/>
                    </a:cubicBezTo>
                    <a:cubicBezTo>
                      <a:pt x="1982" y="83"/>
                      <a:pt x="1992" y="52"/>
                      <a:pt x="1971" y="21"/>
                    </a:cubicBezTo>
                    <a:cubicBezTo>
                      <a:pt x="1962" y="10"/>
                      <a:pt x="1941" y="0"/>
                      <a:pt x="1920"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17"/>
              <p:cNvSpPr/>
              <p:nvPr/>
            </p:nvSpPr>
            <p:spPr>
              <a:xfrm>
                <a:off x="3956350" y="4093825"/>
                <a:ext cx="323352" cy="424159"/>
              </a:xfrm>
              <a:custGeom>
                <a:rect b="b" l="l" r="r" t="t"/>
                <a:pathLst>
                  <a:path extrusionOk="0" h="6505" w="4959">
                    <a:moveTo>
                      <a:pt x="654" y="1"/>
                    </a:moveTo>
                    <a:cubicBezTo>
                      <a:pt x="560" y="1"/>
                      <a:pt x="477" y="21"/>
                      <a:pt x="394" y="52"/>
                    </a:cubicBezTo>
                    <a:cubicBezTo>
                      <a:pt x="301" y="104"/>
                      <a:pt x="228" y="177"/>
                      <a:pt x="166" y="270"/>
                    </a:cubicBezTo>
                    <a:cubicBezTo>
                      <a:pt x="0" y="519"/>
                      <a:pt x="0" y="840"/>
                      <a:pt x="11" y="1048"/>
                    </a:cubicBezTo>
                    <a:cubicBezTo>
                      <a:pt x="11" y="1110"/>
                      <a:pt x="11" y="1183"/>
                      <a:pt x="21" y="1245"/>
                    </a:cubicBezTo>
                    <a:lnTo>
                      <a:pt x="21" y="1349"/>
                    </a:lnTo>
                    <a:lnTo>
                      <a:pt x="32" y="1525"/>
                    </a:lnTo>
                    <a:lnTo>
                      <a:pt x="52" y="1691"/>
                    </a:lnTo>
                    <a:lnTo>
                      <a:pt x="73" y="2013"/>
                    </a:lnTo>
                    <a:lnTo>
                      <a:pt x="94" y="2345"/>
                    </a:lnTo>
                    <a:cubicBezTo>
                      <a:pt x="125" y="2781"/>
                      <a:pt x="145" y="3226"/>
                      <a:pt x="177" y="3662"/>
                    </a:cubicBezTo>
                    <a:cubicBezTo>
                      <a:pt x="177" y="3776"/>
                      <a:pt x="187" y="3901"/>
                      <a:pt x="187" y="4015"/>
                    </a:cubicBezTo>
                    <a:lnTo>
                      <a:pt x="198" y="4254"/>
                    </a:lnTo>
                    <a:cubicBezTo>
                      <a:pt x="208" y="4409"/>
                      <a:pt x="218" y="4533"/>
                      <a:pt x="228" y="4637"/>
                    </a:cubicBezTo>
                    <a:cubicBezTo>
                      <a:pt x="249" y="4761"/>
                      <a:pt x="260" y="4876"/>
                      <a:pt x="291" y="4980"/>
                    </a:cubicBezTo>
                    <a:cubicBezTo>
                      <a:pt x="322" y="5104"/>
                      <a:pt x="353" y="5208"/>
                      <a:pt x="405" y="5291"/>
                    </a:cubicBezTo>
                    <a:cubicBezTo>
                      <a:pt x="426" y="5342"/>
                      <a:pt x="456" y="5384"/>
                      <a:pt x="488" y="5425"/>
                    </a:cubicBezTo>
                    <a:cubicBezTo>
                      <a:pt x="519" y="5478"/>
                      <a:pt x="550" y="5508"/>
                      <a:pt x="592" y="5550"/>
                    </a:cubicBezTo>
                    <a:cubicBezTo>
                      <a:pt x="664" y="5623"/>
                      <a:pt x="747" y="5685"/>
                      <a:pt x="861" y="5727"/>
                    </a:cubicBezTo>
                    <a:cubicBezTo>
                      <a:pt x="954" y="5768"/>
                      <a:pt x="1079" y="5799"/>
                      <a:pt x="1214" y="5819"/>
                    </a:cubicBezTo>
                    <a:cubicBezTo>
                      <a:pt x="1286" y="5830"/>
                      <a:pt x="1349" y="5830"/>
                      <a:pt x="1432" y="5830"/>
                    </a:cubicBezTo>
                    <a:lnTo>
                      <a:pt x="1556" y="5830"/>
                    </a:lnTo>
                    <a:cubicBezTo>
                      <a:pt x="1608" y="5830"/>
                      <a:pt x="1660" y="5830"/>
                      <a:pt x="1712" y="5819"/>
                    </a:cubicBezTo>
                    <a:cubicBezTo>
                      <a:pt x="1722" y="5819"/>
                      <a:pt x="1733" y="5830"/>
                      <a:pt x="1733" y="5830"/>
                    </a:cubicBezTo>
                    <a:lnTo>
                      <a:pt x="1754" y="5840"/>
                    </a:lnTo>
                    <a:lnTo>
                      <a:pt x="1919" y="5913"/>
                    </a:lnTo>
                    <a:cubicBezTo>
                      <a:pt x="2178" y="6017"/>
                      <a:pt x="2531" y="6172"/>
                      <a:pt x="2863" y="6287"/>
                    </a:cubicBezTo>
                    <a:cubicBezTo>
                      <a:pt x="3268" y="6421"/>
                      <a:pt x="3621" y="6494"/>
                      <a:pt x="3953" y="6504"/>
                    </a:cubicBezTo>
                    <a:cubicBezTo>
                      <a:pt x="3807" y="6473"/>
                      <a:pt x="3693" y="6453"/>
                      <a:pt x="3589" y="6432"/>
                    </a:cubicBezTo>
                    <a:cubicBezTo>
                      <a:pt x="3299" y="6359"/>
                      <a:pt x="3019" y="6276"/>
                      <a:pt x="2759" y="6162"/>
                    </a:cubicBezTo>
                    <a:cubicBezTo>
                      <a:pt x="2625" y="6110"/>
                      <a:pt x="2490" y="6048"/>
                      <a:pt x="2365" y="5985"/>
                    </a:cubicBezTo>
                    <a:cubicBezTo>
                      <a:pt x="2303" y="5955"/>
                      <a:pt x="2251" y="5923"/>
                      <a:pt x="2189" y="5893"/>
                    </a:cubicBezTo>
                    <a:lnTo>
                      <a:pt x="2116" y="5851"/>
                    </a:lnTo>
                    <a:cubicBezTo>
                      <a:pt x="2085" y="5830"/>
                      <a:pt x="2044" y="5810"/>
                      <a:pt x="2002" y="5789"/>
                    </a:cubicBezTo>
                    <a:cubicBezTo>
                      <a:pt x="1940" y="5757"/>
                      <a:pt x="1888" y="5727"/>
                      <a:pt x="1837" y="5706"/>
                    </a:cubicBezTo>
                    <a:cubicBezTo>
                      <a:pt x="1805" y="5695"/>
                      <a:pt x="1774" y="5674"/>
                      <a:pt x="1733" y="5664"/>
                    </a:cubicBezTo>
                    <a:cubicBezTo>
                      <a:pt x="1712" y="5654"/>
                      <a:pt x="1680" y="5654"/>
                      <a:pt x="1660" y="5644"/>
                    </a:cubicBezTo>
                    <a:cubicBezTo>
                      <a:pt x="1608" y="5633"/>
                      <a:pt x="1567" y="5623"/>
                      <a:pt x="1525" y="5623"/>
                    </a:cubicBezTo>
                    <a:cubicBezTo>
                      <a:pt x="1484" y="5612"/>
                      <a:pt x="1452" y="5612"/>
                      <a:pt x="1411" y="5612"/>
                    </a:cubicBezTo>
                    <a:lnTo>
                      <a:pt x="1214" y="5612"/>
                    </a:lnTo>
                    <a:cubicBezTo>
                      <a:pt x="1162" y="5602"/>
                      <a:pt x="1100" y="5602"/>
                      <a:pt x="1037" y="5581"/>
                    </a:cubicBezTo>
                    <a:cubicBezTo>
                      <a:pt x="965" y="5561"/>
                      <a:pt x="913" y="5529"/>
                      <a:pt x="861" y="5498"/>
                    </a:cubicBezTo>
                    <a:cubicBezTo>
                      <a:pt x="809" y="5446"/>
                      <a:pt x="758" y="5405"/>
                      <a:pt x="726" y="5353"/>
                    </a:cubicBezTo>
                    <a:cubicBezTo>
                      <a:pt x="685" y="5301"/>
                      <a:pt x="654" y="5249"/>
                      <a:pt x="622" y="5187"/>
                    </a:cubicBezTo>
                    <a:cubicBezTo>
                      <a:pt x="571" y="5073"/>
                      <a:pt x="529" y="4948"/>
                      <a:pt x="498" y="4803"/>
                    </a:cubicBezTo>
                    <a:cubicBezTo>
                      <a:pt x="467" y="4658"/>
                      <a:pt x="447" y="4503"/>
                      <a:pt x="436" y="4378"/>
                    </a:cubicBezTo>
                    <a:cubicBezTo>
                      <a:pt x="415" y="4201"/>
                      <a:pt x="394" y="4025"/>
                      <a:pt x="384" y="3849"/>
                    </a:cubicBezTo>
                    <a:cubicBezTo>
                      <a:pt x="353" y="3527"/>
                      <a:pt x="332" y="3196"/>
                      <a:pt x="322" y="2864"/>
                    </a:cubicBezTo>
                    <a:lnTo>
                      <a:pt x="311" y="2708"/>
                    </a:lnTo>
                    <a:cubicBezTo>
                      <a:pt x="301" y="2490"/>
                      <a:pt x="291" y="2272"/>
                      <a:pt x="270" y="2054"/>
                    </a:cubicBezTo>
                    <a:lnTo>
                      <a:pt x="239" y="1712"/>
                    </a:lnTo>
                    <a:cubicBezTo>
                      <a:pt x="239" y="1660"/>
                      <a:pt x="228" y="1608"/>
                      <a:pt x="228" y="1557"/>
                    </a:cubicBezTo>
                    <a:lnTo>
                      <a:pt x="218" y="1515"/>
                    </a:lnTo>
                    <a:cubicBezTo>
                      <a:pt x="218" y="1494"/>
                      <a:pt x="218" y="1463"/>
                      <a:pt x="208" y="1442"/>
                    </a:cubicBezTo>
                    <a:cubicBezTo>
                      <a:pt x="198" y="1318"/>
                      <a:pt x="198" y="1204"/>
                      <a:pt x="198" y="1100"/>
                    </a:cubicBezTo>
                    <a:cubicBezTo>
                      <a:pt x="198" y="965"/>
                      <a:pt x="208" y="851"/>
                      <a:pt x="239" y="757"/>
                    </a:cubicBezTo>
                    <a:cubicBezTo>
                      <a:pt x="260" y="674"/>
                      <a:pt x="291" y="571"/>
                      <a:pt x="343" y="488"/>
                    </a:cubicBezTo>
                    <a:cubicBezTo>
                      <a:pt x="373" y="436"/>
                      <a:pt x="405" y="405"/>
                      <a:pt x="426" y="384"/>
                    </a:cubicBezTo>
                    <a:cubicBezTo>
                      <a:pt x="467" y="353"/>
                      <a:pt x="498" y="333"/>
                      <a:pt x="529" y="312"/>
                    </a:cubicBezTo>
                    <a:cubicBezTo>
                      <a:pt x="581" y="301"/>
                      <a:pt x="622" y="291"/>
                      <a:pt x="675" y="280"/>
                    </a:cubicBezTo>
                    <a:lnTo>
                      <a:pt x="695" y="280"/>
                    </a:lnTo>
                    <a:cubicBezTo>
                      <a:pt x="737" y="280"/>
                      <a:pt x="778" y="291"/>
                      <a:pt x="820" y="301"/>
                    </a:cubicBezTo>
                    <a:cubicBezTo>
                      <a:pt x="882" y="312"/>
                      <a:pt x="954" y="333"/>
                      <a:pt x="1007" y="363"/>
                    </a:cubicBezTo>
                    <a:cubicBezTo>
                      <a:pt x="1069" y="395"/>
                      <a:pt x="1131" y="426"/>
                      <a:pt x="1193" y="467"/>
                    </a:cubicBezTo>
                    <a:cubicBezTo>
                      <a:pt x="1401" y="602"/>
                      <a:pt x="1598" y="799"/>
                      <a:pt x="1774" y="1038"/>
                    </a:cubicBezTo>
                    <a:cubicBezTo>
                      <a:pt x="1929" y="1266"/>
                      <a:pt x="2065" y="1515"/>
                      <a:pt x="2189" y="1815"/>
                    </a:cubicBezTo>
                    <a:cubicBezTo>
                      <a:pt x="2303" y="2064"/>
                      <a:pt x="2397" y="2345"/>
                      <a:pt x="2500" y="2666"/>
                    </a:cubicBezTo>
                    <a:cubicBezTo>
                      <a:pt x="2563" y="2884"/>
                      <a:pt x="2625" y="3102"/>
                      <a:pt x="2676" y="3320"/>
                    </a:cubicBezTo>
                    <a:lnTo>
                      <a:pt x="2687" y="3361"/>
                    </a:lnTo>
                    <a:lnTo>
                      <a:pt x="2697" y="3392"/>
                    </a:lnTo>
                    <a:cubicBezTo>
                      <a:pt x="2729" y="3279"/>
                      <a:pt x="2759" y="3175"/>
                      <a:pt x="2791" y="3092"/>
                    </a:cubicBezTo>
                    <a:cubicBezTo>
                      <a:pt x="2842" y="2988"/>
                      <a:pt x="2895" y="2884"/>
                      <a:pt x="2957" y="2801"/>
                    </a:cubicBezTo>
                    <a:cubicBezTo>
                      <a:pt x="3040" y="2698"/>
                      <a:pt x="3112" y="2604"/>
                      <a:pt x="3206" y="2532"/>
                    </a:cubicBezTo>
                    <a:cubicBezTo>
                      <a:pt x="3299" y="2449"/>
                      <a:pt x="3402" y="2376"/>
                      <a:pt x="3496" y="2324"/>
                    </a:cubicBezTo>
                    <a:cubicBezTo>
                      <a:pt x="3714" y="2200"/>
                      <a:pt x="3953" y="2117"/>
                      <a:pt x="4202" y="2064"/>
                    </a:cubicBezTo>
                    <a:cubicBezTo>
                      <a:pt x="4368" y="2044"/>
                      <a:pt x="4533" y="2023"/>
                      <a:pt x="4689" y="2023"/>
                    </a:cubicBezTo>
                    <a:cubicBezTo>
                      <a:pt x="4782" y="2023"/>
                      <a:pt x="4865" y="2034"/>
                      <a:pt x="4958" y="2034"/>
                    </a:cubicBezTo>
                    <a:cubicBezTo>
                      <a:pt x="4813" y="1981"/>
                      <a:pt x="4647" y="1940"/>
                      <a:pt x="4481" y="1919"/>
                    </a:cubicBezTo>
                    <a:cubicBezTo>
                      <a:pt x="4377" y="1909"/>
                      <a:pt x="4294" y="1909"/>
                      <a:pt x="4212" y="1909"/>
                    </a:cubicBezTo>
                    <a:cubicBezTo>
                      <a:pt x="3932" y="1909"/>
                      <a:pt x="3662" y="1961"/>
                      <a:pt x="3434" y="2064"/>
                    </a:cubicBezTo>
                    <a:cubicBezTo>
                      <a:pt x="3268" y="2137"/>
                      <a:pt x="3123" y="2230"/>
                      <a:pt x="2998" y="2355"/>
                    </a:cubicBezTo>
                    <a:cubicBezTo>
                      <a:pt x="2936" y="2428"/>
                      <a:pt x="2874" y="2490"/>
                      <a:pt x="2822" y="2562"/>
                    </a:cubicBezTo>
                    <a:cubicBezTo>
                      <a:pt x="2791" y="2615"/>
                      <a:pt x="2759" y="2656"/>
                      <a:pt x="2739" y="2708"/>
                    </a:cubicBezTo>
                    <a:cubicBezTo>
                      <a:pt x="2729" y="2728"/>
                      <a:pt x="2718" y="2739"/>
                      <a:pt x="2708" y="2760"/>
                    </a:cubicBezTo>
                    <a:cubicBezTo>
                      <a:pt x="2614" y="2532"/>
                      <a:pt x="2531" y="2293"/>
                      <a:pt x="2438" y="2034"/>
                    </a:cubicBezTo>
                    <a:lnTo>
                      <a:pt x="2417" y="1972"/>
                    </a:lnTo>
                    <a:cubicBezTo>
                      <a:pt x="2344" y="1733"/>
                      <a:pt x="2241" y="1453"/>
                      <a:pt x="2116" y="1183"/>
                    </a:cubicBezTo>
                    <a:cubicBezTo>
                      <a:pt x="2044" y="1048"/>
                      <a:pt x="1971" y="913"/>
                      <a:pt x="1878" y="789"/>
                    </a:cubicBezTo>
                    <a:cubicBezTo>
                      <a:pt x="1795" y="664"/>
                      <a:pt x="1680" y="550"/>
                      <a:pt x="1556" y="436"/>
                    </a:cubicBezTo>
                    <a:cubicBezTo>
                      <a:pt x="1432" y="322"/>
                      <a:pt x="1276" y="218"/>
                      <a:pt x="1120" y="135"/>
                    </a:cubicBezTo>
                    <a:cubicBezTo>
                      <a:pt x="986" y="63"/>
                      <a:pt x="851" y="21"/>
                      <a:pt x="72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17"/>
              <p:cNvSpPr/>
              <p:nvPr/>
            </p:nvSpPr>
            <p:spPr>
              <a:xfrm>
                <a:off x="3977346" y="4108692"/>
                <a:ext cx="42644" cy="108306"/>
              </a:xfrm>
              <a:custGeom>
                <a:rect b="b" l="l" r="r" t="t"/>
                <a:pathLst>
                  <a:path extrusionOk="0" h="1661" w="654">
                    <a:moveTo>
                      <a:pt x="104" y="1"/>
                    </a:moveTo>
                    <a:cubicBezTo>
                      <a:pt x="83" y="1"/>
                      <a:pt x="51" y="11"/>
                      <a:pt x="42" y="32"/>
                    </a:cubicBezTo>
                    <a:cubicBezTo>
                      <a:pt x="21" y="52"/>
                      <a:pt x="0" y="73"/>
                      <a:pt x="0" y="105"/>
                    </a:cubicBezTo>
                    <a:cubicBezTo>
                      <a:pt x="0" y="125"/>
                      <a:pt x="10" y="156"/>
                      <a:pt x="31" y="177"/>
                    </a:cubicBezTo>
                    <a:cubicBezTo>
                      <a:pt x="70" y="226"/>
                      <a:pt x="110" y="275"/>
                      <a:pt x="149" y="333"/>
                    </a:cubicBezTo>
                    <a:lnTo>
                      <a:pt x="149" y="333"/>
                    </a:lnTo>
                    <a:cubicBezTo>
                      <a:pt x="147" y="333"/>
                      <a:pt x="145" y="333"/>
                      <a:pt x="145" y="333"/>
                    </a:cubicBezTo>
                    <a:lnTo>
                      <a:pt x="145" y="333"/>
                    </a:lnTo>
                    <a:lnTo>
                      <a:pt x="155" y="343"/>
                    </a:lnTo>
                    <a:cubicBezTo>
                      <a:pt x="249" y="488"/>
                      <a:pt x="332" y="644"/>
                      <a:pt x="394" y="810"/>
                    </a:cubicBezTo>
                    <a:lnTo>
                      <a:pt x="404" y="820"/>
                    </a:lnTo>
                    <a:lnTo>
                      <a:pt x="394" y="820"/>
                    </a:lnTo>
                    <a:cubicBezTo>
                      <a:pt x="456" y="986"/>
                      <a:pt x="487" y="1152"/>
                      <a:pt x="508" y="1329"/>
                    </a:cubicBezTo>
                    <a:lnTo>
                      <a:pt x="508" y="1598"/>
                    </a:lnTo>
                    <a:cubicBezTo>
                      <a:pt x="498" y="1629"/>
                      <a:pt x="529" y="1661"/>
                      <a:pt x="560" y="1661"/>
                    </a:cubicBezTo>
                    <a:cubicBezTo>
                      <a:pt x="602" y="1661"/>
                      <a:pt x="632" y="1640"/>
                      <a:pt x="632" y="1598"/>
                    </a:cubicBezTo>
                    <a:cubicBezTo>
                      <a:pt x="653" y="1329"/>
                      <a:pt x="632" y="1048"/>
                      <a:pt x="560" y="789"/>
                    </a:cubicBezTo>
                    <a:cubicBezTo>
                      <a:pt x="529" y="654"/>
                      <a:pt x="477" y="519"/>
                      <a:pt x="425" y="395"/>
                    </a:cubicBezTo>
                    <a:cubicBezTo>
                      <a:pt x="363" y="271"/>
                      <a:pt x="280" y="146"/>
                      <a:pt x="176" y="42"/>
                    </a:cubicBezTo>
                    <a:cubicBezTo>
                      <a:pt x="155" y="22"/>
                      <a:pt x="134" y="1"/>
                      <a:pt x="10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7"/>
              <p:cNvSpPr/>
              <p:nvPr/>
            </p:nvSpPr>
            <p:spPr>
              <a:xfrm>
                <a:off x="4013144" y="4103932"/>
                <a:ext cx="44731" cy="94156"/>
              </a:xfrm>
              <a:custGeom>
                <a:rect b="b" l="l" r="r" t="t"/>
                <a:pathLst>
                  <a:path extrusionOk="0" h="1444" w="686">
                    <a:moveTo>
                      <a:pt x="229" y="427"/>
                    </a:moveTo>
                    <a:cubicBezTo>
                      <a:pt x="229" y="427"/>
                      <a:pt x="229" y="436"/>
                      <a:pt x="238" y="436"/>
                    </a:cubicBezTo>
                    <a:lnTo>
                      <a:pt x="238" y="436"/>
                    </a:lnTo>
                    <a:cubicBezTo>
                      <a:pt x="237" y="434"/>
                      <a:pt x="234" y="431"/>
                      <a:pt x="229" y="427"/>
                    </a:cubicBezTo>
                    <a:close/>
                    <a:moveTo>
                      <a:pt x="83" y="1"/>
                    </a:moveTo>
                    <a:cubicBezTo>
                      <a:pt x="63" y="1"/>
                      <a:pt x="42" y="1"/>
                      <a:pt x="21" y="22"/>
                    </a:cubicBezTo>
                    <a:cubicBezTo>
                      <a:pt x="11" y="32"/>
                      <a:pt x="0" y="53"/>
                      <a:pt x="0" y="74"/>
                    </a:cubicBezTo>
                    <a:cubicBezTo>
                      <a:pt x="0" y="105"/>
                      <a:pt x="0" y="125"/>
                      <a:pt x="21" y="136"/>
                    </a:cubicBezTo>
                    <a:cubicBezTo>
                      <a:pt x="94" y="240"/>
                      <a:pt x="166" y="333"/>
                      <a:pt x="239" y="436"/>
                    </a:cubicBezTo>
                    <a:cubicBezTo>
                      <a:pt x="239" y="436"/>
                      <a:pt x="238" y="436"/>
                      <a:pt x="238" y="436"/>
                    </a:cubicBezTo>
                    <a:lnTo>
                      <a:pt x="238" y="436"/>
                    </a:lnTo>
                    <a:cubicBezTo>
                      <a:pt x="239" y="439"/>
                      <a:pt x="239" y="442"/>
                      <a:pt x="239" y="447"/>
                    </a:cubicBezTo>
                    <a:cubicBezTo>
                      <a:pt x="291" y="519"/>
                      <a:pt x="343" y="602"/>
                      <a:pt x="385" y="675"/>
                    </a:cubicBezTo>
                    <a:cubicBezTo>
                      <a:pt x="436" y="768"/>
                      <a:pt x="478" y="862"/>
                      <a:pt x="509" y="966"/>
                    </a:cubicBezTo>
                    <a:cubicBezTo>
                      <a:pt x="530" y="1017"/>
                      <a:pt x="551" y="1070"/>
                      <a:pt x="561" y="1121"/>
                    </a:cubicBezTo>
                    <a:cubicBezTo>
                      <a:pt x="571" y="1183"/>
                      <a:pt x="581" y="1256"/>
                      <a:pt x="592" y="1319"/>
                    </a:cubicBezTo>
                    <a:lnTo>
                      <a:pt x="592" y="1402"/>
                    </a:lnTo>
                    <a:cubicBezTo>
                      <a:pt x="592" y="1422"/>
                      <a:pt x="613" y="1443"/>
                      <a:pt x="644" y="1443"/>
                    </a:cubicBezTo>
                    <a:cubicBezTo>
                      <a:pt x="664" y="1443"/>
                      <a:pt x="685" y="1422"/>
                      <a:pt x="685" y="1402"/>
                    </a:cubicBezTo>
                    <a:cubicBezTo>
                      <a:pt x="685" y="1277"/>
                      <a:pt x="664" y="1153"/>
                      <a:pt x="644" y="1038"/>
                    </a:cubicBezTo>
                    <a:cubicBezTo>
                      <a:pt x="613" y="914"/>
                      <a:pt x="581" y="789"/>
                      <a:pt x="530" y="675"/>
                    </a:cubicBezTo>
                    <a:cubicBezTo>
                      <a:pt x="488" y="561"/>
                      <a:pt x="436" y="447"/>
                      <a:pt x="364" y="333"/>
                    </a:cubicBezTo>
                    <a:cubicBezTo>
                      <a:pt x="343" y="281"/>
                      <a:pt x="302" y="229"/>
                      <a:pt x="270" y="178"/>
                    </a:cubicBezTo>
                    <a:cubicBezTo>
                      <a:pt x="229" y="125"/>
                      <a:pt x="198" y="74"/>
                      <a:pt x="146" y="22"/>
                    </a:cubicBezTo>
                    <a:cubicBezTo>
                      <a:pt x="136" y="1"/>
                      <a:pt x="104" y="1"/>
                      <a:pt x="83"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17"/>
              <p:cNvSpPr/>
              <p:nvPr/>
            </p:nvSpPr>
            <p:spPr>
              <a:xfrm>
                <a:off x="4279641" y="3577720"/>
                <a:ext cx="230695" cy="229391"/>
              </a:xfrm>
              <a:custGeom>
                <a:rect b="b" l="l" r="r" t="t"/>
                <a:pathLst>
                  <a:path extrusionOk="0" h="3518" w="3538">
                    <a:moveTo>
                      <a:pt x="1816" y="1"/>
                    </a:moveTo>
                    <a:cubicBezTo>
                      <a:pt x="1764" y="1"/>
                      <a:pt x="1712" y="1"/>
                      <a:pt x="1660" y="11"/>
                    </a:cubicBezTo>
                    <a:cubicBezTo>
                      <a:pt x="1515" y="32"/>
                      <a:pt x="1370" y="84"/>
                      <a:pt x="1224" y="177"/>
                    </a:cubicBezTo>
                    <a:cubicBezTo>
                      <a:pt x="986" y="312"/>
                      <a:pt x="779" y="509"/>
                      <a:pt x="613" y="758"/>
                    </a:cubicBezTo>
                    <a:cubicBezTo>
                      <a:pt x="468" y="976"/>
                      <a:pt x="353" y="1235"/>
                      <a:pt x="260" y="1557"/>
                    </a:cubicBezTo>
                    <a:cubicBezTo>
                      <a:pt x="94" y="2096"/>
                      <a:pt x="53" y="2667"/>
                      <a:pt x="11" y="3258"/>
                    </a:cubicBezTo>
                    <a:cubicBezTo>
                      <a:pt x="11" y="3299"/>
                      <a:pt x="0" y="3351"/>
                      <a:pt x="0" y="3393"/>
                    </a:cubicBezTo>
                    <a:cubicBezTo>
                      <a:pt x="0" y="3424"/>
                      <a:pt x="0" y="3444"/>
                      <a:pt x="21" y="3465"/>
                    </a:cubicBezTo>
                    <a:cubicBezTo>
                      <a:pt x="32" y="3486"/>
                      <a:pt x="53" y="3507"/>
                      <a:pt x="83" y="3507"/>
                    </a:cubicBezTo>
                    <a:cubicBezTo>
                      <a:pt x="94" y="3517"/>
                      <a:pt x="94" y="3517"/>
                      <a:pt x="104" y="3517"/>
                    </a:cubicBezTo>
                    <a:cubicBezTo>
                      <a:pt x="125" y="3517"/>
                      <a:pt x="146" y="3507"/>
                      <a:pt x="156" y="3497"/>
                    </a:cubicBezTo>
                    <a:cubicBezTo>
                      <a:pt x="177" y="3486"/>
                      <a:pt x="198" y="3455"/>
                      <a:pt x="198" y="3434"/>
                    </a:cubicBezTo>
                    <a:lnTo>
                      <a:pt x="208" y="3351"/>
                    </a:lnTo>
                    <a:lnTo>
                      <a:pt x="208" y="3268"/>
                    </a:lnTo>
                    <a:cubicBezTo>
                      <a:pt x="219" y="3289"/>
                      <a:pt x="249" y="3310"/>
                      <a:pt x="281" y="3310"/>
                    </a:cubicBezTo>
                    <a:cubicBezTo>
                      <a:pt x="737" y="3310"/>
                      <a:pt x="1328" y="3289"/>
                      <a:pt x="1909" y="3112"/>
                    </a:cubicBezTo>
                    <a:cubicBezTo>
                      <a:pt x="2189" y="3029"/>
                      <a:pt x="2438" y="2916"/>
                      <a:pt x="2656" y="2771"/>
                    </a:cubicBezTo>
                    <a:cubicBezTo>
                      <a:pt x="2884" y="2625"/>
                      <a:pt x="3071" y="2418"/>
                      <a:pt x="3206" y="2190"/>
                    </a:cubicBezTo>
                    <a:cubicBezTo>
                      <a:pt x="3237" y="2148"/>
                      <a:pt x="3258" y="2107"/>
                      <a:pt x="3278" y="2065"/>
                    </a:cubicBezTo>
                    <a:lnTo>
                      <a:pt x="3289" y="2086"/>
                    </a:lnTo>
                    <a:cubicBezTo>
                      <a:pt x="3299" y="2137"/>
                      <a:pt x="3320" y="2190"/>
                      <a:pt x="3331" y="2231"/>
                    </a:cubicBezTo>
                    <a:cubicBezTo>
                      <a:pt x="3351" y="2273"/>
                      <a:pt x="3382" y="2303"/>
                      <a:pt x="3434" y="2303"/>
                    </a:cubicBezTo>
                    <a:cubicBezTo>
                      <a:pt x="3444" y="2303"/>
                      <a:pt x="3455" y="2303"/>
                      <a:pt x="3465" y="2293"/>
                    </a:cubicBezTo>
                    <a:cubicBezTo>
                      <a:pt x="3517" y="2283"/>
                      <a:pt x="3538" y="2220"/>
                      <a:pt x="3527" y="2169"/>
                    </a:cubicBezTo>
                    <a:cubicBezTo>
                      <a:pt x="3497" y="2107"/>
                      <a:pt x="3476" y="2034"/>
                      <a:pt x="3455" y="1971"/>
                    </a:cubicBezTo>
                    <a:cubicBezTo>
                      <a:pt x="3414" y="1837"/>
                      <a:pt x="3372" y="1702"/>
                      <a:pt x="3331" y="1577"/>
                    </a:cubicBezTo>
                    <a:cubicBezTo>
                      <a:pt x="3278" y="1453"/>
                      <a:pt x="3227" y="1318"/>
                      <a:pt x="3165" y="1183"/>
                    </a:cubicBezTo>
                    <a:cubicBezTo>
                      <a:pt x="3029" y="893"/>
                      <a:pt x="2874" y="664"/>
                      <a:pt x="2708" y="468"/>
                    </a:cubicBezTo>
                    <a:cubicBezTo>
                      <a:pt x="2604" y="353"/>
                      <a:pt x="2511" y="270"/>
                      <a:pt x="2407" y="198"/>
                    </a:cubicBezTo>
                    <a:cubicBezTo>
                      <a:pt x="2355" y="157"/>
                      <a:pt x="2293" y="125"/>
                      <a:pt x="2241" y="104"/>
                    </a:cubicBezTo>
                    <a:cubicBezTo>
                      <a:pt x="2189" y="74"/>
                      <a:pt x="2127" y="53"/>
                      <a:pt x="2044" y="32"/>
                    </a:cubicBezTo>
                    <a:cubicBezTo>
                      <a:pt x="1971" y="11"/>
                      <a:pt x="1899" y="1"/>
                      <a:pt x="1816"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17"/>
              <p:cNvSpPr/>
              <p:nvPr/>
            </p:nvSpPr>
            <p:spPr>
              <a:xfrm>
                <a:off x="4682091" y="3727889"/>
                <a:ext cx="222610" cy="310571"/>
              </a:xfrm>
              <a:custGeom>
                <a:rect b="b" l="l" r="r" t="t"/>
                <a:pathLst>
                  <a:path extrusionOk="0" h="4763" w="3414">
                    <a:moveTo>
                      <a:pt x="2200" y="0"/>
                    </a:moveTo>
                    <a:cubicBezTo>
                      <a:pt x="1992" y="0"/>
                      <a:pt x="1764" y="42"/>
                      <a:pt x="1504" y="115"/>
                    </a:cubicBezTo>
                    <a:cubicBezTo>
                      <a:pt x="1255" y="187"/>
                      <a:pt x="986" y="302"/>
                      <a:pt x="695" y="457"/>
                    </a:cubicBezTo>
                    <a:cubicBezTo>
                      <a:pt x="457" y="581"/>
                      <a:pt x="239" y="726"/>
                      <a:pt x="52" y="872"/>
                    </a:cubicBezTo>
                    <a:cubicBezTo>
                      <a:pt x="11" y="903"/>
                      <a:pt x="1" y="965"/>
                      <a:pt x="31" y="1007"/>
                    </a:cubicBezTo>
                    <a:cubicBezTo>
                      <a:pt x="42" y="1038"/>
                      <a:pt x="84" y="1058"/>
                      <a:pt x="114" y="1058"/>
                    </a:cubicBezTo>
                    <a:cubicBezTo>
                      <a:pt x="135" y="1058"/>
                      <a:pt x="156" y="1048"/>
                      <a:pt x="167" y="1038"/>
                    </a:cubicBezTo>
                    <a:cubicBezTo>
                      <a:pt x="218" y="996"/>
                      <a:pt x="270" y="955"/>
                      <a:pt x="333" y="913"/>
                    </a:cubicBezTo>
                    <a:cubicBezTo>
                      <a:pt x="333" y="1100"/>
                      <a:pt x="343" y="1297"/>
                      <a:pt x="374" y="1515"/>
                    </a:cubicBezTo>
                    <a:cubicBezTo>
                      <a:pt x="416" y="1775"/>
                      <a:pt x="467" y="2054"/>
                      <a:pt x="540" y="2335"/>
                    </a:cubicBezTo>
                    <a:cubicBezTo>
                      <a:pt x="623" y="2646"/>
                      <a:pt x="716" y="2916"/>
                      <a:pt x="831" y="3175"/>
                    </a:cubicBezTo>
                    <a:cubicBezTo>
                      <a:pt x="955" y="3455"/>
                      <a:pt x="1090" y="3683"/>
                      <a:pt x="1235" y="3891"/>
                    </a:cubicBezTo>
                    <a:cubicBezTo>
                      <a:pt x="1380" y="4077"/>
                      <a:pt x="1525" y="4223"/>
                      <a:pt x="1681" y="4326"/>
                    </a:cubicBezTo>
                    <a:cubicBezTo>
                      <a:pt x="1702" y="4336"/>
                      <a:pt x="1723" y="4347"/>
                      <a:pt x="1743" y="4347"/>
                    </a:cubicBezTo>
                    <a:cubicBezTo>
                      <a:pt x="1670" y="4430"/>
                      <a:pt x="1587" y="4513"/>
                      <a:pt x="1515" y="4596"/>
                    </a:cubicBezTo>
                    <a:cubicBezTo>
                      <a:pt x="1494" y="4617"/>
                      <a:pt x="1484" y="4638"/>
                      <a:pt x="1484" y="4668"/>
                    </a:cubicBezTo>
                    <a:cubicBezTo>
                      <a:pt x="1484" y="4700"/>
                      <a:pt x="1504" y="4721"/>
                      <a:pt x="1525" y="4741"/>
                    </a:cubicBezTo>
                    <a:cubicBezTo>
                      <a:pt x="1536" y="4762"/>
                      <a:pt x="1567" y="4762"/>
                      <a:pt x="1587" y="4762"/>
                    </a:cubicBezTo>
                    <a:cubicBezTo>
                      <a:pt x="1619" y="4762"/>
                      <a:pt x="1640" y="4751"/>
                      <a:pt x="1660" y="4730"/>
                    </a:cubicBezTo>
                    <a:cubicBezTo>
                      <a:pt x="1868" y="4523"/>
                      <a:pt x="2065" y="4274"/>
                      <a:pt x="2283" y="3963"/>
                    </a:cubicBezTo>
                    <a:cubicBezTo>
                      <a:pt x="2438" y="3735"/>
                      <a:pt x="2583" y="3506"/>
                      <a:pt x="2718" y="3278"/>
                    </a:cubicBezTo>
                    <a:cubicBezTo>
                      <a:pt x="2874" y="3009"/>
                      <a:pt x="3009" y="2739"/>
                      <a:pt x="3113" y="2480"/>
                    </a:cubicBezTo>
                    <a:cubicBezTo>
                      <a:pt x="3247" y="2169"/>
                      <a:pt x="3330" y="1899"/>
                      <a:pt x="3372" y="1639"/>
                    </a:cubicBezTo>
                    <a:cubicBezTo>
                      <a:pt x="3392" y="1505"/>
                      <a:pt x="3413" y="1370"/>
                      <a:pt x="3413" y="1235"/>
                    </a:cubicBezTo>
                    <a:cubicBezTo>
                      <a:pt x="3413" y="1111"/>
                      <a:pt x="3392" y="975"/>
                      <a:pt x="3362" y="851"/>
                    </a:cubicBezTo>
                    <a:cubicBezTo>
                      <a:pt x="3299" y="613"/>
                      <a:pt x="3154" y="385"/>
                      <a:pt x="2967" y="239"/>
                    </a:cubicBezTo>
                    <a:cubicBezTo>
                      <a:pt x="2760" y="83"/>
                      <a:pt x="2511" y="0"/>
                      <a:pt x="220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7"/>
              <p:cNvSpPr/>
              <p:nvPr/>
            </p:nvSpPr>
            <p:spPr>
              <a:xfrm>
                <a:off x="4773380" y="3755667"/>
                <a:ext cx="131323" cy="283381"/>
              </a:xfrm>
              <a:custGeom>
                <a:rect b="b" l="l" r="r" t="t"/>
                <a:pathLst>
                  <a:path extrusionOk="0" h="4346" w="2014">
                    <a:moveTo>
                      <a:pt x="1754" y="0"/>
                    </a:moveTo>
                    <a:cubicBezTo>
                      <a:pt x="1775" y="72"/>
                      <a:pt x="1775" y="135"/>
                      <a:pt x="1785" y="208"/>
                    </a:cubicBezTo>
                    <a:cubicBezTo>
                      <a:pt x="1785" y="321"/>
                      <a:pt x="1785" y="436"/>
                      <a:pt x="1775" y="549"/>
                    </a:cubicBezTo>
                    <a:cubicBezTo>
                      <a:pt x="1764" y="768"/>
                      <a:pt x="1723" y="985"/>
                      <a:pt x="1671" y="1203"/>
                    </a:cubicBezTo>
                    <a:cubicBezTo>
                      <a:pt x="1609" y="1473"/>
                      <a:pt x="1515" y="1732"/>
                      <a:pt x="1391" y="1981"/>
                    </a:cubicBezTo>
                    <a:cubicBezTo>
                      <a:pt x="1245" y="2282"/>
                      <a:pt x="1059" y="2573"/>
                      <a:pt x="841" y="2832"/>
                    </a:cubicBezTo>
                    <a:cubicBezTo>
                      <a:pt x="623" y="3101"/>
                      <a:pt x="385" y="3340"/>
                      <a:pt x="125" y="3568"/>
                    </a:cubicBezTo>
                    <a:lnTo>
                      <a:pt x="1" y="3661"/>
                    </a:lnTo>
                    <a:cubicBezTo>
                      <a:pt x="94" y="3755"/>
                      <a:pt x="187" y="3838"/>
                      <a:pt x="281" y="3900"/>
                    </a:cubicBezTo>
                    <a:cubicBezTo>
                      <a:pt x="302" y="3910"/>
                      <a:pt x="323" y="3921"/>
                      <a:pt x="343" y="3921"/>
                    </a:cubicBezTo>
                    <a:lnTo>
                      <a:pt x="291" y="3983"/>
                    </a:lnTo>
                    <a:cubicBezTo>
                      <a:pt x="229" y="4046"/>
                      <a:pt x="167" y="4108"/>
                      <a:pt x="115" y="4170"/>
                    </a:cubicBezTo>
                    <a:cubicBezTo>
                      <a:pt x="94" y="4191"/>
                      <a:pt x="84" y="4212"/>
                      <a:pt x="84" y="4242"/>
                    </a:cubicBezTo>
                    <a:cubicBezTo>
                      <a:pt x="84" y="4274"/>
                      <a:pt x="104" y="4304"/>
                      <a:pt x="125" y="4315"/>
                    </a:cubicBezTo>
                    <a:cubicBezTo>
                      <a:pt x="136" y="4336"/>
                      <a:pt x="157" y="4346"/>
                      <a:pt x="187" y="4346"/>
                    </a:cubicBezTo>
                    <a:cubicBezTo>
                      <a:pt x="219" y="4346"/>
                      <a:pt x="240" y="4325"/>
                      <a:pt x="270" y="4304"/>
                    </a:cubicBezTo>
                    <a:cubicBezTo>
                      <a:pt x="468" y="4097"/>
                      <a:pt x="665" y="3859"/>
                      <a:pt x="883" y="3537"/>
                    </a:cubicBezTo>
                    <a:cubicBezTo>
                      <a:pt x="1038" y="3319"/>
                      <a:pt x="1183" y="3080"/>
                      <a:pt x="1318" y="2852"/>
                    </a:cubicBezTo>
                    <a:cubicBezTo>
                      <a:pt x="1474" y="2583"/>
                      <a:pt x="1609" y="2313"/>
                      <a:pt x="1723" y="2054"/>
                    </a:cubicBezTo>
                    <a:cubicBezTo>
                      <a:pt x="1847" y="1743"/>
                      <a:pt x="1930" y="1473"/>
                      <a:pt x="1972" y="1213"/>
                    </a:cubicBezTo>
                    <a:cubicBezTo>
                      <a:pt x="2003" y="1079"/>
                      <a:pt x="2013" y="944"/>
                      <a:pt x="2013" y="809"/>
                    </a:cubicBezTo>
                    <a:cubicBezTo>
                      <a:pt x="2013" y="685"/>
                      <a:pt x="1992" y="549"/>
                      <a:pt x="1962" y="425"/>
                    </a:cubicBezTo>
                    <a:cubicBezTo>
                      <a:pt x="1930" y="270"/>
                      <a:pt x="1858" y="125"/>
                      <a:pt x="175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17"/>
              <p:cNvSpPr/>
              <p:nvPr/>
            </p:nvSpPr>
            <p:spPr>
              <a:xfrm>
                <a:off x="4398054" y="3577720"/>
                <a:ext cx="112935" cy="150950"/>
              </a:xfrm>
              <a:custGeom>
                <a:rect b="b" l="l" r="r" t="t"/>
                <a:pathLst>
                  <a:path extrusionOk="0" h="2315" w="1732">
                    <a:moveTo>
                      <a:pt x="0" y="1"/>
                    </a:moveTo>
                    <a:cubicBezTo>
                      <a:pt x="52" y="32"/>
                      <a:pt x="104" y="84"/>
                      <a:pt x="155" y="125"/>
                    </a:cubicBezTo>
                    <a:cubicBezTo>
                      <a:pt x="353" y="302"/>
                      <a:pt x="519" y="509"/>
                      <a:pt x="664" y="727"/>
                    </a:cubicBezTo>
                    <a:cubicBezTo>
                      <a:pt x="798" y="934"/>
                      <a:pt x="923" y="1162"/>
                      <a:pt x="1017" y="1391"/>
                    </a:cubicBezTo>
                    <a:cubicBezTo>
                      <a:pt x="1120" y="1650"/>
                      <a:pt x="1213" y="1909"/>
                      <a:pt x="1286" y="2179"/>
                    </a:cubicBezTo>
                    <a:cubicBezTo>
                      <a:pt x="1296" y="2220"/>
                      <a:pt x="1307" y="2262"/>
                      <a:pt x="1317" y="2314"/>
                    </a:cubicBezTo>
                    <a:cubicBezTo>
                      <a:pt x="1349" y="2273"/>
                      <a:pt x="1369" y="2231"/>
                      <a:pt x="1400" y="2190"/>
                    </a:cubicBezTo>
                    <a:lnTo>
                      <a:pt x="1462" y="2065"/>
                    </a:lnTo>
                    <a:lnTo>
                      <a:pt x="1462" y="2086"/>
                    </a:lnTo>
                    <a:lnTo>
                      <a:pt x="1473" y="2096"/>
                    </a:lnTo>
                    <a:cubicBezTo>
                      <a:pt x="1483" y="2148"/>
                      <a:pt x="1504" y="2190"/>
                      <a:pt x="1515" y="2241"/>
                    </a:cubicBezTo>
                    <a:cubicBezTo>
                      <a:pt x="1524" y="2273"/>
                      <a:pt x="1566" y="2303"/>
                      <a:pt x="1618" y="2303"/>
                    </a:cubicBezTo>
                    <a:lnTo>
                      <a:pt x="1649" y="2303"/>
                    </a:lnTo>
                    <a:cubicBezTo>
                      <a:pt x="1701" y="2283"/>
                      <a:pt x="1732" y="2220"/>
                      <a:pt x="1711" y="2169"/>
                    </a:cubicBezTo>
                    <a:cubicBezTo>
                      <a:pt x="1690" y="2096"/>
                      <a:pt x="1670" y="2034"/>
                      <a:pt x="1649" y="1961"/>
                    </a:cubicBezTo>
                    <a:cubicBezTo>
                      <a:pt x="1607" y="1837"/>
                      <a:pt x="1566" y="1702"/>
                      <a:pt x="1515" y="1577"/>
                    </a:cubicBezTo>
                    <a:cubicBezTo>
                      <a:pt x="1473" y="1453"/>
                      <a:pt x="1421" y="1318"/>
                      <a:pt x="1349" y="1183"/>
                    </a:cubicBezTo>
                    <a:cubicBezTo>
                      <a:pt x="1213" y="893"/>
                      <a:pt x="1058" y="654"/>
                      <a:pt x="892" y="468"/>
                    </a:cubicBezTo>
                    <a:cubicBezTo>
                      <a:pt x="788" y="353"/>
                      <a:pt x="695" y="260"/>
                      <a:pt x="591" y="198"/>
                    </a:cubicBezTo>
                    <a:cubicBezTo>
                      <a:pt x="539" y="157"/>
                      <a:pt x="477" y="125"/>
                      <a:pt x="425" y="94"/>
                    </a:cubicBezTo>
                    <a:cubicBezTo>
                      <a:pt x="373" y="74"/>
                      <a:pt x="311" y="53"/>
                      <a:pt x="238" y="32"/>
                    </a:cubicBezTo>
                    <a:cubicBezTo>
                      <a:pt x="155" y="11"/>
                      <a:pt x="83" y="1"/>
                      <a:pt x="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17"/>
              <p:cNvSpPr/>
              <p:nvPr/>
            </p:nvSpPr>
            <p:spPr>
              <a:xfrm>
                <a:off x="4702370" y="3768447"/>
                <a:ext cx="159687" cy="187464"/>
              </a:xfrm>
              <a:custGeom>
                <a:rect b="b" l="l" r="r" t="t"/>
                <a:pathLst>
                  <a:path extrusionOk="0" h="2875" w="2449">
                    <a:moveTo>
                      <a:pt x="1619" y="1"/>
                    </a:moveTo>
                    <a:cubicBezTo>
                      <a:pt x="1495" y="1"/>
                      <a:pt x="1359" y="22"/>
                      <a:pt x="1204" y="63"/>
                    </a:cubicBezTo>
                    <a:cubicBezTo>
                      <a:pt x="1027" y="115"/>
                      <a:pt x="841" y="187"/>
                      <a:pt x="603" y="302"/>
                    </a:cubicBezTo>
                    <a:cubicBezTo>
                      <a:pt x="437" y="385"/>
                      <a:pt x="271" y="478"/>
                      <a:pt x="94" y="582"/>
                    </a:cubicBezTo>
                    <a:cubicBezTo>
                      <a:pt x="73" y="592"/>
                      <a:pt x="52" y="623"/>
                      <a:pt x="42" y="655"/>
                    </a:cubicBezTo>
                    <a:cubicBezTo>
                      <a:pt x="11" y="675"/>
                      <a:pt x="1" y="717"/>
                      <a:pt x="11" y="758"/>
                    </a:cubicBezTo>
                    <a:cubicBezTo>
                      <a:pt x="125" y="1225"/>
                      <a:pt x="250" y="1598"/>
                      <a:pt x="384" y="1930"/>
                    </a:cubicBezTo>
                    <a:cubicBezTo>
                      <a:pt x="488" y="2169"/>
                      <a:pt x="582" y="2356"/>
                      <a:pt x="696" y="2511"/>
                    </a:cubicBezTo>
                    <a:cubicBezTo>
                      <a:pt x="789" y="2626"/>
                      <a:pt x="924" y="2792"/>
                      <a:pt x="1121" y="2854"/>
                    </a:cubicBezTo>
                    <a:cubicBezTo>
                      <a:pt x="1163" y="2864"/>
                      <a:pt x="1214" y="2875"/>
                      <a:pt x="1256" y="2875"/>
                    </a:cubicBezTo>
                    <a:cubicBezTo>
                      <a:pt x="1297" y="2875"/>
                      <a:pt x="1339" y="2864"/>
                      <a:pt x="1380" y="2854"/>
                    </a:cubicBezTo>
                    <a:cubicBezTo>
                      <a:pt x="1484" y="2833"/>
                      <a:pt x="1578" y="2760"/>
                      <a:pt x="1640" y="2719"/>
                    </a:cubicBezTo>
                    <a:cubicBezTo>
                      <a:pt x="1744" y="2636"/>
                      <a:pt x="1827" y="2532"/>
                      <a:pt x="1899" y="2428"/>
                    </a:cubicBezTo>
                    <a:cubicBezTo>
                      <a:pt x="1982" y="2324"/>
                      <a:pt x="2055" y="2200"/>
                      <a:pt x="2138" y="2045"/>
                    </a:cubicBezTo>
                    <a:cubicBezTo>
                      <a:pt x="2283" y="1743"/>
                      <a:pt x="2387" y="1443"/>
                      <a:pt x="2417" y="1132"/>
                    </a:cubicBezTo>
                    <a:cubicBezTo>
                      <a:pt x="2449" y="914"/>
                      <a:pt x="2449" y="602"/>
                      <a:pt x="2272" y="333"/>
                    </a:cubicBezTo>
                    <a:cubicBezTo>
                      <a:pt x="2221" y="250"/>
                      <a:pt x="2148" y="178"/>
                      <a:pt x="2065" y="115"/>
                    </a:cubicBezTo>
                    <a:cubicBezTo>
                      <a:pt x="1993" y="74"/>
                      <a:pt x="1910" y="42"/>
                      <a:pt x="1816" y="22"/>
                    </a:cubicBezTo>
                    <a:cubicBezTo>
                      <a:pt x="1754" y="12"/>
                      <a:pt x="1691" y="1"/>
                      <a:pt x="1619" y="1"/>
                    </a:cubicBezTo>
                    <a:close/>
                  </a:path>
                </a:pathLst>
              </a:custGeom>
              <a:solidFill>
                <a:srgbClr val="F8E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7"/>
              <p:cNvSpPr/>
              <p:nvPr/>
            </p:nvSpPr>
            <p:spPr>
              <a:xfrm>
                <a:off x="4316156" y="3629102"/>
                <a:ext cx="156362" cy="151602"/>
              </a:xfrm>
              <a:custGeom>
                <a:rect b="b" l="l" r="r" t="t"/>
                <a:pathLst>
                  <a:path extrusionOk="0" h="2325" w="2398">
                    <a:moveTo>
                      <a:pt x="1173" y="1"/>
                    </a:moveTo>
                    <a:cubicBezTo>
                      <a:pt x="1100" y="1"/>
                      <a:pt x="1038" y="12"/>
                      <a:pt x="976" y="32"/>
                    </a:cubicBezTo>
                    <a:cubicBezTo>
                      <a:pt x="862" y="53"/>
                      <a:pt x="758" y="105"/>
                      <a:pt x="654" y="188"/>
                    </a:cubicBezTo>
                    <a:cubicBezTo>
                      <a:pt x="571" y="250"/>
                      <a:pt x="498" y="333"/>
                      <a:pt x="426" y="447"/>
                    </a:cubicBezTo>
                    <a:cubicBezTo>
                      <a:pt x="353" y="561"/>
                      <a:pt x="281" y="696"/>
                      <a:pt x="229" y="862"/>
                    </a:cubicBezTo>
                    <a:cubicBezTo>
                      <a:pt x="177" y="1008"/>
                      <a:pt x="146" y="1153"/>
                      <a:pt x="104" y="1360"/>
                    </a:cubicBezTo>
                    <a:cubicBezTo>
                      <a:pt x="53" y="1630"/>
                      <a:pt x="32" y="1900"/>
                      <a:pt x="11" y="2169"/>
                    </a:cubicBezTo>
                    <a:lnTo>
                      <a:pt x="1" y="2211"/>
                    </a:lnTo>
                    <a:cubicBezTo>
                      <a:pt x="1" y="2241"/>
                      <a:pt x="11" y="2262"/>
                      <a:pt x="32" y="2283"/>
                    </a:cubicBezTo>
                    <a:cubicBezTo>
                      <a:pt x="53" y="2304"/>
                      <a:pt x="74" y="2324"/>
                      <a:pt x="104" y="2324"/>
                    </a:cubicBezTo>
                    <a:cubicBezTo>
                      <a:pt x="136" y="2324"/>
                      <a:pt x="166" y="2304"/>
                      <a:pt x="187" y="2283"/>
                    </a:cubicBezTo>
                    <a:cubicBezTo>
                      <a:pt x="198" y="2294"/>
                      <a:pt x="208" y="2294"/>
                      <a:pt x="229" y="2294"/>
                    </a:cubicBezTo>
                    <a:cubicBezTo>
                      <a:pt x="312" y="2315"/>
                      <a:pt x="395" y="2315"/>
                      <a:pt x="498" y="2315"/>
                    </a:cubicBezTo>
                    <a:cubicBezTo>
                      <a:pt x="571" y="2315"/>
                      <a:pt x="654" y="2315"/>
                      <a:pt x="737" y="2304"/>
                    </a:cubicBezTo>
                    <a:cubicBezTo>
                      <a:pt x="934" y="2294"/>
                      <a:pt x="1132" y="2252"/>
                      <a:pt x="1339" y="2200"/>
                    </a:cubicBezTo>
                    <a:cubicBezTo>
                      <a:pt x="1536" y="2138"/>
                      <a:pt x="1722" y="2076"/>
                      <a:pt x="1888" y="1993"/>
                    </a:cubicBezTo>
                    <a:cubicBezTo>
                      <a:pt x="2065" y="1900"/>
                      <a:pt x="2220" y="1796"/>
                      <a:pt x="2335" y="1681"/>
                    </a:cubicBezTo>
                    <a:cubicBezTo>
                      <a:pt x="2335" y="1671"/>
                      <a:pt x="2345" y="1661"/>
                      <a:pt x="2356" y="1651"/>
                    </a:cubicBezTo>
                    <a:lnTo>
                      <a:pt x="2376" y="1630"/>
                    </a:lnTo>
                    <a:cubicBezTo>
                      <a:pt x="2386" y="1609"/>
                      <a:pt x="2397" y="1578"/>
                      <a:pt x="2386" y="1547"/>
                    </a:cubicBezTo>
                    <a:cubicBezTo>
                      <a:pt x="2303" y="1287"/>
                      <a:pt x="2231" y="1049"/>
                      <a:pt x="2127" y="821"/>
                    </a:cubicBezTo>
                    <a:cubicBezTo>
                      <a:pt x="2065" y="706"/>
                      <a:pt x="2003" y="593"/>
                      <a:pt x="1920" y="478"/>
                    </a:cubicBezTo>
                    <a:cubicBezTo>
                      <a:pt x="1847" y="374"/>
                      <a:pt x="1764" y="281"/>
                      <a:pt x="1671" y="198"/>
                    </a:cubicBezTo>
                    <a:cubicBezTo>
                      <a:pt x="1577" y="115"/>
                      <a:pt x="1464" y="63"/>
                      <a:pt x="1360" y="32"/>
                    </a:cubicBezTo>
                    <a:cubicBezTo>
                      <a:pt x="1298" y="12"/>
                      <a:pt x="1235" y="1"/>
                      <a:pt x="1173" y="1"/>
                    </a:cubicBezTo>
                    <a:close/>
                  </a:path>
                </a:pathLst>
              </a:custGeom>
              <a:solidFill>
                <a:srgbClr val="F8ED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17"/>
              <p:cNvSpPr/>
              <p:nvPr/>
            </p:nvSpPr>
            <p:spPr>
              <a:xfrm>
                <a:off x="4202502" y="3625059"/>
                <a:ext cx="609536" cy="586519"/>
              </a:xfrm>
              <a:custGeom>
                <a:rect b="b" l="l" r="r" t="t"/>
                <a:pathLst>
                  <a:path extrusionOk="0" h="8995" w="9348">
                    <a:moveTo>
                      <a:pt x="6577" y="1"/>
                    </a:moveTo>
                    <a:cubicBezTo>
                      <a:pt x="6515" y="1"/>
                      <a:pt x="6464" y="21"/>
                      <a:pt x="6411" y="42"/>
                    </a:cubicBezTo>
                    <a:cubicBezTo>
                      <a:pt x="6318" y="94"/>
                      <a:pt x="6245" y="167"/>
                      <a:pt x="6183" y="270"/>
                    </a:cubicBezTo>
                    <a:cubicBezTo>
                      <a:pt x="6121" y="364"/>
                      <a:pt x="6079" y="478"/>
                      <a:pt x="6049" y="613"/>
                    </a:cubicBezTo>
                    <a:cubicBezTo>
                      <a:pt x="6049" y="634"/>
                      <a:pt x="6038" y="655"/>
                      <a:pt x="6038" y="675"/>
                    </a:cubicBezTo>
                    <a:cubicBezTo>
                      <a:pt x="5987" y="582"/>
                      <a:pt x="5934" y="509"/>
                      <a:pt x="5883" y="447"/>
                    </a:cubicBezTo>
                    <a:cubicBezTo>
                      <a:pt x="5810" y="343"/>
                      <a:pt x="5748" y="281"/>
                      <a:pt x="5675" y="240"/>
                    </a:cubicBezTo>
                    <a:cubicBezTo>
                      <a:pt x="5655" y="219"/>
                      <a:pt x="5634" y="208"/>
                      <a:pt x="5613" y="198"/>
                    </a:cubicBezTo>
                    <a:cubicBezTo>
                      <a:pt x="5602" y="198"/>
                      <a:pt x="5582" y="187"/>
                      <a:pt x="5572" y="187"/>
                    </a:cubicBezTo>
                    <a:lnTo>
                      <a:pt x="5551" y="177"/>
                    </a:lnTo>
                    <a:lnTo>
                      <a:pt x="5509" y="177"/>
                    </a:lnTo>
                    <a:cubicBezTo>
                      <a:pt x="5468" y="177"/>
                      <a:pt x="5436" y="187"/>
                      <a:pt x="5416" y="187"/>
                    </a:cubicBezTo>
                    <a:cubicBezTo>
                      <a:pt x="5374" y="198"/>
                      <a:pt x="5333" y="229"/>
                      <a:pt x="5291" y="260"/>
                    </a:cubicBezTo>
                    <a:cubicBezTo>
                      <a:pt x="5260" y="291"/>
                      <a:pt x="5229" y="343"/>
                      <a:pt x="5219" y="385"/>
                    </a:cubicBezTo>
                    <a:cubicBezTo>
                      <a:pt x="5177" y="499"/>
                      <a:pt x="5198" y="602"/>
                      <a:pt x="5229" y="685"/>
                    </a:cubicBezTo>
                    <a:cubicBezTo>
                      <a:pt x="5250" y="768"/>
                      <a:pt x="5291" y="851"/>
                      <a:pt x="5353" y="955"/>
                    </a:cubicBezTo>
                    <a:cubicBezTo>
                      <a:pt x="5198" y="924"/>
                      <a:pt x="5021" y="914"/>
                      <a:pt x="4845" y="914"/>
                    </a:cubicBezTo>
                    <a:cubicBezTo>
                      <a:pt x="4762" y="914"/>
                      <a:pt x="4680" y="914"/>
                      <a:pt x="4597" y="924"/>
                    </a:cubicBezTo>
                    <a:cubicBezTo>
                      <a:pt x="4285" y="934"/>
                      <a:pt x="3963" y="996"/>
                      <a:pt x="3601" y="1100"/>
                    </a:cubicBezTo>
                    <a:cubicBezTo>
                      <a:pt x="3290" y="1183"/>
                      <a:pt x="2968" y="1308"/>
                      <a:pt x="2646" y="1453"/>
                    </a:cubicBezTo>
                    <a:cubicBezTo>
                      <a:pt x="2345" y="1598"/>
                      <a:pt x="2055" y="1754"/>
                      <a:pt x="1806" y="1930"/>
                    </a:cubicBezTo>
                    <a:cubicBezTo>
                      <a:pt x="1557" y="2107"/>
                      <a:pt x="1308" y="2314"/>
                      <a:pt x="1090" y="2552"/>
                    </a:cubicBezTo>
                    <a:cubicBezTo>
                      <a:pt x="851" y="2791"/>
                      <a:pt x="655" y="3050"/>
                      <a:pt x="489" y="3341"/>
                    </a:cubicBezTo>
                    <a:cubicBezTo>
                      <a:pt x="146" y="3922"/>
                      <a:pt x="1" y="4565"/>
                      <a:pt x="74" y="5136"/>
                    </a:cubicBezTo>
                    <a:cubicBezTo>
                      <a:pt x="115" y="5436"/>
                      <a:pt x="219" y="5737"/>
                      <a:pt x="385" y="6028"/>
                    </a:cubicBezTo>
                    <a:cubicBezTo>
                      <a:pt x="561" y="6307"/>
                      <a:pt x="789" y="6546"/>
                      <a:pt x="997" y="6733"/>
                    </a:cubicBezTo>
                    <a:cubicBezTo>
                      <a:pt x="1402" y="7107"/>
                      <a:pt x="1879" y="7459"/>
                      <a:pt x="2428" y="7791"/>
                    </a:cubicBezTo>
                    <a:cubicBezTo>
                      <a:pt x="2999" y="8133"/>
                      <a:pt x="3590" y="8414"/>
                      <a:pt x="4182" y="8621"/>
                    </a:cubicBezTo>
                    <a:cubicBezTo>
                      <a:pt x="4493" y="8725"/>
                      <a:pt x="4804" y="8818"/>
                      <a:pt x="5104" y="8880"/>
                    </a:cubicBezTo>
                    <a:cubicBezTo>
                      <a:pt x="5406" y="8942"/>
                      <a:pt x="5717" y="8984"/>
                      <a:pt x="6017" y="8995"/>
                    </a:cubicBezTo>
                    <a:lnTo>
                      <a:pt x="6183" y="8995"/>
                    </a:lnTo>
                    <a:cubicBezTo>
                      <a:pt x="6743" y="8995"/>
                      <a:pt x="7252" y="8880"/>
                      <a:pt x="7688" y="8673"/>
                    </a:cubicBezTo>
                    <a:cubicBezTo>
                      <a:pt x="7967" y="8527"/>
                      <a:pt x="8227" y="8351"/>
                      <a:pt x="8455" y="8133"/>
                    </a:cubicBezTo>
                    <a:cubicBezTo>
                      <a:pt x="8652" y="7926"/>
                      <a:pt x="8829" y="7688"/>
                      <a:pt x="8974" y="7418"/>
                    </a:cubicBezTo>
                    <a:cubicBezTo>
                      <a:pt x="9098" y="7169"/>
                      <a:pt x="9202" y="6878"/>
                      <a:pt x="9264" y="6577"/>
                    </a:cubicBezTo>
                    <a:cubicBezTo>
                      <a:pt x="9327" y="6298"/>
                      <a:pt x="9347" y="5986"/>
                      <a:pt x="9337" y="5675"/>
                    </a:cubicBezTo>
                    <a:cubicBezTo>
                      <a:pt x="9327" y="5385"/>
                      <a:pt x="9274" y="5074"/>
                      <a:pt x="9202" y="4762"/>
                    </a:cubicBezTo>
                    <a:cubicBezTo>
                      <a:pt x="9108" y="4430"/>
                      <a:pt x="8995" y="4098"/>
                      <a:pt x="8859" y="3787"/>
                    </a:cubicBezTo>
                    <a:cubicBezTo>
                      <a:pt x="8642" y="3310"/>
                      <a:pt x="8372" y="2854"/>
                      <a:pt x="8050" y="2449"/>
                    </a:cubicBezTo>
                    <a:cubicBezTo>
                      <a:pt x="7729" y="2055"/>
                      <a:pt x="7356" y="1692"/>
                      <a:pt x="6930" y="1360"/>
                    </a:cubicBezTo>
                    <a:cubicBezTo>
                      <a:pt x="6930" y="1287"/>
                      <a:pt x="6951" y="1215"/>
                      <a:pt x="6962" y="1142"/>
                    </a:cubicBezTo>
                    <a:lnTo>
                      <a:pt x="6982" y="1049"/>
                    </a:lnTo>
                    <a:cubicBezTo>
                      <a:pt x="7003" y="934"/>
                      <a:pt x="7024" y="789"/>
                      <a:pt x="7034" y="644"/>
                    </a:cubicBezTo>
                    <a:cubicBezTo>
                      <a:pt x="7045" y="530"/>
                      <a:pt x="7045" y="395"/>
                      <a:pt x="6992" y="270"/>
                    </a:cubicBezTo>
                    <a:cubicBezTo>
                      <a:pt x="6941" y="167"/>
                      <a:pt x="6847" y="84"/>
                      <a:pt x="6723" y="32"/>
                    </a:cubicBezTo>
                    <a:cubicBezTo>
                      <a:pt x="6671" y="11"/>
                      <a:pt x="6630" y="1"/>
                      <a:pt x="6577"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7"/>
              <p:cNvSpPr/>
              <p:nvPr/>
            </p:nvSpPr>
            <p:spPr>
              <a:xfrm>
                <a:off x="4199176" y="3738713"/>
                <a:ext cx="142082" cy="309398"/>
              </a:xfrm>
              <a:custGeom>
                <a:rect b="b" l="l" r="r" t="t"/>
                <a:pathLst>
                  <a:path extrusionOk="0" h="4745" w="2179">
                    <a:moveTo>
                      <a:pt x="2116" y="0"/>
                    </a:moveTo>
                    <a:cubicBezTo>
                      <a:pt x="1836" y="166"/>
                      <a:pt x="1556" y="353"/>
                      <a:pt x="1307" y="560"/>
                    </a:cubicBezTo>
                    <a:cubicBezTo>
                      <a:pt x="1058" y="779"/>
                      <a:pt x="840" y="1017"/>
                      <a:pt x="644" y="1277"/>
                    </a:cubicBezTo>
                    <a:cubicBezTo>
                      <a:pt x="457" y="1536"/>
                      <a:pt x="291" y="1816"/>
                      <a:pt x="187" y="2127"/>
                    </a:cubicBezTo>
                    <a:cubicBezTo>
                      <a:pt x="73" y="2418"/>
                      <a:pt x="10" y="2729"/>
                      <a:pt x="10" y="3050"/>
                    </a:cubicBezTo>
                    <a:cubicBezTo>
                      <a:pt x="0" y="3372"/>
                      <a:pt x="52" y="3714"/>
                      <a:pt x="176" y="4015"/>
                    </a:cubicBezTo>
                    <a:cubicBezTo>
                      <a:pt x="208" y="4098"/>
                      <a:pt x="249" y="4170"/>
                      <a:pt x="291" y="4243"/>
                    </a:cubicBezTo>
                    <a:cubicBezTo>
                      <a:pt x="332" y="4316"/>
                      <a:pt x="374" y="4378"/>
                      <a:pt x="425" y="4440"/>
                    </a:cubicBezTo>
                    <a:cubicBezTo>
                      <a:pt x="478" y="4502"/>
                      <a:pt x="540" y="4555"/>
                      <a:pt x="602" y="4606"/>
                    </a:cubicBezTo>
                    <a:cubicBezTo>
                      <a:pt x="633" y="4638"/>
                      <a:pt x="664" y="4658"/>
                      <a:pt x="695" y="4679"/>
                    </a:cubicBezTo>
                    <a:lnTo>
                      <a:pt x="819" y="4741"/>
                    </a:lnTo>
                    <a:cubicBezTo>
                      <a:pt x="830" y="4744"/>
                      <a:pt x="840" y="4745"/>
                      <a:pt x="850" y="4745"/>
                    </a:cubicBezTo>
                    <a:cubicBezTo>
                      <a:pt x="880" y="4745"/>
                      <a:pt x="908" y="4733"/>
                      <a:pt x="923" y="4710"/>
                    </a:cubicBezTo>
                    <a:cubicBezTo>
                      <a:pt x="944" y="4679"/>
                      <a:pt x="944" y="4617"/>
                      <a:pt x="902" y="4596"/>
                    </a:cubicBezTo>
                    <a:cubicBezTo>
                      <a:pt x="872" y="4564"/>
                      <a:pt x="830" y="4534"/>
                      <a:pt x="789" y="4502"/>
                    </a:cubicBezTo>
                    <a:cubicBezTo>
                      <a:pt x="747" y="4472"/>
                      <a:pt x="706" y="4440"/>
                      <a:pt x="674" y="4399"/>
                    </a:cubicBezTo>
                    <a:cubicBezTo>
                      <a:pt x="581" y="4316"/>
                      <a:pt x="508" y="4212"/>
                      <a:pt x="446" y="4098"/>
                    </a:cubicBezTo>
                    <a:cubicBezTo>
                      <a:pt x="363" y="3942"/>
                      <a:pt x="301" y="3776"/>
                      <a:pt x="249" y="3610"/>
                    </a:cubicBezTo>
                    <a:cubicBezTo>
                      <a:pt x="208" y="3423"/>
                      <a:pt x="176" y="3237"/>
                      <a:pt x="176" y="3050"/>
                    </a:cubicBezTo>
                    <a:cubicBezTo>
                      <a:pt x="176" y="2812"/>
                      <a:pt x="208" y="2584"/>
                      <a:pt x="270" y="2355"/>
                    </a:cubicBezTo>
                    <a:lnTo>
                      <a:pt x="270" y="2376"/>
                    </a:lnTo>
                    <a:cubicBezTo>
                      <a:pt x="301" y="2231"/>
                      <a:pt x="353" y="2096"/>
                      <a:pt x="405" y="1961"/>
                    </a:cubicBezTo>
                    <a:cubicBezTo>
                      <a:pt x="457" y="1826"/>
                      <a:pt x="529" y="1692"/>
                      <a:pt x="602" y="1567"/>
                    </a:cubicBezTo>
                    <a:lnTo>
                      <a:pt x="602" y="1567"/>
                    </a:lnTo>
                    <a:cubicBezTo>
                      <a:pt x="602" y="1567"/>
                      <a:pt x="599" y="1567"/>
                      <a:pt x="596" y="1569"/>
                    </a:cubicBezTo>
                    <a:lnTo>
                      <a:pt x="596" y="1569"/>
                    </a:lnTo>
                    <a:cubicBezTo>
                      <a:pt x="770" y="1276"/>
                      <a:pt x="982" y="1012"/>
                      <a:pt x="1224" y="778"/>
                    </a:cubicBezTo>
                    <a:lnTo>
                      <a:pt x="1224" y="778"/>
                    </a:lnTo>
                    <a:cubicBezTo>
                      <a:pt x="1224" y="778"/>
                      <a:pt x="1224" y="778"/>
                      <a:pt x="1224" y="779"/>
                    </a:cubicBezTo>
                    <a:cubicBezTo>
                      <a:pt x="1504" y="498"/>
                      <a:pt x="1815" y="260"/>
                      <a:pt x="2158" y="53"/>
                    </a:cubicBezTo>
                    <a:cubicBezTo>
                      <a:pt x="2179" y="53"/>
                      <a:pt x="2179" y="21"/>
                      <a:pt x="2168" y="11"/>
                    </a:cubicBezTo>
                    <a:cubicBezTo>
                      <a:pt x="2158" y="0"/>
                      <a:pt x="2147" y="0"/>
                      <a:pt x="214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17"/>
              <p:cNvSpPr/>
              <p:nvPr/>
            </p:nvSpPr>
            <p:spPr>
              <a:xfrm>
                <a:off x="4378362" y="3772555"/>
                <a:ext cx="433678" cy="439025"/>
              </a:xfrm>
              <a:custGeom>
                <a:rect b="b" l="l" r="r" t="t"/>
                <a:pathLst>
                  <a:path extrusionOk="0" h="6733" w="6651">
                    <a:moveTo>
                      <a:pt x="5198" y="0"/>
                    </a:moveTo>
                    <a:lnTo>
                      <a:pt x="5198" y="0"/>
                    </a:lnTo>
                    <a:cubicBezTo>
                      <a:pt x="5270" y="135"/>
                      <a:pt x="5343" y="260"/>
                      <a:pt x="5406" y="394"/>
                    </a:cubicBezTo>
                    <a:cubicBezTo>
                      <a:pt x="5623" y="851"/>
                      <a:pt x="5800" y="1339"/>
                      <a:pt x="5893" y="1836"/>
                    </a:cubicBezTo>
                    <a:cubicBezTo>
                      <a:pt x="5976" y="2324"/>
                      <a:pt x="6007" y="2832"/>
                      <a:pt x="5924" y="3330"/>
                    </a:cubicBezTo>
                    <a:cubicBezTo>
                      <a:pt x="5883" y="3558"/>
                      <a:pt x="5830" y="3797"/>
                      <a:pt x="5748" y="4025"/>
                    </a:cubicBezTo>
                    <a:cubicBezTo>
                      <a:pt x="5655" y="4253"/>
                      <a:pt x="5551" y="4460"/>
                      <a:pt x="5406" y="4668"/>
                    </a:cubicBezTo>
                    <a:cubicBezTo>
                      <a:pt x="5270" y="4875"/>
                      <a:pt x="5104" y="5062"/>
                      <a:pt x="4918" y="5228"/>
                    </a:cubicBezTo>
                    <a:cubicBezTo>
                      <a:pt x="4710" y="5415"/>
                      <a:pt x="4493" y="5571"/>
                      <a:pt x="4254" y="5695"/>
                    </a:cubicBezTo>
                    <a:cubicBezTo>
                      <a:pt x="3953" y="5861"/>
                      <a:pt x="3642" y="5986"/>
                      <a:pt x="3320" y="6069"/>
                    </a:cubicBezTo>
                    <a:cubicBezTo>
                      <a:pt x="2978" y="6162"/>
                      <a:pt x="2626" y="6203"/>
                      <a:pt x="2262" y="6203"/>
                    </a:cubicBezTo>
                    <a:cubicBezTo>
                      <a:pt x="1909" y="6203"/>
                      <a:pt x="1568" y="6172"/>
                      <a:pt x="1225" y="6099"/>
                    </a:cubicBezTo>
                    <a:cubicBezTo>
                      <a:pt x="872" y="6016"/>
                      <a:pt x="530" y="5913"/>
                      <a:pt x="198" y="5767"/>
                    </a:cubicBezTo>
                    <a:cubicBezTo>
                      <a:pt x="125" y="5747"/>
                      <a:pt x="63" y="5716"/>
                      <a:pt x="1" y="5684"/>
                    </a:cubicBezTo>
                    <a:lnTo>
                      <a:pt x="1" y="5684"/>
                    </a:lnTo>
                    <a:cubicBezTo>
                      <a:pt x="489" y="5965"/>
                      <a:pt x="987" y="6182"/>
                      <a:pt x="1485" y="6359"/>
                    </a:cubicBezTo>
                    <a:cubicBezTo>
                      <a:pt x="1796" y="6473"/>
                      <a:pt x="2107" y="6556"/>
                      <a:pt x="2407" y="6618"/>
                    </a:cubicBezTo>
                    <a:cubicBezTo>
                      <a:pt x="2709" y="6680"/>
                      <a:pt x="3020" y="6722"/>
                      <a:pt x="3320" y="6733"/>
                    </a:cubicBezTo>
                    <a:lnTo>
                      <a:pt x="3486" y="6733"/>
                    </a:lnTo>
                    <a:cubicBezTo>
                      <a:pt x="4046" y="6733"/>
                      <a:pt x="4555" y="6629"/>
                      <a:pt x="4991" y="6411"/>
                    </a:cubicBezTo>
                    <a:cubicBezTo>
                      <a:pt x="5270" y="6276"/>
                      <a:pt x="5530" y="6089"/>
                      <a:pt x="5758" y="5871"/>
                    </a:cubicBezTo>
                    <a:cubicBezTo>
                      <a:pt x="5966" y="5664"/>
                      <a:pt x="6132" y="5426"/>
                      <a:pt x="6277" y="5156"/>
                    </a:cubicBezTo>
                    <a:cubicBezTo>
                      <a:pt x="6411" y="4907"/>
                      <a:pt x="6505" y="4616"/>
                      <a:pt x="6567" y="4315"/>
                    </a:cubicBezTo>
                    <a:cubicBezTo>
                      <a:pt x="6630" y="4036"/>
                      <a:pt x="6650" y="3724"/>
                      <a:pt x="6640" y="3413"/>
                    </a:cubicBezTo>
                    <a:cubicBezTo>
                      <a:pt x="6630" y="3123"/>
                      <a:pt x="6588" y="2812"/>
                      <a:pt x="6505" y="2500"/>
                    </a:cubicBezTo>
                    <a:cubicBezTo>
                      <a:pt x="6411" y="2168"/>
                      <a:pt x="6298" y="1836"/>
                      <a:pt x="6162" y="1525"/>
                    </a:cubicBezTo>
                    <a:cubicBezTo>
                      <a:pt x="5955" y="1048"/>
                      <a:pt x="5685" y="592"/>
                      <a:pt x="5353" y="187"/>
                    </a:cubicBezTo>
                    <a:lnTo>
                      <a:pt x="5198" y="0"/>
                    </a:ln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17"/>
              <p:cNvSpPr/>
              <p:nvPr/>
            </p:nvSpPr>
            <p:spPr>
              <a:xfrm>
                <a:off x="4191026" y="4027576"/>
                <a:ext cx="438373" cy="310441"/>
              </a:xfrm>
              <a:custGeom>
                <a:rect b="b" l="l" r="r" t="t"/>
                <a:pathLst>
                  <a:path extrusionOk="0" h="4761" w="6723">
                    <a:moveTo>
                      <a:pt x="2127" y="0"/>
                    </a:moveTo>
                    <a:cubicBezTo>
                      <a:pt x="2076" y="0"/>
                      <a:pt x="2013" y="0"/>
                      <a:pt x="1961" y="10"/>
                    </a:cubicBezTo>
                    <a:cubicBezTo>
                      <a:pt x="1827" y="10"/>
                      <a:pt x="1691" y="31"/>
                      <a:pt x="1557" y="52"/>
                    </a:cubicBezTo>
                    <a:cubicBezTo>
                      <a:pt x="1412" y="72"/>
                      <a:pt x="1276" y="114"/>
                      <a:pt x="1163" y="155"/>
                    </a:cubicBezTo>
                    <a:cubicBezTo>
                      <a:pt x="1048" y="187"/>
                      <a:pt x="934" y="249"/>
                      <a:pt x="799" y="332"/>
                    </a:cubicBezTo>
                    <a:cubicBezTo>
                      <a:pt x="675" y="394"/>
                      <a:pt x="561" y="477"/>
                      <a:pt x="457" y="570"/>
                    </a:cubicBezTo>
                    <a:cubicBezTo>
                      <a:pt x="343" y="664"/>
                      <a:pt x="260" y="768"/>
                      <a:pt x="188" y="871"/>
                    </a:cubicBezTo>
                    <a:cubicBezTo>
                      <a:pt x="105" y="975"/>
                      <a:pt x="52" y="1100"/>
                      <a:pt x="32" y="1213"/>
                    </a:cubicBezTo>
                    <a:cubicBezTo>
                      <a:pt x="1" y="1328"/>
                      <a:pt x="11" y="1452"/>
                      <a:pt x="52" y="1577"/>
                    </a:cubicBezTo>
                    <a:cubicBezTo>
                      <a:pt x="94" y="1690"/>
                      <a:pt x="177" y="1794"/>
                      <a:pt x="301" y="1909"/>
                    </a:cubicBezTo>
                    <a:cubicBezTo>
                      <a:pt x="416" y="2012"/>
                      <a:pt x="571" y="2095"/>
                      <a:pt x="748" y="2158"/>
                    </a:cubicBezTo>
                    <a:cubicBezTo>
                      <a:pt x="893" y="2209"/>
                      <a:pt x="1048" y="2230"/>
                      <a:pt x="1256" y="2251"/>
                    </a:cubicBezTo>
                    <a:lnTo>
                      <a:pt x="1795" y="2251"/>
                    </a:lnTo>
                    <a:cubicBezTo>
                      <a:pt x="2013" y="2251"/>
                      <a:pt x="2262" y="2261"/>
                      <a:pt x="2500" y="2324"/>
                    </a:cubicBezTo>
                    <a:cubicBezTo>
                      <a:pt x="2615" y="2354"/>
                      <a:pt x="2719" y="2396"/>
                      <a:pt x="2802" y="2448"/>
                    </a:cubicBezTo>
                    <a:cubicBezTo>
                      <a:pt x="2926" y="2520"/>
                      <a:pt x="3030" y="2624"/>
                      <a:pt x="3102" y="2697"/>
                    </a:cubicBezTo>
                    <a:cubicBezTo>
                      <a:pt x="3247" y="2842"/>
                      <a:pt x="3383" y="3008"/>
                      <a:pt x="3538" y="3184"/>
                    </a:cubicBezTo>
                    <a:lnTo>
                      <a:pt x="3631" y="3299"/>
                    </a:lnTo>
                    <a:cubicBezTo>
                      <a:pt x="3756" y="3444"/>
                      <a:pt x="3880" y="3599"/>
                      <a:pt x="4005" y="3734"/>
                    </a:cubicBezTo>
                    <a:cubicBezTo>
                      <a:pt x="4192" y="3952"/>
                      <a:pt x="4358" y="4118"/>
                      <a:pt x="4513" y="4263"/>
                    </a:cubicBezTo>
                    <a:cubicBezTo>
                      <a:pt x="4699" y="4429"/>
                      <a:pt x="4876" y="4553"/>
                      <a:pt x="5052" y="4636"/>
                    </a:cubicBezTo>
                    <a:cubicBezTo>
                      <a:pt x="5197" y="4709"/>
                      <a:pt x="5353" y="4751"/>
                      <a:pt x="5499" y="4761"/>
                    </a:cubicBezTo>
                    <a:lnTo>
                      <a:pt x="5540" y="4761"/>
                    </a:lnTo>
                    <a:cubicBezTo>
                      <a:pt x="5695" y="4761"/>
                      <a:pt x="5841" y="4730"/>
                      <a:pt x="5976" y="4657"/>
                    </a:cubicBezTo>
                    <a:cubicBezTo>
                      <a:pt x="6059" y="4616"/>
                      <a:pt x="6142" y="4564"/>
                      <a:pt x="6214" y="4502"/>
                    </a:cubicBezTo>
                    <a:cubicBezTo>
                      <a:pt x="6318" y="4419"/>
                      <a:pt x="6401" y="4336"/>
                      <a:pt x="6463" y="4242"/>
                    </a:cubicBezTo>
                    <a:cubicBezTo>
                      <a:pt x="6546" y="4139"/>
                      <a:pt x="6608" y="4014"/>
                      <a:pt x="6650" y="3869"/>
                    </a:cubicBezTo>
                    <a:cubicBezTo>
                      <a:pt x="6691" y="3724"/>
                      <a:pt x="6723" y="3578"/>
                      <a:pt x="6723" y="3433"/>
                    </a:cubicBezTo>
                    <a:cubicBezTo>
                      <a:pt x="6723" y="3412"/>
                      <a:pt x="6723" y="3392"/>
                      <a:pt x="6702" y="3361"/>
                    </a:cubicBezTo>
                    <a:lnTo>
                      <a:pt x="6702" y="3340"/>
                    </a:lnTo>
                    <a:cubicBezTo>
                      <a:pt x="6660" y="3205"/>
                      <a:pt x="6619" y="3070"/>
                      <a:pt x="6567" y="2946"/>
                    </a:cubicBezTo>
                    <a:cubicBezTo>
                      <a:pt x="6515" y="2822"/>
                      <a:pt x="6463" y="2707"/>
                      <a:pt x="6391" y="2573"/>
                    </a:cubicBezTo>
                    <a:cubicBezTo>
                      <a:pt x="6255" y="2324"/>
                      <a:pt x="6089" y="2085"/>
                      <a:pt x="5893" y="1856"/>
                    </a:cubicBezTo>
                    <a:cubicBezTo>
                      <a:pt x="5509" y="1411"/>
                      <a:pt x="5042" y="1017"/>
                      <a:pt x="4503" y="705"/>
                    </a:cubicBezTo>
                    <a:cubicBezTo>
                      <a:pt x="3953" y="383"/>
                      <a:pt x="3392" y="166"/>
                      <a:pt x="2822" y="62"/>
                    </a:cubicBezTo>
                    <a:cubicBezTo>
                      <a:pt x="2594" y="21"/>
                      <a:pt x="2355" y="0"/>
                      <a:pt x="21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17"/>
              <p:cNvSpPr/>
              <p:nvPr/>
            </p:nvSpPr>
            <p:spPr>
              <a:xfrm>
                <a:off x="4191026" y="4027576"/>
                <a:ext cx="422789" cy="305746"/>
              </a:xfrm>
              <a:custGeom>
                <a:rect b="b" l="l" r="r" t="t"/>
                <a:pathLst>
                  <a:path extrusionOk="0" h="4689" w="6484">
                    <a:moveTo>
                      <a:pt x="1961" y="0"/>
                    </a:moveTo>
                    <a:cubicBezTo>
                      <a:pt x="1837" y="10"/>
                      <a:pt x="1691" y="21"/>
                      <a:pt x="1557" y="52"/>
                    </a:cubicBezTo>
                    <a:cubicBezTo>
                      <a:pt x="1412" y="72"/>
                      <a:pt x="1276" y="104"/>
                      <a:pt x="1163" y="145"/>
                    </a:cubicBezTo>
                    <a:cubicBezTo>
                      <a:pt x="1048" y="187"/>
                      <a:pt x="934" y="249"/>
                      <a:pt x="799" y="321"/>
                    </a:cubicBezTo>
                    <a:cubicBezTo>
                      <a:pt x="686" y="394"/>
                      <a:pt x="571" y="477"/>
                      <a:pt x="457" y="570"/>
                    </a:cubicBezTo>
                    <a:cubicBezTo>
                      <a:pt x="343" y="664"/>
                      <a:pt x="250" y="768"/>
                      <a:pt x="177" y="871"/>
                    </a:cubicBezTo>
                    <a:cubicBezTo>
                      <a:pt x="105" y="975"/>
                      <a:pt x="52" y="1100"/>
                      <a:pt x="22" y="1213"/>
                    </a:cubicBezTo>
                    <a:cubicBezTo>
                      <a:pt x="1" y="1328"/>
                      <a:pt x="11" y="1452"/>
                      <a:pt x="52" y="1577"/>
                    </a:cubicBezTo>
                    <a:cubicBezTo>
                      <a:pt x="94" y="1690"/>
                      <a:pt x="167" y="1794"/>
                      <a:pt x="291" y="1909"/>
                    </a:cubicBezTo>
                    <a:cubicBezTo>
                      <a:pt x="416" y="2012"/>
                      <a:pt x="571" y="2105"/>
                      <a:pt x="748" y="2158"/>
                    </a:cubicBezTo>
                    <a:cubicBezTo>
                      <a:pt x="893" y="2209"/>
                      <a:pt x="1048" y="2241"/>
                      <a:pt x="1256" y="2251"/>
                    </a:cubicBezTo>
                    <a:cubicBezTo>
                      <a:pt x="1370" y="2261"/>
                      <a:pt x="1484" y="2261"/>
                      <a:pt x="1578" y="2261"/>
                    </a:cubicBezTo>
                    <a:lnTo>
                      <a:pt x="1795" y="2261"/>
                    </a:lnTo>
                    <a:cubicBezTo>
                      <a:pt x="2013" y="2261"/>
                      <a:pt x="2262" y="2261"/>
                      <a:pt x="2500" y="2324"/>
                    </a:cubicBezTo>
                    <a:cubicBezTo>
                      <a:pt x="2615" y="2354"/>
                      <a:pt x="2708" y="2396"/>
                      <a:pt x="2802" y="2448"/>
                    </a:cubicBezTo>
                    <a:cubicBezTo>
                      <a:pt x="2926" y="2520"/>
                      <a:pt x="3030" y="2624"/>
                      <a:pt x="3102" y="2697"/>
                    </a:cubicBezTo>
                    <a:cubicBezTo>
                      <a:pt x="3247" y="2842"/>
                      <a:pt x="3372" y="2997"/>
                      <a:pt x="3538" y="3184"/>
                    </a:cubicBezTo>
                    <a:lnTo>
                      <a:pt x="3631" y="3299"/>
                    </a:lnTo>
                    <a:lnTo>
                      <a:pt x="3662" y="3340"/>
                    </a:lnTo>
                    <a:lnTo>
                      <a:pt x="4005" y="3744"/>
                    </a:lnTo>
                    <a:cubicBezTo>
                      <a:pt x="4192" y="3952"/>
                      <a:pt x="4347" y="4118"/>
                      <a:pt x="4513" y="4263"/>
                    </a:cubicBezTo>
                    <a:cubicBezTo>
                      <a:pt x="4690" y="4429"/>
                      <a:pt x="4865" y="4553"/>
                      <a:pt x="5052" y="4636"/>
                    </a:cubicBezTo>
                    <a:cubicBezTo>
                      <a:pt x="5084" y="4657"/>
                      <a:pt x="5125" y="4678"/>
                      <a:pt x="5167" y="4689"/>
                    </a:cubicBezTo>
                    <a:cubicBezTo>
                      <a:pt x="4886" y="4533"/>
                      <a:pt x="4658" y="4295"/>
                      <a:pt x="4451" y="4046"/>
                    </a:cubicBezTo>
                    <a:cubicBezTo>
                      <a:pt x="4337" y="3910"/>
                      <a:pt x="4222" y="3765"/>
                      <a:pt x="4119" y="3620"/>
                    </a:cubicBezTo>
                    <a:cubicBezTo>
                      <a:pt x="4005" y="3485"/>
                      <a:pt x="3901" y="3340"/>
                      <a:pt x="3787" y="3205"/>
                    </a:cubicBezTo>
                    <a:cubicBezTo>
                      <a:pt x="3662" y="3039"/>
                      <a:pt x="3538" y="2884"/>
                      <a:pt x="3392" y="2739"/>
                    </a:cubicBezTo>
                    <a:cubicBezTo>
                      <a:pt x="3330" y="2666"/>
                      <a:pt x="3258" y="2603"/>
                      <a:pt x="3196" y="2531"/>
                    </a:cubicBezTo>
                    <a:cubicBezTo>
                      <a:pt x="3134" y="2479"/>
                      <a:pt x="3061" y="2427"/>
                      <a:pt x="2998" y="2375"/>
                    </a:cubicBezTo>
                    <a:cubicBezTo>
                      <a:pt x="2968" y="2354"/>
                      <a:pt x="2936" y="2344"/>
                      <a:pt x="2895" y="2324"/>
                    </a:cubicBezTo>
                    <a:lnTo>
                      <a:pt x="2832" y="2292"/>
                    </a:lnTo>
                    <a:cubicBezTo>
                      <a:pt x="2687" y="2241"/>
                      <a:pt x="2532" y="2199"/>
                      <a:pt x="2376" y="2168"/>
                    </a:cubicBezTo>
                    <a:cubicBezTo>
                      <a:pt x="2210" y="2147"/>
                      <a:pt x="2055" y="2126"/>
                      <a:pt x="1889" y="2105"/>
                    </a:cubicBezTo>
                    <a:lnTo>
                      <a:pt x="1899" y="2105"/>
                    </a:lnTo>
                    <a:cubicBezTo>
                      <a:pt x="1608" y="2075"/>
                      <a:pt x="1329" y="2064"/>
                      <a:pt x="1048" y="2012"/>
                    </a:cubicBezTo>
                    <a:cubicBezTo>
                      <a:pt x="914" y="1981"/>
                      <a:pt x="778" y="1950"/>
                      <a:pt x="644" y="1888"/>
                    </a:cubicBezTo>
                    <a:cubicBezTo>
                      <a:pt x="592" y="1867"/>
                      <a:pt x="540" y="1836"/>
                      <a:pt x="488" y="1794"/>
                    </a:cubicBezTo>
                    <a:cubicBezTo>
                      <a:pt x="467" y="1784"/>
                      <a:pt x="447" y="1773"/>
                      <a:pt x="437" y="1753"/>
                    </a:cubicBezTo>
                    <a:cubicBezTo>
                      <a:pt x="416" y="1743"/>
                      <a:pt x="405" y="1732"/>
                      <a:pt x="395" y="1722"/>
                    </a:cubicBezTo>
                    <a:cubicBezTo>
                      <a:pt x="343" y="1649"/>
                      <a:pt x="301" y="1577"/>
                      <a:pt x="271" y="1494"/>
                    </a:cubicBezTo>
                    <a:cubicBezTo>
                      <a:pt x="260" y="1483"/>
                      <a:pt x="260" y="1462"/>
                      <a:pt x="250" y="1452"/>
                    </a:cubicBezTo>
                    <a:cubicBezTo>
                      <a:pt x="239" y="1432"/>
                      <a:pt x="229" y="1400"/>
                      <a:pt x="218" y="1379"/>
                    </a:cubicBezTo>
                    <a:cubicBezTo>
                      <a:pt x="218" y="1338"/>
                      <a:pt x="208" y="1307"/>
                      <a:pt x="208" y="1276"/>
                    </a:cubicBezTo>
                    <a:lnTo>
                      <a:pt x="208" y="1245"/>
                    </a:lnTo>
                    <a:lnTo>
                      <a:pt x="208" y="1224"/>
                    </a:lnTo>
                    <a:cubicBezTo>
                      <a:pt x="208" y="1183"/>
                      <a:pt x="218" y="1141"/>
                      <a:pt x="229" y="1100"/>
                    </a:cubicBezTo>
                    <a:cubicBezTo>
                      <a:pt x="239" y="1079"/>
                      <a:pt x="250" y="1068"/>
                      <a:pt x="260" y="1047"/>
                    </a:cubicBezTo>
                    <a:cubicBezTo>
                      <a:pt x="260" y="1037"/>
                      <a:pt x="271" y="1027"/>
                      <a:pt x="281" y="1027"/>
                    </a:cubicBezTo>
                    <a:cubicBezTo>
                      <a:pt x="291" y="996"/>
                      <a:pt x="312" y="964"/>
                      <a:pt x="322" y="934"/>
                    </a:cubicBezTo>
                    <a:cubicBezTo>
                      <a:pt x="354" y="881"/>
                      <a:pt x="395" y="840"/>
                      <a:pt x="426" y="788"/>
                    </a:cubicBezTo>
                    <a:cubicBezTo>
                      <a:pt x="467" y="736"/>
                      <a:pt x="509" y="695"/>
                      <a:pt x="550" y="643"/>
                    </a:cubicBezTo>
                    <a:cubicBezTo>
                      <a:pt x="654" y="549"/>
                      <a:pt x="758" y="466"/>
                      <a:pt x="872" y="394"/>
                    </a:cubicBezTo>
                    <a:cubicBezTo>
                      <a:pt x="997" y="332"/>
                      <a:pt x="1121" y="280"/>
                      <a:pt x="1246" y="238"/>
                    </a:cubicBezTo>
                    <a:cubicBezTo>
                      <a:pt x="1380" y="197"/>
                      <a:pt x="1515" y="176"/>
                      <a:pt x="1650" y="155"/>
                    </a:cubicBezTo>
                    <a:cubicBezTo>
                      <a:pt x="1754" y="145"/>
                      <a:pt x="1847" y="145"/>
                      <a:pt x="1940" y="145"/>
                    </a:cubicBezTo>
                    <a:cubicBezTo>
                      <a:pt x="2138" y="145"/>
                      <a:pt x="2334" y="166"/>
                      <a:pt x="2521" y="197"/>
                    </a:cubicBezTo>
                    <a:cubicBezTo>
                      <a:pt x="2812" y="238"/>
                      <a:pt x="3081" y="311"/>
                      <a:pt x="3351" y="404"/>
                    </a:cubicBezTo>
                    <a:cubicBezTo>
                      <a:pt x="3475" y="456"/>
                      <a:pt x="3600" y="498"/>
                      <a:pt x="3724" y="549"/>
                    </a:cubicBezTo>
                    <a:cubicBezTo>
                      <a:pt x="3860" y="612"/>
                      <a:pt x="3994" y="674"/>
                      <a:pt x="4129" y="747"/>
                    </a:cubicBezTo>
                    <a:cubicBezTo>
                      <a:pt x="4420" y="892"/>
                      <a:pt x="4699" y="1058"/>
                      <a:pt x="4969" y="1245"/>
                    </a:cubicBezTo>
                    <a:cubicBezTo>
                      <a:pt x="5250" y="1442"/>
                      <a:pt x="5519" y="1649"/>
                      <a:pt x="5758" y="1888"/>
                    </a:cubicBezTo>
                    <a:cubicBezTo>
                      <a:pt x="5997" y="2116"/>
                      <a:pt x="6225" y="2365"/>
                      <a:pt x="6411" y="2635"/>
                    </a:cubicBezTo>
                    <a:cubicBezTo>
                      <a:pt x="6432" y="2676"/>
                      <a:pt x="6453" y="2707"/>
                      <a:pt x="6484" y="2749"/>
                    </a:cubicBezTo>
                    <a:cubicBezTo>
                      <a:pt x="6453" y="2686"/>
                      <a:pt x="6421" y="2635"/>
                      <a:pt x="6391" y="2573"/>
                    </a:cubicBezTo>
                    <a:cubicBezTo>
                      <a:pt x="6255" y="2324"/>
                      <a:pt x="6089" y="2085"/>
                      <a:pt x="5893" y="1856"/>
                    </a:cubicBezTo>
                    <a:cubicBezTo>
                      <a:pt x="5509" y="1411"/>
                      <a:pt x="5042" y="1017"/>
                      <a:pt x="4503" y="705"/>
                    </a:cubicBezTo>
                    <a:cubicBezTo>
                      <a:pt x="3963" y="383"/>
                      <a:pt x="3392" y="166"/>
                      <a:pt x="2822" y="62"/>
                    </a:cubicBezTo>
                    <a:cubicBezTo>
                      <a:pt x="2594" y="21"/>
                      <a:pt x="2355" y="0"/>
                      <a:pt x="21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17"/>
              <p:cNvSpPr/>
              <p:nvPr/>
            </p:nvSpPr>
            <p:spPr>
              <a:xfrm>
                <a:off x="4200546" y="4116843"/>
                <a:ext cx="96112" cy="21844"/>
              </a:xfrm>
              <a:custGeom>
                <a:rect b="b" l="l" r="r" t="t"/>
                <a:pathLst>
                  <a:path extrusionOk="0" h="335" w="1474">
                    <a:moveTo>
                      <a:pt x="944" y="0"/>
                    </a:moveTo>
                    <a:cubicBezTo>
                      <a:pt x="881" y="0"/>
                      <a:pt x="809" y="0"/>
                      <a:pt x="747" y="10"/>
                    </a:cubicBezTo>
                    <a:cubicBezTo>
                      <a:pt x="695" y="10"/>
                      <a:pt x="643" y="21"/>
                      <a:pt x="591" y="31"/>
                    </a:cubicBezTo>
                    <a:lnTo>
                      <a:pt x="404" y="63"/>
                    </a:lnTo>
                    <a:cubicBezTo>
                      <a:pt x="280" y="93"/>
                      <a:pt x="155" y="135"/>
                      <a:pt x="52" y="187"/>
                    </a:cubicBezTo>
                    <a:cubicBezTo>
                      <a:pt x="21" y="208"/>
                      <a:pt x="0" y="249"/>
                      <a:pt x="10" y="280"/>
                    </a:cubicBezTo>
                    <a:cubicBezTo>
                      <a:pt x="19" y="307"/>
                      <a:pt x="60" y="334"/>
                      <a:pt x="97" y="334"/>
                    </a:cubicBezTo>
                    <a:cubicBezTo>
                      <a:pt x="103" y="334"/>
                      <a:pt x="108" y="334"/>
                      <a:pt x="114" y="332"/>
                    </a:cubicBezTo>
                    <a:cubicBezTo>
                      <a:pt x="166" y="311"/>
                      <a:pt x="228" y="291"/>
                      <a:pt x="291" y="259"/>
                    </a:cubicBezTo>
                    <a:cubicBezTo>
                      <a:pt x="342" y="238"/>
                      <a:pt x="404" y="218"/>
                      <a:pt x="467" y="197"/>
                    </a:cubicBezTo>
                    <a:cubicBezTo>
                      <a:pt x="529" y="176"/>
                      <a:pt x="591" y="166"/>
                      <a:pt x="653" y="146"/>
                    </a:cubicBezTo>
                    <a:cubicBezTo>
                      <a:pt x="715" y="125"/>
                      <a:pt x="788" y="114"/>
                      <a:pt x="851" y="104"/>
                    </a:cubicBezTo>
                    <a:cubicBezTo>
                      <a:pt x="939" y="96"/>
                      <a:pt x="1027" y="89"/>
                      <a:pt x="1116" y="89"/>
                    </a:cubicBezTo>
                    <a:cubicBezTo>
                      <a:pt x="1152" y="89"/>
                      <a:pt x="1188" y="90"/>
                      <a:pt x="1224" y="93"/>
                    </a:cubicBezTo>
                    <a:cubicBezTo>
                      <a:pt x="1286" y="104"/>
                      <a:pt x="1359" y="114"/>
                      <a:pt x="1432" y="135"/>
                    </a:cubicBezTo>
                    <a:cubicBezTo>
                      <a:pt x="1437" y="138"/>
                      <a:pt x="1442" y="139"/>
                      <a:pt x="1446" y="139"/>
                    </a:cubicBezTo>
                    <a:cubicBezTo>
                      <a:pt x="1458" y="139"/>
                      <a:pt x="1465" y="129"/>
                      <a:pt x="1473" y="114"/>
                    </a:cubicBezTo>
                    <a:cubicBezTo>
                      <a:pt x="1473" y="93"/>
                      <a:pt x="1462" y="83"/>
                      <a:pt x="1452" y="73"/>
                    </a:cubicBezTo>
                    <a:cubicBezTo>
                      <a:pt x="1338" y="42"/>
                      <a:pt x="1224" y="21"/>
                      <a:pt x="1110" y="10"/>
                    </a:cubicBezTo>
                    <a:cubicBezTo>
                      <a:pt x="1047" y="0"/>
                      <a:pt x="996" y="0"/>
                      <a:pt x="944"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7"/>
              <p:cNvSpPr/>
              <p:nvPr/>
            </p:nvSpPr>
            <p:spPr>
              <a:xfrm>
                <a:off x="4195134" y="4077589"/>
                <a:ext cx="97416" cy="27386"/>
              </a:xfrm>
              <a:custGeom>
                <a:rect b="b" l="l" r="r" t="t"/>
                <a:pathLst>
                  <a:path extrusionOk="0" h="420" w="1494">
                    <a:moveTo>
                      <a:pt x="1130" y="1"/>
                    </a:moveTo>
                    <a:cubicBezTo>
                      <a:pt x="1006" y="1"/>
                      <a:pt x="871" y="11"/>
                      <a:pt x="747" y="42"/>
                    </a:cubicBezTo>
                    <a:cubicBezTo>
                      <a:pt x="612" y="63"/>
                      <a:pt x="477" y="84"/>
                      <a:pt x="353" y="135"/>
                    </a:cubicBezTo>
                    <a:cubicBezTo>
                      <a:pt x="238" y="167"/>
                      <a:pt x="135" y="218"/>
                      <a:pt x="42" y="291"/>
                    </a:cubicBezTo>
                    <a:cubicBezTo>
                      <a:pt x="21" y="301"/>
                      <a:pt x="10" y="312"/>
                      <a:pt x="0" y="333"/>
                    </a:cubicBezTo>
                    <a:cubicBezTo>
                      <a:pt x="0" y="353"/>
                      <a:pt x="0" y="363"/>
                      <a:pt x="10" y="384"/>
                    </a:cubicBezTo>
                    <a:cubicBezTo>
                      <a:pt x="21" y="405"/>
                      <a:pt x="42" y="416"/>
                      <a:pt x="62" y="416"/>
                    </a:cubicBezTo>
                    <a:cubicBezTo>
                      <a:pt x="65" y="418"/>
                      <a:pt x="69" y="420"/>
                      <a:pt x="74" y="420"/>
                    </a:cubicBezTo>
                    <a:cubicBezTo>
                      <a:pt x="84" y="420"/>
                      <a:pt x="99" y="412"/>
                      <a:pt x="114" y="405"/>
                    </a:cubicBezTo>
                    <a:cubicBezTo>
                      <a:pt x="182" y="357"/>
                      <a:pt x="268" y="308"/>
                      <a:pt x="355" y="268"/>
                    </a:cubicBezTo>
                    <a:lnTo>
                      <a:pt x="355" y="268"/>
                    </a:lnTo>
                    <a:cubicBezTo>
                      <a:pt x="354" y="269"/>
                      <a:pt x="354" y="269"/>
                      <a:pt x="353" y="270"/>
                    </a:cubicBezTo>
                    <a:cubicBezTo>
                      <a:pt x="446" y="229"/>
                      <a:pt x="529" y="197"/>
                      <a:pt x="623" y="167"/>
                    </a:cubicBezTo>
                    <a:cubicBezTo>
                      <a:pt x="715" y="135"/>
                      <a:pt x="819" y="125"/>
                      <a:pt x="923" y="104"/>
                    </a:cubicBezTo>
                    <a:lnTo>
                      <a:pt x="913" y="104"/>
                    </a:lnTo>
                    <a:cubicBezTo>
                      <a:pt x="1019" y="89"/>
                      <a:pt x="1130" y="79"/>
                      <a:pt x="1239" y="79"/>
                    </a:cubicBezTo>
                    <a:cubicBezTo>
                      <a:pt x="1280" y="79"/>
                      <a:pt x="1319" y="81"/>
                      <a:pt x="1359" y="84"/>
                    </a:cubicBezTo>
                    <a:cubicBezTo>
                      <a:pt x="1390" y="94"/>
                      <a:pt x="1411" y="94"/>
                      <a:pt x="1442" y="104"/>
                    </a:cubicBezTo>
                    <a:cubicBezTo>
                      <a:pt x="1462" y="104"/>
                      <a:pt x="1483" y="94"/>
                      <a:pt x="1483" y="73"/>
                    </a:cubicBezTo>
                    <a:cubicBezTo>
                      <a:pt x="1494" y="52"/>
                      <a:pt x="1473" y="31"/>
                      <a:pt x="1462" y="31"/>
                    </a:cubicBezTo>
                    <a:cubicBezTo>
                      <a:pt x="1349" y="11"/>
                      <a:pt x="1245" y="1"/>
                      <a:pt x="1130"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17"/>
              <p:cNvSpPr/>
              <p:nvPr/>
            </p:nvSpPr>
            <p:spPr>
              <a:xfrm>
                <a:off x="4439265" y="3861170"/>
                <a:ext cx="56207" cy="39253"/>
              </a:xfrm>
              <a:custGeom>
                <a:rect b="b" l="l" r="r" t="t"/>
                <a:pathLst>
                  <a:path extrusionOk="0" h="602" w="862">
                    <a:moveTo>
                      <a:pt x="291" y="0"/>
                    </a:moveTo>
                    <a:cubicBezTo>
                      <a:pt x="249" y="0"/>
                      <a:pt x="219" y="0"/>
                      <a:pt x="187" y="10"/>
                    </a:cubicBezTo>
                    <a:cubicBezTo>
                      <a:pt x="136" y="21"/>
                      <a:pt x="94" y="42"/>
                      <a:pt x="53" y="63"/>
                    </a:cubicBezTo>
                    <a:cubicBezTo>
                      <a:pt x="32" y="93"/>
                      <a:pt x="11" y="114"/>
                      <a:pt x="11" y="155"/>
                    </a:cubicBezTo>
                    <a:cubicBezTo>
                      <a:pt x="0" y="187"/>
                      <a:pt x="11" y="228"/>
                      <a:pt x="21" y="259"/>
                    </a:cubicBezTo>
                    <a:cubicBezTo>
                      <a:pt x="42" y="301"/>
                      <a:pt x="73" y="342"/>
                      <a:pt x="104" y="394"/>
                    </a:cubicBezTo>
                    <a:cubicBezTo>
                      <a:pt x="166" y="457"/>
                      <a:pt x="219" y="519"/>
                      <a:pt x="281" y="570"/>
                    </a:cubicBezTo>
                    <a:cubicBezTo>
                      <a:pt x="281" y="570"/>
                      <a:pt x="291" y="581"/>
                      <a:pt x="302" y="581"/>
                    </a:cubicBezTo>
                    <a:cubicBezTo>
                      <a:pt x="302" y="591"/>
                      <a:pt x="322" y="602"/>
                      <a:pt x="332" y="602"/>
                    </a:cubicBezTo>
                    <a:lnTo>
                      <a:pt x="447" y="602"/>
                    </a:lnTo>
                    <a:cubicBezTo>
                      <a:pt x="478" y="591"/>
                      <a:pt x="519" y="591"/>
                      <a:pt x="561" y="581"/>
                    </a:cubicBezTo>
                    <a:cubicBezTo>
                      <a:pt x="613" y="570"/>
                      <a:pt x="675" y="550"/>
                      <a:pt x="727" y="519"/>
                    </a:cubicBezTo>
                    <a:cubicBezTo>
                      <a:pt x="758" y="498"/>
                      <a:pt x="789" y="477"/>
                      <a:pt x="800" y="457"/>
                    </a:cubicBezTo>
                    <a:cubicBezTo>
                      <a:pt x="820" y="436"/>
                      <a:pt x="841" y="404"/>
                      <a:pt x="851" y="374"/>
                    </a:cubicBezTo>
                    <a:cubicBezTo>
                      <a:pt x="851" y="363"/>
                      <a:pt x="851" y="353"/>
                      <a:pt x="862" y="332"/>
                    </a:cubicBezTo>
                    <a:lnTo>
                      <a:pt x="862" y="311"/>
                    </a:lnTo>
                    <a:cubicBezTo>
                      <a:pt x="851" y="280"/>
                      <a:pt x="841" y="249"/>
                      <a:pt x="830" y="228"/>
                    </a:cubicBezTo>
                    <a:cubicBezTo>
                      <a:pt x="810" y="187"/>
                      <a:pt x="768" y="155"/>
                      <a:pt x="717" y="114"/>
                    </a:cubicBezTo>
                    <a:cubicBezTo>
                      <a:pt x="654" y="83"/>
                      <a:pt x="592" y="52"/>
                      <a:pt x="551" y="42"/>
                    </a:cubicBezTo>
                    <a:cubicBezTo>
                      <a:pt x="488" y="21"/>
                      <a:pt x="426" y="1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17"/>
              <p:cNvSpPr/>
              <p:nvPr/>
            </p:nvSpPr>
            <p:spPr>
              <a:xfrm>
                <a:off x="4423746" y="3890904"/>
                <a:ext cx="41275" cy="37232"/>
              </a:xfrm>
              <a:custGeom>
                <a:rect b="b" l="l" r="r" t="t"/>
                <a:pathLst>
                  <a:path extrusionOk="0" h="571" w="633">
                    <a:moveTo>
                      <a:pt x="602" y="1"/>
                    </a:moveTo>
                    <a:cubicBezTo>
                      <a:pt x="581" y="1"/>
                      <a:pt x="570" y="11"/>
                      <a:pt x="560" y="31"/>
                    </a:cubicBezTo>
                    <a:cubicBezTo>
                      <a:pt x="550" y="94"/>
                      <a:pt x="529" y="167"/>
                      <a:pt x="498" y="229"/>
                    </a:cubicBezTo>
                    <a:cubicBezTo>
                      <a:pt x="477" y="291"/>
                      <a:pt x="446" y="343"/>
                      <a:pt x="404" y="395"/>
                    </a:cubicBezTo>
                    <a:cubicBezTo>
                      <a:pt x="394" y="405"/>
                      <a:pt x="394" y="416"/>
                      <a:pt x="384" y="426"/>
                    </a:cubicBezTo>
                    <a:lnTo>
                      <a:pt x="342" y="467"/>
                    </a:lnTo>
                    <a:cubicBezTo>
                      <a:pt x="332" y="467"/>
                      <a:pt x="321" y="478"/>
                      <a:pt x="301" y="488"/>
                    </a:cubicBezTo>
                    <a:cubicBezTo>
                      <a:pt x="280" y="488"/>
                      <a:pt x="270" y="499"/>
                      <a:pt x="249" y="499"/>
                    </a:cubicBezTo>
                    <a:lnTo>
                      <a:pt x="176" y="499"/>
                    </a:lnTo>
                    <a:cubicBezTo>
                      <a:pt x="166" y="488"/>
                      <a:pt x="166" y="488"/>
                      <a:pt x="155" y="488"/>
                    </a:cubicBezTo>
                    <a:cubicBezTo>
                      <a:pt x="145" y="478"/>
                      <a:pt x="135" y="478"/>
                      <a:pt x="125" y="467"/>
                    </a:cubicBezTo>
                    <a:lnTo>
                      <a:pt x="104" y="446"/>
                    </a:lnTo>
                    <a:cubicBezTo>
                      <a:pt x="93" y="436"/>
                      <a:pt x="93" y="426"/>
                      <a:pt x="83" y="416"/>
                    </a:cubicBezTo>
                    <a:lnTo>
                      <a:pt x="83" y="426"/>
                    </a:lnTo>
                    <a:cubicBezTo>
                      <a:pt x="83" y="416"/>
                      <a:pt x="83" y="405"/>
                      <a:pt x="72" y="395"/>
                    </a:cubicBezTo>
                    <a:lnTo>
                      <a:pt x="72" y="374"/>
                    </a:lnTo>
                    <a:lnTo>
                      <a:pt x="72" y="343"/>
                    </a:lnTo>
                    <a:lnTo>
                      <a:pt x="72" y="322"/>
                    </a:lnTo>
                    <a:lnTo>
                      <a:pt x="72" y="291"/>
                    </a:lnTo>
                    <a:cubicBezTo>
                      <a:pt x="83" y="270"/>
                      <a:pt x="83" y="260"/>
                      <a:pt x="93" y="239"/>
                    </a:cubicBezTo>
                    <a:cubicBezTo>
                      <a:pt x="93" y="229"/>
                      <a:pt x="104" y="218"/>
                      <a:pt x="104" y="208"/>
                    </a:cubicBezTo>
                    <a:cubicBezTo>
                      <a:pt x="114" y="197"/>
                      <a:pt x="104" y="177"/>
                      <a:pt x="93" y="167"/>
                    </a:cubicBezTo>
                    <a:cubicBezTo>
                      <a:pt x="84" y="162"/>
                      <a:pt x="76" y="160"/>
                      <a:pt x="69" y="160"/>
                    </a:cubicBezTo>
                    <a:cubicBezTo>
                      <a:pt x="59" y="160"/>
                      <a:pt x="52" y="165"/>
                      <a:pt x="52" y="177"/>
                    </a:cubicBezTo>
                    <a:cubicBezTo>
                      <a:pt x="31" y="197"/>
                      <a:pt x="21" y="229"/>
                      <a:pt x="10" y="250"/>
                    </a:cubicBezTo>
                    <a:cubicBezTo>
                      <a:pt x="10" y="280"/>
                      <a:pt x="10" y="301"/>
                      <a:pt x="0" y="333"/>
                    </a:cubicBezTo>
                    <a:cubicBezTo>
                      <a:pt x="0" y="353"/>
                      <a:pt x="10" y="374"/>
                      <a:pt x="10" y="395"/>
                    </a:cubicBezTo>
                    <a:cubicBezTo>
                      <a:pt x="10" y="426"/>
                      <a:pt x="31" y="446"/>
                      <a:pt x="42" y="467"/>
                    </a:cubicBezTo>
                    <a:cubicBezTo>
                      <a:pt x="52" y="488"/>
                      <a:pt x="62" y="509"/>
                      <a:pt x="83" y="519"/>
                    </a:cubicBezTo>
                    <a:cubicBezTo>
                      <a:pt x="104" y="540"/>
                      <a:pt x="125" y="550"/>
                      <a:pt x="145" y="550"/>
                    </a:cubicBezTo>
                    <a:cubicBezTo>
                      <a:pt x="166" y="561"/>
                      <a:pt x="197" y="561"/>
                      <a:pt x="218" y="571"/>
                    </a:cubicBezTo>
                    <a:cubicBezTo>
                      <a:pt x="228" y="571"/>
                      <a:pt x="249" y="561"/>
                      <a:pt x="259" y="561"/>
                    </a:cubicBezTo>
                    <a:cubicBezTo>
                      <a:pt x="280" y="561"/>
                      <a:pt x="291" y="561"/>
                      <a:pt x="311" y="550"/>
                    </a:cubicBezTo>
                    <a:cubicBezTo>
                      <a:pt x="332" y="550"/>
                      <a:pt x="353" y="540"/>
                      <a:pt x="363" y="529"/>
                    </a:cubicBezTo>
                    <a:cubicBezTo>
                      <a:pt x="384" y="519"/>
                      <a:pt x="404" y="499"/>
                      <a:pt x="415" y="488"/>
                    </a:cubicBezTo>
                    <a:cubicBezTo>
                      <a:pt x="436" y="467"/>
                      <a:pt x="446" y="446"/>
                      <a:pt x="467" y="436"/>
                    </a:cubicBezTo>
                    <a:cubicBezTo>
                      <a:pt x="477" y="405"/>
                      <a:pt x="498" y="374"/>
                      <a:pt x="519" y="353"/>
                    </a:cubicBezTo>
                    <a:cubicBezTo>
                      <a:pt x="540" y="301"/>
                      <a:pt x="560" y="250"/>
                      <a:pt x="581" y="187"/>
                    </a:cubicBezTo>
                    <a:cubicBezTo>
                      <a:pt x="602" y="146"/>
                      <a:pt x="612" y="94"/>
                      <a:pt x="633" y="42"/>
                    </a:cubicBezTo>
                    <a:cubicBezTo>
                      <a:pt x="633" y="21"/>
                      <a:pt x="623" y="11"/>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7"/>
              <p:cNvSpPr/>
              <p:nvPr/>
            </p:nvSpPr>
            <p:spPr>
              <a:xfrm>
                <a:off x="4453480" y="3892273"/>
                <a:ext cx="35928" cy="47404"/>
              </a:xfrm>
              <a:custGeom>
                <a:rect b="b" l="l" r="r" t="t"/>
                <a:pathLst>
                  <a:path extrusionOk="0" h="727" w="551">
                    <a:moveTo>
                      <a:pt x="146" y="0"/>
                    </a:moveTo>
                    <a:cubicBezTo>
                      <a:pt x="135" y="10"/>
                      <a:pt x="125" y="10"/>
                      <a:pt x="125" y="21"/>
                    </a:cubicBezTo>
                    <a:cubicBezTo>
                      <a:pt x="104" y="73"/>
                      <a:pt x="94" y="114"/>
                      <a:pt x="73" y="156"/>
                    </a:cubicBezTo>
                    <a:cubicBezTo>
                      <a:pt x="52" y="218"/>
                      <a:pt x="31" y="270"/>
                      <a:pt x="21" y="332"/>
                    </a:cubicBezTo>
                    <a:cubicBezTo>
                      <a:pt x="1" y="425"/>
                      <a:pt x="1" y="529"/>
                      <a:pt x="63" y="612"/>
                    </a:cubicBezTo>
                    <a:lnTo>
                      <a:pt x="114" y="664"/>
                    </a:lnTo>
                    <a:cubicBezTo>
                      <a:pt x="135" y="674"/>
                      <a:pt x="167" y="695"/>
                      <a:pt x="187" y="706"/>
                    </a:cubicBezTo>
                    <a:cubicBezTo>
                      <a:pt x="208" y="716"/>
                      <a:pt x="239" y="727"/>
                      <a:pt x="260" y="727"/>
                    </a:cubicBezTo>
                    <a:lnTo>
                      <a:pt x="312" y="727"/>
                    </a:lnTo>
                    <a:cubicBezTo>
                      <a:pt x="322" y="716"/>
                      <a:pt x="343" y="716"/>
                      <a:pt x="353" y="716"/>
                    </a:cubicBezTo>
                    <a:lnTo>
                      <a:pt x="416" y="685"/>
                    </a:lnTo>
                    <a:cubicBezTo>
                      <a:pt x="436" y="674"/>
                      <a:pt x="446" y="654"/>
                      <a:pt x="467" y="633"/>
                    </a:cubicBezTo>
                    <a:cubicBezTo>
                      <a:pt x="509" y="591"/>
                      <a:pt x="529" y="529"/>
                      <a:pt x="550" y="478"/>
                    </a:cubicBezTo>
                    <a:cubicBezTo>
                      <a:pt x="550" y="457"/>
                      <a:pt x="540" y="446"/>
                      <a:pt x="529" y="436"/>
                    </a:cubicBezTo>
                    <a:cubicBezTo>
                      <a:pt x="509" y="436"/>
                      <a:pt x="488" y="446"/>
                      <a:pt x="488" y="457"/>
                    </a:cubicBezTo>
                    <a:cubicBezTo>
                      <a:pt x="478" y="478"/>
                      <a:pt x="478" y="488"/>
                      <a:pt x="467" y="508"/>
                    </a:cubicBezTo>
                    <a:cubicBezTo>
                      <a:pt x="467" y="519"/>
                      <a:pt x="457" y="529"/>
                      <a:pt x="457" y="540"/>
                    </a:cubicBezTo>
                    <a:cubicBezTo>
                      <a:pt x="446" y="550"/>
                      <a:pt x="436" y="571"/>
                      <a:pt x="426" y="581"/>
                    </a:cubicBezTo>
                    <a:lnTo>
                      <a:pt x="405" y="602"/>
                    </a:lnTo>
                    <a:cubicBezTo>
                      <a:pt x="405" y="612"/>
                      <a:pt x="395" y="612"/>
                      <a:pt x="384" y="623"/>
                    </a:cubicBezTo>
                    <a:lnTo>
                      <a:pt x="395" y="612"/>
                    </a:lnTo>
                    <a:lnTo>
                      <a:pt x="395" y="612"/>
                    </a:lnTo>
                    <a:cubicBezTo>
                      <a:pt x="384" y="623"/>
                      <a:pt x="374" y="633"/>
                      <a:pt x="363" y="633"/>
                    </a:cubicBezTo>
                    <a:cubicBezTo>
                      <a:pt x="363" y="644"/>
                      <a:pt x="353" y="644"/>
                      <a:pt x="343" y="644"/>
                    </a:cubicBezTo>
                    <a:cubicBezTo>
                      <a:pt x="333" y="654"/>
                      <a:pt x="322" y="654"/>
                      <a:pt x="301" y="654"/>
                    </a:cubicBezTo>
                    <a:lnTo>
                      <a:pt x="239" y="654"/>
                    </a:lnTo>
                    <a:cubicBezTo>
                      <a:pt x="229" y="644"/>
                      <a:pt x="218" y="644"/>
                      <a:pt x="208" y="644"/>
                    </a:cubicBezTo>
                    <a:lnTo>
                      <a:pt x="218" y="644"/>
                    </a:lnTo>
                    <a:cubicBezTo>
                      <a:pt x="197" y="633"/>
                      <a:pt x="187" y="633"/>
                      <a:pt x="177" y="623"/>
                    </a:cubicBezTo>
                    <a:cubicBezTo>
                      <a:pt x="167" y="623"/>
                      <a:pt x="156" y="612"/>
                      <a:pt x="156" y="612"/>
                    </a:cubicBezTo>
                    <a:lnTo>
                      <a:pt x="135" y="591"/>
                    </a:lnTo>
                    <a:lnTo>
                      <a:pt x="114" y="571"/>
                    </a:lnTo>
                    <a:cubicBezTo>
                      <a:pt x="114" y="561"/>
                      <a:pt x="104" y="561"/>
                      <a:pt x="104" y="550"/>
                    </a:cubicBezTo>
                    <a:cubicBezTo>
                      <a:pt x="94" y="540"/>
                      <a:pt x="94" y="529"/>
                      <a:pt x="94" y="529"/>
                    </a:cubicBezTo>
                    <a:cubicBezTo>
                      <a:pt x="84" y="508"/>
                      <a:pt x="84" y="498"/>
                      <a:pt x="73" y="478"/>
                    </a:cubicBezTo>
                    <a:lnTo>
                      <a:pt x="73" y="436"/>
                    </a:lnTo>
                    <a:cubicBezTo>
                      <a:pt x="73" y="415"/>
                      <a:pt x="73" y="395"/>
                      <a:pt x="84" y="384"/>
                    </a:cubicBezTo>
                    <a:lnTo>
                      <a:pt x="84" y="374"/>
                    </a:lnTo>
                    <a:cubicBezTo>
                      <a:pt x="94" y="259"/>
                      <a:pt x="146" y="146"/>
                      <a:pt x="187" y="42"/>
                    </a:cubicBezTo>
                    <a:lnTo>
                      <a:pt x="187" y="10"/>
                    </a:lnTo>
                    <a:cubicBezTo>
                      <a:pt x="177" y="10"/>
                      <a:pt x="177" y="0"/>
                      <a:pt x="16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17"/>
              <p:cNvSpPr/>
              <p:nvPr/>
            </p:nvSpPr>
            <p:spPr>
              <a:xfrm>
                <a:off x="4339174" y="3802811"/>
                <a:ext cx="56207" cy="66640"/>
              </a:xfrm>
              <a:custGeom>
                <a:rect b="b" l="l" r="r" t="t"/>
                <a:pathLst>
                  <a:path extrusionOk="0" h="1022" w="862">
                    <a:moveTo>
                      <a:pt x="594" y="1"/>
                    </a:moveTo>
                    <a:cubicBezTo>
                      <a:pt x="442" y="1"/>
                      <a:pt x="263" y="137"/>
                      <a:pt x="145" y="356"/>
                    </a:cubicBezTo>
                    <a:cubicBezTo>
                      <a:pt x="0" y="626"/>
                      <a:pt x="21" y="916"/>
                      <a:pt x="177" y="999"/>
                    </a:cubicBezTo>
                    <a:cubicBezTo>
                      <a:pt x="207" y="1014"/>
                      <a:pt x="240" y="1021"/>
                      <a:pt x="274" y="1021"/>
                    </a:cubicBezTo>
                    <a:cubicBezTo>
                      <a:pt x="427" y="1021"/>
                      <a:pt x="608" y="879"/>
                      <a:pt x="726" y="667"/>
                    </a:cubicBezTo>
                    <a:cubicBezTo>
                      <a:pt x="862" y="397"/>
                      <a:pt x="851" y="107"/>
                      <a:pt x="696" y="24"/>
                    </a:cubicBezTo>
                    <a:cubicBezTo>
                      <a:pt x="664" y="8"/>
                      <a:pt x="630" y="1"/>
                      <a:pt x="59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17"/>
              <p:cNvSpPr/>
              <p:nvPr/>
            </p:nvSpPr>
            <p:spPr>
              <a:xfrm>
                <a:off x="4571176" y="3889144"/>
                <a:ext cx="59597" cy="70552"/>
              </a:xfrm>
              <a:custGeom>
                <a:rect b="b" l="l" r="r" t="t"/>
                <a:pathLst>
                  <a:path extrusionOk="0" h="1082" w="914">
                    <a:moveTo>
                      <a:pt x="619" y="0"/>
                    </a:moveTo>
                    <a:cubicBezTo>
                      <a:pt x="463" y="0"/>
                      <a:pt x="270" y="147"/>
                      <a:pt x="146" y="380"/>
                    </a:cubicBezTo>
                    <a:cubicBezTo>
                      <a:pt x="1" y="660"/>
                      <a:pt x="11" y="971"/>
                      <a:pt x="187" y="1054"/>
                    </a:cubicBezTo>
                    <a:cubicBezTo>
                      <a:pt x="220" y="1073"/>
                      <a:pt x="256" y="1081"/>
                      <a:pt x="294" y="1081"/>
                    </a:cubicBezTo>
                    <a:cubicBezTo>
                      <a:pt x="451" y="1081"/>
                      <a:pt x="643" y="935"/>
                      <a:pt x="768" y="702"/>
                    </a:cubicBezTo>
                    <a:cubicBezTo>
                      <a:pt x="913" y="422"/>
                      <a:pt x="903" y="111"/>
                      <a:pt x="727" y="28"/>
                    </a:cubicBezTo>
                    <a:cubicBezTo>
                      <a:pt x="694" y="9"/>
                      <a:pt x="658" y="0"/>
                      <a:pt x="61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7"/>
              <p:cNvSpPr/>
              <p:nvPr/>
            </p:nvSpPr>
            <p:spPr>
              <a:xfrm>
                <a:off x="4632078" y="3763752"/>
                <a:ext cx="70356" cy="58880"/>
              </a:xfrm>
              <a:custGeom>
                <a:rect b="b" l="l" r="r" t="t"/>
                <a:pathLst>
                  <a:path extrusionOk="0" h="903" w="1079">
                    <a:moveTo>
                      <a:pt x="218" y="1"/>
                    </a:moveTo>
                    <a:cubicBezTo>
                      <a:pt x="166" y="1"/>
                      <a:pt x="125" y="21"/>
                      <a:pt x="93" y="52"/>
                    </a:cubicBezTo>
                    <a:cubicBezTo>
                      <a:pt x="0" y="156"/>
                      <a:pt x="114" y="425"/>
                      <a:pt x="363" y="654"/>
                    </a:cubicBezTo>
                    <a:cubicBezTo>
                      <a:pt x="529" y="810"/>
                      <a:pt x="715" y="903"/>
                      <a:pt x="851" y="903"/>
                    </a:cubicBezTo>
                    <a:cubicBezTo>
                      <a:pt x="913" y="903"/>
                      <a:pt x="954" y="882"/>
                      <a:pt x="985" y="851"/>
                    </a:cubicBezTo>
                    <a:cubicBezTo>
                      <a:pt x="1079" y="737"/>
                      <a:pt x="964" y="478"/>
                      <a:pt x="715" y="250"/>
                    </a:cubicBezTo>
                    <a:cubicBezTo>
                      <a:pt x="550" y="94"/>
                      <a:pt x="363" y="1"/>
                      <a:pt x="218"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17"/>
              <p:cNvSpPr/>
              <p:nvPr/>
            </p:nvSpPr>
            <p:spPr>
              <a:xfrm>
                <a:off x="4373667" y="3697503"/>
                <a:ext cx="78507" cy="35211"/>
              </a:xfrm>
              <a:custGeom>
                <a:rect b="b" l="l" r="r" t="t"/>
                <a:pathLst>
                  <a:path extrusionOk="0" h="540" w="1204">
                    <a:moveTo>
                      <a:pt x="550" y="0"/>
                    </a:moveTo>
                    <a:cubicBezTo>
                      <a:pt x="250" y="0"/>
                      <a:pt x="11" y="104"/>
                      <a:pt x="1" y="238"/>
                    </a:cubicBezTo>
                    <a:cubicBezTo>
                      <a:pt x="1" y="394"/>
                      <a:pt x="260" y="529"/>
                      <a:pt x="591" y="539"/>
                    </a:cubicBezTo>
                    <a:lnTo>
                      <a:pt x="654" y="539"/>
                    </a:lnTo>
                    <a:cubicBezTo>
                      <a:pt x="955" y="539"/>
                      <a:pt x="1193" y="436"/>
                      <a:pt x="1204" y="300"/>
                    </a:cubicBezTo>
                    <a:cubicBezTo>
                      <a:pt x="1204" y="259"/>
                      <a:pt x="1183" y="217"/>
                      <a:pt x="1152" y="187"/>
                    </a:cubicBezTo>
                    <a:cubicBezTo>
                      <a:pt x="1059" y="83"/>
                      <a:pt x="851" y="10"/>
                      <a:pt x="61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7"/>
              <p:cNvSpPr/>
              <p:nvPr/>
            </p:nvSpPr>
            <p:spPr>
              <a:xfrm>
                <a:off x="4602279" y="3998429"/>
                <a:ext cx="253713" cy="54381"/>
              </a:xfrm>
              <a:custGeom>
                <a:rect b="b" l="l" r="r" t="t"/>
                <a:pathLst>
                  <a:path extrusionOk="0" h="834" w="3891">
                    <a:moveTo>
                      <a:pt x="1038" y="1"/>
                    </a:moveTo>
                    <a:cubicBezTo>
                      <a:pt x="872" y="11"/>
                      <a:pt x="706" y="21"/>
                      <a:pt x="550" y="42"/>
                    </a:cubicBezTo>
                    <a:cubicBezTo>
                      <a:pt x="467" y="53"/>
                      <a:pt x="384" y="74"/>
                      <a:pt x="301" y="84"/>
                    </a:cubicBezTo>
                    <a:cubicBezTo>
                      <a:pt x="218" y="104"/>
                      <a:pt x="135" y="136"/>
                      <a:pt x="63" y="157"/>
                    </a:cubicBezTo>
                    <a:cubicBezTo>
                      <a:pt x="42" y="157"/>
                      <a:pt x="31" y="167"/>
                      <a:pt x="21" y="187"/>
                    </a:cubicBezTo>
                    <a:cubicBezTo>
                      <a:pt x="11" y="198"/>
                      <a:pt x="1" y="229"/>
                      <a:pt x="1" y="250"/>
                    </a:cubicBezTo>
                    <a:cubicBezTo>
                      <a:pt x="10" y="287"/>
                      <a:pt x="44" y="324"/>
                      <a:pt x="89" y="324"/>
                    </a:cubicBezTo>
                    <a:cubicBezTo>
                      <a:pt x="94" y="324"/>
                      <a:pt x="99" y="324"/>
                      <a:pt x="104" y="323"/>
                    </a:cubicBezTo>
                    <a:cubicBezTo>
                      <a:pt x="146" y="312"/>
                      <a:pt x="197" y="312"/>
                      <a:pt x="239" y="302"/>
                    </a:cubicBezTo>
                    <a:cubicBezTo>
                      <a:pt x="291" y="291"/>
                      <a:pt x="343" y="291"/>
                      <a:pt x="384" y="281"/>
                    </a:cubicBezTo>
                    <a:cubicBezTo>
                      <a:pt x="488" y="270"/>
                      <a:pt x="592" y="250"/>
                      <a:pt x="695" y="240"/>
                    </a:cubicBezTo>
                    <a:cubicBezTo>
                      <a:pt x="903" y="219"/>
                      <a:pt x="1110" y="208"/>
                      <a:pt x="1318" y="208"/>
                    </a:cubicBezTo>
                    <a:cubicBezTo>
                      <a:pt x="1816" y="219"/>
                      <a:pt x="2314" y="270"/>
                      <a:pt x="2791" y="395"/>
                    </a:cubicBezTo>
                    <a:cubicBezTo>
                      <a:pt x="2874" y="426"/>
                      <a:pt x="2967" y="447"/>
                      <a:pt x="3050" y="478"/>
                    </a:cubicBezTo>
                    <a:cubicBezTo>
                      <a:pt x="3143" y="509"/>
                      <a:pt x="3237" y="540"/>
                      <a:pt x="3330" y="581"/>
                    </a:cubicBezTo>
                    <a:cubicBezTo>
                      <a:pt x="3496" y="655"/>
                      <a:pt x="3673" y="738"/>
                      <a:pt x="3828" y="830"/>
                    </a:cubicBezTo>
                    <a:cubicBezTo>
                      <a:pt x="3832" y="833"/>
                      <a:pt x="3836" y="833"/>
                      <a:pt x="3840" y="833"/>
                    </a:cubicBezTo>
                    <a:cubicBezTo>
                      <a:pt x="3856" y="833"/>
                      <a:pt x="3872" y="818"/>
                      <a:pt x="3880" y="810"/>
                    </a:cubicBezTo>
                    <a:cubicBezTo>
                      <a:pt x="3890" y="789"/>
                      <a:pt x="3880" y="768"/>
                      <a:pt x="3860" y="758"/>
                    </a:cubicBezTo>
                    <a:cubicBezTo>
                      <a:pt x="3724" y="675"/>
                      <a:pt x="3579" y="602"/>
                      <a:pt x="3434" y="530"/>
                    </a:cubicBezTo>
                    <a:cubicBezTo>
                      <a:pt x="3289" y="468"/>
                      <a:pt x="3143" y="406"/>
                      <a:pt x="2988" y="343"/>
                    </a:cubicBezTo>
                    <a:cubicBezTo>
                      <a:pt x="2832" y="291"/>
                      <a:pt x="2677" y="240"/>
                      <a:pt x="2521" y="198"/>
                    </a:cubicBezTo>
                    <a:cubicBezTo>
                      <a:pt x="2355" y="157"/>
                      <a:pt x="2200" y="115"/>
                      <a:pt x="2034" y="84"/>
                    </a:cubicBezTo>
                    <a:cubicBezTo>
                      <a:pt x="1868" y="53"/>
                      <a:pt x="1702" y="32"/>
                      <a:pt x="1536" y="21"/>
                    </a:cubicBezTo>
                    <a:cubicBezTo>
                      <a:pt x="1411" y="11"/>
                      <a:pt x="1276" y="1"/>
                      <a:pt x="115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7"/>
              <p:cNvSpPr/>
              <p:nvPr/>
            </p:nvSpPr>
            <p:spPr>
              <a:xfrm>
                <a:off x="4643555" y="4035662"/>
                <a:ext cx="216481" cy="78376"/>
              </a:xfrm>
              <a:custGeom>
                <a:rect b="b" l="l" r="r" t="t"/>
                <a:pathLst>
                  <a:path extrusionOk="0" h="1202" w="3320">
                    <a:moveTo>
                      <a:pt x="83" y="1"/>
                    </a:moveTo>
                    <a:cubicBezTo>
                      <a:pt x="42" y="10"/>
                      <a:pt x="0" y="52"/>
                      <a:pt x="11" y="93"/>
                    </a:cubicBezTo>
                    <a:cubicBezTo>
                      <a:pt x="11" y="114"/>
                      <a:pt x="21" y="135"/>
                      <a:pt x="42" y="156"/>
                    </a:cubicBezTo>
                    <a:cubicBezTo>
                      <a:pt x="52" y="156"/>
                      <a:pt x="52" y="156"/>
                      <a:pt x="62" y="167"/>
                    </a:cubicBezTo>
                    <a:lnTo>
                      <a:pt x="104" y="167"/>
                    </a:lnTo>
                    <a:cubicBezTo>
                      <a:pt x="208" y="167"/>
                      <a:pt x="301" y="167"/>
                      <a:pt x="405" y="176"/>
                    </a:cubicBezTo>
                    <a:cubicBezTo>
                      <a:pt x="519" y="176"/>
                      <a:pt x="622" y="187"/>
                      <a:pt x="737" y="208"/>
                    </a:cubicBezTo>
                    <a:cubicBezTo>
                      <a:pt x="934" y="229"/>
                      <a:pt x="1141" y="270"/>
                      <a:pt x="1349" y="322"/>
                    </a:cubicBezTo>
                    <a:lnTo>
                      <a:pt x="1339" y="322"/>
                    </a:lnTo>
                    <a:cubicBezTo>
                      <a:pt x="1515" y="374"/>
                      <a:pt x="1681" y="425"/>
                      <a:pt x="1837" y="488"/>
                    </a:cubicBezTo>
                    <a:cubicBezTo>
                      <a:pt x="2002" y="550"/>
                      <a:pt x="2168" y="623"/>
                      <a:pt x="2324" y="695"/>
                    </a:cubicBezTo>
                    <a:cubicBezTo>
                      <a:pt x="2490" y="768"/>
                      <a:pt x="2646" y="851"/>
                      <a:pt x="2791" y="923"/>
                    </a:cubicBezTo>
                    <a:cubicBezTo>
                      <a:pt x="2946" y="1006"/>
                      <a:pt x="3102" y="1100"/>
                      <a:pt x="3257" y="1183"/>
                    </a:cubicBezTo>
                    <a:lnTo>
                      <a:pt x="3247" y="1183"/>
                    </a:lnTo>
                    <a:cubicBezTo>
                      <a:pt x="3257" y="1183"/>
                      <a:pt x="3257" y="1193"/>
                      <a:pt x="3268" y="1193"/>
                    </a:cubicBezTo>
                    <a:cubicBezTo>
                      <a:pt x="3273" y="1198"/>
                      <a:pt x="3281" y="1201"/>
                      <a:pt x="3288" y="1201"/>
                    </a:cubicBezTo>
                    <a:cubicBezTo>
                      <a:pt x="3296" y="1201"/>
                      <a:pt x="3304" y="1198"/>
                      <a:pt x="3309" y="1193"/>
                    </a:cubicBezTo>
                    <a:cubicBezTo>
                      <a:pt x="3319" y="1172"/>
                      <a:pt x="3319" y="1152"/>
                      <a:pt x="3309" y="1142"/>
                    </a:cubicBezTo>
                    <a:cubicBezTo>
                      <a:pt x="3195" y="1069"/>
                      <a:pt x="3081" y="1006"/>
                      <a:pt x="2967" y="934"/>
                    </a:cubicBezTo>
                    <a:cubicBezTo>
                      <a:pt x="2842" y="861"/>
                      <a:pt x="2708" y="789"/>
                      <a:pt x="2573" y="716"/>
                    </a:cubicBezTo>
                    <a:cubicBezTo>
                      <a:pt x="2314" y="581"/>
                      <a:pt x="2044" y="446"/>
                      <a:pt x="1774" y="342"/>
                    </a:cubicBezTo>
                    <a:cubicBezTo>
                      <a:pt x="1639" y="280"/>
                      <a:pt x="1505" y="239"/>
                      <a:pt x="1369" y="197"/>
                    </a:cubicBezTo>
                    <a:cubicBezTo>
                      <a:pt x="1224" y="146"/>
                      <a:pt x="1090" y="104"/>
                      <a:pt x="944" y="73"/>
                    </a:cubicBezTo>
                    <a:cubicBezTo>
                      <a:pt x="726" y="31"/>
                      <a:pt x="498" y="1"/>
                      <a:pt x="281"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17"/>
              <p:cNvSpPr/>
              <p:nvPr/>
            </p:nvSpPr>
            <p:spPr>
              <a:xfrm>
                <a:off x="4598237" y="4058679"/>
                <a:ext cx="212438" cy="104654"/>
              </a:xfrm>
              <a:custGeom>
                <a:rect b="b" l="l" r="r" t="t"/>
                <a:pathLst>
                  <a:path extrusionOk="0" h="1605" w="3258">
                    <a:moveTo>
                      <a:pt x="93" y="0"/>
                    </a:moveTo>
                    <a:cubicBezTo>
                      <a:pt x="73" y="0"/>
                      <a:pt x="63" y="0"/>
                      <a:pt x="42" y="21"/>
                    </a:cubicBezTo>
                    <a:cubicBezTo>
                      <a:pt x="21" y="31"/>
                      <a:pt x="10" y="52"/>
                      <a:pt x="10" y="72"/>
                    </a:cubicBezTo>
                    <a:cubicBezTo>
                      <a:pt x="0" y="125"/>
                      <a:pt x="31" y="155"/>
                      <a:pt x="83" y="166"/>
                    </a:cubicBezTo>
                    <a:cubicBezTo>
                      <a:pt x="135" y="176"/>
                      <a:pt x="197" y="187"/>
                      <a:pt x="259" y="197"/>
                    </a:cubicBezTo>
                    <a:cubicBezTo>
                      <a:pt x="332" y="208"/>
                      <a:pt x="395" y="218"/>
                      <a:pt x="457" y="228"/>
                    </a:cubicBezTo>
                    <a:cubicBezTo>
                      <a:pt x="591" y="259"/>
                      <a:pt x="716" y="280"/>
                      <a:pt x="830" y="321"/>
                    </a:cubicBezTo>
                    <a:cubicBezTo>
                      <a:pt x="830" y="321"/>
                      <a:pt x="826" y="317"/>
                      <a:pt x="820" y="314"/>
                    </a:cubicBezTo>
                    <a:lnTo>
                      <a:pt x="820" y="314"/>
                    </a:lnTo>
                    <a:cubicBezTo>
                      <a:pt x="1075" y="386"/>
                      <a:pt x="1321" y="479"/>
                      <a:pt x="1556" y="581"/>
                    </a:cubicBezTo>
                    <a:cubicBezTo>
                      <a:pt x="1670" y="643"/>
                      <a:pt x="1785" y="695"/>
                      <a:pt x="1898" y="757"/>
                    </a:cubicBezTo>
                    <a:cubicBezTo>
                      <a:pt x="2023" y="819"/>
                      <a:pt x="2137" y="892"/>
                      <a:pt x="2251" y="955"/>
                    </a:cubicBezTo>
                    <a:lnTo>
                      <a:pt x="2241" y="955"/>
                    </a:lnTo>
                    <a:cubicBezTo>
                      <a:pt x="2407" y="1047"/>
                      <a:pt x="2562" y="1151"/>
                      <a:pt x="2728" y="1255"/>
                    </a:cubicBezTo>
                    <a:cubicBezTo>
                      <a:pt x="2884" y="1369"/>
                      <a:pt x="3050" y="1483"/>
                      <a:pt x="3205" y="1598"/>
                    </a:cubicBezTo>
                    <a:cubicBezTo>
                      <a:pt x="3210" y="1602"/>
                      <a:pt x="3216" y="1604"/>
                      <a:pt x="3222" y="1604"/>
                    </a:cubicBezTo>
                    <a:cubicBezTo>
                      <a:pt x="3231" y="1604"/>
                      <a:pt x="3241" y="1599"/>
                      <a:pt x="3247" y="1587"/>
                    </a:cubicBezTo>
                    <a:cubicBezTo>
                      <a:pt x="3258" y="1577"/>
                      <a:pt x="3258" y="1556"/>
                      <a:pt x="3247" y="1545"/>
                    </a:cubicBezTo>
                    <a:cubicBezTo>
                      <a:pt x="3133" y="1462"/>
                      <a:pt x="3019" y="1369"/>
                      <a:pt x="2905" y="1286"/>
                    </a:cubicBezTo>
                    <a:cubicBezTo>
                      <a:pt x="2780" y="1193"/>
                      <a:pt x="2656" y="1110"/>
                      <a:pt x="2532" y="1027"/>
                    </a:cubicBezTo>
                    <a:cubicBezTo>
                      <a:pt x="2293" y="861"/>
                      <a:pt x="2044" y="695"/>
                      <a:pt x="1785" y="560"/>
                    </a:cubicBezTo>
                    <a:cubicBezTo>
                      <a:pt x="1660" y="487"/>
                      <a:pt x="1536" y="425"/>
                      <a:pt x="1400" y="363"/>
                    </a:cubicBezTo>
                    <a:cubicBezTo>
                      <a:pt x="1266" y="301"/>
                      <a:pt x="1131" y="249"/>
                      <a:pt x="986" y="197"/>
                    </a:cubicBezTo>
                    <a:cubicBezTo>
                      <a:pt x="840" y="145"/>
                      <a:pt x="695" y="104"/>
                      <a:pt x="550" y="62"/>
                    </a:cubicBezTo>
                    <a:cubicBezTo>
                      <a:pt x="478" y="52"/>
                      <a:pt x="405" y="31"/>
                      <a:pt x="332" y="21"/>
                    </a:cubicBezTo>
                    <a:cubicBezTo>
                      <a:pt x="259" y="10"/>
                      <a:pt x="176" y="0"/>
                      <a:pt x="104"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7"/>
              <p:cNvSpPr/>
              <p:nvPr/>
            </p:nvSpPr>
            <p:spPr>
              <a:xfrm>
                <a:off x="4076068" y="3771903"/>
                <a:ext cx="233369" cy="112022"/>
              </a:xfrm>
              <a:custGeom>
                <a:rect b="b" l="l" r="r" t="t"/>
                <a:pathLst>
                  <a:path extrusionOk="0" h="1718" w="3579">
                    <a:moveTo>
                      <a:pt x="52" y="0"/>
                    </a:moveTo>
                    <a:cubicBezTo>
                      <a:pt x="31" y="0"/>
                      <a:pt x="10" y="10"/>
                      <a:pt x="10" y="31"/>
                    </a:cubicBezTo>
                    <a:cubicBezTo>
                      <a:pt x="1" y="51"/>
                      <a:pt x="21" y="72"/>
                      <a:pt x="42" y="72"/>
                    </a:cubicBezTo>
                    <a:cubicBezTo>
                      <a:pt x="229" y="83"/>
                      <a:pt x="415" y="104"/>
                      <a:pt x="591" y="145"/>
                    </a:cubicBezTo>
                    <a:cubicBezTo>
                      <a:pt x="695" y="166"/>
                      <a:pt x="789" y="187"/>
                      <a:pt x="882" y="208"/>
                    </a:cubicBezTo>
                    <a:cubicBezTo>
                      <a:pt x="976" y="228"/>
                      <a:pt x="1059" y="259"/>
                      <a:pt x="1142" y="280"/>
                    </a:cubicBezTo>
                    <a:cubicBezTo>
                      <a:pt x="1619" y="436"/>
                      <a:pt x="2064" y="664"/>
                      <a:pt x="2479" y="934"/>
                    </a:cubicBezTo>
                    <a:cubicBezTo>
                      <a:pt x="2656" y="1047"/>
                      <a:pt x="2822" y="1172"/>
                      <a:pt x="2977" y="1296"/>
                    </a:cubicBezTo>
                    <a:cubicBezTo>
                      <a:pt x="3060" y="1369"/>
                      <a:pt x="3143" y="1432"/>
                      <a:pt x="3216" y="1504"/>
                    </a:cubicBezTo>
                    <a:cubicBezTo>
                      <a:pt x="3258" y="1535"/>
                      <a:pt x="3288" y="1566"/>
                      <a:pt x="3330" y="1597"/>
                    </a:cubicBezTo>
                    <a:cubicBezTo>
                      <a:pt x="3361" y="1628"/>
                      <a:pt x="3403" y="1660"/>
                      <a:pt x="3434" y="1690"/>
                    </a:cubicBezTo>
                    <a:cubicBezTo>
                      <a:pt x="3447" y="1709"/>
                      <a:pt x="3467" y="1717"/>
                      <a:pt x="3488" y="1717"/>
                    </a:cubicBezTo>
                    <a:cubicBezTo>
                      <a:pt x="3514" y="1717"/>
                      <a:pt x="3541" y="1704"/>
                      <a:pt x="3558" y="1680"/>
                    </a:cubicBezTo>
                    <a:cubicBezTo>
                      <a:pt x="3569" y="1670"/>
                      <a:pt x="3579" y="1639"/>
                      <a:pt x="3579" y="1618"/>
                    </a:cubicBezTo>
                    <a:cubicBezTo>
                      <a:pt x="3579" y="1607"/>
                      <a:pt x="3569" y="1587"/>
                      <a:pt x="3558" y="1577"/>
                    </a:cubicBezTo>
                    <a:cubicBezTo>
                      <a:pt x="3507" y="1515"/>
                      <a:pt x="3454" y="1452"/>
                      <a:pt x="3392" y="1390"/>
                    </a:cubicBezTo>
                    <a:cubicBezTo>
                      <a:pt x="3341" y="1328"/>
                      <a:pt x="3278" y="1276"/>
                      <a:pt x="3216" y="1213"/>
                    </a:cubicBezTo>
                    <a:cubicBezTo>
                      <a:pt x="3092" y="1110"/>
                      <a:pt x="2967" y="1006"/>
                      <a:pt x="2832" y="923"/>
                    </a:cubicBezTo>
                    <a:cubicBezTo>
                      <a:pt x="2790" y="892"/>
                      <a:pt x="2760" y="871"/>
                      <a:pt x="2728" y="851"/>
                    </a:cubicBezTo>
                    <a:cubicBezTo>
                      <a:pt x="2624" y="778"/>
                      <a:pt x="2511" y="715"/>
                      <a:pt x="2396" y="653"/>
                    </a:cubicBezTo>
                    <a:cubicBezTo>
                      <a:pt x="2251" y="570"/>
                      <a:pt x="2106" y="498"/>
                      <a:pt x="1951" y="436"/>
                    </a:cubicBezTo>
                    <a:cubicBezTo>
                      <a:pt x="1795" y="373"/>
                      <a:pt x="1639" y="311"/>
                      <a:pt x="1483" y="259"/>
                    </a:cubicBezTo>
                    <a:cubicBezTo>
                      <a:pt x="1328" y="208"/>
                      <a:pt x="1162" y="166"/>
                      <a:pt x="1006" y="134"/>
                    </a:cubicBezTo>
                    <a:cubicBezTo>
                      <a:pt x="851" y="93"/>
                      <a:pt x="685" y="62"/>
                      <a:pt x="529" y="42"/>
                    </a:cubicBezTo>
                    <a:cubicBezTo>
                      <a:pt x="374" y="21"/>
                      <a:pt x="208" y="0"/>
                      <a:pt x="52" y="0"/>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17"/>
              <p:cNvSpPr/>
              <p:nvPr/>
            </p:nvSpPr>
            <p:spPr>
              <a:xfrm>
                <a:off x="4038835" y="3821199"/>
                <a:ext cx="221241" cy="62336"/>
              </a:xfrm>
              <a:custGeom>
                <a:rect b="b" l="l" r="r" t="t"/>
                <a:pathLst>
                  <a:path extrusionOk="0" h="956" w="3393">
                    <a:moveTo>
                      <a:pt x="32" y="1"/>
                    </a:moveTo>
                    <a:cubicBezTo>
                      <a:pt x="11" y="1"/>
                      <a:pt x="1" y="22"/>
                      <a:pt x="1" y="32"/>
                    </a:cubicBezTo>
                    <a:cubicBezTo>
                      <a:pt x="1" y="53"/>
                      <a:pt x="21" y="63"/>
                      <a:pt x="32" y="63"/>
                    </a:cubicBezTo>
                    <a:lnTo>
                      <a:pt x="53" y="63"/>
                    </a:lnTo>
                    <a:cubicBezTo>
                      <a:pt x="229" y="74"/>
                      <a:pt x="406" y="84"/>
                      <a:pt x="581" y="105"/>
                    </a:cubicBezTo>
                    <a:cubicBezTo>
                      <a:pt x="747" y="115"/>
                      <a:pt x="924" y="136"/>
                      <a:pt x="1100" y="157"/>
                    </a:cubicBezTo>
                    <a:cubicBezTo>
                      <a:pt x="1266" y="188"/>
                      <a:pt x="1443" y="219"/>
                      <a:pt x="1619" y="250"/>
                    </a:cubicBezTo>
                    <a:cubicBezTo>
                      <a:pt x="1785" y="291"/>
                      <a:pt x="1961" y="333"/>
                      <a:pt x="2127" y="395"/>
                    </a:cubicBezTo>
                    <a:lnTo>
                      <a:pt x="2117" y="385"/>
                    </a:lnTo>
                    <a:lnTo>
                      <a:pt x="2117" y="385"/>
                    </a:lnTo>
                    <a:cubicBezTo>
                      <a:pt x="2314" y="457"/>
                      <a:pt x="2511" y="530"/>
                      <a:pt x="2698" y="623"/>
                    </a:cubicBezTo>
                    <a:cubicBezTo>
                      <a:pt x="2801" y="676"/>
                      <a:pt x="2895" y="727"/>
                      <a:pt x="2988" y="779"/>
                    </a:cubicBezTo>
                    <a:cubicBezTo>
                      <a:pt x="3071" y="831"/>
                      <a:pt x="3165" y="883"/>
                      <a:pt x="3248" y="934"/>
                    </a:cubicBezTo>
                    <a:cubicBezTo>
                      <a:pt x="3258" y="945"/>
                      <a:pt x="3268" y="955"/>
                      <a:pt x="3289" y="955"/>
                    </a:cubicBezTo>
                    <a:lnTo>
                      <a:pt x="3310" y="955"/>
                    </a:lnTo>
                    <a:cubicBezTo>
                      <a:pt x="3331" y="955"/>
                      <a:pt x="3351" y="945"/>
                      <a:pt x="3361" y="934"/>
                    </a:cubicBezTo>
                    <a:cubicBezTo>
                      <a:pt x="3393" y="893"/>
                      <a:pt x="3393" y="841"/>
                      <a:pt x="3351" y="810"/>
                    </a:cubicBezTo>
                    <a:cubicBezTo>
                      <a:pt x="3299" y="768"/>
                      <a:pt x="3248" y="738"/>
                      <a:pt x="3195" y="696"/>
                    </a:cubicBezTo>
                    <a:cubicBezTo>
                      <a:pt x="3009" y="572"/>
                      <a:pt x="2801" y="478"/>
                      <a:pt x="2594" y="406"/>
                    </a:cubicBezTo>
                    <a:cubicBezTo>
                      <a:pt x="2459" y="354"/>
                      <a:pt x="2314" y="302"/>
                      <a:pt x="2169" y="271"/>
                    </a:cubicBezTo>
                    <a:cubicBezTo>
                      <a:pt x="2034" y="229"/>
                      <a:pt x="1899" y="198"/>
                      <a:pt x="1754" y="167"/>
                    </a:cubicBezTo>
                    <a:cubicBezTo>
                      <a:pt x="1464" y="105"/>
                      <a:pt x="1173" y="74"/>
                      <a:pt x="872" y="42"/>
                    </a:cubicBezTo>
                    <a:cubicBezTo>
                      <a:pt x="727" y="32"/>
                      <a:pt x="581" y="22"/>
                      <a:pt x="426" y="12"/>
                    </a:cubicBezTo>
                    <a:cubicBezTo>
                      <a:pt x="291" y="12"/>
                      <a:pt x="167" y="1"/>
                      <a:pt x="32"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17"/>
              <p:cNvSpPr/>
              <p:nvPr/>
            </p:nvSpPr>
            <p:spPr>
              <a:xfrm>
                <a:off x="4053050" y="3885883"/>
                <a:ext cx="232065" cy="42122"/>
              </a:xfrm>
              <a:custGeom>
                <a:rect b="b" l="l" r="r" t="t"/>
                <a:pathLst>
                  <a:path extrusionOk="0" h="646" w="3559">
                    <a:moveTo>
                      <a:pt x="1147" y="1"/>
                    </a:moveTo>
                    <a:cubicBezTo>
                      <a:pt x="1069" y="1"/>
                      <a:pt x="991" y="2"/>
                      <a:pt x="914" y="5"/>
                    </a:cubicBezTo>
                    <a:cubicBezTo>
                      <a:pt x="758" y="5"/>
                      <a:pt x="612" y="15"/>
                      <a:pt x="457" y="25"/>
                    </a:cubicBezTo>
                    <a:cubicBezTo>
                      <a:pt x="322" y="36"/>
                      <a:pt x="177" y="46"/>
                      <a:pt x="32" y="57"/>
                    </a:cubicBezTo>
                    <a:cubicBezTo>
                      <a:pt x="11" y="57"/>
                      <a:pt x="1" y="67"/>
                      <a:pt x="1" y="88"/>
                    </a:cubicBezTo>
                    <a:cubicBezTo>
                      <a:pt x="1" y="108"/>
                      <a:pt x="22" y="119"/>
                      <a:pt x="42" y="119"/>
                    </a:cubicBezTo>
                    <a:cubicBezTo>
                      <a:pt x="239" y="108"/>
                      <a:pt x="426" y="98"/>
                      <a:pt x="623" y="98"/>
                    </a:cubicBezTo>
                    <a:lnTo>
                      <a:pt x="1193" y="98"/>
                    </a:lnTo>
                    <a:cubicBezTo>
                      <a:pt x="1193" y="99"/>
                      <a:pt x="1193" y="99"/>
                      <a:pt x="1193" y="99"/>
                    </a:cubicBezTo>
                    <a:lnTo>
                      <a:pt x="1193" y="99"/>
                    </a:lnTo>
                    <a:lnTo>
                      <a:pt x="1183" y="98"/>
                    </a:lnTo>
                    <a:lnTo>
                      <a:pt x="1183" y="98"/>
                    </a:lnTo>
                    <a:cubicBezTo>
                      <a:pt x="1183" y="98"/>
                      <a:pt x="1188" y="103"/>
                      <a:pt x="1191" y="103"/>
                    </a:cubicBezTo>
                    <a:cubicBezTo>
                      <a:pt x="1192" y="103"/>
                      <a:pt x="1193" y="102"/>
                      <a:pt x="1193" y="99"/>
                    </a:cubicBezTo>
                    <a:lnTo>
                      <a:pt x="1193" y="99"/>
                    </a:lnTo>
                    <a:lnTo>
                      <a:pt x="1587" y="129"/>
                    </a:lnTo>
                    <a:cubicBezTo>
                      <a:pt x="1723" y="140"/>
                      <a:pt x="1847" y="161"/>
                      <a:pt x="1972" y="181"/>
                    </a:cubicBezTo>
                    <a:cubicBezTo>
                      <a:pt x="2231" y="212"/>
                      <a:pt x="2490" y="274"/>
                      <a:pt x="2739" y="357"/>
                    </a:cubicBezTo>
                    <a:cubicBezTo>
                      <a:pt x="2739" y="357"/>
                      <a:pt x="2736" y="354"/>
                      <a:pt x="2732" y="352"/>
                    </a:cubicBezTo>
                    <a:lnTo>
                      <a:pt x="2732" y="352"/>
                    </a:lnTo>
                    <a:cubicBezTo>
                      <a:pt x="2852" y="392"/>
                      <a:pt x="2972" y="432"/>
                      <a:pt x="3081" y="482"/>
                    </a:cubicBezTo>
                    <a:cubicBezTo>
                      <a:pt x="3143" y="503"/>
                      <a:pt x="3206" y="534"/>
                      <a:pt x="3268" y="565"/>
                    </a:cubicBezTo>
                    <a:cubicBezTo>
                      <a:pt x="3320" y="586"/>
                      <a:pt x="3382" y="606"/>
                      <a:pt x="3434" y="638"/>
                    </a:cubicBezTo>
                    <a:cubicBezTo>
                      <a:pt x="3445" y="643"/>
                      <a:pt x="3457" y="646"/>
                      <a:pt x="3469" y="646"/>
                    </a:cubicBezTo>
                    <a:cubicBezTo>
                      <a:pt x="3501" y="646"/>
                      <a:pt x="3533" y="627"/>
                      <a:pt x="3548" y="596"/>
                    </a:cubicBezTo>
                    <a:cubicBezTo>
                      <a:pt x="3558" y="576"/>
                      <a:pt x="3558" y="555"/>
                      <a:pt x="3548" y="534"/>
                    </a:cubicBezTo>
                    <a:cubicBezTo>
                      <a:pt x="3548" y="513"/>
                      <a:pt x="3528" y="493"/>
                      <a:pt x="3517" y="482"/>
                    </a:cubicBezTo>
                    <a:lnTo>
                      <a:pt x="3507" y="482"/>
                    </a:lnTo>
                    <a:cubicBezTo>
                      <a:pt x="3445" y="440"/>
                      <a:pt x="3372" y="410"/>
                      <a:pt x="3309" y="378"/>
                    </a:cubicBezTo>
                    <a:cubicBezTo>
                      <a:pt x="3237" y="347"/>
                      <a:pt x="3164" y="316"/>
                      <a:pt x="3092" y="295"/>
                    </a:cubicBezTo>
                    <a:cubicBezTo>
                      <a:pt x="2957" y="244"/>
                      <a:pt x="2811" y="191"/>
                      <a:pt x="2666" y="161"/>
                    </a:cubicBezTo>
                    <a:cubicBezTo>
                      <a:pt x="2521" y="129"/>
                      <a:pt x="2366" y="98"/>
                      <a:pt x="2221" y="78"/>
                    </a:cubicBezTo>
                    <a:cubicBezTo>
                      <a:pt x="2075" y="57"/>
                      <a:pt x="1940" y="36"/>
                      <a:pt x="1795" y="25"/>
                    </a:cubicBezTo>
                    <a:cubicBezTo>
                      <a:pt x="1582" y="10"/>
                      <a:pt x="1363" y="1"/>
                      <a:pt x="1147" y="1"/>
                    </a:cubicBez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17"/>
              <p:cNvSpPr/>
              <p:nvPr/>
            </p:nvSpPr>
            <p:spPr>
              <a:xfrm>
                <a:off x="3045228" y="2472477"/>
                <a:ext cx="41340" cy="65009"/>
              </a:xfrm>
              <a:custGeom>
                <a:rect b="b" l="l" r="r" t="t"/>
                <a:pathLst>
                  <a:path extrusionOk="0" h="997" w="634">
                    <a:moveTo>
                      <a:pt x="343" y="1"/>
                    </a:moveTo>
                    <a:cubicBezTo>
                      <a:pt x="198" y="1"/>
                      <a:pt x="52" y="208"/>
                      <a:pt x="22" y="468"/>
                    </a:cubicBezTo>
                    <a:cubicBezTo>
                      <a:pt x="1" y="738"/>
                      <a:pt x="105" y="976"/>
                      <a:pt x="260" y="997"/>
                    </a:cubicBezTo>
                    <a:lnTo>
                      <a:pt x="281" y="997"/>
                    </a:lnTo>
                    <a:cubicBezTo>
                      <a:pt x="426" y="997"/>
                      <a:pt x="571" y="789"/>
                      <a:pt x="603" y="530"/>
                    </a:cubicBezTo>
                    <a:cubicBezTo>
                      <a:pt x="633" y="261"/>
                      <a:pt x="520" y="22"/>
                      <a:pt x="364"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17"/>
              <p:cNvSpPr/>
              <p:nvPr/>
            </p:nvSpPr>
            <p:spPr>
              <a:xfrm>
                <a:off x="2781470" y="2438700"/>
                <a:ext cx="41992" cy="69769"/>
              </a:xfrm>
              <a:custGeom>
                <a:rect b="b" l="l" r="r" t="t"/>
                <a:pathLst>
                  <a:path extrusionOk="0" h="1070" w="644">
                    <a:moveTo>
                      <a:pt x="363" y="0"/>
                    </a:moveTo>
                    <a:cubicBezTo>
                      <a:pt x="197" y="0"/>
                      <a:pt x="42" y="219"/>
                      <a:pt x="10" y="498"/>
                    </a:cubicBezTo>
                    <a:cubicBezTo>
                      <a:pt x="0" y="696"/>
                      <a:pt x="31" y="872"/>
                      <a:pt x="114" y="975"/>
                    </a:cubicBezTo>
                    <a:cubicBezTo>
                      <a:pt x="156" y="1028"/>
                      <a:pt x="208" y="1058"/>
                      <a:pt x="270" y="1069"/>
                    </a:cubicBezTo>
                    <a:lnTo>
                      <a:pt x="280" y="1069"/>
                    </a:lnTo>
                    <a:cubicBezTo>
                      <a:pt x="446" y="1069"/>
                      <a:pt x="602" y="851"/>
                      <a:pt x="633" y="571"/>
                    </a:cubicBezTo>
                    <a:cubicBezTo>
                      <a:pt x="644" y="426"/>
                      <a:pt x="623" y="291"/>
                      <a:pt x="581" y="187"/>
                    </a:cubicBezTo>
                    <a:cubicBezTo>
                      <a:pt x="529" y="83"/>
                      <a:pt x="457" y="11"/>
                      <a:pt x="384" y="11"/>
                    </a:cubicBezTo>
                    <a:cubicBezTo>
                      <a:pt x="374" y="0"/>
                      <a:pt x="363" y="0"/>
                      <a:pt x="36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17"/>
              <p:cNvSpPr/>
              <p:nvPr/>
            </p:nvSpPr>
            <p:spPr>
              <a:xfrm>
                <a:off x="2944419" y="2399446"/>
                <a:ext cx="66379" cy="167838"/>
              </a:xfrm>
              <a:custGeom>
                <a:rect b="b" l="l" r="r" t="t"/>
                <a:pathLst>
                  <a:path extrusionOk="0" h="2574" w="1018">
                    <a:moveTo>
                      <a:pt x="333" y="1"/>
                    </a:moveTo>
                    <a:cubicBezTo>
                      <a:pt x="312" y="1"/>
                      <a:pt x="291" y="21"/>
                      <a:pt x="291" y="42"/>
                    </a:cubicBezTo>
                    <a:cubicBezTo>
                      <a:pt x="229" y="260"/>
                      <a:pt x="178" y="499"/>
                      <a:pt x="125" y="768"/>
                    </a:cubicBezTo>
                    <a:cubicBezTo>
                      <a:pt x="105" y="883"/>
                      <a:pt x="84" y="996"/>
                      <a:pt x="63" y="1121"/>
                    </a:cubicBezTo>
                    <a:cubicBezTo>
                      <a:pt x="53" y="1162"/>
                      <a:pt x="53" y="1215"/>
                      <a:pt x="42" y="1256"/>
                    </a:cubicBezTo>
                    <a:lnTo>
                      <a:pt x="42" y="1266"/>
                    </a:lnTo>
                    <a:lnTo>
                      <a:pt x="42" y="1298"/>
                    </a:lnTo>
                    <a:cubicBezTo>
                      <a:pt x="33" y="1370"/>
                      <a:pt x="22" y="1432"/>
                      <a:pt x="12" y="1494"/>
                    </a:cubicBezTo>
                    <a:cubicBezTo>
                      <a:pt x="1" y="1526"/>
                      <a:pt x="12" y="1547"/>
                      <a:pt x="22" y="1557"/>
                    </a:cubicBezTo>
                    <a:cubicBezTo>
                      <a:pt x="33" y="1567"/>
                      <a:pt x="53" y="1577"/>
                      <a:pt x="74" y="1577"/>
                    </a:cubicBezTo>
                    <a:cubicBezTo>
                      <a:pt x="84" y="1577"/>
                      <a:pt x="95" y="1577"/>
                      <a:pt x="105" y="1567"/>
                    </a:cubicBezTo>
                    <a:lnTo>
                      <a:pt x="146" y="1547"/>
                    </a:lnTo>
                    <a:lnTo>
                      <a:pt x="167" y="1526"/>
                    </a:lnTo>
                    <a:cubicBezTo>
                      <a:pt x="178" y="1526"/>
                      <a:pt x="198" y="1515"/>
                      <a:pt x="208" y="1505"/>
                    </a:cubicBezTo>
                    <a:cubicBezTo>
                      <a:pt x="240" y="1484"/>
                      <a:pt x="271" y="1474"/>
                      <a:pt x="312" y="1453"/>
                    </a:cubicBezTo>
                    <a:lnTo>
                      <a:pt x="323" y="1443"/>
                    </a:lnTo>
                    <a:cubicBezTo>
                      <a:pt x="374" y="1432"/>
                      <a:pt x="427" y="1422"/>
                      <a:pt x="457" y="1411"/>
                    </a:cubicBezTo>
                    <a:lnTo>
                      <a:pt x="561" y="1411"/>
                    </a:lnTo>
                    <a:cubicBezTo>
                      <a:pt x="582" y="1411"/>
                      <a:pt x="603" y="1422"/>
                      <a:pt x="623" y="1432"/>
                    </a:cubicBezTo>
                    <a:cubicBezTo>
                      <a:pt x="634" y="1443"/>
                      <a:pt x="655" y="1453"/>
                      <a:pt x="676" y="1464"/>
                    </a:cubicBezTo>
                    <a:lnTo>
                      <a:pt x="717" y="1505"/>
                    </a:lnTo>
                    <a:cubicBezTo>
                      <a:pt x="738" y="1536"/>
                      <a:pt x="759" y="1557"/>
                      <a:pt x="769" y="1588"/>
                    </a:cubicBezTo>
                    <a:cubicBezTo>
                      <a:pt x="789" y="1640"/>
                      <a:pt x="800" y="1692"/>
                      <a:pt x="810" y="1743"/>
                    </a:cubicBezTo>
                    <a:cubicBezTo>
                      <a:pt x="821" y="1806"/>
                      <a:pt x="810" y="1879"/>
                      <a:pt x="810" y="1941"/>
                    </a:cubicBezTo>
                    <a:cubicBezTo>
                      <a:pt x="800" y="2013"/>
                      <a:pt x="779" y="2075"/>
                      <a:pt x="759" y="2128"/>
                    </a:cubicBezTo>
                    <a:cubicBezTo>
                      <a:pt x="738" y="2179"/>
                      <a:pt x="706" y="2221"/>
                      <a:pt x="686" y="2252"/>
                    </a:cubicBezTo>
                    <a:cubicBezTo>
                      <a:pt x="655" y="2283"/>
                      <a:pt x="634" y="2314"/>
                      <a:pt x="603" y="2345"/>
                    </a:cubicBezTo>
                    <a:cubicBezTo>
                      <a:pt x="561" y="2366"/>
                      <a:pt x="530" y="2386"/>
                      <a:pt x="499" y="2397"/>
                    </a:cubicBezTo>
                    <a:lnTo>
                      <a:pt x="406" y="2428"/>
                    </a:lnTo>
                    <a:lnTo>
                      <a:pt x="261" y="2428"/>
                    </a:lnTo>
                    <a:cubicBezTo>
                      <a:pt x="219" y="2418"/>
                      <a:pt x="167" y="2407"/>
                      <a:pt x="115" y="2386"/>
                    </a:cubicBezTo>
                    <a:lnTo>
                      <a:pt x="95" y="2386"/>
                    </a:lnTo>
                    <a:cubicBezTo>
                      <a:pt x="74" y="2386"/>
                      <a:pt x="42" y="2407"/>
                      <a:pt x="33" y="2439"/>
                    </a:cubicBezTo>
                    <a:cubicBezTo>
                      <a:pt x="22" y="2469"/>
                      <a:pt x="42" y="2501"/>
                      <a:pt x="84" y="2522"/>
                    </a:cubicBezTo>
                    <a:cubicBezTo>
                      <a:pt x="188" y="2552"/>
                      <a:pt x="291" y="2573"/>
                      <a:pt x="385" y="2573"/>
                    </a:cubicBezTo>
                    <a:cubicBezTo>
                      <a:pt x="457" y="2573"/>
                      <a:pt x="530" y="2563"/>
                      <a:pt x="593" y="2542"/>
                    </a:cubicBezTo>
                    <a:cubicBezTo>
                      <a:pt x="665" y="2511"/>
                      <a:pt x="727" y="2469"/>
                      <a:pt x="789" y="2407"/>
                    </a:cubicBezTo>
                    <a:cubicBezTo>
                      <a:pt x="842" y="2356"/>
                      <a:pt x="883" y="2304"/>
                      <a:pt x="914" y="2231"/>
                    </a:cubicBezTo>
                    <a:cubicBezTo>
                      <a:pt x="987" y="2096"/>
                      <a:pt x="1018" y="1930"/>
                      <a:pt x="1008" y="1785"/>
                    </a:cubicBezTo>
                    <a:cubicBezTo>
                      <a:pt x="997" y="1702"/>
                      <a:pt x="987" y="1630"/>
                      <a:pt x="955" y="1567"/>
                    </a:cubicBezTo>
                    <a:cubicBezTo>
                      <a:pt x="935" y="1494"/>
                      <a:pt x="893" y="1432"/>
                      <a:pt x="842" y="1381"/>
                    </a:cubicBezTo>
                    <a:cubicBezTo>
                      <a:pt x="769" y="1298"/>
                      <a:pt x="655" y="1245"/>
                      <a:pt x="530" y="1245"/>
                    </a:cubicBezTo>
                    <a:lnTo>
                      <a:pt x="510" y="1245"/>
                    </a:lnTo>
                    <a:cubicBezTo>
                      <a:pt x="437" y="1245"/>
                      <a:pt x="364" y="1266"/>
                      <a:pt x="281" y="1308"/>
                    </a:cubicBezTo>
                    <a:cubicBezTo>
                      <a:pt x="240" y="1318"/>
                      <a:pt x="208" y="1339"/>
                      <a:pt x="167" y="1370"/>
                    </a:cubicBezTo>
                    <a:lnTo>
                      <a:pt x="146" y="1381"/>
                    </a:lnTo>
                    <a:lnTo>
                      <a:pt x="178" y="1111"/>
                    </a:lnTo>
                    <a:lnTo>
                      <a:pt x="178" y="1121"/>
                    </a:lnTo>
                    <a:cubicBezTo>
                      <a:pt x="229" y="727"/>
                      <a:pt x="302" y="374"/>
                      <a:pt x="385" y="63"/>
                    </a:cubicBezTo>
                    <a:cubicBezTo>
                      <a:pt x="385" y="42"/>
                      <a:pt x="374" y="11"/>
                      <a:pt x="344" y="11"/>
                    </a:cubicBezTo>
                    <a:lnTo>
                      <a:pt x="333" y="1"/>
                    </a:lnTo>
                    <a:close/>
                  </a:path>
                </a:pathLst>
              </a:custGeom>
              <a:solidFill>
                <a:srgbClr val="B4788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17"/>
              <p:cNvSpPr/>
              <p:nvPr/>
            </p:nvSpPr>
            <p:spPr>
              <a:xfrm>
                <a:off x="2745606" y="2333849"/>
                <a:ext cx="107653" cy="60249"/>
              </a:xfrm>
              <a:custGeom>
                <a:rect b="b" l="l" r="r" t="t"/>
                <a:pathLst>
                  <a:path extrusionOk="0" h="924" w="1651">
                    <a:moveTo>
                      <a:pt x="1090" y="1"/>
                    </a:moveTo>
                    <a:cubicBezTo>
                      <a:pt x="965" y="1"/>
                      <a:pt x="841" y="22"/>
                      <a:pt x="716" y="52"/>
                    </a:cubicBezTo>
                    <a:cubicBezTo>
                      <a:pt x="415" y="135"/>
                      <a:pt x="166" y="291"/>
                      <a:pt x="63" y="467"/>
                    </a:cubicBezTo>
                    <a:cubicBezTo>
                      <a:pt x="21" y="540"/>
                      <a:pt x="0" y="613"/>
                      <a:pt x="21" y="675"/>
                    </a:cubicBezTo>
                    <a:cubicBezTo>
                      <a:pt x="63" y="831"/>
                      <a:pt x="270" y="924"/>
                      <a:pt x="550" y="924"/>
                    </a:cubicBezTo>
                    <a:cubicBezTo>
                      <a:pt x="675" y="924"/>
                      <a:pt x="799" y="903"/>
                      <a:pt x="934" y="872"/>
                    </a:cubicBezTo>
                    <a:cubicBezTo>
                      <a:pt x="1141" y="820"/>
                      <a:pt x="1328" y="727"/>
                      <a:pt x="1463" y="603"/>
                    </a:cubicBezTo>
                    <a:cubicBezTo>
                      <a:pt x="1598" y="488"/>
                      <a:pt x="1650" y="364"/>
                      <a:pt x="1618" y="250"/>
                    </a:cubicBezTo>
                    <a:cubicBezTo>
                      <a:pt x="1588" y="94"/>
                      <a:pt x="1380" y="1"/>
                      <a:pt x="109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7"/>
              <p:cNvSpPr/>
              <p:nvPr/>
            </p:nvSpPr>
            <p:spPr>
              <a:xfrm>
                <a:off x="3036425" y="2362279"/>
                <a:ext cx="97481" cy="65009"/>
              </a:xfrm>
              <a:custGeom>
                <a:rect b="b" l="l" r="r" t="t"/>
                <a:pathLst>
                  <a:path extrusionOk="0" h="997" w="1495">
                    <a:moveTo>
                      <a:pt x="395" y="1"/>
                    </a:moveTo>
                    <a:cubicBezTo>
                      <a:pt x="219" y="1"/>
                      <a:pt x="94" y="52"/>
                      <a:pt x="53" y="156"/>
                    </a:cubicBezTo>
                    <a:cubicBezTo>
                      <a:pt x="1" y="250"/>
                      <a:pt x="32" y="384"/>
                      <a:pt x="136" y="519"/>
                    </a:cubicBezTo>
                    <a:cubicBezTo>
                      <a:pt x="229" y="644"/>
                      <a:pt x="395" y="768"/>
                      <a:pt x="582" y="861"/>
                    </a:cubicBezTo>
                    <a:cubicBezTo>
                      <a:pt x="768" y="944"/>
                      <a:pt x="955" y="996"/>
                      <a:pt x="1111" y="996"/>
                    </a:cubicBezTo>
                    <a:cubicBezTo>
                      <a:pt x="1287" y="996"/>
                      <a:pt x="1411" y="944"/>
                      <a:pt x="1464" y="840"/>
                    </a:cubicBezTo>
                    <a:cubicBezTo>
                      <a:pt x="1494" y="778"/>
                      <a:pt x="1494" y="716"/>
                      <a:pt x="1464" y="633"/>
                    </a:cubicBezTo>
                    <a:cubicBezTo>
                      <a:pt x="1401" y="457"/>
                      <a:pt x="1204" y="259"/>
                      <a:pt x="934" y="135"/>
                    </a:cubicBezTo>
                    <a:cubicBezTo>
                      <a:pt x="748" y="52"/>
                      <a:pt x="561" y="1"/>
                      <a:pt x="395"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7"/>
              <p:cNvSpPr/>
              <p:nvPr/>
            </p:nvSpPr>
            <p:spPr>
              <a:xfrm>
                <a:off x="2870019" y="2551702"/>
                <a:ext cx="70421" cy="69704"/>
              </a:xfrm>
              <a:custGeom>
                <a:rect b="b" l="l" r="r" t="t"/>
                <a:pathLst>
                  <a:path extrusionOk="0" h="1069" w="1080">
                    <a:moveTo>
                      <a:pt x="84" y="0"/>
                    </a:moveTo>
                    <a:cubicBezTo>
                      <a:pt x="63" y="0"/>
                      <a:pt x="53" y="10"/>
                      <a:pt x="42" y="21"/>
                    </a:cubicBezTo>
                    <a:cubicBezTo>
                      <a:pt x="22" y="93"/>
                      <a:pt x="12" y="176"/>
                      <a:pt x="1" y="249"/>
                    </a:cubicBezTo>
                    <a:cubicBezTo>
                      <a:pt x="1" y="332"/>
                      <a:pt x="12" y="404"/>
                      <a:pt x="32" y="498"/>
                    </a:cubicBezTo>
                    <a:cubicBezTo>
                      <a:pt x="53" y="570"/>
                      <a:pt x="74" y="632"/>
                      <a:pt x="115" y="715"/>
                    </a:cubicBezTo>
                    <a:cubicBezTo>
                      <a:pt x="157" y="778"/>
                      <a:pt x="198" y="851"/>
                      <a:pt x="250" y="902"/>
                    </a:cubicBezTo>
                    <a:cubicBezTo>
                      <a:pt x="302" y="954"/>
                      <a:pt x="364" y="996"/>
                      <a:pt x="416" y="1027"/>
                    </a:cubicBezTo>
                    <a:cubicBezTo>
                      <a:pt x="478" y="1047"/>
                      <a:pt x="540" y="1068"/>
                      <a:pt x="613" y="1068"/>
                    </a:cubicBezTo>
                    <a:lnTo>
                      <a:pt x="634" y="1068"/>
                    </a:lnTo>
                    <a:cubicBezTo>
                      <a:pt x="706" y="1058"/>
                      <a:pt x="779" y="1037"/>
                      <a:pt x="852" y="996"/>
                    </a:cubicBezTo>
                    <a:cubicBezTo>
                      <a:pt x="893" y="975"/>
                      <a:pt x="945" y="934"/>
                      <a:pt x="955" y="913"/>
                    </a:cubicBezTo>
                    <a:cubicBezTo>
                      <a:pt x="987" y="892"/>
                      <a:pt x="1018" y="851"/>
                      <a:pt x="1059" y="798"/>
                    </a:cubicBezTo>
                    <a:cubicBezTo>
                      <a:pt x="1080" y="778"/>
                      <a:pt x="1070" y="736"/>
                      <a:pt x="1049" y="715"/>
                    </a:cubicBezTo>
                    <a:cubicBezTo>
                      <a:pt x="1028" y="695"/>
                      <a:pt x="1008" y="695"/>
                      <a:pt x="997" y="695"/>
                    </a:cubicBezTo>
                    <a:cubicBezTo>
                      <a:pt x="976" y="695"/>
                      <a:pt x="955" y="695"/>
                      <a:pt x="945" y="715"/>
                    </a:cubicBezTo>
                    <a:cubicBezTo>
                      <a:pt x="904" y="747"/>
                      <a:pt x="872" y="788"/>
                      <a:pt x="831" y="819"/>
                    </a:cubicBezTo>
                    <a:cubicBezTo>
                      <a:pt x="789" y="851"/>
                      <a:pt x="759" y="871"/>
                      <a:pt x="717" y="892"/>
                    </a:cubicBezTo>
                    <a:cubicBezTo>
                      <a:pt x="696" y="902"/>
                      <a:pt x="665" y="902"/>
                      <a:pt x="634" y="913"/>
                    </a:cubicBezTo>
                    <a:lnTo>
                      <a:pt x="551" y="913"/>
                    </a:lnTo>
                    <a:lnTo>
                      <a:pt x="457" y="881"/>
                    </a:lnTo>
                    <a:cubicBezTo>
                      <a:pt x="427" y="871"/>
                      <a:pt x="395" y="851"/>
                      <a:pt x="354" y="819"/>
                    </a:cubicBezTo>
                    <a:cubicBezTo>
                      <a:pt x="312" y="788"/>
                      <a:pt x="271" y="747"/>
                      <a:pt x="240" y="705"/>
                    </a:cubicBezTo>
                    <a:cubicBezTo>
                      <a:pt x="198" y="653"/>
                      <a:pt x="167" y="602"/>
                      <a:pt x="146" y="539"/>
                    </a:cubicBezTo>
                    <a:cubicBezTo>
                      <a:pt x="125" y="477"/>
                      <a:pt x="105" y="404"/>
                      <a:pt x="95" y="342"/>
                    </a:cubicBezTo>
                    <a:cubicBezTo>
                      <a:pt x="84" y="280"/>
                      <a:pt x="84" y="217"/>
                      <a:pt x="95" y="155"/>
                    </a:cubicBezTo>
                    <a:cubicBezTo>
                      <a:pt x="95" y="125"/>
                      <a:pt x="105" y="83"/>
                      <a:pt x="115" y="42"/>
                    </a:cubicBezTo>
                    <a:cubicBezTo>
                      <a:pt x="125" y="42"/>
                      <a:pt x="125" y="31"/>
                      <a:pt x="115" y="21"/>
                    </a:cubicBezTo>
                    <a:cubicBezTo>
                      <a:pt x="115" y="10"/>
                      <a:pt x="105" y="0"/>
                      <a:pt x="95"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8" name="Google Shape;1178;p17"/>
          <p:cNvGrpSpPr/>
          <p:nvPr/>
        </p:nvGrpSpPr>
        <p:grpSpPr>
          <a:xfrm rot="1861409">
            <a:off x="7720567" y="391725"/>
            <a:ext cx="64807" cy="47424"/>
            <a:chOff x="-1165325" y="1368300"/>
            <a:chExt cx="157550" cy="120525"/>
          </a:xfrm>
        </p:grpSpPr>
        <p:sp>
          <p:nvSpPr>
            <p:cNvPr id="1179" name="Google Shape;1179;p17"/>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17"/>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17"/>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17"/>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17"/>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87" name="Shape 1187"/>
        <p:cNvGrpSpPr/>
        <p:nvPr/>
      </p:nvGrpSpPr>
      <p:grpSpPr>
        <a:xfrm>
          <a:off x="0" y="0"/>
          <a:ext cx="0" cy="0"/>
          <a:chOff x="0" y="0"/>
          <a:chExt cx="0" cy="0"/>
        </a:xfrm>
      </p:grpSpPr>
      <p:pic>
        <p:nvPicPr>
          <p:cNvPr id="1188" name="Google Shape;1188;p18"/>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189" name="Google Shape;1189;p18"/>
          <p:cNvSpPr/>
          <p:nvPr/>
        </p:nvSpPr>
        <p:spPr>
          <a:xfrm rot="-5639218">
            <a:off x="1421429" y="3058906"/>
            <a:ext cx="2023597" cy="1477188"/>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18"/>
          <p:cNvSpPr/>
          <p:nvPr/>
        </p:nvSpPr>
        <p:spPr>
          <a:xfrm>
            <a:off x="0" y="0"/>
            <a:ext cx="9144000" cy="2569200"/>
          </a:xfrm>
          <a:prstGeom prst="rect">
            <a:avLst/>
          </a:prstGeom>
          <a:solidFill>
            <a:srgbClr val="D9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1" name="Google Shape;1191;p18"/>
          <p:cNvGrpSpPr/>
          <p:nvPr/>
        </p:nvGrpSpPr>
        <p:grpSpPr>
          <a:xfrm>
            <a:off x="1624868" y="2728831"/>
            <a:ext cx="1608000" cy="2133300"/>
            <a:chOff x="1454311" y="2323460"/>
            <a:chExt cx="1608000" cy="2133300"/>
          </a:xfrm>
        </p:grpSpPr>
        <p:sp>
          <p:nvSpPr>
            <p:cNvPr id="1192" name="Google Shape;1192;p18"/>
            <p:cNvSpPr/>
            <p:nvPr/>
          </p:nvSpPr>
          <p:spPr>
            <a:xfrm rot="-237893">
              <a:off x="1522901" y="2371877"/>
              <a:ext cx="1470820" cy="2036466"/>
            </a:xfrm>
            <a:prstGeom prst="rect">
              <a:avLst/>
            </a:prstGeom>
            <a:solidFill>
              <a:srgbClr val="B7E1C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93" name="Google Shape;1193;p18"/>
            <p:cNvSpPr txBox="1"/>
            <p:nvPr/>
          </p:nvSpPr>
          <p:spPr>
            <a:xfrm rot="-236931">
              <a:off x="1626338" y="2566171"/>
              <a:ext cx="1289461" cy="1679817"/>
            </a:xfrm>
            <a:prstGeom prst="rect">
              <a:avLst/>
            </a:prstGeom>
            <a:solidFill>
              <a:srgbClr val="B7E1CD"/>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latin typeface="Lato"/>
                  <a:ea typeface="Lato"/>
                  <a:cs typeface="Lato"/>
                  <a:sym typeface="Lato"/>
                </a:rPr>
                <a:t>Ce este Dogo?</a:t>
              </a:r>
              <a:endParaRPr>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a:p>
              <a:pPr indent="0" lvl="0" marL="0" rtl="0" algn="l">
                <a:spcBef>
                  <a:spcPts val="0"/>
                </a:spcBef>
                <a:spcAft>
                  <a:spcPts val="0"/>
                </a:spcAft>
                <a:buNone/>
              </a:pPr>
              <a:r>
                <a:rPr lang="ro">
                  <a:solidFill>
                    <a:srgbClr val="666666"/>
                  </a:solidFill>
                  <a:latin typeface="Lato"/>
                  <a:ea typeface="Lato"/>
                  <a:cs typeface="Lato"/>
                  <a:sym typeface="Lato"/>
                </a:rPr>
                <a:t>•  </a:t>
              </a:r>
              <a:r>
                <a:rPr b="1" lang="ro">
                  <a:solidFill>
                    <a:srgbClr val="666666"/>
                  </a:solidFill>
                </a:rPr>
                <a:t>Motivație</a:t>
              </a:r>
              <a:endParaRPr b="1">
                <a:solidFill>
                  <a:srgbClr val="666666"/>
                </a:solidFill>
              </a:endParaRPr>
            </a:p>
            <a:p>
              <a:pPr indent="0" lvl="0" marL="0" rtl="0" algn="l">
                <a:spcBef>
                  <a:spcPts val="0"/>
                </a:spcBef>
                <a:spcAft>
                  <a:spcPts val="0"/>
                </a:spcAft>
                <a:buNone/>
              </a:pPr>
              <a:r>
                <a:t/>
              </a:r>
              <a:endParaRPr b="1">
                <a:solidFill>
                  <a:srgbClr val="666666"/>
                </a:solidFill>
              </a:endParaRPr>
            </a:p>
            <a:p>
              <a:pPr indent="0" lvl="0" marL="0" rtl="0" algn="l">
                <a:spcBef>
                  <a:spcPts val="0"/>
                </a:spcBef>
                <a:spcAft>
                  <a:spcPts val="0"/>
                </a:spcAft>
                <a:buNone/>
              </a:pPr>
              <a:r>
                <a:rPr lang="ro">
                  <a:solidFill>
                    <a:srgbClr val="666666"/>
                  </a:solidFill>
                  <a:latin typeface="Lato"/>
                  <a:ea typeface="Lato"/>
                  <a:cs typeface="Lato"/>
                  <a:sym typeface="Lato"/>
                </a:rPr>
                <a:t>•</a:t>
              </a:r>
              <a:r>
                <a:rPr b="1" lang="ro">
                  <a:solidFill>
                    <a:srgbClr val="666666"/>
                  </a:solidFill>
                  <a:latin typeface="Lato"/>
                  <a:ea typeface="Lato"/>
                  <a:cs typeface="Lato"/>
                  <a:sym typeface="Lato"/>
                </a:rPr>
                <a:t> </a:t>
              </a:r>
              <a:r>
                <a:rPr b="1" lang="ro" u="sng">
                  <a:solidFill>
                    <a:srgbClr val="666666"/>
                  </a:solidFill>
                  <a:latin typeface="Lato"/>
                  <a:ea typeface="Lato"/>
                  <a:cs typeface="Lato"/>
                  <a:sym typeface="Lato"/>
                </a:rPr>
                <a:t>Cerințe funcționale</a:t>
              </a:r>
              <a:endParaRPr b="1" u="sng">
                <a:solidFill>
                  <a:srgbClr val="666666"/>
                </a:solidFill>
                <a:latin typeface="Lato"/>
                <a:ea typeface="Lato"/>
                <a:cs typeface="Lato"/>
                <a:sym typeface="Lato"/>
              </a:endParaRPr>
            </a:p>
            <a:p>
              <a:pPr indent="0" lvl="0" marL="0" rtl="0" algn="l">
                <a:spcBef>
                  <a:spcPts val="0"/>
                </a:spcBef>
                <a:spcAft>
                  <a:spcPts val="0"/>
                </a:spcAft>
                <a:buNone/>
              </a:pPr>
              <a:r>
                <a:t/>
              </a:r>
              <a:endParaRPr>
                <a:solidFill>
                  <a:srgbClr val="666666"/>
                </a:solidFill>
                <a:latin typeface="Lato"/>
                <a:ea typeface="Lato"/>
                <a:cs typeface="Lato"/>
                <a:sym typeface="Lato"/>
              </a:endParaRPr>
            </a:p>
          </p:txBody>
        </p:sp>
      </p:grpSp>
      <p:sp>
        <p:nvSpPr>
          <p:cNvPr id="1194" name="Google Shape;1194;p18"/>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18"/>
          <p:cNvSpPr/>
          <p:nvPr/>
        </p:nvSpPr>
        <p:spPr>
          <a:xfrm rot="-5639341">
            <a:off x="2474194" y="1079657"/>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18"/>
          <p:cNvSpPr txBox="1"/>
          <p:nvPr/>
        </p:nvSpPr>
        <p:spPr>
          <a:xfrm rot="-239480">
            <a:off x="3162849" y="3112433"/>
            <a:ext cx="2818737" cy="557844"/>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500">
                <a:solidFill>
                  <a:srgbClr val="434343"/>
                </a:solidFill>
                <a:latin typeface="Lato"/>
                <a:ea typeface="Lato"/>
                <a:cs typeface="Lato"/>
                <a:sym typeface="Lato"/>
              </a:rPr>
              <a:t>Introducere</a:t>
            </a:r>
            <a:endParaRPr b="1" sz="3500">
              <a:solidFill>
                <a:srgbClr val="434343"/>
              </a:solidFill>
              <a:latin typeface="Lato"/>
              <a:ea typeface="Lato"/>
              <a:cs typeface="Lato"/>
              <a:sym typeface="Lato"/>
            </a:endParaRPr>
          </a:p>
        </p:txBody>
      </p:sp>
      <p:sp>
        <p:nvSpPr>
          <p:cNvPr id="1197" name="Google Shape;1197;p18"/>
          <p:cNvSpPr/>
          <p:nvPr/>
        </p:nvSpPr>
        <p:spPr>
          <a:xfrm rot="-361746">
            <a:off x="3826751" y="725604"/>
            <a:ext cx="1906489" cy="1767026"/>
          </a:xfrm>
          <a:custGeom>
            <a:rect b="b" l="l" r="r" t="t"/>
            <a:pathLst>
              <a:path extrusionOk="0" h="7267" w="7852">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8" name="Google Shape;1198;p18"/>
          <p:cNvGrpSpPr/>
          <p:nvPr/>
        </p:nvGrpSpPr>
        <p:grpSpPr>
          <a:xfrm rot="-361592">
            <a:off x="3432159" y="1226379"/>
            <a:ext cx="1324748" cy="1295006"/>
            <a:chOff x="5222945" y="1203150"/>
            <a:chExt cx="3097641" cy="3019594"/>
          </a:xfrm>
        </p:grpSpPr>
        <p:sp>
          <p:nvSpPr>
            <p:cNvPr id="1199" name="Google Shape;1199;p18"/>
            <p:cNvSpPr/>
            <p:nvPr/>
          </p:nvSpPr>
          <p:spPr>
            <a:xfrm>
              <a:off x="5222945" y="1203473"/>
              <a:ext cx="3097625" cy="3018968"/>
            </a:xfrm>
            <a:custGeom>
              <a:rect b="b" l="l" r="r" t="t"/>
              <a:pathLst>
                <a:path extrusionOk="0" h="25447" w="26110">
                  <a:moveTo>
                    <a:pt x="17811" y="1"/>
                  </a:moveTo>
                  <a:cubicBezTo>
                    <a:pt x="17437" y="11"/>
                    <a:pt x="17043" y="31"/>
                    <a:pt x="16577" y="94"/>
                  </a:cubicBezTo>
                  <a:cubicBezTo>
                    <a:pt x="16058" y="156"/>
                    <a:pt x="15498" y="260"/>
                    <a:pt x="14823" y="416"/>
                  </a:cubicBezTo>
                  <a:cubicBezTo>
                    <a:pt x="14699" y="446"/>
                    <a:pt x="14554" y="478"/>
                    <a:pt x="14388" y="519"/>
                  </a:cubicBezTo>
                  <a:lnTo>
                    <a:pt x="14274" y="550"/>
                  </a:lnTo>
                  <a:cubicBezTo>
                    <a:pt x="14170" y="571"/>
                    <a:pt x="14056" y="602"/>
                    <a:pt x="13952" y="623"/>
                  </a:cubicBezTo>
                  <a:cubicBezTo>
                    <a:pt x="13818" y="654"/>
                    <a:pt x="13682" y="685"/>
                    <a:pt x="13527" y="706"/>
                  </a:cubicBezTo>
                  <a:cubicBezTo>
                    <a:pt x="13516" y="706"/>
                    <a:pt x="13496" y="695"/>
                    <a:pt x="13475" y="685"/>
                  </a:cubicBezTo>
                  <a:cubicBezTo>
                    <a:pt x="13454" y="675"/>
                    <a:pt x="13433" y="675"/>
                    <a:pt x="13413" y="665"/>
                  </a:cubicBezTo>
                  <a:lnTo>
                    <a:pt x="13423" y="665"/>
                  </a:lnTo>
                  <a:cubicBezTo>
                    <a:pt x="13392" y="654"/>
                    <a:pt x="13350" y="644"/>
                    <a:pt x="13320" y="633"/>
                  </a:cubicBezTo>
                  <a:cubicBezTo>
                    <a:pt x="13237" y="592"/>
                    <a:pt x="13175" y="550"/>
                    <a:pt x="13112" y="509"/>
                  </a:cubicBezTo>
                  <a:lnTo>
                    <a:pt x="13050" y="446"/>
                  </a:lnTo>
                  <a:lnTo>
                    <a:pt x="13039" y="446"/>
                  </a:lnTo>
                  <a:lnTo>
                    <a:pt x="13039" y="436"/>
                  </a:lnTo>
                  <a:lnTo>
                    <a:pt x="12967" y="363"/>
                  </a:lnTo>
                  <a:cubicBezTo>
                    <a:pt x="12936" y="333"/>
                    <a:pt x="12905" y="312"/>
                    <a:pt x="12873" y="291"/>
                  </a:cubicBezTo>
                  <a:cubicBezTo>
                    <a:pt x="12853" y="280"/>
                    <a:pt x="12832" y="280"/>
                    <a:pt x="12822" y="280"/>
                  </a:cubicBezTo>
                  <a:lnTo>
                    <a:pt x="12790" y="280"/>
                  </a:lnTo>
                  <a:cubicBezTo>
                    <a:pt x="12770" y="280"/>
                    <a:pt x="12760" y="291"/>
                    <a:pt x="12749" y="291"/>
                  </a:cubicBezTo>
                  <a:cubicBezTo>
                    <a:pt x="12728" y="301"/>
                    <a:pt x="12697" y="333"/>
                    <a:pt x="12697" y="363"/>
                  </a:cubicBezTo>
                  <a:cubicBezTo>
                    <a:pt x="12687" y="395"/>
                    <a:pt x="12687" y="426"/>
                    <a:pt x="12707" y="467"/>
                  </a:cubicBezTo>
                  <a:lnTo>
                    <a:pt x="12707" y="478"/>
                  </a:lnTo>
                  <a:lnTo>
                    <a:pt x="12697" y="467"/>
                  </a:lnTo>
                  <a:cubicBezTo>
                    <a:pt x="12656" y="446"/>
                    <a:pt x="12624" y="426"/>
                    <a:pt x="12594" y="416"/>
                  </a:cubicBezTo>
                  <a:cubicBezTo>
                    <a:pt x="12552" y="405"/>
                    <a:pt x="12521" y="395"/>
                    <a:pt x="12500" y="395"/>
                  </a:cubicBezTo>
                  <a:lnTo>
                    <a:pt x="12490" y="395"/>
                  </a:lnTo>
                  <a:cubicBezTo>
                    <a:pt x="12458" y="395"/>
                    <a:pt x="12417" y="416"/>
                    <a:pt x="12396" y="436"/>
                  </a:cubicBezTo>
                  <a:cubicBezTo>
                    <a:pt x="12375" y="457"/>
                    <a:pt x="12375" y="467"/>
                    <a:pt x="12365" y="488"/>
                  </a:cubicBezTo>
                  <a:lnTo>
                    <a:pt x="12365" y="550"/>
                  </a:lnTo>
                  <a:cubicBezTo>
                    <a:pt x="12375" y="561"/>
                    <a:pt x="12375" y="582"/>
                    <a:pt x="12386" y="592"/>
                  </a:cubicBezTo>
                  <a:cubicBezTo>
                    <a:pt x="12396" y="612"/>
                    <a:pt x="12417" y="623"/>
                    <a:pt x="12428" y="644"/>
                  </a:cubicBezTo>
                  <a:lnTo>
                    <a:pt x="12438" y="654"/>
                  </a:lnTo>
                  <a:cubicBezTo>
                    <a:pt x="12428" y="654"/>
                    <a:pt x="12417" y="654"/>
                    <a:pt x="12407" y="665"/>
                  </a:cubicBezTo>
                  <a:cubicBezTo>
                    <a:pt x="12355" y="675"/>
                    <a:pt x="12292" y="706"/>
                    <a:pt x="12230" y="737"/>
                  </a:cubicBezTo>
                  <a:cubicBezTo>
                    <a:pt x="12168" y="768"/>
                    <a:pt x="12116" y="810"/>
                    <a:pt x="12064" y="851"/>
                  </a:cubicBezTo>
                  <a:cubicBezTo>
                    <a:pt x="11847" y="861"/>
                    <a:pt x="11619" y="861"/>
                    <a:pt x="11370" y="861"/>
                  </a:cubicBezTo>
                  <a:cubicBezTo>
                    <a:pt x="10861" y="861"/>
                    <a:pt x="10353" y="851"/>
                    <a:pt x="9855" y="831"/>
                  </a:cubicBezTo>
                  <a:cubicBezTo>
                    <a:pt x="9357" y="810"/>
                    <a:pt x="8849" y="799"/>
                    <a:pt x="8341" y="799"/>
                  </a:cubicBezTo>
                  <a:cubicBezTo>
                    <a:pt x="7438" y="799"/>
                    <a:pt x="6670" y="861"/>
                    <a:pt x="5976" y="997"/>
                  </a:cubicBezTo>
                  <a:cubicBezTo>
                    <a:pt x="5259" y="1131"/>
                    <a:pt x="4565" y="1359"/>
                    <a:pt x="3932" y="1691"/>
                  </a:cubicBezTo>
                  <a:cubicBezTo>
                    <a:pt x="3662" y="1826"/>
                    <a:pt x="3382" y="1992"/>
                    <a:pt x="3113" y="2179"/>
                  </a:cubicBezTo>
                  <a:cubicBezTo>
                    <a:pt x="2853" y="2366"/>
                    <a:pt x="2615" y="2562"/>
                    <a:pt x="2397" y="2760"/>
                  </a:cubicBezTo>
                  <a:cubicBezTo>
                    <a:pt x="2179" y="2967"/>
                    <a:pt x="1972" y="3196"/>
                    <a:pt x="1785" y="3445"/>
                  </a:cubicBezTo>
                  <a:cubicBezTo>
                    <a:pt x="1608" y="3673"/>
                    <a:pt x="1453" y="3922"/>
                    <a:pt x="1329" y="4191"/>
                  </a:cubicBezTo>
                  <a:cubicBezTo>
                    <a:pt x="1193" y="4461"/>
                    <a:pt x="1100" y="4731"/>
                    <a:pt x="1038" y="5001"/>
                  </a:cubicBezTo>
                  <a:cubicBezTo>
                    <a:pt x="976" y="5291"/>
                    <a:pt x="955" y="5581"/>
                    <a:pt x="976" y="5872"/>
                  </a:cubicBezTo>
                  <a:cubicBezTo>
                    <a:pt x="976" y="5996"/>
                    <a:pt x="997" y="6131"/>
                    <a:pt x="1027" y="6308"/>
                  </a:cubicBezTo>
                  <a:cubicBezTo>
                    <a:pt x="1059" y="6463"/>
                    <a:pt x="1100" y="6619"/>
                    <a:pt x="1152" y="6774"/>
                  </a:cubicBezTo>
                  <a:lnTo>
                    <a:pt x="1183" y="6868"/>
                  </a:lnTo>
                  <a:cubicBezTo>
                    <a:pt x="1246" y="7044"/>
                    <a:pt x="1329" y="7210"/>
                    <a:pt x="1432" y="7376"/>
                  </a:cubicBezTo>
                  <a:cubicBezTo>
                    <a:pt x="1494" y="7479"/>
                    <a:pt x="1567" y="7573"/>
                    <a:pt x="1670" y="7698"/>
                  </a:cubicBezTo>
                  <a:cubicBezTo>
                    <a:pt x="1753" y="7790"/>
                    <a:pt x="1847" y="7894"/>
                    <a:pt x="1951" y="7998"/>
                  </a:cubicBezTo>
                  <a:cubicBezTo>
                    <a:pt x="2106" y="8143"/>
                    <a:pt x="2272" y="8288"/>
                    <a:pt x="2438" y="8424"/>
                  </a:cubicBezTo>
                  <a:cubicBezTo>
                    <a:pt x="2480" y="8465"/>
                    <a:pt x="2521" y="8496"/>
                    <a:pt x="2562" y="8537"/>
                  </a:cubicBezTo>
                  <a:cubicBezTo>
                    <a:pt x="2719" y="8673"/>
                    <a:pt x="2915" y="8839"/>
                    <a:pt x="3092" y="9035"/>
                  </a:cubicBezTo>
                  <a:lnTo>
                    <a:pt x="3081" y="9035"/>
                  </a:lnTo>
                  <a:cubicBezTo>
                    <a:pt x="3040" y="9035"/>
                    <a:pt x="3009" y="9035"/>
                    <a:pt x="2967" y="9046"/>
                  </a:cubicBezTo>
                  <a:cubicBezTo>
                    <a:pt x="2926" y="9056"/>
                    <a:pt x="2894" y="9077"/>
                    <a:pt x="2864" y="9087"/>
                  </a:cubicBezTo>
                  <a:cubicBezTo>
                    <a:pt x="2843" y="9097"/>
                    <a:pt x="2811" y="9118"/>
                    <a:pt x="2791" y="9139"/>
                  </a:cubicBezTo>
                  <a:cubicBezTo>
                    <a:pt x="2760" y="9160"/>
                    <a:pt x="2728" y="9191"/>
                    <a:pt x="2708" y="9212"/>
                  </a:cubicBezTo>
                  <a:cubicBezTo>
                    <a:pt x="2677" y="9243"/>
                    <a:pt x="2656" y="9274"/>
                    <a:pt x="2636" y="9305"/>
                  </a:cubicBezTo>
                  <a:cubicBezTo>
                    <a:pt x="2615" y="9336"/>
                    <a:pt x="2604" y="9378"/>
                    <a:pt x="2583" y="9419"/>
                  </a:cubicBezTo>
                  <a:cubicBezTo>
                    <a:pt x="2562" y="9461"/>
                    <a:pt x="2553" y="9512"/>
                    <a:pt x="2542" y="9565"/>
                  </a:cubicBezTo>
                  <a:cubicBezTo>
                    <a:pt x="2521" y="9648"/>
                    <a:pt x="2521" y="9751"/>
                    <a:pt x="2532" y="9855"/>
                  </a:cubicBezTo>
                  <a:lnTo>
                    <a:pt x="2532" y="9876"/>
                  </a:lnTo>
                  <a:cubicBezTo>
                    <a:pt x="2500" y="9844"/>
                    <a:pt x="2470" y="9803"/>
                    <a:pt x="2428" y="9772"/>
                  </a:cubicBezTo>
                  <a:cubicBezTo>
                    <a:pt x="2376" y="9720"/>
                    <a:pt x="2324" y="9668"/>
                    <a:pt x="2272" y="9627"/>
                  </a:cubicBezTo>
                  <a:cubicBezTo>
                    <a:pt x="2210" y="9585"/>
                    <a:pt x="2148" y="9544"/>
                    <a:pt x="2085" y="9512"/>
                  </a:cubicBezTo>
                  <a:cubicBezTo>
                    <a:pt x="2065" y="9502"/>
                    <a:pt x="2034" y="9492"/>
                    <a:pt x="1992" y="9482"/>
                  </a:cubicBezTo>
                  <a:cubicBezTo>
                    <a:pt x="1951" y="9471"/>
                    <a:pt x="1919" y="9461"/>
                    <a:pt x="1889" y="9461"/>
                  </a:cubicBezTo>
                  <a:lnTo>
                    <a:pt x="1868" y="9461"/>
                  </a:lnTo>
                  <a:cubicBezTo>
                    <a:pt x="1836" y="9461"/>
                    <a:pt x="1816" y="9461"/>
                    <a:pt x="1795" y="9471"/>
                  </a:cubicBezTo>
                  <a:cubicBezTo>
                    <a:pt x="1753" y="9471"/>
                    <a:pt x="1723" y="9482"/>
                    <a:pt x="1702" y="9502"/>
                  </a:cubicBezTo>
                  <a:cubicBezTo>
                    <a:pt x="1670" y="9512"/>
                    <a:pt x="1640" y="9523"/>
                    <a:pt x="1619" y="9544"/>
                  </a:cubicBezTo>
                  <a:cubicBezTo>
                    <a:pt x="1598" y="9565"/>
                    <a:pt x="1577" y="9585"/>
                    <a:pt x="1557" y="9616"/>
                  </a:cubicBezTo>
                  <a:cubicBezTo>
                    <a:pt x="1525" y="9658"/>
                    <a:pt x="1504" y="9710"/>
                    <a:pt x="1484" y="9772"/>
                  </a:cubicBezTo>
                  <a:cubicBezTo>
                    <a:pt x="1474" y="9834"/>
                    <a:pt x="1463" y="9897"/>
                    <a:pt x="1474" y="9948"/>
                  </a:cubicBezTo>
                  <a:cubicBezTo>
                    <a:pt x="1484" y="10021"/>
                    <a:pt x="1504" y="10083"/>
                    <a:pt x="1515" y="10125"/>
                  </a:cubicBezTo>
                  <a:cubicBezTo>
                    <a:pt x="1557" y="10229"/>
                    <a:pt x="1608" y="10332"/>
                    <a:pt x="1681" y="10436"/>
                  </a:cubicBezTo>
                  <a:cubicBezTo>
                    <a:pt x="1753" y="10519"/>
                    <a:pt x="1826" y="10602"/>
                    <a:pt x="1930" y="10695"/>
                  </a:cubicBezTo>
                  <a:cubicBezTo>
                    <a:pt x="2013" y="10768"/>
                    <a:pt x="2117" y="10840"/>
                    <a:pt x="2231" y="10913"/>
                  </a:cubicBezTo>
                  <a:cubicBezTo>
                    <a:pt x="2376" y="10996"/>
                    <a:pt x="2542" y="11079"/>
                    <a:pt x="2719" y="11141"/>
                  </a:cubicBezTo>
                  <a:cubicBezTo>
                    <a:pt x="2874" y="11204"/>
                    <a:pt x="3030" y="11255"/>
                    <a:pt x="3175" y="11287"/>
                  </a:cubicBezTo>
                  <a:cubicBezTo>
                    <a:pt x="3185" y="11287"/>
                    <a:pt x="3185" y="11297"/>
                    <a:pt x="3185" y="11297"/>
                  </a:cubicBezTo>
                  <a:lnTo>
                    <a:pt x="3216" y="11297"/>
                  </a:lnTo>
                  <a:lnTo>
                    <a:pt x="3237" y="11276"/>
                  </a:lnTo>
                  <a:lnTo>
                    <a:pt x="3268" y="11193"/>
                  </a:lnTo>
                  <a:cubicBezTo>
                    <a:pt x="3279" y="11151"/>
                    <a:pt x="3299" y="11110"/>
                    <a:pt x="3320" y="11068"/>
                  </a:cubicBezTo>
                  <a:cubicBezTo>
                    <a:pt x="3341" y="10996"/>
                    <a:pt x="3372" y="10923"/>
                    <a:pt x="3392" y="10830"/>
                  </a:cubicBezTo>
                  <a:cubicBezTo>
                    <a:pt x="3455" y="10674"/>
                    <a:pt x="3496" y="10498"/>
                    <a:pt x="3528" y="10332"/>
                  </a:cubicBezTo>
                  <a:cubicBezTo>
                    <a:pt x="3538" y="10249"/>
                    <a:pt x="3558" y="10166"/>
                    <a:pt x="3558" y="10083"/>
                  </a:cubicBezTo>
                  <a:cubicBezTo>
                    <a:pt x="3569" y="9980"/>
                    <a:pt x="3569" y="9897"/>
                    <a:pt x="3569" y="9824"/>
                  </a:cubicBezTo>
                  <a:lnTo>
                    <a:pt x="3569" y="9751"/>
                  </a:lnTo>
                  <a:cubicBezTo>
                    <a:pt x="3704" y="10063"/>
                    <a:pt x="3797" y="10363"/>
                    <a:pt x="3849" y="10664"/>
                  </a:cubicBezTo>
                  <a:cubicBezTo>
                    <a:pt x="3880" y="10923"/>
                    <a:pt x="3890" y="11183"/>
                    <a:pt x="3849" y="11432"/>
                  </a:cubicBezTo>
                  <a:cubicBezTo>
                    <a:pt x="3807" y="11711"/>
                    <a:pt x="3714" y="12002"/>
                    <a:pt x="3579" y="12303"/>
                  </a:cubicBezTo>
                  <a:cubicBezTo>
                    <a:pt x="3517" y="12438"/>
                    <a:pt x="3434" y="12573"/>
                    <a:pt x="3351" y="12707"/>
                  </a:cubicBezTo>
                  <a:cubicBezTo>
                    <a:pt x="3299" y="12749"/>
                    <a:pt x="3247" y="12790"/>
                    <a:pt x="3185" y="12832"/>
                  </a:cubicBezTo>
                  <a:cubicBezTo>
                    <a:pt x="3133" y="12770"/>
                    <a:pt x="3071" y="12707"/>
                    <a:pt x="3019" y="12645"/>
                  </a:cubicBezTo>
                  <a:cubicBezTo>
                    <a:pt x="2811" y="12438"/>
                    <a:pt x="2636" y="12282"/>
                    <a:pt x="2459" y="12158"/>
                  </a:cubicBezTo>
                  <a:cubicBezTo>
                    <a:pt x="2355" y="12096"/>
                    <a:pt x="2251" y="12033"/>
                    <a:pt x="2158" y="12002"/>
                  </a:cubicBezTo>
                  <a:cubicBezTo>
                    <a:pt x="2055" y="11960"/>
                    <a:pt x="1961" y="11940"/>
                    <a:pt x="1857" y="11940"/>
                  </a:cubicBezTo>
                  <a:lnTo>
                    <a:pt x="1847" y="11940"/>
                  </a:lnTo>
                  <a:cubicBezTo>
                    <a:pt x="1826" y="11940"/>
                    <a:pt x="1795" y="11940"/>
                    <a:pt x="1764" y="11950"/>
                  </a:cubicBezTo>
                  <a:lnTo>
                    <a:pt x="1764" y="11940"/>
                  </a:lnTo>
                  <a:cubicBezTo>
                    <a:pt x="1712" y="11950"/>
                    <a:pt x="1650" y="11971"/>
                    <a:pt x="1587" y="12002"/>
                  </a:cubicBezTo>
                  <a:cubicBezTo>
                    <a:pt x="1515" y="12033"/>
                    <a:pt x="1453" y="12085"/>
                    <a:pt x="1391" y="12158"/>
                  </a:cubicBezTo>
                  <a:cubicBezTo>
                    <a:pt x="1287" y="12282"/>
                    <a:pt x="1204" y="12438"/>
                    <a:pt x="1142" y="12656"/>
                  </a:cubicBezTo>
                  <a:cubicBezTo>
                    <a:pt x="1090" y="12822"/>
                    <a:pt x="1048" y="13018"/>
                    <a:pt x="1027" y="13257"/>
                  </a:cubicBezTo>
                  <a:cubicBezTo>
                    <a:pt x="1007" y="13433"/>
                    <a:pt x="997" y="13620"/>
                    <a:pt x="997" y="13807"/>
                  </a:cubicBezTo>
                  <a:cubicBezTo>
                    <a:pt x="1007" y="13984"/>
                    <a:pt x="1017" y="14160"/>
                    <a:pt x="1048" y="14336"/>
                  </a:cubicBezTo>
                  <a:cubicBezTo>
                    <a:pt x="1080" y="14564"/>
                    <a:pt x="1142" y="14793"/>
                    <a:pt x="1214" y="15010"/>
                  </a:cubicBezTo>
                  <a:cubicBezTo>
                    <a:pt x="1246" y="15093"/>
                    <a:pt x="1276" y="15176"/>
                    <a:pt x="1308" y="15249"/>
                  </a:cubicBezTo>
                  <a:cubicBezTo>
                    <a:pt x="976" y="15653"/>
                    <a:pt x="737" y="16017"/>
                    <a:pt x="540" y="16379"/>
                  </a:cubicBezTo>
                  <a:cubicBezTo>
                    <a:pt x="416" y="16618"/>
                    <a:pt x="312" y="16877"/>
                    <a:pt x="229" y="17126"/>
                  </a:cubicBezTo>
                  <a:cubicBezTo>
                    <a:pt x="146" y="17365"/>
                    <a:pt x="94" y="17624"/>
                    <a:pt x="63" y="17915"/>
                  </a:cubicBezTo>
                  <a:cubicBezTo>
                    <a:pt x="1" y="18423"/>
                    <a:pt x="52" y="18942"/>
                    <a:pt x="197" y="19440"/>
                  </a:cubicBezTo>
                  <a:cubicBezTo>
                    <a:pt x="270" y="19668"/>
                    <a:pt x="374" y="19906"/>
                    <a:pt x="509" y="20145"/>
                  </a:cubicBezTo>
                  <a:cubicBezTo>
                    <a:pt x="623" y="20353"/>
                    <a:pt x="778" y="20549"/>
                    <a:pt x="976" y="20768"/>
                  </a:cubicBezTo>
                  <a:cubicBezTo>
                    <a:pt x="1142" y="20954"/>
                    <a:pt x="1338" y="21141"/>
                    <a:pt x="1567" y="21296"/>
                  </a:cubicBezTo>
                  <a:cubicBezTo>
                    <a:pt x="1577" y="21307"/>
                    <a:pt x="1587" y="21307"/>
                    <a:pt x="1598" y="21317"/>
                  </a:cubicBezTo>
                  <a:lnTo>
                    <a:pt x="1598" y="21328"/>
                  </a:lnTo>
                  <a:lnTo>
                    <a:pt x="1598" y="21338"/>
                  </a:lnTo>
                  <a:lnTo>
                    <a:pt x="1598" y="21473"/>
                  </a:lnTo>
                  <a:cubicBezTo>
                    <a:pt x="1598" y="21597"/>
                    <a:pt x="1608" y="21732"/>
                    <a:pt x="1640" y="21856"/>
                  </a:cubicBezTo>
                  <a:cubicBezTo>
                    <a:pt x="1650" y="21898"/>
                    <a:pt x="1650" y="21950"/>
                    <a:pt x="1660" y="22002"/>
                  </a:cubicBezTo>
                  <a:cubicBezTo>
                    <a:pt x="1702" y="22168"/>
                    <a:pt x="1753" y="22333"/>
                    <a:pt x="1836" y="22499"/>
                  </a:cubicBezTo>
                  <a:cubicBezTo>
                    <a:pt x="1878" y="22603"/>
                    <a:pt x="1940" y="22707"/>
                    <a:pt x="2013" y="22811"/>
                  </a:cubicBezTo>
                  <a:cubicBezTo>
                    <a:pt x="976" y="23080"/>
                    <a:pt x="384" y="23382"/>
                    <a:pt x="384" y="23703"/>
                  </a:cubicBezTo>
                  <a:cubicBezTo>
                    <a:pt x="384" y="24679"/>
                    <a:pt x="5808" y="25446"/>
                    <a:pt x="12550" y="25446"/>
                  </a:cubicBezTo>
                  <a:cubicBezTo>
                    <a:pt x="12685" y="25446"/>
                    <a:pt x="12820" y="25446"/>
                    <a:pt x="12956" y="25445"/>
                  </a:cubicBezTo>
                  <a:cubicBezTo>
                    <a:pt x="19885" y="25404"/>
                    <a:pt x="25518" y="24574"/>
                    <a:pt x="25508" y="23578"/>
                  </a:cubicBezTo>
                  <a:cubicBezTo>
                    <a:pt x="25508" y="23205"/>
                    <a:pt x="24699" y="22852"/>
                    <a:pt x="23309" y="22572"/>
                  </a:cubicBezTo>
                  <a:cubicBezTo>
                    <a:pt x="23309" y="22562"/>
                    <a:pt x="23319" y="22562"/>
                    <a:pt x="23319" y="22552"/>
                  </a:cubicBezTo>
                  <a:cubicBezTo>
                    <a:pt x="23361" y="22479"/>
                    <a:pt x="23402" y="22407"/>
                    <a:pt x="23433" y="22324"/>
                  </a:cubicBezTo>
                  <a:cubicBezTo>
                    <a:pt x="23827" y="22230"/>
                    <a:pt x="24191" y="22105"/>
                    <a:pt x="24502" y="21939"/>
                  </a:cubicBezTo>
                  <a:cubicBezTo>
                    <a:pt x="24689" y="21836"/>
                    <a:pt x="24875" y="21711"/>
                    <a:pt x="25041" y="21566"/>
                  </a:cubicBezTo>
                  <a:cubicBezTo>
                    <a:pt x="25196" y="21431"/>
                    <a:pt x="25342" y="21265"/>
                    <a:pt x="25477" y="21079"/>
                  </a:cubicBezTo>
                  <a:cubicBezTo>
                    <a:pt x="25528" y="20996"/>
                    <a:pt x="25581" y="20913"/>
                    <a:pt x="25643" y="20809"/>
                  </a:cubicBezTo>
                  <a:cubicBezTo>
                    <a:pt x="25705" y="20685"/>
                    <a:pt x="25767" y="20539"/>
                    <a:pt x="25830" y="20373"/>
                  </a:cubicBezTo>
                  <a:cubicBezTo>
                    <a:pt x="25933" y="20093"/>
                    <a:pt x="26006" y="19782"/>
                    <a:pt x="26047" y="19429"/>
                  </a:cubicBezTo>
                  <a:cubicBezTo>
                    <a:pt x="26109" y="18942"/>
                    <a:pt x="26068" y="18412"/>
                    <a:pt x="25943" y="17863"/>
                  </a:cubicBezTo>
                  <a:cubicBezTo>
                    <a:pt x="25819" y="17354"/>
                    <a:pt x="25611" y="16847"/>
                    <a:pt x="25311" y="16349"/>
                  </a:cubicBezTo>
                  <a:cubicBezTo>
                    <a:pt x="25083" y="15964"/>
                    <a:pt x="24782" y="15612"/>
                    <a:pt x="24491" y="15259"/>
                  </a:cubicBezTo>
                  <a:cubicBezTo>
                    <a:pt x="24440" y="15197"/>
                    <a:pt x="24398" y="15145"/>
                    <a:pt x="24346" y="15083"/>
                  </a:cubicBezTo>
                  <a:cubicBezTo>
                    <a:pt x="24304" y="15042"/>
                    <a:pt x="24263" y="14989"/>
                    <a:pt x="24221" y="14938"/>
                  </a:cubicBezTo>
                  <a:lnTo>
                    <a:pt x="24263" y="14938"/>
                  </a:lnTo>
                  <a:cubicBezTo>
                    <a:pt x="24304" y="14938"/>
                    <a:pt x="24357" y="14927"/>
                    <a:pt x="24408" y="14906"/>
                  </a:cubicBezTo>
                  <a:cubicBezTo>
                    <a:pt x="24440" y="14896"/>
                    <a:pt x="24460" y="14876"/>
                    <a:pt x="24491" y="14865"/>
                  </a:cubicBezTo>
                  <a:cubicBezTo>
                    <a:pt x="24512" y="14844"/>
                    <a:pt x="24533" y="14834"/>
                    <a:pt x="24553" y="14813"/>
                  </a:cubicBezTo>
                  <a:cubicBezTo>
                    <a:pt x="24585" y="14782"/>
                    <a:pt x="24616" y="14740"/>
                    <a:pt x="24647" y="14710"/>
                  </a:cubicBezTo>
                  <a:lnTo>
                    <a:pt x="24668" y="14689"/>
                  </a:lnTo>
                  <a:cubicBezTo>
                    <a:pt x="24668" y="14678"/>
                    <a:pt x="24678" y="14668"/>
                    <a:pt x="24689" y="14657"/>
                  </a:cubicBezTo>
                  <a:cubicBezTo>
                    <a:pt x="24719" y="14616"/>
                    <a:pt x="24751" y="14595"/>
                    <a:pt x="24782" y="14574"/>
                  </a:cubicBezTo>
                  <a:cubicBezTo>
                    <a:pt x="24792" y="14564"/>
                    <a:pt x="24802" y="14554"/>
                    <a:pt x="24823" y="14544"/>
                  </a:cubicBezTo>
                  <a:lnTo>
                    <a:pt x="24844" y="14544"/>
                  </a:lnTo>
                  <a:cubicBezTo>
                    <a:pt x="24844" y="14533"/>
                    <a:pt x="24855" y="14533"/>
                    <a:pt x="24855" y="14533"/>
                  </a:cubicBezTo>
                  <a:lnTo>
                    <a:pt x="24875" y="14533"/>
                  </a:lnTo>
                  <a:cubicBezTo>
                    <a:pt x="24885" y="14533"/>
                    <a:pt x="24896" y="14523"/>
                    <a:pt x="24906" y="14523"/>
                  </a:cubicBezTo>
                  <a:lnTo>
                    <a:pt x="24989" y="14523"/>
                  </a:lnTo>
                  <a:cubicBezTo>
                    <a:pt x="25031" y="14523"/>
                    <a:pt x="25072" y="14533"/>
                    <a:pt x="25104" y="14544"/>
                  </a:cubicBezTo>
                  <a:lnTo>
                    <a:pt x="25114" y="14544"/>
                  </a:lnTo>
                  <a:lnTo>
                    <a:pt x="25114" y="14554"/>
                  </a:lnTo>
                  <a:lnTo>
                    <a:pt x="25124" y="14554"/>
                  </a:lnTo>
                  <a:cubicBezTo>
                    <a:pt x="25124" y="14554"/>
                    <a:pt x="25134" y="14554"/>
                    <a:pt x="25134" y="14564"/>
                  </a:cubicBezTo>
                  <a:lnTo>
                    <a:pt x="25145" y="14564"/>
                  </a:lnTo>
                  <a:cubicBezTo>
                    <a:pt x="25155" y="14564"/>
                    <a:pt x="25176" y="14574"/>
                    <a:pt x="25187" y="14585"/>
                  </a:cubicBezTo>
                  <a:cubicBezTo>
                    <a:pt x="25196" y="14585"/>
                    <a:pt x="25207" y="14595"/>
                    <a:pt x="25207" y="14595"/>
                  </a:cubicBezTo>
                  <a:cubicBezTo>
                    <a:pt x="25196" y="14585"/>
                    <a:pt x="25176" y="14564"/>
                    <a:pt x="25166" y="14544"/>
                  </a:cubicBezTo>
                  <a:cubicBezTo>
                    <a:pt x="25134" y="14523"/>
                    <a:pt x="25114" y="14502"/>
                    <a:pt x="25083" y="14481"/>
                  </a:cubicBezTo>
                  <a:cubicBezTo>
                    <a:pt x="25083" y="14481"/>
                    <a:pt x="25072" y="14471"/>
                    <a:pt x="25062" y="14471"/>
                  </a:cubicBezTo>
                  <a:lnTo>
                    <a:pt x="25062" y="14461"/>
                  </a:lnTo>
                  <a:lnTo>
                    <a:pt x="25051" y="14461"/>
                  </a:lnTo>
                  <a:cubicBezTo>
                    <a:pt x="25041" y="14450"/>
                    <a:pt x="25031" y="14450"/>
                    <a:pt x="25021" y="14440"/>
                  </a:cubicBezTo>
                  <a:cubicBezTo>
                    <a:pt x="25031" y="14440"/>
                    <a:pt x="25041" y="14440"/>
                    <a:pt x="25051" y="14429"/>
                  </a:cubicBezTo>
                  <a:lnTo>
                    <a:pt x="25166" y="14429"/>
                  </a:lnTo>
                  <a:cubicBezTo>
                    <a:pt x="25207" y="14440"/>
                    <a:pt x="25249" y="14450"/>
                    <a:pt x="25290" y="14450"/>
                  </a:cubicBezTo>
                  <a:cubicBezTo>
                    <a:pt x="25259" y="14429"/>
                    <a:pt x="25228" y="14408"/>
                    <a:pt x="25207" y="14388"/>
                  </a:cubicBezTo>
                  <a:cubicBezTo>
                    <a:pt x="25166" y="14367"/>
                    <a:pt x="25124" y="14346"/>
                    <a:pt x="25093" y="14336"/>
                  </a:cubicBezTo>
                  <a:cubicBezTo>
                    <a:pt x="25051" y="14325"/>
                    <a:pt x="25010" y="14316"/>
                    <a:pt x="24968" y="14316"/>
                  </a:cubicBezTo>
                  <a:cubicBezTo>
                    <a:pt x="24927" y="14316"/>
                    <a:pt x="24885" y="14325"/>
                    <a:pt x="24844" y="14346"/>
                  </a:cubicBezTo>
                  <a:cubicBezTo>
                    <a:pt x="24751" y="14378"/>
                    <a:pt x="24678" y="14440"/>
                    <a:pt x="24606" y="14502"/>
                  </a:cubicBezTo>
                  <a:cubicBezTo>
                    <a:pt x="24574" y="14533"/>
                    <a:pt x="24533" y="14564"/>
                    <a:pt x="24491" y="14595"/>
                  </a:cubicBezTo>
                  <a:cubicBezTo>
                    <a:pt x="24450" y="14616"/>
                    <a:pt x="24419" y="14637"/>
                    <a:pt x="24387" y="14647"/>
                  </a:cubicBezTo>
                  <a:cubicBezTo>
                    <a:pt x="24357" y="14657"/>
                    <a:pt x="24325" y="14668"/>
                    <a:pt x="24294" y="14668"/>
                  </a:cubicBezTo>
                  <a:lnTo>
                    <a:pt x="24284" y="14668"/>
                  </a:lnTo>
                  <a:cubicBezTo>
                    <a:pt x="24263" y="14668"/>
                    <a:pt x="24242" y="14668"/>
                    <a:pt x="24221" y="14657"/>
                  </a:cubicBezTo>
                  <a:cubicBezTo>
                    <a:pt x="24201" y="14657"/>
                    <a:pt x="24180" y="14647"/>
                    <a:pt x="24159" y="14637"/>
                  </a:cubicBezTo>
                  <a:cubicBezTo>
                    <a:pt x="24138" y="14627"/>
                    <a:pt x="24108" y="14606"/>
                    <a:pt x="24087" y="14585"/>
                  </a:cubicBezTo>
                  <a:cubicBezTo>
                    <a:pt x="24045" y="14544"/>
                    <a:pt x="24004" y="14502"/>
                    <a:pt x="23972" y="14461"/>
                  </a:cubicBezTo>
                  <a:cubicBezTo>
                    <a:pt x="23963" y="14440"/>
                    <a:pt x="23942" y="14419"/>
                    <a:pt x="23931" y="14399"/>
                  </a:cubicBezTo>
                  <a:cubicBezTo>
                    <a:pt x="23910" y="14388"/>
                    <a:pt x="23900" y="14367"/>
                    <a:pt x="23889" y="14346"/>
                  </a:cubicBezTo>
                  <a:cubicBezTo>
                    <a:pt x="23910" y="14325"/>
                    <a:pt x="23942" y="14305"/>
                    <a:pt x="23963" y="14284"/>
                  </a:cubicBezTo>
                  <a:cubicBezTo>
                    <a:pt x="24066" y="14191"/>
                    <a:pt x="24149" y="14097"/>
                    <a:pt x="24221" y="13984"/>
                  </a:cubicBezTo>
                  <a:cubicBezTo>
                    <a:pt x="24221" y="13984"/>
                    <a:pt x="24221" y="13973"/>
                    <a:pt x="24232" y="13963"/>
                  </a:cubicBezTo>
                  <a:cubicBezTo>
                    <a:pt x="24263" y="13911"/>
                    <a:pt x="24294" y="13848"/>
                    <a:pt x="24315" y="13776"/>
                  </a:cubicBezTo>
                  <a:cubicBezTo>
                    <a:pt x="24346" y="13703"/>
                    <a:pt x="24357" y="13641"/>
                    <a:pt x="24357" y="13569"/>
                  </a:cubicBezTo>
                  <a:lnTo>
                    <a:pt x="24357" y="13486"/>
                  </a:lnTo>
                  <a:cubicBezTo>
                    <a:pt x="24346" y="13454"/>
                    <a:pt x="24336" y="13423"/>
                    <a:pt x="24325" y="13403"/>
                  </a:cubicBezTo>
                  <a:cubicBezTo>
                    <a:pt x="24304" y="13361"/>
                    <a:pt x="24284" y="13330"/>
                    <a:pt x="24232" y="13278"/>
                  </a:cubicBezTo>
                  <a:cubicBezTo>
                    <a:pt x="24211" y="13257"/>
                    <a:pt x="24180" y="13226"/>
                    <a:pt x="24149" y="13205"/>
                  </a:cubicBezTo>
                  <a:lnTo>
                    <a:pt x="24118" y="13174"/>
                  </a:lnTo>
                  <a:cubicBezTo>
                    <a:pt x="24055" y="13133"/>
                    <a:pt x="24014" y="13091"/>
                    <a:pt x="23983" y="13050"/>
                  </a:cubicBezTo>
                  <a:cubicBezTo>
                    <a:pt x="23972" y="13039"/>
                    <a:pt x="23972" y="13029"/>
                    <a:pt x="23963" y="13029"/>
                  </a:cubicBezTo>
                  <a:lnTo>
                    <a:pt x="23963" y="13018"/>
                  </a:lnTo>
                  <a:cubicBezTo>
                    <a:pt x="23910" y="12956"/>
                    <a:pt x="23869" y="12884"/>
                    <a:pt x="23827" y="12790"/>
                  </a:cubicBezTo>
                  <a:cubicBezTo>
                    <a:pt x="23797" y="12728"/>
                    <a:pt x="23776" y="12656"/>
                    <a:pt x="23755" y="12594"/>
                  </a:cubicBezTo>
                  <a:lnTo>
                    <a:pt x="23724" y="12500"/>
                  </a:lnTo>
                  <a:cubicBezTo>
                    <a:pt x="23755" y="12490"/>
                    <a:pt x="23776" y="12469"/>
                    <a:pt x="23776" y="12448"/>
                  </a:cubicBezTo>
                  <a:cubicBezTo>
                    <a:pt x="23776" y="12407"/>
                    <a:pt x="23734" y="12375"/>
                    <a:pt x="23651" y="12345"/>
                  </a:cubicBezTo>
                  <a:cubicBezTo>
                    <a:pt x="23599" y="12230"/>
                    <a:pt x="23537" y="12126"/>
                    <a:pt x="23454" y="12023"/>
                  </a:cubicBezTo>
                  <a:cubicBezTo>
                    <a:pt x="23402" y="11960"/>
                    <a:pt x="23340" y="11898"/>
                    <a:pt x="23278" y="11847"/>
                  </a:cubicBezTo>
                  <a:cubicBezTo>
                    <a:pt x="23309" y="11732"/>
                    <a:pt x="23350" y="11608"/>
                    <a:pt x="23392" y="11483"/>
                  </a:cubicBezTo>
                  <a:cubicBezTo>
                    <a:pt x="23454" y="11287"/>
                    <a:pt x="23548" y="11079"/>
                    <a:pt x="23672" y="10809"/>
                  </a:cubicBezTo>
                  <a:cubicBezTo>
                    <a:pt x="23786" y="10570"/>
                    <a:pt x="23910" y="10332"/>
                    <a:pt x="24025" y="10093"/>
                  </a:cubicBezTo>
                  <a:lnTo>
                    <a:pt x="24149" y="9844"/>
                  </a:lnTo>
                  <a:cubicBezTo>
                    <a:pt x="24191" y="9772"/>
                    <a:pt x="24221" y="9699"/>
                    <a:pt x="24263" y="9627"/>
                  </a:cubicBezTo>
                  <a:lnTo>
                    <a:pt x="24263" y="9616"/>
                  </a:lnTo>
                  <a:cubicBezTo>
                    <a:pt x="24274" y="9595"/>
                    <a:pt x="24284" y="9585"/>
                    <a:pt x="24284" y="9575"/>
                  </a:cubicBezTo>
                  <a:cubicBezTo>
                    <a:pt x="24419" y="9305"/>
                    <a:pt x="24533" y="9067"/>
                    <a:pt x="24636" y="8848"/>
                  </a:cubicBezTo>
                  <a:cubicBezTo>
                    <a:pt x="24979" y="8081"/>
                    <a:pt x="25196" y="7438"/>
                    <a:pt x="25311" y="6836"/>
                  </a:cubicBezTo>
                  <a:cubicBezTo>
                    <a:pt x="25373" y="6483"/>
                    <a:pt x="25404" y="6131"/>
                    <a:pt x="25394" y="5789"/>
                  </a:cubicBezTo>
                  <a:cubicBezTo>
                    <a:pt x="25383" y="5446"/>
                    <a:pt x="25332" y="5083"/>
                    <a:pt x="25228" y="4731"/>
                  </a:cubicBezTo>
                  <a:cubicBezTo>
                    <a:pt x="25145" y="4430"/>
                    <a:pt x="25010" y="4108"/>
                    <a:pt x="24823" y="3756"/>
                  </a:cubicBezTo>
                  <a:cubicBezTo>
                    <a:pt x="24689" y="3496"/>
                    <a:pt x="24523" y="3237"/>
                    <a:pt x="24325" y="2977"/>
                  </a:cubicBezTo>
                  <a:cubicBezTo>
                    <a:pt x="24149" y="2739"/>
                    <a:pt x="23942" y="2490"/>
                    <a:pt x="23714" y="2262"/>
                  </a:cubicBezTo>
                  <a:cubicBezTo>
                    <a:pt x="23495" y="2044"/>
                    <a:pt x="23257" y="1836"/>
                    <a:pt x="22997" y="1629"/>
                  </a:cubicBezTo>
                  <a:cubicBezTo>
                    <a:pt x="22490" y="1235"/>
                    <a:pt x="21919" y="903"/>
                    <a:pt x="21307" y="644"/>
                  </a:cubicBezTo>
                  <a:cubicBezTo>
                    <a:pt x="20985" y="509"/>
                    <a:pt x="20632" y="384"/>
                    <a:pt x="20270" y="291"/>
                  </a:cubicBezTo>
                  <a:cubicBezTo>
                    <a:pt x="19896" y="187"/>
                    <a:pt x="19491" y="104"/>
                    <a:pt x="19035" y="52"/>
                  </a:cubicBezTo>
                  <a:cubicBezTo>
                    <a:pt x="18714" y="11"/>
                    <a:pt x="18382" y="1"/>
                    <a:pt x="18018"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18"/>
            <p:cNvGrpSpPr/>
            <p:nvPr/>
          </p:nvGrpSpPr>
          <p:grpSpPr>
            <a:xfrm>
              <a:off x="5222961" y="1203150"/>
              <a:ext cx="3097624" cy="3019594"/>
              <a:chOff x="5222961" y="1203150"/>
              <a:chExt cx="3097624" cy="3019594"/>
            </a:xfrm>
          </p:grpSpPr>
          <p:sp>
            <p:nvSpPr>
              <p:cNvPr id="1201" name="Google Shape;1201;p18"/>
              <p:cNvSpPr/>
              <p:nvPr/>
            </p:nvSpPr>
            <p:spPr>
              <a:xfrm>
                <a:off x="5222961" y="1203150"/>
                <a:ext cx="3097624" cy="2667996"/>
              </a:xfrm>
              <a:custGeom>
                <a:rect b="b" l="l" r="r" t="t"/>
                <a:pathLst>
                  <a:path extrusionOk="0" h="59200" w="68733">
                    <a:moveTo>
                      <a:pt x="46887" y="1"/>
                    </a:moveTo>
                    <a:cubicBezTo>
                      <a:pt x="45912" y="22"/>
                      <a:pt x="44885" y="105"/>
                      <a:pt x="43650" y="260"/>
                    </a:cubicBezTo>
                    <a:cubicBezTo>
                      <a:pt x="42271" y="426"/>
                      <a:pt x="40798" y="696"/>
                      <a:pt x="39024" y="1100"/>
                    </a:cubicBezTo>
                    <a:cubicBezTo>
                      <a:pt x="38692" y="1173"/>
                      <a:pt x="38329" y="1266"/>
                      <a:pt x="37873" y="1380"/>
                    </a:cubicBezTo>
                    <a:lnTo>
                      <a:pt x="37572" y="1453"/>
                    </a:lnTo>
                    <a:cubicBezTo>
                      <a:pt x="37302" y="1525"/>
                      <a:pt x="37022" y="1588"/>
                      <a:pt x="36742" y="1650"/>
                    </a:cubicBezTo>
                    <a:cubicBezTo>
                      <a:pt x="36057" y="1806"/>
                      <a:pt x="35310" y="1940"/>
                      <a:pt x="34470" y="2044"/>
                    </a:cubicBezTo>
                    <a:lnTo>
                      <a:pt x="34450" y="2044"/>
                    </a:lnTo>
                    <a:lnTo>
                      <a:pt x="34439" y="2055"/>
                    </a:lnTo>
                    <a:cubicBezTo>
                      <a:pt x="33080" y="2210"/>
                      <a:pt x="31649" y="2283"/>
                      <a:pt x="29927" y="2283"/>
                    </a:cubicBezTo>
                    <a:cubicBezTo>
                      <a:pt x="28599" y="2283"/>
                      <a:pt x="27251" y="2231"/>
                      <a:pt x="25944" y="2189"/>
                    </a:cubicBezTo>
                    <a:cubicBezTo>
                      <a:pt x="24637" y="2148"/>
                      <a:pt x="23278" y="2106"/>
                      <a:pt x="21950" y="2106"/>
                    </a:cubicBezTo>
                    <a:cubicBezTo>
                      <a:pt x="19596" y="2106"/>
                      <a:pt x="17562" y="2272"/>
                      <a:pt x="15737" y="2615"/>
                    </a:cubicBezTo>
                    <a:cubicBezTo>
                      <a:pt x="13838" y="2978"/>
                      <a:pt x="12023" y="3590"/>
                      <a:pt x="10343" y="4451"/>
                    </a:cubicBezTo>
                    <a:cubicBezTo>
                      <a:pt x="9627" y="4814"/>
                      <a:pt x="8911" y="5250"/>
                      <a:pt x="8195" y="5748"/>
                    </a:cubicBezTo>
                    <a:cubicBezTo>
                      <a:pt x="7521" y="6225"/>
                      <a:pt x="6878" y="6743"/>
                      <a:pt x="6297" y="7283"/>
                    </a:cubicBezTo>
                    <a:cubicBezTo>
                      <a:pt x="5726" y="7822"/>
                      <a:pt x="5187" y="8424"/>
                      <a:pt x="4689" y="9077"/>
                    </a:cubicBezTo>
                    <a:cubicBezTo>
                      <a:pt x="4223" y="9679"/>
                      <a:pt x="3818" y="10342"/>
                      <a:pt x="3486" y="11038"/>
                    </a:cubicBezTo>
                    <a:cubicBezTo>
                      <a:pt x="3144" y="11753"/>
                      <a:pt x="2895" y="12469"/>
                      <a:pt x="2739" y="13185"/>
                    </a:cubicBezTo>
                    <a:cubicBezTo>
                      <a:pt x="2573" y="13932"/>
                      <a:pt x="2511" y="14699"/>
                      <a:pt x="2552" y="15467"/>
                    </a:cubicBezTo>
                    <a:cubicBezTo>
                      <a:pt x="2573" y="15799"/>
                      <a:pt x="2625" y="16162"/>
                      <a:pt x="2697" y="16608"/>
                    </a:cubicBezTo>
                    <a:cubicBezTo>
                      <a:pt x="2770" y="17013"/>
                      <a:pt x="2884" y="17428"/>
                      <a:pt x="3029" y="17832"/>
                    </a:cubicBezTo>
                    <a:lnTo>
                      <a:pt x="3123" y="18081"/>
                    </a:lnTo>
                    <a:cubicBezTo>
                      <a:pt x="3278" y="18548"/>
                      <a:pt x="3506" y="18994"/>
                      <a:pt x="3776" y="19429"/>
                    </a:cubicBezTo>
                    <a:cubicBezTo>
                      <a:pt x="3932" y="19689"/>
                      <a:pt x="4129" y="19959"/>
                      <a:pt x="4409" y="20280"/>
                    </a:cubicBezTo>
                    <a:cubicBezTo>
                      <a:pt x="4617" y="20529"/>
                      <a:pt x="4866" y="20778"/>
                      <a:pt x="5135" y="21058"/>
                    </a:cubicBezTo>
                    <a:cubicBezTo>
                      <a:pt x="5550" y="21452"/>
                      <a:pt x="5986" y="21826"/>
                      <a:pt x="6411" y="22189"/>
                    </a:cubicBezTo>
                    <a:cubicBezTo>
                      <a:pt x="6525" y="22282"/>
                      <a:pt x="6639" y="22386"/>
                      <a:pt x="6754" y="22479"/>
                    </a:cubicBezTo>
                    <a:cubicBezTo>
                      <a:pt x="7199" y="22873"/>
                      <a:pt x="7780" y="23392"/>
                      <a:pt x="8289" y="23963"/>
                    </a:cubicBezTo>
                    <a:cubicBezTo>
                      <a:pt x="8506" y="24222"/>
                      <a:pt x="8704" y="24481"/>
                      <a:pt x="8880" y="24751"/>
                    </a:cubicBezTo>
                    <a:cubicBezTo>
                      <a:pt x="9066" y="25051"/>
                      <a:pt x="9222" y="25363"/>
                      <a:pt x="9368" y="25653"/>
                    </a:cubicBezTo>
                    <a:cubicBezTo>
                      <a:pt x="9741" y="26462"/>
                      <a:pt x="10000" y="27282"/>
                      <a:pt x="10135" y="28080"/>
                    </a:cubicBezTo>
                    <a:cubicBezTo>
                      <a:pt x="10228" y="28755"/>
                      <a:pt x="10228" y="29440"/>
                      <a:pt x="10135" y="30104"/>
                    </a:cubicBezTo>
                    <a:cubicBezTo>
                      <a:pt x="10021" y="30840"/>
                      <a:pt x="9783" y="31607"/>
                      <a:pt x="9419" y="32386"/>
                    </a:cubicBezTo>
                    <a:cubicBezTo>
                      <a:pt x="8621" y="34045"/>
                      <a:pt x="7428" y="35498"/>
                      <a:pt x="6266" y="36835"/>
                    </a:cubicBezTo>
                    <a:lnTo>
                      <a:pt x="6307" y="36805"/>
                    </a:lnTo>
                    <a:lnTo>
                      <a:pt x="6307" y="36805"/>
                    </a:lnTo>
                    <a:cubicBezTo>
                      <a:pt x="6038" y="37105"/>
                      <a:pt x="5768" y="37416"/>
                      <a:pt x="5498" y="37717"/>
                    </a:cubicBezTo>
                    <a:cubicBezTo>
                      <a:pt x="4896" y="38412"/>
                      <a:pt x="4264" y="39138"/>
                      <a:pt x="3672" y="39864"/>
                    </a:cubicBezTo>
                    <a:cubicBezTo>
                      <a:pt x="2687" y="41067"/>
                      <a:pt x="1971" y="42105"/>
                      <a:pt x="1432" y="43132"/>
                    </a:cubicBezTo>
                    <a:cubicBezTo>
                      <a:pt x="1090" y="43764"/>
                      <a:pt x="809" y="44428"/>
                      <a:pt x="592" y="45103"/>
                    </a:cubicBezTo>
                    <a:cubicBezTo>
                      <a:pt x="395" y="45735"/>
                      <a:pt x="249" y="46420"/>
                      <a:pt x="156" y="47188"/>
                    </a:cubicBezTo>
                    <a:cubicBezTo>
                      <a:pt x="0" y="48505"/>
                      <a:pt x="125" y="49885"/>
                      <a:pt x="530" y="51182"/>
                    </a:cubicBezTo>
                    <a:cubicBezTo>
                      <a:pt x="717" y="51793"/>
                      <a:pt x="986" y="52416"/>
                      <a:pt x="1339" y="53038"/>
                    </a:cubicBezTo>
                    <a:cubicBezTo>
                      <a:pt x="1650" y="53577"/>
                      <a:pt x="2044" y="54128"/>
                      <a:pt x="2563" y="54698"/>
                    </a:cubicBezTo>
                    <a:cubicBezTo>
                      <a:pt x="2999" y="55186"/>
                      <a:pt x="3538" y="55652"/>
                      <a:pt x="4140" y="56088"/>
                    </a:cubicBezTo>
                    <a:cubicBezTo>
                      <a:pt x="4751" y="56523"/>
                      <a:pt x="5426" y="56908"/>
                      <a:pt x="6131" y="57219"/>
                    </a:cubicBezTo>
                    <a:cubicBezTo>
                      <a:pt x="7614" y="57872"/>
                      <a:pt x="9336" y="58277"/>
                      <a:pt x="11401" y="58453"/>
                    </a:cubicBezTo>
                    <a:cubicBezTo>
                      <a:pt x="12044" y="58515"/>
                      <a:pt x="12718" y="58536"/>
                      <a:pt x="13413" y="58536"/>
                    </a:cubicBezTo>
                    <a:cubicBezTo>
                      <a:pt x="14575" y="58536"/>
                      <a:pt x="15788" y="58473"/>
                      <a:pt x="17240" y="58318"/>
                    </a:cubicBezTo>
                    <a:cubicBezTo>
                      <a:pt x="19222" y="58111"/>
                      <a:pt x="21203" y="57779"/>
                      <a:pt x="23132" y="57468"/>
                    </a:cubicBezTo>
                    <a:cubicBezTo>
                      <a:pt x="24730" y="57198"/>
                      <a:pt x="26389" y="56928"/>
                      <a:pt x="28039" y="56721"/>
                    </a:cubicBezTo>
                    <a:cubicBezTo>
                      <a:pt x="28900" y="56627"/>
                      <a:pt x="29761" y="56544"/>
                      <a:pt x="30580" y="56503"/>
                    </a:cubicBezTo>
                    <a:cubicBezTo>
                      <a:pt x="31525" y="56440"/>
                      <a:pt x="32520" y="56420"/>
                      <a:pt x="33547" y="56420"/>
                    </a:cubicBezTo>
                    <a:lnTo>
                      <a:pt x="33807" y="56420"/>
                    </a:lnTo>
                    <a:cubicBezTo>
                      <a:pt x="35808" y="56420"/>
                      <a:pt x="37852" y="56555"/>
                      <a:pt x="40061" y="56814"/>
                    </a:cubicBezTo>
                    <a:cubicBezTo>
                      <a:pt x="41617" y="57011"/>
                      <a:pt x="43297" y="57270"/>
                      <a:pt x="45196" y="57634"/>
                    </a:cubicBezTo>
                    <a:lnTo>
                      <a:pt x="45891" y="57758"/>
                    </a:lnTo>
                    <a:cubicBezTo>
                      <a:pt x="46845" y="57945"/>
                      <a:pt x="47831" y="58132"/>
                      <a:pt x="48806" y="58298"/>
                    </a:cubicBezTo>
                    <a:cubicBezTo>
                      <a:pt x="50258" y="58556"/>
                      <a:pt x="51607" y="58754"/>
                      <a:pt x="52924" y="58909"/>
                    </a:cubicBezTo>
                    <a:cubicBezTo>
                      <a:pt x="54428" y="59086"/>
                      <a:pt x="55787" y="59179"/>
                      <a:pt x="57084" y="59190"/>
                    </a:cubicBezTo>
                    <a:cubicBezTo>
                      <a:pt x="57177" y="59200"/>
                      <a:pt x="57270" y="59200"/>
                      <a:pt x="57363" y="59200"/>
                    </a:cubicBezTo>
                    <a:cubicBezTo>
                      <a:pt x="58681" y="59200"/>
                      <a:pt x="59936" y="59096"/>
                      <a:pt x="61077" y="58899"/>
                    </a:cubicBezTo>
                    <a:cubicBezTo>
                      <a:pt x="62363" y="58671"/>
                      <a:pt x="63515" y="58287"/>
                      <a:pt x="64511" y="57758"/>
                    </a:cubicBezTo>
                    <a:cubicBezTo>
                      <a:pt x="65009" y="57488"/>
                      <a:pt x="65486" y="57166"/>
                      <a:pt x="65931" y="56783"/>
                    </a:cubicBezTo>
                    <a:cubicBezTo>
                      <a:pt x="66346" y="56430"/>
                      <a:pt x="66731" y="55995"/>
                      <a:pt x="67073" y="55507"/>
                    </a:cubicBezTo>
                    <a:cubicBezTo>
                      <a:pt x="67229" y="55299"/>
                      <a:pt x="67363" y="55071"/>
                      <a:pt x="67498" y="54801"/>
                    </a:cubicBezTo>
                    <a:cubicBezTo>
                      <a:pt x="67685" y="54460"/>
                      <a:pt x="67851" y="54086"/>
                      <a:pt x="68017" y="53650"/>
                    </a:cubicBezTo>
                    <a:cubicBezTo>
                      <a:pt x="68287" y="52914"/>
                      <a:pt x="68473" y="52104"/>
                      <a:pt x="68587" y="51171"/>
                    </a:cubicBezTo>
                    <a:cubicBezTo>
                      <a:pt x="68732" y="49875"/>
                      <a:pt x="68639" y="48485"/>
                      <a:pt x="68297" y="47032"/>
                    </a:cubicBezTo>
                    <a:cubicBezTo>
                      <a:pt x="67975" y="45694"/>
                      <a:pt x="67425" y="44356"/>
                      <a:pt x="66648" y="43059"/>
                    </a:cubicBezTo>
                    <a:cubicBezTo>
                      <a:pt x="66035" y="42043"/>
                      <a:pt x="65247" y="41099"/>
                      <a:pt x="64490" y="40186"/>
                    </a:cubicBezTo>
                    <a:cubicBezTo>
                      <a:pt x="64355" y="40030"/>
                      <a:pt x="64230" y="39875"/>
                      <a:pt x="64106" y="39719"/>
                    </a:cubicBezTo>
                    <a:cubicBezTo>
                      <a:pt x="63722" y="39263"/>
                      <a:pt x="63245" y="38661"/>
                      <a:pt x="62799" y="38039"/>
                    </a:cubicBezTo>
                    <a:cubicBezTo>
                      <a:pt x="62384" y="37468"/>
                      <a:pt x="62042" y="36888"/>
                      <a:pt x="61762" y="36317"/>
                    </a:cubicBezTo>
                    <a:cubicBezTo>
                      <a:pt x="61616" y="35985"/>
                      <a:pt x="61482" y="35653"/>
                      <a:pt x="61367" y="35321"/>
                    </a:cubicBezTo>
                    <a:cubicBezTo>
                      <a:pt x="61264" y="34979"/>
                      <a:pt x="61171" y="34605"/>
                      <a:pt x="61108" y="34201"/>
                    </a:cubicBezTo>
                    <a:cubicBezTo>
                      <a:pt x="61056" y="33859"/>
                      <a:pt x="61035" y="33516"/>
                      <a:pt x="61035" y="33174"/>
                    </a:cubicBezTo>
                    <a:cubicBezTo>
                      <a:pt x="61025" y="32831"/>
                      <a:pt x="61056" y="32469"/>
                      <a:pt x="61108" y="32054"/>
                    </a:cubicBezTo>
                    <a:cubicBezTo>
                      <a:pt x="61212" y="31462"/>
                      <a:pt x="61357" y="30871"/>
                      <a:pt x="61586" y="30238"/>
                    </a:cubicBezTo>
                    <a:cubicBezTo>
                      <a:pt x="61762" y="29719"/>
                      <a:pt x="61990" y="29180"/>
                      <a:pt x="62312" y="28475"/>
                    </a:cubicBezTo>
                    <a:cubicBezTo>
                      <a:pt x="62612" y="27842"/>
                      <a:pt x="62944" y="27199"/>
                      <a:pt x="63255" y="26577"/>
                    </a:cubicBezTo>
                    <a:cubicBezTo>
                      <a:pt x="63359" y="26369"/>
                      <a:pt x="63473" y="26151"/>
                      <a:pt x="63577" y="25934"/>
                    </a:cubicBezTo>
                    <a:cubicBezTo>
                      <a:pt x="64096" y="24917"/>
                      <a:pt x="64500" y="24076"/>
                      <a:pt x="64853" y="23299"/>
                    </a:cubicBezTo>
                    <a:cubicBezTo>
                      <a:pt x="65776" y="21276"/>
                      <a:pt x="66346" y="19595"/>
                      <a:pt x="66637" y="17998"/>
                    </a:cubicBezTo>
                    <a:cubicBezTo>
                      <a:pt x="66803" y="17064"/>
                      <a:pt x="66876" y="16141"/>
                      <a:pt x="66855" y="15259"/>
                    </a:cubicBezTo>
                    <a:cubicBezTo>
                      <a:pt x="66834" y="14346"/>
                      <a:pt x="66689" y="13403"/>
                      <a:pt x="66419" y="12459"/>
                    </a:cubicBezTo>
                    <a:cubicBezTo>
                      <a:pt x="66201" y="11660"/>
                      <a:pt x="65848" y="10820"/>
                      <a:pt x="65361" y="9886"/>
                    </a:cubicBezTo>
                    <a:cubicBezTo>
                      <a:pt x="64998" y="9212"/>
                      <a:pt x="64562" y="8517"/>
                      <a:pt x="64054" y="7832"/>
                    </a:cubicBezTo>
                    <a:cubicBezTo>
                      <a:pt x="63587" y="7210"/>
                      <a:pt x="63038" y="6577"/>
                      <a:pt x="62425" y="5955"/>
                    </a:cubicBezTo>
                    <a:cubicBezTo>
                      <a:pt x="61865" y="5384"/>
                      <a:pt x="61233" y="4835"/>
                      <a:pt x="60548" y="4295"/>
                    </a:cubicBezTo>
                    <a:cubicBezTo>
                      <a:pt x="59200" y="3268"/>
                      <a:pt x="57706" y="2397"/>
                      <a:pt x="56109" y="1712"/>
                    </a:cubicBezTo>
                    <a:cubicBezTo>
                      <a:pt x="55237" y="1339"/>
                      <a:pt x="54324" y="1018"/>
                      <a:pt x="53370" y="758"/>
                    </a:cubicBezTo>
                    <a:cubicBezTo>
                      <a:pt x="52395" y="488"/>
                      <a:pt x="51326" y="291"/>
                      <a:pt x="50113" y="146"/>
                    </a:cubicBezTo>
                    <a:cubicBezTo>
                      <a:pt x="49262" y="42"/>
                      <a:pt x="48391" y="1"/>
                      <a:pt x="4742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18"/>
              <p:cNvSpPr/>
              <p:nvPr/>
            </p:nvSpPr>
            <p:spPr>
              <a:xfrm>
                <a:off x="5268345" y="3794964"/>
                <a:ext cx="2982116" cy="427781"/>
              </a:xfrm>
              <a:custGeom>
                <a:rect b="b" l="l" r="r" t="t"/>
                <a:pathLst>
                  <a:path extrusionOk="0" h="9492" w="66170">
                    <a:moveTo>
                      <a:pt x="34200" y="0"/>
                    </a:moveTo>
                    <a:cubicBezTo>
                      <a:pt x="33816" y="0"/>
                      <a:pt x="33443" y="10"/>
                      <a:pt x="33058" y="10"/>
                    </a:cubicBezTo>
                    <a:cubicBezTo>
                      <a:pt x="27592" y="31"/>
                      <a:pt x="22436" y="249"/>
                      <a:pt x="17893" y="612"/>
                    </a:cubicBezTo>
                    <a:cubicBezTo>
                      <a:pt x="17344" y="685"/>
                      <a:pt x="16794" y="747"/>
                      <a:pt x="16233" y="809"/>
                    </a:cubicBezTo>
                    <a:cubicBezTo>
                      <a:pt x="15279" y="902"/>
                      <a:pt x="14428" y="975"/>
                      <a:pt x="13640" y="1006"/>
                    </a:cubicBezTo>
                    <a:cubicBezTo>
                      <a:pt x="5373" y="1909"/>
                      <a:pt x="0" y="3330"/>
                      <a:pt x="0" y="4906"/>
                    </a:cubicBezTo>
                    <a:cubicBezTo>
                      <a:pt x="10" y="7469"/>
                      <a:pt x="14232" y="9491"/>
                      <a:pt x="31959" y="9491"/>
                    </a:cubicBezTo>
                    <a:cubicBezTo>
                      <a:pt x="32343" y="9491"/>
                      <a:pt x="32717" y="9481"/>
                      <a:pt x="33100" y="9481"/>
                    </a:cubicBezTo>
                    <a:cubicBezTo>
                      <a:pt x="51357" y="9398"/>
                      <a:pt x="66169" y="7199"/>
                      <a:pt x="66159" y="4585"/>
                    </a:cubicBezTo>
                    <a:cubicBezTo>
                      <a:pt x="66149" y="3433"/>
                      <a:pt x="63276" y="2396"/>
                      <a:pt x="58493" y="1598"/>
                    </a:cubicBezTo>
                    <a:cubicBezTo>
                      <a:pt x="57809" y="1660"/>
                      <a:pt x="57093" y="1691"/>
                      <a:pt x="56356" y="1691"/>
                    </a:cubicBezTo>
                    <a:cubicBezTo>
                      <a:pt x="56263" y="1691"/>
                      <a:pt x="56170" y="1691"/>
                      <a:pt x="56077" y="1681"/>
                    </a:cubicBezTo>
                    <a:cubicBezTo>
                      <a:pt x="54780" y="1670"/>
                      <a:pt x="53421" y="1577"/>
                      <a:pt x="51917" y="1400"/>
                    </a:cubicBezTo>
                    <a:cubicBezTo>
                      <a:pt x="50600" y="1245"/>
                      <a:pt x="49251" y="1047"/>
                      <a:pt x="47799" y="789"/>
                    </a:cubicBezTo>
                    <a:cubicBezTo>
                      <a:pt x="46845" y="623"/>
                      <a:pt x="45880" y="446"/>
                      <a:pt x="44946" y="270"/>
                    </a:cubicBezTo>
                    <a:cubicBezTo>
                      <a:pt x="41596" y="93"/>
                      <a:pt x="37975" y="0"/>
                      <a:pt x="342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18"/>
              <p:cNvSpPr/>
              <p:nvPr/>
            </p:nvSpPr>
            <p:spPr>
              <a:xfrm>
                <a:off x="5883073" y="3807087"/>
                <a:ext cx="2021458" cy="64086"/>
              </a:xfrm>
              <a:custGeom>
                <a:rect b="b" l="l" r="r" t="t"/>
                <a:pathLst>
                  <a:path extrusionOk="0" h="1422" w="44854">
                    <a:moveTo>
                      <a:pt x="4253" y="343"/>
                    </a:moveTo>
                    <a:lnTo>
                      <a:pt x="4253" y="343"/>
                    </a:lnTo>
                    <a:cubicBezTo>
                      <a:pt x="2759" y="457"/>
                      <a:pt x="1339" y="592"/>
                      <a:pt x="0" y="737"/>
                    </a:cubicBezTo>
                    <a:cubicBezTo>
                      <a:pt x="788" y="706"/>
                      <a:pt x="1639" y="633"/>
                      <a:pt x="2593" y="540"/>
                    </a:cubicBezTo>
                    <a:cubicBezTo>
                      <a:pt x="3154" y="478"/>
                      <a:pt x="3704" y="416"/>
                      <a:pt x="4253" y="343"/>
                    </a:cubicBezTo>
                    <a:close/>
                    <a:moveTo>
                      <a:pt x="31306" y="1"/>
                    </a:moveTo>
                    <a:lnTo>
                      <a:pt x="31306" y="1"/>
                    </a:lnTo>
                    <a:cubicBezTo>
                      <a:pt x="32240" y="177"/>
                      <a:pt x="33205" y="354"/>
                      <a:pt x="34159" y="520"/>
                    </a:cubicBezTo>
                    <a:cubicBezTo>
                      <a:pt x="35611" y="778"/>
                      <a:pt x="36960" y="976"/>
                      <a:pt x="38277" y="1131"/>
                    </a:cubicBezTo>
                    <a:cubicBezTo>
                      <a:pt x="39781" y="1308"/>
                      <a:pt x="41140" y="1401"/>
                      <a:pt x="42437" y="1412"/>
                    </a:cubicBezTo>
                    <a:cubicBezTo>
                      <a:pt x="42530" y="1422"/>
                      <a:pt x="42623" y="1422"/>
                      <a:pt x="42716" y="1422"/>
                    </a:cubicBezTo>
                    <a:cubicBezTo>
                      <a:pt x="43453" y="1422"/>
                      <a:pt x="44169" y="1391"/>
                      <a:pt x="44853" y="1329"/>
                    </a:cubicBezTo>
                    <a:cubicBezTo>
                      <a:pt x="41275" y="727"/>
                      <a:pt x="36617" y="260"/>
                      <a:pt x="31306" y="1"/>
                    </a:cubicBezTo>
                    <a:close/>
                  </a:path>
                </a:pathLst>
              </a:custGeom>
              <a:solidFill>
                <a:srgbClr val="353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8"/>
              <p:cNvSpPr/>
              <p:nvPr/>
            </p:nvSpPr>
            <p:spPr>
              <a:xfrm>
                <a:off x="7236917" y="2517783"/>
                <a:ext cx="733068" cy="1113573"/>
              </a:xfrm>
              <a:custGeom>
                <a:rect b="b" l="l" r="r" t="t"/>
                <a:pathLst>
                  <a:path extrusionOk="0" h="24709" w="16266">
                    <a:moveTo>
                      <a:pt x="1795" y="24283"/>
                    </a:moveTo>
                    <a:cubicBezTo>
                      <a:pt x="1812" y="24289"/>
                      <a:pt x="1826" y="24291"/>
                      <a:pt x="1840" y="24294"/>
                    </a:cubicBezTo>
                    <a:lnTo>
                      <a:pt x="1840" y="24294"/>
                    </a:lnTo>
                    <a:cubicBezTo>
                      <a:pt x="1832" y="24294"/>
                      <a:pt x="1824" y="24294"/>
                      <a:pt x="1816" y="24294"/>
                    </a:cubicBezTo>
                    <a:lnTo>
                      <a:pt x="1795" y="24283"/>
                    </a:lnTo>
                    <a:close/>
                    <a:moveTo>
                      <a:pt x="11120" y="0"/>
                    </a:moveTo>
                    <a:cubicBezTo>
                      <a:pt x="10550" y="0"/>
                      <a:pt x="9949" y="62"/>
                      <a:pt x="9336" y="166"/>
                    </a:cubicBezTo>
                    <a:cubicBezTo>
                      <a:pt x="8144" y="373"/>
                      <a:pt x="6982" y="778"/>
                      <a:pt x="5882" y="1358"/>
                    </a:cubicBezTo>
                    <a:cubicBezTo>
                      <a:pt x="5343" y="1649"/>
                      <a:pt x="4834" y="1971"/>
                      <a:pt x="4357" y="2324"/>
                    </a:cubicBezTo>
                    <a:cubicBezTo>
                      <a:pt x="3880" y="2676"/>
                      <a:pt x="3414" y="3091"/>
                      <a:pt x="2999" y="3558"/>
                    </a:cubicBezTo>
                    <a:cubicBezTo>
                      <a:pt x="2584" y="4004"/>
                      <a:pt x="2210" y="4512"/>
                      <a:pt x="1878" y="5062"/>
                    </a:cubicBezTo>
                    <a:cubicBezTo>
                      <a:pt x="1546" y="5591"/>
                      <a:pt x="1287" y="6162"/>
                      <a:pt x="1090" y="6742"/>
                    </a:cubicBezTo>
                    <a:cubicBezTo>
                      <a:pt x="893" y="7344"/>
                      <a:pt x="779" y="7946"/>
                      <a:pt x="737" y="8527"/>
                    </a:cubicBezTo>
                    <a:cubicBezTo>
                      <a:pt x="727" y="8838"/>
                      <a:pt x="727" y="9138"/>
                      <a:pt x="758" y="9439"/>
                    </a:cubicBezTo>
                    <a:cubicBezTo>
                      <a:pt x="779" y="9730"/>
                      <a:pt x="830" y="10030"/>
                      <a:pt x="913" y="10342"/>
                    </a:cubicBezTo>
                    <a:cubicBezTo>
                      <a:pt x="1059" y="10902"/>
                      <a:pt x="1298" y="11462"/>
                      <a:pt x="1639" y="12001"/>
                    </a:cubicBezTo>
                    <a:cubicBezTo>
                      <a:pt x="1961" y="12520"/>
                      <a:pt x="2356" y="12976"/>
                      <a:pt x="2729" y="13391"/>
                    </a:cubicBezTo>
                    <a:cubicBezTo>
                      <a:pt x="2874" y="13547"/>
                      <a:pt x="3019" y="13713"/>
                      <a:pt x="3165" y="13868"/>
                    </a:cubicBezTo>
                    <a:cubicBezTo>
                      <a:pt x="3787" y="14553"/>
                      <a:pt x="4430" y="15248"/>
                      <a:pt x="4876" y="16078"/>
                    </a:cubicBezTo>
                    <a:lnTo>
                      <a:pt x="4887" y="16099"/>
                    </a:lnTo>
                    <a:lnTo>
                      <a:pt x="4897" y="16109"/>
                    </a:lnTo>
                    <a:cubicBezTo>
                      <a:pt x="4980" y="16286"/>
                      <a:pt x="5063" y="16462"/>
                      <a:pt x="5125" y="16628"/>
                    </a:cubicBezTo>
                    <a:cubicBezTo>
                      <a:pt x="5198" y="16814"/>
                      <a:pt x="5260" y="17012"/>
                      <a:pt x="5311" y="17261"/>
                    </a:cubicBezTo>
                    <a:cubicBezTo>
                      <a:pt x="5405" y="17717"/>
                      <a:pt x="5447" y="18184"/>
                      <a:pt x="5436" y="18640"/>
                    </a:cubicBezTo>
                    <a:lnTo>
                      <a:pt x="5436" y="18651"/>
                    </a:lnTo>
                    <a:cubicBezTo>
                      <a:pt x="5415" y="19107"/>
                      <a:pt x="5332" y="19553"/>
                      <a:pt x="5208" y="19988"/>
                    </a:cubicBezTo>
                    <a:cubicBezTo>
                      <a:pt x="5073" y="20435"/>
                      <a:pt x="4876" y="20860"/>
                      <a:pt x="4638" y="21254"/>
                    </a:cubicBezTo>
                    <a:cubicBezTo>
                      <a:pt x="4389" y="21638"/>
                      <a:pt x="4098" y="22001"/>
                      <a:pt x="3766" y="22312"/>
                    </a:cubicBezTo>
                    <a:lnTo>
                      <a:pt x="3746" y="22333"/>
                    </a:lnTo>
                    <a:cubicBezTo>
                      <a:pt x="3444" y="22602"/>
                      <a:pt x="3112" y="22841"/>
                      <a:pt x="2771" y="23028"/>
                    </a:cubicBezTo>
                    <a:cubicBezTo>
                      <a:pt x="2356" y="23236"/>
                      <a:pt x="1909" y="23391"/>
                      <a:pt x="1526" y="23505"/>
                    </a:cubicBezTo>
                    <a:lnTo>
                      <a:pt x="1121" y="23630"/>
                    </a:lnTo>
                    <a:cubicBezTo>
                      <a:pt x="789" y="23723"/>
                      <a:pt x="436" y="23827"/>
                      <a:pt x="94" y="23951"/>
                    </a:cubicBezTo>
                    <a:cubicBezTo>
                      <a:pt x="63" y="23962"/>
                      <a:pt x="32" y="23992"/>
                      <a:pt x="11" y="24024"/>
                    </a:cubicBezTo>
                    <a:cubicBezTo>
                      <a:pt x="0" y="24055"/>
                      <a:pt x="0" y="24096"/>
                      <a:pt x="11" y="24138"/>
                    </a:cubicBezTo>
                    <a:cubicBezTo>
                      <a:pt x="21" y="24158"/>
                      <a:pt x="32" y="24179"/>
                      <a:pt x="53" y="24190"/>
                    </a:cubicBezTo>
                    <a:cubicBezTo>
                      <a:pt x="74" y="24231"/>
                      <a:pt x="104" y="24262"/>
                      <a:pt x="146" y="24273"/>
                    </a:cubicBezTo>
                    <a:cubicBezTo>
                      <a:pt x="1328" y="24563"/>
                      <a:pt x="2511" y="24709"/>
                      <a:pt x="3663" y="24709"/>
                    </a:cubicBezTo>
                    <a:cubicBezTo>
                      <a:pt x="4264" y="24709"/>
                      <a:pt x="4855" y="24667"/>
                      <a:pt x="5426" y="24584"/>
                    </a:cubicBezTo>
                    <a:cubicBezTo>
                      <a:pt x="6328" y="24460"/>
                      <a:pt x="7179" y="24231"/>
                      <a:pt x="7967" y="23889"/>
                    </a:cubicBezTo>
                    <a:cubicBezTo>
                      <a:pt x="8797" y="23536"/>
                      <a:pt x="9534" y="23059"/>
                      <a:pt x="10166" y="22478"/>
                    </a:cubicBezTo>
                    <a:cubicBezTo>
                      <a:pt x="10488" y="22178"/>
                      <a:pt x="10788" y="21835"/>
                      <a:pt x="11069" y="21452"/>
                    </a:cubicBezTo>
                    <a:cubicBezTo>
                      <a:pt x="11369" y="21037"/>
                      <a:pt x="11639" y="20590"/>
                      <a:pt x="11878" y="20124"/>
                    </a:cubicBezTo>
                    <a:cubicBezTo>
                      <a:pt x="12386" y="19096"/>
                      <a:pt x="12646" y="18080"/>
                      <a:pt x="12635" y="17116"/>
                    </a:cubicBezTo>
                    <a:cubicBezTo>
                      <a:pt x="12625" y="16597"/>
                      <a:pt x="12531" y="16088"/>
                      <a:pt x="12355" y="15601"/>
                    </a:cubicBezTo>
                    <a:cubicBezTo>
                      <a:pt x="12199" y="15165"/>
                      <a:pt x="11950" y="14730"/>
                      <a:pt x="11608" y="14273"/>
                    </a:cubicBezTo>
                    <a:cubicBezTo>
                      <a:pt x="11048" y="13526"/>
                      <a:pt x="10301" y="12925"/>
                      <a:pt x="9575" y="12395"/>
                    </a:cubicBezTo>
                    <a:cubicBezTo>
                      <a:pt x="9440" y="12292"/>
                      <a:pt x="9306" y="12199"/>
                      <a:pt x="9170" y="12105"/>
                    </a:cubicBezTo>
                    <a:cubicBezTo>
                      <a:pt x="8859" y="11877"/>
                      <a:pt x="8538" y="11649"/>
                      <a:pt x="8237" y="11410"/>
                    </a:cubicBezTo>
                    <a:lnTo>
                      <a:pt x="8237" y="11410"/>
                    </a:lnTo>
                    <a:lnTo>
                      <a:pt x="8241" y="11419"/>
                    </a:lnTo>
                    <a:lnTo>
                      <a:pt x="8241" y="11419"/>
                    </a:lnTo>
                    <a:cubicBezTo>
                      <a:pt x="7983" y="11211"/>
                      <a:pt x="7752" y="11020"/>
                      <a:pt x="7542" y="10829"/>
                    </a:cubicBezTo>
                    <a:cubicBezTo>
                      <a:pt x="7438" y="10726"/>
                      <a:pt x="7314" y="10611"/>
                      <a:pt x="7199" y="10487"/>
                    </a:cubicBezTo>
                    <a:cubicBezTo>
                      <a:pt x="7116" y="10394"/>
                      <a:pt x="7003" y="10269"/>
                      <a:pt x="6899" y="10145"/>
                    </a:cubicBezTo>
                    <a:cubicBezTo>
                      <a:pt x="6784" y="9989"/>
                      <a:pt x="6701" y="9834"/>
                      <a:pt x="6639" y="9678"/>
                    </a:cubicBezTo>
                    <a:cubicBezTo>
                      <a:pt x="6577" y="9543"/>
                      <a:pt x="6546" y="9408"/>
                      <a:pt x="6526" y="9263"/>
                    </a:cubicBezTo>
                    <a:cubicBezTo>
                      <a:pt x="6515" y="9138"/>
                      <a:pt x="6515" y="9004"/>
                      <a:pt x="6526" y="8869"/>
                    </a:cubicBezTo>
                    <a:cubicBezTo>
                      <a:pt x="6546" y="8723"/>
                      <a:pt x="6588" y="8578"/>
                      <a:pt x="6650" y="8433"/>
                    </a:cubicBezTo>
                    <a:lnTo>
                      <a:pt x="6650" y="8412"/>
                    </a:lnTo>
                    <a:cubicBezTo>
                      <a:pt x="6733" y="8225"/>
                      <a:pt x="6847" y="8029"/>
                      <a:pt x="7003" y="7831"/>
                    </a:cubicBezTo>
                    <a:cubicBezTo>
                      <a:pt x="7210" y="7572"/>
                      <a:pt x="7469" y="7323"/>
                      <a:pt x="7780" y="7084"/>
                    </a:cubicBezTo>
                    <a:cubicBezTo>
                      <a:pt x="8174" y="6794"/>
                      <a:pt x="8631" y="6535"/>
                      <a:pt x="9119" y="6338"/>
                    </a:cubicBezTo>
                    <a:cubicBezTo>
                      <a:pt x="9554" y="6162"/>
                      <a:pt x="9969" y="6047"/>
                      <a:pt x="10374" y="5996"/>
                    </a:cubicBezTo>
                    <a:cubicBezTo>
                      <a:pt x="10509" y="5975"/>
                      <a:pt x="10633" y="5975"/>
                      <a:pt x="10758" y="5975"/>
                    </a:cubicBezTo>
                    <a:lnTo>
                      <a:pt x="10799" y="5975"/>
                    </a:lnTo>
                    <a:cubicBezTo>
                      <a:pt x="10820" y="5996"/>
                      <a:pt x="10851" y="6006"/>
                      <a:pt x="10882" y="6006"/>
                    </a:cubicBezTo>
                    <a:cubicBezTo>
                      <a:pt x="10892" y="6006"/>
                      <a:pt x="10903" y="6006"/>
                      <a:pt x="10913" y="5996"/>
                    </a:cubicBezTo>
                    <a:cubicBezTo>
                      <a:pt x="10944" y="5996"/>
                      <a:pt x="10975" y="5975"/>
                      <a:pt x="10996" y="5943"/>
                    </a:cubicBezTo>
                    <a:lnTo>
                      <a:pt x="11017" y="5923"/>
                    </a:lnTo>
                    <a:lnTo>
                      <a:pt x="11027" y="5902"/>
                    </a:lnTo>
                    <a:cubicBezTo>
                      <a:pt x="11256" y="5643"/>
                      <a:pt x="11546" y="5394"/>
                      <a:pt x="11940" y="5124"/>
                    </a:cubicBezTo>
                    <a:cubicBezTo>
                      <a:pt x="12282" y="4885"/>
                      <a:pt x="12635" y="4678"/>
                      <a:pt x="12978" y="4481"/>
                    </a:cubicBezTo>
                    <a:cubicBezTo>
                      <a:pt x="13123" y="4387"/>
                      <a:pt x="13278" y="4294"/>
                      <a:pt x="13423" y="4211"/>
                    </a:cubicBezTo>
                    <a:cubicBezTo>
                      <a:pt x="13973" y="3869"/>
                      <a:pt x="14430" y="3558"/>
                      <a:pt x="14824" y="3184"/>
                    </a:cubicBezTo>
                    <a:cubicBezTo>
                      <a:pt x="15073" y="2956"/>
                      <a:pt x="15270" y="2718"/>
                      <a:pt x="15426" y="2469"/>
                    </a:cubicBezTo>
                    <a:cubicBezTo>
                      <a:pt x="15571" y="2220"/>
                      <a:pt x="15685" y="1960"/>
                      <a:pt x="15747" y="1690"/>
                    </a:cubicBezTo>
                    <a:lnTo>
                      <a:pt x="16027" y="1909"/>
                    </a:lnTo>
                    <a:cubicBezTo>
                      <a:pt x="16058" y="1929"/>
                      <a:pt x="16089" y="1939"/>
                      <a:pt x="16120" y="1939"/>
                    </a:cubicBezTo>
                    <a:cubicBezTo>
                      <a:pt x="16162" y="1939"/>
                      <a:pt x="16203" y="1929"/>
                      <a:pt x="16235" y="1888"/>
                    </a:cubicBezTo>
                    <a:cubicBezTo>
                      <a:pt x="16255" y="1867"/>
                      <a:pt x="16265" y="1826"/>
                      <a:pt x="16265" y="1784"/>
                    </a:cubicBezTo>
                    <a:cubicBezTo>
                      <a:pt x="16255" y="1743"/>
                      <a:pt x="16245" y="1711"/>
                      <a:pt x="16214" y="1690"/>
                    </a:cubicBezTo>
                    <a:cubicBezTo>
                      <a:pt x="15737" y="1307"/>
                      <a:pt x="15207" y="985"/>
                      <a:pt x="14647" y="726"/>
                    </a:cubicBezTo>
                    <a:cubicBezTo>
                      <a:pt x="14129" y="487"/>
                      <a:pt x="13548" y="300"/>
                      <a:pt x="12946" y="176"/>
                    </a:cubicBezTo>
                    <a:cubicBezTo>
                      <a:pt x="12386" y="62"/>
                      <a:pt x="11784" y="10"/>
                      <a:pt x="11152"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18"/>
              <p:cNvSpPr/>
              <p:nvPr/>
            </p:nvSpPr>
            <p:spPr>
              <a:xfrm>
                <a:off x="7236466" y="2710809"/>
                <a:ext cx="416559" cy="920549"/>
              </a:xfrm>
              <a:custGeom>
                <a:rect b="b" l="l" r="r" t="t"/>
                <a:pathLst>
                  <a:path extrusionOk="0" h="20426" w="9243">
                    <a:moveTo>
                      <a:pt x="2396" y="1"/>
                    </a:moveTo>
                    <a:lnTo>
                      <a:pt x="2396" y="1"/>
                    </a:lnTo>
                    <a:cubicBezTo>
                      <a:pt x="2220" y="250"/>
                      <a:pt x="2044" y="509"/>
                      <a:pt x="1878" y="768"/>
                    </a:cubicBezTo>
                    <a:cubicBezTo>
                      <a:pt x="1556" y="1308"/>
                      <a:pt x="1297" y="1879"/>
                      <a:pt x="1100" y="2459"/>
                    </a:cubicBezTo>
                    <a:cubicBezTo>
                      <a:pt x="903" y="3050"/>
                      <a:pt x="778" y="3652"/>
                      <a:pt x="747" y="4244"/>
                    </a:cubicBezTo>
                    <a:cubicBezTo>
                      <a:pt x="727" y="4555"/>
                      <a:pt x="737" y="4855"/>
                      <a:pt x="757" y="5156"/>
                    </a:cubicBezTo>
                    <a:cubicBezTo>
                      <a:pt x="789" y="5447"/>
                      <a:pt x="840" y="5747"/>
                      <a:pt x="923" y="6059"/>
                    </a:cubicBezTo>
                    <a:cubicBezTo>
                      <a:pt x="1059" y="6619"/>
                      <a:pt x="1308" y="7179"/>
                      <a:pt x="1649" y="7718"/>
                    </a:cubicBezTo>
                    <a:cubicBezTo>
                      <a:pt x="1971" y="8237"/>
                      <a:pt x="2366" y="8693"/>
                      <a:pt x="2728" y="9108"/>
                    </a:cubicBezTo>
                    <a:cubicBezTo>
                      <a:pt x="2873" y="9264"/>
                      <a:pt x="3019" y="9430"/>
                      <a:pt x="3175" y="9585"/>
                    </a:cubicBezTo>
                    <a:cubicBezTo>
                      <a:pt x="3797" y="10270"/>
                      <a:pt x="4440" y="10975"/>
                      <a:pt x="4886" y="11795"/>
                    </a:cubicBezTo>
                    <a:lnTo>
                      <a:pt x="4897" y="11816"/>
                    </a:lnTo>
                    <a:lnTo>
                      <a:pt x="4907" y="11826"/>
                    </a:lnTo>
                    <a:cubicBezTo>
                      <a:pt x="4990" y="12013"/>
                      <a:pt x="5073" y="12179"/>
                      <a:pt x="5135" y="12345"/>
                    </a:cubicBezTo>
                    <a:cubicBezTo>
                      <a:pt x="5208" y="12542"/>
                      <a:pt x="5259" y="12739"/>
                      <a:pt x="5321" y="12978"/>
                    </a:cubicBezTo>
                    <a:cubicBezTo>
                      <a:pt x="5415" y="13434"/>
                      <a:pt x="5457" y="13891"/>
                      <a:pt x="5446" y="14357"/>
                    </a:cubicBezTo>
                    <a:lnTo>
                      <a:pt x="5436" y="14378"/>
                    </a:lnTo>
                    <a:cubicBezTo>
                      <a:pt x="5415" y="14824"/>
                      <a:pt x="5342" y="15270"/>
                      <a:pt x="5218" y="15705"/>
                    </a:cubicBezTo>
                    <a:cubicBezTo>
                      <a:pt x="5073" y="16141"/>
                      <a:pt x="4886" y="16567"/>
                      <a:pt x="4648" y="16961"/>
                    </a:cubicBezTo>
                    <a:cubicBezTo>
                      <a:pt x="4399" y="17355"/>
                      <a:pt x="4108" y="17708"/>
                      <a:pt x="3776" y="18029"/>
                    </a:cubicBezTo>
                    <a:lnTo>
                      <a:pt x="3756" y="18050"/>
                    </a:lnTo>
                    <a:cubicBezTo>
                      <a:pt x="3454" y="18319"/>
                      <a:pt x="3122" y="18548"/>
                      <a:pt x="2781" y="18734"/>
                    </a:cubicBezTo>
                    <a:cubicBezTo>
                      <a:pt x="2366" y="18953"/>
                      <a:pt x="1919" y="19098"/>
                      <a:pt x="1536" y="19222"/>
                    </a:cubicBezTo>
                    <a:cubicBezTo>
                      <a:pt x="1400" y="19264"/>
                      <a:pt x="1266" y="19295"/>
                      <a:pt x="1131" y="19336"/>
                    </a:cubicBezTo>
                    <a:cubicBezTo>
                      <a:pt x="810" y="19430"/>
                      <a:pt x="457" y="19544"/>
                      <a:pt x="104" y="19668"/>
                    </a:cubicBezTo>
                    <a:cubicBezTo>
                      <a:pt x="73" y="19679"/>
                      <a:pt x="42" y="19700"/>
                      <a:pt x="21" y="19741"/>
                    </a:cubicBezTo>
                    <a:cubicBezTo>
                      <a:pt x="1" y="19772"/>
                      <a:pt x="1" y="19813"/>
                      <a:pt x="21" y="19855"/>
                    </a:cubicBezTo>
                    <a:cubicBezTo>
                      <a:pt x="21" y="19875"/>
                      <a:pt x="42" y="19896"/>
                      <a:pt x="63" y="19917"/>
                    </a:cubicBezTo>
                    <a:cubicBezTo>
                      <a:pt x="73" y="19948"/>
                      <a:pt x="114" y="19979"/>
                      <a:pt x="146" y="19990"/>
                    </a:cubicBezTo>
                    <a:cubicBezTo>
                      <a:pt x="1338" y="20280"/>
                      <a:pt x="2521" y="20426"/>
                      <a:pt x="3673" y="20426"/>
                    </a:cubicBezTo>
                    <a:cubicBezTo>
                      <a:pt x="4274" y="20426"/>
                      <a:pt x="4865" y="20384"/>
                      <a:pt x="5436" y="20311"/>
                    </a:cubicBezTo>
                    <a:cubicBezTo>
                      <a:pt x="6338" y="20177"/>
                      <a:pt x="7199" y="19948"/>
                      <a:pt x="7988" y="19606"/>
                    </a:cubicBezTo>
                    <a:cubicBezTo>
                      <a:pt x="8009" y="19596"/>
                      <a:pt x="8029" y="19585"/>
                      <a:pt x="8060" y="19575"/>
                    </a:cubicBezTo>
                    <a:cubicBezTo>
                      <a:pt x="8195" y="19398"/>
                      <a:pt x="8330" y="19212"/>
                      <a:pt x="8444" y="19015"/>
                    </a:cubicBezTo>
                    <a:cubicBezTo>
                      <a:pt x="8496" y="18911"/>
                      <a:pt x="8548" y="18817"/>
                      <a:pt x="8599" y="18714"/>
                    </a:cubicBezTo>
                    <a:cubicBezTo>
                      <a:pt x="8652" y="18610"/>
                      <a:pt x="8703" y="18506"/>
                      <a:pt x="8745" y="18402"/>
                    </a:cubicBezTo>
                    <a:lnTo>
                      <a:pt x="8745" y="18413"/>
                    </a:lnTo>
                    <a:cubicBezTo>
                      <a:pt x="8848" y="18154"/>
                      <a:pt x="8942" y="17895"/>
                      <a:pt x="9014" y="17625"/>
                    </a:cubicBezTo>
                    <a:cubicBezTo>
                      <a:pt x="9046" y="17480"/>
                      <a:pt x="9087" y="17334"/>
                      <a:pt x="9108" y="17189"/>
                    </a:cubicBezTo>
                    <a:cubicBezTo>
                      <a:pt x="9139" y="17054"/>
                      <a:pt x="9160" y="16909"/>
                      <a:pt x="9180" y="16774"/>
                    </a:cubicBezTo>
                    <a:lnTo>
                      <a:pt x="9180" y="16784"/>
                    </a:lnTo>
                    <a:cubicBezTo>
                      <a:pt x="9222" y="16473"/>
                      <a:pt x="9242" y="16152"/>
                      <a:pt x="9242" y="15830"/>
                    </a:cubicBezTo>
                    <a:cubicBezTo>
                      <a:pt x="9242" y="15685"/>
                      <a:pt x="9242" y="15530"/>
                      <a:pt x="9233" y="15374"/>
                    </a:cubicBezTo>
                    <a:cubicBezTo>
                      <a:pt x="9222" y="15228"/>
                      <a:pt x="9212" y="15083"/>
                      <a:pt x="9191" y="14938"/>
                    </a:cubicBezTo>
                    <a:cubicBezTo>
                      <a:pt x="9160" y="14710"/>
                      <a:pt x="9118" y="14472"/>
                      <a:pt x="9056" y="14243"/>
                    </a:cubicBezTo>
                    <a:cubicBezTo>
                      <a:pt x="9025" y="14140"/>
                      <a:pt x="8994" y="14025"/>
                      <a:pt x="8952" y="13921"/>
                    </a:cubicBezTo>
                    <a:cubicBezTo>
                      <a:pt x="8911" y="13797"/>
                      <a:pt x="8869" y="13683"/>
                      <a:pt x="8818" y="13569"/>
                    </a:cubicBezTo>
                    <a:lnTo>
                      <a:pt x="8818" y="13579"/>
                    </a:lnTo>
                    <a:cubicBezTo>
                      <a:pt x="8724" y="13340"/>
                      <a:pt x="8610" y="13123"/>
                      <a:pt x="8486" y="12905"/>
                    </a:cubicBezTo>
                    <a:cubicBezTo>
                      <a:pt x="8413" y="12791"/>
                      <a:pt x="8350" y="12687"/>
                      <a:pt x="8278" y="12584"/>
                    </a:cubicBezTo>
                    <a:cubicBezTo>
                      <a:pt x="8216" y="12490"/>
                      <a:pt x="8143" y="12397"/>
                      <a:pt x="8081" y="12303"/>
                    </a:cubicBezTo>
                    <a:lnTo>
                      <a:pt x="8071" y="12303"/>
                    </a:lnTo>
                    <a:cubicBezTo>
                      <a:pt x="7843" y="12003"/>
                      <a:pt x="7583" y="11733"/>
                      <a:pt x="7313" y="11473"/>
                    </a:cubicBezTo>
                    <a:cubicBezTo>
                      <a:pt x="7043" y="11224"/>
                      <a:pt x="6764" y="10986"/>
                      <a:pt x="6473" y="10758"/>
                    </a:cubicBezTo>
                    <a:lnTo>
                      <a:pt x="6463" y="10758"/>
                    </a:lnTo>
                    <a:cubicBezTo>
                      <a:pt x="6027" y="10415"/>
                      <a:pt x="5570" y="10104"/>
                      <a:pt x="5114" y="9783"/>
                    </a:cubicBezTo>
                    <a:cubicBezTo>
                      <a:pt x="5000" y="9700"/>
                      <a:pt x="4876" y="9617"/>
                      <a:pt x="4761" y="9534"/>
                    </a:cubicBezTo>
                    <a:cubicBezTo>
                      <a:pt x="4637" y="9451"/>
                      <a:pt x="4523" y="9368"/>
                      <a:pt x="4409" y="9285"/>
                    </a:cubicBezTo>
                    <a:cubicBezTo>
                      <a:pt x="4201" y="9129"/>
                      <a:pt x="4005" y="8963"/>
                      <a:pt x="3807" y="8797"/>
                    </a:cubicBezTo>
                    <a:cubicBezTo>
                      <a:pt x="3579" y="8600"/>
                      <a:pt x="3351" y="8393"/>
                      <a:pt x="3133" y="8165"/>
                    </a:cubicBezTo>
                    <a:cubicBezTo>
                      <a:pt x="3029" y="8061"/>
                      <a:pt x="2915" y="7936"/>
                      <a:pt x="2822" y="7822"/>
                    </a:cubicBezTo>
                    <a:cubicBezTo>
                      <a:pt x="2728" y="7718"/>
                      <a:pt x="2635" y="7605"/>
                      <a:pt x="2552" y="7490"/>
                    </a:cubicBezTo>
                    <a:cubicBezTo>
                      <a:pt x="2200" y="7044"/>
                      <a:pt x="1909" y="6556"/>
                      <a:pt x="1691" y="6028"/>
                    </a:cubicBezTo>
                    <a:cubicBezTo>
                      <a:pt x="1587" y="5758"/>
                      <a:pt x="1494" y="5478"/>
                      <a:pt x="1421" y="5198"/>
                    </a:cubicBezTo>
                    <a:cubicBezTo>
                      <a:pt x="1359" y="4908"/>
                      <a:pt x="1308" y="4617"/>
                      <a:pt x="1287" y="4327"/>
                    </a:cubicBezTo>
                    <a:cubicBezTo>
                      <a:pt x="1255" y="4005"/>
                      <a:pt x="1255" y="3684"/>
                      <a:pt x="1276" y="3362"/>
                    </a:cubicBezTo>
                    <a:cubicBezTo>
                      <a:pt x="1297" y="3040"/>
                      <a:pt x="1338" y="2729"/>
                      <a:pt x="1400" y="2428"/>
                    </a:cubicBezTo>
                    <a:cubicBezTo>
                      <a:pt x="1473" y="2107"/>
                      <a:pt x="1566" y="1796"/>
                      <a:pt x="1681" y="1484"/>
                    </a:cubicBezTo>
                    <a:cubicBezTo>
                      <a:pt x="1795" y="1183"/>
                      <a:pt x="1919" y="883"/>
                      <a:pt x="2064" y="602"/>
                    </a:cubicBezTo>
                    <a:cubicBezTo>
                      <a:pt x="2168" y="395"/>
                      <a:pt x="2283" y="198"/>
                      <a:pt x="239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18"/>
              <p:cNvSpPr/>
              <p:nvPr/>
            </p:nvSpPr>
            <p:spPr>
              <a:xfrm>
                <a:off x="7528192" y="3195605"/>
                <a:ext cx="45" cy="45"/>
              </a:xfrm>
              <a:custGeom>
                <a:rect b="b" l="l" r="r" t="t"/>
                <a:pathLst>
                  <a:path extrusionOk="0" h="1" w="1">
                    <a:moveTo>
                      <a:pt x="0" y="1"/>
                    </a:moveTo>
                    <a:lnTo>
                      <a:pt x="0" y="1"/>
                    </a:lnTo>
                    <a:lnTo>
                      <a:pt x="0" y="1"/>
                    </a:ln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18"/>
              <p:cNvSpPr/>
              <p:nvPr/>
            </p:nvSpPr>
            <p:spPr>
              <a:xfrm>
                <a:off x="7528192" y="3195605"/>
                <a:ext cx="45" cy="45"/>
              </a:xfrm>
              <a:custGeom>
                <a:rect b="b" l="l" r="r" t="t"/>
                <a:pathLst>
                  <a:path extrusionOk="0" h="1" w="1">
                    <a:moveTo>
                      <a:pt x="0" y="1"/>
                    </a:move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18"/>
              <p:cNvSpPr/>
              <p:nvPr/>
            </p:nvSpPr>
            <p:spPr>
              <a:xfrm>
                <a:off x="7406147" y="2644919"/>
                <a:ext cx="64131" cy="66429"/>
              </a:xfrm>
              <a:custGeom>
                <a:rect b="b" l="l" r="r" t="t"/>
                <a:pathLst>
                  <a:path extrusionOk="0" h="1474" w="1423">
                    <a:moveTo>
                      <a:pt x="779" y="0"/>
                    </a:moveTo>
                    <a:cubicBezTo>
                      <a:pt x="654" y="21"/>
                      <a:pt x="540" y="73"/>
                      <a:pt x="426" y="135"/>
                    </a:cubicBezTo>
                    <a:cubicBezTo>
                      <a:pt x="323" y="208"/>
                      <a:pt x="240" y="301"/>
                      <a:pt x="157" y="436"/>
                    </a:cubicBezTo>
                    <a:cubicBezTo>
                      <a:pt x="115" y="498"/>
                      <a:pt x="84" y="561"/>
                      <a:pt x="53" y="644"/>
                    </a:cubicBezTo>
                    <a:cubicBezTo>
                      <a:pt x="11" y="747"/>
                      <a:pt x="1" y="851"/>
                      <a:pt x="1" y="965"/>
                    </a:cubicBezTo>
                    <a:cubicBezTo>
                      <a:pt x="1" y="986"/>
                      <a:pt x="11" y="1006"/>
                      <a:pt x="21" y="1017"/>
                    </a:cubicBezTo>
                    <a:cubicBezTo>
                      <a:pt x="21" y="1038"/>
                      <a:pt x="21" y="1059"/>
                      <a:pt x="32" y="1079"/>
                    </a:cubicBezTo>
                    <a:cubicBezTo>
                      <a:pt x="53" y="1162"/>
                      <a:pt x="94" y="1245"/>
                      <a:pt x="166" y="1317"/>
                    </a:cubicBezTo>
                    <a:cubicBezTo>
                      <a:pt x="219" y="1380"/>
                      <a:pt x="291" y="1421"/>
                      <a:pt x="385" y="1453"/>
                    </a:cubicBezTo>
                    <a:cubicBezTo>
                      <a:pt x="426" y="1463"/>
                      <a:pt x="457" y="1473"/>
                      <a:pt x="498" y="1473"/>
                    </a:cubicBezTo>
                    <a:cubicBezTo>
                      <a:pt x="551" y="1473"/>
                      <a:pt x="613" y="1463"/>
                      <a:pt x="675" y="1442"/>
                    </a:cubicBezTo>
                    <a:cubicBezTo>
                      <a:pt x="800" y="1411"/>
                      <a:pt x="913" y="1317"/>
                      <a:pt x="986" y="1255"/>
                    </a:cubicBezTo>
                    <a:cubicBezTo>
                      <a:pt x="1090" y="1162"/>
                      <a:pt x="1183" y="1048"/>
                      <a:pt x="1277" y="903"/>
                    </a:cubicBezTo>
                    <a:cubicBezTo>
                      <a:pt x="1328" y="820"/>
                      <a:pt x="1401" y="685"/>
                      <a:pt x="1411" y="540"/>
                    </a:cubicBezTo>
                    <a:cubicBezTo>
                      <a:pt x="1422" y="415"/>
                      <a:pt x="1391" y="312"/>
                      <a:pt x="1339" y="218"/>
                    </a:cubicBezTo>
                    <a:cubicBezTo>
                      <a:pt x="1287" y="135"/>
                      <a:pt x="1194" y="73"/>
                      <a:pt x="1090" y="31"/>
                    </a:cubicBezTo>
                    <a:cubicBezTo>
                      <a:pt x="1017" y="10"/>
                      <a:pt x="945" y="0"/>
                      <a:pt x="87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8"/>
              <p:cNvSpPr/>
              <p:nvPr/>
            </p:nvSpPr>
            <p:spPr>
              <a:xfrm>
                <a:off x="7486098" y="2649111"/>
                <a:ext cx="48673" cy="46329"/>
              </a:xfrm>
              <a:custGeom>
                <a:rect b="b" l="l" r="r" t="t"/>
                <a:pathLst>
                  <a:path extrusionOk="0" h="1028" w="1080">
                    <a:moveTo>
                      <a:pt x="768" y="0"/>
                    </a:moveTo>
                    <a:cubicBezTo>
                      <a:pt x="716" y="0"/>
                      <a:pt x="654" y="21"/>
                      <a:pt x="592" y="42"/>
                    </a:cubicBezTo>
                    <a:lnTo>
                      <a:pt x="582" y="42"/>
                    </a:lnTo>
                    <a:cubicBezTo>
                      <a:pt x="561" y="42"/>
                      <a:pt x="550" y="42"/>
                      <a:pt x="529" y="53"/>
                    </a:cubicBezTo>
                    <a:cubicBezTo>
                      <a:pt x="363" y="104"/>
                      <a:pt x="239" y="177"/>
                      <a:pt x="135" y="281"/>
                    </a:cubicBezTo>
                    <a:cubicBezTo>
                      <a:pt x="104" y="322"/>
                      <a:pt x="73" y="374"/>
                      <a:pt x="42" y="426"/>
                    </a:cubicBezTo>
                    <a:cubicBezTo>
                      <a:pt x="11" y="488"/>
                      <a:pt x="11" y="551"/>
                      <a:pt x="1" y="602"/>
                    </a:cubicBezTo>
                    <a:cubicBezTo>
                      <a:pt x="1" y="696"/>
                      <a:pt x="31" y="800"/>
                      <a:pt x="94" y="872"/>
                    </a:cubicBezTo>
                    <a:cubicBezTo>
                      <a:pt x="177" y="966"/>
                      <a:pt x="270" y="1017"/>
                      <a:pt x="363" y="1028"/>
                    </a:cubicBezTo>
                    <a:lnTo>
                      <a:pt x="426" y="1028"/>
                    </a:lnTo>
                    <a:cubicBezTo>
                      <a:pt x="519" y="1028"/>
                      <a:pt x="612" y="996"/>
                      <a:pt x="706" y="945"/>
                    </a:cubicBezTo>
                    <a:cubicBezTo>
                      <a:pt x="810" y="872"/>
                      <a:pt x="903" y="758"/>
                      <a:pt x="997" y="581"/>
                    </a:cubicBezTo>
                    <a:cubicBezTo>
                      <a:pt x="1027" y="519"/>
                      <a:pt x="1048" y="457"/>
                      <a:pt x="1069" y="385"/>
                    </a:cubicBezTo>
                    <a:cubicBezTo>
                      <a:pt x="1080" y="332"/>
                      <a:pt x="1080" y="270"/>
                      <a:pt x="1059" y="198"/>
                    </a:cubicBezTo>
                    <a:cubicBezTo>
                      <a:pt x="1048" y="156"/>
                      <a:pt x="1017" y="104"/>
                      <a:pt x="976" y="73"/>
                    </a:cubicBezTo>
                    <a:cubicBezTo>
                      <a:pt x="944" y="42"/>
                      <a:pt x="893" y="21"/>
                      <a:pt x="831" y="11"/>
                    </a:cubicBezTo>
                    <a:cubicBezTo>
                      <a:pt x="810" y="11"/>
                      <a:pt x="789" y="0"/>
                      <a:pt x="76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18"/>
              <p:cNvSpPr/>
              <p:nvPr/>
            </p:nvSpPr>
            <p:spPr>
              <a:xfrm>
                <a:off x="7502954" y="2587863"/>
                <a:ext cx="48177" cy="42363"/>
              </a:xfrm>
              <a:custGeom>
                <a:rect b="b" l="l" r="r" t="t"/>
                <a:pathLst>
                  <a:path extrusionOk="0" h="940" w="1069">
                    <a:moveTo>
                      <a:pt x="674" y="1"/>
                    </a:moveTo>
                    <a:cubicBezTo>
                      <a:pt x="664" y="1"/>
                      <a:pt x="643" y="11"/>
                      <a:pt x="633" y="11"/>
                    </a:cubicBezTo>
                    <a:cubicBezTo>
                      <a:pt x="374" y="84"/>
                      <a:pt x="104" y="229"/>
                      <a:pt x="31" y="499"/>
                    </a:cubicBezTo>
                    <a:cubicBezTo>
                      <a:pt x="0" y="603"/>
                      <a:pt x="21" y="696"/>
                      <a:pt x="72" y="789"/>
                    </a:cubicBezTo>
                    <a:cubicBezTo>
                      <a:pt x="125" y="862"/>
                      <a:pt x="218" y="924"/>
                      <a:pt x="311" y="935"/>
                    </a:cubicBezTo>
                    <a:cubicBezTo>
                      <a:pt x="332" y="938"/>
                      <a:pt x="352" y="940"/>
                      <a:pt x="372" y="940"/>
                    </a:cubicBezTo>
                    <a:cubicBezTo>
                      <a:pt x="462" y="940"/>
                      <a:pt x="547" y="904"/>
                      <a:pt x="633" y="862"/>
                    </a:cubicBezTo>
                    <a:cubicBezTo>
                      <a:pt x="685" y="831"/>
                      <a:pt x="736" y="779"/>
                      <a:pt x="789" y="737"/>
                    </a:cubicBezTo>
                    <a:cubicBezTo>
                      <a:pt x="840" y="686"/>
                      <a:pt x="892" y="613"/>
                      <a:pt x="934" y="550"/>
                    </a:cubicBezTo>
                    <a:cubicBezTo>
                      <a:pt x="996" y="447"/>
                      <a:pt x="1068" y="333"/>
                      <a:pt x="1058" y="208"/>
                    </a:cubicBezTo>
                    <a:cubicBezTo>
                      <a:pt x="1047" y="105"/>
                      <a:pt x="964" y="22"/>
                      <a:pt x="861" y="11"/>
                    </a:cubicBezTo>
                    <a:cubicBezTo>
                      <a:pt x="847" y="8"/>
                      <a:pt x="832" y="6"/>
                      <a:pt x="817" y="6"/>
                    </a:cubicBezTo>
                    <a:cubicBezTo>
                      <a:pt x="786" y="6"/>
                      <a:pt x="754" y="11"/>
                      <a:pt x="726" y="11"/>
                    </a:cubicBezTo>
                    <a:cubicBezTo>
                      <a:pt x="715" y="11"/>
                      <a:pt x="695" y="1"/>
                      <a:pt x="67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18"/>
              <p:cNvSpPr/>
              <p:nvPr/>
            </p:nvSpPr>
            <p:spPr>
              <a:xfrm>
                <a:off x="7368741" y="2786568"/>
                <a:ext cx="48222" cy="56830"/>
              </a:xfrm>
              <a:custGeom>
                <a:rect b="b" l="l" r="r" t="t"/>
                <a:pathLst>
                  <a:path extrusionOk="0" h="1261" w="1070">
                    <a:moveTo>
                      <a:pt x="789" y="0"/>
                    </a:moveTo>
                    <a:cubicBezTo>
                      <a:pt x="779" y="0"/>
                      <a:pt x="768" y="0"/>
                      <a:pt x="758" y="11"/>
                    </a:cubicBezTo>
                    <a:cubicBezTo>
                      <a:pt x="685" y="11"/>
                      <a:pt x="634" y="42"/>
                      <a:pt x="582" y="73"/>
                    </a:cubicBezTo>
                    <a:cubicBezTo>
                      <a:pt x="519" y="104"/>
                      <a:pt x="478" y="145"/>
                      <a:pt x="436" y="187"/>
                    </a:cubicBezTo>
                    <a:cubicBezTo>
                      <a:pt x="385" y="228"/>
                      <a:pt x="343" y="270"/>
                      <a:pt x="302" y="322"/>
                    </a:cubicBezTo>
                    <a:cubicBezTo>
                      <a:pt x="229" y="415"/>
                      <a:pt x="167" y="530"/>
                      <a:pt x="125" y="633"/>
                    </a:cubicBezTo>
                    <a:cubicBezTo>
                      <a:pt x="74" y="716"/>
                      <a:pt x="42" y="809"/>
                      <a:pt x="21" y="892"/>
                    </a:cubicBezTo>
                    <a:cubicBezTo>
                      <a:pt x="1" y="1007"/>
                      <a:pt x="32" y="1131"/>
                      <a:pt x="125" y="1193"/>
                    </a:cubicBezTo>
                    <a:cubicBezTo>
                      <a:pt x="186" y="1234"/>
                      <a:pt x="264" y="1261"/>
                      <a:pt x="340" y="1261"/>
                    </a:cubicBezTo>
                    <a:cubicBezTo>
                      <a:pt x="380" y="1261"/>
                      <a:pt x="421" y="1253"/>
                      <a:pt x="457" y="1235"/>
                    </a:cubicBezTo>
                    <a:cubicBezTo>
                      <a:pt x="561" y="1193"/>
                      <a:pt x="644" y="1110"/>
                      <a:pt x="727" y="1017"/>
                    </a:cubicBezTo>
                    <a:cubicBezTo>
                      <a:pt x="821" y="913"/>
                      <a:pt x="893" y="799"/>
                      <a:pt x="955" y="685"/>
                    </a:cubicBezTo>
                    <a:cubicBezTo>
                      <a:pt x="1017" y="571"/>
                      <a:pt x="1059" y="457"/>
                      <a:pt x="1070" y="322"/>
                    </a:cubicBezTo>
                    <a:cubicBezTo>
                      <a:pt x="1070" y="281"/>
                      <a:pt x="1059" y="228"/>
                      <a:pt x="1049" y="187"/>
                    </a:cubicBezTo>
                    <a:cubicBezTo>
                      <a:pt x="1038" y="156"/>
                      <a:pt x="1017" y="135"/>
                      <a:pt x="1007" y="115"/>
                    </a:cubicBezTo>
                    <a:cubicBezTo>
                      <a:pt x="976" y="83"/>
                      <a:pt x="955" y="62"/>
                      <a:pt x="914" y="32"/>
                    </a:cubicBezTo>
                    <a:cubicBezTo>
                      <a:pt x="872" y="11"/>
                      <a:pt x="831" y="0"/>
                      <a:pt x="78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8"/>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8"/>
              <p:cNvSpPr/>
              <p:nvPr/>
            </p:nvSpPr>
            <p:spPr>
              <a:xfrm>
                <a:off x="7392627" y="2683272"/>
                <a:ext cx="447385" cy="938756"/>
              </a:xfrm>
              <a:custGeom>
                <a:rect b="b" l="l" r="r" t="t"/>
                <a:pathLst>
                  <a:path extrusionOk="0" h="20830" w="9927">
                    <a:moveTo>
                      <a:pt x="7375" y="0"/>
                    </a:moveTo>
                    <a:cubicBezTo>
                      <a:pt x="7178" y="0"/>
                      <a:pt x="6950" y="10"/>
                      <a:pt x="6690" y="31"/>
                    </a:cubicBezTo>
                    <a:cubicBezTo>
                      <a:pt x="6296" y="62"/>
                      <a:pt x="5913" y="114"/>
                      <a:pt x="5549" y="187"/>
                    </a:cubicBezTo>
                    <a:cubicBezTo>
                      <a:pt x="5176" y="270"/>
                      <a:pt x="4855" y="363"/>
                      <a:pt x="4553" y="466"/>
                    </a:cubicBezTo>
                    <a:cubicBezTo>
                      <a:pt x="3827" y="726"/>
                      <a:pt x="3143" y="1079"/>
                      <a:pt x="2531" y="1504"/>
                    </a:cubicBezTo>
                    <a:cubicBezTo>
                      <a:pt x="2251" y="1690"/>
                      <a:pt x="2012" y="1877"/>
                      <a:pt x="1784" y="2075"/>
                    </a:cubicBezTo>
                    <a:cubicBezTo>
                      <a:pt x="1660" y="2188"/>
                      <a:pt x="1545" y="2292"/>
                      <a:pt x="1452" y="2396"/>
                    </a:cubicBezTo>
                    <a:cubicBezTo>
                      <a:pt x="1349" y="2500"/>
                      <a:pt x="1255" y="2603"/>
                      <a:pt x="1162" y="2707"/>
                    </a:cubicBezTo>
                    <a:cubicBezTo>
                      <a:pt x="996" y="2905"/>
                      <a:pt x="861" y="3080"/>
                      <a:pt x="747" y="3257"/>
                    </a:cubicBezTo>
                    <a:cubicBezTo>
                      <a:pt x="623" y="3444"/>
                      <a:pt x="508" y="3631"/>
                      <a:pt x="425" y="3817"/>
                    </a:cubicBezTo>
                    <a:cubicBezTo>
                      <a:pt x="332" y="3993"/>
                      <a:pt x="270" y="4159"/>
                      <a:pt x="218" y="4325"/>
                    </a:cubicBezTo>
                    <a:cubicBezTo>
                      <a:pt x="155" y="4502"/>
                      <a:pt x="104" y="4678"/>
                      <a:pt x="72" y="4855"/>
                    </a:cubicBezTo>
                    <a:cubicBezTo>
                      <a:pt x="42" y="5041"/>
                      <a:pt x="10" y="5217"/>
                      <a:pt x="10" y="5383"/>
                    </a:cubicBezTo>
                    <a:cubicBezTo>
                      <a:pt x="0" y="5477"/>
                      <a:pt x="0" y="5560"/>
                      <a:pt x="0" y="5653"/>
                    </a:cubicBezTo>
                    <a:cubicBezTo>
                      <a:pt x="0" y="5736"/>
                      <a:pt x="10" y="5819"/>
                      <a:pt x="10" y="5902"/>
                    </a:cubicBezTo>
                    <a:cubicBezTo>
                      <a:pt x="31" y="6089"/>
                      <a:pt x="62" y="6275"/>
                      <a:pt x="93" y="6452"/>
                    </a:cubicBezTo>
                    <a:cubicBezTo>
                      <a:pt x="125" y="6566"/>
                      <a:pt x="145" y="6660"/>
                      <a:pt x="176" y="6743"/>
                    </a:cubicBezTo>
                    <a:cubicBezTo>
                      <a:pt x="197" y="6826"/>
                      <a:pt x="228" y="6918"/>
                      <a:pt x="259" y="7001"/>
                    </a:cubicBezTo>
                    <a:cubicBezTo>
                      <a:pt x="321" y="7188"/>
                      <a:pt x="394" y="7344"/>
                      <a:pt x="466" y="7499"/>
                    </a:cubicBezTo>
                    <a:cubicBezTo>
                      <a:pt x="540" y="7635"/>
                      <a:pt x="623" y="7769"/>
                      <a:pt x="705" y="7894"/>
                    </a:cubicBezTo>
                    <a:cubicBezTo>
                      <a:pt x="809" y="8050"/>
                      <a:pt x="923" y="8184"/>
                      <a:pt x="1047" y="8319"/>
                    </a:cubicBezTo>
                    <a:cubicBezTo>
                      <a:pt x="1151" y="8444"/>
                      <a:pt x="1286" y="8568"/>
                      <a:pt x="1421" y="8682"/>
                    </a:cubicBezTo>
                    <a:cubicBezTo>
                      <a:pt x="1909" y="9108"/>
                      <a:pt x="2469" y="9440"/>
                      <a:pt x="2946" y="9709"/>
                    </a:cubicBezTo>
                    <a:lnTo>
                      <a:pt x="3237" y="9875"/>
                    </a:lnTo>
                    <a:lnTo>
                      <a:pt x="3257" y="9885"/>
                    </a:lnTo>
                    <a:cubicBezTo>
                      <a:pt x="3548" y="10051"/>
                      <a:pt x="3880" y="10238"/>
                      <a:pt x="4191" y="10425"/>
                    </a:cubicBezTo>
                    <a:cubicBezTo>
                      <a:pt x="4419" y="10581"/>
                      <a:pt x="4606" y="10705"/>
                      <a:pt x="4772" y="10830"/>
                    </a:cubicBezTo>
                    <a:cubicBezTo>
                      <a:pt x="4979" y="10985"/>
                      <a:pt x="5155" y="11130"/>
                      <a:pt x="5300" y="11265"/>
                    </a:cubicBezTo>
                    <a:cubicBezTo>
                      <a:pt x="5394" y="11358"/>
                      <a:pt x="5477" y="11452"/>
                      <a:pt x="5549" y="11535"/>
                    </a:cubicBezTo>
                    <a:cubicBezTo>
                      <a:pt x="5653" y="11639"/>
                      <a:pt x="5736" y="11742"/>
                      <a:pt x="5819" y="11846"/>
                    </a:cubicBezTo>
                    <a:cubicBezTo>
                      <a:pt x="5996" y="12095"/>
                      <a:pt x="6151" y="12323"/>
                      <a:pt x="6275" y="12561"/>
                    </a:cubicBezTo>
                    <a:cubicBezTo>
                      <a:pt x="6400" y="12810"/>
                      <a:pt x="6514" y="13070"/>
                      <a:pt x="6597" y="13319"/>
                    </a:cubicBezTo>
                    <a:cubicBezTo>
                      <a:pt x="6690" y="13589"/>
                      <a:pt x="6753" y="13858"/>
                      <a:pt x="6794" y="14117"/>
                    </a:cubicBezTo>
                    <a:cubicBezTo>
                      <a:pt x="6836" y="14398"/>
                      <a:pt x="6846" y="14668"/>
                      <a:pt x="6846" y="14926"/>
                    </a:cubicBezTo>
                    <a:cubicBezTo>
                      <a:pt x="6846" y="15207"/>
                      <a:pt x="6826" y="15487"/>
                      <a:pt x="6773" y="15756"/>
                    </a:cubicBezTo>
                    <a:cubicBezTo>
                      <a:pt x="6732" y="16026"/>
                      <a:pt x="6670" y="16296"/>
                      <a:pt x="6587" y="16555"/>
                    </a:cubicBezTo>
                    <a:cubicBezTo>
                      <a:pt x="6535" y="16711"/>
                      <a:pt x="6483" y="16846"/>
                      <a:pt x="6431" y="16970"/>
                    </a:cubicBezTo>
                    <a:cubicBezTo>
                      <a:pt x="6379" y="17116"/>
                      <a:pt x="6317" y="17240"/>
                      <a:pt x="6265" y="17354"/>
                    </a:cubicBezTo>
                    <a:cubicBezTo>
                      <a:pt x="6151" y="17593"/>
                      <a:pt x="6006" y="17842"/>
                      <a:pt x="5851" y="18091"/>
                    </a:cubicBezTo>
                    <a:cubicBezTo>
                      <a:pt x="5695" y="18329"/>
                      <a:pt x="5529" y="18547"/>
                      <a:pt x="5363" y="18744"/>
                    </a:cubicBezTo>
                    <a:cubicBezTo>
                      <a:pt x="5187" y="18951"/>
                      <a:pt x="5021" y="19138"/>
                      <a:pt x="4834" y="19315"/>
                    </a:cubicBezTo>
                    <a:cubicBezTo>
                      <a:pt x="4647" y="19501"/>
                      <a:pt x="4450" y="19677"/>
                      <a:pt x="4242" y="19833"/>
                    </a:cubicBezTo>
                    <a:cubicBezTo>
                      <a:pt x="3838" y="20145"/>
                      <a:pt x="3402" y="20414"/>
                      <a:pt x="2946" y="20632"/>
                    </a:cubicBezTo>
                    <a:cubicBezTo>
                      <a:pt x="2790" y="20705"/>
                      <a:pt x="2635" y="20767"/>
                      <a:pt x="2500" y="20829"/>
                    </a:cubicBezTo>
                    <a:cubicBezTo>
                      <a:pt x="3205" y="20705"/>
                      <a:pt x="3880" y="20497"/>
                      <a:pt x="4523" y="20228"/>
                    </a:cubicBezTo>
                    <a:cubicBezTo>
                      <a:pt x="5332" y="19875"/>
                      <a:pt x="6079" y="19398"/>
                      <a:pt x="6711" y="18806"/>
                    </a:cubicBezTo>
                    <a:cubicBezTo>
                      <a:pt x="7033" y="18506"/>
                      <a:pt x="7344" y="18163"/>
                      <a:pt x="7614" y="17789"/>
                    </a:cubicBezTo>
                    <a:cubicBezTo>
                      <a:pt x="7925" y="17375"/>
                      <a:pt x="8195" y="16918"/>
                      <a:pt x="8433" y="16452"/>
                    </a:cubicBezTo>
                    <a:cubicBezTo>
                      <a:pt x="8942" y="15424"/>
                      <a:pt x="9201" y="14419"/>
                      <a:pt x="9191" y="13444"/>
                    </a:cubicBezTo>
                    <a:cubicBezTo>
                      <a:pt x="9180" y="12925"/>
                      <a:pt x="9087" y="12406"/>
                      <a:pt x="8910" y="11929"/>
                    </a:cubicBezTo>
                    <a:cubicBezTo>
                      <a:pt x="8755" y="11493"/>
                      <a:pt x="8506" y="11058"/>
                      <a:pt x="8163" y="10591"/>
                    </a:cubicBezTo>
                    <a:cubicBezTo>
                      <a:pt x="7603" y="9844"/>
                      <a:pt x="6846" y="9253"/>
                      <a:pt x="6120" y="8713"/>
                    </a:cubicBezTo>
                    <a:cubicBezTo>
                      <a:pt x="5985" y="8620"/>
                      <a:pt x="5851" y="8516"/>
                      <a:pt x="5715" y="8423"/>
                    </a:cubicBezTo>
                    <a:lnTo>
                      <a:pt x="5705" y="8412"/>
                    </a:lnTo>
                    <a:cubicBezTo>
                      <a:pt x="5404" y="8195"/>
                      <a:pt x="5093" y="7967"/>
                      <a:pt x="4792" y="7738"/>
                    </a:cubicBezTo>
                    <a:lnTo>
                      <a:pt x="4792" y="7759"/>
                    </a:lnTo>
                    <a:cubicBezTo>
                      <a:pt x="4450" y="7458"/>
                      <a:pt x="4253" y="7292"/>
                      <a:pt x="4097" y="7147"/>
                    </a:cubicBezTo>
                    <a:cubicBezTo>
                      <a:pt x="3983" y="7043"/>
                      <a:pt x="3869" y="6929"/>
                      <a:pt x="3755" y="6805"/>
                    </a:cubicBezTo>
                    <a:cubicBezTo>
                      <a:pt x="3661" y="6711"/>
                      <a:pt x="3548" y="6587"/>
                      <a:pt x="3454" y="6462"/>
                    </a:cubicBezTo>
                    <a:cubicBezTo>
                      <a:pt x="3340" y="6317"/>
                      <a:pt x="3257" y="6162"/>
                      <a:pt x="3184" y="6006"/>
                    </a:cubicBezTo>
                    <a:cubicBezTo>
                      <a:pt x="3133" y="5860"/>
                      <a:pt x="3101" y="5726"/>
                      <a:pt x="3081" y="5591"/>
                    </a:cubicBezTo>
                    <a:cubicBezTo>
                      <a:pt x="3060" y="5456"/>
                      <a:pt x="3071" y="5332"/>
                      <a:pt x="3081" y="5197"/>
                    </a:cubicBezTo>
                    <a:cubicBezTo>
                      <a:pt x="3101" y="5051"/>
                      <a:pt x="3143" y="4906"/>
                      <a:pt x="3195" y="4761"/>
                    </a:cubicBezTo>
                    <a:lnTo>
                      <a:pt x="3205" y="4740"/>
                    </a:lnTo>
                    <a:cubicBezTo>
                      <a:pt x="3288" y="4553"/>
                      <a:pt x="3412" y="4357"/>
                      <a:pt x="3558" y="4170"/>
                    </a:cubicBezTo>
                    <a:cubicBezTo>
                      <a:pt x="3765" y="3900"/>
                      <a:pt x="4025" y="3651"/>
                      <a:pt x="4325" y="3423"/>
                    </a:cubicBezTo>
                    <a:cubicBezTo>
                      <a:pt x="4730" y="3122"/>
                      <a:pt x="5187" y="2873"/>
                      <a:pt x="5674" y="2666"/>
                    </a:cubicBezTo>
                    <a:cubicBezTo>
                      <a:pt x="6109" y="2490"/>
                      <a:pt x="6514" y="2386"/>
                      <a:pt x="6919" y="2334"/>
                    </a:cubicBezTo>
                    <a:cubicBezTo>
                      <a:pt x="7043" y="2313"/>
                      <a:pt x="7178" y="2313"/>
                      <a:pt x="7313" y="2313"/>
                    </a:cubicBezTo>
                    <a:lnTo>
                      <a:pt x="7333" y="2313"/>
                    </a:lnTo>
                    <a:cubicBezTo>
                      <a:pt x="7365" y="2334"/>
                      <a:pt x="7396" y="2344"/>
                      <a:pt x="7427" y="2344"/>
                    </a:cubicBezTo>
                    <a:cubicBezTo>
                      <a:pt x="7437" y="2344"/>
                      <a:pt x="7448" y="2344"/>
                      <a:pt x="7458" y="2334"/>
                    </a:cubicBezTo>
                    <a:cubicBezTo>
                      <a:pt x="7499" y="2324"/>
                      <a:pt x="7520" y="2303"/>
                      <a:pt x="7552" y="2271"/>
                    </a:cubicBezTo>
                    <a:lnTo>
                      <a:pt x="7562" y="2261"/>
                    </a:lnTo>
                    <a:lnTo>
                      <a:pt x="7582" y="2241"/>
                    </a:lnTo>
                    <a:cubicBezTo>
                      <a:pt x="7811" y="1981"/>
                      <a:pt x="8091" y="1732"/>
                      <a:pt x="8495" y="1462"/>
                    </a:cubicBezTo>
                    <a:cubicBezTo>
                      <a:pt x="8848" y="1224"/>
                      <a:pt x="9211" y="996"/>
                      <a:pt x="9512" y="819"/>
                    </a:cubicBezTo>
                    <a:cubicBezTo>
                      <a:pt x="9657" y="736"/>
                      <a:pt x="9792" y="653"/>
                      <a:pt x="9927" y="570"/>
                    </a:cubicBezTo>
                    <a:cubicBezTo>
                      <a:pt x="9875" y="529"/>
                      <a:pt x="9823" y="498"/>
                      <a:pt x="9740" y="456"/>
                    </a:cubicBezTo>
                    <a:cubicBezTo>
                      <a:pt x="9574" y="373"/>
                      <a:pt x="9398" y="311"/>
                      <a:pt x="9221" y="259"/>
                    </a:cubicBezTo>
                    <a:cubicBezTo>
                      <a:pt x="9055" y="208"/>
                      <a:pt x="8879" y="155"/>
                      <a:pt x="8672" y="114"/>
                    </a:cubicBezTo>
                    <a:cubicBezTo>
                      <a:pt x="8267" y="42"/>
                      <a:pt x="7831" y="0"/>
                      <a:pt x="7375" y="0"/>
                    </a:cubicBezTo>
                    <a:close/>
                  </a:path>
                </a:pathLst>
              </a:custGeom>
              <a:solidFill>
                <a:srgbClr val="C8B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18"/>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18"/>
              <p:cNvSpPr/>
              <p:nvPr/>
            </p:nvSpPr>
            <p:spPr>
              <a:xfrm>
                <a:off x="7634282" y="2683272"/>
                <a:ext cx="205733" cy="119204"/>
              </a:xfrm>
              <a:custGeom>
                <a:rect b="b" l="l" r="r" t="t"/>
                <a:pathLst>
                  <a:path extrusionOk="0" h="2645" w="4565">
                    <a:moveTo>
                      <a:pt x="2013" y="0"/>
                    </a:moveTo>
                    <a:cubicBezTo>
                      <a:pt x="1805" y="0"/>
                      <a:pt x="1567" y="10"/>
                      <a:pt x="1328" y="31"/>
                    </a:cubicBezTo>
                    <a:cubicBezTo>
                      <a:pt x="934" y="62"/>
                      <a:pt x="551" y="114"/>
                      <a:pt x="187" y="187"/>
                    </a:cubicBezTo>
                    <a:lnTo>
                      <a:pt x="94" y="217"/>
                    </a:lnTo>
                    <a:cubicBezTo>
                      <a:pt x="32" y="508"/>
                      <a:pt x="1" y="819"/>
                      <a:pt x="11" y="1120"/>
                    </a:cubicBezTo>
                    <a:cubicBezTo>
                      <a:pt x="32" y="1494"/>
                      <a:pt x="104" y="1856"/>
                      <a:pt x="208" y="2220"/>
                    </a:cubicBezTo>
                    <a:lnTo>
                      <a:pt x="208" y="2199"/>
                    </a:lnTo>
                    <a:cubicBezTo>
                      <a:pt x="260" y="2344"/>
                      <a:pt x="312" y="2500"/>
                      <a:pt x="374" y="2645"/>
                    </a:cubicBezTo>
                    <a:cubicBezTo>
                      <a:pt x="789" y="2479"/>
                      <a:pt x="1173" y="2375"/>
                      <a:pt x="1557" y="2334"/>
                    </a:cubicBezTo>
                    <a:cubicBezTo>
                      <a:pt x="1681" y="2313"/>
                      <a:pt x="1816" y="2303"/>
                      <a:pt x="1951" y="2303"/>
                    </a:cubicBezTo>
                    <a:lnTo>
                      <a:pt x="1971" y="2303"/>
                    </a:lnTo>
                    <a:cubicBezTo>
                      <a:pt x="2003" y="2324"/>
                      <a:pt x="2034" y="2334"/>
                      <a:pt x="2065" y="2334"/>
                    </a:cubicBezTo>
                    <a:lnTo>
                      <a:pt x="2096" y="2334"/>
                    </a:lnTo>
                    <a:cubicBezTo>
                      <a:pt x="2137" y="2324"/>
                      <a:pt x="2158" y="2303"/>
                      <a:pt x="2190" y="2271"/>
                    </a:cubicBezTo>
                    <a:lnTo>
                      <a:pt x="2200" y="2251"/>
                    </a:lnTo>
                    <a:lnTo>
                      <a:pt x="2210" y="2241"/>
                    </a:lnTo>
                    <a:cubicBezTo>
                      <a:pt x="2439" y="1981"/>
                      <a:pt x="2729" y="1732"/>
                      <a:pt x="3123" y="1462"/>
                    </a:cubicBezTo>
                    <a:cubicBezTo>
                      <a:pt x="3476" y="1224"/>
                      <a:pt x="3829" y="1006"/>
                      <a:pt x="4150" y="819"/>
                    </a:cubicBezTo>
                    <a:cubicBezTo>
                      <a:pt x="4295" y="726"/>
                      <a:pt x="4430" y="653"/>
                      <a:pt x="4565" y="560"/>
                    </a:cubicBezTo>
                    <a:cubicBezTo>
                      <a:pt x="4502" y="529"/>
                      <a:pt x="4440" y="487"/>
                      <a:pt x="4378" y="456"/>
                    </a:cubicBezTo>
                    <a:cubicBezTo>
                      <a:pt x="4212" y="383"/>
                      <a:pt x="4036" y="311"/>
                      <a:pt x="3859" y="259"/>
                    </a:cubicBezTo>
                    <a:cubicBezTo>
                      <a:pt x="3693" y="208"/>
                      <a:pt x="3507" y="155"/>
                      <a:pt x="3310" y="125"/>
                    </a:cubicBezTo>
                    <a:cubicBezTo>
                      <a:pt x="2905" y="42"/>
                      <a:pt x="2469" y="0"/>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18"/>
              <p:cNvSpPr/>
              <p:nvPr/>
            </p:nvSpPr>
            <p:spPr>
              <a:xfrm>
                <a:off x="7537521" y="2694494"/>
                <a:ext cx="107576" cy="137907"/>
              </a:xfrm>
              <a:custGeom>
                <a:rect b="b" l="l" r="r" t="t"/>
                <a:pathLst>
                  <a:path extrusionOk="0" h="3060" w="2387">
                    <a:moveTo>
                      <a:pt x="94" y="1183"/>
                    </a:moveTo>
                    <a:cubicBezTo>
                      <a:pt x="94" y="1185"/>
                      <a:pt x="95" y="1187"/>
                      <a:pt x="96" y="1189"/>
                    </a:cubicBezTo>
                    <a:lnTo>
                      <a:pt x="96" y="1189"/>
                    </a:lnTo>
                    <a:cubicBezTo>
                      <a:pt x="95" y="1187"/>
                      <a:pt x="94" y="1185"/>
                      <a:pt x="94" y="1183"/>
                    </a:cubicBezTo>
                    <a:close/>
                    <a:moveTo>
                      <a:pt x="2085" y="0"/>
                    </a:moveTo>
                    <a:lnTo>
                      <a:pt x="2085" y="0"/>
                    </a:lnTo>
                    <a:cubicBezTo>
                      <a:pt x="1816" y="62"/>
                      <a:pt x="1567" y="134"/>
                      <a:pt x="1338" y="217"/>
                    </a:cubicBezTo>
                    <a:cubicBezTo>
                      <a:pt x="872" y="383"/>
                      <a:pt x="426" y="591"/>
                      <a:pt x="1" y="830"/>
                    </a:cubicBezTo>
                    <a:cubicBezTo>
                      <a:pt x="31" y="952"/>
                      <a:pt x="62" y="1074"/>
                      <a:pt x="102" y="1196"/>
                    </a:cubicBezTo>
                    <a:lnTo>
                      <a:pt x="102" y="1196"/>
                    </a:lnTo>
                    <a:cubicBezTo>
                      <a:pt x="100" y="1193"/>
                      <a:pt x="98" y="1191"/>
                      <a:pt x="96" y="1189"/>
                    </a:cubicBezTo>
                    <a:lnTo>
                      <a:pt x="96" y="1189"/>
                    </a:lnTo>
                    <a:cubicBezTo>
                      <a:pt x="220" y="1581"/>
                      <a:pt x="406" y="1941"/>
                      <a:pt x="623" y="2292"/>
                    </a:cubicBezTo>
                    <a:cubicBezTo>
                      <a:pt x="810" y="2573"/>
                      <a:pt x="1017" y="2831"/>
                      <a:pt x="1266" y="3060"/>
                    </a:cubicBezTo>
                    <a:cubicBezTo>
                      <a:pt x="1608" y="2821"/>
                      <a:pt x="1982" y="2614"/>
                      <a:pt x="2387" y="2448"/>
                    </a:cubicBezTo>
                    <a:cubicBezTo>
                      <a:pt x="2210" y="2022"/>
                      <a:pt x="2075" y="1577"/>
                      <a:pt x="2034" y="1120"/>
                    </a:cubicBezTo>
                    <a:cubicBezTo>
                      <a:pt x="2013" y="861"/>
                      <a:pt x="2002" y="591"/>
                      <a:pt x="2034" y="321"/>
                    </a:cubicBezTo>
                    <a:cubicBezTo>
                      <a:pt x="2044" y="217"/>
                      <a:pt x="2065" y="104"/>
                      <a:pt x="2085"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18"/>
              <p:cNvSpPr/>
              <p:nvPr/>
            </p:nvSpPr>
            <p:spPr>
              <a:xfrm>
                <a:off x="7454325" y="2735145"/>
                <a:ext cx="134662" cy="148678"/>
              </a:xfrm>
              <a:custGeom>
                <a:rect b="b" l="l" r="r" t="t"/>
                <a:pathLst>
                  <a:path extrusionOk="0" h="3299" w="2988">
                    <a:moveTo>
                      <a:pt x="1722" y="0"/>
                    </a:moveTo>
                    <a:cubicBezTo>
                      <a:pt x="1525" y="104"/>
                      <a:pt x="1338" y="228"/>
                      <a:pt x="1162" y="353"/>
                    </a:cubicBezTo>
                    <a:cubicBezTo>
                      <a:pt x="882" y="539"/>
                      <a:pt x="643" y="726"/>
                      <a:pt x="425" y="924"/>
                    </a:cubicBezTo>
                    <a:cubicBezTo>
                      <a:pt x="301" y="1037"/>
                      <a:pt x="187" y="1141"/>
                      <a:pt x="83" y="1245"/>
                    </a:cubicBezTo>
                    <a:cubicBezTo>
                      <a:pt x="52" y="1276"/>
                      <a:pt x="31" y="1307"/>
                      <a:pt x="0" y="1339"/>
                    </a:cubicBezTo>
                    <a:cubicBezTo>
                      <a:pt x="73" y="1484"/>
                      <a:pt x="146" y="1629"/>
                      <a:pt x="239" y="1774"/>
                    </a:cubicBezTo>
                    <a:cubicBezTo>
                      <a:pt x="425" y="2054"/>
                      <a:pt x="643" y="2293"/>
                      <a:pt x="882" y="2521"/>
                    </a:cubicBezTo>
                    <a:lnTo>
                      <a:pt x="892" y="2521"/>
                    </a:lnTo>
                    <a:cubicBezTo>
                      <a:pt x="892" y="2521"/>
                      <a:pt x="892" y="2521"/>
                      <a:pt x="892" y="2521"/>
                    </a:cubicBezTo>
                    <a:lnTo>
                      <a:pt x="892" y="2521"/>
                    </a:lnTo>
                    <a:cubicBezTo>
                      <a:pt x="892" y="2531"/>
                      <a:pt x="892" y="2531"/>
                      <a:pt x="902" y="2531"/>
                    </a:cubicBezTo>
                    <a:lnTo>
                      <a:pt x="892" y="2521"/>
                    </a:lnTo>
                    <a:lnTo>
                      <a:pt x="892" y="2521"/>
                    </a:lnTo>
                    <a:cubicBezTo>
                      <a:pt x="1224" y="2822"/>
                      <a:pt x="1598" y="3070"/>
                      <a:pt x="1992" y="3299"/>
                    </a:cubicBezTo>
                    <a:cubicBezTo>
                      <a:pt x="2043" y="3206"/>
                      <a:pt x="2106" y="3112"/>
                      <a:pt x="2179" y="3019"/>
                    </a:cubicBezTo>
                    <a:cubicBezTo>
                      <a:pt x="2396" y="2749"/>
                      <a:pt x="2656" y="2500"/>
                      <a:pt x="2956" y="2272"/>
                    </a:cubicBezTo>
                    <a:cubicBezTo>
                      <a:pt x="2967" y="2261"/>
                      <a:pt x="2977" y="2251"/>
                      <a:pt x="2988" y="2251"/>
                    </a:cubicBezTo>
                    <a:cubicBezTo>
                      <a:pt x="2873" y="2137"/>
                      <a:pt x="2760" y="2012"/>
                      <a:pt x="2666" y="1888"/>
                    </a:cubicBezTo>
                    <a:cubicBezTo>
                      <a:pt x="2469" y="1660"/>
                      <a:pt x="2303" y="1401"/>
                      <a:pt x="2158" y="1131"/>
                    </a:cubicBezTo>
                    <a:cubicBezTo>
                      <a:pt x="2013" y="871"/>
                      <a:pt x="1888" y="592"/>
                      <a:pt x="1794" y="301"/>
                    </a:cubicBezTo>
                    <a:cubicBezTo>
                      <a:pt x="1774" y="198"/>
                      <a:pt x="1743" y="104"/>
                      <a:pt x="172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18"/>
              <p:cNvSpPr/>
              <p:nvPr/>
            </p:nvSpPr>
            <p:spPr>
              <a:xfrm>
                <a:off x="7397720" y="2800584"/>
                <a:ext cx="143089" cy="120691"/>
              </a:xfrm>
              <a:custGeom>
                <a:rect b="b" l="l" r="r" t="t"/>
                <a:pathLst>
                  <a:path extrusionOk="0" h="2678" w="3175">
                    <a:moveTo>
                      <a:pt x="1153" y="0"/>
                    </a:moveTo>
                    <a:lnTo>
                      <a:pt x="1049" y="104"/>
                    </a:lnTo>
                    <a:cubicBezTo>
                      <a:pt x="893" y="302"/>
                      <a:pt x="748" y="477"/>
                      <a:pt x="634" y="654"/>
                    </a:cubicBezTo>
                    <a:cubicBezTo>
                      <a:pt x="510" y="841"/>
                      <a:pt x="406" y="1028"/>
                      <a:pt x="312" y="1214"/>
                    </a:cubicBezTo>
                    <a:cubicBezTo>
                      <a:pt x="229" y="1390"/>
                      <a:pt x="157" y="1556"/>
                      <a:pt x="105" y="1722"/>
                    </a:cubicBezTo>
                    <a:cubicBezTo>
                      <a:pt x="63" y="1837"/>
                      <a:pt x="32" y="1950"/>
                      <a:pt x="1" y="2065"/>
                    </a:cubicBezTo>
                    <a:cubicBezTo>
                      <a:pt x="105" y="2127"/>
                      <a:pt x="208" y="2189"/>
                      <a:pt x="323" y="2241"/>
                    </a:cubicBezTo>
                    <a:cubicBezTo>
                      <a:pt x="644" y="2397"/>
                      <a:pt x="987" y="2501"/>
                      <a:pt x="1339" y="2573"/>
                    </a:cubicBezTo>
                    <a:lnTo>
                      <a:pt x="1329" y="2563"/>
                    </a:lnTo>
                    <a:lnTo>
                      <a:pt x="1329" y="2563"/>
                    </a:lnTo>
                    <a:cubicBezTo>
                      <a:pt x="1736" y="2641"/>
                      <a:pt x="2150" y="2678"/>
                      <a:pt x="2561" y="2678"/>
                    </a:cubicBezTo>
                    <a:cubicBezTo>
                      <a:pt x="2693" y="2678"/>
                      <a:pt x="2826" y="2674"/>
                      <a:pt x="2958" y="2667"/>
                    </a:cubicBezTo>
                    <a:cubicBezTo>
                      <a:pt x="2958" y="2646"/>
                      <a:pt x="2968" y="2614"/>
                      <a:pt x="2968" y="2594"/>
                    </a:cubicBezTo>
                    <a:cubicBezTo>
                      <a:pt x="2988" y="2448"/>
                      <a:pt x="3030" y="2303"/>
                      <a:pt x="3082" y="2158"/>
                    </a:cubicBezTo>
                    <a:lnTo>
                      <a:pt x="3092" y="2137"/>
                    </a:lnTo>
                    <a:cubicBezTo>
                      <a:pt x="3113" y="2086"/>
                      <a:pt x="3144" y="2023"/>
                      <a:pt x="3175" y="1971"/>
                    </a:cubicBezTo>
                    <a:cubicBezTo>
                      <a:pt x="2760" y="1722"/>
                      <a:pt x="2356" y="1463"/>
                      <a:pt x="2003" y="1131"/>
                    </a:cubicBezTo>
                    <a:cubicBezTo>
                      <a:pt x="1785" y="924"/>
                      <a:pt x="1578" y="706"/>
                      <a:pt x="1412" y="457"/>
                    </a:cubicBezTo>
                    <a:cubicBezTo>
                      <a:pt x="1329" y="332"/>
                      <a:pt x="1246" y="198"/>
                      <a:pt x="1183" y="53"/>
                    </a:cubicBezTo>
                    <a:cubicBezTo>
                      <a:pt x="1173" y="42"/>
                      <a:pt x="1163" y="21"/>
                      <a:pt x="115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8"/>
              <p:cNvSpPr/>
              <p:nvPr/>
            </p:nvSpPr>
            <p:spPr>
              <a:xfrm>
                <a:off x="7392627" y="2900184"/>
                <a:ext cx="144036" cy="117852"/>
              </a:xfrm>
              <a:custGeom>
                <a:rect b="b" l="l" r="r" t="t"/>
                <a:pathLst>
                  <a:path extrusionOk="0" h="2615" w="3196">
                    <a:moveTo>
                      <a:pt x="83" y="0"/>
                    </a:moveTo>
                    <a:cubicBezTo>
                      <a:pt x="83" y="10"/>
                      <a:pt x="72" y="31"/>
                      <a:pt x="72" y="42"/>
                    </a:cubicBezTo>
                    <a:cubicBezTo>
                      <a:pt x="42" y="228"/>
                      <a:pt x="21" y="404"/>
                      <a:pt x="10" y="570"/>
                    </a:cubicBezTo>
                    <a:cubicBezTo>
                      <a:pt x="0" y="664"/>
                      <a:pt x="0" y="747"/>
                      <a:pt x="0" y="840"/>
                    </a:cubicBezTo>
                    <a:cubicBezTo>
                      <a:pt x="10" y="923"/>
                      <a:pt x="10" y="1006"/>
                      <a:pt x="21" y="1089"/>
                    </a:cubicBezTo>
                    <a:cubicBezTo>
                      <a:pt x="31" y="1276"/>
                      <a:pt x="62" y="1462"/>
                      <a:pt x="104" y="1639"/>
                    </a:cubicBezTo>
                    <a:cubicBezTo>
                      <a:pt x="125" y="1753"/>
                      <a:pt x="145" y="1847"/>
                      <a:pt x="176" y="1930"/>
                    </a:cubicBezTo>
                    <a:cubicBezTo>
                      <a:pt x="197" y="2013"/>
                      <a:pt x="228" y="2105"/>
                      <a:pt x="259" y="2188"/>
                    </a:cubicBezTo>
                    <a:cubicBezTo>
                      <a:pt x="311" y="2344"/>
                      <a:pt x="374" y="2490"/>
                      <a:pt x="436" y="2614"/>
                    </a:cubicBezTo>
                    <a:cubicBezTo>
                      <a:pt x="643" y="2583"/>
                      <a:pt x="851" y="2541"/>
                      <a:pt x="1058" y="2490"/>
                    </a:cubicBezTo>
                    <a:lnTo>
                      <a:pt x="1037" y="2490"/>
                    </a:lnTo>
                    <a:cubicBezTo>
                      <a:pt x="1452" y="2375"/>
                      <a:pt x="1856" y="2220"/>
                      <a:pt x="2241" y="2002"/>
                    </a:cubicBezTo>
                    <a:lnTo>
                      <a:pt x="2241" y="1992"/>
                    </a:lnTo>
                    <a:cubicBezTo>
                      <a:pt x="2531" y="1826"/>
                      <a:pt x="2801" y="1618"/>
                      <a:pt x="3039" y="1379"/>
                    </a:cubicBezTo>
                    <a:cubicBezTo>
                      <a:pt x="3091" y="1328"/>
                      <a:pt x="3143" y="1276"/>
                      <a:pt x="3195" y="1213"/>
                    </a:cubicBezTo>
                    <a:cubicBezTo>
                      <a:pt x="3195" y="1203"/>
                      <a:pt x="3184" y="1193"/>
                      <a:pt x="3184" y="1193"/>
                    </a:cubicBezTo>
                    <a:cubicBezTo>
                      <a:pt x="3133" y="1058"/>
                      <a:pt x="3101" y="913"/>
                      <a:pt x="3081" y="778"/>
                    </a:cubicBezTo>
                    <a:cubicBezTo>
                      <a:pt x="3071" y="715"/>
                      <a:pt x="3071" y="664"/>
                      <a:pt x="3071" y="602"/>
                    </a:cubicBezTo>
                    <a:cubicBezTo>
                      <a:pt x="2956" y="607"/>
                      <a:pt x="2845" y="609"/>
                      <a:pt x="2733" y="609"/>
                    </a:cubicBezTo>
                    <a:cubicBezTo>
                      <a:pt x="2622" y="609"/>
                      <a:pt x="2510" y="607"/>
                      <a:pt x="2396" y="602"/>
                    </a:cubicBezTo>
                    <a:cubicBezTo>
                      <a:pt x="2105" y="591"/>
                      <a:pt x="1805" y="570"/>
                      <a:pt x="1515" y="519"/>
                    </a:cubicBezTo>
                    <a:cubicBezTo>
                      <a:pt x="1017" y="425"/>
                      <a:pt x="519" y="280"/>
                      <a:pt x="8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18"/>
              <p:cNvSpPr/>
              <p:nvPr/>
            </p:nvSpPr>
            <p:spPr>
              <a:xfrm>
                <a:off x="7415476" y="2960936"/>
                <a:ext cx="170716" cy="141242"/>
              </a:xfrm>
              <a:custGeom>
                <a:rect b="b" l="l" r="r" t="t"/>
                <a:pathLst>
                  <a:path extrusionOk="0" h="3134" w="3788">
                    <a:moveTo>
                      <a:pt x="2750" y="1"/>
                    </a:moveTo>
                    <a:cubicBezTo>
                      <a:pt x="2594" y="197"/>
                      <a:pt x="2408" y="363"/>
                      <a:pt x="2200" y="509"/>
                    </a:cubicBezTo>
                    <a:cubicBezTo>
                      <a:pt x="1920" y="716"/>
                      <a:pt x="1609" y="893"/>
                      <a:pt x="1287" y="1027"/>
                    </a:cubicBezTo>
                    <a:cubicBezTo>
                      <a:pt x="872" y="1204"/>
                      <a:pt x="437" y="1328"/>
                      <a:pt x="1" y="1401"/>
                    </a:cubicBezTo>
                    <a:cubicBezTo>
                      <a:pt x="53" y="1515"/>
                      <a:pt x="125" y="1619"/>
                      <a:pt x="198" y="1733"/>
                    </a:cubicBezTo>
                    <a:cubicBezTo>
                      <a:pt x="302" y="1878"/>
                      <a:pt x="416" y="2023"/>
                      <a:pt x="540" y="2158"/>
                    </a:cubicBezTo>
                    <a:cubicBezTo>
                      <a:pt x="655" y="2283"/>
                      <a:pt x="779" y="2407"/>
                      <a:pt x="914" y="2521"/>
                    </a:cubicBezTo>
                    <a:cubicBezTo>
                      <a:pt x="1174" y="2749"/>
                      <a:pt x="1453" y="2947"/>
                      <a:pt x="1744" y="3133"/>
                    </a:cubicBezTo>
                    <a:cubicBezTo>
                      <a:pt x="2179" y="2832"/>
                      <a:pt x="2584" y="2480"/>
                      <a:pt x="2957" y="2107"/>
                    </a:cubicBezTo>
                    <a:lnTo>
                      <a:pt x="2957" y="2107"/>
                    </a:lnTo>
                    <a:cubicBezTo>
                      <a:pt x="2947" y="2117"/>
                      <a:pt x="2947" y="2117"/>
                      <a:pt x="2937" y="2117"/>
                    </a:cubicBezTo>
                    <a:cubicBezTo>
                      <a:pt x="3237" y="1816"/>
                      <a:pt x="3518" y="1494"/>
                      <a:pt x="3788" y="1172"/>
                    </a:cubicBezTo>
                    <a:cubicBezTo>
                      <a:pt x="3715" y="1100"/>
                      <a:pt x="3652" y="1048"/>
                      <a:pt x="3590" y="986"/>
                    </a:cubicBezTo>
                    <a:cubicBezTo>
                      <a:pt x="3476" y="893"/>
                      <a:pt x="3362" y="778"/>
                      <a:pt x="3248" y="654"/>
                    </a:cubicBezTo>
                    <a:cubicBezTo>
                      <a:pt x="3154" y="550"/>
                      <a:pt x="3041" y="436"/>
                      <a:pt x="2947" y="301"/>
                    </a:cubicBezTo>
                    <a:cubicBezTo>
                      <a:pt x="2875" y="208"/>
                      <a:pt x="2812" y="104"/>
                      <a:pt x="275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18"/>
              <p:cNvSpPr/>
              <p:nvPr/>
            </p:nvSpPr>
            <p:spPr>
              <a:xfrm>
                <a:off x="7500114" y="3017992"/>
                <a:ext cx="159449" cy="139349"/>
              </a:xfrm>
              <a:custGeom>
                <a:rect b="b" l="l" r="r" t="t"/>
                <a:pathLst>
                  <a:path extrusionOk="0" h="3092" w="3538">
                    <a:moveTo>
                      <a:pt x="2013" y="0"/>
                    </a:moveTo>
                    <a:cubicBezTo>
                      <a:pt x="1691" y="394"/>
                      <a:pt x="1359" y="778"/>
                      <a:pt x="986" y="1130"/>
                    </a:cubicBezTo>
                    <a:cubicBezTo>
                      <a:pt x="778" y="1328"/>
                      <a:pt x="561" y="1525"/>
                      <a:pt x="333" y="1701"/>
                    </a:cubicBezTo>
                    <a:cubicBezTo>
                      <a:pt x="218" y="1784"/>
                      <a:pt x="105" y="1867"/>
                      <a:pt x="1" y="1950"/>
                    </a:cubicBezTo>
                    <a:cubicBezTo>
                      <a:pt x="188" y="2064"/>
                      <a:pt x="384" y="2179"/>
                      <a:pt x="571" y="2282"/>
                    </a:cubicBezTo>
                    <a:lnTo>
                      <a:pt x="852" y="2448"/>
                    </a:lnTo>
                    <a:cubicBezTo>
                      <a:pt x="1173" y="2624"/>
                      <a:pt x="1495" y="2811"/>
                      <a:pt x="1806" y="2998"/>
                    </a:cubicBezTo>
                    <a:cubicBezTo>
                      <a:pt x="1857" y="3029"/>
                      <a:pt x="1899" y="3060"/>
                      <a:pt x="1951" y="3091"/>
                    </a:cubicBezTo>
                    <a:cubicBezTo>
                      <a:pt x="2106" y="2769"/>
                      <a:pt x="2293" y="2469"/>
                      <a:pt x="2511" y="2188"/>
                    </a:cubicBezTo>
                    <a:cubicBezTo>
                      <a:pt x="2802" y="1794"/>
                      <a:pt x="3154" y="1442"/>
                      <a:pt x="3538" y="1151"/>
                    </a:cubicBezTo>
                    <a:cubicBezTo>
                      <a:pt x="3475" y="1100"/>
                      <a:pt x="3403" y="1047"/>
                      <a:pt x="3330" y="996"/>
                    </a:cubicBezTo>
                    <a:lnTo>
                      <a:pt x="3320" y="985"/>
                    </a:lnTo>
                    <a:cubicBezTo>
                      <a:pt x="3030" y="789"/>
                      <a:pt x="2708" y="550"/>
                      <a:pt x="2407" y="311"/>
                    </a:cubicBezTo>
                    <a:lnTo>
                      <a:pt x="2407" y="332"/>
                    </a:lnTo>
                    <a:cubicBezTo>
                      <a:pt x="2251" y="208"/>
                      <a:pt x="2127" y="93"/>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18"/>
              <p:cNvSpPr/>
              <p:nvPr/>
            </p:nvSpPr>
            <p:spPr>
              <a:xfrm>
                <a:off x="7593135" y="3073606"/>
                <a:ext cx="141242" cy="129975"/>
              </a:xfrm>
              <a:custGeom>
                <a:rect b="b" l="l" r="r" t="t"/>
                <a:pathLst>
                  <a:path extrusionOk="0" h="2884" w="3134">
                    <a:moveTo>
                      <a:pt x="1598" y="0"/>
                    </a:moveTo>
                    <a:cubicBezTo>
                      <a:pt x="1381" y="166"/>
                      <a:pt x="1173" y="343"/>
                      <a:pt x="987" y="540"/>
                    </a:cubicBezTo>
                    <a:lnTo>
                      <a:pt x="996" y="530"/>
                    </a:lnTo>
                    <a:lnTo>
                      <a:pt x="996" y="530"/>
                    </a:lnTo>
                    <a:cubicBezTo>
                      <a:pt x="664" y="862"/>
                      <a:pt x="385" y="1245"/>
                      <a:pt x="157" y="1650"/>
                    </a:cubicBezTo>
                    <a:cubicBezTo>
                      <a:pt x="104" y="1743"/>
                      <a:pt x="53" y="1837"/>
                      <a:pt x="1" y="1940"/>
                    </a:cubicBezTo>
                    <a:cubicBezTo>
                      <a:pt x="125" y="2013"/>
                      <a:pt x="229" y="2086"/>
                      <a:pt x="323" y="2169"/>
                    </a:cubicBezTo>
                    <a:cubicBezTo>
                      <a:pt x="530" y="2314"/>
                      <a:pt x="696" y="2459"/>
                      <a:pt x="851" y="2604"/>
                    </a:cubicBezTo>
                    <a:cubicBezTo>
                      <a:pt x="955" y="2708"/>
                      <a:pt x="1038" y="2791"/>
                      <a:pt x="1111" y="2874"/>
                    </a:cubicBezTo>
                    <a:lnTo>
                      <a:pt x="1121" y="2884"/>
                    </a:lnTo>
                    <a:cubicBezTo>
                      <a:pt x="1308" y="2614"/>
                      <a:pt x="1547" y="2376"/>
                      <a:pt x="1796" y="2169"/>
                    </a:cubicBezTo>
                    <a:cubicBezTo>
                      <a:pt x="2211" y="1816"/>
                      <a:pt x="2667" y="1535"/>
                      <a:pt x="3133" y="1276"/>
                    </a:cubicBezTo>
                    <a:cubicBezTo>
                      <a:pt x="2677" y="820"/>
                      <a:pt x="2169" y="426"/>
                      <a:pt x="1671" y="62"/>
                    </a:cubicBezTo>
                    <a:cubicBezTo>
                      <a:pt x="1650" y="42"/>
                      <a:pt x="1619" y="21"/>
                      <a:pt x="15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18"/>
              <p:cNvSpPr/>
              <p:nvPr/>
            </p:nvSpPr>
            <p:spPr>
              <a:xfrm>
                <a:off x="7647847" y="3135800"/>
                <a:ext cx="147776" cy="128127"/>
              </a:xfrm>
              <a:custGeom>
                <a:rect b="b" l="l" r="r" t="t"/>
                <a:pathLst>
                  <a:path extrusionOk="0" h="2843" w="3279">
                    <a:moveTo>
                      <a:pt x="2023" y="0"/>
                    </a:moveTo>
                    <a:cubicBezTo>
                      <a:pt x="1940" y="42"/>
                      <a:pt x="1868" y="83"/>
                      <a:pt x="1785" y="135"/>
                    </a:cubicBezTo>
                    <a:lnTo>
                      <a:pt x="1806" y="125"/>
                    </a:lnTo>
                    <a:lnTo>
                      <a:pt x="1806" y="125"/>
                    </a:lnTo>
                    <a:cubicBezTo>
                      <a:pt x="1287" y="425"/>
                      <a:pt x="778" y="757"/>
                      <a:pt x="363" y="1183"/>
                    </a:cubicBezTo>
                    <a:cubicBezTo>
                      <a:pt x="229" y="1317"/>
                      <a:pt x="114" y="1462"/>
                      <a:pt x="1" y="1618"/>
                    </a:cubicBezTo>
                    <a:lnTo>
                      <a:pt x="156" y="1805"/>
                    </a:lnTo>
                    <a:cubicBezTo>
                      <a:pt x="343" y="2054"/>
                      <a:pt x="488" y="2282"/>
                      <a:pt x="612" y="2520"/>
                    </a:cubicBezTo>
                    <a:cubicBezTo>
                      <a:pt x="665" y="2624"/>
                      <a:pt x="716" y="2728"/>
                      <a:pt x="768" y="2842"/>
                    </a:cubicBezTo>
                    <a:cubicBezTo>
                      <a:pt x="1027" y="2656"/>
                      <a:pt x="1297" y="2510"/>
                      <a:pt x="1587" y="2375"/>
                    </a:cubicBezTo>
                    <a:cubicBezTo>
                      <a:pt x="2117" y="2147"/>
                      <a:pt x="2698" y="2002"/>
                      <a:pt x="3279" y="1971"/>
                    </a:cubicBezTo>
                    <a:cubicBezTo>
                      <a:pt x="3268" y="1940"/>
                      <a:pt x="3258" y="1919"/>
                      <a:pt x="3247" y="1888"/>
                    </a:cubicBezTo>
                    <a:cubicBezTo>
                      <a:pt x="3081" y="1452"/>
                      <a:pt x="2843" y="1017"/>
                      <a:pt x="2500" y="560"/>
                    </a:cubicBezTo>
                    <a:cubicBezTo>
                      <a:pt x="2355" y="363"/>
                      <a:pt x="2189" y="176"/>
                      <a:pt x="20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18"/>
              <p:cNvSpPr/>
              <p:nvPr/>
            </p:nvSpPr>
            <p:spPr>
              <a:xfrm>
                <a:off x="7684758" y="3231163"/>
                <a:ext cx="122088" cy="97256"/>
              </a:xfrm>
              <a:custGeom>
                <a:rect b="b" l="l" r="r" t="t"/>
                <a:pathLst>
                  <a:path extrusionOk="0" h="2158" w="2709">
                    <a:moveTo>
                      <a:pt x="2501" y="0"/>
                    </a:moveTo>
                    <a:cubicBezTo>
                      <a:pt x="2184" y="10"/>
                      <a:pt x="1857" y="61"/>
                      <a:pt x="1550" y="142"/>
                    </a:cubicBezTo>
                    <a:lnTo>
                      <a:pt x="1550" y="142"/>
                    </a:lnTo>
                    <a:cubicBezTo>
                      <a:pt x="1552" y="140"/>
                      <a:pt x="1554" y="138"/>
                      <a:pt x="1557" y="135"/>
                    </a:cubicBezTo>
                    <a:lnTo>
                      <a:pt x="1557" y="135"/>
                    </a:lnTo>
                    <a:cubicBezTo>
                      <a:pt x="1132" y="249"/>
                      <a:pt x="727" y="415"/>
                      <a:pt x="344" y="633"/>
                    </a:cubicBezTo>
                    <a:lnTo>
                      <a:pt x="344" y="643"/>
                    </a:lnTo>
                    <a:cubicBezTo>
                      <a:pt x="229" y="706"/>
                      <a:pt x="115" y="778"/>
                      <a:pt x="1" y="861"/>
                    </a:cubicBezTo>
                    <a:cubicBezTo>
                      <a:pt x="42" y="955"/>
                      <a:pt x="84" y="1058"/>
                      <a:pt x="115" y="1162"/>
                    </a:cubicBezTo>
                    <a:cubicBezTo>
                      <a:pt x="208" y="1432"/>
                      <a:pt x="271" y="1701"/>
                      <a:pt x="312" y="1960"/>
                    </a:cubicBezTo>
                    <a:cubicBezTo>
                      <a:pt x="323" y="2033"/>
                      <a:pt x="333" y="2096"/>
                      <a:pt x="333" y="2158"/>
                    </a:cubicBezTo>
                    <a:lnTo>
                      <a:pt x="395" y="2126"/>
                    </a:lnTo>
                    <a:cubicBezTo>
                      <a:pt x="696" y="2023"/>
                      <a:pt x="1017" y="1960"/>
                      <a:pt x="1329" y="1930"/>
                    </a:cubicBezTo>
                    <a:cubicBezTo>
                      <a:pt x="1453" y="1919"/>
                      <a:pt x="1578" y="1919"/>
                      <a:pt x="1702" y="1919"/>
                    </a:cubicBezTo>
                    <a:cubicBezTo>
                      <a:pt x="1900" y="1919"/>
                      <a:pt x="2096" y="1930"/>
                      <a:pt x="2294" y="1960"/>
                    </a:cubicBezTo>
                    <a:cubicBezTo>
                      <a:pt x="2418" y="1971"/>
                      <a:pt x="2543" y="1992"/>
                      <a:pt x="2656" y="2023"/>
                    </a:cubicBezTo>
                    <a:cubicBezTo>
                      <a:pt x="2688" y="1774"/>
                      <a:pt x="2709" y="1536"/>
                      <a:pt x="2698" y="1287"/>
                    </a:cubicBezTo>
                    <a:cubicBezTo>
                      <a:pt x="2698" y="851"/>
                      <a:pt x="2626" y="415"/>
                      <a:pt x="250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8"/>
              <p:cNvSpPr/>
              <p:nvPr/>
            </p:nvSpPr>
            <p:spPr>
              <a:xfrm>
                <a:off x="7700216" y="3259646"/>
                <a:ext cx="45" cy="541"/>
              </a:xfrm>
              <a:custGeom>
                <a:rect b="b" l="l" r="r" t="t"/>
                <a:pathLst>
                  <a:path extrusionOk="0" h="12" w="1">
                    <a:moveTo>
                      <a:pt x="1" y="11"/>
                    </a:moveTo>
                    <a:lnTo>
                      <a:pt x="1" y="1"/>
                    </a:ln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8"/>
              <p:cNvSpPr/>
              <p:nvPr/>
            </p:nvSpPr>
            <p:spPr>
              <a:xfrm>
                <a:off x="7505748" y="3324184"/>
                <a:ext cx="298302" cy="297851"/>
              </a:xfrm>
              <a:custGeom>
                <a:rect b="b" l="l" r="r" t="t"/>
                <a:pathLst>
                  <a:path extrusionOk="0" h="6609" w="6619">
                    <a:moveTo>
                      <a:pt x="5664" y="0"/>
                    </a:moveTo>
                    <a:cubicBezTo>
                      <a:pt x="5332" y="0"/>
                      <a:pt x="5010" y="32"/>
                      <a:pt x="4689" y="115"/>
                    </a:cubicBezTo>
                    <a:lnTo>
                      <a:pt x="4699" y="115"/>
                    </a:lnTo>
                    <a:cubicBezTo>
                      <a:pt x="4565" y="145"/>
                      <a:pt x="4440" y="187"/>
                      <a:pt x="4326" y="239"/>
                    </a:cubicBezTo>
                    <a:cubicBezTo>
                      <a:pt x="4336" y="394"/>
                      <a:pt x="4346" y="550"/>
                      <a:pt x="4336" y="705"/>
                    </a:cubicBezTo>
                    <a:cubicBezTo>
                      <a:pt x="4336" y="986"/>
                      <a:pt x="4316" y="1266"/>
                      <a:pt x="4274" y="1535"/>
                    </a:cubicBezTo>
                    <a:cubicBezTo>
                      <a:pt x="4222" y="1805"/>
                      <a:pt x="4160" y="2075"/>
                      <a:pt x="4077" y="2334"/>
                    </a:cubicBezTo>
                    <a:cubicBezTo>
                      <a:pt x="4025" y="2480"/>
                      <a:pt x="3973" y="2625"/>
                      <a:pt x="3921" y="2749"/>
                    </a:cubicBezTo>
                    <a:cubicBezTo>
                      <a:pt x="3869" y="2884"/>
                      <a:pt x="3818" y="3008"/>
                      <a:pt x="3755" y="3133"/>
                    </a:cubicBezTo>
                    <a:cubicBezTo>
                      <a:pt x="3641" y="3382"/>
                      <a:pt x="3496" y="3621"/>
                      <a:pt x="3341" y="3870"/>
                    </a:cubicBezTo>
                    <a:cubicBezTo>
                      <a:pt x="3185" y="4108"/>
                      <a:pt x="3019" y="4326"/>
                      <a:pt x="2853" y="4523"/>
                    </a:cubicBezTo>
                    <a:cubicBezTo>
                      <a:pt x="2677" y="4741"/>
                      <a:pt x="2511" y="4928"/>
                      <a:pt x="2334" y="5094"/>
                    </a:cubicBezTo>
                    <a:cubicBezTo>
                      <a:pt x="2137" y="5280"/>
                      <a:pt x="1940" y="5456"/>
                      <a:pt x="1743" y="5612"/>
                    </a:cubicBezTo>
                    <a:cubicBezTo>
                      <a:pt x="1328" y="5924"/>
                      <a:pt x="892" y="6193"/>
                      <a:pt x="436" y="6411"/>
                    </a:cubicBezTo>
                    <a:cubicBezTo>
                      <a:pt x="291" y="6484"/>
                      <a:pt x="135" y="6546"/>
                      <a:pt x="0" y="6608"/>
                    </a:cubicBezTo>
                    <a:cubicBezTo>
                      <a:pt x="695" y="6473"/>
                      <a:pt x="1380" y="6276"/>
                      <a:pt x="2013" y="6007"/>
                    </a:cubicBezTo>
                    <a:cubicBezTo>
                      <a:pt x="2822" y="5654"/>
                      <a:pt x="3569" y="5177"/>
                      <a:pt x="4201" y="4585"/>
                    </a:cubicBezTo>
                    <a:cubicBezTo>
                      <a:pt x="4523" y="4285"/>
                      <a:pt x="4823" y="3942"/>
                      <a:pt x="5104" y="3568"/>
                    </a:cubicBezTo>
                    <a:cubicBezTo>
                      <a:pt x="5415" y="3154"/>
                      <a:pt x="5685" y="2697"/>
                      <a:pt x="5913" y="2231"/>
                    </a:cubicBezTo>
                    <a:cubicBezTo>
                      <a:pt x="6276" y="1515"/>
                      <a:pt x="6515" y="799"/>
                      <a:pt x="6618" y="104"/>
                    </a:cubicBezTo>
                    <a:cubicBezTo>
                      <a:pt x="6296" y="32"/>
                      <a:pt x="5985" y="0"/>
                      <a:pt x="566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8"/>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18"/>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18"/>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18"/>
              <p:cNvSpPr/>
              <p:nvPr/>
            </p:nvSpPr>
            <p:spPr>
              <a:xfrm>
                <a:off x="7664703" y="2683272"/>
                <a:ext cx="175313" cy="112669"/>
              </a:xfrm>
              <a:custGeom>
                <a:rect b="b" l="l" r="r" t="t"/>
                <a:pathLst>
                  <a:path extrusionOk="0" h="2500" w="3890">
                    <a:moveTo>
                      <a:pt x="1338" y="0"/>
                    </a:moveTo>
                    <a:cubicBezTo>
                      <a:pt x="1141" y="0"/>
                      <a:pt x="913" y="10"/>
                      <a:pt x="653" y="31"/>
                    </a:cubicBezTo>
                    <a:cubicBezTo>
                      <a:pt x="570" y="31"/>
                      <a:pt x="487" y="42"/>
                      <a:pt x="404" y="52"/>
                    </a:cubicBezTo>
                    <a:cubicBezTo>
                      <a:pt x="353" y="145"/>
                      <a:pt x="311" y="238"/>
                      <a:pt x="270" y="342"/>
                    </a:cubicBezTo>
                    <a:lnTo>
                      <a:pt x="270" y="332"/>
                    </a:lnTo>
                    <a:cubicBezTo>
                      <a:pt x="155" y="602"/>
                      <a:pt x="83" y="892"/>
                      <a:pt x="42" y="1183"/>
                    </a:cubicBezTo>
                    <a:lnTo>
                      <a:pt x="42" y="1172"/>
                    </a:lnTo>
                    <a:cubicBezTo>
                      <a:pt x="0" y="1515"/>
                      <a:pt x="0" y="1856"/>
                      <a:pt x="42" y="2188"/>
                    </a:cubicBezTo>
                    <a:lnTo>
                      <a:pt x="42" y="2178"/>
                    </a:lnTo>
                    <a:cubicBezTo>
                      <a:pt x="62" y="2292"/>
                      <a:pt x="83" y="2396"/>
                      <a:pt x="104" y="2500"/>
                    </a:cubicBezTo>
                    <a:cubicBezTo>
                      <a:pt x="374" y="2417"/>
                      <a:pt x="623" y="2365"/>
                      <a:pt x="882" y="2334"/>
                    </a:cubicBezTo>
                    <a:cubicBezTo>
                      <a:pt x="1006" y="2313"/>
                      <a:pt x="1141" y="2313"/>
                      <a:pt x="1276" y="2313"/>
                    </a:cubicBezTo>
                    <a:lnTo>
                      <a:pt x="1296" y="2313"/>
                    </a:lnTo>
                    <a:cubicBezTo>
                      <a:pt x="1328" y="2334"/>
                      <a:pt x="1359" y="2344"/>
                      <a:pt x="1390" y="2344"/>
                    </a:cubicBezTo>
                    <a:cubicBezTo>
                      <a:pt x="1400" y="2344"/>
                      <a:pt x="1411" y="2344"/>
                      <a:pt x="1421" y="2334"/>
                    </a:cubicBezTo>
                    <a:cubicBezTo>
                      <a:pt x="1462" y="2324"/>
                      <a:pt x="1483" y="2303"/>
                      <a:pt x="1515" y="2271"/>
                    </a:cubicBezTo>
                    <a:lnTo>
                      <a:pt x="1525" y="2261"/>
                    </a:lnTo>
                    <a:lnTo>
                      <a:pt x="1545" y="2241"/>
                    </a:lnTo>
                    <a:cubicBezTo>
                      <a:pt x="1764" y="1981"/>
                      <a:pt x="2054" y="1732"/>
                      <a:pt x="2458" y="1462"/>
                    </a:cubicBezTo>
                    <a:cubicBezTo>
                      <a:pt x="2811" y="1224"/>
                      <a:pt x="3174" y="996"/>
                      <a:pt x="3475" y="819"/>
                    </a:cubicBezTo>
                    <a:cubicBezTo>
                      <a:pt x="3620" y="736"/>
                      <a:pt x="3755" y="653"/>
                      <a:pt x="3890" y="570"/>
                    </a:cubicBezTo>
                    <a:cubicBezTo>
                      <a:pt x="3838" y="529"/>
                      <a:pt x="3786" y="498"/>
                      <a:pt x="3703" y="456"/>
                    </a:cubicBezTo>
                    <a:cubicBezTo>
                      <a:pt x="3537" y="373"/>
                      <a:pt x="3361" y="311"/>
                      <a:pt x="3184" y="259"/>
                    </a:cubicBezTo>
                    <a:cubicBezTo>
                      <a:pt x="3018" y="208"/>
                      <a:pt x="2842" y="155"/>
                      <a:pt x="2635" y="114"/>
                    </a:cubicBezTo>
                    <a:cubicBezTo>
                      <a:pt x="2230" y="42"/>
                      <a:pt x="1794" y="0"/>
                      <a:pt x="133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18"/>
              <p:cNvSpPr/>
              <p:nvPr/>
            </p:nvSpPr>
            <p:spPr>
              <a:xfrm>
                <a:off x="7689941" y="2559831"/>
                <a:ext cx="423589" cy="393665"/>
              </a:xfrm>
              <a:custGeom>
                <a:rect b="b" l="l" r="r" t="t"/>
                <a:pathLst>
                  <a:path extrusionOk="0" h="8735" w="9399">
                    <a:moveTo>
                      <a:pt x="3807" y="1"/>
                    </a:moveTo>
                    <a:cubicBezTo>
                      <a:pt x="3610" y="1"/>
                      <a:pt x="3403" y="21"/>
                      <a:pt x="3195" y="63"/>
                    </a:cubicBezTo>
                    <a:cubicBezTo>
                      <a:pt x="2583" y="167"/>
                      <a:pt x="2002" y="457"/>
                      <a:pt x="1525" y="893"/>
                    </a:cubicBezTo>
                    <a:cubicBezTo>
                      <a:pt x="1266" y="1131"/>
                      <a:pt x="1048" y="1411"/>
                      <a:pt x="851" y="1743"/>
                    </a:cubicBezTo>
                    <a:cubicBezTo>
                      <a:pt x="768" y="1888"/>
                      <a:pt x="695" y="2044"/>
                      <a:pt x="623" y="2200"/>
                    </a:cubicBezTo>
                    <a:lnTo>
                      <a:pt x="633" y="2200"/>
                    </a:lnTo>
                    <a:cubicBezTo>
                      <a:pt x="644" y="2200"/>
                      <a:pt x="653" y="2210"/>
                      <a:pt x="653" y="2230"/>
                    </a:cubicBezTo>
                    <a:cubicBezTo>
                      <a:pt x="674" y="2230"/>
                      <a:pt x="685" y="2251"/>
                      <a:pt x="685" y="2272"/>
                    </a:cubicBezTo>
                    <a:cubicBezTo>
                      <a:pt x="674" y="2283"/>
                      <a:pt x="674" y="2293"/>
                      <a:pt x="664" y="2303"/>
                    </a:cubicBezTo>
                    <a:cubicBezTo>
                      <a:pt x="674" y="2313"/>
                      <a:pt x="685" y="2324"/>
                      <a:pt x="674" y="2334"/>
                    </a:cubicBezTo>
                    <a:cubicBezTo>
                      <a:pt x="674" y="2355"/>
                      <a:pt x="664" y="2366"/>
                      <a:pt x="664" y="2376"/>
                    </a:cubicBezTo>
                    <a:lnTo>
                      <a:pt x="664" y="2396"/>
                    </a:lnTo>
                    <a:cubicBezTo>
                      <a:pt x="664" y="2407"/>
                      <a:pt x="653" y="2417"/>
                      <a:pt x="653" y="2417"/>
                    </a:cubicBezTo>
                    <a:cubicBezTo>
                      <a:pt x="653" y="2428"/>
                      <a:pt x="653" y="2428"/>
                      <a:pt x="664" y="2428"/>
                    </a:cubicBezTo>
                    <a:cubicBezTo>
                      <a:pt x="664" y="2438"/>
                      <a:pt x="653" y="2449"/>
                      <a:pt x="653" y="2459"/>
                    </a:cubicBezTo>
                    <a:cubicBezTo>
                      <a:pt x="653" y="2469"/>
                      <a:pt x="644" y="2479"/>
                      <a:pt x="644" y="2490"/>
                    </a:cubicBezTo>
                    <a:cubicBezTo>
                      <a:pt x="644" y="2500"/>
                      <a:pt x="644" y="2500"/>
                      <a:pt x="633" y="2511"/>
                    </a:cubicBezTo>
                    <a:cubicBezTo>
                      <a:pt x="529" y="2749"/>
                      <a:pt x="415" y="2988"/>
                      <a:pt x="301" y="3226"/>
                    </a:cubicBezTo>
                    <a:cubicBezTo>
                      <a:pt x="218" y="3434"/>
                      <a:pt x="146" y="3652"/>
                      <a:pt x="104" y="3880"/>
                    </a:cubicBezTo>
                    <a:cubicBezTo>
                      <a:pt x="31" y="4181"/>
                      <a:pt x="0" y="4502"/>
                      <a:pt x="0" y="4834"/>
                    </a:cubicBezTo>
                    <a:cubicBezTo>
                      <a:pt x="0" y="5457"/>
                      <a:pt x="156" y="6079"/>
                      <a:pt x="446" y="6629"/>
                    </a:cubicBezTo>
                    <a:cubicBezTo>
                      <a:pt x="736" y="7179"/>
                      <a:pt x="1183" y="7645"/>
                      <a:pt x="1722" y="7988"/>
                    </a:cubicBezTo>
                    <a:cubicBezTo>
                      <a:pt x="1992" y="8154"/>
                      <a:pt x="2313" y="8288"/>
                      <a:pt x="2718" y="8424"/>
                    </a:cubicBezTo>
                    <a:cubicBezTo>
                      <a:pt x="3081" y="8548"/>
                      <a:pt x="3475" y="8631"/>
                      <a:pt x="3911" y="8682"/>
                    </a:cubicBezTo>
                    <a:cubicBezTo>
                      <a:pt x="4180" y="8724"/>
                      <a:pt x="4461" y="8735"/>
                      <a:pt x="4740" y="8735"/>
                    </a:cubicBezTo>
                    <a:cubicBezTo>
                      <a:pt x="5291" y="8735"/>
                      <a:pt x="5830" y="8672"/>
                      <a:pt x="6349" y="8537"/>
                    </a:cubicBezTo>
                    <a:cubicBezTo>
                      <a:pt x="6743" y="8433"/>
                      <a:pt x="7106" y="8299"/>
                      <a:pt x="7437" y="8133"/>
                    </a:cubicBezTo>
                    <a:cubicBezTo>
                      <a:pt x="7759" y="7967"/>
                      <a:pt x="8071" y="7760"/>
                      <a:pt x="8350" y="7521"/>
                    </a:cubicBezTo>
                    <a:cubicBezTo>
                      <a:pt x="8631" y="7272"/>
                      <a:pt x="8869" y="6981"/>
                      <a:pt x="9056" y="6681"/>
                    </a:cubicBezTo>
                    <a:cubicBezTo>
                      <a:pt x="9149" y="6525"/>
                      <a:pt x="9222" y="6359"/>
                      <a:pt x="9284" y="6183"/>
                    </a:cubicBezTo>
                    <a:cubicBezTo>
                      <a:pt x="9346" y="5996"/>
                      <a:pt x="9388" y="5809"/>
                      <a:pt x="9398" y="5633"/>
                    </a:cubicBezTo>
                    <a:cubicBezTo>
                      <a:pt x="9398" y="5561"/>
                      <a:pt x="9388" y="5488"/>
                      <a:pt x="9378" y="5405"/>
                    </a:cubicBezTo>
                    <a:cubicBezTo>
                      <a:pt x="9367" y="5322"/>
                      <a:pt x="9336" y="5249"/>
                      <a:pt x="9305" y="5187"/>
                    </a:cubicBezTo>
                    <a:cubicBezTo>
                      <a:pt x="9263" y="5083"/>
                      <a:pt x="9191" y="4990"/>
                      <a:pt x="9076" y="4876"/>
                    </a:cubicBezTo>
                    <a:cubicBezTo>
                      <a:pt x="8993" y="4803"/>
                      <a:pt x="8910" y="4731"/>
                      <a:pt x="8827" y="4668"/>
                    </a:cubicBezTo>
                    <a:lnTo>
                      <a:pt x="8755" y="4606"/>
                    </a:lnTo>
                    <a:cubicBezTo>
                      <a:pt x="8610" y="4482"/>
                      <a:pt x="8495" y="4367"/>
                      <a:pt x="8392" y="4254"/>
                    </a:cubicBezTo>
                    <a:cubicBezTo>
                      <a:pt x="8382" y="4243"/>
                      <a:pt x="8361" y="4222"/>
                      <a:pt x="8350" y="4201"/>
                    </a:cubicBezTo>
                    <a:lnTo>
                      <a:pt x="8340" y="4191"/>
                    </a:lnTo>
                    <a:cubicBezTo>
                      <a:pt x="8216" y="4025"/>
                      <a:pt x="8101" y="3828"/>
                      <a:pt x="7998" y="3579"/>
                    </a:cubicBezTo>
                    <a:cubicBezTo>
                      <a:pt x="7925" y="3413"/>
                      <a:pt x="7863" y="3237"/>
                      <a:pt x="7801" y="3071"/>
                    </a:cubicBezTo>
                    <a:cubicBezTo>
                      <a:pt x="7739" y="2884"/>
                      <a:pt x="7666" y="2698"/>
                      <a:pt x="7593" y="2521"/>
                    </a:cubicBezTo>
                    <a:cubicBezTo>
                      <a:pt x="7448" y="2189"/>
                      <a:pt x="7251" y="1868"/>
                      <a:pt x="7002" y="1566"/>
                    </a:cubicBezTo>
                    <a:cubicBezTo>
                      <a:pt x="6784" y="1287"/>
                      <a:pt x="6504" y="1027"/>
                      <a:pt x="6183" y="799"/>
                    </a:cubicBezTo>
                    <a:cubicBezTo>
                      <a:pt x="5892" y="591"/>
                      <a:pt x="5570" y="416"/>
                      <a:pt x="5208" y="270"/>
                    </a:cubicBezTo>
                    <a:cubicBezTo>
                      <a:pt x="4886" y="146"/>
                      <a:pt x="4533" y="63"/>
                      <a:pt x="4180" y="21"/>
                    </a:cubicBezTo>
                    <a:cubicBezTo>
                      <a:pt x="4056" y="11"/>
                      <a:pt x="3931" y="1"/>
                      <a:pt x="38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18"/>
              <p:cNvSpPr/>
              <p:nvPr/>
            </p:nvSpPr>
            <p:spPr>
              <a:xfrm>
                <a:off x="7689445" y="2677143"/>
                <a:ext cx="407681" cy="276805"/>
              </a:xfrm>
              <a:custGeom>
                <a:rect b="b" l="l" r="r" t="t"/>
                <a:pathLst>
                  <a:path extrusionOk="0" h="6142" w="9046">
                    <a:moveTo>
                      <a:pt x="602" y="1"/>
                    </a:moveTo>
                    <a:lnTo>
                      <a:pt x="602" y="1"/>
                    </a:lnTo>
                    <a:cubicBezTo>
                      <a:pt x="509" y="208"/>
                      <a:pt x="406" y="416"/>
                      <a:pt x="323" y="602"/>
                    </a:cubicBezTo>
                    <a:lnTo>
                      <a:pt x="312" y="623"/>
                    </a:lnTo>
                    <a:cubicBezTo>
                      <a:pt x="229" y="831"/>
                      <a:pt x="157" y="1049"/>
                      <a:pt x="104" y="1266"/>
                    </a:cubicBezTo>
                    <a:cubicBezTo>
                      <a:pt x="42" y="1578"/>
                      <a:pt x="1" y="1899"/>
                      <a:pt x="11" y="2231"/>
                    </a:cubicBezTo>
                    <a:cubicBezTo>
                      <a:pt x="11" y="2854"/>
                      <a:pt x="167" y="3476"/>
                      <a:pt x="457" y="4026"/>
                    </a:cubicBezTo>
                    <a:cubicBezTo>
                      <a:pt x="747" y="4576"/>
                      <a:pt x="1194" y="5042"/>
                      <a:pt x="1733" y="5385"/>
                    </a:cubicBezTo>
                    <a:cubicBezTo>
                      <a:pt x="2003" y="5551"/>
                      <a:pt x="2324" y="5696"/>
                      <a:pt x="2729" y="5821"/>
                    </a:cubicBezTo>
                    <a:cubicBezTo>
                      <a:pt x="3092" y="5945"/>
                      <a:pt x="3486" y="6028"/>
                      <a:pt x="3922" y="6090"/>
                    </a:cubicBezTo>
                    <a:cubicBezTo>
                      <a:pt x="4202" y="6121"/>
                      <a:pt x="4482" y="6142"/>
                      <a:pt x="4751" y="6142"/>
                    </a:cubicBezTo>
                    <a:cubicBezTo>
                      <a:pt x="5302" y="6142"/>
                      <a:pt x="5841" y="6069"/>
                      <a:pt x="6360" y="5934"/>
                    </a:cubicBezTo>
                    <a:cubicBezTo>
                      <a:pt x="6754" y="5841"/>
                      <a:pt x="7117" y="5696"/>
                      <a:pt x="7448" y="5530"/>
                    </a:cubicBezTo>
                    <a:cubicBezTo>
                      <a:pt x="7770" y="5364"/>
                      <a:pt x="8082" y="5157"/>
                      <a:pt x="8361" y="4918"/>
                    </a:cubicBezTo>
                    <a:cubicBezTo>
                      <a:pt x="8631" y="4679"/>
                      <a:pt x="8870" y="4410"/>
                      <a:pt x="9046" y="4119"/>
                    </a:cubicBezTo>
                    <a:lnTo>
                      <a:pt x="9046" y="4119"/>
                    </a:lnTo>
                    <a:cubicBezTo>
                      <a:pt x="8704" y="4461"/>
                      <a:pt x="8299" y="4742"/>
                      <a:pt x="7863" y="4949"/>
                    </a:cubicBezTo>
                    <a:cubicBezTo>
                      <a:pt x="7708" y="5021"/>
                      <a:pt x="7563" y="5084"/>
                      <a:pt x="7407" y="5146"/>
                    </a:cubicBezTo>
                    <a:cubicBezTo>
                      <a:pt x="7252" y="5198"/>
                      <a:pt x="7096" y="5250"/>
                      <a:pt x="6930" y="5291"/>
                    </a:cubicBezTo>
                    <a:cubicBezTo>
                      <a:pt x="6639" y="5364"/>
                      <a:pt x="6349" y="5426"/>
                      <a:pt x="6058" y="5457"/>
                    </a:cubicBezTo>
                    <a:cubicBezTo>
                      <a:pt x="5747" y="5509"/>
                      <a:pt x="5436" y="5530"/>
                      <a:pt x="5125" y="5540"/>
                    </a:cubicBezTo>
                    <a:cubicBezTo>
                      <a:pt x="4804" y="5540"/>
                      <a:pt x="4472" y="5530"/>
                      <a:pt x="4161" y="5489"/>
                    </a:cubicBezTo>
                    <a:cubicBezTo>
                      <a:pt x="3839" y="5447"/>
                      <a:pt x="3527" y="5395"/>
                      <a:pt x="3227" y="5302"/>
                    </a:cubicBezTo>
                    <a:cubicBezTo>
                      <a:pt x="2926" y="5219"/>
                      <a:pt x="2635" y="5104"/>
                      <a:pt x="2366" y="4959"/>
                    </a:cubicBezTo>
                    <a:cubicBezTo>
                      <a:pt x="2096" y="4814"/>
                      <a:pt x="1847" y="4648"/>
                      <a:pt x="1630" y="4440"/>
                    </a:cubicBezTo>
                    <a:cubicBezTo>
                      <a:pt x="1401" y="4223"/>
                      <a:pt x="1204" y="3984"/>
                      <a:pt x="1049" y="3714"/>
                    </a:cubicBezTo>
                    <a:cubicBezTo>
                      <a:pt x="883" y="3424"/>
                      <a:pt x="758" y="3113"/>
                      <a:pt x="675" y="2802"/>
                    </a:cubicBezTo>
                    <a:cubicBezTo>
                      <a:pt x="581" y="2460"/>
                      <a:pt x="530" y="2117"/>
                      <a:pt x="499" y="1764"/>
                    </a:cubicBezTo>
                    <a:cubicBezTo>
                      <a:pt x="468" y="1412"/>
                      <a:pt x="468" y="1059"/>
                      <a:pt x="499" y="706"/>
                    </a:cubicBezTo>
                    <a:cubicBezTo>
                      <a:pt x="519" y="468"/>
                      <a:pt x="551" y="229"/>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18"/>
              <p:cNvSpPr/>
              <p:nvPr/>
            </p:nvSpPr>
            <p:spPr>
              <a:xfrm>
                <a:off x="7757272" y="2552350"/>
                <a:ext cx="103340" cy="61292"/>
              </a:xfrm>
              <a:custGeom>
                <a:rect b="b" l="l" r="r" t="t"/>
                <a:pathLst>
                  <a:path extrusionOk="0" h="1360" w="2293">
                    <a:moveTo>
                      <a:pt x="851" y="1"/>
                    </a:moveTo>
                    <a:cubicBezTo>
                      <a:pt x="705" y="1"/>
                      <a:pt x="570" y="31"/>
                      <a:pt x="446" y="73"/>
                    </a:cubicBezTo>
                    <a:cubicBezTo>
                      <a:pt x="321" y="114"/>
                      <a:pt x="218" y="197"/>
                      <a:pt x="135" y="312"/>
                    </a:cubicBezTo>
                    <a:cubicBezTo>
                      <a:pt x="42" y="436"/>
                      <a:pt x="0" y="571"/>
                      <a:pt x="0" y="695"/>
                    </a:cubicBezTo>
                    <a:cubicBezTo>
                      <a:pt x="10" y="747"/>
                      <a:pt x="21" y="799"/>
                      <a:pt x="42" y="851"/>
                    </a:cubicBezTo>
                    <a:cubicBezTo>
                      <a:pt x="72" y="903"/>
                      <a:pt x="104" y="955"/>
                      <a:pt x="155" y="1006"/>
                    </a:cubicBezTo>
                    <a:cubicBezTo>
                      <a:pt x="197" y="1048"/>
                      <a:pt x="238" y="1079"/>
                      <a:pt x="280" y="1100"/>
                    </a:cubicBezTo>
                    <a:cubicBezTo>
                      <a:pt x="332" y="1142"/>
                      <a:pt x="394" y="1172"/>
                      <a:pt x="446" y="1193"/>
                    </a:cubicBezTo>
                    <a:cubicBezTo>
                      <a:pt x="549" y="1245"/>
                      <a:pt x="674" y="1276"/>
                      <a:pt x="819" y="1308"/>
                    </a:cubicBezTo>
                    <a:cubicBezTo>
                      <a:pt x="934" y="1338"/>
                      <a:pt x="1037" y="1349"/>
                      <a:pt x="1151" y="1359"/>
                    </a:cubicBezTo>
                    <a:lnTo>
                      <a:pt x="1234" y="1359"/>
                    </a:lnTo>
                    <a:cubicBezTo>
                      <a:pt x="1359" y="1359"/>
                      <a:pt x="1473" y="1349"/>
                      <a:pt x="1587" y="1328"/>
                    </a:cubicBezTo>
                    <a:cubicBezTo>
                      <a:pt x="1743" y="1287"/>
                      <a:pt x="1877" y="1245"/>
                      <a:pt x="1981" y="1172"/>
                    </a:cubicBezTo>
                    <a:cubicBezTo>
                      <a:pt x="2147" y="1069"/>
                      <a:pt x="2292" y="872"/>
                      <a:pt x="2251" y="654"/>
                    </a:cubicBezTo>
                    <a:cubicBezTo>
                      <a:pt x="2230" y="602"/>
                      <a:pt x="2220" y="550"/>
                      <a:pt x="2188" y="499"/>
                    </a:cubicBezTo>
                    <a:cubicBezTo>
                      <a:pt x="2168" y="467"/>
                      <a:pt x="2158" y="446"/>
                      <a:pt x="2137" y="425"/>
                    </a:cubicBezTo>
                    <a:cubicBezTo>
                      <a:pt x="2126" y="395"/>
                      <a:pt x="2105" y="374"/>
                      <a:pt x="2095" y="353"/>
                    </a:cubicBezTo>
                    <a:cubicBezTo>
                      <a:pt x="2064" y="343"/>
                      <a:pt x="2033" y="322"/>
                      <a:pt x="2012" y="301"/>
                    </a:cubicBezTo>
                    <a:lnTo>
                      <a:pt x="1950" y="270"/>
                    </a:lnTo>
                    <a:cubicBezTo>
                      <a:pt x="1909" y="239"/>
                      <a:pt x="1856" y="218"/>
                      <a:pt x="1794" y="197"/>
                    </a:cubicBezTo>
                    <a:cubicBezTo>
                      <a:pt x="1764" y="177"/>
                      <a:pt x="1732" y="167"/>
                      <a:pt x="1701" y="167"/>
                    </a:cubicBezTo>
                    <a:cubicBezTo>
                      <a:pt x="1587" y="125"/>
                      <a:pt x="1462" y="84"/>
                      <a:pt x="1328" y="52"/>
                    </a:cubicBezTo>
                    <a:cubicBezTo>
                      <a:pt x="1172" y="21"/>
                      <a:pt x="1017" y="11"/>
                      <a:pt x="861"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18"/>
              <p:cNvSpPr/>
              <p:nvPr/>
            </p:nvSpPr>
            <p:spPr>
              <a:xfrm>
                <a:off x="7717477" y="2613146"/>
                <a:ext cx="66925" cy="46780"/>
              </a:xfrm>
              <a:custGeom>
                <a:rect b="b" l="l" r="r" t="t"/>
                <a:pathLst>
                  <a:path extrusionOk="0" h="1038" w="1485">
                    <a:moveTo>
                      <a:pt x="520" y="0"/>
                    </a:moveTo>
                    <a:cubicBezTo>
                      <a:pt x="457" y="0"/>
                      <a:pt x="395" y="0"/>
                      <a:pt x="344" y="21"/>
                    </a:cubicBezTo>
                    <a:cubicBezTo>
                      <a:pt x="178" y="62"/>
                      <a:pt x="53" y="208"/>
                      <a:pt x="22" y="383"/>
                    </a:cubicBezTo>
                    <a:cubicBezTo>
                      <a:pt x="1" y="457"/>
                      <a:pt x="12" y="540"/>
                      <a:pt x="33" y="632"/>
                    </a:cubicBezTo>
                    <a:cubicBezTo>
                      <a:pt x="63" y="715"/>
                      <a:pt x="105" y="788"/>
                      <a:pt x="178" y="861"/>
                    </a:cubicBezTo>
                    <a:cubicBezTo>
                      <a:pt x="281" y="975"/>
                      <a:pt x="447" y="1037"/>
                      <a:pt x="644" y="1037"/>
                    </a:cubicBezTo>
                    <a:lnTo>
                      <a:pt x="717" y="1037"/>
                    </a:lnTo>
                    <a:cubicBezTo>
                      <a:pt x="779" y="1027"/>
                      <a:pt x="852" y="1017"/>
                      <a:pt x="945" y="985"/>
                    </a:cubicBezTo>
                    <a:cubicBezTo>
                      <a:pt x="1049" y="954"/>
                      <a:pt x="1142" y="913"/>
                      <a:pt x="1246" y="851"/>
                    </a:cubicBezTo>
                    <a:cubicBezTo>
                      <a:pt x="1329" y="798"/>
                      <a:pt x="1402" y="726"/>
                      <a:pt x="1443" y="653"/>
                    </a:cubicBezTo>
                    <a:cubicBezTo>
                      <a:pt x="1474" y="581"/>
                      <a:pt x="1485" y="487"/>
                      <a:pt x="1453" y="404"/>
                    </a:cubicBezTo>
                    <a:cubicBezTo>
                      <a:pt x="1381" y="238"/>
                      <a:pt x="1194" y="166"/>
                      <a:pt x="1038" y="114"/>
                    </a:cubicBezTo>
                    <a:cubicBezTo>
                      <a:pt x="987" y="93"/>
                      <a:pt x="935" y="83"/>
                      <a:pt x="883" y="83"/>
                    </a:cubicBezTo>
                    <a:cubicBezTo>
                      <a:pt x="800" y="52"/>
                      <a:pt x="727" y="21"/>
                      <a:pt x="655" y="10"/>
                    </a:cubicBezTo>
                    <a:cubicBezTo>
                      <a:pt x="613" y="0"/>
                      <a:pt x="561" y="0"/>
                      <a:pt x="520"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8"/>
              <p:cNvSpPr/>
              <p:nvPr/>
            </p:nvSpPr>
            <p:spPr>
              <a:xfrm>
                <a:off x="7672635" y="2554693"/>
                <a:ext cx="41147" cy="31592"/>
              </a:xfrm>
              <a:custGeom>
                <a:rect b="b" l="l" r="r" t="t"/>
                <a:pathLst>
                  <a:path extrusionOk="0" h="701" w="913">
                    <a:moveTo>
                      <a:pt x="509" y="0"/>
                    </a:moveTo>
                    <a:cubicBezTo>
                      <a:pt x="457" y="0"/>
                      <a:pt x="415" y="11"/>
                      <a:pt x="364" y="21"/>
                    </a:cubicBezTo>
                    <a:cubicBezTo>
                      <a:pt x="301" y="32"/>
                      <a:pt x="239" y="62"/>
                      <a:pt x="177" y="94"/>
                    </a:cubicBezTo>
                    <a:cubicBezTo>
                      <a:pt x="115" y="125"/>
                      <a:pt x="62" y="187"/>
                      <a:pt x="32" y="249"/>
                    </a:cubicBezTo>
                    <a:cubicBezTo>
                      <a:pt x="0" y="311"/>
                      <a:pt x="0" y="373"/>
                      <a:pt x="21" y="436"/>
                    </a:cubicBezTo>
                    <a:cubicBezTo>
                      <a:pt x="42" y="488"/>
                      <a:pt x="83" y="530"/>
                      <a:pt x="125" y="560"/>
                    </a:cubicBezTo>
                    <a:cubicBezTo>
                      <a:pt x="135" y="592"/>
                      <a:pt x="156" y="612"/>
                      <a:pt x="187" y="622"/>
                    </a:cubicBezTo>
                    <a:cubicBezTo>
                      <a:pt x="289" y="665"/>
                      <a:pt x="405" y="701"/>
                      <a:pt x="523" y="701"/>
                    </a:cubicBezTo>
                    <a:cubicBezTo>
                      <a:pt x="550" y="701"/>
                      <a:pt x="576" y="699"/>
                      <a:pt x="602" y="695"/>
                    </a:cubicBezTo>
                    <a:cubicBezTo>
                      <a:pt x="664" y="685"/>
                      <a:pt x="706" y="664"/>
                      <a:pt x="758" y="633"/>
                    </a:cubicBezTo>
                    <a:cubicBezTo>
                      <a:pt x="809" y="612"/>
                      <a:pt x="841" y="571"/>
                      <a:pt x="872" y="519"/>
                    </a:cubicBezTo>
                    <a:cubicBezTo>
                      <a:pt x="892" y="488"/>
                      <a:pt x="903" y="447"/>
                      <a:pt x="903" y="415"/>
                    </a:cubicBezTo>
                    <a:cubicBezTo>
                      <a:pt x="913" y="353"/>
                      <a:pt x="903" y="311"/>
                      <a:pt x="892" y="260"/>
                    </a:cubicBezTo>
                    <a:cubicBezTo>
                      <a:pt x="862" y="166"/>
                      <a:pt x="789" y="94"/>
                      <a:pt x="706" y="42"/>
                    </a:cubicBezTo>
                    <a:cubicBezTo>
                      <a:pt x="643" y="11"/>
                      <a:pt x="571" y="0"/>
                      <a:pt x="50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8"/>
              <p:cNvSpPr/>
              <p:nvPr/>
            </p:nvSpPr>
            <p:spPr>
              <a:xfrm>
                <a:off x="8005011" y="2876794"/>
                <a:ext cx="218352" cy="99149"/>
              </a:xfrm>
              <a:custGeom>
                <a:rect b="b" l="l" r="r" t="t"/>
                <a:pathLst>
                  <a:path extrusionOk="0" h="2200" w="4845">
                    <a:moveTo>
                      <a:pt x="312" y="1"/>
                    </a:moveTo>
                    <a:cubicBezTo>
                      <a:pt x="301" y="10"/>
                      <a:pt x="291" y="10"/>
                      <a:pt x="291" y="21"/>
                    </a:cubicBezTo>
                    <a:cubicBezTo>
                      <a:pt x="271" y="31"/>
                      <a:pt x="250" y="52"/>
                      <a:pt x="229" y="63"/>
                    </a:cubicBezTo>
                    <a:cubicBezTo>
                      <a:pt x="208" y="73"/>
                      <a:pt x="188" y="84"/>
                      <a:pt x="167" y="84"/>
                    </a:cubicBezTo>
                    <a:cubicBezTo>
                      <a:pt x="167" y="84"/>
                      <a:pt x="156" y="84"/>
                      <a:pt x="146" y="93"/>
                    </a:cubicBezTo>
                    <a:lnTo>
                      <a:pt x="105" y="93"/>
                    </a:lnTo>
                    <a:cubicBezTo>
                      <a:pt x="94" y="93"/>
                      <a:pt x="84" y="93"/>
                      <a:pt x="84" y="84"/>
                    </a:cubicBezTo>
                    <a:cubicBezTo>
                      <a:pt x="73" y="93"/>
                      <a:pt x="73" y="93"/>
                      <a:pt x="63" y="93"/>
                    </a:cubicBezTo>
                    <a:cubicBezTo>
                      <a:pt x="42" y="104"/>
                      <a:pt x="32" y="125"/>
                      <a:pt x="32" y="146"/>
                    </a:cubicBezTo>
                    <a:cubicBezTo>
                      <a:pt x="11" y="156"/>
                      <a:pt x="1" y="166"/>
                      <a:pt x="1" y="176"/>
                    </a:cubicBezTo>
                    <a:cubicBezTo>
                      <a:pt x="11" y="187"/>
                      <a:pt x="11" y="187"/>
                      <a:pt x="22" y="187"/>
                    </a:cubicBezTo>
                    <a:cubicBezTo>
                      <a:pt x="32" y="187"/>
                      <a:pt x="32" y="187"/>
                      <a:pt x="42" y="197"/>
                    </a:cubicBezTo>
                    <a:cubicBezTo>
                      <a:pt x="94" y="218"/>
                      <a:pt x="135" y="249"/>
                      <a:pt x="177" y="280"/>
                    </a:cubicBezTo>
                    <a:cubicBezTo>
                      <a:pt x="188" y="291"/>
                      <a:pt x="188" y="291"/>
                      <a:pt x="197" y="291"/>
                    </a:cubicBezTo>
                    <a:cubicBezTo>
                      <a:pt x="208" y="301"/>
                      <a:pt x="218" y="312"/>
                      <a:pt x="229" y="312"/>
                    </a:cubicBezTo>
                    <a:lnTo>
                      <a:pt x="322" y="374"/>
                    </a:lnTo>
                    <a:lnTo>
                      <a:pt x="395" y="446"/>
                    </a:lnTo>
                    <a:cubicBezTo>
                      <a:pt x="395" y="446"/>
                      <a:pt x="405" y="446"/>
                      <a:pt x="405" y="457"/>
                    </a:cubicBezTo>
                    <a:cubicBezTo>
                      <a:pt x="529" y="581"/>
                      <a:pt x="633" y="727"/>
                      <a:pt x="727" y="872"/>
                    </a:cubicBezTo>
                    <a:cubicBezTo>
                      <a:pt x="789" y="955"/>
                      <a:pt x="841" y="1048"/>
                      <a:pt x="903" y="1142"/>
                    </a:cubicBezTo>
                    <a:cubicBezTo>
                      <a:pt x="986" y="1276"/>
                      <a:pt x="1080" y="1421"/>
                      <a:pt x="1183" y="1556"/>
                    </a:cubicBezTo>
                    <a:cubicBezTo>
                      <a:pt x="1276" y="1681"/>
                      <a:pt x="1359" y="1785"/>
                      <a:pt x="1453" y="1878"/>
                    </a:cubicBezTo>
                    <a:cubicBezTo>
                      <a:pt x="1546" y="1971"/>
                      <a:pt x="1650" y="2044"/>
                      <a:pt x="1753" y="2106"/>
                    </a:cubicBezTo>
                    <a:cubicBezTo>
                      <a:pt x="1816" y="2127"/>
                      <a:pt x="1868" y="2147"/>
                      <a:pt x="1919" y="2168"/>
                    </a:cubicBezTo>
                    <a:cubicBezTo>
                      <a:pt x="1982" y="2189"/>
                      <a:pt x="2055" y="2200"/>
                      <a:pt x="2117" y="2200"/>
                    </a:cubicBezTo>
                    <a:lnTo>
                      <a:pt x="2148" y="2200"/>
                    </a:lnTo>
                    <a:cubicBezTo>
                      <a:pt x="2272" y="2200"/>
                      <a:pt x="2397" y="2168"/>
                      <a:pt x="2532" y="2117"/>
                    </a:cubicBezTo>
                    <a:cubicBezTo>
                      <a:pt x="2604" y="2085"/>
                      <a:pt x="2677" y="2044"/>
                      <a:pt x="2739" y="2002"/>
                    </a:cubicBezTo>
                    <a:cubicBezTo>
                      <a:pt x="2802" y="1961"/>
                      <a:pt x="2853" y="1919"/>
                      <a:pt x="2915" y="1857"/>
                    </a:cubicBezTo>
                    <a:cubicBezTo>
                      <a:pt x="3009" y="1774"/>
                      <a:pt x="3081" y="1681"/>
                      <a:pt x="3154" y="1598"/>
                    </a:cubicBezTo>
                    <a:lnTo>
                      <a:pt x="3206" y="1536"/>
                    </a:lnTo>
                    <a:cubicBezTo>
                      <a:pt x="3226" y="1504"/>
                      <a:pt x="3247" y="1483"/>
                      <a:pt x="3268" y="1463"/>
                    </a:cubicBezTo>
                    <a:cubicBezTo>
                      <a:pt x="3362" y="1359"/>
                      <a:pt x="3434" y="1287"/>
                      <a:pt x="3507" y="1234"/>
                    </a:cubicBezTo>
                    <a:cubicBezTo>
                      <a:pt x="3548" y="1214"/>
                      <a:pt x="3579" y="1193"/>
                      <a:pt x="3611" y="1172"/>
                    </a:cubicBezTo>
                    <a:lnTo>
                      <a:pt x="3621" y="1172"/>
                    </a:lnTo>
                    <a:cubicBezTo>
                      <a:pt x="3631" y="1162"/>
                      <a:pt x="3652" y="1162"/>
                      <a:pt x="3662" y="1152"/>
                    </a:cubicBezTo>
                    <a:cubicBezTo>
                      <a:pt x="3673" y="1152"/>
                      <a:pt x="3683" y="1142"/>
                      <a:pt x="3683" y="1142"/>
                    </a:cubicBezTo>
                    <a:cubicBezTo>
                      <a:pt x="3756" y="1121"/>
                      <a:pt x="3828" y="1110"/>
                      <a:pt x="3911" y="1100"/>
                    </a:cubicBezTo>
                    <a:lnTo>
                      <a:pt x="4067" y="1100"/>
                    </a:lnTo>
                    <a:cubicBezTo>
                      <a:pt x="4181" y="1110"/>
                      <a:pt x="4305" y="1142"/>
                      <a:pt x="4409" y="1183"/>
                    </a:cubicBezTo>
                    <a:cubicBezTo>
                      <a:pt x="4440" y="1193"/>
                      <a:pt x="4461" y="1204"/>
                      <a:pt x="4482" y="1214"/>
                    </a:cubicBezTo>
                    <a:cubicBezTo>
                      <a:pt x="4420" y="1162"/>
                      <a:pt x="4347" y="1100"/>
                      <a:pt x="4264" y="1048"/>
                    </a:cubicBezTo>
                    <a:cubicBezTo>
                      <a:pt x="4222" y="1017"/>
                      <a:pt x="4171" y="996"/>
                      <a:pt x="4129" y="965"/>
                    </a:cubicBezTo>
                    <a:cubicBezTo>
                      <a:pt x="4118" y="965"/>
                      <a:pt x="4118" y="965"/>
                      <a:pt x="4118" y="955"/>
                    </a:cubicBezTo>
                    <a:cubicBezTo>
                      <a:pt x="4109" y="955"/>
                      <a:pt x="4098" y="944"/>
                      <a:pt x="4098" y="944"/>
                    </a:cubicBezTo>
                    <a:lnTo>
                      <a:pt x="4098" y="913"/>
                    </a:lnTo>
                    <a:cubicBezTo>
                      <a:pt x="4098" y="903"/>
                      <a:pt x="4109" y="893"/>
                      <a:pt x="4118" y="893"/>
                    </a:cubicBezTo>
                    <a:cubicBezTo>
                      <a:pt x="4160" y="882"/>
                      <a:pt x="4192" y="882"/>
                      <a:pt x="4233" y="872"/>
                    </a:cubicBezTo>
                    <a:cubicBezTo>
                      <a:pt x="4264" y="872"/>
                      <a:pt x="4295" y="861"/>
                      <a:pt x="4337" y="861"/>
                    </a:cubicBezTo>
                    <a:lnTo>
                      <a:pt x="4367" y="861"/>
                    </a:lnTo>
                    <a:cubicBezTo>
                      <a:pt x="4420" y="861"/>
                      <a:pt x="4471" y="872"/>
                      <a:pt x="4523" y="872"/>
                    </a:cubicBezTo>
                    <a:cubicBezTo>
                      <a:pt x="4627" y="882"/>
                      <a:pt x="4741" y="903"/>
                      <a:pt x="4845" y="923"/>
                    </a:cubicBezTo>
                    <a:cubicBezTo>
                      <a:pt x="4772" y="861"/>
                      <a:pt x="4699" y="810"/>
                      <a:pt x="4627" y="757"/>
                    </a:cubicBezTo>
                    <a:cubicBezTo>
                      <a:pt x="4533" y="695"/>
                      <a:pt x="4430" y="654"/>
                      <a:pt x="4326" y="612"/>
                    </a:cubicBezTo>
                    <a:cubicBezTo>
                      <a:pt x="4233" y="591"/>
                      <a:pt x="4129" y="571"/>
                      <a:pt x="4026" y="571"/>
                    </a:cubicBezTo>
                    <a:cubicBezTo>
                      <a:pt x="3901" y="571"/>
                      <a:pt x="3787" y="591"/>
                      <a:pt x="3673" y="633"/>
                    </a:cubicBezTo>
                    <a:cubicBezTo>
                      <a:pt x="3434" y="716"/>
                      <a:pt x="3247" y="882"/>
                      <a:pt x="3060" y="1048"/>
                    </a:cubicBezTo>
                    <a:cubicBezTo>
                      <a:pt x="2957" y="1131"/>
                      <a:pt x="2853" y="1225"/>
                      <a:pt x="2749" y="1297"/>
                    </a:cubicBezTo>
                    <a:cubicBezTo>
                      <a:pt x="2646" y="1359"/>
                      <a:pt x="2563" y="1400"/>
                      <a:pt x="2470" y="1442"/>
                    </a:cubicBezTo>
                    <a:cubicBezTo>
                      <a:pt x="2397" y="1463"/>
                      <a:pt x="2314" y="1473"/>
                      <a:pt x="2241" y="1483"/>
                    </a:cubicBezTo>
                    <a:lnTo>
                      <a:pt x="2200" y="1483"/>
                    </a:lnTo>
                    <a:cubicBezTo>
                      <a:pt x="2148" y="1483"/>
                      <a:pt x="2096" y="1483"/>
                      <a:pt x="2044" y="1473"/>
                    </a:cubicBezTo>
                    <a:cubicBezTo>
                      <a:pt x="1992" y="1463"/>
                      <a:pt x="1940" y="1442"/>
                      <a:pt x="1889" y="1421"/>
                    </a:cubicBezTo>
                    <a:cubicBezTo>
                      <a:pt x="1816" y="1380"/>
                      <a:pt x="1753" y="1338"/>
                      <a:pt x="1691" y="1287"/>
                    </a:cubicBezTo>
                    <a:cubicBezTo>
                      <a:pt x="1567" y="1172"/>
                      <a:pt x="1474" y="1059"/>
                      <a:pt x="1391" y="955"/>
                    </a:cubicBezTo>
                    <a:cubicBezTo>
                      <a:pt x="1349" y="903"/>
                      <a:pt x="1308" y="840"/>
                      <a:pt x="1276" y="789"/>
                    </a:cubicBezTo>
                    <a:cubicBezTo>
                      <a:pt x="1214" y="716"/>
                      <a:pt x="1163" y="633"/>
                      <a:pt x="1100" y="561"/>
                    </a:cubicBezTo>
                    <a:cubicBezTo>
                      <a:pt x="986" y="415"/>
                      <a:pt x="882" y="301"/>
                      <a:pt x="768" y="208"/>
                    </a:cubicBezTo>
                    <a:cubicBezTo>
                      <a:pt x="706" y="166"/>
                      <a:pt x="644" y="125"/>
                      <a:pt x="571" y="84"/>
                    </a:cubicBezTo>
                    <a:cubicBezTo>
                      <a:pt x="478" y="42"/>
                      <a:pt x="395" y="10"/>
                      <a:pt x="31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18"/>
              <p:cNvSpPr/>
              <p:nvPr/>
            </p:nvSpPr>
            <p:spPr>
              <a:xfrm>
                <a:off x="8195784" y="2919338"/>
                <a:ext cx="451" cy="496"/>
              </a:xfrm>
              <a:custGeom>
                <a:rect b="b" l="l" r="r" t="t"/>
                <a:pathLst>
                  <a:path extrusionOk="0" h="11" w="10">
                    <a:moveTo>
                      <a:pt x="0" y="0"/>
                    </a:moveTo>
                    <a:lnTo>
                      <a:pt x="10" y="11"/>
                    </a:lnTo>
                    <a:cubicBezTo>
                      <a:pt x="10" y="11"/>
                      <a:pt x="10" y="0"/>
                      <a:pt x="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18"/>
              <p:cNvSpPr/>
              <p:nvPr/>
            </p:nvSpPr>
            <p:spPr>
              <a:xfrm>
                <a:off x="8197137" y="2923980"/>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18"/>
              <p:cNvSpPr/>
              <p:nvPr/>
            </p:nvSpPr>
            <p:spPr>
              <a:xfrm>
                <a:off x="8176135" y="2912308"/>
                <a:ext cx="37902" cy="23435"/>
              </a:xfrm>
              <a:custGeom>
                <a:rect b="b" l="l" r="r" t="t"/>
                <a:pathLst>
                  <a:path extrusionOk="0" h="520" w="841">
                    <a:moveTo>
                      <a:pt x="52" y="1"/>
                    </a:moveTo>
                    <a:cubicBezTo>
                      <a:pt x="31" y="1"/>
                      <a:pt x="10" y="32"/>
                      <a:pt x="0" y="52"/>
                    </a:cubicBezTo>
                    <a:cubicBezTo>
                      <a:pt x="0" y="63"/>
                      <a:pt x="0" y="84"/>
                      <a:pt x="10" y="94"/>
                    </a:cubicBezTo>
                    <a:cubicBezTo>
                      <a:pt x="21" y="105"/>
                      <a:pt x="31" y="105"/>
                      <a:pt x="52" y="115"/>
                    </a:cubicBezTo>
                    <a:cubicBezTo>
                      <a:pt x="63" y="115"/>
                      <a:pt x="83" y="125"/>
                      <a:pt x="104" y="125"/>
                    </a:cubicBezTo>
                    <a:lnTo>
                      <a:pt x="259" y="188"/>
                    </a:lnTo>
                    <a:cubicBezTo>
                      <a:pt x="312" y="208"/>
                      <a:pt x="374" y="239"/>
                      <a:pt x="425" y="271"/>
                    </a:cubicBezTo>
                    <a:lnTo>
                      <a:pt x="415" y="271"/>
                    </a:lnTo>
                    <a:cubicBezTo>
                      <a:pt x="467" y="301"/>
                      <a:pt x="529" y="343"/>
                      <a:pt x="581" y="384"/>
                    </a:cubicBezTo>
                    <a:cubicBezTo>
                      <a:pt x="591" y="384"/>
                      <a:pt x="602" y="395"/>
                      <a:pt x="612" y="395"/>
                    </a:cubicBezTo>
                    <a:lnTo>
                      <a:pt x="799" y="488"/>
                    </a:lnTo>
                    <a:cubicBezTo>
                      <a:pt x="809" y="499"/>
                      <a:pt x="830" y="509"/>
                      <a:pt x="840" y="520"/>
                    </a:cubicBezTo>
                    <a:cubicBezTo>
                      <a:pt x="799" y="467"/>
                      <a:pt x="757" y="426"/>
                      <a:pt x="716" y="384"/>
                    </a:cubicBezTo>
                    <a:cubicBezTo>
                      <a:pt x="653" y="322"/>
                      <a:pt x="591" y="260"/>
                      <a:pt x="519" y="208"/>
                    </a:cubicBezTo>
                    <a:cubicBezTo>
                      <a:pt x="498" y="198"/>
                      <a:pt x="478" y="188"/>
                      <a:pt x="467" y="177"/>
                    </a:cubicBezTo>
                    <a:lnTo>
                      <a:pt x="457" y="177"/>
                    </a:lnTo>
                    <a:cubicBezTo>
                      <a:pt x="457" y="167"/>
                      <a:pt x="457" y="167"/>
                      <a:pt x="446" y="167"/>
                    </a:cubicBezTo>
                    <a:cubicBezTo>
                      <a:pt x="332" y="94"/>
                      <a:pt x="197" y="32"/>
                      <a:pt x="63" y="11"/>
                    </a:cubicBezTo>
                    <a:cubicBezTo>
                      <a:pt x="63" y="1"/>
                      <a:pt x="63" y="1"/>
                      <a:pt x="5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18"/>
              <p:cNvSpPr/>
              <p:nvPr/>
            </p:nvSpPr>
            <p:spPr>
              <a:xfrm>
                <a:off x="8180822" y="2917941"/>
                <a:ext cx="45" cy="45"/>
              </a:xfrm>
              <a:custGeom>
                <a:rect b="b" l="l" r="r" t="t"/>
                <a:pathLst>
                  <a:path extrusionOk="0" h="1" w="1">
                    <a:moveTo>
                      <a:pt x="0" y="0"/>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8"/>
              <p:cNvSpPr/>
              <p:nvPr/>
            </p:nvSpPr>
            <p:spPr>
              <a:xfrm>
                <a:off x="8144767" y="2919338"/>
                <a:ext cx="67872" cy="17216"/>
              </a:xfrm>
              <a:custGeom>
                <a:rect b="b" l="l" r="r" t="t"/>
                <a:pathLst>
                  <a:path extrusionOk="0" h="382" w="1506">
                    <a:moveTo>
                      <a:pt x="634" y="0"/>
                    </a:moveTo>
                    <a:cubicBezTo>
                      <a:pt x="572" y="0"/>
                      <a:pt x="510" y="11"/>
                      <a:pt x="447" y="21"/>
                    </a:cubicBezTo>
                    <a:cubicBezTo>
                      <a:pt x="302" y="52"/>
                      <a:pt x="167" y="115"/>
                      <a:pt x="53" y="198"/>
                    </a:cubicBezTo>
                    <a:cubicBezTo>
                      <a:pt x="12" y="228"/>
                      <a:pt x="1" y="290"/>
                      <a:pt x="32" y="343"/>
                    </a:cubicBezTo>
                    <a:cubicBezTo>
                      <a:pt x="51" y="368"/>
                      <a:pt x="81" y="381"/>
                      <a:pt x="114" y="381"/>
                    </a:cubicBezTo>
                    <a:cubicBezTo>
                      <a:pt x="135" y="381"/>
                      <a:pt x="157" y="376"/>
                      <a:pt x="178" y="364"/>
                    </a:cubicBezTo>
                    <a:cubicBezTo>
                      <a:pt x="198" y="343"/>
                      <a:pt x="219" y="332"/>
                      <a:pt x="240" y="311"/>
                    </a:cubicBezTo>
                    <a:cubicBezTo>
                      <a:pt x="312" y="281"/>
                      <a:pt x="385" y="249"/>
                      <a:pt x="457" y="228"/>
                    </a:cubicBezTo>
                    <a:cubicBezTo>
                      <a:pt x="489" y="218"/>
                      <a:pt x="520" y="218"/>
                      <a:pt x="551" y="218"/>
                    </a:cubicBezTo>
                    <a:cubicBezTo>
                      <a:pt x="551" y="208"/>
                      <a:pt x="561" y="208"/>
                      <a:pt x="572" y="208"/>
                    </a:cubicBezTo>
                    <a:cubicBezTo>
                      <a:pt x="582" y="198"/>
                      <a:pt x="603" y="198"/>
                      <a:pt x="623" y="187"/>
                    </a:cubicBezTo>
                    <a:lnTo>
                      <a:pt x="655" y="187"/>
                    </a:lnTo>
                    <a:cubicBezTo>
                      <a:pt x="676" y="177"/>
                      <a:pt x="706" y="177"/>
                      <a:pt x="738" y="166"/>
                    </a:cubicBezTo>
                    <a:cubicBezTo>
                      <a:pt x="759" y="166"/>
                      <a:pt x="789" y="166"/>
                      <a:pt x="810" y="156"/>
                    </a:cubicBezTo>
                    <a:lnTo>
                      <a:pt x="966" y="156"/>
                    </a:lnTo>
                    <a:cubicBezTo>
                      <a:pt x="1080" y="166"/>
                      <a:pt x="1204" y="198"/>
                      <a:pt x="1308" y="239"/>
                    </a:cubicBezTo>
                    <a:cubicBezTo>
                      <a:pt x="1370" y="270"/>
                      <a:pt x="1432" y="290"/>
                      <a:pt x="1495" y="332"/>
                    </a:cubicBezTo>
                    <a:lnTo>
                      <a:pt x="1505" y="332"/>
                    </a:lnTo>
                    <a:cubicBezTo>
                      <a:pt x="1474" y="311"/>
                      <a:pt x="1432" y="281"/>
                      <a:pt x="1402" y="260"/>
                    </a:cubicBezTo>
                    <a:cubicBezTo>
                      <a:pt x="1339" y="218"/>
                      <a:pt x="1287" y="187"/>
                      <a:pt x="1236" y="156"/>
                    </a:cubicBezTo>
                    <a:cubicBezTo>
                      <a:pt x="1174" y="125"/>
                      <a:pt x="1111" y="94"/>
                      <a:pt x="1049" y="73"/>
                    </a:cubicBezTo>
                    <a:cubicBezTo>
                      <a:pt x="987" y="52"/>
                      <a:pt x="914" y="32"/>
                      <a:pt x="842" y="11"/>
                    </a:cubicBezTo>
                    <a:cubicBezTo>
                      <a:pt x="779" y="0"/>
                      <a:pt x="706" y="0"/>
                      <a:pt x="644"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18"/>
              <p:cNvSpPr/>
              <p:nvPr/>
            </p:nvSpPr>
            <p:spPr>
              <a:xfrm>
                <a:off x="7979773" y="2853404"/>
                <a:ext cx="50521" cy="32764"/>
              </a:xfrm>
              <a:custGeom>
                <a:rect b="b" l="l" r="r" t="t"/>
                <a:pathLst>
                  <a:path extrusionOk="0" h="727" w="1121">
                    <a:moveTo>
                      <a:pt x="1027" y="1"/>
                    </a:moveTo>
                    <a:cubicBezTo>
                      <a:pt x="1006" y="1"/>
                      <a:pt x="976" y="32"/>
                      <a:pt x="976" y="63"/>
                    </a:cubicBezTo>
                    <a:cubicBezTo>
                      <a:pt x="976" y="115"/>
                      <a:pt x="986" y="156"/>
                      <a:pt x="976" y="208"/>
                    </a:cubicBezTo>
                    <a:cubicBezTo>
                      <a:pt x="965" y="250"/>
                      <a:pt x="955" y="301"/>
                      <a:pt x="944" y="333"/>
                    </a:cubicBezTo>
                    <a:cubicBezTo>
                      <a:pt x="923" y="374"/>
                      <a:pt x="913" y="405"/>
                      <a:pt x="893" y="437"/>
                    </a:cubicBezTo>
                    <a:cubicBezTo>
                      <a:pt x="872" y="457"/>
                      <a:pt x="840" y="478"/>
                      <a:pt x="820" y="499"/>
                    </a:cubicBezTo>
                    <a:cubicBezTo>
                      <a:pt x="789" y="529"/>
                      <a:pt x="748" y="550"/>
                      <a:pt x="716" y="561"/>
                    </a:cubicBezTo>
                    <a:cubicBezTo>
                      <a:pt x="675" y="582"/>
                      <a:pt x="633" y="592"/>
                      <a:pt x="592" y="603"/>
                    </a:cubicBezTo>
                    <a:cubicBezTo>
                      <a:pt x="540" y="603"/>
                      <a:pt x="499" y="603"/>
                      <a:pt x="446" y="592"/>
                    </a:cubicBezTo>
                    <a:cubicBezTo>
                      <a:pt x="405" y="592"/>
                      <a:pt x="363" y="582"/>
                      <a:pt x="333" y="561"/>
                    </a:cubicBezTo>
                    <a:cubicBezTo>
                      <a:pt x="301" y="550"/>
                      <a:pt x="270" y="529"/>
                      <a:pt x="250" y="520"/>
                    </a:cubicBezTo>
                    <a:cubicBezTo>
                      <a:pt x="218" y="499"/>
                      <a:pt x="197" y="467"/>
                      <a:pt x="177" y="446"/>
                    </a:cubicBezTo>
                    <a:cubicBezTo>
                      <a:pt x="156" y="416"/>
                      <a:pt x="135" y="384"/>
                      <a:pt x="114" y="343"/>
                    </a:cubicBezTo>
                    <a:cubicBezTo>
                      <a:pt x="94" y="301"/>
                      <a:pt x="84" y="250"/>
                      <a:pt x="84" y="208"/>
                    </a:cubicBezTo>
                    <a:cubicBezTo>
                      <a:pt x="73" y="188"/>
                      <a:pt x="73" y="156"/>
                      <a:pt x="73" y="135"/>
                    </a:cubicBezTo>
                    <a:cubicBezTo>
                      <a:pt x="73" y="115"/>
                      <a:pt x="52" y="94"/>
                      <a:pt x="42" y="94"/>
                    </a:cubicBezTo>
                    <a:cubicBezTo>
                      <a:pt x="21" y="94"/>
                      <a:pt x="1" y="115"/>
                      <a:pt x="1" y="135"/>
                    </a:cubicBezTo>
                    <a:cubicBezTo>
                      <a:pt x="1" y="218"/>
                      <a:pt x="21" y="312"/>
                      <a:pt x="52" y="395"/>
                    </a:cubicBezTo>
                    <a:cubicBezTo>
                      <a:pt x="84" y="467"/>
                      <a:pt x="125" y="529"/>
                      <a:pt x="187" y="582"/>
                    </a:cubicBezTo>
                    <a:cubicBezTo>
                      <a:pt x="239" y="623"/>
                      <a:pt x="301" y="665"/>
                      <a:pt x="363" y="695"/>
                    </a:cubicBezTo>
                    <a:cubicBezTo>
                      <a:pt x="436" y="716"/>
                      <a:pt x="519" y="727"/>
                      <a:pt x="592" y="727"/>
                    </a:cubicBezTo>
                    <a:cubicBezTo>
                      <a:pt x="748" y="716"/>
                      <a:pt x="893" y="654"/>
                      <a:pt x="996" y="540"/>
                    </a:cubicBezTo>
                    <a:cubicBezTo>
                      <a:pt x="1048" y="478"/>
                      <a:pt x="1079" y="405"/>
                      <a:pt x="1100" y="322"/>
                    </a:cubicBezTo>
                    <a:cubicBezTo>
                      <a:pt x="1121" y="239"/>
                      <a:pt x="1110" y="135"/>
                      <a:pt x="1089" y="42"/>
                    </a:cubicBezTo>
                    <a:cubicBezTo>
                      <a:pt x="1079" y="22"/>
                      <a:pt x="1059" y="1"/>
                      <a:pt x="1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18"/>
              <p:cNvSpPr/>
              <p:nvPr/>
            </p:nvSpPr>
            <p:spPr>
              <a:xfrm>
                <a:off x="7926954" y="2809012"/>
                <a:ext cx="36955" cy="29474"/>
              </a:xfrm>
              <a:custGeom>
                <a:rect b="b" l="l" r="r" t="t"/>
                <a:pathLst>
                  <a:path extrusionOk="0" h="654" w="820">
                    <a:moveTo>
                      <a:pt x="208" y="0"/>
                    </a:moveTo>
                    <a:cubicBezTo>
                      <a:pt x="198" y="0"/>
                      <a:pt x="177" y="11"/>
                      <a:pt x="166" y="11"/>
                    </a:cubicBezTo>
                    <a:cubicBezTo>
                      <a:pt x="145" y="11"/>
                      <a:pt x="125" y="21"/>
                      <a:pt x="115" y="32"/>
                    </a:cubicBezTo>
                    <a:cubicBezTo>
                      <a:pt x="94" y="42"/>
                      <a:pt x="73" y="52"/>
                      <a:pt x="62" y="73"/>
                    </a:cubicBezTo>
                    <a:cubicBezTo>
                      <a:pt x="32" y="94"/>
                      <a:pt x="11" y="124"/>
                      <a:pt x="11" y="156"/>
                    </a:cubicBezTo>
                    <a:cubicBezTo>
                      <a:pt x="0" y="218"/>
                      <a:pt x="21" y="270"/>
                      <a:pt x="73" y="332"/>
                    </a:cubicBezTo>
                    <a:cubicBezTo>
                      <a:pt x="104" y="363"/>
                      <a:pt x="145" y="384"/>
                      <a:pt x="177" y="405"/>
                    </a:cubicBezTo>
                    <a:cubicBezTo>
                      <a:pt x="218" y="436"/>
                      <a:pt x="260" y="467"/>
                      <a:pt x="311" y="488"/>
                    </a:cubicBezTo>
                    <a:cubicBezTo>
                      <a:pt x="394" y="529"/>
                      <a:pt x="477" y="571"/>
                      <a:pt x="581" y="602"/>
                    </a:cubicBezTo>
                    <a:cubicBezTo>
                      <a:pt x="613" y="622"/>
                      <a:pt x="654" y="633"/>
                      <a:pt x="696" y="643"/>
                    </a:cubicBezTo>
                    <a:cubicBezTo>
                      <a:pt x="716" y="643"/>
                      <a:pt x="747" y="654"/>
                      <a:pt x="778" y="654"/>
                    </a:cubicBezTo>
                    <a:cubicBezTo>
                      <a:pt x="799" y="654"/>
                      <a:pt x="809" y="633"/>
                      <a:pt x="809" y="612"/>
                    </a:cubicBezTo>
                    <a:cubicBezTo>
                      <a:pt x="820" y="602"/>
                      <a:pt x="820" y="592"/>
                      <a:pt x="809" y="581"/>
                    </a:cubicBezTo>
                    <a:lnTo>
                      <a:pt x="778" y="529"/>
                    </a:lnTo>
                    <a:cubicBezTo>
                      <a:pt x="737" y="467"/>
                      <a:pt x="696" y="415"/>
                      <a:pt x="654" y="353"/>
                    </a:cubicBezTo>
                    <a:cubicBezTo>
                      <a:pt x="592" y="270"/>
                      <a:pt x="509" y="166"/>
                      <a:pt x="405" y="83"/>
                    </a:cubicBezTo>
                    <a:cubicBezTo>
                      <a:pt x="364" y="52"/>
                      <a:pt x="322" y="32"/>
                      <a:pt x="281" y="21"/>
                    </a:cubicBezTo>
                    <a:cubicBezTo>
                      <a:pt x="260" y="11"/>
                      <a:pt x="239" y="0"/>
                      <a:pt x="2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18"/>
              <p:cNvSpPr/>
              <p:nvPr/>
            </p:nvSpPr>
            <p:spPr>
              <a:xfrm>
                <a:off x="8052243" y="2787154"/>
                <a:ext cx="25283" cy="33080"/>
              </a:xfrm>
              <a:custGeom>
                <a:rect b="b" l="l" r="r" t="t"/>
                <a:pathLst>
                  <a:path extrusionOk="0" h="734" w="561">
                    <a:moveTo>
                      <a:pt x="379" y="0"/>
                    </a:moveTo>
                    <a:cubicBezTo>
                      <a:pt x="371" y="0"/>
                      <a:pt x="363" y="3"/>
                      <a:pt x="353" y="8"/>
                    </a:cubicBezTo>
                    <a:cubicBezTo>
                      <a:pt x="343" y="8"/>
                      <a:pt x="322" y="8"/>
                      <a:pt x="311" y="19"/>
                    </a:cubicBezTo>
                    <a:cubicBezTo>
                      <a:pt x="291" y="19"/>
                      <a:pt x="270" y="39"/>
                      <a:pt x="260" y="49"/>
                    </a:cubicBezTo>
                    <a:cubicBezTo>
                      <a:pt x="228" y="70"/>
                      <a:pt x="198" y="102"/>
                      <a:pt x="177" y="143"/>
                    </a:cubicBezTo>
                    <a:cubicBezTo>
                      <a:pt x="125" y="236"/>
                      <a:pt x="83" y="351"/>
                      <a:pt x="62" y="444"/>
                    </a:cubicBezTo>
                    <a:cubicBezTo>
                      <a:pt x="42" y="506"/>
                      <a:pt x="32" y="568"/>
                      <a:pt x="21" y="630"/>
                    </a:cubicBezTo>
                    <a:lnTo>
                      <a:pt x="0" y="683"/>
                    </a:lnTo>
                    <a:cubicBezTo>
                      <a:pt x="0" y="692"/>
                      <a:pt x="0" y="703"/>
                      <a:pt x="11" y="713"/>
                    </a:cubicBezTo>
                    <a:cubicBezTo>
                      <a:pt x="21" y="724"/>
                      <a:pt x="32" y="734"/>
                      <a:pt x="52" y="734"/>
                    </a:cubicBezTo>
                    <a:cubicBezTo>
                      <a:pt x="73" y="724"/>
                      <a:pt x="104" y="703"/>
                      <a:pt x="115" y="692"/>
                    </a:cubicBezTo>
                    <a:cubicBezTo>
                      <a:pt x="145" y="672"/>
                      <a:pt x="177" y="651"/>
                      <a:pt x="198" y="630"/>
                    </a:cubicBezTo>
                    <a:cubicBezTo>
                      <a:pt x="270" y="568"/>
                      <a:pt x="332" y="506"/>
                      <a:pt x="384" y="444"/>
                    </a:cubicBezTo>
                    <a:cubicBezTo>
                      <a:pt x="415" y="413"/>
                      <a:pt x="447" y="371"/>
                      <a:pt x="467" y="340"/>
                    </a:cubicBezTo>
                    <a:lnTo>
                      <a:pt x="530" y="247"/>
                    </a:lnTo>
                    <a:cubicBezTo>
                      <a:pt x="560" y="174"/>
                      <a:pt x="560" y="122"/>
                      <a:pt x="530" y="81"/>
                    </a:cubicBezTo>
                    <a:cubicBezTo>
                      <a:pt x="519" y="49"/>
                      <a:pt x="488" y="29"/>
                      <a:pt x="456" y="19"/>
                    </a:cubicBezTo>
                    <a:cubicBezTo>
                      <a:pt x="436" y="19"/>
                      <a:pt x="426" y="8"/>
                      <a:pt x="405" y="8"/>
                    </a:cubicBezTo>
                    <a:cubicBezTo>
                      <a:pt x="395" y="3"/>
                      <a:pt x="387" y="0"/>
                      <a:pt x="37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8"/>
              <p:cNvSpPr/>
              <p:nvPr/>
            </p:nvSpPr>
            <p:spPr>
              <a:xfrm>
                <a:off x="7832491" y="2750108"/>
                <a:ext cx="33260" cy="52414"/>
              </a:xfrm>
              <a:custGeom>
                <a:rect b="b" l="l" r="r" t="t"/>
                <a:pathLst>
                  <a:path extrusionOk="0" h="1163" w="738">
                    <a:moveTo>
                      <a:pt x="364" y="0"/>
                    </a:moveTo>
                    <a:cubicBezTo>
                      <a:pt x="157" y="11"/>
                      <a:pt x="1" y="270"/>
                      <a:pt x="1" y="592"/>
                    </a:cubicBezTo>
                    <a:cubicBezTo>
                      <a:pt x="11" y="906"/>
                      <a:pt x="171" y="1162"/>
                      <a:pt x="362" y="1162"/>
                    </a:cubicBezTo>
                    <a:cubicBezTo>
                      <a:pt x="366" y="1162"/>
                      <a:pt x="370" y="1162"/>
                      <a:pt x="374" y="1162"/>
                    </a:cubicBezTo>
                    <a:cubicBezTo>
                      <a:pt x="572" y="1162"/>
                      <a:pt x="738" y="903"/>
                      <a:pt x="727" y="581"/>
                    </a:cubicBezTo>
                    <a:cubicBezTo>
                      <a:pt x="727" y="260"/>
                      <a:pt x="561" y="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8"/>
              <p:cNvSpPr/>
              <p:nvPr/>
            </p:nvSpPr>
            <p:spPr>
              <a:xfrm>
                <a:off x="8004561" y="2733117"/>
                <a:ext cx="35558" cy="50746"/>
              </a:xfrm>
              <a:custGeom>
                <a:rect b="b" l="l" r="r" t="t"/>
                <a:pathLst>
                  <a:path extrusionOk="0" h="1126" w="789">
                    <a:moveTo>
                      <a:pt x="347" y="1"/>
                    </a:moveTo>
                    <a:cubicBezTo>
                      <a:pt x="335" y="1"/>
                      <a:pt x="323" y="2"/>
                      <a:pt x="311" y="4"/>
                    </a:cubicBezTo>
                    <a:cubicBezTo>
                      <a:pt x="125" y="35"/>
                      <a:pt x="0" y="305"/>
                      <a:pt x="42" y="616"/>
                    </a:cubicBezTo>
                    <a:cubicBezTo>
                      <a:pt x="92" y="904"/>
                      <a:pt x="265" y="1125"/>
                      <a:pt x="452" y="1125"/>
                    </a:cubicBezTo>
                    <a:cubicBezTo>
                      <a:pt x="461" y="1125"/>
                      <a:pt x="469" y="1125"/>
                      <a:pt x="477" y="1124"/>
                    </a:cubicBezTo>
                    <a:cubicBezTo>
                      <a:pt x="664" y="1093"/>
                      <a:pt x="788" y="823"/>
                      <a:pt x="747" y="512"/>
                    </a:cubicBezTo>
                    <a:cubicBezTo>
                      <a:pt x="708" y="220"/>
                      <a:pt x="532" y="1"/>
                      <a:pt x="3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18"/>
              <p:cNvSpPr/>
              <p:nvPr/>
            </p:nvSpPr>
            <p:spPr>
              <a:xfrm>
                <a:off x="7812886" y="2678585"/>
                <a:ext cx="57551" cy="28077"/>
              </a:xfrm>
              <a:custGeom>
                <a:rect b="b" l="l" r="r" t="t"/>
                <a:pathLst>
                  <a:path extrusionOk="0" h="623" w="1277">
                    <a:moveTo>
                      <a:pt x="924" y="0"/>
                    </a:moveTo>
                    <a:cubicBezTo>
                      <a:pt x="809" y="0"/>
                      <a:pt x="685" y="21"/>
                      <a:pt x="560" y="63"/>
                    </a:cubicBezTo>
                    <a:cubicBezTo>
                      <a:pt x="239" y="156"/>
                      <a:pt x="0" y="353"/>
                      <a:pt x="42" y="487"/>
                    </a:cubicBezTo>
                    <a:cubicBezTo>
                      <a:pt x="62" y="570"/>
                      <a:pt x="187" y="623"/>
                      <a:pt x="353" y="623"/>
                    </a:cubicBezTo>
                    <a:cubicBezTo>
                      <a:pt x="467" y="623"/>
                      <a:pt x="592" y="602"/>
                      <a:pt x="716" y="570"/>
                    </a:cubicBezTo>
                    <a:cubicBezTo>
                      <a:pt x="1048" y="467"/>
                      <a:pt x="1276" y="280"/>
                      <a:pt x="1235" y="135"/>
                    </a:cubicBezTo>
                    <a:cubicBezTo>
                      <a:pt x="1214" y="52"/>
                      <a:pt x="1090" y="0"/>
                      <a:pt x="92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18"/>
              <p:cNvSpPr/>
              <p:nvPr/>
            </p:nvSpPr>
            <p:spPr>
              <a:xfrm>
                <a:off x="7990049" y="2665020"/>
                <a:ext cx="54757" cy="23886"/>
              </a:xfrm>
              <a:custGeom>
                <a:rect b="b" l="l" r="r" t="t"/>
                <a:pathLst>
                  <a:path extrusionOk="0" h="530" w="1215">
                    <a:moveTo>
                      <a:pt x="447" y="0"/>
                    </a:moveTo>
                    <a:cubicBezTo>
                      <a:pt x="198" y="0"/>
                      <a:pt x="11" y="73"/>
                      <a:pt x="1" y="187"/>
                    </a:cubicBezTo>
                    <a:cubicBezTo>
                      <a:pt x="1" y="218"/>
                      <a:pt x="11" y="249"/>
                      <a:pt x="32" y="291"/>
                    </a:cubicBezTo>
                    <a:cubicBezTo>
                      <a:pt x="115" y="394"/>
                      <a:pt x="322" y="488"/>
                      <a:pt x="561" y="519"/>
                    </a:cubicBezTo>
                    <a:cubicBezTo>
                      <a:pt x="633" y="530"/>
                      <a:pt x="695" y="530"/>
                      <a:pt x="748" y="530"/>
                    </a:cubicBezTo>
                    <a:cubicBezTo>
                      <a:pt x="1007" y="530"/>
                      <a:pt x="1183" y="457"/>
                      <a:pt x="1193" y="353"/>
                    </a:cubicBezTo>
                    <a:cubicBezTo>
                      <a:pt x="1214" y="208"/>
                      <a:pt x="965" y="62"/>
                      <a:pt x="633" y="11"/>
                    </a:cubicBezTo>
                    <a:cubicBezTo>
                      <a:pt x="571" y="0"/>
                      <a:pt x="509" y="0"/>
                      <a:pt x="44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8"/>
              <p:cNvSpPr/>
              <p:nvPr/>
            </p:nvSpPr>
            <p:spPr>
              <a:xfrm>
                <a:off x="6333708" y="2716442"/>
                <a:ext cx="920549" cy="507280"/>
              </a:xfrm>
              <a:custGeom>
                <a:rect b="b" l="l" r="r" t="t"/>
                <a:pathLst>
                  <a:path extrusionOk="0" h="11256" w="20426">
                    <a:moveTo>
                      <a:pt x="10581" y="0"/>
                    </a:moveTo>
                    <a:cubicBezTo>
                      <a:pt x="9887" y="0"/>
                      <a:pt x="9171" y="32"/>
                      <a:pt x="8455" y="83"/>
                    </a:cubicBezTo>
                    <a:cubicBezTo>
                      <a:pt x="6868" y="198"/>
                      <a:pt x="5364" y="457"/>
                      <a:pt x="3995" y="841"/>
                    </a:cubicBezTo>
                    <a:cubicBezTo>
                      <a:pt x="3611" y="945"/>
                      <a:pt x="3248" y="1058"/>
                      <a:pt x="2895" y="1183"/>
                    </a:cubicBezTo>
                    <a:cubicBezTo>
                      <a:pt x="2864" y="1193"/>
                      <a:pt x="2833" y="1203"/>
                      <a:pt x="2812" y="1245"/>
                    </a:cubicBezTo>
                    <a:cubicBezTo>
                      <a:pt x="2801" y="1256"/>
                      <a:pt x="2792" y="1266"/>
                      <a:pt x="2792" y="1286"/>
                    </a:cubicBezTo>
                    <a:lnTo>
                      <a:pt x="2760" y="1318"/>
                    </a:lnTo>
                    <a:cubicBezTo>
                      <a:pt x="1889" y="2563"/>
                      <a:pt x="1204" y="4046"/>
                      <a:pt x="717" y="5726"/>
                    </a:cubicBezTo>
                    <a:cubicBezTo>
                      <a:pt x="364" y="6961"/>
                      <a:pt x="115" y="8289"/>
                      <a:pt x="1" y="9689"/>
                    </a:cubicBezTo>
                    <a:cubicBezTo>
                      <a:pt x="1" y="9751"/>
                      <a:pt x="53" y="9803"/>
                      <a:pt x="104" y="9824"/>
                    </a:cubicBezTo>
                    <a:cubicBezTo>
                      <a:pt x="95" y="9886"/>
                      <a:pt x="136" y="9938"/>
                      <a:pt x="198" y="9969"/>
                    </a:cubicBezTo>
                    <a:cubicBezTo>
                      <a:pt x="1111" y="10301"/>
                      <a:pt x="2107" y="10560"/>
                      <a:pt x="3248" y="10778"/>
                    </a:cubicBezTo>
                    <a:cubicBezTo>
                      <a:pt x="4264" y="10965"/>
                      <a:pt x="5343" y="11089"/>
                      <a:pt x="6547" y="11172"/>
                    </a:cubicBezTo>
                    <a:cubicBezTo>
                      <a:pt x="7459" y="11235"/>
                      <a:pt x="8393" y="11255"/>
                      <a:pt x="9399" y="11255"/>
                    </a:cubicBezTo>
                    <a:cubicBezTo>
                      <a:pt x="10551" y="11255"/>
                      <a:pt x="11795" y="11224"/>
                      <a:pt x="13206" y="11141"/>
                    </a:cubicBezTo>
                    <a:cubicBezTo>
                      <a:pt x="13631" y="11110"/>
                      <a:pt x="14046" y="11079"/>
                      <a:pt x="14461" y="11058"/>
                    </a:cubicBezTo>
                    <a:lnTo>
                      <a:pt x="14751" y="11037"/>
                    </a:lnTo>
                    <a:lnTo>
                      <a:pt x="15125" y="11006"/>
                    </a:lnTo>
                    <a:lnTo>
                      <a:pt x="15177" y="11006"/>
                    </a:lnTo>
                    <a:cubicBezTo>
                      <a:pt x="15530" y="10975"/>
                      <a:pt x="15934" y="10954"/>
                      <a:pt x="16339" y="10913"/>
                    </a:cubicBezTo>
                    <a:cubicBezTo>
                      <a:pt x="17303" y="10830"/>
                      <a:pt x="18434" y="10684"/>
                      <a:pt x="19502" y="10260"/>
                    </a:cubicBezTo>
                    <a:cubicBezTo>
                      <a:pt x="19762" y="10166"/>
                      <a:pt x="20000" y="10052"/>
                      <a:pt x="20228" y="9917"/>
                    </a:cubicBezTo>
                    <a:cubicBezTo>
                      <a:pt x="20311" y="9875"/>
                      <a:pt x="20332" y="9792"/>
                      <a:pt x="20301" y="9720"/>
                    </a:cubicBezTo>
                    <a:cubicBezTo>
                      <a:pt x="20353" y="9709"/>
                      <a:pt x="20426" y="9647"/>
                      <a:pt x="20415" y="9575"/>
                    </a:cubicBezTo>
                    <a:cubicBezTo>
                      <a:pt x="20301" y="8185"/>
                      <a:pt x="20062" y="6846"/>
                      <a:pt x="19700" y="5612"/>
                    </a:cubicBezTo>
                    <a:cubicBezTo>
                      <a:pt x="19212" y="3932"/>
                      <a:pt x="18527" y="2448"/>
                      <a:pt x="17656" y="1203"/>
                    </a:cubicBezTo>
                    <a:cubicBezTo>
                      <a:pt x="17635" y="1173"/>
                      <a:pt x="17604" y="1152"/>
                      <a:pt x="17573" y="1141"/>
                    </a:cubicBezTo>
                    <a:cubicBezTo>
                      <a:pt x="17563" y="1100"/>
                      <a:pt x="17531" y="1058"/>
                      <a:pt x="17490" y="1048"/>
                    </a:cubicBezTo>
                    <a:cubicBezTo>
                      <a:pt x="16847" y="820"/>
                      <a:pt x="16173" y="633"/>
                      <a:pt x="15436" y="477"/>
                    </a:cubicBezTo>
                    <a:cubicBezTo>
                      <a:pt x="14721" y="332"/>
                      <a:pt x="13963" y="208"/>
                      <a:pt x="13175" y="135"/>
                    </a:cubicBezTo>
                    <a:cubicBezTo>
                      <a:pt x="12324" y="42"/>
                      <a:pt x="11453" y="0"/>
                      <a:pt x="1058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18"/>
              <p:cNvSpPr/>
              <p:nvPr/>
            </p:nvSpPr>
            <p:spPr>
              <a:xfrm>
                <a:off x="6402888" y="2715992"/>
                <a:ext cx="781696" cy="236965"/>
              </a:xfrm>
              <a:custGeom>
                <a:rect b="b" l="l" r="r" t="t"/>
                <a:pathLst>
                  <a:path extrusionOk="0" h="5258" w="17345">
                    <a:moveTo>
                      <a:pt x="9046" y="0"/>
                    </a:moveTo>
                    <a:cubicBezTo>
                      <a:pt x="8362" y="0"/>
                      <a:pt x="7646" y="31"/>
                      <a:pt x="6920" y="83"/>
                    </a:cubicBezTo>
                    <a:cubicBezTo>
                      <a:pt x="5333" y="208"/>
                      <a:pt x="3829" y="467"/>
                      <a:pt x="2460" y="840"/>
                    </a:cubicBezTo>
                    <a:cubicBezTo>
                      <a:pt x="2076" y="955"/>
                      <a:pt x="1702" y="1068"/>
                      <a:pt x="1360" y="1183"/>
                    </a:cubicBezTo>
                    <a:cubicBezTo>
                      <a:pt x="1329" y="1203"/>
                      <a:pt x="1298" y="1213"/>
                      <a:pt x="1277" y="1255"/>
                    </a:cubicBezTo>
                    <a:cubicBezTo>
                      <a:pt x="1266" y="1266"/>
                      <a:pt x="1257" y="1276"/>
                      <a:pt x="1257" y="1296"/>
                    </a:cubicBezTo>
                    <a:lnTo>
                      <a:pt x="1225" y="1328"/>
                    </a:lnTo>
                    <a:cubicBezTo>
                      <a:pt x="769" y="1981"/>
                      <a:pt x="354" y="2707"/>
                      <a:pt x="1" y="3486"/>
                    </a:cubicBezTo>
                    <a:cubicBezTo>
                      <a:pt x="125" y="3558"/>
                      <a:pt x="240" y="3631"/>
                      <a:pt x="364" y="3693"/>
                    </a:cubicBezTo>
                    <a:cubicBezTo>
                      <a:pt x="821" y="3942"/>
                      <a:pt x="1298" y="4149"/>
                      <a:pt x="1785" y="4325"/>
                    </a:cubicBezTo>
                    <a:cubicBezTo>
                      <a:pt x="2283" y="4502"/>
                      <a:pt x="2781" y="4647"/>
                      <a:pt x="3290" y="4761"/>
                    </a:cubicBezTo>
                    <a:cubicBezTo>
                      <a:pt x="3352" y="4782"/>
                      <a:pt x="3424" y="4793"/>
                      <a:pt x="3486" y="4813"/>
                    </a:cubicBezTo>
                    <a:cubicBezTo>
                      <a:pt x="4482" y="5021"/>
                      <a:pt x="5499" y="5155"/>
                      <a:pt x="6515" y="5207"/>
                    </a:cubicBezTo>
                    <a:cubicBezTo>
                      <a:pt x="7058" y="5242"/>
                      <a:pt x="7597" y="5257"/>
                      <a:pt x="8137" y="5257"/>
                    </a:cubicBezTo>
                    <a:cubicBezTo>
                      <a:pt x="8578" y="5257"/>
                      <a:pt x="9018" y="5247"/>
                      <a:pt x="9461" y="5228"/>
                    </a:cubicBezTo>
                    <a:cubicBezTo>
                      <a:pt x="10395" y="5197"/>
                      <a:pt x="11318" y="5114"/>
                      <a:pt x="12241" y="4979"/>
                    </a:cubicBezTo>
                    <a:cubicBezTo>
                      <a:pt x="13195" y="4834"/>
                      <a:pt x="14140" y="4627"/>
                      <a:pt x="15053" y="4346"/>
                    </a:cubicBezTo>
                    <a:cubicBezTo>
                      <a:pt x="15551" y="4191"/>
                      <a:pt x="16028" y="4004"/>
                      <a:pt x="16505" y="3797"/>
                    </a:cubicBezTo>
                    <a:cubicBezTo>
                      <a:pt x="16733" y="3693"/>
                      <a:pt x="16961" y="3578"/>
                      <a:pt x="17190" y="3465"/>
                    </a:cubicBezTo>
                    <a:cubicBezTo>
                      <a:pt x="17241" y="3433"/>
                      <a:pt x="17293" y="3403"/>
                      <a:pt x="17345" y="3382"/>
                    </a:cubicBezTo>
                    <a:cubicBezTo>
                      <a:pt x="16992" y="2593"/>
                      <a:pt x="16577" y="1877"/>
                      <a:pt x="16121" y="1213"/>
                    </a:cubicBezTo>
                    <a:cubicBezTo>
                      <a:pt x="16100" y="1183"/>
                      <a:pt x="16079" y="1162"/>
                      <a:pt x="16048" y="1151"/>
                    </a:cubicBezTo>
                    <a:cubicBezTo>
                      <a:pt x="16038" y="1110"/>
                      <a:pt x="15996" y="1068"/>
                      <a:pt x="15955" y="1058"/>
                    </a:cubicBezTo>
                    <a:cubicBezTo>
                      <a:pt x="15312" y="830"/>
                      <a:pt x="14648" y="643"/>
                      <a:pt x="13901" y="487"/>
                    </a:cubicBezTo>
                    <a:cubicBezTo>
                      <a:pt x="13186" y="332"/>
                      <a:pt x="12428" y="218"/>
                      <a:pt x="11640" y="135"/>
                    </a:cubicBezTo>
                    <a:cubicBezTo>
                      <a:pt x="10779" y="52"/>
                      <a:pt x="9908" y="0"/>
                      <a:pt x="9046"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18"/>
              <p:cNvSpPr/>
              <p:nvPr/>
            </p:nvSpPr>
            <p:spPr>
              <a:xfrm>
                <a:off x="6241139" y="2791210"/>
                <a:ext cx="207626" cy="320205"/>
              </a:xfrm>
              <a:custGeom>
                <a:rect b="b" l="l" r="r" t="t"/>
                <a:pathLst>
                  <a:path extrusionOk="0" h="7105" w="4607">
                    <a:moveTo>
                      <a:pt x="4109" y="1"/>
                    </a:moveTo>
                    <a:cubicBezTo>
                      <a:pt x="3953" y="1"/>
                      <a:pt x="3808" y="84"/>
                      <a:pt x="3725" y="229"/>
                    </a:cubicBezTo>
                    <a:cubicBezTo>
                      <a:pt x="2553" y="2252"/>
                      <a:pt x="1381" y="4275"/>
                      <a:pt x="219" y="6298"/>
                    </a:cubicBezTo>
                    <a:lnTo>
                      <a:pt x="208" y="6308"/>
                    </a:lnTo>
                    <a:cubicBezTo>
                      <a:pt x="178" y="6360"/>
                      <a:pt x="146" y="6422"/>
                      <a:pt x="115" y="6474"/>
                    </a:cubicBezTo>
                    <a:cubicBezTo>
                      <a:pt x="1" y="6681"/>
                      <a:pt x="95" y="6951"/>
                      <a:pt x="291" y="7055"/>
                    </a:cubicBezTo>
                    <a:cubicBezTo>
                      <a:pt x="356" y="7089"/>
                      <a:pt x="424" y="7104"/>
                      <a:pt x="490" y="7104"/>
                    </a:cubicBezTo>
                    <a:cubicBezTo>
                      <a:pt x="646" y="7104"/>
                      <a:pt x="792" y="7017"/>
                      <a:pt x="872" y="6879"/>
                    </a:cubicBezTo>
                    <a:cubicBezTo>
                      <a:pt x="2076" y="4793"/>
                      <a:pt x="3279" y="2709"/>
                      <a:pt x="4482" y="634"/>
                    </a:cubicBezTo>
                    <a:cubicBezTo>
                      <a:pt x="4607" y="427"/>
                      <a:pt x="4503" y="157"/>
                      <a:pt x="4306" y="53"/>
                    </a:cubicBezTo>
                    <a:cubicBezTo>
                      <a:pt x="4244" y="12"/>
                      <a:pt x="4171" y="1"/>
                      <a:pt x="410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18"/>
              <p:cNvSpPr/>
              <p:nvPr/>
            </p:nvSpPr>
            <p:spPr>
              <a:xfrm>
                <a:off x="7142950" y="2783278"/>
                <a:ext cx="207626" cy="320160"/>
              </a:xfrm>
              <a:custGeom>
                <a:rect b="b" l="l" r="r" t="t"/>
                <a:pathLst>
                  <a:path extrusionOk="0" h="7104" w="4607">
                    <a:moveTo>
                      <a:pt x="499" y="1"/>
                    </a:moveTo>
                    <a:cubicBezTo>
                      <a:pt x="437" y="1"/>
                      <a:pt x="364" y="11"/>
                      <a:pt x="301" y="42"/>
                    </a:cubicBezTo>
                    <a:cubicBezTo>
                      <a:pt x="105" y="156"/>
                      <a:pt x="1" y="426"/>
                      <a:pt x="125" y="623"/>
                    </a:cubicBezTo>
                    <a:cubicBezTo>
                      <a:pt x="1329" y="2708"/>
                      <a:pt x="2532" y="4793"/>
                      <a:pt x="3735" y="6868"/>
                    </a:cubicBezTo>
                    <a:cubicBezTo>
                      <a:pt x="3815" y="7014"/>
                      <a:pt x="3963" y="7104"/>
                      <a:pt x="4120" y="7104"/>
                    </a:cubicBezTo>
                    <a:cubicBezTo>
                      <a:pt x="4185" y="7104"/>
                      <a:pt x="4252" y="7088"/>
                      <a:pt x="4316" y="7055"/>
                    </a:cubicBezTo>
                    <a:cubicBezTo>
                      <a:pt x="4513" y="6951"/>
                      <a:pt x="4607" y="6681"/>
                      <a:pt x="4492" y="6474"/>
                    </a:cubicBezTo>
                    <a:cubicBezTo>
                      <a:pt x="4461" y="6421"/>
                      <a:pt x="4430" y="6359"/>
                      <a:pt x="4399" y="6308"/>
                    </a:cubicBezTo>
                    <a:cubicBezTo>
                      <a:pt x="4399" y="6308"/>
                      <a:pt x="4399" y="6297"/>
                      <a:pt x="4388" y="6297"/>
                    </a:cubicBezTo>
                    <a:cubicBezTo>
                      <a:pt x="3227" y="4275"/>
                      <a:pt x="2055" y="2251"/>
                      <a:pt x="882" y="229"/>
                    </a:cubicBezTo>
                    <a:cubicBezTo>
                      <a:pt x="799" y="84"/>
                      <a:pt x="654" y="1"/>
                      <a:pt x="49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18"/>
              <p:cNvSpPr/>
              <p:nvPr/>
            </p:nvSpPr>
            <p:spPr>
              <a:xfrm>
                <a:off x="5729256" y="1680961"/>
                <a:ext cx="724190" cy="674615"/>
              </a:xfrm>
              <a:custGeom>
                <a:rect b="b" l="l" r="r" t="t"/>
                <a:pathLst>
                  <a:path extrusionOk="0" h="14969" w="16069">
                    <a:moveTo>
                      <a:pt x="10550" y="0"/>
                    </a:moveTo>
                    <a:cubicBezTo>
                      <a:pt x="9772" y="0"/>
                      <a:pt x="8963" y="166"/>
                      <a:pt x="8123" y="498"/>
                    </a:cubicBezTo>
                    <a:cubicBezTo>
                      <a:pt x="7656" y="674"/>
                      <a:pt x="7179" y="923"/>
                      <a:pt x="6712" y="1203"/>
                    </a:cubicBezTo>
                    <a:cubicBezTo>
                      <a:pt x="6318" y="1442"/>
                      <a:pt x="5923" y="1711"/>
                      <a:pt x="5561" y="2002"/>
                    </a:cubicBezTo>
                    <a:cubicBezTo>
                      <a:pt x="5156" y="2324"/>
                      <a:pt x="4752" y="2707"/>
                      <a:pt x="4305" y="3154"/>
                    </a:cubicBezTo>
                    <a:cubicBezTo>
                      <a:pt x="3849" y="3620"/>
                      <a:pt x="3392" y="4139"/>
                      <a:pt x="2957" y="4689"/>
                    </a:cubicBezTo>
                    <a:cubicBezTo>
                      <a:pt x="2490" y="5280"/>
                      <a:pt x="2055" y="5892"/>
                      <a:pt x="1670" y="6504"/>
                    </a:cubicBezTo>
                    <a:cubicBezTo>
                      <a:pt x="1256" y="7168"/>
                      <a:pt x="934" y="7790"/>
                      <a:pt x="665" y="8423"/>
                    </a:cubicBezTo>
                    <a:cubicBezTo>
                      <a:pt x="374" y="9118"/>
                      <a:pt x="188" y="9751"/>
                      <a:pt x="94" y="10353"/>
                    </a:cubicBezTo>
                    <a:cubicBezTo>
                      <a:pt x="1" y="11016"/>
                      <a:pt x="22" y="11618"/>
                      <a:pt x="177" y="12167"/>
                    </a:cubicBezTo>
                    <a:cubicBezTo>
                      <a:pt x="250" y="12448"/>
                      <a:pt x="363" y="12718"/>
                      <a:pt x="509" y="12977"/>
                    </a:cubicBezTo>
                    <a:cubicBezTo>
                      <a:pt x="665" y="13225"/>
                      <a:pt x="851" y="13474"/>
                      <a:pt x="1090" y="13693"/>
                    </a:cubicBezTo>
                    <a:cubicBezTo>
                      <a:pt x="1318" y="13921"/>
                      <a:pt x="1587" y="14118"/>
                      <a:pt x="1909" y="14304"/>
                    </a:cubicBezTo>
                    <a:cubicBezTo>
                      <a:pt x="2241" y="14502"/>
                      <a:pt x="2604" y="14657"/>
                      <a:pt x="2998" y="14781"/>
                    </a:cubicBezTo>
                    <a:cubicBezTo>
                      <a:pt x="3351" y="14896"/>
                      <a:pt x="3714" y="14958"/>
                      <a:pt x="4056" y="14968"/>
                    </a:cubicBezTo>
                    <a:lnTo>
                      <a:pt x="4098" y="14968"/>
                    </a:lnTo>
                    <a:cubicBezTo>
                      <a:pt x="4388" y="14968"/>
                      <a:pt x="4679" y="14917"/>
                      <a:pt x="4959" y="14823"/>
                    </a:cubicBezTo>
                    <a:cubicBezTo>
                      <a:pt x="5467" y="14657"/>
                      <a:pt x="5944" y="14304"/>
                      <a:pt x="6380" y="13796"/>
                    </a:cubicBezTo>
                    <a:cubicBezTo>
                      <a:pt x="6567" y="13568"/>
                      <a:pt x="6753" y="13308"/>
                      <a:pt x="6940" y="13008"/>
                    </a:cubicBezTo>
                    <a:cubicBezTo>
                      <a:pt x="7106" y="12748"/>
                      <a:pt x="7262" y="12469"/>
                      <a:pt x="7438" y="12126"/>
                    </a:cubicBezTo>
                    <a:cubicBezTo>
                      <a:pt x="7625" y="11752"/>
                      <a:pt x="7801" y="11369"/>
                      <a:pt x="7977" y="10985"/>
                    </a:cubicBezTo>
                    <a:lnTo>
                      <a:pt x="7988" y="10964"/>
                    </a:lnTo>
                    <a:lnTo>
                      <a:pt x="7998" y="10943"/>
                    </a:lnTo>
                    <a:cubicBezTo>
                      <a:pt x="8113" y="10715"/>
                      <a:pt x="8216" y="10487"/>
                      <a:pt x="8320" y="10259"/>
                    </a:cubicBezTo>
                    <a:cubicBezTo>
                      <a:pt x="8569" y="9751"/>
                      <a:pt x="8839" y="9201"/>
                      <a:pt x="9191" y="8703"/>
                    </a:cubicBezTo>
                    <a:lnTo>
                      <a:pt x="9191" y="8703"/>
                    </a:lnTo>
                    <a:lnTo>
                      <a:pt x="9171" y="8714"/>
                    </a:lnTo>
                    <a:lnTo>
                      <a:pt x="9181" y="8703"/>
                    </a:lnTo>
                    <a:lnTo>
                      <a:pt x="9191" y="8693"/>
                    </a:lnTo>
                    <a:cubicBezTo>
                      <a:pt x="9523" y="8226"/>
                      <a:pt x="9897" y="7822"/>
                      <a:pt x="10291" y="7490"/>
                    </a:cubicBezTo>
                    <a:cubicBezTo>
                      <a:pt x="10664" y="7188"/>
                      <a:pt x="11079" y="6929"/>
                      <a:pt x="11525" y="6722"/>
                    </a:cubicBezTo>
                    <a:cubicBezTo>
                      <a:pt x="12013" y="6504"/>
                      <a:pt x="12562" y="6338"/>
                      <a:pt x="13143" y="6245"/>
                    </a:cubicBezTo>
                    <a:cubicBezTo>
                      <a:pt x="13507" y="6183"/>
                      <a:pt x="13901" y="6151"/>
                      <a:pt x="14305" y="6130"/>
                    </a:cubicBezTo>
                    <a:cubicBezTo>
                      <a:pt x="14326" y="6130"/>
                      <a:pt x="14357" y="6130"/>
                      <a:pt x="14378" y="6120"/>
                    </a:cubicBezTo>
                    <a:cubicBezTo>
                      <a:pt x="14502" y="6058"/>
                      <a:pt x="14606" y="6006"/>
                      <a:pt x="14699" y="5954"/>
                    </a:cubicBezTo>
                    <a:cubicBezTo>
                      <a:pt x="14803" y="5892"/>
                      <a:pt x="14897" y="5819"/>
                      <a:pt x="15010" y="5726"/>
                    </a:cubicBezTo>
                    <a:cubicBezTo>
                      <a:pt x="15187" y="5570"/>
                      <a:pt x="15342" y="5383"/>
                      <a:pt x="15508" y="5145"/>
                    </a:cubicBezTo>
                    <a:cubicBezTo>
                      <a:pt x="15633" y="4959"/>
                      <a:pt x="15747" y="4740"/>
                      <a:pt x="15840" y="4502"/>
                    </a:cubicBezTo>
                    <a:cubicBezTo>
                      <a:pt x="15934" y="4263"/>
                      <a:pt x="16006" y="4025"/>
                      <a:pt x="16048" y="3786"/>
                    </a:cubicBezTo>
                    <a:cubicBezTo>
                      <a:pt x="16068" y="3714"/>
                      <a:pt x="16017" y="3631"/>
                      <a:pt x="15944" y="3610"/>
                    </a:cubicBezTo>
                    <a:cubicBezTo>
                      <a:pt x="15363" y="2676"/>
                      <a:pt x="14710" y="1909"/>
                      <a:pt x="13994" y="1307"/>
                    </a:cubicBezTo>
                    <a:cubicBezTo>
                      <a:pt x="13579" y="965"/>
                      <a:pt x="13133" y="674"/>
                      <a:pt x="12677" y="467"/>
                    </a:cubicBezTo>
                    <a:cubicBezTo>
                      <a:pt x="12200" y="238"/>
                      <a:pt x="11691" y="93"/>
                      <a:pt x="11162" y="31"/>
                    </a:cubicBezTo>
                    <a:cubicBezTo>
                      <a:pt x="10955" y="10"/>
                      <a:pt x="10757" y="0"/>
                      <a:pt x="1055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18"/>
              <p:cNvSpPr/>
              <p:nvPr/>
            </p:nvSpPr>
            <p:spPr>
              <a:xfrm>
                <a:off x="5837734" y="1787997"/>
                <a:ext cx="610574" cy="567580"/>
              </a:xfrm>
              <a:custGeom>
                <a:rect b="b" l="l" r="r" t="t"/>
                <a:pathLst>
                  <a:path extrusionOk="0" h="12594" w="13548">
                    <a:moveTo>
                      <a:pt x="10114" y="0"/>
                    </a:moveTo>
                    <a:cubicBezTo>
                      <a:pt x="9906" y="21"/>
                      <a:pt x="9689" y="42"/>
                      <a:pt x="9481" y="83"/>
                    </a:cubicBezTo>
                    <a:cubicBezTo>
                      <a:pt x="9284" y="125"/>
                      <a:pt x="9076" y="177"/>
                      <a:pt x="8880" y="239"/>
                    </a:cubicBezTo>
                    <a:cubicBezTo>
                      <a:pt x="8672" y="301"/>
                      <a:pt x="8465" y="384"/>
                      <a:pt x="8267" y="488"/>
                    </a:cubicBezTo>
                    <a:cubicBezTo>
                      <a:pt x="8060" y="581"/>
                      <a:pt x="7863" y="685"/>
                      <a:pt x="7676" y="809"/>
                    </a:cubicBezTo>
                    <a:cubicBezTo>
                      <a:pt x="7479" y="934"/>
                      <a:pt x="7282" y="1079"/>
                      <a:pt x="7096" y="1235"/>
                    </a:cubicBezTo>
                    <a:cubicBezTo>
                      <a:pt x="6919" y="1390"/>
                      <a:pt x="6753" y="1546"/>
                      <a:pt x="6598" y="1722"/>
                    </a:cubicBezTo>
                    <a:lnTo>
                      <a:pt x="6598" y="1712"/>
                    </a:lnTo>
                    <a:cubicBezTo>
                      <a:pt x="6504" y="1816"/>
                      <a:pt x="6421" y="1920"/>
                      <a:pt x="6338" y="2023"/>
                    </a:cubicBezTo>
                    <a:cubicBezTo>
                      <a:pt x="6255" y="2127"/>
                      <a:pt x="6172" y="2241"/>
                      <a:pt x="6100" y="2345"/>
                    </a:cubicBezTo>
                    <a:cubicBezTo>
                      <a:pt x="5944" y="2573"/>
                      <a:pt x="5809" y="2812"/>
                      <a:pt x="5685" y="3061"/>
                    </a:cubicBezTo>
                    <a:cubicBezTo>
                      <a:pt x="4989" y="4398"/>
                      <a:pt x="4689" y="5903"/>
                      <a:pt x="4305" y="7355"/>
                    </a:cubicBezTo>
                    <a:cubicBezTo>
                      <a:pt x="4191" y="7801"/>
                      <a:pt x="4067" y="8236"/>
                      <a:pt x="3921" y="8672"/>
                    </a:cubicBezTo>
                    <a:cubicBezTo>
                      <a:pt x="3848" y="8880"/>
                      <a:pt x="3776" y="9087"/>
                      <a:pt x="3693" y="9285"/>
                    </a:cubicBezTo>
                    <a:cubicBezTo>
                      <a:pt x="3631" y="9460"/>
                      <a:pt x="3558" y="9637"/>
                      <a:pt x="3475" y="9813"/>
                    </a:cubicBezTo>
                    <a:cubicBezTo>
                      <a:pt x="3330" y="10135"/>
                      <a:pt x="3164" y="10456"/>
                      <a:pt x="2956" y="10747"/>
                    </a:cubicBezTo>
                    <a:cubicBezTo>
                      <a:pt x="2770" y="11016"/>
                      <a:pt x="2541" y="11276"/>
                      <a:pt x="2282" y="11484"/>
                    </a:cubicBezTo>
                    <a:cubicBezTo>
                      <a:pt x="2147" y="11587"/>
                      <a:pt x="2013" y="11680"/>
                      <a:pt x="1868" y="11763"/>
                    </a:cubicBezTo>
                    <a:cubicBezTo>
                      <a:pt x="1702" y="11846"/>
                      <a:pt x="1546" y="11919"/>
                      <a:pt x="1370" y="11971"/>
                    </a:cubicBezTo>
                    <a:cubicBezTo>
                      <a:pt x="1193" y="12033"/>
                      <a:pt x="1006" y="12085"/>
                      <a:pt x="809" y="12116"/>
                    </a:cubicBezTo>
                    <a:cubicBezTo>
                      <a:pt x="612" y="12148"/>
                      <a:pt x="405" y="12168"/>
                      <a:pt x="197" y="12178"/>
                    </a:cubicBezTo>
                    <a:cubicBezTo>
                      <a:pt x="135" y="12189"/>
                      <a:pt x="63" y="12189"/>
                      <a:pt x="0" y="12189"/>
                    </a:cubicBezTo>
                    <a:cubicBezTo>
                      <a:pt x="187" y="12272"/>
                      <a:pt x="384" y="12344"/>
                      <a:pt x="591" y="12417"/>
                    </a:cubicBezTo>
                    <a:cubicBezTo>
                      <a:pt x="944" y="12531"/>
                      <a:pt x="1307" y="12593"/>
                      <a:pt x="1649" y="12593"/>
                    </a:cubicBezTo>
                    <a:lnTo>
                      <a:pt x="1691" y="12593"/>
                    </a:lnTo>
                    <a:cubicBezTo>
                      <a:pt x="1981" y="12593"/>
                      <a:pt x="2272" y="12552"/>
                      <a:pt x="2552" y="12459"/>
                    </a:cubicBezTo>
                    <a:cubicBezTo>
                      <a:pt x="3060" y="12282"/>
                      <a:pt x="3537" y="11940"/>
                      <a:pt x="3973" y="11421"/>
                    </a:cubicBezTo>
                    <a:cubicBezTo>
                      <a:pt x="4160" y="11203"/>
                      <a:pt x="4346" y="10944"/>
                      <a:pt x="4544" y="10633"/>
                    </a:cubicBezTo>
                    <a:cubicBezTo>
                      <a:pt x="4699" y="10373"/>
                      <a:pt x="4855" y="10104"/>
                      <a:pt x="5031" y="9751"/>
                    </a:cubicBezTo>
                    <a:cubicBezTo>
                      <a:pt x="5218" y="9377"/>
                      <a:pt x="5394" y="8994"/>
                      <a:pt x="5570" y="8621"/>
                    </a:cubicBezTo>
                    <a:lnTo>
                      <a:pt x="5591" y="8589"/>
                    </a:lnTo>
                    <a:lnTo>
                      <a:pt x="5602" y="8568"/>
                    </a:lnTo>
                    <a:lnTo>
                      <a:pt x="5913" y="7884"/>
                    </a:lnTo>
                    <a:cubicBezTo>
                      <a:pt x="6162" y="7365"/>
                      <a:pt x="6442" y="6826"/>
                      <a:pt x="6784" y="6328"/>
                    </a:cubicBezTo>
                    <a:lnTo>
                      <a:pt x="6784" y="6318"/>
                    </a:lnTo>
                    <a:cubicBezTo>
                      <a:pt x="7126" y="5851"/>
                      <a:pt x="7490" y="5447"/>
                      <a:pt x="7884" y="5125"/>
                    </a:cubicBezTo>
                    <a:cubicBezTo>
                      <a:pt x="8267" y="4813"/>
                      <a:pt x="8682" y="4554"/>
                      <a:pt x="9118" y="4347"/>
                    </a:cubicBezTo>
                    <a:cubicBezTo>
                      <a:pt x="9606" y="4129"/>
                      <a:pt x="10155" y="3974"/>
                      <a:pt x="10736" y="3870"/>
                    </a:cubicBezTo>
                    <a:cubicBezTo>
                      <a:pt x="11100" y="3818"/>
                      <a:pt x="11494" y="3776"/>
                      <a:pt x="11898" y="3766"/>
                    </a:cubicBezTo>
                    <a:cubicBezTo>
                      <a:pt x="11919" y="3766"/>
                      <a:pt x="11950" y="3755"/>
                      <a:pt x="11971" y="3745"/>
                    </a:cubicBezTo>
                    <a:cubicBezTo>
                      <a:pt x="12095" y="3693"/>
                      <a:pt x="12199" y="3642"/>
                      <a:pt x="12303" y="3579"/>
                    </a:cubicBezTo>
                    <a:cubicBezTo>
                      <a:pt x="12396" y="3517"/>
                      <a:pt x="12490" y="3444"/>
                      <a:pt x="12603" y="3351"/>
                    </a:cubicBezTo>
                    <a:cubicBezTo>
                      <a:pt x="12780" y="3195"/>
                      <a:pt x="12946" y="3008"/>
                      <a:pt x="13101" y="2770"/>
                    </a:cubicBezTo>
                    <a:cubicBezTo>
                      <a:pt x="13226" y="2584"/>
                      <a:pt x="13340" y="2365"/>
                      <a:pt x="13433" y="2127"/>
                    </a:cubicBezTo>
                    <a:cubicBezTo>
                      <a:pt x="13475" y="2013"/>
                      <a:pt x="13516" y="1909"/>
                      <a:pt x="13548" y="1795"/>
                    </a:cubicBezTo>
                    <a:cubicBezTo>
                      <a:pt x="13330" y="1505"/>
                      <a:pt x="13081" y="1225"/>
                      <a:pt x="12812" y="966"/>
                    </a:cubicBezTo>
                    <a:lnTo>
                      <a:pt x="12812" y="966"/>
                    </a:lnTo>
                    <a:cubicBezTo>
                      <a:pt x="12815" y="969"/>
                      <a:pt x="12818" y="972"/>
                      <a:pt x="12821" y="975"/>
                    </a:cubicBezTo>
                    <a:lnTo>
                      <a:pt x="12811" y="965"/>
                    </a:lnTo>
                    <a:lnTo>
                      <a:pt x="12811" y="965"/>
                    </a:lnTo>
                    <a:cubicBezTo>
                      <a:pt x="12811" y="966"/>
                      <a:pt x="12811" y="966"/>
                      <a:pt x="12812" y="966"/>
                    </a:cubicBezTo>
                    <a:lnTo>
                      <a:pt x="12812" y="966"/>
                    </a:lnTo>
                    <a:cubicBezTo>
                      <a:pt x="12680" y="845"/>
                      <a:pt x="12548" y="735"/>
                      <a:pt x="12407" y="633"/>
                    </a:cubicBezTo>
                    <a:cubicBezTo>
                      <a:pt x="12271" y="540"/>
                      <a:pt x="12116" y="447"/>
                      <a:pt x="11971" y="364"/>
                    </a:cubicBezTo>
                    <a:cubicBezTo>
                      <a:pt x="11836" y="301"/>
                      <a:pt x="11701" y="239"/>
                      <a:pt x="11566" y="187"/>
                    </a:cubicBezTo>
                    <a:cubicBezTo>
                      <a:pt x="11431" y="145"/>
                      <a:pt x="11307" y="104"/>
                      <a:pt x="11162" y="73"/>
                    </a:cubicBezTo>
                    <a:lnTo>
                      <a:pt x="11172" y="73"/>
                    </a:lnTo>
                    <a:cubicBezTo>
                      <a:pt x="11006" y="42"/>
                      <a:pt x="10840" y="21"/>
                      <a:pt x="10664" y="11"/>
                    </a:cubicBezTo>
                    <a:cubicBezTo>
                      <a:pt x="10560" y="0"/>
                      <a:pt x="10466" y="0"/>
                      <a:pt x="10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18"/>
              <p:cNvSpPr/>
              <p:nvPr/>
            </p:nvSpPr>
            <p:spPr>
              <a:xfrm>
                <a:off x="6183677" y="1824457"/>
                <a:ext cx="45" cy="45"/>
              </a:xfrm>
              <a:custGeom>
                <a:rect b="b" l="l" r="r" t="t"/>
                <a:pathLst>
                  <a:path extrusionOk="0" h="1" w="1">
                    <a:moveTo>
                      <a:pt x="0" y="0"/>
                    </a:moveTo>
                    <a:lnTo>
                      <a:pt x="0" y="0"/>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18"/>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8"/>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18"/>
              <p:cNvSpPr/>
              <p:nvPr/>
            </p:nvSpPr>
            <p:spPr>
              <a:xfrm>
                <a:off x="7074717" y="1690740"/>
                <a:ext cx="723694" cy="674660"/>
              </a:xfrm>
              <a:custGeom>
                <a:rect b="b" l="l" r="r" t="t"/>
                <a:pathLst>
                  <a:path extrusionOk="0" h="14970" w="16058">
                    <a:moveTo>
                      <a:pt x="5508" y="1"/>
                    </a:moveTo>
                    <a:cubicBezTo>
                      <a:pt x="5311" y="1"/>
                      <a:pt x="5104" y="11"/>
                      <a:pt x="4906" y="32"/>
                    </a:cubicBezTo>
                    <a:cubicBezTo>
                      <a:pt x="4367" y="94"/>
                      <a:pt x="3859" y="240"/>
                      <a:pt x="3382" y="468"/>
                    </a:cubicBezTo>
                    <a:cubicBezTo>
                      <a:pt x="2936" y="675"/>
                      <a:pt x="2490" y="966"/>
                      <a:pt x="2064" y="1308"/>
                    </a:cubicBezTo>
                    <a:cubicBezTo>
                      <a:pt x="1349" y="1909"/>
                      <a:pt x="695" y="2677"/>
                      <a:pt x="125" y="3621"/>
                    </a:cubicBezTo>
                    <a:cubicBezTo>
                      <a:pt x="42" y="3631"/>
                      <a:pt x="0" y="3714"/>
                      <a:pt x="10" y="3787"/>
                    </a:cubicBezTo>
                    <a:cubicBezTo>
                      <a:pt x="52" y="4025"/>
                      <a:pt x="125" y="4264"/>
                      <a:pt x="218" y="4503"/>
                    </a:cubicBezTo>
                    <a:cubicBezTo>
                      <a:pt x="322" y="4742"/>
                      <a:pt x="436" y="4959"/>
                      <a:pt x="561" y="5146"/>
                    </a:cubicBezTo>
                    <a:cubicBezTo>
                      <a:pt x="716" y="5385"/>
                      <a:pt x="882" y="5571"/>
                      <a:pt x="1048" y="5727"/>
                    </a:cubicBezTo>
                    <a:cubicBezTo>
                      <a:pt x="1162" y="5820"/>
                      <a:pt x="1266" y="5893"/>
                      <a:pt x="1359" y="5955"/>
                    </a:cubicBezTo>
                    <a:cubicBezTo>
                      <a:pt x="1453" y="6007"/>
                      <a:pt x="1556" y="6069"/>
                      <a:pt x="1691" y="6121"/>
                    </a:cubicBezTo>
                    <a:cubicBezTo>
                      <a:pt x="1712" y="6132"/>
                      <a:pt x="1732" y="6132"/>
                      <a:pt x="1753" y="6141"/>
                    </a:cubicBezTo>
                    <a:cubicBezTo>
                      <a:pt x="2158" y="6152"/>
                      <a:pt x="2552" y="6183"/>
                      <a:pt x="2926" y="6245"/>
                    </a:cubicBezTo>
                    <a:cubicBezTo>
                      <a:pt x="3507" y="6339"/>
                      <a:pt x="4046" y="6505"/>
                      <a:pt x="4533" y="6722"/>
                    </a:cubicBezTo>
                    <a:cubicBezTo>
                      <a:pt x="4980" y="6930"/>
                      <a:pt x="5394" y="7190"/>
                      <a:pt x="5768" y="7490"/>
                    </a:cubicBezTo>
                    <a:cubicBezTo>
                      <a:pt x="6162" y="7822"/>
                      <a:pt x="6535" y="8227"/>
                      <a:pt x="6867" y="8693"/>
                    </a:cubicBezTo>
                    <a:lnTo>
                      <a:pt x="6877" y="8704"/>
                    </a:lnTo>
                    <a:cubicBezTo>
                      <a:pt x="7220" y="9202"/>
                      <a:pt x="7490" y="9751"/>
                      <a:pt x="7739" y="10260"/>
                    </a:cubicBezTo>
                    <a:cubicBezTo>
                      <a:pt x="7852" y="10488"/>
                      <a:pt x="7956" y="10716"/>
                      <a:pt x="8060" y="10945"/>
                    </a:cubicBezTo>
                    <a:lnTo>
                      <a:pt x="8071" y="10965"/>
                    </a:lnTo>
                    <a:lnTo>
                      <a:pt x="8081" y="10986"/>
                    </a:lnTo>
                    <a:cubicBezTo>
                      <a:pt x="8257" y="11370"/>
                      <a:pt x="8433" y="11754"/>
                      <a:pt x="8631" y="12127"/>
                    </a:cubicBezTo>
                    <a:cubicBezTo>
                      <a:pt x="8807" y="12469"/>
                      <a:pt x="8963" y="12750"/>
                      <a:pt x="9118" y="13008"/>
                    </a:cubicBezTo>
                    <a:cubicBezTo>
                      <a:pt x="9305" y="13310"/>
                      <a:pt x="9491" y="13569"/>
                      <a:pt x="9678" y="13797"/>
                    </a:cubicBezTo>
                    <a:cubicBezTo>
                      <a:pt x="10114" y="14306"/>
                      <a:pt x="10602" y="14658"/>
                      <a:pt x="11110" y="14824"/>
                    </a:cubicBezTo>
                    <a:cubicBezTo>
                      <a:pt x="11379" y="14917"/>
                      <a:pt x="11670" y="14969"/>
                      <a:pt x="11960" y="14969"/>
                    </a:cubicBezTo>
                    <a:lnTo>
                      <a:pt x="12012" y="14969"/>
                    </a:lnTo>
                    <a:cubicBezTo>
                      <a:pt x="12354" y="14959"/>
                      <a:pt x="12707" y="14896"/>
                      <a:pt x="13060" y="14783"/>
                    </a:cubicBezTo>
                    <a:cubicBezTo>
                      <a:pt x="13454" y="14658"/>
                      <a:pt x="13817" y="14502"/>
                      <a:pt x="14149" y="14306"/>
                    </a:cubicBezTo>
                    <a:cubicBezTo>
                      <a:pt x="14470" y="14119"/>
                      <a:pt x="14751" y="13921"/>
                      <a:pt x="14979" y="13693"/>
                    </a:cubicBezTo>
                    <a:cubicBezTo>
                      <a:pt x="15207" y="13476"/>
                      <a:pt x="15394" y="13227"/>
                      <a:pt x="15549" y="12978"/>
                    </a:cubicBezTo>
                    <a:cubicBezTo>
                      <a:pt x="15694" y="12718"/>
                      <a:pt x="15819" y="12448"/>
                      <a:pt x="15892" y="12169"/>
                    </a:cubicBezTo>
                    <a:cubicBezTo>
                      <a:pt x="16037" y="11629"/>
                      <a:pt x="16058" y="11017"/>
                      <a:pt x="15964" y="10364"/>
                    </a:cubicBezTo>
                    <a:cubicBezTo>
                      <a:pt x="15881" y="9751"/>
                      <a:pt x="15694" y="9119"/>
                      <a:pt x="15394" y="8424"/>
                    </a:cubicBezTo>
                    <a:cubicBezTo>
                      <a:pt x="15134" y="7791"/>
                      <a:pt x="14802" y="7169"/>
                      <a:pt x="14387" y="6505"/>
                    </a:cubicBezTo>
                    <a:cubicBezTo>
                      <a:pt x="14004" y="5893"/>
                      <a:pt x="13578" y="5281"/>
                      <a:pt x="13101" y="4689"/>
                    </a:cubicBezTo>
                    <a:cubicBezTo>
                      <a:pt x="12666" y="4140"/>
                      <a:pt x="12209" y="3621"/>
                      <a:pt x="11753" y="3154"/>
                    </a:cubicBezTo>
                    <a:cubicBezTo>
                      <a:pt x="11317" y="2708"/>
                      <a:pt x="10902" y="2324"/>
                      <a:pt x="10498" y="2003"/>
                    </a:cubicBezTo>
                    <a:cubicBezTo>
                      <a:pt x="10135" y="1713"/>
                      <a:pt x="9751" y="1443"/>
                      <a:pt x="9357" y="1204"/>
                    </a:cubicBezTo>
                    <a:cubicBezTo>
                      <a:pt x="8880" y="924"/>
                      <a:pt x="8403" y="675"/>
                      <a:pt x="7935" y="499"/>
                    </a:cubicBezTo>
                    <a:cubicBezTo>
                      <a:pt x="7106" y="167"/>
                      <a:pt x="6287" y="1"/>
                      <a:pt x="550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18"/>
              <p:cNvSpPr/>
              <p:nvPr/>
            </p:nvSpPr>
            <p:spPr>
              <a:xfrm>
                <a:off x="7079404" y="1797822"/>
                <a:ext cx="611025" cy="567580"/>
              </a:xfrm>
              <a:custGeom>
                <a:rect b="b" l="l" r="r" t="t"/>
                <a:pathLst>
                  <a:path extrusionOk="0" h="12594" w="13558">
                    <a:moveTo>
                      <a:pt x="3195" y="0"/>
                    </a:moveTo>
                    <a:cubicBezTo>
                      <a:pt x="3091" y="0"/>
                      <a:pt x="2988" y="0"/>
                      <a:pt x="2884" y="10"/>
                    </a:cubicBezTo>
                    <a:cubicBezTo>
                      <a:pt x="2718" y="21"/>
                      <a:pt x="2541" y="42"/>
                      <a:pt x="2375" y="73"/>
                    </a:cubicBezTo>
                    <a:lnTo>
                      <a:pt x="2386" y="73"/>
                    </a:lnTo>
                    <a:cubicBezTo>
                      <a:pt x="2251" y="104"/>
                      <a:pt x="2116" y="146"/>
                      <a:pt x="1981" y="187"/>
                    </a:cubicBezTo>
                    <a:cubicBezTo>
                      <a:pt x="1847" y="239"/>
                      <a:pt x="1711" y="301"/>
                      <a:pt x="1587" y="363"/>
                    </a:cubicBezTo>
                    <a:cubicBezTo>
                      <a:pt x="1432" y="446"/>
                      <a:pt x="1286" y="540"/>
                      <a:pt x="1141" y="644"/>
                    </a:cubicBezTo>
                    <a:cubicBezTo>
                      <a:pt x="996" y="747"/>
                      <a:pt x="861" y="861"/>
                      <a:pt x="726" y="976"/>
                    </a:cubicBezTo>
                    <a:lnTo>
                      <a:pt x="736" y="965"/>
                    </a:lnTo>
                    <a:lnTo>
                      <a:pt x="736" y="965"/>
                    </a:lnTo>
                    <a:cubicBezTo>
                      <a:pt x="467" y="1225"/>
                      <a:pt x="218" y="1504"/>
                      <a:pt x="0" y="1795"/>
                    </a:cubicBezTo>
                    <a:cubicBezTo>
                      <a:pt x="31" y="1909"/>
                      <a:pt x="72" y="2013"/>
                      <a:pt x="114" y="2127"/>
                    </a:cubicBezTo>
                    <a:cubicBezTo>
                      <a:pt x="208" y="2366"/>
                      <a:pt x="321" y="2583"/>
                      <a:pt x="457" y="2770"/>
                    </a:cubicBezTo>
                    <a:cubicBezTo>
                      <a:pt x="612" y="3009"/>
                      <a:pt x="768" y="3195"/>
                      <a:pt x="944" y="3351"/>
                    </a:cubicBezTo>
                    <a:cubicBezTo>
                      <a:pt x="1058" y="3444"/>
                      <a:pt x="1151" y="3517"/>
                      <a:pt x="1255" y="3579"/>
                    </a:cubicBezTo>
                    <a:cubicBezTo>
                      <a:pt x="1349" y="3641"/>
                      <a:pt x="1452" y="3693"/>
                      <a:pt x="1587" y="3745"/>
                    </a:cubicBezTo>
                    <a:cubicBezTo>
                      <a:pt x="1608" y="3756"/>
                      <a:pt x="1628" y="3765"/>
                      <a:pt x="1649" y="3765"/>
                    </a:cubicBezTo>
                    <a:cubicBezTo>
                      <a:pt x="2064" y="3776"/>
                      <a:pt x="2448" y="3818"/>
                      <a:pt x="2822" y="3869"/>
                    </a:cubicBezTo>
                    <a:cubicBezTo>
                      <a:pt x="3403" y="3973"/>
                      <a:pt x="3942" y="4129"/>
                      <a:pt x="4429" y="4346"/>
                    </a:cubicBezTo>
                    <a:cubicBezTo>
                      <a:pt x="4876" y="4554"/>
                      <a:pt x="5290" y="4814"/>
                      <a:pt x="5664" y="5125"/>
                    </a:cubicBezTo>
                    <a:cubicBezTo>
                      <a:pt x="6058" y="5446"/>
                      <a:pt x="6431" y="5851"/>
                      <a:pt x="6763" y="6317"/>
                    </a:cubicBezTo>
                    <a:lnTo>
                      <a:pt x="6773" y="6328"/>
                    </a:lnTo>
                    <a:lnTo>
                      <a:pt x="6794" y="6338"/>
                    </a:lnTo>
                    <a:lnTo>
                      <a:pt x="6773" y="6338"/>
                    </a:lnTo>
                    <a:cubicBezTo>
                      <a:pt x="7105" y="6826"/>
                      <a:pt x="7386" y="7365"/>
                      <a:pt x="7635" y="7884"/>
                    </a:cubicBezTo>
                    <a:cubicBezTo>
                      <a:pt x="7738" y="8112"/>
                      <a:pt x="7852" y="8340"/>
                      <a:pt x="7956" y="8569"/>
                    </a:cubicBezTo>
                    <a:lnTo>
                      <a:pt x="7967" y="8589"/>
                    </a:lnTo>
                    <a:lnTo>
                      <a:pt x="7977" y="8620"/>
                    </a:lnTo>
                    <a:cubicBezTo>
                      <a:pt x="8153" y="8994"/>
                      <a:pt x="8329" y="9378"/>
                      <a:pt x="8527" y="9751"/>
                    </a:cubicBezTo>
                    <a:cubicBezTo>
                      <a:pt x="8703" y="10104"/>
                      <a:pt x="8859" y="10384"/>
                      <a:pt x="9014" y="10632"/>
                    </a:cubicBezTo>
                    <a:cubicBezTo>
                      <a:pt x="9201" y="10944"/>
                      <a:pt x="9387" y="11203"/>
                      <a:pt x="9574" y="11421"/>
                    </a:cubicBezTo>
                    <a:cubicBezTo>
                      <a:pt x="10010" y="11939"/>
                      <a:pt x="10487" y="12282"/>
                      <a:pt x="10996" y="12458"/>
                    </a:cubicBezTo>
                    <a:cubicBezTo>
                      <a:pt x="11275" y="12552"/>
                      <a:pt x="11566" y="12593"/>
                      <a:pt x="11856" y="12593"/>
                    </a:cubicBezTo>
                    <a:lnTo>
                      <a:pt x="11908" y="12593"/>
                    </a:lnTo>
                    <a:cubicBezTo>
                      <a:pt x="12250" y="12593"/>
                      <a:pt x="12603" y="12531"/>
                      <a:pt x="12956" y="12417"/>
                    </a:cubicBezTo>
                    <a:cubicBezTo>
                      <a:pt x="13163" y="12344"/>
                      <a:pt x="13361" y="12271"/>
                      <a:pt x="13557" y="12188"/>
                    </a:cubicBezTo>
                    <a:cubicBezTo>
                      <a:pt x="13485" y="12188"/>
                      <a:pt x="13423" y="12188"/>
                      <a:pt x="13350" y="12178"/>
                    </a:cubicBezTo>
                    <a:cubicBezTo>
                      <a:pt x="13142" y="12168"/>
                      <a:pt x="12946" y="12147"/>
                      <a:pt x="12738" y="12116"/>
                    </a:cubicBezTo>
                    <a:cubicBezTo>
                      <a:pt x="12552" y="12085"/>
                      <a:pt x="12365" y="12033"/>
                      <a:pt x="12178" y="11971"/>
                    </a:cubicBezTo>
                    <a:cubicBezTo>
                      <a:pt x="12012" y="11919"/>
                      <a:pt x="11846" y="11847"/>
                      <a:pt x="11690" y="11764"/>
                    </a:cubicBezTo>
                    <a:cubicBezTo>
                      <a:pt x="11535" y="11681"/>
                      <a:pt x="11400" y="11587"/>
                      <a:pt x="11265" y="11483"/>
                    </a:cubicBezTo>
                    <a:cubicBezTo>
                      <a:pt x="11006" y="11276"/>
                      <a:pt x="10777" y="11017"/>
                      <a:pt x="10591" y="10747"/>
                    </a:cubicBezTo>
                    <a:cubicBezTo>
                      <a:pt x="10383" y="10457"/>
                      <a:pt x="10217" y="10135"/>
                      <a:pt x="10072" y="9813"/>
                    </a:cubicBezTo>
                    <a:lnTo>
                      <a:pt x="9855" y="9284"/>
                    </a:lnTo>
                    <a:cubicBezTo>
                      <a:pt x="9772" y="9087"/>
                      <a:pt x="9699" y="8880"/>
                      <a:pt x="9636" y="8672"/>
                    </a:cubicBezTo>
                    <a:cubicBezTo>
                      <a:pt x="9491" y="8237"/>
                      <a:pt x="9367" y="7801"/>
                      <a:pt x="9242" y="7355"/>
                    </a:cubicBezTo>
                    <a:cubicBezTo>
                      <a:pt x="8869" y="5902"/>
                      <a:pt x="8568" y="4399"/>
                      <a:pt x="7873" y="3060"/>
                    </a:cubicBezTo>
                    <a:cubicBezTo>
                      <a:pt x="7738" y="2811"/>
                      <a:pt x="7603" y="2573"/>
                      <a:pt x="7448" y="2345"/>
                    </a:cubicBezTo>
                    <a:cubicBezTo>
                      <a:pt x="7375" y="2241"/>
                      <a:pt x="7303" y="2127"/>
                      <a:pt x="7220" y="2023"/>
                    </a:cubicBezTo>
                    <a:cubicBezTo>
                      <a:pt x="7137" y="1919"/>
                      <a:pt x="7043" y="1815"/>
                      <a:pt x="6960" y="1722"/>
                    </a:cubicBezTo>
                    <a:cubicBezTo>
                      <a:pt x="6794" y="1546"/>
                      <a:pt x="6628" y="1390"/>
                      <a:pt x="6452" y="1234"/>
                    </a:cubicBezTo>
                    <a:cubicBezTo>
                      <a:pt x="6266" y="1079"/>
                      <a:pt x="6079" y="944"/>
                      <a:pt x="5871" y="810"/>
                    </a:cubicBezTo>
                    <a:cubicBezTo>
                      <a:pt x="5685" y="685"/>
                      <a:pt x="5487" y="581"/>
                      <a:pt x="5290" y="488"/>
                    </a:cubicBezTo>
                    <a:cubicBezTo>
                      <a:pt x="5083" y="384"/>
                      <a:pt x="4876" y="312"/>
                      <a:pt x="4668" y="239"/>
                    </a:cubicBezTo>
                    <a:cubicBezTo>
                      <a:pt x="4471" y="176"/>
                      <a:pt x="4274" y="125"/>
                      <a:pt x="4066" y="83"/>
                    </a:cubicBezTo>
                    <a:cubicBezTo>
                      <a:pt x="3859" y="42"/>
                      <a:pt x="3641" y="21"/>
                      <a:pt x="34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18"/>
              <p:cNvSpPr/>
              <p:nvPr/>
            </p:nvSpPr>
            <p:spPr>
              <a:xfrm>
                <a:off x="7343999" y="1834282"/>
                <a:ext cx="45" cy="45"/>
              </a:xfrm>
              <a:custGeom>
                <a:rect b="b" l="l" r="r" t="t"/>
                <a:pathLst>
                  <a:path extrusionOk="0" h="1" w="1">
                    <a:moveTo>
                      <a:pt x="0" y="1"/>
                    </a:moveTo>
                    <a:lnTo>
                      <a:pt x="0" y="1"/>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18"/>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18"/>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18"/>
              <p:cNvSpPr/>
              <p:nvPr/>
            </p:nvSpPr>
            <p:spPr>
              <a:xfrm>
                <a:off x="6123331" y="1721161"/>
                <a:ext cx="1295015" cy="1150483"/>
              </a:xfrm>
              <a:custGeom>
                <a:rect b="b" l="l" r="r" t="t"/>
                <a:pathLst>
                  <a:path extrusionOk="0" h="25528" w="28735">
                    <a:moveTo>
                      <a:pt x="14627" y="0"/>
                    </a:moveTo>
                    <a:cubicBezTo>
                      <a:pt x="14451" y="0"/>
                      <a:pt x="14264" y="10"/>
                      <a:pt x="14078" y="10"/>
                    </a:cubicBezTo>
                    <a:cubicBezTo>
                      <a:pt x="13590" y="31"/>
                      <a:pt x="13082" y="63"/>
                      <a:pt x="12573" y="125"/>
                    </a:cubicBezTo>
                    <a:cubicBezTo>
                      <a:pt x="12345" y="146"/>
                      <a:pt x="12107" y="187"/>
                      <a:pt x="11837" y="218"/>
                    </a:cubicBezTo>
                    <a:cubicBezTo>
                      <a:pt x="11619" y="249"/>
                      <a:pt x="11360" y="291"/>
                      <a:pt x="11100" y="353"/>
                    </a:cubicBezTo>
                    <a:cubicBezTo>
                      <a:pt x="10198" y="581"/>
                      <a:pt x="9306" y="913"/>
                      <a:pt x="8445" y="1317"/>
                    </a:cubicBezTo>
                    <a:cubicBezTo>
                      <a:pt x="7822" y="1608"/>
                      <a:pt x="7200" y="1971"/>
                      <a:pt x="6588" y="2375"/>
                    </a:cubicBezTo>
                    <a:cubicBezTo>
                      <a:pt x="6007" y="2760"/>
                      <a:pt x="5447" y="3184"/>
                      <a:pt x="4938" y="3641"/>
                    </a:cubicBezTo>
                    <a:cubicBezTo>
                      <a:pt x="3953" y="4502"/>
                      <a:pt x="3092" y="5529"/>
                      <a:pt x="2345" y="6670"/>
                    </a:cubicBezTo>
                    <a:cubicBezTo>
                      <a:pt x="1630" y="7780"/>
                      <a:pt x="1059" y="8993"/>
                      <a:pt x="655" y="10280"/>
                    </a:cubicBezTo>
                    <a:cubicBezTo>
                      <a:pt x="261" y="11556"/>
                      <a:pt x="42" y="12873"/>
                      <a:pt x="12" y="14201"/>
                    </a:cubicBezTo>
                    <a:cubicBezTo>
                      <a:pt x="1" y="14782"/>
                      <a:pt x="32" y="15415"/>
                      <a:pt x="105" y="16141"/>
                    </a:cubicBezTo>
                    <a:cubicBezTo>
                      <a:pt x="178" y="16773"/>
                      <a:pt x="271" y="17354"/>
                      <a:pt x="406" y="17904"/>
                    </a:cubicBezTo>
                    <a:cubicBezTo>
                      <a:pt x="676" y="19045"/>
                      <a:pt x="1111" y="20072"/>
                      <a:pt x="1702" y="20943"/>
                    </a:cubicBezTo>
                    <a:cubicBezTo>
                      <a:pt x="2003" y="21400"/>
                      <a:pt x="2366" y="21825"/>
                      <a:pt x="2771" y="22229"/>
                    </a:cubicBezTo>
                    <a:cubicBezTo>
                      <a:pt x="3175" y="22624"/>
                      <a:pt x="3642" y="22997"/>
                      <a:pt x="4171" y="23340"/>
                    </a:cubicBezTo>
                    <a:cubicBezTo>
                      <a:pt x="4431" y="23516"/>
                      <a:pt x="4700" y="23682"/>
                      <a:pt x="4980" y="23827"/>
                    </a:cubicBezTo>
                    <a:cubicBezTo>
                      <a:pt x="522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702" y="25445"/>
                      <a:pt x="12386" y="25497"/>
                      <a:pt x="13154" y="25507"/>
                    </a:cubicBezTo>
                    <a:lnTo>
                      <a:pt x="13175" y="25507"/>
                    </a:lnTo>
                    <a:cubicBezTo>
                      <a:pt x="13517" y="25518"/>
                      <a:pt x="13870" y="25528"/>
                      <a:pt x="14223" y="25528"/>
                    </a:cubicBezTo>
                    <a:cubicBezTo>
                      <a:pt x="14648" y="25528"/>
                      <a:pt x="15094" y="25518"/>
                      <a:pt x="15550" y="25497"/>
                    </a:cubicBezTo>
                    <a:cubicBezTo>
                      <a:pt x="16401" y="25466"/>
                      <a:pt x="17282" y="25394"/>
                      <a:pt x="18237" y="25290"/>
                    </a:cubicBezTo>
                    <a:cubicBezTo>
                      <a:pt x="18642" y="25248"/>
                      <a:pt x="19119" y="25186"/>
                      <a:pt x="19575" y="25103"/>
                    </a:cubicBezTo>
                    <a:cubicBezTo>
                      <a:pt x="19793" y="25072"/>
                      <a:pt x="20000" y="25030"/>
                      <a:pt x="20198" y="24989"/>
                    </a:cubicBezTo>
                    <a:cubicBezTo>
                      <a:pt x="20498" y="24926"/>
                      <a:pt x="20788" y="24864"/>
                      <a:pt x="21079" y="24792"/>
                    </a:cubicBezTo>
                    <a:cubicBezTo>
                      <a:pt x="21743" y="24615"/>
                      <a:pt x="22355" y="24418"/>
                      <a:pt x="22915" y="24180"/>
                    </a:cubicBezTo>
                    <a:cubicBezTo>
                      <a:pt x="23237" y="24045"/>
                      <a:pt x="23506" y="23910"/>
                      <a:pt x="23755" y="23785"/>
                    </a:cubicBezTo>
                    <a:cubicBezTo>
                      <a:pt x="24036" y="23640"/>
                      <a:pt x="24305" y="23474"/>
                      <a:pt x="24564" y="23298"/>
                    </a:cubicBezTo>
                    <a:cubicBezTo>
                      <a:pt x="25083" y="22955"/>
                      <a:pt x="25560" y="22572"/>
                      <a:pt x="25965" y="22178"/>
                    </a:cubicBezTo>
                    <a:cubicBezTo>
                      <a:pt x="26369" y="21784"/>
                      <a:pt x="26733" y="21358"/>
                      <a:pt x="27033" y="20902"/>
                    </a:cubicBezTo>
                    <a:cubicBezTo>
                      <a:pt x="27625" y="20030"/>
                      <a:pt x="28060" y="19004"/>
                      <a:pt x="28330" y="17863"/>
                    </a:cubicBezTo>
                    <a:cubicBezTo>
                      <a:pt x="28465" y="17303"/>
                      <a:pt x="28558" y="16732"/>
                      <a:pt x="28621" y="16089"/>
                    </a:cubicBezTo>
                    <a:cubicBezTo>
                      <a:pt x="28704" y="15373"/>
                      <a:pt x="28734" y="14740"/>
                      <a:pt x="28724" y="14149"/>
                    </a:cubicBezTo>
                    <a:cubicBezTo>
                      <a:pt x="28693" y="12831"/>
                      <a:pt x="28475" y="11504"/>
                      <a:pt x="28081" y="10228"/>
                    </a:cubicBezTo>
                    <a:cubicBezTo>
                      <a:pt x="27676" y="8952"/>
                      <a:pt x="27106" y="7739"/>
                      <a:pt x="26380" y="6628"/>
                    </a:cubicBezTo>
                    <a:cubicBezTo>
                      <a:pt x="25643" y="5477"/>
                      <a:pt x="24772" y="4461"/>
                      <a:pt x="23797" y="3599"/>
                    </a:cubicBezTo>
                    <a:cubicBezTo>
                      <a:pt x="23289" y="3143"/>
                      <a:pt x="22729" y="2718"/>
                      <a:pt x="22148" y="2334"/>
                    </a:cubicBezTo>
                    <a:cubicBezTo>
                      <a:pt x="21535" y="1930"/>
                      <a:pt x="20913" y="1566"/>
                      <a:pt x="20291" y="1276"/>
                    </a:cubicBezTo>
                    <a:cubicBezTo>
                      <a:pt x="19409" y="851"/>
                      <a:pt x="18496" y="529"/>
                      <a:pt x="17563" y="291"/>
                    </a:cubicBezTo>
                    <a:cubicBezTo>
                      <a:pt x="17044" y="187"/>
                      <a:pt x="16515" y="104"/>
                      <a:pt x="15986" y="63"/>
                    </a:cubicBezTo>
                    <a:cubicBezTo>
                      <a:pt x="15550" y="21"/>
                      <a:pt x="15094" y="0"/>
                      <a:pt x="146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18"/>
              <p:cNvSpPr/>
              <p:nvPr/>
            </p:nvSpPr>
            <p:spPr>
              <a:xfrm>
                <a:off x="6123331" y="1721161"/>
                <a:ext cx="737304" cy="1149582"/>
              </a:xfrm>
              <a:custGeom>
                <a:rect b="b" l="l" r="r" t="t"/>
                <a:pathLst>
                  <a:path extrusionOk="0" h="25508" w="16360">
                    <a:moveTo>
                      <a:pt x="14627" y="0"/>
                    </a:moveTo>
                    <a:cubicBezTo>
                      <a:pt x="14451" y="0"/>
                      <a:pt x="14264" y="0"/>
                      <a:pt x="14078" y="10"/>
                    </a:cubicBezTo>
                    <a:cubicBezTo>
                      <a:pt x="13590" y="21"/>
                      <a:pt x="13082" y="63"/>
                      <a:pt x="12573" y="125"/>
                    </a:cubicBezTo>
                    <a:cubicBezTo>
                      <a:pt x="12345" y="146"/>
                      <a:pt x="12107" y="176"/>
                      <a:pt x="11837" y="218"/>
                    </a:cubicBezTo>
                    <a:cubicBezTo>
                      <a:pt x="11619" y="249"/>
                      <a:pt x="11360" y="291"/>
                      <a:pt x="11100" y="353"/>
                    </a:cubicBezTo>
                    <a:cubicBezTo>
                      <a:pt x="10198" y="581"/>
                      <a:pt x="9306" y="902"/>
                      <a:pt x="8445" y="1317"/>
                    </a:cubicBezTo>
                    <a:cubicBezTo>
                      <a:pt x="7822" y="1608"/>
                      <a:pt x="7200" y="1971"/>
                      <a:pt x="6588" y="2375"/>
                    </a:cubicBezTo>
                    <a:cubicBezTo>
                      <a:pt x="6007" y="2760"/>
                      <a:pt x="5447" y="3184"/>
                      <a:pt x="4929" y="3641"/>
                    </a:cubicBezTo>
                    <a:cubicBezTo>
                      <a:pt x="3953" y="4502"/>
                      <a:pt x="3082" y="5529"/>
                      <a:pt x="2345" y="6670"/>
                    </a:cubicBezTo>
                    <a:cubicBezTo>
                      <a:pt x="1630" y="7780"/>
                      <a:pt x="1059" y="8993"/>
                      <a:pt x="655" y="10280"/>
                    </a:cubicBezTo>
                    <a:cubicBezTo>
                      <a:pt x="250" y="11556"/>
                      <a:pt x="32" y="12873"/>
                      <a:pt x="12" y="14201"/>
                    </a:cubicBezTo>
                    <a:cubicBezTo>
                      <a:pt x="1" y="14782"/>
                      <a:pt x="32" y="15415"/>
                      <a:pt x="105" y="16141"/>
                    </a:cubicBezTo>
                    <a:cubicBezTo>
                      <a:pt x="178" y="16784"/>
                      <a:pt x="271" y="17354"/>
                      <a:pt x="406" y="17904"/>
                    </a:cubicBezTo>
                    <a:cubicBezTo>
                      <a:pt x="676" y="19045"/>
                      <a:pt x="1111" y="20072"/>
                      <a:pt x="1702" y="20943"/>
                    </a:cubicBezTo>
                    <a:cubicBezTo>
                      <a:pt x="2003" y="21400"/>
                      <a:pt x="2366" y="21825"/>
                      <a:pt x="2771" y="22229"/>
                    </a:cubicBezTo>
                    <a:cubicBezTo>
                      <a:pt x="3175" y="22624"/>
                      <a:pt x="3642" y="22997"/>
                      <a:pt x="4171" y="23350"/>
                    </a:cubicBezTo>
                    <a:cubicBezTo>
                      <a:pt x="4431" y="23516"/>
                      <a:pt x="4700" y="23682"/>
                      <a:pt x="4980" y="23827"/>
                    </a:cubicBezTo>
                    <a:cubicBezTo>
                      <a:pt x="521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671" y="25445"/>
                      <a:pt x="12335" y="25497"/>
                      <a:pt x="13071" y="25507"/>
                    </a:cubicBezTo>
                    <a:cubicBezTo>
                      <a:pt x="12688" y="25456"/>
                      <a:pt x="12293" y="25383"/>
                      <a:pt x="11920" y="25300"/>
                    </a:cubicBezTo>
                    <a:cubicBezTo>
                      <a:pt x="11245" y="25155"/>
                      <a:pt x="10581" y="24968"/>
                      <a:pt x="9928" y="24740"/>
                    </a:cubicBezTo>
                    <a:cubicBezTo>
                      <a:pt x="9606" y="24615"/>
                      <a:pt x="9285" y="24491"/>
                      <a:pt x="8963" y="24356"/>
                    </a:cubicBezTo>
                    <a:cubicBezTo>
                      <a:pt x="8652" y="24211"/>
                      <a:pt x="8352" y="24066"/>
                      <a:pt x="8050" y="23910"/>
                    </a:cubicBezTo>
                    <a:cubicBezTo>
                      <a:pt x="7781" y="23765"/>
                      <a:pt x="7511" y="23609"/>
                      <a:pt x="7262" y="23443"/>
                    </a:cubicBezTo>
                    <a:cubicBezTo>
                      <a:pt x="7003" y="23267"/>
                      <a:pt x="6754" y="23091"/>
                      <a:pt x="6515" y="22904"/>
                    </a:cubicBezTo>
                    <a:cubicBezTo>
                      <a:pt x="6070" y="22541"/>
                      <a:pt x="5644" y="22146"/>
                      <a:pt x="5270" y="21711"/>
                    </a:cubicBezTo>
                    <a:cubicBezTo>
                      <a:pt x="4897" y="21286"/>
                      <a:pt x="4576" y="20829"/>
                      <a:pt x="4285" y="20352"/>
                    </a:cubicBezTo>
                    <a:cubicBezTo>
                      <a:pt x="4005" y="19864"/>
                      <a:pt x="3756" y="19356"/>
                      <a:pt x="3559" y="18838"/>
                    </a:cubicBezTo>
                    <a:cubicBezTo>
                      <a:pt x="3362" y="18319"/>
                      <a:pt x="3207" y="17780"/>
                      <a:pt x="3103" y="17240"/>
                    </a:cubicBezTo>
                    <a:cubicBezTo>
                      <a:pt x="2988" y="16680"/>
                      <a:pt x="2916" y="16120"/>
                      <a:pt x="2885" y="15549"/>
                    </a:cubicBezTo>
                    <a:cubicBezTo>
                      <a:pt x="2854" y="14979"/>
                      <a:pt x="2854" y="14408"/>
                      <a:pt x="2905" y="13838"/>
                    </a:cubicBezTo>
                    <a:cubicBezTo>
                      <a:pt x="2947" y="13257"/>
                      <a:pt x="3030" y="12676"/>
                      <a:pt x="3154" y="12095"/>
                    </a:cubicBezTo>
                    <a:cubicBezTo>
                      <a:pt x="3279" y="11524"/>
                      <a:pt x="3435" y="10954"/>
                      <a:pt x="3621" y="10394"/>
                    </a:cubicBezTo>
                    <a:cubicBezTo>
                      <a:pt x="3818" y="9823"/>
                      <a:pt x="4057" y="9263"/>
                      <a:pt x="4316" y="8724"/>
                    </a:cubicBezTo>
                    <a:cubicBezTo>
                      <a:pt x="4607" y="8133"/>
                      <a:pt x="4929" y="7552"/>
                      <a:pt x="5291" y="7002"/>
                    </a:cubicBezTo>
                    <a:cubicBezTo>
                      <a:pt x="5655" y="6462"/>
                      <a:pt x="6049" y="5934"/>
                      <a:pt x="6474" y="5446"/>
                    </a:cubicBezTo>
                    <a:cubicBezTo>
                      <a:pt x="6899" y="4969"/>
                      <a:pt x="7345" y="4512"/>
                      <a:pt x="7812" y="4087"/>
                    </a:cubicBezTo>
                    <a:cubicBezTo>
                      <a:pt x="8299" y="3662"/>
                      <a:pt x="8797" y="3257"/>
                      <a:pt x="9327" y="2894"/>
                    </a:cubicBezTo>
                    <a:cubicBezTo>
                      <a:pt x="9845" y="2541"/>
                      <a:pt x="10385" y="2209"/>
                      <a:pt x="10945" y="1909"/>
                    </a:cubicBezTo>
                    <a:cubicBezTo>
                      <a:pt x="11515" y="1608"/>
                      <a:pt x="12096" y="1338"/>
                      <a:pt x="12697" y="1100"/>
                    </a:cubicBezTo>
                    <a:cubicBezTo>
                      <a:pt x="13289" y="872"/>
                      <a:pt x="13891" y="664"/>
                      <a:pt x="14502" y="498"/>
                    </a:cubicBezTo>
                    <a:cubicBezTo>
                      <a:pt x="15115" y="332"/>
                      <a:pt x="15737" y="197"/>
                      <a:pt x="16360" y="93"/>
                    </a:cubicBezTo>
                    <a:cubicBezTo>
                      <a:pt x="16235" y="83"/>
                      <a:pt x="16111" y="63"/>
                      <a:pt x="15986" y="52"/>
                    </a:cubicBezTo>
                    <a:cubicBezTo>
                      <a:pt x="15550" y="21"/>
                      <a:pt x="15094" y="0"/>
                      <a:pt x="146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8"/>
              <p:cNvSpPr/>
              <p:nvPr/>
            </p:nvSpPr>
            <p:spPr>
              <a:xfrm>
                <a:off x="6271559" y="2055881"/>
                <a:ext cx="131372" cy="121096"/>
              </a:xfrm>
              <a:custGeom>
                <a:rect b="b" l="l" r="r" t="t"/>
                <a:pathLst>
                  <a:path extrusionOk="0" h="2687" w="2915">
                    <a:moveTo>
                      <a:pt x="2915" y="0"/>
                    </a:moveTo>
                    <a:lnTo>
                      <a:pt x="2915" y="0"/>
                    </a:lnTo>
                    <a:cubicBezTo>
                      <a:pt x="1826" y="478"/>
                      <a:pt x="778" y="1421"/>
                      <a:pt x="1" y="2687"/>
                    </a:cubicBezTo>
                    <a:cubicBezTo>
                      <a:pt x="768" y="1442"/>
                      <a:pt x="1815" y="488"/>
                      <a:pt x="2915" y="0"/>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18"/>
              <p:cNvSpPr/>
              <p:nvPr/>
            </p:nvSpPr>
            <p:spPr>
              <a:xfrm>
                <a:off x="6443584" y="2431252"/>
                <a:ext cx="134211" cy="122539"/>
              </a:xfrm>
              <a:custGeom>
                <a:rect b="b" l="l" r="r" t="t"/>
                <a:pathLst>
                  <a:path extrusionOk="0" h="2719" w="2978">
                    <a:moveTo>
                      <a:pt x="2977" y="1"/>
                    </a:moveTo>
                    <a:cubicBezTo>
                      <a:pt x="2200" y="1277"/>
                      <a:pt x="1131" y="2241"/>
                      <a:pt x="1" y="2718"/>
                    </a:cubicBezTo>
                    <a:cubicBezTo>
                      <a:pt x="1121" y="2252"/>
                      <a:pt x="2189" y="1298"/>
                      <a:pt x="2977" y="1"/>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18"/>
              <p:cNvSpPr/>
              <p:nvPr/>
            </p:nvSpPr>
            <p:spPr>
              <a:xfrm>
                <a:off x="6208915" y="2039972"/>
                <a:ext cx="431071" cy="528777"/>
              </a:xfrm>
              <a:custGeom>
                <a:rect b="b" l="l" r="r" t="t"/>
                <a:pathLst>
                  <a:path extrusionOk="0" h="11733" w="9565">
                    <a:moveTo>
                      <a:pt x="5892" y="1"/>
                    </a:moveTo>
                    <a:cubicBezTo>
                      <a:pt x="3922" y="1"/>
                      <a:pt x="1826" y="1733"/>
                      <a:pt x="789" y="4212"/>
                    </a:cubicBezTo>
                    <a:cubicBezTo>
                      <a:pt x="167" y="5706"/>
                      <a:pt x="1" y="7293"/>
                      <a:pt x="312" y="8673"/>
                    </a:cubicBezTo>
                    <a:cubicBezTo>
                      <a:pt x="623" y="10042"/>
                      <a:pt x="1380" y="11048"/>
                      <a:pt x="2449" y="11494"/>
                    </a:cubicBezTo>
                    <a:cubicBezTo>
                      <a:pt x="2832" y="11649"/>
                      <a:pt x="3247" y="11732"/>
                      <a:pt x="3673" y="11732"/>
                    </a:cubicBezTo>
                    <a:cubicBezTo>
                      <a:pt x="5644" y="11732"/>
                      <a:pt x="7749" y="10000"/>
                      <a:pt x="8776" y="7521"/>
                    </a:cubicBezTo>
                    <a:cubicBezTo>
                      <a:pt x="9399" y="6027"/>
                      <a:pt x="9565" y="4440"/>
                      <a:pt x="9253" y="3060"/>
                    </a:cubicBezTo>
                    <a:cubicBezTo>
                      <a:pt x="8942" y="1691"/>
                      <a:pt x="8184" y="685"/>
                      <a:pt x="7116" y="239"/>
                    </a:cubicBezTo>
                    <a:cubicBezTo>
                      <a:pt x="6732" y="84"/>
                      <a:pt x="6328" y="1"/>
                      <a:pt x="58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18"/>
              <p:cNvSpPr/>
              <p:nvPr/>
            </p:nvSpPr>
            <p:spPr>
              <a:xfrm>
                <a:off x="6692315" y="2511203"/>
                <a:ext cx="107080" cy="100320"/>
              </a:xfrm>
              <a:custGeom>
                <a:rect b="b" l="l" r="r" t="t"/>
                <a:pathLst>
                  <a:path extrusionOk="0" h="2226" w="2376">
                    <a:moveTo>
                      <a:pt x="2168" y="1"/>
                    </a:moveTo>
                    <a:cubicBezTo>
                      <a:pt x="2147" y="1"/>
                      <a:pt x="2137" y="1"/>
                      <a:pt x="2126" y="11"/>
                    </a:cubicBezTo>
                    <a:cubicBezTo>
                      <a:pt x="2085" y="22"/>
                      <a:pt x="2064" y="42"/>
                      <a:pt x="2043" y="73"/>
                    </a:cubicBezTo>
                    <a:cubicBezTo>
                      <a:pt x="2023" y="114"/>
                      <a:pt x="2023" y="146"/>
                      <a:pt x="2023" y="187"/>
                    </a:cubicBezTo>
                    <a:cubicBezTo>
                      <a:pt x="2033" y="208"/>
                      <a:pt x="2033" y="229"/>
                      <a:pt x="2033" y="250"/>
                    </a:cubicBezTo>
                    <a:cubicBezTo>
                      <a:pt x="2064" y="488"/>
                      <a:pt x="2075" y="737"/>
                      <a:pt x="2043" y="976"/>
                    </a:cubicBezTo>
                    <a:cubicBezTo>
                      <a:pt x="2023" y="1100"/>
                      <a:pt x="2002" y="1214"/>
                      <a:pt x="1950" y="1338"/>
                    </a:cubicBezTo>
                    <a:cubicBezTo>
                      <a:pt x="1919" y="1412"/>
                      <a:pt x="1867" y="1495"/>
                      <a:pt x="1815" y="1567"/>
                    </a:cubicBezTo>
                    <a:cubicBezTo>
                      <a:pt x="1764" y="1619"/>
                      <a:pt x="1711" y="1681"/>
                      <a:pt x="1660" y="1723"/>
                    </a:cubicBezTo>
                    <a:cubicBezTo>
                      <a:pt x="1587" y="1774"/>
                      <a:pt x="1504" y="1816"/>
                      <a:pt x="1432" y="1857"/>
                    </a:cubicBezTo>
                    <a:cubicBezTo>
                      <a:pt x="1349" y="1889"/>
                      <a:pt x="1266" y="1909"/>
                      <a:pt x="1172" y="1930"/>
                    </a:cubicBezTo>
                    <a:cubicBezTo>
                      <a:pt x="1131" y="1935"/>
                      <a:pt x="1089" y="1938"/>
                      <a:pt x="1048" y="1938"/>
                    </a:cubicBezTo>
                    <a:cubicBezTo>
                      <a:pt x="1006" y="1938"/>
                      <a:pt x="965" y="1935"/>
                      <a:pt x="923" y="1930"/>
                    </a:cubicBezTo>
                    <a:cubicBezTo>
                      <a:pt x="840" y="1919"/>
                      <a:pt x="768" y="1899"/>
                      <a:pt x="685" y="1868"/>
                    </a:cubicBezTo>
                    <a:cubicBezTo>
                      <a:pt x="623" y="1836"/>
                      <a:pt x="570" y="1806"/>
                      <a:pt x="519" y="1764"/>
                    </a:cubicBezTo>
                    <a:cubicBezTo>
                      <a:pt x="477" y="1733"/>
                      <a:pt x="436" y="1691"/>
                      <a:pt x="404" y="1650"/>
                    </a:cubicBezTo>
                    <a:cubicBezTo>
                      <a:pt x="374" y="1608"/>
                      <a:pt x="353" y="1567"/>
                      <a:pt x="332" y="1525"/>
                    </a:cubicBezTo>
                    <a:cubicBezTo>
                      <a:pt x="311" y="1484"/>
                      <a:pt x="301" y="1432"/>
                      <a:pt x="291" y="1380"/>
                    </a:cubicBezTo>
                    <a:lnTo>
                      <a:pt x="291" y="1225"/>
                    </a:lnTo>
                    <a:cubicBezTo>
                      <a:pt x="301" y="1163"/>
                      <a:pt x="321" y="1100"/>
                      <a:pt x="342" y="1048"/>
                    </a:cubicBezTo>
                    <a:cubicBezTo>
                      <a:pt x="363" y="965"/>
                      <a:pt x="311" y="893"/>
                      <a:pt x="238" y="872"/>
                    </a:cubicBezTo>
                    <a:cubicBezTo>
                      <a:pt x="226" y="869"/>
                      <a:pt x="213" y="867"/>
                      <a:pt x="201" y="867"/>
                    </a:cubicBezTo>
                    <a:cubicBezTo>
                      <a:pt x="142" y="867"/>
                      <a:pt x="88" y="905"/>
                      <a:pt x="63" y="965"/>
                    </a:cubicBezTo>
                    <a:cubicBezTo>
                      <a:pt x="31" y="1048"/>
                      <a:pt x="21" y="1131"/>
                      <a:pt x="10" y="1214"/>
                    </a:cubicBezTo>
                    <a:cubicBezTo>
                      <a:pt x="0" y="1297"/>
                      <a:pt x="10" y="1380"/>
                      <a:pt x="21" y="1453"/>
                    </a:cubicBezTo>
                    <a:cubicBezTo>
                      <a:pt x="31" y="1525"/>
                      <a:pt x="52" y="1598"/>
                      <a:pt x="83" y="1660"/>
                    </a:cubicBezTo>
                    <a:cubicBezTo>
                      <a:pt x="114" y="1733"/>
                      <a:pt x="146" y="1785"/>
                      <a:pt x="197" y="1847"/>
                    </a:cubicBezTo>
                    <a:cubicBezTo>
                      <a:pt x="280" y="1951"/>
                      <a:pt x="394" y="2044"/>
                      <a:pt x="519" y="2096"/>
                    </a:cubicBezTo>
                    <a:cubicBezTo>
                      <a:pt x="653" y="2168"/>
                      <a:pt x="799" y="2200"/>
                      <a:pt x="955" y="2221"/>
                    </a:cubicBezTo>
                    <a:cubicBezTo>
                      <a:pt x="990" y="2224"/>
                      <a:pt x="1025" y="2226"/>
                      <a:pt x="1059" y="2226"/>
                    </a:cubicBezTo>
                    <a:cubicBezTo>
                      <a:pt x="1345" y="2226"/>
                      <a:pt x="1625" y="2116"/>
                      <a:pt x="1847" y="1940"/>
                    </a:cubicBezTo>
                    <a:cubicBezTo>
                      <a:pt x="2085" y="1743"/>
                      <a:pt x="2230" y="1463"/>
                      <a:pt x="2303" y="1173"/>
                    </a:cubicBezTo>
                    <a:cubicBezTo>
                      <a:pt x="2375" y="820"/>
                      <a:pt x="2355" y="457"/>
                      <a:pt x="2303" y="105"/>
                    </a:cubicBezTo>
                    <a:cubicBezTo>
                      <a:pt x="2292" y="73"/>
                      <a:pt x="2262" y="42"/>
                      <a:pt x="2241" y="22"/>
                    </a:cubicBezTo>
                    <a:cubicBezTo>
                      <a:pt x="2220" y="11"/>
                      <a:pt x="2189" y="1"/>
                      <a:pt x="21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18"/>
              <p:cNvSpPr/>
              <p:nvPr/>
            </p:nvSpPr>
            <p:spPr>
              <a:xfrm>
                <a:off x="6787183" y="2509806"/>
                <a:ext cx="107125" cy="99870"/>
              </a:xfrm>
              <a:custGeom>
                <a:rect b="b" l="l" r="r" t="t"/>
                <a:pathLst>
                  <a:path extrusionOk="0" h="2216" w="2377">
                    <a:moveTo>
                      <a:pt x="219" y="0"/>
                    </a:moveTo>
                    <a:cubicBezTo>
                      <a:pt x="187" y="0"/>
                      <a:pt x="167" y="0"/>
                      <a:pt x="146" y="21"/>
                    </a:cubicBezTo>
                    <a:cubicBezTo>
                      <a:pt x="115" y="32"/>
                      <a:pt x="84" y="62"/>
                      <a:pt x="74" y="104"/>
                    </a:cubicBezTo>
                    <a:cubicBezTo>
                      <a:pt x="21" y="457"/>
                      <a:pt x="1" y="820"/>
                      <a:pt x="74" y="1162"/>
                    </a:cubicBezTo>
                    <a:cubicBezTo>
                      <a:pt x="146" y="1463"/>
                      <a:pt x="291" y="1743"/>
                      <a:pt x="530" y="1930"/>
                    </a:cubicBezTo>
                    <a:cubicBezTo>
                      <a:pt x="752" y="2106"/>
                      <a:pt x="1040" y="2215"/>
                      <a:pt x="1320" y="2215"/>
                    </a:cubicBezTo>
                    <a:cubicBezTo>
                      <a:pt x="1354" y="2215"/>
                      <a:pt x="1388" y="2213"/>
                      <a:pt x="1422" y="2210"/>
                    </a:cubicBezTo>
                    <a:cubicBezTo>
                      <a:pt x="1577" y="2199"/>
                      <a:pt x="1723" y="2158"/>
                      <a:pt x="1858" y="2096"/>
                    </a:cubicBezTo>
                    <a:cubicBezTo>
                      <a:pt x="1982" y="2033"/>
                      <a:pt x="2096" y="1950"/>
                      <a:pt x="2179" y="1837"/>
                    </a:cubicBezTo>
                    <a:cubicBezTo>
                      <a:pt x="2231" y="1784"/>
                      <a:pt x="2273" y="1722"/>
                      <a:pt x="2303" y="1650"/>
                    </a:cubicBezTo>
                    <a:cubicBezTo>
                      <a:pt x="2324" y="1588"/>
                      <a:pt x="2356" y="1526"/>
                      <a:pt x="2366" y="1452"/>
                    </a:cubicBezTo>
                    <a:cubicBezTo>
                      <a:pt x="2376" y="1369"/>
                      <a:pt x="2376" y="1287"/>
                      <a:pt x="2366" y="1204"/>
                    </a:cubicBezTo>
                    <a:cubicBezTo>
                      <a:pt x="2356" y="1121"/>
                      <a:pt x="2345" y="1038"/>
                      <a:pt x="2314" y="965"/>
                    </a:cubicBezTo>
                    <a:cubicBezTo>
                      <a:pt x="2297" y="903"/>
                      <a:pt x="2241" y="857"/>
                      <a:pt x="2174" y="857"/>
                    </a:cubicBezTo>
                    <a:cubicBezTo>
                      <a:pt x="2162" y="857"/>
                      <a:pt x="2150" y="858"/>
                      <a:pt x="2137" y="862"/>
                    </a:cubicBezTo>
                    <a:cubicBezTo>
                      <a:pt x="2065" y="882"/>
                      <a:pt x="2013" y="965"/>
                      <a:pt x="2034" y="1038"/>
                    </a:cubicBezTo>
                    <a:cubicBezTo>
                      <a:pt x="2054" y="1100"/>
                      <a:pt x="2075" y="1152"/>
                      <a:pt x="2086" y="1214"/>
                    </a:cubicBezTo>
                    <a:lnTo>
                      <a:pt x="2086" y="1380"/>
                    </a:lnTo>
                    <a:cubicBezTo>
                      <a:pt x="2075" y="1432"/>
                      <a:pt x="2065" y="1473"/>
                      <a:pt x="2045" y="1526"/>
                    </a:cubicBezTo>
                    <a:cubicBezTo>
                      <a:pt x="2024" y="1567"/>
                      <a:pt x="2003" y="1608"/>
                      <a:pt x="1971" y="1639"/>
                    </a:cubicBezTo>
                    <a:cubicBezTo>
                      <a:pt x="1941" y="1681"/>
                      <a:pt x="1909" y="1722"/>
                      <a:pt x="1868" y="1754"/>
                    </a:cubicBezTo>
                    <a:cubicBezTo>
                      <a:pt x="1806" y="1795"/>
                      <a:pt x="1754" y="1826"/>
                      <a:pt x="1692" y="1857"/>
                    </a:cubicBezTo>
                    <a:cubicBezTo>
                      <a:pt x="1619" y="1888"/>
                      <a:pt x="1536" y="1909"/>
                      <a:pt x="1453" y="1920"/>
                    </a:cubicBezTo>
                    <a:cubicBezTo>
                      <a:pt x="1411" y="1925"/>
                      <a:pt x="1370" y="1927"/>
                      <a:pt x="1328" y="1927"/>
                    </a:cubicBezTo>
                    <a:cubicBezTo>
                      <a:pt x="1287" y="1927"/>
                      <a:pt x="1245" y="1925"/>
                      <a:pt x="1204" y="1920"/>
                    </a:cubicBezTo>
                    <a:cubicBezTo>
                      <a:pt x="1121" y="1909"/>
                      <a:pt x="1038" y="1888"/>
                      <a:pt x="955" y="1847"/>
                    </a:cubicBezTo>
                    <a:cubicBezTo>
                      <a:pt x="872" y="1816"/>
                      <a:pt x="800" y="1774"/>
                      <a:pt x="727" y="1722"/>
                    </a:cubicBezTo>
                    <a:cubicBezTo>
                      <a:pt x="664" y="1671"/>
                      <a:pt x="613" y="1618"/>
                      <a:pt x="561" y="1556"/>
                    </a:cubicBezTo>
                    <a:cubicBezTo>
                      <a:pt x="509" y="1484"/>
                      <a:pt x="468" y="1411"/>
                      <a:pt x="426" y="1328"/>
                    </a:cubicBezTo>
                    <a:cubicBezTo>
                      <a:pt x="385" y="1214"/>
                      <a:pt x="353" y="1090"/>
                      <a:pt x="333" y="965"/>
                    </a:cubicBezTo>
                    <a:cubicBezTo>
                      <a:pt x="302" y="726"/>
                      <a:pt x="312" y="477"/>
                      <a:pt x="343" y="239"/>
                    </a:cubicBezTo>
                    <a:cubicBezTo>
                      <a:pt x="343" y="218"/>
                      <a:pt x="353" y="198"/>
                      <a:pt x="353" y="177"/>
                    </a:cubicBezTo>
                    <a:cubicBezTo>
                      <a:pt x="364" y="136"/>
                      <a:pt x="364" y="104"/>
                      <a:pt x="343" y="73"/>
                    </a:cubicBezTo>
                    <a:cubicBezTo>
                      <a:pt x="323" y="32"/>
                      <a:pt x="291" y="11"/>
                      <a:pt x="25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18"/>
              <p:cNvSpPr/>
              <p:nvPr/>
            </p:nvSpPr>
            <p:spPr>
              <a:xfrm>
                <a:off x="6550486" y="2308893"/>
                <a:ext cx="499483" cy="227591"/>
              </a:xfrm>
              <a:custGeom>
                <a:rect b="b" l="l" r="r" t="t"/>
                <a:pathLst>
                  <a:path extrusionOk="0" h="5050" w="11083">
                    <a:moveTo>
                      <a:pt x="5318" y="0"/>
                    </a:moveTo>
                    <a:cubicBezTo>
                      <a:pt x="1" y="0"/>
                      <a:pt x="594" y="4039"/>
                      <a:pt x="5356" y="5050"/>
                    </a:cubicBezTo>
                    <a:cubicBezTo>
                      <a:pt x="9796" y="4334"/>
                      <a:pt x="11082" y="154"/>
                      <a:pt x="5741" y="9"/>
                    </a:cubicBezTo>
                    <a:cubicBezTo>
                      <a:pt x="5596" y="3"/>
                      <a:pt x="5455" y="0"/>
                      <a:pt x="53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18"/>
              <p:cNvSpPr/>
              <p:nvPr/>
            </p:nvSpPr>
            <p:spPr>
              <a:xfrm>
                <a:off x="6550350" y="2308983"/>
                <a:ext cx="257020" cy="227501"/>
              </a:xfrm>
              <a:custGeom>
                <a:rect b="b" l="l" r="r" t="t"/>
                <a:pathLst>
                  <a:path extrusionOk="0" h="5048" w="5703">
                    <a:moveTo>
                      <a:pt x="5318" y="1"/>
                    </a:moveTo>
                    <a:cubicBezTo>
                      <a:pt x="0" y="1"/>
                      <a:pt x="590" y="4033"/>
                      <a:pt x="5359" y="5048"/>
                    </a:cubicBezTo>
                    <a:lnTo>
                      <a:pt x="5702" y="4986"/>
                    </a:lnTo>
                    <a:cubicBezTo>
                      <a:pt x="1947" y="3896"/>
                      <a:pt x="1501" y="141"/>
                      <a:pt x="5681" y="7"/>
                    </a:cubicBezTo>
                    <a:cubicBezTo>
                      <a:pt x="5557" y="3"/>
                      <a:pt x="5436" y="1"/>
                      <a:pt x="53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18"/>
              <p:cNvSpPr/>
              <p:nvPr/>
            </p:nvSpPr>
            <p:spPr>
              <a:xfrm>
                <a:off x="6693261" y="2395739"/>
                <a:ext cx="45" cy="45"/>
              </a:xfrm>
              <a:custGeom>
                <a:rect b="b" l="l" r="r" t="t"/>
                <a:pathLst>
                  <a:path extrusionOk="0" h="1" w="1">
                    <a:moveTo>
                      <a:pt x="0" y="0"/>
                    </a:moveTo>
                    <a:close/>
                  </a:path>
                </a:pathLst>
              </a:custGeom>
              <a:solidFill>
                <a:srgbClr val="472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8"/>
              <p:cNvSpPr/>
              <p:nvPr/>
            </p:nvSpPr>
            <p:spPr>
              <a:xfrm>
                <a:off x="6650672" y="2264816"/>
                <a:ext cx="276805" cy="42904"/>
              </a:xfrm>
              <a:custGeom>
                <a:rect b="b" l="l" r="r" t="t"/>
                <a:pathLst>
                  <a:path extrusionOk="0" h="952" w="6142">
                    <a:moveTo>
                      <a:pt x="3103" y="1"/>
                    </a:moveTo>
                    <a:cubicBezTo>
                      <a:pt x="3092" y="1"/>
                      <a:pt x="3082" y="1"/>
                      <a:pt x="3071" y="12"/>
                    </a:cubicBezTo>
                    <a:cubicBezTo>
                      <a:pt x="2905" y="12"/>
                      <a:pt x="2739" y="22"/>
                      <a:pt x="2563" y="32"/>
                    </a:cubicBezTo>
                    <a:lnTo>
                      <a:pt x="2532" y="32"/>
                    </a:lnTo>
                    <a:cubicBezTo>
                      <a:pt x="2418" y="42"/>
                      <a:pt x="2304" y="53"/>
                      <a:pt x="2200" y="63"/>
                    </a:cubicBezTo>
                    <a:cubicBezTo>
                      <a:pt x="2129" y="72"/>
                      <a:pt x="2050" y="81"/>
                      <a:pt x="1977" y="90"/>
                    </a:cubicBezTo>
                    <a:lnTo>
                      <a:pt x="1977" y="90"/>
                    </a:lnTo>
                    <a:cubicBezTo>
                      <a:pt x="1982" y="88"/>
                      <a:pt x="1987" y="86"/>
                      <a:pt x="1992" y="84"/>
                    </a:cubicBezTo>
                    <a:lnTo>
                      <a:pt x="1992" y="84"/>
                    </a:lnTo>
                    <a:cubicBezTo>
                      <a:pt x="1951" y="95"/>
                      <a:pt x="1909" y="95"/>
                      <a:pt x="1868" y="104"/>
                    </a:cubicBezTo>
                    <a:cubicBezTo>
                      <a:pt x="1847" y="104"/>
                      <a:pt x="1837" y="104"/>
                      <a:pt x="1826" y="115"/>
                    </a:cubicBezTo>
                    <a:lnTo>
                      <a:pt x="1806" y="115"/>
                    </a:lnTo>
                    <a:lnTo>
                      <a:pt x="1619" y="146"/>
                    </a:lnTo>
                    <a:cubicBezTo>
                      <a:pt x="1547" y="157"/>
                      <a:pt x="1474" y="167"/>
                      <a:pt x="1411" y="187"/>
                    </a:cubicBezTo>
                    <a:cubicBezTo>
                      <a:pt x="1381" y="198"/>
                      <a:pt x="1339" y="198"/>
                      <a:pt x="1308" y="208"/>
                    </a:cubicBezTo>
                    <a:cubicBezTo>
                      <a:pt x="1256" y="219"/>
                      <a:pt x="1215" y="229"/>
                      <a:pt x="1173" y="240"/>
                    </a:cubicBezTo>
                    <a:cubicBezTo>
                      <a:pt x="1100" y="261"/>
                      <a:pt x="1038" y="270"/>
                      <a:pt x="976" y="291"/>
                    </a:cubicBezTo>
                    <a:cubicBezTo>
                      <a:pt x="685" y="364"/>
                      <a:pt x="406" y="447"/>
                      <a:pt x="125" y="551"/>
                    </a:cubicBezTo>
                    <a:cubicBezTo>
                      <a:pt x="53" y="572"/>
                      <a:pt x="1" y="644"/>
                      <a:pt x="21" y="738"/>
                    </a:cubicBezTo>
                    <a:cubicBezTo>
                      <a:pt x="39" y="799"/>
                      <a:pt x="102" y="846"/>
                      <a:pt x="171" y="846"/>
                    </a:cubicBezTo>
                    <a:cubicBezTo>
                      <a:pt x="183" y="846"/>
                      <a:pt x="196" y="845"/>
                      <a:pt x="208" y="841"/>
                    </a:cubicBezTo>
                    <a:cubicBezTo>
                      <a:pt x="353" y="779"/>
                      <a:pt x="509" y="738"/>
                      <a:pt x="675" y="696"/>
                    </a:cubicBezTo>
                    <a:cubicBezTo>
                      <a:pt x="841" y="655"/>
                      <a:pt x="1007" y="623"/>
                      <a:pt x="1173" y="592"/>
                    </a:cubicBezTo>
                    <a:cubicBezTo>
                      <a:pt x="1277" y="582"/>
                      <a:pt x="1370" y="561"/>
                      <a:pt x="1464" y="551"/>
                    </a:cubicBezTo>
                    <a:cubicBezTo>
                      <a:pt x="1515" y="551"/>
                      <a:pt x="1577" y="540"/>
                      <a:pt x="1630" y="530"/>
                    </a:cubicBezTo>
                    <a:cubicBezTo>
                      <a:pt x="1702" y="530"/>
                      <a:pt x="1775" y="519"/>
                      <a:pt x="1847" y="509"/>
                    </a:cubicBezTo>
                    <a:lnTo>
                      <a:pt x="1868" y="509"/>
                    </a:lnTo>
                    <a:lnTo>
                      <a:pt x="2552" y="478"/>
                    </a:lnTo>
                    <a:lnTo>
                      <a:pt x="3103" y="478"/>
                    </a:lnTo>
                    <a:cubicBezTo>
                      <a:pt x="3299" y="489"/>
                      <a:pt x="3507" y="499"/>
                      <a:pt x="3704" y="509"/>
                    </a:cubicBezTo>
                    <a:lnTo>
                      <a:pt x="4233" y="572"/>
                    </a:lnTo>
                    <a:cubicBezTo>
                      <a:pt x="4368" y="592"/>
                      <a:pt x="4503" y="613"/>
                      <a:pt x="4638" y="644"/>
                    </a:cubicBezTo>
                    <a:cubicBezTo>
                      <a:pt x="4772" y="665"/>
                      <a:pt x="4897" y="685"/>
                      <a:pt x="5021" y="727"/>
                    </a:cubicBezTo>
                    <a:cubicBezTo>
                      <a:pt x="5032" y="727"/>
                      <a:pt x="5042" y="727"/>
                      <a:pt x="5053" y="738"/>
                    </a:cubicBezTo>
                    <a:cubicBezTo>
                      <a:pt x="5125" y="758"/>
                      <a:pt x="5208" y="779"/>
                      <a:pt x="5281" y="800"/>
                    </a:cubicBezTo>
                    <a:cubicBezTo>
                      <a:pt x="5291" y="800"/>
                      <a:pt x="5302" y="800"/>
                      <a:pt x="5302" y="810"/>
                    </a:cubicBezTo>
                    <a:cubicBezTo>
                      <a:pt x="5426" y="841"/>
                      <a:pt x="5561" y="883"/>
                      <a:pt x="5685" y="924"/>
                    </a:cubicBezTo>
                    <a:lnTo>
                      <a:pt x="5706" y="924"/>
                    </a:lnTo>
                    <a:cubicBezTo>
                      <a:pt x="5717" y="924"/>
                      <a:pt x="5717" y="934"/>
                      <a:pt x="5717" y="934"/>
                    </a:cubicBezTo>
                    <a:lnTo>
                      <a:pt x="5737" y="934"/>
                    </a:lnTo>
                    <a:cubicBezTo>
                      <a:pt x="5747" y="945"/>
                      <a:pt x="5768" y="945"/>
                      <a:pt x="5779" y="945"/>
                    </a:cubicBezTo>
                    <a:cubicBezTo>
                      <a:pt x="5800" y="949"/>
                      <a:pt x="5822" y="951"/>
                      <a:pt x="5844" y="951"/>
                    </a:cubicBezTo>
                    <a:cubicBezTo>
                      <a:pt x="5937" y="951"/>
                      <a:pt x="6029" y="913"/>
                      <a:pt x="6079" y="821"/>
                    </a:cubicBezTo>
                    <a:cubicBezTo>
                      <a:pt x="6142" y="696"/>
                      <a:pt x="6111" y="519"/>
                      <a:pt x="5986" y="457"/>
                    </a:cubicBezTo>
                    <a:cubicBezTo>
                      <a:pt x="5955" y="447"/>
                      <a:pt x="5934" y="436"/>
                      <a:pt x="5913" y="426"/>
                    </a:cubicBezTo>
                    <a:cubicBezTo>
                      <a:pt x="5903" y="416"/>
                      <a:pt x="5883" y="406"/>
                      <a:pt x="5862" y="406"/>
                    </a:cubicBezTo>
                    <a:cubicBezTo>
                      <a:pt x="5851" y="395"/>
                      <a:pt x="5841" y="395"/>
                      <a:pt x="5830" y="395"/>
                    </a:cubicBezTo>
                    <a:cubicBezTo>
                      <a:pt x="5706" y="343"/>
                      <a:pt x="5581" y="312"/>
                      <a:pt x="5447" y="281"/>
                    </a:cubicBezTo>
                    <a:cubicBezTo>
                      <a:pt x="5436" y="270"/>
                      <a:pt x="5426" y="270"/>
                      <a:pt x="5426" y="270"/>
                    </a:cubicBezTo>
                    <a:cubicBezTo>
                      <a:pt x="5353" y="250"/>
                      <a:pt x="5291" y="240"/>
                      <a:pt x="5229" y="229"/>
                    </a:cubicBezTo>
                    <a:cubicBezTo>
                      <a:pt x="5219" y="229"/>
                      <a:pt x="5208" y="219"/>
                      <a:pt x="5187" y="219"/>
                    </a:cubicBezTo>
                    <a:cubicBezTo>
                      <a:pt x="5166" y="208"/>
                      <a:pt x="5146" y="208"/>
                      <a:pt x="5125" y="208"/>
                    </a:cubicBezTo>
                    <a:cubicBezTo>
                      <a:pt x="5032" y="187"/>
                      <a:pt x="4938" y="167"/>
                      <a:pt x="4845" y="157"/>
                    </a:cubicBezTo>
                    <a:cubicBezTo>
                      <a:pt x="4710" y="125"/>
                      <a:pt x="4586" y="115"/>
                      <a:pt x="4451" y="95"/>
                    </a:cubicBezTo>
                    <a:cubicBezTo>
                      <a:pt x="4036" y="32"/>
                      <a:pt x="3611" y="1"/>
                      <a:pt x="318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18"/>
              <p:cNvSpPr/>
              <p:nvPr/>
            </p:nvSpPr>
            <p:spPr>
              <a:xfrm>
                <a:off x="6425332" y="2317185"/>
                <a:ext cx="67376" cy="116454"/>
              </a:xfrm>
              <a:custGeom>
                <a:rect b="b" l="l" r="r" t="t"/>
                <a:pathLst>
                  <a:path extrusionOk="0" h="2584" w="1495">
                    <a:moveTo>
                      <a:pt x="748" y="1"/>
                    </a:moveTo>
                    <a:cubicBezTo>
                      <a:pt x="333" y="1"/>
                      <a:pt x="1" y="581"/>
                      <a:pt x="1" y="1287"/>
                    </a:cubicBezTo>
                    <a:cubicBezTo>
                      <a:pt x="1" y="2003"/>
                      <a:pt x="333" y="2584"/>
                      <a:pt x="748" y="2584"/>
                    </a:cubicBezTo>
                    <a:cubicBezTo>
                      <a:pt x="1163" y="2584"/>
                      <a:pt x="1495" y="2003"/>
                      <a:pt x="1495" y="1287"/>
                    </a:cubicBezTo>
                    <a:cubicBezTo>
                      <a:pt x="1495" y="581"/>
                      <a:pt x="1163" y="1"/>
                      <a:pt x="7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18"/>
              <p:cNvSpPr/>
              <p:nvPr/>
            </p:nvSpPr>
            <p:spPr>
              <a:xfrm>
                <a:off x="7072373" y="2299924"/>
                <a:ext cx="67827" cy="116409"/>
              </a:xfrm>
              <a:custGeom>
                <a:rect b="b" l="l" r="r" t="t"/>
                <a:pathLst>
                  <a:path extrusionOk="0" h="2583" w="1505">
                    <a:moveTo>
                      <a:pt x="758" y="0"/>
                    </a:moveTo>
                    <a:cubicBezTo>
                      <a:pt x="343" y="0"/>
                      <a:pt x="0" y="581"/>
                      <a:pt x="0" y="1296"/>
                    </a:cubicBezTo>
                    <a:cubicBezTo>
                      <a:pt x="0" y="2002"/>
                      <a:pt x="343" y="2583"/>
                      <a:pt x="758" y="2583"/>
                    </a:cubicBezTo>
                    <a:cubicBezTo>
                      <a:pt x="1173" y="2583"/>
                      <a:pt x="1505" y="2002"/>
                      <a:pt x="1505" y="1296"/>
                    </a:cubicBezTo>
                    <a:cubicBezTo>
                      <a:pt x="1505" y="581"/>
                      <a:pt x="1173" y="0"/>
                      <a:pt x="75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18"/>
              <p:cNvSpPr/>
              <p:nvPr/>
            </p:nvSpPr>
            <p:spPr>
              <a:xfrm>
                <a:off x="6351961" y="2096532"/>
                <a:ext cx="169724" cy="95408"/>
              </a:xfrm>
              <a:custGeom>
                <a:rect b="b" l="l" r="r" t="t"/>
                <a:pathLst>
                  <a:path extrusionOk="0" h="2117" w="3766">
                    <a:moveTo>
                      <a:pt x="2728" y="0"/>
                    </a:moveTo>
                    <a:cubicBezTo>
                      <a:pt x="2376" y="0"/>
                      <a:pt x="1982" y="73"/>
                      <a:pt x="1577" y="208"/>
                    </a:cubicBezTo>
                    <a:cubicBezTo>
                      <a:pt x="1100" y="385"/>
                      <a:pt x="675" y="634"/>
                      <a:pt x="395" y="913"/>
                    </a:cubicBezTo>
                    <a:cubicBezTo>
                      <a:pt x="104" y="1194"/>
                      <a:pt x="1" y="1473"/>
                      <a:pt x="73" y="1692"/>
                    </a:cubicBezTo>
                    <a:cubicBezTo>
                      <a:pt x="167" y="1961"/>
                      <a:pt x="519" y="2117"/>
                      <a:pt x="1027" y="2117"/>
                    </a:cubicBezTo>
                    <a:cubicBezTo>
                      <a:pt x="1380" y="2117"/>
                      <a:pt x="1785" y="2044"/>
                      <a:pt x="2179" y="1899"/>
                    </a:cubicBezTo>
                    <a:cubicBezTo>
                      <a:pt x="2656" y="1722"/>
                      <a:pt x="3081" y="1484"/>
                      <a:pt x="3362" y="1204"/>
                    </a:cubicBezTo>
                    <a:cubicBezTo>
                      <a:pt x="3652" y="913"/>
                      <a:pt x="3766" y="644"/>
                      <a:pt x="3683" y="415"/>
                    </a:cubicBezTo>
                    <a:cubicBezTo>
                      <a:pt x="3590" y="146"/>
                      <a:pt x="3237" y="0"/>
                      <a:pt x="272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18"/>
              <p:cNvSpPr/>
              <p:nvPr/>
            </p:nvSpPr>
            <p:spPr>
              <a:xfrm>
                <a:off x="7043845" y="2079271"/>
                <a:ext cx="169724" cy="95408"/>
              </a:xfrm>
              <a:custGeom>
                <a:rect b="b" l="l" r="r" t="t"/>
                <a:pathLst>
                  <a:path extrusionOk="0" h="2117" w="3766">
                    <a:moveTo>
                      <a:pt x="1027" y="0"/>
                    </a:moveTo>
                    <a:cubicBezTo>
                      <a:pt x="519" y="0"/>
                      <a:pt x="177" y="155"/>
                      <a:pt x="84" y="415"/>
                    </a:cubicBezTo>
                    <a:cubicBezTo>
                      <a:pt x="1" y="643"/>
                      <a:pt x="115" y="923"/>
                      <a:pt x="395" y="1203"/>
                    </a:cubicBezTo>
                    <a:cubicBezTo>
                      <a:pt x="685" y="1483"/>
                      <a:pt x="1100" y="1732"/>
                      <a:pt x="1587" y="1898"/>
                    </a:cubicBezTo>
                    <a:cubicBezTo>
                      <a:pt x="1982" y="2043"/>
                      <a:pt x="2376" y="2116"/>
                      <a:pt x="2739" y="2116"/>
                    </a:cubicBezTo>
                    <a:cubicBezTo>
                      <a:pt x="3247" y="2116"/>
                      <a:pt x="3590" y="1960"/>
                      <a:pt x="3683" y="1701"/>
                    </a:cubicBezTo>
                    <a:cubicBezTo>
                      <a:pt x="3766" y="1473"/>
                      <a:pt x="3652" y="1193"/>
                      <a:pt x="3372" y="913"/>
                    </a:cubicBezTo>
                    <a:cubicBezTo>
                      <a:pt x="3081" y="632"/>
                      <a:pt x="2666" y="383"/>
                      <a:pt x="2179" y="217"/>
                    </a:cubicBezTo>
                    <a:cubicBezTo>
                      <a:pt x="1785" y="72"/>
                      <a:pt x="1391" y="0"/>
                      <a:pt x="10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18"/>
              <p:cNvSpPr/>
              <p:nvPr/>
            </p:nvSpPr>
            <p:spPr>
              <a:xfrm>
                <a:off x="6788625" y="1759469"/>
                <a:ext cx="53766" cy="36955"/>
              </a:xfrm>
              <a:custGeom>
                <a:rect b="b" l="l" r="r" t="t"/>
                <a:pathLst>
                  <a:path extrusionOk="0" h="820" w="1193">
                    <a:moveTo>
                      <a:pt x="674" y="1"/>
                    </a:moveTo>
                    <a:cubicBezTo>
                      <a:pt x="612" y="11"/>
                      <a:pt x="550" y="22"/>
                      <a:pt x="477" y="42"/>
                    </a:cubicBezTo>
                    <a:cubicBezTo>
                      <a:pt x="415" y="63"/>
                      <a:pt x="353" y="94"/>
                      <a:pt x="291" y="135"/>
                    </a:cubicBezTo>
                    <a:cubicBezTo>
                      <a:pt x="238" y="167"/>
                      <a:pt x="187" y="208"/>
                      <a:pt x="135" y="250"/>
                    </a:cubicBezTo>
                    <a:cubicBezTo>
                      <a:pt x="114" y="271"/>
                      <a:pt x="93" y="301"/>
                      <a:pt x="72" y="322"/>
                    </a:cubicBezTo>
                    <a:cubicBezTo>
                      <a:pt x="62" y="333"/>
                      <a:pt x="62" y="343"/>
                      <a:pt x="52" y="354"/>
                    </a:cubicBezTo>
                    <a:lnTo>
                      <a:pt x="42" y="374"/>
                    </a:lnTo>
                    <a:lnTo>
                      <a:pt x="21" y="395"/>
                    </a:lnTo>
                    <a:cubicBezTo>
                      <a:pt x="10" y="426"/>
                      <a:pt x="21" y="447"/>
                      <a:pt x="31" y="457"/>
                    </a:cubicBezTo>
                    <a:cubicBezTo>
                      <a:pt x="21" y="478"/>
                      <a:pt x="10" y="520"/>
                      <a:pt x="0" y="550"/>
                    </a:cubicBezTo>
                    <a:lnTo>
                      <a:pt x="0" y="603"/>
                    </a:lnTo>
                    <a:cubicBezTo>
                      <a:pt x="0" y="623"/>
                      <a:pt x="0" y="633"/>
                      <a:pt x="10" y="654"/>
                    </a:cubicBezTo>
                    <a:cubicBezTo>
                      <a:pt x="10" y="675"/>
                      <a:pt x="21" y="695"/>
                      <a:pt x="21" y="706"/>
                    </a:cubicBezTo>
                    <a:cubicBezTo>
                      <a:pt x="31" y="716"/>
                      <a:pt x="42" y="737"/>
                      <a:pt x="52" y="748"/>
                    </a:cubicBezTo>
                    <a:cubicBezTo>
                      <a:pt x="62" y="758"/>
                      <a:pt x="72" y="758"/>
                      <a:pt x="83" y="769"/>
                    </a:cubicBezTo>
                    <a:cubicBezTo>
                      <a:pt x="93" y="778"/>
                      <a:pt x="114" y="789"/>
                      <a:pt x="125" y="789"/>
                    </a:cubicBezTo>
                    <a:lnTo>
                      <a:pt x="218" y="789"/>
                    </a:lnTo>
                    <a:cubicBezTo>
                      <a:pt x="228" y="778"/>
                      <a:pt x="238" y="769"/>
                      <a:pt x="259" y="769"/>
                    </a:cubicBezTo>
                    <a:cubicBezTo>
                      <a:pt x="270" y="748"/>
                      <a:pt x="291" y="737"/>
                      <a:pt x="311" y="716"/>
                    </a:cubicBezTo>
                    <a:cubicBezTo>
                      <a:pt x="311" y="748"/>
                      <a:pt x="321" y="758"/>
                      <a:pt x="321" y="769"/>
                    </a:cubicBezTo>
                    <a:cubicBezTo>
                      <a:pt x="332" y="778"/>
                      <a:pt x="342" y="789"/>
                      <a:pt x="353" y="789"/>
                    </a:cubicBezTo>
                    <a:cubicBezTo>
                      <a:pt x="363" y="810"/>
                      <a:pt x="394" y="820"/>
                      <a:pt x="425" y="820"/>
                    </a:cubicBezTo>
                    <a:lnTo>
                      <a:pt x="446" y="820"/>
                    </a:lnTo>
                    <a:cubicBezTo>
                      <a:pt x="498" y="820"/>
                      <a:pt x="550" y="799"/>
                      <a:pt x="602" y="769"/>
                    </a:cubicBezTo>
                    <a:cubicBezTo>
                      <a:pt x="623" y="758"/>
                      <a:pt x="643" y="737"/>
                      <a:pt x="664" y="716"/>
                    </a:cubicBezTo>
                    <a:cubicBezTo>
                      <a:pt x="674" y="727"/>
                      <a:pt x="674" y="737"/>
                      <a:pt x="685" y="748"/>
                    </a:cubicBezTo>
                    <a:cubicBezTo>
                      <a:pt x="706" y="769"/>
                      <a:pt x="726" y="778"/>
                      <a:pt x="757" y="789"/>
                    </a:cubicBezTo>
                    <a:cubicBezTo>
                      <a:pt x="768" y="789"/>
                      <a:pt x="788" y="799"/>
                      <a:pt x="798" y="799"/>
                    </a:cubicBezTo>
                    <a:cubicBezTo>
                      <a:pt x="819" y="799"/>
                      <a:pt x="840" y="789"/>
                      <a:pt x="861" y="789"/>
                    </a:cubicBezTo>
                    <a:cubicBezTo>
                      <a:pt x="902" y="778"/>
                      <a:pt x="934" y="758"/>
                      <a:pt x="964" y="748"/>
                    </a:cubicBezTo>
                    <a:cubicBezTo>
                      <a:pt x="1006" y="727"/>
                      <a:pt x="1047" y="695"/>
                      <a:pt x="1079" y="665"/>
                    </a:cubicBezTo>
                    <a:cubicBezTo>
                      <a:pt x="1110" y="633"/>
                      <a:pt x="1130" y="603"/>
                      <a:pt x="1151" y="550"/>
                    </a:cubicBezTo>
                    <a:lnTo>
                      <a:pt x="1183" y="488"/>
                    </a:lnTo>
                    <a:lnTo>
                      <a:pt x="1183" y="405"/>
                    </a:lnTo>
                    <a:cubicBezTo>
                      <a:pt x="1193" y="384"/>
                      <a:pt x="1183" y="364"/>
                      <a:pt x="1183" y="333"/>
                    </a:cubicBezTo>
                    <a:cubicBezTo>
                      <a:pt x="1172" y="301"/>
                      <a:pt x="1162" y="281"/>
                      <a:pt x="1151" y="250"/>
                    </a:cubicBezTo>
                    <a:cubicBezTo>
                      <a:pt x="1120" y="188"/>
                      <a:pt x="1079" y="135"/>
                      <a:pt x="1027" y="94"/>
                    </a:cubicBezTo>
                    <a:cubicBezTo>
                      <a:pt x="985" y="63"/>
                      <a:pt x="934" y="32"/>
                      <a:pt x="871" y="11"/>
                    </a:cubicBezTo>
                    <a:cubicBezTo>
                      <a:pt x="851" y="11"/>
                      <a:pt x="819" y="1"/>
                      <a:pt x="7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18"/>
              <p:cNvSpPr/>
              <p:nvPr/>
            </p:nvSpPr>
            <p:spPr>
              <a:xfrm>
                <a:off x="6628724" y="1744957"/>
                <a:ext cx="53811" cy="37451"/>
              </a:xfrm>
              <a:custGeom>
                <a:rect b="b" l="l" r="r" t="t"/>
                <a:pathLst>
                  <a:path extrusionOk="0" h="831" w="1194">
                    <a:moveTo>
                      <a:pt x="747" y="1"/>
                    </a:moveTo>
                    <a:cubicBezTo>
                      <a:pt x="727" y="1"/>
                      <a:pt x="706" y="12"/>
                      <a:pt x="674" y="12"/>
                    </a:cubicBezTo>
                    <a:cubicBezTo>
                      <a:pt x="623" y="12"/>
                      <a:pt x="561" y="32"/>
                      <a:pt x="488" y="53"/>
                    </a:cubicBezTo>
                    <a:cubicBezTo>
                      <a:pt x="425" y="74"/>
                      <a:pt x="363" y="105"/>
                      <a:pt x="291" y="146"/>
                    </a:cubicBezTo>
                    <a:cubicBezTo>
                      <a:pt x="239" y="178"/>
                      <a:pt x="197" y="219"/>
                      <a:pt x="146" y="261"/>
                    </a:cubicBezTo>
                    <a:lnTo>
                      <a:pt x="84" y="323"/>
                    </a:lnTo>
                    <a:cubicBezTo>
                      <a:pt x="73" y="344"/>
                      <a:pt x="63" y="354"/>
                      <a:pt x="52" y="364"/>
                    </a:cubicBezTo>
                    <a:lnTo>
                      <a:pt x="42" y="385"/>
                    </a:lnTo>
                    <a:lnTo>
                      <a:pt x="31" y="406"/>
                    </a:lnTo>
                    <a:cubicBezTo>
                      <a:pt x="21" y="437"/>
                      <a:pt x="21" y="447"/>
                      <a:pt x="42" y="457"/>
                    </a:cubicBezTo>
                    <a:cubicBezTo>
                      <a:pt x="21" y="489"/>
                      <a:pt x="11" y="520"/>
                      <a:pt x="11" y="561"/>
                    </a:cubicBezTo>
                    <a:cubicBezTo>
                      <a:pt x="11" y="572"/>
                      <a:pt x="1" y="593"/>
                      <a:pt x="1" y="613"/>
                    </a:cubicBezTo>
                    <a:cubicBezTo>
                      <a:pt x="1" y="623"/>
                      <a:pt x="11" y="644"/>
                      <a:pt x="11" y="665"/>
                    </a:cubicBezTo>
                    <a:cubicBezTo>
                      <a:pt x="21" y="686"/>
                      <a:pt x="21" y="696"/>
                      <a:pt x="31" y="706"/>
                    </a:cubicBezTo>
                    <a:cubicBezTo>
                      <a:pt x="42" y="727"/>
                      <a:pt x="42" y="738"/>
                      <a:pt x="52" y="748"/>
                    </a:cubicBezTo>
                    <a:lnTo>
                      <a:pt x="84" y="779"/>
                    </a:lnTo>
                    <a:cubicBezTo>
                      <a:pt x="104" y="789"/>
                      <a:pt x="114" y="789"/>
                      <a:pt x="125" y="800"/>
                    </a:cubicBezTo>
                    <a:lnTo>
                      <a:pt x="167" y="800"/>
                    </a:lnTo>
                    <a:cubicBezTo>
                      <a:pt x="187" y="800"/>
                      <a:pt x="208" y="800"/>
                      <a:pt x="218" y="789"/>
                    </a:cubicBezTo>
                    <a:cubicBezTo>
                      <a:pt x="239" y="789"/>
                      <a:pt x="250" y="779"/>
                      <a:pt x="259" y="769"/>
                    </a:cubicBezTo>
                    <a:cubicBezTo>
                      <a:pt x="280" y="759"/>
                      <a:pt x="301" y="748"/>
                      <a:pt x="312" y="727"/>
                    </a:cubicBezTo>
                    <a:cubicBezTo>
                      <a:pt x="322" y="748"/>
                      <a:pt x="322" y="769"/>
                      <a:pt x="333" y="769"/>
                    </a:cubicBezTo>
                    <a:cubicBezTo>
                      <a:pt x="342" y="779"/>
                      <a:pt x="353" y="789"/>
                      <a:pt x="353" y="800"/>
                    </a:cubicBezTo>
                    <a:cubicBezTo>
                      <a:pt x="374" y="810"/>
                      <a:pt x="395" y="821"/>
                      <a:pt x="436" y="831"/>
                    </a:cubicBezTo>
                    <a:lnTo>
                      <a:pt x="457" y="831"/>
                    </a:lnTo>
                    <a:cubicBezTo>
                      <a:pt x="498" y="831"/>
                      <a:pt x="550" y="810"/>
                      <a:pt x="612" y="769"/>
                    </a:cubicBezTo>
                    <a:cubicBezTo>
                      <a:pt x="633" y="759"/>
                      <a:pt x="654" y="748"/>
                      <a:pt x="674" y="727"/>
                    </a:cubicBezTo>
                    <a:cubicBezTo>
                      <a:pt x="674" y="738"/>
                      <a:pt x="685" y="748"/>
                      <a:pt x="695" y="759"/>
                    </a:cubicBezTo>
                    <a:cubicBezTo>
                      <a:pt x="706" y="779"/>
                      <a:pt x="727" y="789"/>
                      <a:pt x="768" y="800"/>
                    </a:cubicBezTo>
                    <a:lnTo>
                      <a:pt x="861" y="800"/>
                    </a:lnTo>
                    <a:cubicBezTo>
                      <a:pt x="903" y="789"/>
                      <a:pt x="944" y="769"/>
                      <a:pt x="976" y="748"/>
                    </a:cubicBezTo>
                    <a:cubicBezTo>
                      <a:pt x="1017" y="738"/>
                      <a:pt x="1048" y="706"/>
                      <a:pt x="1089" y="676"/>
                    </a:cubicBezTo>
                    <a:cubicBezTo>
                      <a:pt x="1121" y="644"/>
                      <a:pt x="1142" y="603"/>
                      <a:pt x="1162" y="561"/>
                    </a:cubicBezTo>
                    <a:cubicBezTo>
                      <a:pt x="1172" y="540"/>
                      <a:pt x="1183" y="520"/>
                      <a:pt x="1183" y="499"/>
                    </a:cubicBezTo>
                    <a:cubicBezTo>
                      <a:pt x="1193" y="468"/>
                      <a:pt x="1193" y="447"/>
                      <a:pt x="1193" y="416"/>
                    </a:cubicBezTo>
                    <a:cubicBezTo>
                      <a:pt x="1193" y="395"/>
                      <a:pt x="1193" y="374"/>
                      <a:pt x="1183" y="344"/>
                    </a:cubicBezTo>
                    <a:cubicBezTo>
                      <a:pt x="1183" y="312"/>
                      <a:pt x="1172" y="291"/>
                      <a:pt x="1162" y="261"/>
                    </a:cubicBezTo>
                    <a:cubicBezTo>
                      <a:pt x="1131" y="198"/>
                      <a:pt x="1089" y="146"/>
                      <a:pt x="1038" y="105"/>
                    </a:cubicBezTo>
                    <a:cubicBezTo>
                      <a:pt x="996" y="63"/>
                      <a:pt x="944" y="42"/>
                      <a:pt x="882" y="22"/>
                    </a:cubicBezTo>
                    <a:cubicBezTo>
                      <a:pt x="851" y="12"/>
                      <a:pt x="820" y="12"/>
                      <a:pt x="789" y="12"/>
                    </a:cubicBezTo>
                    <a:cubicBezTo>
                      <a:pt x="778" y="1"/>
                      <a:pt x="757" y="1"/>
                      <a:pt x="7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18"/>
              <p:cNvSpPr/>
              <p:nvPr/>
            </p:nvSpPr>
            <p:spPr>
              <a:xfrm>
                <a:off x="6922297" y="1687496"/>
                <a:ext cx="186129" cy="91172"/>
              </a:xfrm>
              <a:custGeom>
                <a:rect b="b" l="l" r="r" t="t"/>
                <a:pathLst>
                  <a:path extrusionOk="0" h="2023" w="4130">
                    <a:moveTo>
                      <a:pt x="1681" y="0"/>
                    </a:moveTo>
                    <a:cubicBezTo>
                      <a:pt x="1629" y="0"/>
                      <a:pt x="1588" y="0"/>
                      <a:pt x="1536" y="10"/>
                    </a:cubicBezTo>
                    <a:cubicBezTo>
                      <a:pt x="1412" y="31"/>
                      <a:pt x="1287" y="83"/>
                      <a:pt x="1163" y="156"/>
                    </a:cubicBezTo>
                    <a:cubicBezTo>
                      <a:pt x="965" y="291"/>
                      <a:pt x="778" y="467"/>
                      <a:pt x="582" y="757"/>
                    </a:cubicBezTo>
                    <a:cubicBezTo>
                      <a:pt x="437" y="955"/>
                      <a:pt x="312" y="1183"/>
                      <a:pt x="198" y="1380"/>
                    </a:cubicBezTo>
                    <a:lnTo>
                      <a:pt x="167" y="1432"/>
                    </a:lnTo>
                    <a:lnTo>
                      <a:pt x="156" y="1421"/>
                    </a:lnTo>
                    <a:cubicBezTo>
                      <a:pt x="146" y="1411"/>
                      <a:pt x="135" y="1400"/>
                      <a:pt x="115" y="1400"/>
                    </a:cubicBezTo>
                    <a:cubicBezTo>
                      <a:pt x="94" y="1400"/>
                      <a:pt x="84" y="1411"/>
                      <a:pt x="63" y="1421"/>
                    </a:cubicBezTo>
                    <a:cubicBezTo>
                      <a:pt x="42" y="1432"/>
                      <a:pt x="22" y="1453"/>
                      <a:pt x="11" y="1483"/>
                    </a:cubicBezTo>
                    <a:cubicBezTo>
                      <a:pt x="1" y="1504"/>
                      <a:pt x="1" y="1536"/>
                      <a:pt x="11" y="1566"/>
                    </a:cubicBezTo>
                    <a:cubicBezTo>
                      <a:pt x="22" y="1598"/>
                      <a:pt x="52" y="1608"/>
                      <a:pt x="73" y="1619"/>
                    </a:cubicBezTo>
                    <a:cubicBezTo>
                      <a:pt x="467" y="1815"/>
                      <a:pt x="903" y="1888"/>
                      <a:pt x="1235" y="1940"/>
                    </a:cubicBezTo>
                    <a:cubicBezTo>
                      <a:pt x="1412" y="1961"/>
                      <a:pt x="1608" y="1981"/>
                      <a:pt x="1836" y="2002"/>
                    </a:cubicBezTo>
                    <a:cubicBezTo>
                      <a:pt x="1930" y="2013"/>
                      <a:pt x="2023" y="2023"/>
                      <a:pt x="2106" y="2023"/>
                    </a:cubicBezTo>
                    <a:cubicBezTo>
                      <a:pt x="2200" y="2023"/>
                      <a:pt x="2304" y="2013"/>
                      <a:pt x="2407" y="2002"/>
                    </a:cubicBezTo>
                    <a:cubicBezTo>
                      <a:pt x="2490" y="2002"/>
                      <a:pt x="2594" y="1981"/>
                      <a:pt x="2698" y="1951"/>
                    </a:cubicBezTo>
                    <a:cubicBezTo>
                      <a:pt x="2781" y="1930"/>
                      <a:pt x="2874" y="1898"/>
                      <a:pt x="2915" y="1815"/>
                    </a:cubicBezTo>
                    <a:cubicBezTo>
                      <a:pt x="2947" y="1774"/>
                      <a:pt x="2947" y="1732"/>
                      <a:pt x="2947" y="1681"/>
                    </a:cubicBezTo>
                    <a:cubicBezTo>
                      <a:pt x="3030" y="1702"/>
                      <a:pt x="3123" y="1712"/>
                      <a:pt x="3226" y="1722"/>
                    </a:cubicBezTo>
                    <a:cubicBezTo>
                      <a:pt x="3351" y="1732"/>
                      <a:pt x="3455" y="1743"/>
                      <a:pt x="3548" y="1743"/>
                    </a:cubicBezTo>
                    <a:cubicBezTo>
                      <a:pt x="3652" y="1732"/>
                      <a:pt x="3756" y="1732"/>
                      <a:pt x="3860" y="1702"/>
                    </a:cubicBezTo>
                    <a:cubicBezTo>
                      <a:pt x="3911" y="1691"/>
                      <a:pt x="3953" y="1670"/>
                      <a:pt x="3994" y="1649"/>
                    </a:cubicBezTo>
                    <a:cubicBezTo>
                      <a:pt x="4026" y="1619"/>
                      <a:pt x="4056" y="1587"/>
                      <a:pt x="4077" y="1546"/>
                    </a:cubicBezTo>
                    <a:cubicBezTo>
                      <a:pt x="4129" y="1442"/>
                      <a:pt x="4077" y="1338"/>
                      <a:pt x="4056" y="1276"/>
                    </a:cubicBezTo>
                    <a:cubicBezTo>
                      <a:pt x="3994" y="1151"/>
                      <a:pt x="3870" y="1058"/>
                      <a:pt x="3777" y="996"/>
                    </a:cubicBezTo>
                    <a:cubicBezTo>
                      <a:pt x="3652" y="902"/>
                      <a:pt x="3507" y="830"/>
                      <a:pt x="3362" y="768"/>
                    </a:cubicBezTo>
                    <a:cubicBezTo>
                      <a:pt x="3309" y="747"/>
                      <a:pt x="3247" y="716"/>
                      <a:pt x="3185" y="685"/>
                    </a:cubicBezTo>
                    <a:lnTo>
                      <a:pt x="3164" y="685"/>
                    </a:lnTo>
                    <a:lnTo>
                      <a:pt x="3143" y="674"/>
                    </a:lnTo>
                    <a:lnTo>
                      <a:pt x="3113" y="654"/>
                    </a:lnTo>
                    <a:lnTo>
                      <a:pt x="3081" y="644"/>
                    </a:lnTo>
                    <a:cubicBezTo>
                      <a:pt x="3009" y="612"/>
                      <a:pt x="2926" y="571"/>
                      <a:pt x="2843" y="540"/>
                    </a:cubicBezTo>
                    <a:cubicBezTo>
                      <a:pt x="2739" y="478"/>
                      <a:pt x="2656" y="425"/>
                      <a:pt x="2583" y="374"/>
                    </a:cubicBezTo>
                    <a:lnTo>
                      <a:pt x="2480" y="312"/>
                    </a:lnTo>
                    <a:cubicBezTo>
                      <a:pt x="2345" y="218"/>
                      <a:pt x="2179" y="125"/>
                      <a:pt x="1992" y="52"/>
                    </a:cubicBezTo>
                    <a:cubicBezTo>
                      <a:pt x="1889" y="21"/>
                      <a:pt x="1785" y="0"/>
                      <a:pt x="168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8"/>
              <p:cNvSpPr/>
              <p:nvPr/>
            </p:nvSpPr>
            <p:spPr>
              <a:xfrm>
                <a:off x="6551567" y="1236365"/>
                <a:ext cx="473164" cy="553068"/>
              </a:xfrm>
              <a:custGeom>
                <a:rect b="b" l="l" r="r" t="t"/>
                <a:pathLst>
                  <a:path extrusionOk="0" h="12272" w="10499">
                    <a:moveTo>
                      <a:pt x="4254" y="0"/>
                    </a:moveTo>
                    <a:cubicBezTo>
                      <a:pt x="4233" y="0"/>
                      <a:pt x="4202" y="11"/>
                      <a:pt x="4181" y="11"/>
                    </a:cubicBezTo>
                    <a:cubicBezTo>
                      <a:pt x="4150" y="11"/>
                      <a:pt x="4129" y="32"/>
                      <a:pt x="4098" y="42"/>
                    </a:cubicBezTo>
                    <a:cubicBezTo>
                      <a:pt x="4015" y="73"/>
                      <a:pt x="3963" y="145"/>
                      <a:pt x="3942" y="228"/>
                    </a:cubicBezTo>
                    <a:cubicBezTo>
                      <a:pt x="3922" y="301"/>
                      <a:pt x="3932" y="384"/>
                      <a:pt x="3974" y="488"/>
                    </a:cubicBezTo>
                    <a:cubicBezTo>
                      <a:pt x="3974" y="498"/>
                      <a:pt x="3984" y="519"/>
                      <a:pt x="3995" y="539"/>
                    </a:cubicBezTo>
                    <a:lnTo>
                      <a:pt x="3963" y="519"/>
                    </a:lnTo>
                    <a:lnTo>
                      <a:pt x="3942" y="498"/>
                    </a:lnTo>
                    <a:cubicBezTo>
                      <a:pt x="3849" y="446"/>
                      <a:pt x="3756" y="405"/>
                      <a:pt x="3663" y="363"/>
                    </a:cubicBezTo>
                    <a:cubicBezTo>
                      <a:pt x="3580" y="332"/>
                      <a:pt x="3497" y="311"/>
                      <a:pt x="3414" y="311"/>
                    </a:cubicBezTo>
                    <a:lnTo>
                      <a:pt x="3403" y="311"/>
                    </a:lnTo>
                    <a:cubicBezTo>
                      <a:pt x="3310" y="322"/>
                      <a:pt x="3216" y="363"/>
                      <a:pt x="3144" y="426"/>
                    </a:cubicBezTo>
                    <a:cubicBezTo>
                      <a:pt x="3113" y="467"/>
                      <a:pt x="3092" y="509"/>
                      <a:pt x="3082" y="550"/>
                    </a:cubicBezTo>
                    <a:cubicBezTo>
                      <a:pt x="3071" y="602"/>
                      <a:pt x="3071" y="643"/>
                      <a:pt x="3082" y="705"/>
                    </a:cubicBezTo>
                    <a:cubicBezTo>
                      <a:pt x="3092" y="758"/>
                      <a:pt x="3123" y="799"/>
                      <a:pt x="3144" y="830"/>
                    </a:cubicBezTo>
                    <a:cubicBezTo>
                      <a:pt x="3165" y="871"/>
                      <a:pt x="3195" y="913"/>
                      <a:pt x="3248" y="965"/>
                    </a:cubicBezTo>
                    <a:lnTo>
                      <a:pt x="3269" y="986"/>
                    </a:lnTo>
                    <a:cubicBezTo>
                      <a:pt x="3092" y="1027"/>
                      <a:pt x="2905" y="1100"/>
                      <a:pt x="2708" y="1214"/>
                    </a:cubicBezTo>
                    <a:cubicBezTo>
                      <a:pt x="2449" y="1349"/>
                      <a:pt x="2200" y="1556"/>
                      <a:pt x="1941" y="1816"/>
                    </a:cubicBezTo>
                    <a:cubicBezTo>
                      <a:pt x="1713" y="2054"/>
                      <a:pt x="1515" y="2324"/>
                      <a:pt x="1339" y="2614"/>
                    </a:cubicBezTo>
                    <a:cubicBezTo>
                      <a:pt x="1194" y="2863"/>
                      <a:pt x="1079" y="3123"/>
                      <a:pt x="1017" y="3361"/>
                    </a:cubicBezTo>
                    <a:cubicBezTo>
                      <a:pt x="976" y="3361"/>
                      <a:pt x="945" y="3372"/>
                      <a:pt x="903" y="3372"/>
                    </a:cubicBezTo>
                    <a:cubicBezTo>
                      <a:pt x="851" y="3372"/>
                      <a:pt x="810" y="3372"/>
                      <a:pt x="758" y="3382"/>
                    </a:cubicBezTo>
                    <a:cubicBezTo>
                      <a:pt x="685" y="3392"/>
                      <a:pt x="634" y="3402"/>
                      <a:pt x="581" y="3434"/>
                    </a:cubicBezTo>
                    <a:cubicBezTo>
                      <a:pt x="530" y="3455"/>
                      <a:pt x="478" y="3496"/>
                      <a:pt x="436" y="3548"/>
                    </a:cubicBezTo>
                    <a:cubicBezTo>
                      <a:pt x="426" y="3568"/>
                      <a:pt x="406" y="3600"/>
                      <a:pt x="395" y="3631"/>
                    </a:cubicBezTo>
                    <a:cubicBezTo>
                      <a:pt x="385" y="3662"/>
                      <a:pt x="374" y="3693"/>
                      <a:pt x="374" y="3724"/>
                    </a:cubicBezTo>
                    <a:cubicBezTo>
                      <a:pt x="374" y="3755"/>
                      <a:pt x="385" y="3776"/>
                      <a:pt x="385" y="3797"/>
                    </a:cubicBezTo>
                    <a:cubicBezTo>
                      <a:pt x="395" y="3828"/>
                      <a:pt x="426" y="3859"/>
                      <a:pt x="436" y="3880"/>
                    </a:cubicBezTo>
                    <a:cubicBezTo>
                      <a:pt x="478" y="3921"/>
                      <a:pt x="519" y="3953"/>
                      <a:pt x="581" y="3983"/>
                    </a:cubicBezTo>
                    <a:cubicBezTo>
                      <a:pt x="572" y="3994"/>
                      <a:pt x="561" y="4015"/>
                      <a:pt x="551" y="4025"/>
                    </a:cubicBezTo>
                    <a:cubicBezTo>
                      <a:pt x="509" y="4108"/>
                      <a:pt x="478" y="4202"/>
                      <a:pt x="468" y="4305"/>
                    </a:cubicBezTo>
                    <a:cubicBezTo>
                      <a:pt x="457" y="4388"/>
                      <a:pt x="457" y="4481"/>
                      <a:pt x="478" y="4575"/>
                    </a:cubicBezTo>
                    <a:cubicBezTo>
                      <a:pt x="499" y="4616"/>
                      <a:pt x="509" y="4658"/>
                      <a:pt x="540" y="4699"/>
                    </a:cubicBezTo>
                    <a:cubicBezTo>
                      <a:pt x="478" y="4741"/>
                      <a:pt x="416" y="4792"/>
                      <a:pt x="353" y="4855"/>
                    </a:cubicBezTo>
                    <a:cubicBezTo>
                      <a:pt x="312" y="4907"/>
                      <a:pt x="270" y="4958"/>
                      <a:pt x="229" y="5021"/>
                    </a:cubicBezTo>
                    <a:cubicBezTo>
                      <a:pt x="187" y="5083"/>
                      <a:pt x="167" y="5145"/>
                      <a:pt x="167" y="5207"/>
                    </a:cubicBezTo>
                    <a:cubicBezTo>
                      <a:pt x="167" y="5270"/>
                      <a:pt x="187" y="5332"/>
                      <a:pt x="240" y="5394"/>
                    </a:cubicBezTo>
                    <a:cubicBezTo>
                      <a:pt x="260" y="5415"/>
                      <a:pt x="281" y="5436"/>
                      <a:pt x="312" y="5446"/>
                    </a:cubicBezTo>
                    <a:cubicBezTo>
                      <a:pt x="343" y="5456"/>
                      <a:pt x="374" y="5467"/>
                      <a:pt x="416" y="5467"/>
                    </a:cubicBezTo>
                    <a:cubicBezTo>
                      <a:pt x="333" y="5654"/>
                      <a:pt x="260" y="5861"/>
                      <a:pt x="198" y="6069"/>
                    </a:cubicBezTo>
                    <a:cubicBezTo>
                      <a:pt x="104" y="6380"/>
                      <a:pt x="53" y="6722"/>
                      <a:pt x="21" y="7085"/>
                    </a:cubicBezTo>
                    <a:cubicBezTo>
                      <a:pt x="1" y="7427"/>
                      <a:pt x="11" y="7770"/>
                      <a:pt x="53" y="8133"/>
                    </a:cubicBezTo>
                    <a:cubicBezTo>
                      <a:pt x="94" y="8475"/>
                      <a:pt x="177" y="8828"/>
                      <a:pt x="281" y="9160"/>
                    </a:cubicBezTo>
                    <a:cubicBezTo>
                      <a:pt x="385" y="9502"/>
                      <a:pt x="530" y="9834"/>
                      <a:pt x="706" y="10135"/>
                    </a:cubicBezTo>
                    <a:cubicBezTo>
                      <a:pt x="800" y="10290"/>
                      <a:pt x="893" y="10435"/>
                      <a:pt x="996" y="10581"/>
                    </a:cubicBezTo>
                    <a:cubicBezTo>
                      <a:pt x="1100" y="10716"/>
                      <a:pt x="1194" y="10830"/>
                      <a:pt x="1287" y="10923"/>
                    </a:cubicBezTo>
                    <a:cubicBezTo>
                      <a:pt x="1225" y="10995"/>
                      <a:pt x="1183" y="11058"/>
                      <a:pt x="1152" y="11131"/>
                    </a:cubicBezTo>
                    <a:cubicBezTo>
                      <a:pt x="1121" y="11182"/>
                      <a:pt x="1090" y="11286"/>
                      <a:pt x="1121" y="11380"/>
                    </a:cubicBezTo>
                    <a:cubicBezTo>
                      <a:pt x="1142" y="11421"/>
                      <a:pt x="1173" y="11463"/>
                      <a:pt x="1204" y="11483"/>
                    </a:cubicBezTo>
                    <a:cubicBezTo>
                      <a:pt x="1245" y="11504"/>
                      <a:pt x="1277" y="11504"/>
                      <a:pt x="1328" y="11504"/>
                    </a:cubicBezTo>
                    <a:cubicBezTo>
                      <a:pt x="1381" y="11504"/>
                      <a:pt x="1422" y="11493"/>
                      <a:pt x="1464" y="11473"/>
                    </a:cubicBezTo>
                    <a:cubicBezTo>
                      <a:pt x="1474" y="11525"/>
                      <a:pt x="1484" y="11566"/>
                      <a:pt x="1505" y="11618"/>
                    </a:cubicBezTo>
                    <a:cubicBezTo>
                      <a:pt x="1536" y="11659"/>
                      <a:pt x="1567" y="11701"/>
                      <a:pt x="1619" y="11732"/>
                    </a:cubicBezTo>
                    <a:cubicBezTo>
                      <a:pt x="1671" y="11774"/>
                      <a:pt x="1733" y="11795"/>
                      <a:pt x="1796" y="11815"/>
                    </a:cubicBezTo>
                    <a:cubicBezTo>
                      <a:pt x="1858" y="11836"/>
                      <a:pt x="1920" y="11846"/>
                      <a:pt x="1992" y="11846"/>
                    </a:cubicBezTo>
                    <a:cubicBezTo>
                      <a:pt x="2054" y="11846"/>
                      <a:pt x="2117" y="11836"/>
                      <a:pt x="2190" y="11825"/>
                    </a:cubicBezTo>
                    <a:cubicBezTo>
                      <a:pt x="2293" y="11805"/>
                      <a:pt x="2397" y="11753"/>
                      <a:pt x="2480" y="11691"/>
                    </a:cubicBezTo>
                    <a:cubicBezTo>
                      <a:pt x="2698" y="11825"/>
                      <a:pt x="2957" y="11940"/>
                      <a:pt x="3258" y="12023"/>
                    </a:cubicBezTo>
                    <a:cubicBezTo>
                      <a:pt x="3548" y="12116"/>
                      <a:pt x="3870" y="12168"/>
                      <a:pt x="4212" y="12199"/>
                    </a:cubicBezTo>
                    <a:cubicBezTo>
                      <a:pt x="4327" y="12199"/>
                      <a:pt x="4440" y="12210"/>
                      <a:pt x="4555" y="12210"/>
                    </a:cubicBezTo>
                    <a:cubicBezTo>
                      <a:pt x="4762" y="12210"/>
                      <a:pt x="4980" y="12189"/>
                      <a:pt x="5187" y="12157"/>
                    </a:cubicBezTo>
                    <a:cubicBezTo>
                      <a:pt x="5488" y="12116"/>
                      <a:pt x="5768" y="12044"/>
                      <a:pt x="6007" y="11940"/>
                    </a:cubicBezTo>
                    <a:cubicBezTo>
                      <a:pt x="6069" y="11971"/>
                      <a:pt x="6131" y="12002"/>
                      <a:pt x="6183" y="12044"/>
                    </a:cubicBezTo>
                    <a:cubicBezTo>
                      <a:pt x="6235" y="12074"/>
                      <a:pt x="6287" y="12106"/>
                      <a:pt x="6339" y="12127"/>
                    </a:cubicBezTo>
                    <a:cubicBezTo>
                      <a:pt x="6453" y="12189"/>
                      <a:pt x="6609" y="12261"/>
                      <a:pt x="6764" y="12272"/>
                    </a:cubicBezTo>
                    <a:lnTo>
                      <a:pt x="6795" y="12272"/>
                    </a:lnTo>
                    <a:cubicBezTo>
                      <a:pt x="6951" y="12272"/>
                      <a:pt x="7075" y="12210"/>
                      <a:pt x="7148" y="12095"/>
                    </a:cubicBezTo>
                    <a:cubicBezTo>
                      <a:pt x="7179" y="12044"/>
                      <a:pt x="7190" y="11991"/>
                      <a:pt x="7190" y="11940"/>
                    </a:cubicBezTo>
                    <a:lnTo>
                      <a:pt x="7220" y="11950"/>
                    </a:lnTo>
                    <a:cubicBezTo>
                      <a:pt x="7365" y="11981"/>
                      <a:pt x="7490" y="11991"/>
                      <a:pt x="7614" y="11991"/>
                    </a:cubicBezTo>
                    <a:cubicBezTo>
                      <a:pt x="7770" y="11991"/>
                      <a:pt x="7874" y="11961"/>
                      <a:pt x="7946" y="11898"/>
                    </a:cubicBezTo>
                    <a:cubicBezTo>
                      <a:pt x="7988" y="11867"/>
                      <a:pt x="8009" y="11815"/>
                      <a:pt x="8019" y="11763"/>
                    </a:cubicBezTo>
                    <a:lnTo>
                      <a:pt x="8019" y="11691"/>
                    </a:lnTo>
                    <a:cubicBezTo>
                      <a:pt x="8165" y="11670"/>
                      <a:pt x="8320" y="11649"/>
                      <a:pt x="8465" y="11618"/>
                    </a:cubicBezTo>
                    <a:cubicBezTo>
                      <a:pt x="8683" y="11566"/>
                      <a:pt x="8891" y="11483"/>
                      <a:pt x="9087" y="11380"/>
                    </a:cubicBezTo>
                    <a:cubicBezTo>
                      <a:pt x="9274" y="11286"/>
                      <a:pt x="9451" y="11161"/>
                      <a:pt x="9606" y="11006"/>
                    </a:cubicBezTo>
                    <a:cubicBezTo>
                      <a:pt x="9751" y="10861"/>
                      <a:pt x="9887" y="10664"/>
                      <a:pt x="9979" y="10456"/>
                    </a:cubicBezTo>
                    <a:cubicBezTo>
                      <a:pt x="10021" y="10384"/>
                      <a:pt x="10062" y="10332"/>
                      <a:pt x="10104" y="10269"/>
                    </a:cubicBezTo>
                    <a:cubicBezTo>
                      <a:pt x="10166" y="10186"/>
                      <a:pt x="10208" y="10093"/>
                      <a:pt x="10260" y="9979"/>
                    </a:cubicBezTo>
                    <a:cubicBezTo>
                      <a:pt x="10332" y="9813"/>
                      <a:pt x="10384" y="9626"/>
                      <a:pt x="10415" y="9419"/>
                    </a:cubicBezTo>
                    <a:cubicBezTo>
                      <a:pt x="10488" y="9066"/>
                      <a:pt x="10498" y="8672"/>
                      <a:pt x="10436" y="8257"/>
                    </a:cubicBezTo>
                    <a:cubicBezTo>
                      <a:pt x="10394" y="7884"/>
                      <a:pt x="10291" y="7500"/>
                      <a:pt x="10156" y="7106"/>
                    </a:cubicBezTo>
                    <a:cubicBezTo>
                      <a:pt x="10083" y="6929"/>
                      <a:pt x="10011" y="6753"/>
                      <a:pt x="9928" y="6577"/>
                    </a:cubicBezTo>
                    <a:cubicBezTo>
                      <a:pt x="9845" y="6401"/>
                      <a:pt x="9751" y="6235"/>
                      <a:pt x="9668" y="6079"/>
                    </a:cubicBezTo>
                    <a:lnTo>
                      <a:pt x="9638" y="6027"/>
                    </a:lnTo>
                    <a:lnTo>
                      <a:pt x="9472" y="5726"/>
                    </a:lnTo>
                    <a:cubicBezTo>
                      <a:pt x="9306" y="5436"/>
                      <a:pt x="9140" y="5124"/>
                      <a:pt x="8974" y="4813"/>
                    </a:cubicBezTo>
                    <a:cubicBezTo>
                      <a:pt x="8818" y="4502"/>
                      <a:pt x="8672" y="4181"/>
                      <a:pt x="8538" y="3859"/>
                    </a:cubicBezTo>
                    <a:lnTo>
                      <a:pt x="8506" y="3787"/>
                    </a:lnTo>
                    <a:cubicBezTo>
                      <a:pt x="8206" y="3123"/>
                      <a:pt x="7905" y="2480"/>
                      <a:pt x="7438" y="1971"/>
                    </a:cubicBezTo>
                    <a:cubicBezTo>
                      <a:pt x="7199" y="1712"/>
                      <a:pt x="6930" y="1494"/>
                      <a:pt x="6619" y="1339"/>
                    </a:cubicBezTo>
                    <a:cubicBezTo>
                      <a:pt x="6411" y="1245"/>
                      <a:pt x="6194" y="1162"/>
                      <a:pt x="5986" y="1079"/>
                    </a:cubicBezTo>
                    <a:cubicBezTo>
                      <a:pt x="5851" y="1037"/>
                      <a:pt x="5727" y="986"/>
                      <a:pt x="5592" y="924"/>
                    </a:cubicBezTo>
                    <a:lnTo>
                      <a:pt x="5592" y="924"/>
                    </a:lnTo>
                    <a:lnTo>
                      <a:pt x="5602" y="934"/>
                    </a:lnTo>
                    <a:cubicBezTo>
                      <a:pt x="5364" y="830"/>
                      <a:pt x="5187" y="726"/>
                      <a:pt x="5042" y="612"/>
                    </a:cubicBezTo>
                    <a:cubicBezTo>
                      <a:pt x="4970" y="571"/>
                      <a:pt x="4917" y="509"/>
                      <a:pt x="4866" y="446"/>
                    </a:cubicBezTo>
                    <a:lnTo>
                      <a:pt x="4855" y="436"/>
                    </a:lnTo>
                    <a:cubicBezTo>
                      <a:pt x="4783" y="363"/>
                      <a:pt x="4721" y="281"/>
                      <a:pt x="4638" y="218"/>
                    </a:cubicBezTo>
                    <a:cubicBezTo>
                      <a:pt x="4576" y="156"/>
                      <a:pt x="4493" y="83"/>
                      <a:pt x="4399" y="42"/>
                    </a:cubicBezTo>
                    <a:cubicBezTo>
                      <a:pt x="4357" y="21"/>
                      <a:pt x="4316" y="11"/>
                      <a:pt x="426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18"/>
              <p:cNvSpPr/>
              <p:nvPr/>
            </p:nvSpPr>
            <p:spPr>
              <a:xfrm>
                <a:off x="6559048" y="1236365"/>
                <a:ext cx="376854" cy="317455"/>
              </a:xfrm>
              <a:custGeom>
                <a:rect b="b" l="l" r="r" t="t"/>
                <a:pathLst>
                  <a:path extrusionOk="0" h="7044" w="8362">
                    <a:moveTo>
                      <a:pt x="4088" y="0"/>
                    </a:moveTo>
                    <a:cubicBezTo>
                      <a:pt x="4067" y="0"/>
                      <a:pt x="4036" y="0"/>
                      <a:pt x="4015" y="11"/>
                    </a:cubicBezTo>
                    <a:cubicBezTo>
                      <a:pt x="3984" y="11"/>
                      <a:pt x="3963" y="21"/>
                      <a:pt x="3932" y="32"/>
                    </a:cubicBezTo>
                    <a:cubicBezTo>
                      <a:pt x="3849" y="73"/>
                      <a:pt x="3797" y="135"/>
                      <a:pt x="3776" y="228"/>
                    </a:cubicBezTo>
                    <a:cubicBezTo>
                      <a:pt x="3756" y="301"/>
                      <a:pt x="3766" y="384"/>
                      <a:pt x="3797" y="488"/>
                    </a:cubicBezTo>
                    <a:cubicBezTo>
                      <a:pt x="3808" y="509"/>
                      <a:pt x="3818" y="519"/>
                      <a:pt x="3818" y="539"/>
                    </a:cubicBezTo>
                    <a:lnTo>
                      <a:pt x="3797" y="519"/>
                    </a:lnTo>
                    <a:lnTo>
                      <a:pt x="3776" y="498"/>
                    </a:lnTo>
                    <a:cubicBezTo>
                      <a:pt x="3683" y="446"/>
                      <a:pt x="3590" y="405"/>
                      <a:pt x="3497" y="363"/>
                    </a:cubicBezTo>
                    <a:cubicBezTo>
                      <a:pt x="3414" y="332"/>
                      <a:pt x="3331" y="311"/>
                      <a:pt x="3248" y="311"/>
                    </a:cubicBezTo>
                    <a:lnTo>
                      <a:pt x="3237" y="311"/>
                    </a:lnTo>
                    <a:cubicBezTo>
                      <a:pt x="3144" y="311"/>
                      <a:pt x="3050" y="353"/>
                      <a:pt x="2978" y="426"/>
                    </a:cubicBezTo>
                    <a:cubicBezTo>
                      <a:pt x="2947" y="456"/>
                      <a:pt x="2926" y="498"/>
                      <a:pt x="2916" y="550"/>
                    </a:cubicBezTo>
                    <a:cubicBezTo>
                      <a:pt x="2895" y="602"/>
                      <a:pt x="2905" y="643"/>
                      <a:pt x="2916" y="705"/>
                    </a:cubicBezTo>
                    <a:cubicBezTo>
                      <a:pt x="2926" y="747"/>
                      <a:pt x="2947" y="788"/>
                      <a:pt x="2978" y="830"/>
                    </a:cubicBezTo>
                    <a:cubicBezTo>
                      <a:pt x="2999" y="871"/>
                      <a:pt x="3029" y="913"/>
                      <a:pt x="3082" y="965"/>
                    </a:cubicBezTo>
                    <a:lnTo>
                      <a:pt x="3103" y="996"/>
                    </a:lnTo>
                    <a:cubicBezTo>
                      <a:pt x="2926" y="1027"/>
                      <a:pt x="2739" y="1100"/>
                      <a:pt x="2542" y="1203"/>
                    </a:cubicBezTo>
                    <a:cubicBezTo>
                      <a:pt x="2283" y="1349"/>
                      <a:pt x="2024" y="1556"/>
                      <a:pt x="1775" y="1816"/>
                    </a:cubicBezTo>
                    <a:cubicBezTo>
                      <a:pt x="1547" y="2054"/>
                      <a:pt x="1339" y="2324"/>
                      <a:pt x="1173" y="2614"/>
                    </a:cubicBezTo>
                    <a:cubicBezTo>
                      <a:pt x="1017" y="2863"/>
                      <a:pt x="913" y="3123"/>
                      <a:pt x="851" y="3361"/>
                    </a:cubicBezTo>
                    <a:lnTo>
                      <a:pt x="737" y="3361"/>
                    </a:lnTo>
                    <a:lnTo>
                      <a:pt x="727" y="3372"/>
                    </a:lnTo>
                    <a:lnTo>
                      <a:pt x="592" y="3372"/>
                    </a:lnTo>
                    <a:cubicBezTo>
                      <a:pt x="519" y="3382"/>
                      <a:pt x="468" y="3402"/>
                      <a:pt x="415" y="3423"/>
                    </a:cubicBezTo>
                    <a:cubicBezTo>
                      <a:pt x="353" y="3455"/>
                      <a:pt x="312" y="3496"/>
                      <a:pt x="270" y="3548"/>
                    </a:cubicBezTo>
                    <a:cubicBezTo>
                      <a:pt x="260" y="3568"/>
                      <a:pt x="240" y="3600"/>
                      <a:pt x="229" y="3621"/>
                    </a:cubicBezTo>
                    <a:cubicBezTo>
                      <a:pt x="219" y="3662"/>
                      <a:pt x="208" y="3693"/>
                      <a:pt x="208" y="3724"/>
                    </a:cubicBezTo>
                    <a:cubicBezTo>
                      <a:pt x="208" y="3745"/>
                      <a:pt x="208" y="3776"/>
                      <a:pt x="219" y="3797"/>
                    </a:cubicBezTo>
                    <a:cubicBezTo>
                      <a:pt x="229" y="3828"/>
                      <a:pt x="250" y="3859"/>
                      <a:pt x="270" y="3890"/>
                    </a:cubicBezTo>
                    <a:cubicBezTo>
                      <a:pt x="312" y="3932"/>
                      <a:pt x="353" y="3963"/>
                      <a:pt x="415" y="3983"/>
                    </a:cubicBezTo>
                    <a:cubicBezTo>
                      <a:pt x="406" y="3994"/>
                      <a:pt x="395" y="4015"/>
                      <a:pt x="385" y="4025"/>
                    </a:cubicBezTo>
                    <a:cubicBezTo>
                      <a:pt x="343" y="4108"/>
                      <a:pt x="312" y="4202"/>
                      <a:pt x="291" y="4305"/>
                    </a:cubicBezTo>
                    <a:cubicBezTo>
                      <a:pt x="281" y="4388"/>
                      <a:pt x="291" y="4481"/>
                      <a:pt x="312" y="4575"/>
                    </a:cubicBezTo>
                    <a:cubicBezTo>
                      <a:pt x="323" y="4616"/>
                      <a:pt x="343" y="4668"/>
                      <a:pt x="374" y="4709"/>
                    </a:cubicBezTo>
                    <a:cubicBezTo>
                      <a:pt x="312" y="4741"/>
                      <a:pt x="250" y="4792"/>
                      <a:pt x="187" y="4855"/>
                    </a:cubicBezTo>
                    <a:cubicBezTo>
                      <a:pt x="136" y="4907"/>
                      <a:pt x="104" y="4958"/>
                      <a:pt x="63" y="5021"/>
                    </a:cubicBezTo>
                    <a:cubicBezTo>
                      <a:pt x="21" y="5083"/>
                      <a:pt x="1" y="5145"/>
                      <a:pt x="1" y="5207"/>
                    </a:cubicBezTo>
                    <a:cubicBezTo>
                      <a:pt x="1" y="5270"/>
                      <a:pt x="21" y="5343"/>
                      <a:pt x="74" y="5394"/>
                    </a:cubicBezTo>
                    <a:cubicBezTo>
                      <a:pt x="84" y="5415"/>
                      <a:pt x="115" y="5436"/>
                      <a:pt x="146" y="5446"/>
                    </a:cubicBezTo>
                    <a:cubicBezTo>
                      <a:pt x="177" y="5467"/>
                      <a:pt x="219" y="5467"/>
                      <a:pt x="250" y="5467"/>
                    </a:cubicBezTo>
                    <a:cubicBezTo>
                      <a:pt x="187" y="5612"/>
                      <a:pt x="136" y="5747"/>
                      <a:pt x="94" y="5871"/>
                    </a:cubicBezTo>
                    <a:lnTo>
                      <a:pt x="125" y="5965"/>
                    </a:lnTo>
                    <a:lnTo>
                      <a:pt x="125" y="5954"/>
                    </a:lnTo>
                    <a:cubicBezTo>
                      <a:pt x="146" y="6006"/>
                      <a:pt x="177" y="6069"/>
                      <a:pt x="219" y="6110"/>
                    </a:cubicBezTo>
                    <a:cubicBezTo>
                      <a:pt x="250" y="6152"/>
                      <a:pt x="281" y="6193"/>
                      <a:pt x="323" y="6224"/>
                    </a:cubicBezTo>
                    <a:cubicBezTo>
                      <a:pt x="364" y="6255"/>
                      <a:pt x="415" y="6286"/>
                      <a:pt x="457" y="6307"/>
                    </a:cubicBezTo>
                    <a:cubicBezTo>
                      <a:pt x="530" y="6328"/>
                      <a:pt x="602" y="6348"/>
                      <a:pt x="675" y="6359"/>
                    </a:cubicBezTo>
                    <a:lnTo>
                      <a:pt x="664" y="6359"/>
                    </a:lnTo>
                    <a:cubicBezTo>
                      <a:pt x="708" y="6368"/>
                      <a:pt x="753" y="6371"/>
                      <a:pt x="800" y="6371"/>
                    </a:cubicBezTo>
                    <a:cubicBezTo>
                      <a:pt x="864" y="6371"/>
                      <a:pt x="930" y="6365"/>
                      <a:pt x="996" y="6359"/>
                    </a:cubicBezTo>
                    <a:lnTo>
                      <a:pt x="986" y="6359"/>
                    </a:lnTo>
                    <a:cubicBezTo>
                      <a:pt x="1152" y="6338"/>
                      <a:pt x="1308" y="6286"/>
                      <a:pt x="1464" y="6224"/>
                    </a:cubicBezTo>
                    <a:lnTo>
                      <a:pt x="1453" y="6224"/>
                    </a:lnTo>
                    <a:cubicBezTo>
                      <a:pt x="1619" y="6152"/>
                      <a:pt x="1764" y="6069"/>
                      <a:pt x="1909" y="5965"/>
                    </a:cubicBezTo>
                    <a:cubicBezTo>
                      <a:pt x="1912" y="5962"/>
                      <a:pt x="1916" y="5960"/>
                      <a:pt x="1921" y="5960"/>
                    </a:cubicBezTo>
                    <a:cubicBezTo>
                      <a:pt x="1931" y="5960"/>
                      <a:pt x="1944" y="5968"/>
                      <a:pt x="1951" y="5975"/>
                    </a:cubicBezTo>
                    <a:cubicBezTo>
                      <a:pt x="1992" y="6016"/>
                      <a:pt x="2024" y="6069"/>
                      <a:pt x="2065" y="6110"/>
                    </a:cubicBezTo>
                    <a:cubicBezTo>
                      <a:pt x="2107" y="6172"/>
                      <a:pt x="2158" y="6224"/>
                      <a:pt x="2210" y="6286"/>
                    </a:cubicBezTo>
                    <a:cubicBezTo>
                      <a:pt x="2314" y="6411"/>
                      <a:pt x="2428" y="6535"/>
                      <a:pt x="2563" y="6629"/>
                    </a:cubicBezTo>
                    <a:lnTo>
                      <a:pt x="2552" y="6629"/>
                    </a:lnTo>
                    <a:cubicBezTo>
                      <a:pt x="2605" y="6670"/>
                      <a:pt x="2656" y="6701"/>
                      <a:pt x="2718" y="6733"/>
                    </a:cubicBezTo>
                    <a:cubicBezTo>
                      <a:pt x="2750" y="6743"/>
                      <a:pt x="2781" y="6753"/>
                      <a:pt x="2812" y="6753"/>
                    </a:cubicBezTo>
                    <a:lnTo>
                      <a:pt x="2864" y="6753"/>
                    </a:lnTo>
                    <a:cubicBezTo>
                      <a:pt x="2874" y="6753"/>
                      <a:pt x="2895" y="6743"/>
                      <a:pt x="2905" y="6743"/>
                    </a:cubicBezTo>
                    <a:cubicBezTo>
                      <a:pt x="2916" y="6733"/>
                      <a:pt x="2926" y="6722"/>
                      <a:pt x="2937" y="6722"/>
                    </a:cubicBezTo>
                    <a:lnTo>
                      <a:pt x="2988" y="6670"/>
                    </a:lnTo>
                    <a:cubicBezTo>
                      <a:pt x="3009" y="6639"/>
                      <a:pt x="3029" y="6608"/>
                      <a:pt x="3040" y="6577"/>
                    </a:cubicBezTo>
                    <a:cubicBezTo>
                      <a:pt x="3071" y="6504"/>
                      <a:pt x="3092" y="6421"/>
                      <a:pt x="3103" y="6348"/>
                    </a:cubicBezTo>
                    <a:cubicBezTo>
                      <a:pt x="3103" y="6338"/>
                      <a:pt x="3112" y="6328"/>
                      <a:pt x="3133" y="6328"/>
                    </a:cubicBezTo>
                    <a:cubicBezTo>
                      <a:pt x="3133" y="6323"/>
                      <a:pt x="3136" y="6320"/>
                      <a:pt x="3139" y="6320"/>
                    </a:cubicBezTo>
                    <a:cubicBezTo>
                      <a:pt x="3141" y="6320"/>
                      <a:pt x="3144" y="6323"/>
                      <a:pt x="3144" y="6328"/>
                    </a:cubicBezTo>
                    <a:lnTo>
                      <a:pt x="3165" y="6328"/>
                    </a:lnTo>
                    <a:cubicBezTo>
                      <a:pt x="3331" y="6463"/>
                      <a:pt x="3486" y="6608"/>
                      <a:pt x="3652" y="6733"/>
                    </a:cubicBezTo>
                    <a:lnTo>
                      <a:pt x="3652" y="6743"/>
                    </a:lnTo>
                    <a:cubicBezTo>
                      <a:pt x="3714" y="6784"/>
                      <a:pt x="3766" y="6825"/>
                      <a:pt x="3829" y="6857"/>
                    </a:cubicBezTo>
                    <a:cubicBezTo>
                      <a:pt x="3891" y="6899"/>
                      <a:pt x="3953" y="6929"/>
                      <a:pt x="4015" y="6961"/>
                    </a:cubicBezTo>
                    <a:lnTo>
                      <a:pt x="4005" y="6961"/>
                    </a:lnTo>
                    <a:cubicBezTo>
                      <a:pt x="4046" y="6971"/>
                      <a:pt x="4098" y="6991"/>
                      <a:pt x="4140" y="7002"/>
                    </a:cubicBezTo>
                    <a:cubicBezTo>
                      <a:pt x="4181" y="7012"/>
                      <a:pt x="4223" y="7023"/>
                      <a:pt x="4274" y="7033"/>
                    </a:cubicBezTo>
                    <a:cubicBezTo>
                      <a:pt x="4327" y="7033"/>
                      <a:pt x="4378" y="7044"/>
                      <a:pt x="4440" y="7044"/>
                    </a:cubicBezTo>
                    <a:cubicBezTo>
                      <a:pt x="4482" y="7044"/>
                      <a:pt x="4534" y="7033"/>
                      <a:pt x="4575" y="7033"/>
                    </a:cubicBezTo>
                    <a:cubicBezTo>
                      <a:pt x="4627" y="7023"/>
                      <a:pt x="4689" y="7012"/>
                      <a:pt x="4741" y="6991"/>
                    </a:cubicBezTo>
                    <a:cubicBezTo>
                      <a:pt x="4783" y="6982"/>
                      <a:pt x="4824" y="6971"/>
                      <a:pt x="4876" y="6950"/>
                    </a:cubicBezTo>
                    <a:lnTo>
                      <a:pt x="4866" y="6950"/>
                    </a:lnTo>
                    <a:cubicBezTo>
                      <a:pt x="4897" y="6940"/>
                      <a:pt x="4938" y="6919"/>
                      <a:pt x="4970" y="6899"/>
                    </a:cubicBezTo>
                    <a:cubicBezTo>
                      <a:pt x="4990" y="6888"/>
                      <a:pt x="5021" y="6867"/>
                      <a:pt x="5042" y="6846"/>
                    </a:cubicBezTo>
                    <a:cubicBezTo>
                      <a:pt x="5094" y="6816"/>
                      <a:pt x="5125" y="6774"/>
                      <a:pt x="5166" y="6733"/>
                    </a:cubicBezTo>
                    <a:cubicBezTo>
                      <a:pt x="5187" y="6701"/>
                      <a:pt x="5198" y="6680"/>
                      <a:pt x="5219" y="6650"/>
                    </a:cubicBezTo>
                    <a:cubicBezTo>
                      <a:pt x="5229" y="6629"/>
                      <a:pt x="5239" y="6608"/>
                      <a:pt x="5249" y="6577"/>
                    </a:cubicBezTo>
                    <a:cubicBezTo>
                      <a:pt x="5260" y="6556"/>
                      <a:pt x="5270" y="6525"/>
                      <a:pt x="5281" y="6484"/>
                    </a:cubicBezTo>
                    <a:cubicBezTo>
                      <a:pt x="5291" y="6463"/>
                      <a:pt x="5291" y="6431"/>
                      <a:pt x="5302" y="6401"/>
                    </a:cubicBezTo>
                    <a:cubicBezTo>
                      <a:pt x="5295" y="6401"/>
                      <a:pt x="5292" y="6405"/>
                      <a:pt x="5291" y="6408"/>
                    </a:cubicBezTo>
                    <a:lnTo>
                      <a:pt x="5291" y="6408"/>
                    </a:lnTo>
                    <a:cubicBezTo>
                      <a:pt x="5302" y="6346"/>
                      <a:pt x="5302" y="6275"/>
                      <a:pt x="5302" y="6214"/>
                    </a:cubicBezTo>
                    <a:cubicBezTo>
                      <a:pt x="5302" y="6190"/>
                      <a:pt x="5319" y="6179"/>
                      <a:pt x="5336" y="6179"/>
                    </a:cubicBezTo>
                    <a:cubicBezTo>
                      <a:pt x="5342" y="6179"/>
                      <a:pt x="5348" y="6180"/>
                      <a:pt x="5353" y="6182"/>
                    </a:cubicBezTo>
                    <a:cubicBezTo>
                      <a:pt x="5447" y="6245"/>
                      <a:pt x="5540" y="6318"/>
                      <a:pt x="5644" y="6369"/>
                    </a:cubicBezTo>
                    <a:lnTo>
                      <a:pt x="5664" y="6369"/>
                    </a:lnTo>
                    <a:cubicBezTo>
                      <a:pt x="5685" y="6380"/>
                      <a:pt x="5696" y="6380"/>
                      <a:pt x="5706" y="6380"/>
                    </a:cubicBezTo>
                    <a:cubicBezTo>
                      <a:pt x="5737" y="6390"/>
                      <a:pt x="5768" y="6390"/>
                      <a:pt x="5800" y="6401"/>
                    </a:cubicBezTo>
                    <a:cubicBezTo>
                      <a:pt x="5862" y="6411"/>
                      <a:pt x="5924" y="6421"/>
                      <a:pt x="5975" y="6431"/>
                    </a:cubicBezTo>
                    <a:cubicBezTo>
                      <a:pt x="6090" y="6452"/>
                      <a:pt x="6194" y="6473"/>
                      <a:pt x="6307" y="6484"/>
                    </a:cubicBezTo>
                    <a:lnTo>
                      <a:pt x="6318" y="6494"/>
                    </a:lnTo>
                    <a:cubicBezTo>
                      <a:pt x="6401" y="6504"/>
                      <a:pt x="6484" y="6504"/>
                      <a:pt x="6567" y="6504"/>
                    </a:cubicBezTo>
                    <a:cubicBezTo>
                      <a:pt x="6639" y="6504"/>
                      <a:pt x="6712" y="6504"/>
                      <a:pt x="6785" y="6494"/>
                    </a:cubicBezTo>
                    <a:lnTo>
                      <a:pt x="6971" y="6463"/>
                    </a:lnTo>
                    <a:lnTo>
                      <a:pt x="7127" y="6401"/>
                    </a:lnTo>
                    <a:lnTo>
                      <a:pt x="7116" y="6401"/>
                    </a:lnTo>
                    <a:cubicBezTo>
                      <a:pt x="7190" y="6369"/>
                      <a:pt x="7262" y="6338"/>
                      <a:pt x="7324" y="6297"/>
                    </a:cubicBezTo>
                    <a:cubicBezTo>
                      <a:pt x="7386" y="6255"/>
                      <a:pt x="7448" y="6224"/>
                      <a:pt x="7501" y="6172"/>
                    </a:cubicBezTo>
                    <a:cubicBezTo>
                      <a:pt x="7563" y="6131"/>
                      <a:pt x="7614" y="6089"/>
                      <a:pt x="7667" y="6037"/>
                    </a:cubicBezTo>
                    <a:cubicBezTo>
                      <a:pt x="7708" y="5986"/>
                      <a:pt x="7760" y="5933"/>
                      <a:pt x="7801" y="5882"/>
                    </a:cubicBezTo>
                    <a:cubicBezTo>
                      <a:pt x="7833" y="5840"/>
                      <a:pt x="7863" y="5799"/>
                      <a:pt x="7884" y="5757"/>
                    </a:cubicBezTo>
                    <a:cubicBezTo>
                      <a:pt x="7916" y="5705"/>
                      <a:pt x="7936" y="5664"/>
                      <a:pt x="7957" y="5612"/>
                    </a:cubicBezTo>
                    <a:lnTo>
                      <a:pt x="7957" y="5622"/>
                    </a:lnTo>
                    <a:cubicBezTo>
                      <a:pt x="7978" y="5571"/>
                      <a:pt x="7988" y="5529"/>
                      <a:pt x="7999" y="5488"/>
                    </a:cubicBezTo>
                    <a:cubicBezTo>
                      <a:pt x="8019" y="5436"/>
                      <a:pt x="8029" y="5394"/>
                      <a:pt x="8029" y="5353"/>
                    </a:cubicBezTo>
                    <a:cubicBezTo>
                      <a:pt x="8040" y="5311"/>
                      <a:pt x="8040" y="5260"/>
                      <a:pt x="8040" y="5218"/>
                    </a:cubicBezTo>
                    <a:cubicBezTo>
                      <a:pt x="8040" y="5177"/>
                      <a:pt x="8040" y="5135"/>
                      <a:pt x="8029" y="5094"/>
                    </a:cubicBezTo>
                    <a:cubicBezTo>
                      <a:pt x="8019" y="5031"/>
                      <a:pt x="8009" y="4979"/>
                      <a:pt x="7999" y="4917"/>
                    </a:cubicBezTo>
                    <a:cubicBezTo>
                      <a:pt x="7988" y="4907"/>
                      <a:pt x="7999" y="4886"/>
                      <a:pt x="8009" y="4875"/>
                    </a:cubicBezTo>
                    <a:lnTo>
                      <a:pt x="8050" y="4875"/>
                    </a:lnTo>
                    <a:lnTo>
                      <a:pt x="8050" y="4886"/>
                    </a:lnTo>
                    <a:cubicBezTo>
                      <a:pt x="8082" y="4896"/>
                      <a:pt x="8123" y="4907"/>
                      <a:pt x="8154" y="4917"/>
                    </a:cubicBezTo>
                    <a:lnTo>
                      <a:pt x="8216" y="4917"/>
                    </a:lnTo>
                    <a:cubicBezTo>
                      <a:pt x="8227" y="4917"/>
                      <a:pt x="8237" y="4907"/>
                      <a:pt x="8248" y="4907"/>
                    </a:cubicBezTo>
                    <a:cubicBezTo>
                      <a:pt x="8258" y="4907"/>
                      <a:pt x="8268" y="4896"/>
                      <a:pt x="8278" y="4896"/>
                    </a:cubicBezTo>
                    <a:cubicBezTo>
                      <a:pt x="8278" y="4886"/>
                      <a:pt x="8289" y="4875"/>
                      <a:pt x="8299" y="4875"/>
                    </a:cubicBezTo>
                    <a:cubicBezTo>
                      <a:pt x="8310" y="4855"/>
                      <a:pt x="8310" y="4845"/>
                      <a:pt x="8320" y="4834"/>
                    </a:cubicBezTo>
                    <a:cubicBezTo>
                      <a:pt x="8331" y="4803"/>
                      <a:pt x="8340" y="4762"/>
                      <a:pt x="8351" y="4730"/>
                    </a:cubicBezTo>
                    <a:cubicBezTo>
                      <a:pt x="8361" y="4626"/>
                      <a:pt x="8351" y="4513"/>
                      <a:pt x="8340" y="4398"/>
                    </a:cubicBezTo>
                    <a:lnTo>
                      <a:pt x="8331" y="4367"/>
                    </a:lnTo>
                    <a:cubicBezTo>
                      <a:pt x="8299" y="4160"/>
                      <a:pt x="8248" y="3953"/>
                      <a:pt x="8185" y="3745"/>
                    </a:cubicBezTo>
                    <a:cubicBezTo>
                      <a:pt x="8123" y="3527"/>
                      <a:pt x="8050" y="3309"/>
                      <a:pt x="7978" y="3091"/>
                    </a:cubicBezTo>
                    <a:lnTo>
                      <a:pt x="7884" y="2842"/>
                    </a:lnTo>
                    <a:cubicBezTo>
                      <a:pt x="7718" y="2531"/>
                      <a:pt x="7521" y="2231"/>
                      <a:pt x="7272" y="1961"/>
                    </a:cubicBezTo>
                    <a:cubicBezTo>
                      <a:pt x="7033" y="1701"/>
                      <a:pt x="6764" y="1494"/>
                      <a:pt x="6453" y="1339"/>
                    </a:cubicBezTo>
                    <a:cubicBezTo>
                      <a:pt x="6245" y="1235"/>
                      <a:pt x="6007" y="1152"/>
                      <a:pt x="5820" y="1079"/>
                    </a:cubicBezTo>
                    <a:cubicBezTo>
                      <a:pt x="5696" y="1027"/>
                      <a:pt x="5561" y="986"/>
                      <a:pt x="5426" y="924"/>
                    </a:cubicBezTo>
                    <a:cubicBezTo>
                      <a:pt x="5208" y="830"/>
                      <a:pt x="5021" y="726"/>
                      <a:pt x="4876" y="612"/>
                    </a:cubicBezTo>
                    <a:cubicBezTo>
                      <a:pt x="4814" y="571"/>
                      <a:pt x="4762" y="509"/>
                      <a:pt x="4700" y="446"/>
                    </a:cubicBezTo>
                    <a:lnTo>
                      <a:pt x="4689" y="436"/>
                    </a:lnTo>
                    <a:lnTo>
                      <a:pt x="4679" y="426"/>
                    </a:lnTo>
                    <a:cubicBezTo>
                      <a:pt x="4606" y="343"/>
                      <a:pt x="4544" y="281"/>
                      <a:pt x="4482" y="218"/>
                    </a:cubicBezTo>
                    <a:cubicBezTo>
                      <a:pt x="4410" y="145"/>
                      <a:pt x="4327" y="83"/>
                      <a:pt x="4233" y="42"/>
                    </a:cubicBezTo>
                    <a:cubicBezTo>
                      <a:pt x="4191" y="21"/>
                      <a:pt x="4150" y="0"/>
                      <a:pt x="40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18"/>
              <p:cNvSpPr/>
              <p:nvPr/>
            </p:nvSpPr>
            <p:spPr>
              <a:xfrm>
                <a:off x="6812917" y="1522952"/>
                <a:ext cx="496" cy="496"/>
              </a:xfrm>
              <a:custGeom>
                <a:rect b="b" l="l" r="r" t="t"/>
                <a:pathLst>
                  <a:path extrusionOk="0" h="11" w="11">
                    <a:moveTo>
                      <a:pt x="1" y="0"/>
                    </a:moveTo>
                    <a:lnTo>
                      <a:pt x="11" y="10"/>
                    </a:lnTo>
                    <a:cubicBezTo>
                      <a:pt x="11" y="10"/>
                      <a:pt x="11" y="0"/>
                      <a:pt x="1" y="0"/>
                    </a:cubicBez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18"/>
              <p:cNvSpPr/>
              <p:nvPr/>
            </p:nvSpPr>
            <p:spPr>
              <a:xfrm>
                <a:off x="6696055" y="1532732"/>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18"/>
              <p:cNvSpPr/>
              <p:nvPr/>
            </p:nvSpPr>
            <p:spPr>
              <a:xfrm>
                <a:off x="6751219" y="1553283"/>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18"/>
              <p:cNvSpPr/>
              <p:nvPr/>
            </p:nvSpPr>
            <p:spPr>
              <a:xfrm>
                <a:off x="6848881" y="1365350"/>
                <a:ext cx="175853" cy="424536"/>
              </a:xfrm>
              <a:custGeom>
                <a:rect b="b" l="l" r="r" t="t"/>
                <a:pathLst>
                  <a:path extrusionOk="0" h="9420" w="3902">
                    <a:moveTo>
                      <a:pt x="1464" y="1"/>
                    </a:moveTo>
                    <a:lnTo>
                      <a:pt x="1464" y="1"/>
                    </a:lnTo>
                    <a:cubicBezTo>
                      <a:pt x="1468" y="9"/>
                      <a:pt x="1472" y="16"/>
                      <a:pt x="1477" y="24"/>
                    </a:cubicBezTo>
                    <a:lnTo>
                      <a:pt x="1477" y="24"/>
                    </a:lnTo>
                    <a:cubicBezTo>
                      <a:pt x="1476" y="20"/>
                      <a:pt x="1475" y="16"/>
                      <a:pt x="1474" y="12"/>
                    </a:cubicBezTo>
                    <a:lnTo>
                      <a:pt x="1464" y="1"/>
                    </a:lnTo>
                    <a:close/>
                    <a:moveTo>
                      <a:pt x="1477" y="24"/>
                    </a:moveTo>
                    <a:cubicBezTo>
                      <a:pt x="1488" y="72"/>
                      <a:pt x="1507" y="120"/>
                      <a:pt x="1526" y="167"/>
                    </a:cubicBezTo>
                    <a:lnTo>
                      <a:pt x="1547" y="229"/>
                    </a:lnTo>
                    <a:cubicBezTo>
                      <a:pt x="1630" y="457"/>
                      <a:pt x="1702" y="676"/>
                      <a:pt x="1754" y="883"/>
                    </a:cubicBezTo>
                    <a:cubicBezTo>
                      <a:pt x="1817" y="1080"/>
                      <a:pt x="1868" y="1287"/>
                      <a:pt x="1900" y="1505"/>
                    </a:cubicBezTo>
                    <a:lnTo>
                      <a:pt x="1909" y="1536"/>
                    </a:lnTo>
                    <a:cubicBezTo>
                      <a:pt x="1920" y="1609"/>
                      <a:pt x="1920" y="1671"/>
                      <a:pt x="1920" y="1754"/>
                    </a:cubicBezTo>
                    <a:lnTo>
                      <a:pt x="1920" y="1827"/>
                    </a:lnTo>
                    <a:lnTo>
                      <a:pt x="1920" y="1868"/>
                    </a:lnTo>
                    <a:cubicBezTo>
                      <a:pt x="1909" y="1910"/>
                      <a:pt x="1900" y="1941"/>
                      <a:pt x="1889" y="1962"/>
                    </a:cubicBezTo>
                    <a:cubicBezTo>
                      <a:pt x="1879" y="1983"/>
                      <a:pt x="1879" y="1993"/>
                      <a:pt x="1868" y="2013"/>
                    </a:cubicBezTo>
                    <a:cubicBezTo>
                      <a:pt x="1858" y="2013"/>
                      <a:pt x="1847" y="2024"/>
                      <a:pt x="1847" y="2034"/>
                    </a:cubicBezTo>
                    <a:cubicBezTo>
                      <a:pt x="1837" y="2034"/>
                      <a:pt x="1827" y="2045"/>
                      <a:pt x="1817" y="2045"/>
                    </a:cubicBezTo>
                    <a:cubicBezTo>
                      <a:pt x="1806" y="2055"/>
                      <a:pt x="1796" y="2055"/>
                      <a:pt x="1785" y="2055"/>
                    </a:cubicBezTo>
                    <a:lnTo>
                      <a:pt x="1723" y="2055"/>
                    </a:lnTo>
                    <a:cubicBezTo>
                      <a:pt x="1692" y="2045"/>
                      <a:pt x="1671" y="2034"/>
                      <a:pt x="1640" y="2024"/>
                    </a:cubicBezTo>
                    <a:lnTo>
                      <a:pt x="1619" y="2024"/>
                    </a:lnTo>
                    <a:cubicBezTo>
                      <a:pt x="1609" y="2013"/>
                      <a:pt x="1609" y="2013"/>
                      <a:pt x="1598" y="2013"/>
                    </a:cubicBezTo>
                    <a:lnTo>
                      <a:pt x="1588" y="2013"/>
                    </a:lnTo>
                    <a:cubicBezTo>
                      <a:pt x="1609" y="2107"/>
                      <a:pt x="1640" y="2200"/>
                      <a:pt x="1671" y="2294"/>
                    </a:cubicBezTo>
                    <a:cubicBezTo>
                      <a:pt x="1744" y="2491"/>
                      <a:pt x="1817" y="2688"/>
                      <a:pt x="1900" y="2885"/>
                    </a:cubicBezTo>
                    <a:lnTo>
                      <a:pt x="1900" y="2875"/>
                    </a:lnTo>
                    <a:cubicBezTo>
                      <a:pt x="2003" y="3113"/>
                      <a:pt x="2107" y="3352"/>
                      <a:pt x="2231" y="3580"/>
                    </a:cubicBezTo>
                    <a:cubicBezTo>
                      <a:pt x="2283" y="3705"/>
                      <a:pt x="2345" y="3818"/>
                      <a:pt x="2397" y="3933"/>
                    </a:cubicBezTo>
                    <a:cubicBezTo>
                      <a:pt x="2460" y="4046"/>
                      <a:pt x="2522" y="4161"/>
                      <a:pt x="2573" y="4275"/>
                    </a:cubicBezTo>
                    <a:cubicBezTo>
                      <a:pt x="2677" y="4472"/>
                      <a:pt x="2771" y="4680"/>
                      <a:pt x="2854" y="4897"/>
                    </a:cubicBezTo>
                    <a:cubicBezTo>
                      <a:pt x="2937" y="5115"/>
                      <a:pt x="2999" y="5344"/>
                      <a:pt x="3051" y="5572"/>
                    </a:cubicBezTo>
                    <a:cubicBezTo>
                      <a:pt x="3082" y="5758"/>
                      <a:pt x="3113" y="5945"/>
                      <a:pt x="3113" y="6132"/>
                    </a:cubicBezTo>
                    <a:cubicBezTo>
                      <a:pt x="3124" y="6319"/>
                      <a:pt x="3113" y="6505"/>
                      <a:pt x="3071" y="6681"/>
                    </a:cubicBezTo>
                    <a:cubicBezTo>
                      <a:pt x="3051" y="6775"/>
                      <a:pt x="3020" y="6868"/>
                      <a:pt x="2988" y="6962"/>
                    </a:cubicBezTo>
                    <a:cubicBezTo>
                      <a:pt x="2958" y="7034"/>
                      <a:pt x="2926" y="7107"/>
                      <a:pt x="2885" y="7169"/>
                    </a:cubicBezTo>
                    <a:cubicBezTo>
                      <a:pt x="2812" y="7304"/>
                      <a:pt x="2709" y="7428"/>
                      <a:pt x="2594" y="7522"/>
                    </a:cubicBezTo>
                    <a:cubicBezTo>
                      <a:pt x="2480" y="7615"/>
                      <a:pt x="2356" y="7698"/>
                      <a:pt x="2221" y="7760"/>
                    </a:cubicBezTo>
                    <a:cubicBezTo>
                      <a:pt x="2086" y="7822"/>
                      <a:pt x="1941" y="7875"/>
                      <a:pt x="1796" y="7916"/>
                    </a:cubicBezTo>
                    <a:cubicBezTo>
                      <a:pt x="1515" y="7999"/>
                      <a:pt x="1225" y="8041"/>
                      <a:pt x="945" y="8092"/>
                    </a:cubicBezTo>
                    <a:cubicBezTo>
                      <a:pt x="976" y="8165"/>
                      <a:pt x="1017" y="8237"/>
                      <a:pt x="1038" y="8310"/>
                    </a:cubicBezTo>
                    <a:cubicBezTo>
                      <a:pt x="1059" y="8341"/>
                      <a:pt x="1070" y="8382"/>
                      <a:pt x="1070" y="8414"/>
                    </a:cubicBezTo>
                    <a:cubicBezTo>
                      <a:pt x="1080" y="8445"/>
                      <a:pt x="1080" y="8465"/>
                      <a:pt x="1080" y="8497"/>
                    </a:cubicBezTo>
                    <a:cubicBezTo>
                      <a:pt x="1080" y="8538"/>
                      <a:pt x="1080" y="8590"/>
                      <a:pt x="1059" y="8631"/>
                    </a:cubicBezTo>
                    <a:cubicBezTo>
                      <a:pt x="1038" y="8673"/>
                      <a:pt x="1007" y="8704"/>
                      <a:pt x="976" y="8735"/>
                    </a:cubicBezTo>
                    <a:cubicBezTo>
                      <a:pt x="934" y="8767"/>
                      <a:pt x="883" y="8787"/>
                      <a:pt x="841" y="8797"/>
                    </a:cubicBezTo>
                    <a:cubicBezTo>
                      <a:pt x="779" y="8818"/>
                      <a:pt x="727" y="8829"/>
                      <a:pt x="665" y="8829"/>
                    </a:cubicBezTo>
                    <a:cubicBezTo>
                      <a:pt x="626" y="8832"/>
                      <a:pt x="587" y="8833"/>
                      <a:pt x="547" y="8833"/>
                    </a:cubicBezTo>
                    <a:cubicBezTo>
                      <a:pt x="452" y="8833"/>
                      <a:pt x="356" y="8826"/>
                      <a:pt x="261" y="8818"/>
                    </a:cubicBezTo>
                    <a:lnTo>
                      <a:pt x="261" y="8818"/>
                    </a:lnTo>
                    <a:cubicBezTo>
                      <a:pt x="271" y="8860"/>
                      <a:pt x="271" y="8912"/>
                      <a:pt x="271" y="8963"/>
                    </a:cubicBezTo>
                    <a:cubicBezTo>
                      <a:pt x="271" y="9016"/>
                      <a:pt x="271" y="9067"/>
                      <a:pt x="250" y="9109"/>
                    </a:cubicBezTo>
                    <a:cubicBezTo>
                      <a:pt x="240" y="9150"/>
                      <a:pt x="219" y="9192"/>
                      <a:pt x="188" y="9233"/>
                    </a:cubicBezTo>
                    <a:cubicBezTo>
                      <a:pt x="178" y="9254"/>
                      <a:pt x="167" y="9265"/>
                      <a:pt x="157" y="9285"/>
                    </a:cubicBezTo>
                    <a:cubicBezTo>
                      <a:pt x="136" y="9295"/>
                      <a:pt x="125" y="9316"/>
                      <a:pt x="105" y="9327"/>
                    </a:cubicBezTo>
                    <a:cubicBezTo>
                      <a:pt x="74" y="9348"/>
                      <a:pt x="32" y="9368"/>
                      <a:pt x="1" y="9378"/>
                    </a:cubicBezTo>
                    <a:cubicBezTo>
                      <a:pt x="53" y="9399"/>
                      <a:pt x="115" y="9410"/>
                      <a:pt x="167" y="9410"/>
                    </a:cubicBezTo>
                    <a:cubicBezTo>
                      <a:pt x="178" y="9420"/>
                      <a:pt x="188" y="9420"/>
                      <a:pt x="198" y="9420"/>
                    </a:cubicBezTo>
                    <a:cubicBezTo>
                      <a:pt x="354" y="9420"/>
                      <a:pt x="489" y="9348"/>
                      <a:pt x="551" y="9233"/>
                    </a:cubicBezTo>
                    <a:cubicBezTo>
                      <a:pt x="582" y="9192"/>
                      <a:pt x="593" y="9129"/>
                      <a:pt x="593" y="9078"/>
                    </a:cubicBezTo>
                    <a:lnTo>
                      <a:pt x="623" y="9088"/>
                    </a:lnTo>
                    <a:cubicBezTo>
                      <a:pt x="768" y="9119"/>
                      <a:pt x="904" y="9129"/>
                      <a:pt x="1017" y="9129"/>
                    </a:cubicBezTo>
                    <a:cubicBezTo>
                      <a:pt x="1173" y="9129"/>
                      <a:pt x="1277" y="9109"/>
                      <a:pt x="1349" y="9036"/>
                    </a:cubicBezTo>
                    <a:cubicBezTo>
                      <a:pt x="1391" y="9005"/>
                      <a:pt x="1422" y="8953"/>
                      <a:pt x="1422" y="8901"/>
                    </a:cubicBezTo>
                    <a:lnTo>
                      <a:pt x="1422" y="8829"/>
                    </a:lnTo>
                    <a:cubicBezTo>
                      <a:pt x="1568" y="8818"/>
                      <a:pt x="1723" y="8787"/>
                      <a:pt x="1868" y="8756"/>
                    </a:cubicBezTo>
                    <a:cubicBezTo>
                      <a:pt x="2086" y="8704"/>
                      <a:pt x="2294" y="8631"/>
                      <a:pt x="2490" y="8528"/>
                    </a:cubicBezTo>
                    <a:cubicBezTo>
                      <a:pt x="2677" y="8424"/>
                      <a:pt x="2854" y="8299"/>
                      <a:pt x="3009" y="8154"/>
                    </a:cubicBezTo>
                    <a:cubicBezTo>
                      <a:pt x="3165" y="7999"/>
                      <a:pt x="3290" y="7802"/>
                      <a:pt x="3382" y="7594"/>
                    </a:cubicBezTo>
                    <a:lnTo>
                      <a:pt x="3424" y="7543"/>
                    </a:lnTo>
                    <a:cubicBezTo>
                      <a:pt x="3455" y="7501"/>
                      <a:pt x="3486" y="7449"/>
                      <a:pt x="3518" y="7407"/>
                    </a:cubicBezTo>
                    <a:cubicBezTo>
                      <a:pt x="3569" y="7324"/>
                      <a:pt x="3611" y="7231"/>
                      <a:pt x="3663" y="7117"/>
                    </a:cubicBezTo>
                    <a:cubicBezTo>
                      <a:pt x="3735" y="6951"/>
                      <a:pt x="3787" y="6764"/>
                      <a:pt x="3829" y="6568"/>
                    </a:cubicBezTo>
                    <a:cubicBezTo>
                      <a:pt x="3891" y="6204"/>
                      <a:pt x="3901" y="5810"/>
                      <a:pt x="3850" y="5395"/>
                    </a:cubicBezTo>
                    <a:cubicBezTo>
                      <a:pt x="3797" y="5022"/>
                      <a:pt x="3704" y="4627"/>
                      <a:pt x="3559" y="4244"/>
                    </a:cubicBezTo>
                    <a:cubicBezTo>
                      <a:pt x="3486" y="4067"/>
                      <a:pt x="3414" y="3881"/>
                      <a:pt x="3331" y="3715"/>
                    </a:cubicBezTo>
                    <a:cubicBezTo>
                      <a:pt x="3258" y="3549"/>
                      <a:pt x="3175" y="3393"/>
                      <a:pt x="3071" y="3217"/>
                    </a:cubicBezTo>
                    <a:lnTo>
                      <a:pt x="3041" y="3154"/>
                    </a:lnTo>
                    <a:lnTo>
                      <a:pt x="2875" y="2864"/>
                    </a:lnTo>
                    <a:cubicBezTo>
                      <a:pt x="2729" y="2605"/>
                      <a:pt x="2543" y="2273"/>
                      <a:pt x="2387" y="1951"/>
                    </a:cubicBezTo>
                    <a:cubicBezTo>
                      <a:pt x="2231" y="1661"/>
                      <a:pt x="2096" y="1349"/>
                      <a:pt x="1962" y="1049"/>
                    </a:cubicBezTo>
                    <a:lnTo>
                      <a:pt x="1951" y="1018"/>
                    </a:lnTo>
                    <a:lnTo>
                      <a:pt x="1941" y="997"/>
                    </a:lnTo>
                    <a:lnTo>
                      <a:pt x="1909" y="925"/>
                    </a:lnTo>
                    <a:cubicBezTo>
                      <a:pt x="1779" y="631"/>
                      <a:pt x="1637" y="319"/>
                      <a:pt x="1477" y="24"/>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18"/>
              <p:cNvSpPr/>
              <p:nvPr/>
            </p:nvSpPr>
            <p:spPr>
              <a:xfrm>
                <a:off x="6813863" y="1282154"/>
                <a:ext cx="121592" cy="175808"/>
              </a:xfrm>
              <a:custGeom>
                <a:rect b="b" l="l" r="r" t="t"/>
                <a:pathLst>
                  <a:path extrusionOk="0" h="3901" w="2698">
                    <a:moveTo>
                      <a:pt x="0" y="1"/>
                    </a:moveTo>
                    <a:cubicBezTo>
                      <a:pt x="63" y="21"/>
                      <a:pt x="114" y="53"/>
                      <a:pt x="166" y="74"/>
                    </a:cubicBezTo>
                    <a:cubicBezTo>
                      <a:pt x="249" y="115"/>
                      <a:pt x="332" y="157"/>
                      <a:pt x="415" y="208"/>
                    </a:cubicBezTo>
                    <a:cubicBezTo>
                      <a:pt x="487" y="250"/>
                      <a:pt x="560" y="302"/>
                      <a:pt x="633" y="353"/>
                    </a:cubicBezTo>
                    <a:cubicBezTo>
                      <a:pt x="913" y="572"/>
                      <a:pt x="1141" y="851"/>
                      <a:pt x="1338" y="1152"/>
                    </a:cubicBezTo>
                    <a:cubicBezTo>
                      <a:pt x="1453" y="1339"/>
                      <a:pt x="1556" y="1526"/>
                      <a:pt x="1649" y="1713"/>
                    </a:cubicBezTo>
                    <a:cubicBezTo>
                      <a:pt x="1743" y="1899"/>
                      <a:pt x="1815" y="2096"/>
                      <a:pt x="1888" y="2283"/>
                    </a:cubicBezTo>
                    <a:cubicBezTo>
                      <a:pt x="2033" y="2688"/>
                      <a:pt x="2147" y="3103"/>
                      <a:pt x="2262" y="3507"/>
                    </a:cubicBezTo>
                    <a:cubicBezTo>
                      <a:pt x="2292" y="3621"/>
                      <a:pt x="2324" y="3735"/>
                      <a:pt x="2355" y="3839"/>
                    </a:cubicBezTo>
                    <a:lnTo>
                      <a:pt x="2365" y="3859"/>
                    </a:lnTo>
                    <a:lnTo>
                      <a:pt x="2375" y="3859"/>
                    </a:lnTo>
                    <a:cubicBezTo>
                      <a:pt x="2386" y="3859"/>
                      <a:pt x="2386" y="3859"/>
                      <a:pt x="2396" y="3870"/>
                    </a:cubicBezTo>
                    <a:lnTo>
                      <a:pt x="2417" y="3870"/>
                    </a:lnTo>
                    <a:cubicBezTo>
                      <a:pt x="2448" y="3880"/>
                      <a:pt x="2469" y="3891"/>
                      <a:pt x="2500" y="3901"/>
                    </a:cubicBezTo>
                    <a:lnTo>
                      <a:pt x="2562" y="3901"/>
                    </a:lnTo>
                    <a:cubicBezTo>
                      <a:pt x="2573" y="3901"/>
                      <a:pt x="2583" y="3901"/>
                      <a:pt x="2594" y="3891"/>
                    </a:cubicBezTo>
                    <a:cubicBezTo>
                      <a:pt x="2604" y="3891"/>
                      <a:pt x="2614" y="3880"/>
                      <a:pt x="2624" y="3880"/>
                    </a:cubicBezTo>
                    <a:cubicBezTo>
                      <a:pt x="2624" y="3870"/>
                      <a:pt x="2635" y="3859"/>
                      <a:pt x="2645" y="3859"/>
                    </a:cubicBezTo>
                    <a:cubicBezTo>
                      <a:pt x="2656" y="3839"/>
                      <a:pt x="2656" y="3829"/>
                      <a:pt x="2666" y="3808"/>
                    </a:cubicBezTo>
                    <a:cubicBezTo>
                      <a:pt x="2677" y="3787"/>
                      <a:pt x="2686" y="3756"/>
                      <a:pt x="2697" y="3714"/>
                    </a:cubicBezTo>
                    <a:lnTo>
                      <a:pt x="2697" y="3673"/>
                    </a:lnTo>
                    <a:lnTo>
                      <a:pt x="2697" y="3600"/>
                    </a:lnTo>
                    <a:cubicBezTo>
                      <a:pt x="2697" y="3517"/>
                      <a:pt x="2686" y="3455"/>
                      <a:pt x="2686" y="3382"/>
                    </a:cubicBezTo>
                    <a:lnTo>
                      <a:pt x="2677" y="3351"/>
                    </a:lnTo>
                    <a:cubicBezTo>
                      <a:pt x="2645" y="3133"/>
                      <a:pt x="2594" y="2926"/>
                      <a:pt x="2531" y="2729"/>
                    </a:cubicBezTo>
                    <a:cubicBezTo>
                      <a:pt x="2479" y="2522"/>
                      <a:pt x="2407" y="2303"/>
                      <a:pt x="2324" y="2075"/>
                    </a:cubicBezTo>
                    <a:lnTo>
                      <a:pt x="2303" y="2013"/>
                    </a:lnTo>
                    <a:cubicBezTo>
                      <a:pt x="2282" y="1962"/>
                      <a:pt x="2262" y="1909"/>
                      <a:pt x="2251" y="1858"/>
                    </a:cubicBezTo>
                    <a:lnTo>
                      <a:pt x="2241" y="1837"/>
                    </a:lnTo>
                    <a:cubicBezTo>
                      <a:pt x="2043" y="1484"/>
                      <a:pt x="1847" y="1194"/>
                      <a:pt x="1618" y="945"/>
                    </a:cubicBezTo>
                    <a:cubicBezTo>
                      <a:pt x="1390" y="685"/>
                      <a:pt x="1110" y="478"/>
                      <a:pt x="799" y="323"/>
                    </a:cubicBezTo>
                    <a:cubicBezTo>
                      <a:pt x="591" y="219"/>
                      <a:pt x="363" y="136"/>
                      <a:pt x="176" y="63"/>
                    </a:cubicBezTo>
                    <a:cubicBezTo>
                      <a:pt x="114" y="42"/>
                      <a:pt x="63" y="21"/>
                      <a:pt x="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18"/>
              <p:cNvSpPr/>
              <p:nvPr/>
            </p:nvSpPr>
            <p:spPr>
              <a:xfrm>
                <a:off x="6677352" y="1383602"/>
                <a:ext cx="75758" cy="49935"/>
              </a:xfrm>
              <a:custGeom>
                <a:rect b="b" l="l" r="r" t="t"/>
                <a:pathLst>
                  <a:path extrusionOk="0" h="1108" w="1681">
                    <a:moveTo>
                      <a:pt x="768" y="1"/>
                    </a:moveTo>
                    <a:cubicBezTo>
                      <a:pt x="695" y="1"/>
                      <a:pt x="623" y="1"/>
                      <a:pt x="550" y="22"/>
                    </a:cubicBezTo>
                    <a:cubicBezTo>
                      <a:pt x="446" y="42"/>
                      <a:pt x="353" y="73"/>
                      <a:pt x="259" y="135"/>
                    </a:cubicBezTo>
                    <a:cubicBezTo>
                      <a:pt x="176" y="188"/>
                      <a:pt x="104" y="271"/>
                      <a:pt x="63" y="354"/>
                    </a:cubicBezTo>
                    <a:cubicBezTo>
                      <a:pt x="10" y="457"/>
                      <a:pt x="0" y="582"/>
                      <a:pt x="10" y="686"/>
                    </a:cubicBezTo>
                    <a:cubicBezTo>
                      <a:pt x="10" y="706"/>
                      <a:pt x="21" y="727"/>
                      <a:pt x="31" y="737"/>
                    </a:cubicBezTo>
                    <a:cubicBezTo>
                      <a:pt x="52" y="758"/>
                      <a:pt x="63" y="758"/>
                      <a:pt x="83" y="758"/>
                    </a:cubicBezTo>
                    <a:cubicBezTo>
                      <a:pt x="104" y="758"/>
                      <a:pt x="125" y="758"/>
                      <a:pt x="135" y="737"/>
                    </a:cubicBezTo>
                    <a:cubicBezTo>
                      <a:pt x="146" y="727"/>
                      <a:pt x="156" y="706"/>
                      <a:pt x="156" y="686"/>
                    </a:cubicBezTo>
                    <a:cubicBezTo>
                      <a:pt x="156" y="633"/>
                      <a:pt x="146" y="592"/>
                      <a:pt x="156" y="530"/>
                    </a:cubicBezTo>
                    <a:cubicBezTo>
                      <a:pt x="166" y="499"/>
                      <a:pt x="166" y="467"/>
                      <a:pt x="187" y="437"/>
                    </a:cubicBezTo>
                    <a:cubicBezTo>
                      <a:pt x="197" y="405"/>
                      <a:pt x="208" y="374"/>
                      <a:pt x="229" y="354"/>
                    </a:cubicBezTo>
                    <a:lnTo>
                      <a:pt x="312" y="271"/>
                    </a:lnTo>
                    <a:cubicBezTo>
                      <a:pt x="353" y="250"/>
                      <a:pt x="395" y="218"/>
                      <a:pt x="436" y="208"/>
                    </a:cubicBezTo>
                    <a:cubicBezTo>
                      <a:pt x="498" y="177"/>
                      <a:pt x="570" y="156"/>
                      <a:pt x="643" y="146"/>
                    </a:cubicBezTo>
                    <a:lnTo>
                      <a:pt x="623" y="146"/>
                    </a:lnTo>
                    <a:cubicBezTo>
                      <a:pt x="666" y="142"/>
                      <a:pt x="708" y="139"/>
                      <a:pt x="748" y="139"/>
                    </a:cubicBezTo>
                    <a:cubicBezTo>
                      <a:pt x="805" y="139"/>
                      <a:pt x="859" y="144"/>
                      <a:pt x="913" y="156"/>
                    </a:cubicBezTo>
                    <a:cubicBezTo>
                      <a:pt x="996" y="167"/>
                      <a:pt x="1079" y="188"/>
                      <a:pt x="1151" y="218"/>
                    </a:cubicBezTo>
                    <a:cubicBezTo>
                      <a:pt x="1214" y="239"/>
                      <a:pt x="1266" y="271"/>
                      <a:pt x="1307" y="312"/>
                    </a:cubicBezTo>
                    <a:cubicBezTo>
                      <a:pt x="1349" y="333"/>
                      <a:pt x="1380" y="364"/>
                      <a:pt x="1400" y="395"/>
                    </a:cubicBezTo>
                    <a:cubicBezTo>
                      <a:pt x="1442" y="447"/>
                      <a:pt x="1463" y="488"/>
                      <a:pt x="1483" y="540"/>
                    </a:cubicBezTo>
                    <a:lnTo>
                      <a:pt x="1483" y="530"/>
                    </a:lnTo>
                    <a:cubicBezTo>
                      <a:pt x="1504" y="582"/>
                      <a:pt x="1525" y="644"/>
                      <a:pt x="1536" y="706"/>
                    </a:cubicBezTo>
                    <a:lnTo>
                      <a:pt x="1536" y="841"/>
                    </a:lnTo>
                    <a:cubicBezTo>
                      <a:pt x="1525" y="872"/>
                      <a:pt x="1515" y="893"/>
                      <a:pt x="1504" y="924"/>
                    </a:cubicBezTo>
                    <a:cubicBezTo>
                      <a:pt x="1494" y="955"/>
                      <a:pt x="1483" y="976"/>
                      <a:pt x="1463" y="997"/>
                    </a:cubicBezTo>
                    <a:cubicBezTo>
                      <a:pt x="1442" y="1027"/>
                      <a:pt x="1463" y="1080"/>
                      <a:pt x="1494" y="1100"/>
                    </a:cubicBezTo>
                    <a:cubicBezTo>
                      <a:pt x="1499" y="1105"/>
                      <a:pt x="1507" y="1108"/>
                      <a:pt x="1516" y="1108"/>
                    </a:cubicBezTo>
                    <a:cubicBezTo>
                      <a:pt x="1525" y="1108"/>
                      <a:pt x="1535" y="1105"/>
                      <a:pt x="1546" y="1100"/>
                    </a:cubicBezTo>
                    <a:cubicBezTo>
                      <a:pt x="1566" y="1100"/>
                      <a:pt x="1577" y="1090"/>
                      <a:pt x="1587" y="1069"/>
                    </a:cubicBezTo>
                    <a:cubicBezTo>
                      <a:pt x="1629" y="1018"/>
                      <a:pt x="1660" y="944"/>
                      <a:pt x="1670" y="882"/>
                    </a:cubicBezTo>
                    <a:cubicBezTo>
                      <a:pt x="1681" y="799"/>
                      <a:pt x="1681" y="716"/>
                      <a:pt x="1670" y="644"/>
                    </a:cubicBezTo>
                    <a:cubicBezTo>
                      <a:pt x="1649" y="561"/>
                      <a:pt x="1619" y="488"/>
                      <a:pt x="1587" y="416"/>
                    </a:cubicBezTo>
                    <a:cubicBezTo>
                      <a:pt x="1556" y="354"/>
                      <a:pt x="1515" y="301"/>
                      <a:pt x="1463" y="250"/>
                    </a:cubicBezTo>
                    <a:cubicBezTo>
                      <a:pt x="1390" y="177"/>
                      <a:pt x="1297" y="125"/>
                      <a:pt x="1204" y="84"/>
                    </a:cubicBezTo>
                    <a:cubicBezTo>
                      <a:pt x="1100" y="42"/>
                      <a:pt x="985" y="11"/>
                      <a:pt x="87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8"/>
              <p:cNvSpPr/>
              <p:nvPr/>
            </p:nvSpPr>
            <p:spPr>
              <a:xfrm>
                <a:off x="6682941" y="1388289"/>
                <a:ext cx="66880" cy="31863"/>
              </a:xfrm>
              <a:custGeom>
                <a:rect b="b" l="l" r="r" t="t"/>
                <a:pathLst>
                  <a:path extrusionOk="0" h="707" w="1484">
                    <a:moveTo>
                      <a:pt x="592" y="1"/>
                    </a:moveTo>
                    <a:cubicBezTo>
                      <a:pt x="540" y="1"/>
                      <a:pt x="478" y="11"/>
                      <a:pt x="426" y="21"/>
                    </a:cubicBezTo>
                    <a:cubicBezTo>
                      <a:pt x="354" y="42"/>
                      <a:pt x="291" y="73"/>
                      <a:pt x="229" y="104"/>
                    </a:cubicBezTo>
                    <a:cubicBezTo>
                      <a:pt x="156" y="146"/>
                      <a:pt x="84" y="208"/>
                      <a:pt x="32" y="270"/>
                    </a:cubicBezTo>
                    <a:cubicBezTo>
                      <a:pt x="1" y="301"/>
                      <a:pt x="1" y="343"/>
                      <a:pt x="32" y="374"/>
                    </a:cubicBezTo>
                    <a:cubicBezTo>
                      <a:pt x="42" y="389"/>
                      <a:pt x="60" y="397"/>
                      <a:pt x="80" y="397"/>
                    </a:cubicBezTo>
                    <a:cubicBezTo>
                      <a:pt x="99" y="397"/>
                      <a:pt x="120" y="389"/>
                      <a:pt x="135" y="374"/>
                    </a:cubicBezTo>
                    <a:cubicBezTo>
                      <a:pt x="167" y="333"/>
                      <a:pt x="208" y="301"/>
                      <a:pt x="239" y="270"/>
                    </a:cubicBezTo>
                    <a:cubicBezTo>
                      <a:pt x="291" y="239"/>
                      <a:pt x="333" y="208"/>
                      <a:pt x="384" y="187"/>
                    </a:cubicBezTo>
                    <a:cubicBezTo>
                      <a:pt x="426" y="167"/>
                      <a:pt x="467" y="156"/>
                      <a:pt x="519" y="146"/>
                    </a:cubicBezTo>
                    <a:lnTo>
                      <a:pt x="675" y="146"/>
                    </a:lnTo>
                    <a:cubicBezTo>
                      <a:pt x="722" y="155"/>
                      <a:pt x="779" y="173"/>
                      <a:pt x="835" y="192"/>
                    </a:cubicBezTo>
                    <a:lnTo>
                      <a:pt x="835" y="192"/>
                    </a:lnTo>
                    <a:cubicBezTo>
                      <a:pt x="834" y="191"/>
                      <a:pt x="833" y="189"/>
                      <a:pt x="831" y="187"/>
                    </a:cubicBezTo>
                    <a:lnTo>
                      <a:pt x="831" y="187"/>
                    </a:lnTo>
                    <a:cubicBezTo>
                      <a:pt x="835" y="190"/>
                      <a:pt x="839" y="192"/>
                      <a:pt x="844" y="195"/>
                    </a:cubicBezTo>
                    <a:lnTo>
                      <a:pt x="844" y="195"/>
                    </a:lnTo>
                    <a:cubicBezTo>
                      <a:pt x="841" y="194"/>
                      <a:pt x="838" y="193"/>
                      <a:pt x="835" y="192"/>
                    </a:cubicBezTo>
                    <a:lnTo>
                      <a:pt x="835" y="192"/>
                    </a:lnTo>
                    <a:cubicBezTo>
                      <a:pt x="840" y="197"/>
                      <a:pt x="842" y="197"/>
                      <a:pt x="848" y="197"/>
                    </a:cubicBezTo>
                    <a:lnTo>
                      <a:pt x="848" y="197"/>
                    </a:lnTo>
                    <a:cubicBezTo>
                      <a:pt x="847" y="197"/>
                      <a:pt x="845" y="196"/>
                      <a:pt x="844" y="195"/>
                    </a:cubicBezTo>
                    <a:lnTo>
                      <a:pt x="844" y="195"/>
                    </a:lnTo>
                    <a:cubicBezTo>
                      <a:pt x="846" y="196"/>
                      <a:pt x="849" y="197"/>
                      <a:pt x="851" y="197"/>
                    </a:cubicBezTo>
                    <a:cubicBezTo>
                      <a:pt x="850" y="197"/>
                      <a:pt x="849" y="197"/>
                      <a:pt x="848" y="197"/>
                    </a:cubicBezTo>
                    <a:lnTo>
                      <a:pt x="848" y="197"/>
                    </a:lnTo>
                    <a:cubicBezTo>
                      <a:pt x="915" y="234"/>
                      <a:pt x="981" y="264"/>
                      <a:pt x="1038" y="312"/>
                    </a:cubicBezTo>
                    <a:cubicBezTo>
                      <a:pt x="1110" y="374"/>
                      <a:pt x="1183" y="446"/>
                      <a:pt x="1246" y="529"/>
                    </a:cubicBezTo>
                    <a:cubicBezTo>
                      <a:pt x="1287" y="571"/>
                      <a:pt x="1318" y="623"/>
                      <a:pt x="1349" y="675"/>
                    </a:cubicBezTo>
                    <a:cubicBezTo>
                      <a:pt x="1359" y="695"/>
                      <a:pt x="1380" y="706"/>
                      <a:pt x="1412" y="706"/>
                    </a:cubicBezTo>
                    <a:cubicBezTo>
                      <a:pt x="1422" y="706"/>
                      <a:pt x="1432" y="706"/>
                      <a:pt x="1442" y="695"/>
                    </a:cubicBezTo>
                    <a:cubicBezTo>
                      <a:pt x="1453" y="685"/>
                      <a:pt x="1474" y="675"/>
                      <a:pt x="1474" y="654"/>
                    </a:cubicBezTo>
                    <a:cubicBezTo>
                      <a:pt x="1484" y="623"/>
                      <a:pt x="1484" y="582"/>
                      <a:pt x="1484" y="550"/>
                    </a:cubicBezTo>
                    <a:cubicBezTo>
                      <a:pt x="1474" y="519"/>
                      <a:pt x="1463" y="488"/>
                      <a:pt x="1453" y="446"/>
                    </a:cubicBezTo>
                    <a:cubicBezTo>
                      <a:pt x="1422" y="384"/>
                      <a:pt x="1380" y="322"/>
                      <a:pt x="1318" y="270"/>
                    </a:cubicBezTo>
                    <a:cubicBezTo>
                      <a:pt x="1214" y="177"/>
                      <a:pt x="1069" y="114"/>
                      <a:pt x="934" y="73"/>
                    </a:cubicBezTo>
                    <a:cubicBezTo>
                      <a:pt x="924" y="63"/>
                      <a:pt x="914" y="63"/>
                      <a:pt x="903" y="63"/>
                    </a:cubicBezTo>
                    <a:cubicBezTo>
                      <a:pt x="872" y="52"/>
                      <a:pt x="841" y="42"/>
                      <a:pt x="820" y="31"/>
                    </a:cubicBezTo>
                    <a:cubicBezTo>
                      <a:pt x="748" y="11"/>
                      <a:pt x="675" y="1"/>
                      <a:pt x="592" y="1"/>
                    </a:cubicBezTo>
                    <a:close/>
                  </a:path>
                </a:pathLst>
              </a:custGeom>
              <a:solidFill>
                <a:srgbClr val="F7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18"/>
              <p:cNvSpPr/>
              <p:nvPr/>
            </p:nvSpPr>
            <p:spPr>
              <a:xfrm>
                <a:off x="6670321" y="1393923"/>
                <a:ext cx="82293" cy="85133"/>
              </a:xfrm>
              <a:custGeom>
                <a:rect b="b" l="l" r="r" t="t"/>
                <a:pathLst>
                  <a:path extrusionOk="0" h="1889" w="1826">
                    <a:moveTo>
                      <a:pt x="820" y="0"/>
                    </a:moveTo>
                    <a:cubicBezTo>
                      <a:pt x="706" y="0"/>
                      <a:pt x="602" y="21"/>
                      <a:pt x="498" y="62"/>
                    </a:cubicBezTo>
                    <a:cubicBezTo>
                      <a:pt x="353" y="125"/>
                      <a:pt x="229" y="208"/>
                      <a:pt x="146" y="311"/>
                    </a:cubicBezTo>
                    <a:cubicBezTo>
                      <a:pt x="104" y="363"/>
                      <a:pt x="63" y="425"/>
                      <a:pt x="42" y="508"/>
                    </a:cubicBezTo>
                    <a:cubicBezTo>
                      <a:pt x="21" y="560"/>
                      <a:pt x="0" y="633"/>
                      <a:pt x="0" y="715"/>
                    </a:cubicBezTo>
                    <a:cubicBezTo>
                      <a:pt x="0" y="778"/>
                      <a:pt x="0" y="851"/>
                      <a:pt x="21" y="934"/>
                    </a:cubicBezTo>
                    <a:cubicBezTo>
                      <a:pt x="42" y="1006"/>
                      <a:pt x="63" y="1079"/>
                      <a:pt x="104" y="1172"/>
                    </a:cubicBezTo>
                    <a:cubicBezTo>
                      <a:pt x="166" y="1307"/>
                      <a:pt x="260" y="1442"/>
                      <a:pt x="385" y="1577"/>
                    </a:cubicBezTo>
                    <a:cubicBezTo>
                      <a:pt x="488" y="1691"/>
                      <a:pt x="623" y="1805"/>
                      <a:pt x="768" y="1877"/>
                    </a:cubicBezTo>
                    <a:cubicBezTo>
                      <a:pt x="779" y="1877"/>
                      <a:pt x="789" y="1888"/>
                      <a:pt x="799" y="1888"/>
                    </a:cubicBezTo>
                    <a:lnTo>
                      <a:pt x="820" y="1888"/>
                    </a:lnTo>
                    <a:lnTo>
                      <a:pt x="851" y="1857"/>
                    </a:lnTo>
                    <a:lnTo>
                      <a:pt x="913" y="1794"/>
                    </a:lnTo>
                    <a:cubicBezTo>
                      <a:pt x="924" y="1794"/>
                      <a:pt x="924" y="1784"/>
                      <a:pt x="934" y="1774"/>
                    </a:cubicBezTo>
                    <a:cubicBezTo>
                      <a:pt x="955" y="1764"/>
                      <a:pt x="975" y="1743"/>
                      <a:pt x="996" y="1722"/>
                    </a:cubicBezTo>
                    <a:cubicBezTo>
                      <a:pt x="1017" y="1711"/>
                      <a:pt x="1028" y="1691"/>
                      <a:pt x="1048" y="1681"/>
                    </a:cubicBezTo>
                    <a:lnTo>
                      <a:pt x="1069" y="1670"/>
                    </a:lnTo>
                    <a:lnTo>
                      <a:pt x="1079" y="1660"/>
                    </a:lnTo>
                    <a:cubicBezTo>
                      <a:pt x="1141" y="1618"/>
                      <a:pt x="1204" y="1577"/>
                      <a:pt x="1256" y="1535"/>
                    </a:cubicBezTo>
                    <a:cubicBezTo>
                      <a:pt x="1339" y="1473"/>
                      <a:pt x="1422" y="1421"/>
                      <a:pt x="1494" y="1359"/>
                    </a:cubicBezTo>
                    <a:cubicBezTo>
                      <a:pt x="1556" y="1307"/>
                      <a:pt x="1619" y="1245"/>
                      <a:pt x="1660" y="1193"/>
                    </a:cubicBezTo>
                    <a:cubicBezTo>
                      <a:pt x="1712" y="1130"/>
                      <a:pt x="1743" y="1058"/>
                      <a:pt x="1775" y="975"/>
                    </a:cubicBezTo>
                    <a:cubicBezTo>
                      <a:pt x="1816" y="861"/>
                      <a:pt x="1826" y="726"/>
                      <a:pt x="1785" y="602"/>
                    </a:cubicBezTo>
                    <a:cubicBezTo>
                      <a:pt x="1754" y="498"/>
                      <a:pt x="1692" y="394"/>
                      <a:pt x="1598" y="301"/>
                    </a:cubicBezTo>
                    <a:cubicBezTo>
                      <a:pt x="1505" y="208"/>
                      <a:pt x="1390" y="145"/>
                      <a:pt x="1266" y="83"/>
                    </a:cubicBezTo>
                    <a:cubicBezTo>
                      <a:pt x="1141" y="42"/>
                      <a:pt x="1007" y="10"/>
                      <a:pt x="87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18"/>
              <p:cNvSpPr/>
              <p:nvPr/>
            </p:nvSpPr>
            <p:spPr>
              <a:xfrm>
                <a:off x="6669871" y="1393923"/>
                <a:ext cx="57506" cy="81843"/>
              </a:xfrm>
              <a:custGeom>
                <a:rect b="b" l="l" r="r" t="t"/>
                <a:pathLst>
                  <a:path extrusionOk="0" h="1816" w="1276">
                    <a:moveTo>
                      <a:pt x="830" y="0"/>
                    </a:moveTo>
                    <a:cubicBezTo>
                      <a:pt x="716" y="0"/>
                      <a:pt x="602" y="21"/>
                      <a:pt x="508" y="62"/>
                    </a:cubicBezTo>
                    <a:cubicBezTo>
                      <a:pt x="363" y="125"/>
                      <a:pt x="239" y="208"/>
                      <a:pt x="156" y="311"/>
                    </a:cubicBezTo>
                    <a:cubicBezTo>
                      <a:pt x="114" y="363"/>
                      <a:pt x="73" y="425"/>
                      <a:pt x="42" y="498"/>
                    </a:cubicBezTo>
                    <a:cubicBezTo>
                      <a:pt x="21" y="560"/>
                      <a:pt x="10" y="633"/>
                      <a:pt x="10" y="715"/>
                    </a:cubicBezTo>
                    <a:cubicBezTo>
                      <a:pt x="0" y="778"/>
                      <a:pt x="10" y="851"/>
                      <a:pt x="31" y="934"/>
                    </a:cubicBezTo>
                    <a:cubicBezTo>
                      <a:pt x="42" y="1006"/>
                      <a:pt x="73" y="1079"/>
                      <a:pt x="114" y="1172"/>
                    </a:cubicBezTo>
                    <a:cubicBezTo>
                      <a:pt x="176" y="1307"/>
                      <a:pt x="270" y="1442"/>
                      <a:pt x="384" y="1577"/>
                    </a:cubicBezTo>
                    <a:cubicBezTo>
                      <a:pt x="478" y="1670"/>
                      <a:pt x="570" y="1753"/>
                      <a:pt x="674" y="1815"/>
                    </a:cubicBezTo>
                    <a:lnTo>
                      <a:pt x="674" y="1805"/>
                    </a:lnTo>
                    <a:cubicBezTo>
                      <a:pt x="685" y="1732"/>
                      <a:pt x="695" y="1670"/>
                      <a:pt x="727" y="1608"/>
                    </a:cubicBezTo>
                    <a:cubicBezTo>
                      <a:pt x="747" y="1545"/>
                      <a:pt x="778" y="1483"/>
                      <a:pt x="809" y="1421"/>
                    </a:cubicBezTo>
                    <a:cubicBezTo>
                      <a:pt x="882" y="1276"/>
                      <a:pt x="965" y="1141"/>
                      <a:pt x="1048" y="1006"/>
                    </a:cubicBezTo>
                    <a:cubicBezTo>
                      <a:pt x="1121" y="871"/>
                      <a:pt x="1193" y="747"/>
                      <a:pt x="1245" y="602"/>
                    </a:cubicBezTo>
                    <a:lnTo>
                      <a:pt x="1245" y="591"/>
                    </a:lnTo>
                    <a:cubicBezTo>
                      <a:pt x="1266" y="540"/>
                      <a:pt x="1276" y="487"/>
                      <a:pt x="1276" y="436"/>
                    </a:cubicBezTo>
                    <a:cubicBezTo>
                      <a:pt x="1276" y="404"/>
                      <a:pt x="1276" y="363"/>
                      <a:pt x="1266" y="321"/>
                    </a:cubicBezTo>
                    <a:cubicBezTo>
                      <a:pt x="1266" y="303"/>
                      <a:pt x="1257" y="276"/>
                      <a:pt x="1241" y="248"/>
                    </a:cubicBezTo>
                    <a:lnTo>
                      <a:pt x="1241" y="248"/>
                    </a:lnTo>
                    <a:cubicBezTo>
                      <a:pt x="1242" y="249"/>
                      <a:pt x="1243" y="249"/>
                      <a:pt x="1245" y="249"/>
                    </a:cubicBezTo>
                    <a:cubicBezTo>
                      <a:pt x="1224" y="218"/>
                      <a:pt x="1204" y="197"/>
                      <a:pt x="1183" y="166"/>
                    </a:cubicBezTo>
                    <a:cubicBezTo>
                      <a:pt x="1151" y="135"/>
                      <a:pt x="1121" y="104"/>
                      <a:pt x="1079" y="83"/>
                    </a:cubicBezTo>
                    <a:lnTo>
                      <a:pt x="1089" y="83"/>
                    </a:lnTo>
                    <a:cubicBezTo>
                      <a:pt x="1038" y="52"/>
                      <a:pt x="975" y="21"/>
                      <a:pt x="92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18"/>
              <p:cNvSpPr/>
              <p:nvPr/>
            </p:nvSpPr>
            <p:spPr>
              <a:xfrm>
                <a:off x="6725980" y="1420558"/>
                <a:ext cx="45" cy="496"/>
              </a:xfrm>
              <a:custGeom>
                <a:rect b="b" l="l" r="r" t="t"/>
                <a:pathLst>
                  <a:path extrusionOk="0" h="11" w="1">
                    <a:moveTo>
                      <a:pt x="0" y="0"/>
                    </a:moveTo>
                    <a:lnTo>
                      <a:pt x="0" y="0"/>
                    </a:lnTo>
                    <a:lnTo>
                      <a:pt x="0" y="0"/>
                    </a:lnTo>
                    <a:lnTo>
                      <a:pt x="0" y="11"/>
                    </a:lnTo>
                    <a:lnTo>
                      <a:pt x="0" y="1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18"/>
              <p:cNvSpPr/>
              <p:nvPr/>
            </p:nvSpPr>
            <p:spPr>
              <a:xfrm>
                <a:off x="6725980" y="1420558"/>
                <a:ext cx="45" cy="0"/>
              </a:xfrm>
              <a:custGeom>
                <a:rect b="b" l="l" r="r" t="t"/>
                <a:pathLst>
                  <a:path extrusionOk="0" h="0" w="1">
                    <a:moveTo>
                      <a:pt x="0" y="0"/>
                    </a:moveTo>
                    <a:lnTo>
                      <a:pt x="0" y="0"/>
                    </a:lnTo>
                    <a:lnTo>
                      <a:pt x="0" y="0"/>
                    </a:lnTo>
                    <a:lnTo>
                      <a:pt x="0" y="0"/>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18"/>
              <p:cNvSpPr/>
              <p:nvPr/>
            </p:nvSpPr>
            <p:spPr>
              <a:xfrm>
                <a:off x="6725980" y="1421009"/>
                <a:ext cx="45" cy="45"/>
              </a:xfrm>
              <a:custGeom>
                <a:rect b="b" l="l" r="r" t="t"/>
                <a:pathLst>
                  <a:path extrusionOk="0" h="1" w="1">
                    <a:moveTo>
                      <a:pt x="0" y="1"/>
                    </a:moveTo>
                    <a:lnTo>
                      <a:pt x="0" y="1"/>
                    </a:lnTo>
                    <a:lnTo>
                      <a:pt x="0" y="1"/>
                    </a:lnTo>
                    <a:lnTo>
                      <a:pt x="0" y="1"/>
                    </a:ln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18"/>
              <p:cNvSpPr/>
              <p:nvPr/>
            </p:nvSpPr>
            <p:spPr>
              <a:xfrm>
                <a:off x="6725980" y="1421009"/>
                <a:ext cx="45" cy="45"/>
              </a:xfrm>
              <a:custGeom>
                <a:rect b="b" l="l" r="r" t="t"/>
                <a:pathLst>
                  <a:path extrusionOk="0" h="1" w="1">
                    <a:moveTo>
                      <a:pt x="0" y="1"/>
                    </a:move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18"/>
              <p:cNvSpPr/>
              <p:nvPr/>
            </p:nvSpPr>
            <p:spPr>
              <a:xfrm>
                <a:off x="6733912" y="1418665"/>
                <a:ext cx="24336" cy="48222"/>
              </a:xfrm>
              <a:custGeom>
                <a:rect b="b" l="l" r="r" t="t"/>
                <a:pathLst>
                  <a:path extrusionOk="0" h="1070" w="540">
                    <a:moveTo>
                      <a:pt x="467" y="1"/>
                    </a:moveTo>
                    <a:cubicBezTo>
                      <a:pt x="467" y="1"/>
                      <a:pt x="457" y="1"/>
                      <a:pt x="447" y="11"/>
                    </a:cubicBezTo>
                    <a:cubicBezTo>
                      <a:pt x="394" y="42"/>
                      <a:pt x="343" y="74"/>
                      <a:pt x="281" y="125"/>
                    </a:cubicBezTo>
                    <a:cubicBezTo>
                      <a:pt x="208" y="177"/>
                      <a:pt x="166" y="240"/>
                      <a:pt x="125" y="291"/>
                    </a:cubicBezTo>
                    <a:cubicBezTo>
                      <a:pt x="125" y="312"/>
                      <a:pt x="115" y="322"/>
                      <a:pt x="104" y="343"/>
                    </a:cubicBezTo>
                    <a:lnTo>
                      <a:pt x="104" y="353"/>
                    </a:lnTo>
                    <a:cubicBezTo>
                      <a:pt x="94" y="364"/>
                      <a:pt x="94" y="364"/>
                      <a:pt x="94" y="374"/>
                    </a:cubicBezTo>
                    <a:cubicBezTo>
                      <a:pt x="83" y="385"/>
                      <a:pt x="83" y="395"/>
                      <a:pt x="83" y="405"/>
                    </a:cubicBezTo>
                    <a:lnTo>
                      <a:pt x="83" y="415"/>
                    </a:lnTo>
                    <a:lnTo>
                      <a:pt x="83" y="447"/>
                    </a:lnTo>
                    <a:lnTo>
                      <a:pt x="94" y="457"/>
                    </a:lnTo>
                    <a:cubicBezTo>
                      <a:pt x="104" y="478"/>
                      <a:pt x="115" y="498"/>
                      <a:pt x="125" y="498"/>
                    </a:cubicBezTo>
                    <a:cubicBezTo>
                      <a:pt x="135" y="509"/>
                      <a:pt x="135" y="509"/>
                      <a:pt x="145" y="509"/>
                    </a:cubicBezTo>
                    <a:cubicBezTo>
                      <a:pt x="156" y="519"/>
                      <a:pt x="156" y="519"/>
                      <a:pt x="156" y="530"/>
                    </a:cubicBezTo>
                    <a:lnTo>
                      <a:pt x="156" y="551"/>
                    </a:lnTo>
                    <a:cubicBezTo>
                      <a:pt x="125" y="592"/>
                      <a:pt x="104" y="634"/>
                      <a:pt x="73" y="675"/>
                    </a:cubicBezTo>
                    <a:cubicBezTo>
                      <a:pt x="62" y="706"/>
                      <a:pt x="52" y="737"/>
                      <a:pt x="42" y="779"/>
                    </a:cubicBezTo>
                    <a:lnTo>
                      <a:pt x="11" y="872"/>
                    </a:lnTo>
                    <a:cubicBezTo>
                      <a:pt x="11" y="893"/>
                      <a:pt x="0" y="913"/>
                      <a:pt x="0" y="945"/>
                    </a:cubicBezTo>
                    <a:lnTo>
                      <a:pt x="0" y="976"/>
                    </a:lnTo>
                    <a:cubicBezTo>
                      <a:pt x="0" y="986"/>
                      <a:pt x="0" y="1007"/>
                      <a:pt x="11" y="1028"/>
                    </a:cubicBezTo>
                    <a:cubicBezTo>
                      <a:pt x="21" y="1049"/>
                      <a:pt x="52" y="1059"/>
                      <a:pt x="73" y="1069"/>
                    </a:cubicBezTo>
                    <a:lnTo>
                      <a:pt x="104" y="1069"/>
                    </a:lnTo>
                    <a:cubicBezTo>
                      <a:pt x="145" y="1069"/>
                      <a:pt x="187" y="1038"/>
                      <a:pt x="198" y="996"/>
                    </a:cubicBezTo>
                    <a:cubicBezTo>
                      <a:pt x="198" y="986"/>
                      <a:pt x="208" y="966"/>
                      <a:pt x="208" y="955"/>
                    </a:cubicBezTo>
                    <a:lnTo>
                      <a:pt x="218" y="924"/>
                    </a:lnTo>
                    <a:cubicBezTo>
                      <a:pt x="218" y="903"/>
                      <a:pt x="228" y="883"/>
                      <a:pt x="239" y="851"/>
                    </a:cubicBezTo>
                    <a:cubicBezTo>
                      <a:pt x="249" y="810"/>
                      <a:pt x="260" y="768"/>
                      <a:pt x="281" y="727"/>
                    </a:cubicBezTo>
                    <a:lnTo>
                      <a:pt x="281" y="717"/>
                    </a:lnTo>
                    <a:lnTo>
                      <a:pt x="291" y="696"/>
                    </a:lnTo>
                    <a:cubicBezTo>
                      <a:pt x="301" y="685"/>
                      <a:pt x="301" y="685"/>
                      <a:pt x="301" y="675"/>
                    </a:cubicBezTo>
                    <a:lnTo>
                      <a:pt x="311" y="664"/>
                    </a:lnTo>
                    <a:cubicBezTo>
                      <a:pt x="322" y="644"/>
                      <a:pt x="332" y="623"/>
                      <a:pt x="353" y="602"/>
                    </a:cubicBezTo>
                    <a:cubicBezTo>
                      <a:pt x="353" y="592"/>
                      <a:pt x="364" y="571"/>
                      <a:pt x="364" y="561"/>
                    </a:cubicBezTo>
                    <a:cubicBezTo>
                      <a:pt x="374" y="530"/>
                      <a:pt x="394" y="498"/>
                      <a:pt x="405" y="478"/>
                    </a:cubicBezTo>
                    <a:lnTo>
                      <a:pt x="426" y="457"/>
                    </a:lnTo>
                    <a:lnTo>
                      <a:pt x="447" y="405"/>
                    </a:lnTo>
                    <a:cubicBezTo>
                      <a:pt x="467" y="385"/>
                      <a:pt x="467" y="353"/>
                      <a:pt x="457" y="332"/>
                    </a:cubicBezTo>
                    <a:lnTo>
                      <a:pt x="477" y="281"/>
                    </a:lnTo>
                    <a:lnTo>
                      <a:pt x="488" y="260"/>
                    </a:lnTo>
                    <a:lnTo>
                      <a:pt x="498" y="219"/>
                    </a:lnTo>
                    <a:cubicBezTo>
                      <a:pt x="509" y="187"/>
                      <a:pt x="519" y="166"/>
                      <a:pt x="519" y="157"/>
                    </a:cubicBezTo>
                    <a:cubicBezTo>
                      <a:pt x="539" y="136"/>
                      <a:pt x="539" y="115"/>
                      <a:pt x="539" y="104"/>
                    </a:cubicBezTo>
                    <a:cubicBezTo>
                      <a:pt x="539" y="84"/>
                      <a:pt x="530" y="63"/>
                      <a:pt x="519" y="42"/>
                    </a:cubicBezTo>
                    <a:cubicBezTo>
                      <a:pt x="509" y="42"/>
                      <a:pt x="509" y="32"/>
                      <a:pt x="509" y="32"/>
                    </a:cubicBezTo>
                    <a:cubicBezTo>
                      <a:pt x="498" y="11"/>
                      <a:pt x="488" y="1"/>
                      <a:pt x="46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8"/>
              <p:cNvSpPr/>
              <p:nvPr/>
            </p:nvSpPr>
            <p:spPr>
              <a:xfrm>
                <a:off x="6614708" y="1520564"/>
                <a:ext cx="54261" cy="119925"/>
              </a:xfrm>
              <a:custGeom>
                <a:rect b="b" l="l" r="r" t="t"/>
                <a:pathLst>
                  <a:path extrusionOk="0" h="2661" w="1204">
                    <a:moveTo>
                      <a:pt x="377" y="2170"/>
                    </a:moveTo>
                    <a:lnTo>
                      <a:pt x="377" y="2170"/>
                    </a:lnTo>
                    <a:cubicBezTo>
                      <a:pt x="380" y="2173"/>
                      <a:pt x="382" y="2176"/>
                      <a:pt x="384" y="2179"/>
                    </a:cubicBezTo>
                    <a:cubicBezTo>
                      <a:pt x="384" y="2179"/>
                      <a:pt x="384" y="2172"/>
                      <a:pt x="377" y="2170"/>
                    </a:cubicBezTo>
                    <a:close/>
                    <a:moveTo>
                      <a:pt x="529" y="1"/>
                    </a:moveTo>
                    <a:cubicBezTo>
                      <a:pt x="467" y="32"/>
                      <a:pt x="405" y="84"/>
                      <a:pt x="363" y="136"/>
                    </a:cubicBezTo>
                    <a:cubicBezTo>
                      <a:pt x="342" y="167"/>
                      <a:pt x="322" y="198"/>
                      <a:pt x="312" y="240"/>
                    </a:cubicBezTo>
                    <a:cubicBezTo>
                      <a:pt x="291" y="271"/>
                      <a:pt x="291" y="302"/>
                      <a:pt x="280" y="333"/>
                    </a:cubicBezTo>
                    <a:cubicBezTo>
                      <a:pt x="280" y="385"/>
                      <a:pt x="301" y="447"/>
                      <a:pt x="342" y="478"/>
                    </a:cubicBezTo>
                    <a:cubicBezTo>
                      <a:pt x="353" y="489"/>
                      <a:pt x="363" y="489"/>
                      <a:pt x="374" y="499"/>
                    </a:cubicBezTo>
                    <a:cubicBezTo>
                      <a:pt x="332" y="510"/>
                      <a:pt x="291" y="530"/>
                      <a:pt x="249" y="551"/>
                    </a:cubicBezTo>
                    <a:cubicBezTo>
                      <a:pt x="197" y="582"/>
                      <a:pt x="156" y="613"/>
                      <a:pt x="104" y="655"/>
                    </a:cubicBezTo>
                    <a:cubicBezTo>
                      <a:pt x="93" y="676"/>
                      <a:pt x="73" y="696"/>
                      <a:pt x="63" y="717"/>
                    </a:cubicBezTo>
                    <a:cubicBezTo>
                      <a:pt x="42" y="738"/>
                      <a:pt x="31" y="758"/>
                      <a:pt x="21" y="779"/>
                    </a:cubicBezTo>
                    <a:cubicBezTo>
                      <a:pt x="10" y="810"/>
                      <a:pt x="0" y="841"/>
                      <a:pt x="0" y="872"/>
                    </a:cubicBezTo>
                    <a:cubicBezTo>
                      <a:pt x="0" y="893"/>
                      <a:pt x="0" y="914"/>
                      <a:pt x="10" y="945"/>
                    </a:cubicBezTo>
                    <a:cubicBezTo>
                      <a:pt x="10" y="966"/>
                      <a:pt x="21" y="987"/>
                      <a:pt x="42" y="997"/>
                    </a:cubicBezTo>
                    <a:cubicBezTo>
                      <a:pt x="52" y="1017"/>
                      <a:pt x="63" y="1028"/>
                      <a:pt x="83" y="1038"/>
                    </a:cubicBezTo>
                    <a:cubicBezTo>
                      <a:pt x="104" y="1049"/>
                      <a:pt x="125" y="1059"/>
                      <a:pt x="146" y="1059"/>
                    </a:cubicBezTo>
                    <a:cubicBezTo>
                      <a:pt x="176" y="1070"/>
                      <a:pt x="197" y="1070"/>
                      <a:pt x="218" y="1070"/>
                    </a:cubicBezTo>
                    <a:cubicBezTo>
                      <a:pt x="229" y="1070"/>
                      <a:pt x="239" y="1059"/>
                      <a:pt x="249" y="1059"/>
                    </a:cubicBezTo>
                    <a:cubicBezTo>
                      <a:pt x="249" y="1070"/>
                      <a:pt x="239" y="1080"/>
                      <a:pt x="239" y="1080"/>
                    </a:cubicBezTo>
                    <a:cubicBezTo>
                      <a:pt x="218" y="1132"/>
                      <a:pt x="197" y="1173"/>
                      <a:pt x="176" y="1225"/>
                    </a:cubicBezTo>
                    <a:cubicBezTo>
                      <a:pt x="135" y="1339"/>
                      <a:pt x="114" y="1453"/>
                      <a:pt x="93" y="1568"/>
                    </a:cubicBezTo>
                    <a:cubicBezTo>
                      <a:pt x="83" y="1681"/>
                      <a:pt x="93" y="1785"/>
                      <a:pt x="104" y="1900"/>
                    </a:cubicBezTo>
                    <a:cubicBezTo>
                      <a:pt x="125" y="1983"/>
                      <a:pt x="166" y="2075"/>
                      <a:pt x="208" y="2148"/>
                    </a:cubicBezTo>
                    <a:cubicBezTo>
                      <a:pt x="249" y="2231"/>
                      <a:pt x="301" y="2304"/>
                      <a:pt x="363" y="2377"/>
                    </a:cubicBezTo>
                    <a:cubicBezTo>
                      <a:pt x="436" y="2449"/>
                      <a:pt x="508" y="2511"/>
                      <a:pt x="602" y="2563"/>
                    </a:cubicBezTo>
                    <a:cubicBezTo>
                      <a:pt x="633" y="2584"/>
                      <a:pt x="685" y="2605"/>
                      <a:pt x="726" y="2615"/>
                    </a:cubicBezTo>
                    <a:cubicBezTo>
                      <a:pt x="768" y="2636"/>
                      <a:pt x="809" y="2646"/>
                      <a:pt x="851" y="2656"/>
                    </a:cubicBezTo>
                    <a:cubicBezTo>
                      <a:pt x="876" y="2659"/>
                      <a:pt x="900" y="2660"/>
                      <a:pt x="923" y="2660"/>
                    </a:cubicBezTo>
                    <a:cubicBezTo>
                      <a:pt x="999" y="2660"/>
                      <a:pt x="1070" y="2646"/>
                      <a:pt x="1141" y="2615"/>
                    </a:cubicBezTo>
                    <a:cubicBezTo>
                      <a:pt x="1141" y="2615"/>
                      <a:pt x="1151" y="2615"/>
                      <a:pt x="1162" y="2605"/>
                    </a:cubicBezTo>
                    <a:cubicBezTo>
                      <a:pt x="1172" y="2605"/>
                      <a:pt x="1183" y="2594"/>
                      <a:pt x="1183" y="2584"/>
                    </a:cubicBezTo>
                    <a:cubicBezTo>
                      <a:pt x="1193" y="2563"/>
                      <a:pt x="1204" y="2543"/>
                      <a:pt x="1193" y="2522"/>
                    </a:cubicBezTo>
                    <a:cubicBezTo>
                      <a:pt x="1193" y="2501"/>
                      <a:pt x="1172" y="2480"/>
                      <a:pt x="1162" y="2470"/>
                    </a:cubicBezTo>
                    <a:cubicBezTo>
                      <a:pt x="1141" y="2460"/>
                      <a:pt x="1121" y="2460"/>
                      <a:pt x="1100" y="2460"/>
                    </a:cubicBezTo>
                    <a:cubicBezTo>
                      <a:pt x="1058" y="2470"/>
                      <a:pt x="1027" y="2480"/>
                      <a:pt x="996" y="2490"/>
                    </a:cubicBezTo>
                    <a:lnTo>
                      <a:pt x="861" y="2490"/>
                    </a:lnTo>
                    <a:cubicBezTo>
                      <a:pt x="819" y="2480"/>
                      <a:pt x="768" y="2470"/>
                      <a:pt x="716" y="2449"/>
                    </a:cubicBezTo>
                    <a:cubicBezTo>
                      <a:pt x="664" y="2428"/>
                      <a:pt x="612" y="2397"/>
                      <a:pt x="561" y="2356"/>
                    </a:cubicBezTo>
                    <a:cubicBezTo>
                      <a:pt x="498" y="2304"/>
                      <a:pt x="436" y="2241"/>
                      <a:pt x="384" y="2179"/>
                    </a:cubicBezTo>
                    <a:lnTo>
                      <a:pt x="374" y="2169"/>
                    </a:lnTo>
                    <a:cubicBezTo>
                      <a:pt x="375" y="2169"/>
                      <a:pt x="376" y="2169"/>
                      <a:pt x="377" y="2170"/>
                    </a:cubicBezTo>
                    <a:lnTo>
                      <a:pt x="377" y="2170"/>
                    </a:lnTo>
                    <a:cubicBezTo>
                      <a:pt x="338" y="2111"/>
                      <a:pt x="299" y="2051"/>
                      <a:pt x="270" y="1983"/>
                    </a:cubicBezTo>
                    <a:cubicBezTo>
                      <a:pt x="259" y="1962"/>
                      <a:pt x="249" y="1941"/>
                      <a:pt x="239" y="1909"/>
                    </a:cubicBezTo>
                    <a:cubicBezTo>
                      <a:pt x="229" y="1879"/>
                      <a:pt x="229" y="1837"/>
                      <a:pt x="218" y="1796"/>
                    </a:cubicBezTo>
                    <a:cubicBezTo>
                      <a:pt x="208" y="1713"/>
                      <a:pt x="208" y="1619"/>
                      <a:pt x="218" y="1526"/>
                    </a:cubicBezTo>
                    <a:cubicBezTo>
                      <a:pt x="239" y="1402"/>
                      <a:pt x="280" y="1277"/>
                      <a:pt x="322" y="1163"/>
                    </a:cubicBezTo>
                    <a:lnTo>
                      <a:pt x="332" y="1153"/>
                    </a:lnTo>
                    <a:cubicBezTo>
                      <a:pt x="353" y="1100"/>
                      <a:pt x="384" y="1049"/>
                      <a:pt x="405" y="987"/>
                    </a:cubicBezTo>
                    <a:cubicBezTo>
                      <a:pt x="415" y="966"/>
                      <a:pt x="415" y="945"/>
                      <a:pt x="395" y="924"/>
                    </a:cubicBezTo>
                    <a:cubicBezTo>
                      <a:pt x="388" y="918"/>
                      <a:pt x="376" y="912"/>
                      <a:pt x="362" y="912"/>
                    </a:cubicBezTo>
                    <a:cubicBezTo>
                      <a:pt x="352" y="912"/>
                      <a:pt x="341" y="916"/>
                      <a:pt x="332" y="924"/>
                    </a:cubicBezTo>
                    <a:cubicBezTo>
                      <a:pt x="322" y="924"/>
                      <a:pt x="301" y="934"/>
                      <a:pt x="291" y="945"/>
                    </a:cubicBezTo>
                    <a:cubicBezTo>
                      <a:pt x="259" y="955"/>
                      <a:pt x="239" y="966"/>
                      <a:pt x="218" y="966"/>
                    </a:cubicBezTo>
                    <a:lnTo>
                      <a:pt x="166" y="966"/>
                    </a:lnTo>
                    <a:cubicBezTo>
                      <a:pt x="156" y="966"/>
                      <a:pt x="146" y="966"/>
                      <a:pt x="135" y="955"/>
                    </a:cubicBezTo>
                    <a:cubicBezTo>
                      <a:pt x="135" y="955"/>
                      <a:pt x="125" y="955"/>
                      <a:pt x="114" y="945"/>
                    </a:cubicBezTo>
                    <a:cubicBezTo>
                      <a:pt x="104" y="934"/>
                      <a:pt x="104" y="934"/>
                      <a:pt x="104" y="924"/>
                    </a:cubicBezTo>
                    <a:cubicBezTo>
                      <a:pt x="104" y="914"/>
                      <a:pt x="93" y="904"/>
                      <a:pt x="93" y="893"/>
                    </a:cubicBezTo>
                    <a:lnTo>
                      <a:pt x="93" y="862"/>
                    </a:lnTo>
                    <a:cubicBezTo>
                      <a:pt x="104" y="841"/>
                      <a:pt x="104" y="821"/>
                      <a:pt x="114" y="800"/>
                    </a:cubicBezTo>
                    <a:cubicBezTo>
                      <a:pt x="125" y="779"/>
                      <a:pt x="125" y="768"/>
                      <a:pt x="135" y="758"/>
                    </a:cubicBezTo>
                    <a:cubicBezTo>
                      <a:pt x="156" y="727"/>
                      <a:pt x="187" y="706"/>
                      <a:pt x="208" y="685"/>
                    </a:cubicBezTo>
                    <a:cubicBezTo>
                      <a:pt x="291" y="623"/>
                      <a:pt x="384" y="582"/>
                      <a:pt x="478" y="540"/>
                    </a:cubicBezTo>
                    <a:lnTo>
                      <a:pt x="467" y="540"/>
                    </a:lnTo>
                    <a:cubicBezTo>
                      <a:pt x="498" y="530"/>
                      <a:pt x="529" y="519"/>
                      <a:pt x="561" y="499"/>
                    </a:cubicBezTo>
                    <a:lnTo>
                      <a:pt x="570" y="499"/>
                    </a:lnTo>
                    <a:cubicBezTo>
                      <a:pt x="591" y="499"/>
                      <a:pt x="602" y="478"/>
                      <a:pt x="591" y="457"/>
                    </a:cubicBezTo>
                    <a:cubicBezTo>
                      <a:pt x="591" y="437"/>
                      <a:pt x="570" y="427"/>
                      <a:pt x="550" y="427"/>
                    </a:cubicBezTo>
                    <a:cubicBezTo>
                      <a:pt x="540" y="427"/>
                      <a:pt x="519" y="437"/>
                      <a:pt x="508" y="437"/>
                    </a:cubicBezTo>
                    <a:lnTo>
                      <a:pt x="436" y="437"/>
                    </a:lnTo>
                    <a:cubicBezTo>
                      <a:pt x="425" y="437"/>
                      <a:pt x="415" y="427"/>
                      <a:pt x="405" y="427"/>
                    </a:cubicBezTo>
                    <a:cubicBezTo>
                      <a:pt x="395" y="427"/>
                      <a:pt x="384" y="416"/>
                      <a:pt x="384" y="416"/>
                    </a:cubicBezTo>
                    <a:lnTo>
                      <a:pt x="374" y="406"/>
                    </a:lnTo>
                    <a:cubicBezTo>
                      <a:pt x="363" y="395"/>
                      <a:pt x="363" y="395"/>
                      <a:pt x="363" y="385"/>
                    </a:cubicBezTo>
                    <a:cubicBezTo>
                      <a:pt x="363" y="385"/>
                      <a:pt x="363" y="374"/>
                      <a:pt x="353" y="364"/>
                    </a:cubicBezTo>
                    <a:lnTo>
                      <a:pt x="353" y="333"/>
                    </a:lnTo>
                    <a:cubicBezTo>
                      <a:pt x="363" y="302"/>
                      <a:pt x="363" y="281"/>
                      <a:pt x="374" y="261"/>
                    </a:cubicBezTo>
                    <a:cubicBezTo>
                      <a:pt x="384" y="229"/>
                      <a:pt x="405" y="208"/>
                      <a:pt x="415" y="188"/>
                    </a:cubicBezTo>
                    <a:cubicBezTo>
                      <a:pt x="446" y="157"/>
                      <a:pt x="467" y="125"/>
                      <a:pt x="498" y="105"/>
                    </a:cubicBezTo>
                    <a:cubicBezTo>
                      <a:pt x="519" y="84"/>
                      <a:pt x="540" y="74"/>
                      <a:pt x="570" y="63"/>
                    </a:cubicBezTo>
                    <a:cubicBezTo>
                      <a:pt x="581" y="53"/>
                      <a:pt x="591" y="32"/>
                      <a:pt x="581" y="12"/>
                    </a:cubicBezTo>
                    <a:cubicBezTo>
                      <a:pt x="570" y="1"/>
                      <a:pt x="561" y="1"/>
                      <a:pt x="5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18"/>
              <p:cNvSpPr/>
              <p:nvPr/>
            </p:nvSpPr>
            <p:spPr>
              <a:xfrm>
                <a:off x="6730172" y="1413527"/>
                <a:ext cx="35108" cy="82338"/>
              </a:xfrm>
              <a:custGeom>
                <a:rect b="b" l="l" r="r" t="t"/>
                <a:pathLst>
                  <a:path extrusionOk="0" h="1827" w="779">
                    <a:moveTo>
                      <a:pt x="613" y="1"/>
                    </a:moveTo>
                    <a:cubicBezTo>
                      <a:pt x="602" y="1"/>
                      <a:pt x="592" y="11"/>
                      <a:pt x="581" y="22"/>
                    </a:cubicBezTo>
                    <a:cubicBezTo>
                      <a:pt x="560" y="32"/>
                      <a:pt x="550" y="52"/>
                      <a:pt x="530" y="63"/>
                    </a:cubicBezTo>
                    <a:cubicBezTo>
                      <a:pt x="498" y="94"/>
                      <a:pt x="477" y="115"/>
                      <a:pt x="447" y="135"/>
                    </a:cubicBezTo>
                    <a:lnTo>
                      <a:pt x="415" y="156"/>
                    </a:lnTo>
                    <a:cubicBezTo>
                      <a:pt x="343" y="218"/>
                      <a:pt x="260" y="291"/>
                      <a:pt x="198" y="363"/>
                    </a:cubicBezTo>
                    <a:cubicBezTo>
                      <a:pt x="145" y="426"/>
                      <a:pt x="94" y="499"/>
                      <a:pt x="104" y="571"/>
                    </a:cubicBezTo>
                    <a:cubicBezTo>
                      <a:pt x="115" y="602"/>
                      <a:pt x="125" y="633"/>
                      <a:pt x="156" y="654"/>
                    </a:cubicBezTo>
                    <a:cubicBezTo>
                      <a:pt x="177" y="675"/>
                      <a:pt x="198" y="685"/>
                      <a:pt x="218" y="685"/>
                    </a:cubicBezTo>
                    <a:cubicBezTo>
                      <a:pt x="145" y="758"/>
                      <a:pt x="94" y="851"/>
                      <a:pt x="52" y="965"/>
                    </a:cubicBezTo>
                    <a:cubicBezTo>
                      <a:pt x="21" y="1027"/>
                      <a:pt x="11" y="1100"/>
                      <a:pt x="0" y="1183"/>
                    </a:cubicBezTo>
                    <a:cubicBezTo>
                      <a:pt x="0" y="1256"/>
                      <a:pt x="0" y="1339"/>
                      <a:pt x="21" y="1412"/>
                    </a:cubicBezTo>
                    <a:cubicBezTo>
                      <a:pt x="32" y="1474"/>
                      <a:pt x="62" y="1536"/>
                      <a:pt x="94" y="1598"/>
                    </a:cubicBezTo>
                    <a:cubicBezTo>
                      <a:pt x="125" y="1661"/>
                      <a:pt x="177" y="1712"/>
                      <a:pt x="239" y="1753"/>
                    </a:cubicBezTo>
                    <a:cubicBezTo>
                      <a:pt x="270" y="1774"/>
                      <a:pt x="301" y="1785"/>
                      <a:pt x="332" y="1795"/>
                    </a:cubicBezTo>
                    <a:cubicBezTo>
                      <a:pt x="364" y="1816"/>
                      <a:pt x="405" y="1816"/>
                      <a:pt x="436" y="1826"/>
                    </a:cubicBezTo>
                    <a:lnTo>
                      <a:pt x="488" y="1826"/>
                    </a:lnTo>
                    <a:cubicBezTo>
                      <a:pt x="509" y="1826"/>
                      <a:pt x="530" y="1826"/>
                      <a:pt x="550" y="1816"/>
                    </a:cubicBezTo>
                    <a:cubicBezTo>
                      <a:pt x="602" y="1816"/>
                      <a:pt x="654" y="1806"/>
                      <a:pt x="705" y="1785"/>
                    </a:cubicBezTo>
                    <a:cubicBezTo>
                      <a:pt x="726" y="1774"/>
                      <a:pt x="747" y="1764"/>
                      <a:pt x="758" y="1744"/>
                    </a:cubicBezTo>
                    <a:cubicBezTo>
                      <a:pt x="768" y="1723"/>
                      <a:pt x="778" y="1691"/>
                      <a:pt x="768" y="1670"/>
                    </a:cubicBezTo>
                    <a:cubicBezTo>
                      <a:pt x="758" y="1629"/>
                      <a:pt x="716" y="1598"/>
                      <a:pt x="675" y="1598"/>
                    </a:cubicBezTo>
                    <a:lnTo>
                      <a:pt x="654" y="1598"/>
                    </a:lnTo>
                    <a:cubicBezTo>
                      <a:pt x="613" y="1619"/>
                      <a:pt x="571" y="1629"/>
                      <a:pt x="530" y="1629"/>
                    </a:cubicBezTo>
                    <a:cubicBezTo>
                      <a:pt x="509" y="1629"/>
                      <a:pt x="488" y="1640"/>
                      <a:pt x="467" y="1640"/>
                    </a:cubicBezTo>
                    <a:cubicBezTo>
                      <a:pt x="457" y="1640"/>
                      <a:pt x="436" y="1629"/>
                      <a:pt x="426" y="1629"/>
                    </a:cubicBezTo>
                    <a:cubicBezTo>
                      <a:pt x="394" y="1629"/>
                      <a:pt x="374" y="1619"/>
                      <a:pt x="353" y="1619"/>
                    </a:cubicBezTo>
                    <a:cubicBezTo>
                      <a:pt x="332" y="1608"/>
                      <a:pt x="311" y="1587"/>
                      <a:pt x="291" y="1578"/>
                    </a:cubicBezTo>
                    <a:cubicBezTo>
                      <a:pt x="270" y="1567"/>
                      <a:pt x="249" y="1546"/>
                      <a:pt x="239" y="1525"/>
                    </a:cubicBezTo>
                    <a:cubicBezTo>
                      <a:pt x="218" y="1495"/>
                      <a:pt x="198" y="1474"/>
                      <a:pt x="187" y="1442"/>
                    </a:cubicBezTo>
                    <a:cubicBezTo>
                      <a:pt x="166" y="1401"/>
                      <a:pt x="156" y="1349"/>
                      <a:pt x="145" y="1287"/>
                    </a:cubicBezTo>
                    <a:cubicBezTo>
                      <a:pt x="135" y="1235"/>
                      <a:pt x="135" y="1183"/>
                      <a:pt x="145" y="1121"/>
                    </a:cubicBezTo>
                    <a:lnTo>
                      <a:pt x="145" y="1100"/>
                    </a:lnTo>
                    <a:cubicBezTo>
                      <a:pt x="156" y="1038"/>
                      <a:pt x="177" y="976"/>
                      <a:pt x="198" y="914"/>
                    </a:cubicBezTo>
                    <a:cubicBezTo>
                      <a:pt x="228" y="861"/>
                      <a:pt x="249" y="820"/>
                      <a:pt x="281" y="778"/>
                    </a:cubicBezTo>
                    <a:lnTo>
                      <a:pt x="353" y="706"/>
                    </a:lnTo>
                    <a:cubicBezTo>
                      <a:pt x="374" y="685"/>
                      <a:pt x="374" y="665"/>
                      <a:pt x="374" y="654"/>
                    </a:cubicBezTo>
                    <a:cubicBezTo>
                      <a:pt x="364" y="623"/>
                      <a:pt x="343" y="612"/>
                      <a:pt x="322" y="612"/>
                    </a:cubicBezTo>
                    <a:lnTo>
                      <a:pt x="301" y="612"/>
                    </a:lnTo>
                    <a:cubicBezTo>
                      <a:pt x="281" y="602"/>
                      <a:pt x="260" y="602"/>
                      <a:pt x="239" y="592"/>
                    </a:cubicBezTo>
                    <a:cubicBezTo>
                      <a:pt x="228" y="592"/>
                      <a:pt x="218" y="582"/>
                      <a:pt x="218" y="582"/>
                    </a:cubicBezTo>
                    <a:lnTo>
                      <a:pt x="208" y="571"/>
                    </a:lnTo>
                    <a:lnTo>
                      <a:pt x="198" y="550"/>
                    </a:lnTo>
                    <a:cubicBezTo>
                      <a:pt x="198" y="529"/>
                      <a:pt x="198" y="519"/>
                      <a:pt x="208" y="509"/>
                    </a:cubicBezTo>
                    <a:cubicBezTo>
                      <a:pt x="218" y="488"/>
                      <a:pt x="239" y="457"/>
                      <a:pt x="260" y="426"/>
                    </a:cubicBezTo>
                    <a:cubicBezTo>
                      <a:pt x="322" y="354"/>
                      <a:pt x="384" y="291"/>
                      <a:pt x="477" y="218"/>
                    </a:cubicBezTo>
                    <a:lnTo>
                      <a:pt x="519" y="177"/>
                    </a:lnTo>
                    <a:lnTo>
                      <a:pt x="581" y="125"/>
                    </a:lnTo>
                    <a:cubicBezTo>
                      <a:pt x="613" y="94"/>
                      <a:pt x="633" y="84"/>
                      <a:pt x="643" y="63"/>
                    </a:cubicBezTo>
                    <a:cubicBezTo>
                      <a:pt x="654" y="52"/>
                      <a:pt x="654" y="42"/>
                      <a:pt x="654" y="32"/>
                    </a:cubicBezTo>
                    <a:cubicBezTo>
                      <a:pt x="643" y="22"/>
                      <a:pt x="643" y="11"/>
                      <a:pt x="633" y="11"/>
                    </a:cubicBezTo>
                    <a:cubicBezTo>
                      <a:pt x="622" y="1"/>
                      <a:pt x="622" y="1"/>
                      <a:pt x="61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18"/>
              <p:cNvSpPr/>
              <p:nvPr/>
            </p:nvSpPr>
            <p:spPr>
              <a:xfrm>
                <a:off x="6841400" y="1445345"/>
                <a:ext cx="71117" cy="80445"/>
              </a:xfrm>
              <a:custGeom>
                <a:rect b="b" l="l" r="r" t="t"/>
                <a:pathLst>
                  <a:path extrusionOk="0" h="1785" w="1578">
                    <a:moveTo>
                      <a:pt x="1007" y="0"/>
                    </a:moveTo>
                    <a:cubicBezTo>
                      <a:pt x="976" y="0"/>
                      <a:pt x="955" y="21"/>
                      <a:pt x="945" y="52"/>
                    </a:cubicBezTo>
                    <a:cubicBezTo>
                      <a:pt x="945" y="72"/>
                      <a:pt x="945" y="83"/>
                      <a:pt x="955" y="104"/>
                    </a:cubicBezTo>
                    <a:cubicBezTo>
                      <a:pt x="966" y="114"/>
                      <a:pt x="976" y="125"/>
                      <a:pt x="997" y="135"/>
                    </a:cubicBezTo>
                    <a:cubicBezTo>
                      <a:pt x="1070" y="155"/>
                      <a:pt x="1142" y="176"/>
                      <a:pt x="1194" y="197"/>
                    </a:cubicBezTo>
                    <a:cubicBezTo>
                      <a:pt x="1246" y="228"/>
                      <a:pt x="1287" y="249"/>
                      <a:pt x="1329" y="280"/>
                    </a:cubicBezTo>
                    <a:cubicBezTo>
                      <a:pt x="1349" y="291"/>
                      <a:pt x="1370" y="311"/>
                      <a:pt x="1391" y="332"/>
                    </a:cubicBezTo>
                    <a:cubicBezTo>
                      <a:pt x="1402" y="353"/>
                      <a:pt x="1412" y="374"/>
                      <a:pt x="1422" y="384"/>
                    </a:cubicBezTo>
                    <a:cubicBezTo>
                      <a:pt x="1432" y="415"/>
                      <a:pt x="1443" y="436"/>
                      <a:pt x="1443" y="467"/>
                    </a:cubicBezTo>
                    <a:lnTo>
                      <a:pt x="1443" y="560"/>
                    </a:lnTo>
                    <a:cubicBezTo>
                      <a:pt x="1443" y="591"/>
                      <a:pt x="1432" y="623"/>
                      <a:pt x="1422" y="653"/>
                    </a:cubicBezTo>
                    <a:cubicBezTo>
                      <a:pt x="1402" y="674"/>
                      <a:pt x="1391" y="706"/>
                      <a:pt x="1370" y="726"/>
                    </a:cubicBezTo>
                    <a:cubicBezTo>
                      <a:pt x="1349" y="747"/>
                      <a:pt x="1339" y="768"/>
                      <a:pt x="1319" y="789"/>
                    </a:cubicBezTo>
                    <a:cubicBezTo>
                      <a:pt x="1287" y="799"/>
                      <a:pt x="1266" y="819"/>
                      <a:pt x="1236" y="830"/>
                    </a:cubicBezTo>
                    <a:cubicBezTo>
                      <a:pt x="1215" y="840"/>
                      <a:pt x="1183" y="851"/>
                      <a:pt x="1163" y="851"/>
                    </a:cubicBezTo>
                    <a:lnTo>
                      <a:pt x="1090" y="851"/>
                    </a:lnTo>
                    <a:cubicBezTo>
                      <a:pt x="1059" y="840"/>
                      <a:pt x="1028" y="840"/>
                      <a:pt x="997" y="830"/>
                    </a:cubicBezTo>
                    <a:cubicBezTo>
                      <a:pt x="966" y="830"/>
                      <a:pt x="945" y="840"/>
                      <a:pt x="934" y="851"/>
                    </a:cubicBezTo>
                    <a:cubicBezTo>
                      <a:pt x="925" y="872"/>
                      <a:pt x="934" y="892"/>
                      <a:pt x="934" y="902"/>
                    </a:cubicBezTo>
                    <a:lnTo>
                      <a:pt x="1028" y="1058"/>
                    </a:lnTo>
                    <a:cubicBezTo>
                      <a:pt x="1049" y="1110"/>
                      <a:pt x="1059" y="1162"/>
                      <a:pt x="1070" y="1203"/>
                    </a:cubicBezTo>
                    <a:lnTo>
                      <a:pt x="1070" y="1276"/>
                    </a:lnTo>
                    <a:cubicBezTo>
                      <a:pt x="1059" y="1286"/>
                      <a:pt x="1059" y="1296"/>
                      <a:pt x="1059" y="1307"/>
                    </a:cubicBezTo>
                    <a:cubicBezTo>
                      <a:pt x="1059" y="1317"/>
                      <a:pt x="1049" y="1328"/>
                      <a:pt x="1049" y="1338"/>
                    </a:cubicBezTo>
                    <a:cubicBezTo>
                      <a:pt x="1038" y="1349"/>
                      <a:pt x="1028" y="1369"/>
                      <a:pt x="1017" y="1379"/>
                    </a:cubicBezTo>
                    <a:cubicBezTo>
                      <a:pt x="1007" y="1400"/>
                      <a:pt x="987" y="1411"/>
                      <a:pt x="976" y="1432"/>
                    </a:cubicBezTo>
                    <a:cubicBezTo>
                      <a:pt x="966" y="1442"/>
                      <a:pt x="955" y="1442"/>
                      <a:pt x="934" y="1452"/>
                    </a:cubicBezTo>
                    <a:cubicBezTo>
                      <a:pt x="925" y="1452"/>
                      <a:pt x="904" y="1462"/>
                      <a:pt x="883" y="1462"/>
                    </a:cubicBezTo>
                    <a:lnTo>
                      <a:pt x="842" y="1462"/>
                    </a:lnTo>
                    <a:cubicBezTo>
                      <a:pt x="831" y="1462"/>
                      <a:pt x="810" y="1452"/>
                      <a:pt x="789" y="1452"/>
                    </a:cubicBezTo>
                    <a:cubicBezTo>
                      <a:pt x="768" y="1442"/>
                      <a:pt x="759" y="1432"/>
                      <a:pt x="738" y="1411"/>
                    </a:cubicBezTo>
                    <a:cubicBezTo>
                      <a:pt x="717" y="1400"/>
                      <a:pt x="696" y="1379"/>
                      <a:pt x="686" y="1359"/>
                    </a:cubicBezTo>
                    <a:cubicBezTo>
                      <a:pt x="665" y="1338"/>
                      <a:pt x="655" y="1307"/>
                      <a:pt x="644" y="1286"/>
                    </a:cubicBezTo>
                    <a:lnTo>
                      <a:pt x="634" y="1255"/>
                    </a:lnTo>
                    <a:cubicBezTo>
                      <a:pt x="623" y="1245"/>
                      <a:pt x="613" y="1224"/>
                      <a:pt x="593" y="1224"/>
                    </a:cubicBezTo>
                    <a:cubicBezTo>
                      <a:pt x="561" y="1234"/>
                      <a:pt x="551" y="1255"/>
                      <a:pt x="551" y="1276"/>
                    </a:cubicBezTo>
                    <a:cubicBezTo>
                      <a:pt x="551" y="1296"/>
                      <a:pt x="561" y="1307"/>
                      <a:pt x="561" y="1317"/>
                    </a:cubicBezTo>
                    <a:cubicBezTo>
                      <a:pt x="561" y="1369"/>
                      <a:pt x="572" y="1411"/>
                      <a:pt x="561" y="1462"/>
                    </a:cubicBezTo>
                    <a:lnTo>
                      <a:pt x="530" y="1587"/>
                    </a:lnTo>
                    <a:cubicBezTo>
                      <a:pt x="520" y="1608"/>
                      <a:pt x="510" y="1618"/>
                      <a:pt x="499" y="1639"/>
                    </a:cubicBezTo>
                    <a:cubicBezTo>
                      <a:pt x="489" y="1649"/>
                      <a:pt x="478" y="1660"/>
                      <a:pt x="457" y="1670"/>
                    </a:cubicBezTo>
                    <a:cubicBezTo>
                      <a:pt x="457" y="1681"/>
                      <a:pt x="437" y="1691"/>
                      <a:pt x="427" y="1691"/>
                    </a:cubicBezTo>
                    <a:cubicBezTo>
                      <a:pt x="416" y="1701"/>
                      <a:pt x="406" y="1701"/>
                      <a:pt x="385" y="1701"/>
                    </a:cubicBezTo>
                    <a:lnTo>
                      <a:pt x="354" y="1701"/>
                    </a:lnTo>
                    <a:cubicBezTo>
                      <a:pt x="344" y="1701"/>
                      <a:pt x="323" y="1701"/>
                      <a:pt x="312" y="1691"/>
                    </a:cubicBezTo>
                    <a:cubicBezTo>
                      <a:pt x="291" y="1691"/>
                      <a:pt x="281" y="1681"/>
                      <a:pt x="271" y="1670"/>
                    </a:cubicBezTo>
                    <a:lnTo>
                      <a:pt x="219" y="1618"/>
                    </a:lnTo>
                    <a:cubicBezTo>
                      <a:pt x="178" y="1566"/>
                      <a:pt x="146" y="1494"/>
                      <a:pt x="115" y="1432"/>
                    </a:cubicBezTo>
                    <a:lnTo>
                      <a:pt x="105" y="1400"/>
                    </a:lnTo>
                    <a:lnTo>
                      <a:pt x="95" y="1369"/>
                    </a:lnTo>
                    <a:lnTo>
                      <a:pt x="74" y="1328"/>
                    </a:lnTo>
                    <a:cubicBezTo>
                      <a:pt x="74" y="1307"/>
                      <a:pt x="53" y="1296"/>
                      <a:pt x="42" y="1296"/>
                    </a:cubicBezTo>
                    <a:cubicBezTo>
                      <a:pt x="22" y="1307"/>
                      <a:pt x="12" y="1307"/>
                      <a:pt x="1" y="1328"/>
                    </a:cubicBezTo>
                    <a:lnTo>
                      <a:pt x="1" y="1349"/>
                    </a:lnTo>
                    <a:lnTo>
                      <a:pt x="12" y="1369"/>
                    </a:lnTo>
                    <a:cubicBezTo>
                      <a:pt x="53" y="1473"/>
                      <a:pt x="84" y="1566"/>
                      <a:pt x="146" y="1649"/>
                    </a:cubicBezTo>
                    <a:cubicBezTo>
                      <a:pt x="178" y="1691"/>
                      <a:pt x="208" y="1722"/>
                      <a:pt x="250" y="1743"/>
                    </a:cubicBezTo>
                    <a:cubicBezTo>
                      <a:pt x="281" y="1774"/>
                      <a:pt x="323" y="1784"/>
                      <a:pt x="364" y="1784"/>
                    </a:cubicBezTo>
                    <a:lnTo>
                      <a:pt x="395" y="1784"/>
                    </a:lnTo>
                    <a:cubicBezTo>
                      <a:pt x="447" y="1774"/>
                      <a:pt x="489" y="1753"/>
                      <a:pt x="520" y="1722"/>
                    </a:cubicBezTo>
                    <a:cubicBezTo>
                      <a:pt x="540" y="1711"/>
                      <a:pt x="551" y="1691"/>
                      <a:pt x="572" y="1670"/>
                    </a:cubicBezTo>
                    <a:cubicBezTo>
                      <a:pt x="582" y="1649"/>
                      <a:pt x="603" y="1618"/>
                      <a:pt x="613" y="1598"/>
                    </a:cubicBezTo>
                    <a:cubicBezTo>
                      <a:pt x="634" y="1545"/>
                      <a:pt x="634" y="1483"/>
                      <a:pt x="644" y="1432"/>
                    </a:cubicBezTo>
                    <a:cubicBezTo>
                      <a:pt x="655" y="1452"/>
                      <a:pt x="665" y="1462"/>
                      <a:pt x="676" y="1473"/>
                    </a:cubicBezTo>
                    <a:cubicBezTo>
                      <a:pt x="696" y="1494"/>
                      <a:pt x="717" y="1504"/>
                      <a:pt x="748" y="1515"/>
                    </a:cubicBezTo>
                    <a:cubicBezTo>
                      <a:pt x="779" y="1535"/>
                      <a:pt x="821" y="1545"/>
                      <a:pt x="872" y="1545"/>
                    </a:cubicBezTo>
                    <a:cubicBezTo>
                      <a:pt x="904" y="1545"/>
                      <a:pt x="925" y="1545"/>
                      <a:pt x="945" y="1535"/>
                    </a:cubicBezTo>
                    <a:cubicBezTo>
                      <a:pt x="976" y="1525"/>
                      <a:pt x="997" y="1515"/>
                      <a:pt x="1017" y="1504"/>
                    </a:cubicBezTo>
                    <a:cubicBezTo>
                      <a:pt x="1070" y="1462"/>
                      <a:pt x="1111" y="1421"/>
                      <a:pt x="1121" y="1379"/>
                    </a:cubicBezTo>
                    <a:cubicBezTo>
                      <a:pt x="1142" y="1349"/>
                      <a:pt x="1153" y="1317"/>
                      <a:pt x="1153" y="1296"/>
                    </a:cubicBezTo>
                    <a:cubicBezTo>
                      <a:pt x="1163" y="1266"/>
                      <a:pt x="1163" y="1234"/>
                      <a:pt x="1153" y="1203"/>
                    </a:cubicBezTo>
                    <a:cubicBezTo>
                      <a:pt x="1153" y="1130"/>
                      <a:pt x="1132" y="1068"/>
                      <a:pt x="1111" y="1027"/>
                    </a:cubicBezTo>
                    <a:cubicBezTo>
                      <a:pt x="1100" y="1006"/>
                      <a:pt x="1090" y="975"/>
                      <a:pt x="1080" y="955"/>
                    </a:cubicBezTo>
                    <a:lnTo>
                      <a:pt x="1080" y="955"/>
                    </a:lnTo>
                    <a:cubicBezTo>
                      <a:pt x="1100" y="964"/>
                      <a:pt x="1111" y="964"/>
                      <a:pt x="1142" y="964"/>
                    </a:cubicBezTo>
                    <a:cubicBezTo>
                      <a:pt x="1183" y="964"/>
                      <a:pt x="1215" y="955"/>
                      <a:pt x="1256" y="944"/>
                    </a:cubicBezTo>
                    <a:cubicBezTo>
                      <a:pt x="1277" y="944"/>
                      <a:pt x="1308" y="923"/>
                      <a:pt x="1349" y="902"/>
                    </a:cubicBezTo>
                    <a:cubicBezTo>
                      <a:pt x="1381" y="892"/>
                      <a:pt x="1402" y="872"/>
                      <a:pt x="1432" y="840"/>
                    </a:cubicBezTo>
                    <a:cubicBezTo>
                      <a:pt x="1453" y="819"/>
                      <a:pt x="1485" y="789"/>
                      <a:pt x="1505" y="757"/>
                    </a:cubicBezTo>
                    <a:cubicBezTo>
                      <a:pt x="1526" y="726"/>
                      <a:pt x="1536" y="695"/>
                      <a:pt x="1547" y="664"/>
                    </a:cubicBezTo>
                    <a:cubicBezTo>
                      <a:pt x="1568" y="623"/>
                      <a:pt x="1568" y="581"/>
                      <a:pt x="1578" y="550"/>
                    </a:cubicBezTo>
                    <a:cubicBezTo>
                      <a:pt x="1578" y="508"/>
                      <a:pt x="1578" y="477"/>
                      <a:pt x="1568" y="436"/>
                    </a:cubicBezTo>
                    <a:cubicBezTo>
                      <a:pt x="1568" y="394"/>
                      <a:pt x="1557" y="363"/>
                      <a:pt x="1536" y="332"/>
                    </a:cubicBezTo>
                    <a:cubicBezTo>
                      <a:pt x="1515" y="270"/>
                      <a:pt x="1474" y="218"/>
                      <a:pt x="1412" y="176"/>
                    </a:cubicBezTo>
                    <a:cubicBezTo>
                      <a:pt x="1370" y="135"/>
                      <a:pt x="1308" y="104"/>
                      <a:pt x="1236" y="72"/>
                    </a:cubicBezTo>
                    <a:cubicBezTo>
                      <a:pt x="1163" y="42"/>
                      <a:pt x="1090" y="21"/>
                      <a:pt x="1028" y="10"/>
                    </a:cubicBezTo>
                    <a:cubicBezTo>
                      <a:pt x="1017" y="0"/>
                      <a:pt x="1017" y="0"/>
                      <a:pt x="1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18"/>
              <p:cNvSpPr/>
              <p:nvPr/>
            </p:nvSpPr>
            <p:spPr>
              <a:xfrm>
                <a:off x="6859202" y="1526197"/>
                <a:ext cx="196855" cy="181892"/>
              </a:xfrm>
              <a:custGeom>
                <a:rect b="b" l="l" r="r" t="t"/>
                <a:pathLst>
                  <a:path extrusionOk="0" h="4036" w="4368">
                    <a:moveTo>
                      <a:pt x="1183" y="0"/>
                    </a:moveTo>
                    <a:cubicBezTo>
                      <a:pt x="1090" y="0"/>
                      <a:pt x="1017" y="11"/>
                      <a:pt x="944" y="21"/>
                    </a:cubicBezTo>
                    <a:cubicBezTo>
                      <a:pt x="809" y="32"/>
                      <a:pt x="685" y="73"/>
                      <a:pt x="571" y="125"/>
                    </a:cubicBezTo>
                    <a:cubicBezTo>
                      <a:pt x="447" y="187"/>
                      <a:pt x="332" y="270"/>
                      <a:pt x="249" y="385"/>
                    </a:cubicBezTo>
                    <a:cubicBezTo>
                      <a:pt x="239" y="405"/>
                      <a:pt x="228" y="436"/>
                      <a:pt x="228" y="468"/>
                    </a:cubicBezTo>
                    <a:cubicBezTo>
                      <a:pt x="115" y="664"/>
                      <a:pt x="42" y="882"/>
                      <a:pt x="21" y="1100"/>
                    </a:cubicBezTo>
                    <a:cubicBezTo>
                      <a:pt x="0" y="1328"/>
                      <a:pt x="32" y="1567"/>
                      <a:pt x="115" y="1816"/>
                    </a:cubicBezTo>
                    <a:cubicBezTo>
                      <a:pt x="187" y="2033"/>
                      <a:pt x="301" y="2252"/>
                      <a:pt x="467" y="2480"/>
                    </a:cubicBezTo>
                    <a:cubicBezTo>
                      <a:pt x="612" y="2687"/>
                      <a:pt x="799" y="2884"/>
                      <a:pt x="1017" y="3071"/>
                    </a:cubicBezTo>
                    <a:cubicBezTo>
                      <a:pt x="1224" y="3248"/>
                      <a:pt x="1452" y="3403"/>
                      <a:pt x="1712" y="3548"/>
                    </a:cubicBezTo>
                    <a:cubicBezTo>
                      <a:pt x="1950" y="3693"/>
                      <a:pt x="2189" y="3797"/>
                      <a:pt x="2448" y="3880"/>
                    </a:cubicBezTo>
                    <a:cubicBezTo>
                      <a:pt x="2759" y="3984"/>
                      <a:pt x="3050" y="4036"/>
                      <a:pt x="3319" y="4036"/>
                    </a:cubicBezTo>
                    <a:cubicBezTo>
                      <a:pt x="3527" y="4036"/>
                      <a:pt x="3714" y="4004"/>
                      <a:pt x="3880" y="3953"/>
                    </a:cubicBezTo>
                    <a:cubicBezTo>
                      <a:pt x="4066" y="3891"/>
                      <a:pt x="4191" y="3818"/>
                      <a:pt x="4264" y="3714"/>
                    </a:cubicBezTo>
                    <a:cubicBezTo>
                      <a:pt x="4347" y="3610"/>
                      <a:pt x="4368" y="3486"/>
                      <a:pt x="4347" y="3351"/>
                    </a:cubicBezTo>
                    <a:cubicBezTo>
                      <a:pt x="4326" y="3237"/>
                      <a:pt x="4274" y="3123"/>
                      <a:pt x="4181" y="2988"/>
                    </a:cubicBezTo>
                    <a:cubicBezTo>
                      <a:pt x="4170" y="2978"/>
                      <a:pt x="4160" y="2967"/>
                      <a:pt x="4149" y="2946"/>
                    </a:cubicBezTo>
                    <a:lnTo>
                      <a:pt x="4181" y="2946"/>
                    </a:lnTo>
                    <a:cubicBezTo>
                      <a:pt x="4222" y="2936"/>
                      <a:pt x="4253" y="2916"/>
                      <a:pt x="4285" y="2874"/>
                    </a:cubicBezTo>
                    <a:cubicBezTo>
                      <a:pt x="4357" y="2801"/>
                      <a:pt x="4357" y="2687"/>
                      <a:pt x="4347" y="2635"/>
                    </a:cubicBezTo>
                    <a:cubicBezTo>
                      <a:pt x="4326" y="2521"/>
                      <a:pt x="4274" y="2418"/>
                      <a:pt x="4222" y="2324"/>
                    </a:cubicBezTo>
                    <a:cubicBezTo>
                      <a:pt x="4160" y="2210"/>
                      <a:pt x="4077" y="2116"/>
                      <a:pt x="4004" y="2033"/>
                    </a:cubicBezTo>
                    <a:cubicBezTo>
                      <a:pt x="3911" y="1930"/>
                      <a:pt x="3807" y="1837"/>
                      <a:pt x="3724" y="1775"/>
                    </a:cubicBezTo>
                    <a:cubicBezTo>
                      <a:pt x="3745" y="1775"/>
                      <a:pt x="3755" y="1764"/>
                      <a:pt x="3776" y="1754"/>
                    </a:cubicBezTo>
                    <a:cubicBezTo>
                      <a:pt x="3828" y="1733"/>
                      <a:pt x="3870" y="1702"/>
                      <a:pt x="3900" y="1650"/>
                    </a:cubicBezTo>
                    <a:cubicBezTo>
                      <a:pt x="3932" y="1598"/>
                      <a:pt x="3932" y="1536"/>
                      <a:pt x="3921" y="1494"/>
                    </a:cubicBezTo>
                    <a:cubicBezTo>
                      <a:pt x="3921" y="1422"/>
                      <a:pt x="3890" y="1360"/>
                      <a:pt x="3859" y="1307"/>
                    </a:cubicBezTo>
                    <a:cubicBezTo>
                      <a:pt x="3817" y="1224"/>
                      <a:pt x="3755" y="1141"/>
                      <a:pt x="3693" y="1079"/>
                    </a:cubicBezTo>
                    <a:cubicBezTo>
                      <a:pt x="3455" y="809"/>
                      <a:pt x="3133" y="581"/>
                      <a:pt x="2729" y="394"/>
                    </a:cubicBezTo>
                    <a:cubicBezTo>
                      <a:pt x="2583" y="332"/>
                      <a:pt x="2407" y="260"/>
                      <a:pt x="2189" y="198"/>
                    </a:cubicBezTo>
                    <a:cubicBezTo>
                      <a:pt x="2054" y="156"/>
                      <a:pt x="1899" y="104"/>
                      <a:pt x="1722" y="63"/>
                    </a:cubicBezTo>
                    <a:cubicBezTo>
                      <a:pt x="1535" y="21"/>
                      <a:pt x="1349" y="0"/>
                      <a:pt x="1183"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18"/>
              <p:cNvSpPr/>
              <p:nvPr/>
            </p:nvSpPr>
            <p:spPr>
              <a:xfrm>
                <a:off x="6860103" y="1578116"/>
                <a:ext cx="196404" cy="129975"/>
              </a:xfrm>
              <a:custGeom>
                <a:rect b="b" l="l" r="r" t="t"/>
                <a:pathLst>
                  <a:path extrusionOk="0" h="2884" w="4358">
                    <a:moveTo>
                      <a:pt x="3746" y="0"/>
                    </a:moveTo>
                    <a:cubicBezTo>
                      <a:pt x="3746" y="21"/>
                      <a:pt x="3746" y="42"/>
                      <a:pt x="3756" y="62"/>
                    </a:cubicBezTo>
                    <a:lnTo>
                      <a:pt x="3756" y="125"/>
                    </a:lnTo>
                    <a:cubicBezTo>
                      <a:pt x="3746" y="145"/>
                      <a:pt x="3746" y="155"/>
                      <a:pt x="3735" y="176"/>
                    </a:cubicBezTo>
                    <a:cubicBezTo>
                      <a:pt x="3735" y="197"/>
                      <a:pt x="3725" y="208"/>
                      <a:pt x="3714" y="228"/>
                    </a:cubicBezTo>
                    <a:cubicBezTo>
                      <a:pt x="3694" y="249"/>
                      <a:pt x="3673" y="270"/>
                      <a:pt x="3642" y="291"/>
                    </a:cubicBezTo>
                    <a:cubicBezTo>
                      <a:pt x="3611" y="311"/>
                      <a:pt x="3569" y="321"/>
                      <a:pt x="3538" y="332"/>
                    </a:cubicBezTo>
                    <a:cubicBezTo>
                      <a:pt x="3497" y="332"/>
                      <a:pt x="3455" y="342"/>
                      <a:pt x="3414" y="342"/>
                    </a:cubicBezTo>
                    <a:cubicBezTo>
                      <a:pt x="3372" y="342"/>
                      <a:pt x="3320" y="332"/>
                      <a:pt x="3279" y="332"/>
                    </a:cubicBezTo>
                    <a:cubicBezTo>
                      <a:pt x="3310" y="353"/>
                      <a:pt x="3341" y="384"/>
                      <a:pt x="3362" y="404"/>
                    </a:cubicBezTo>
                    <a:cubicBezTo>
                      <a:pt x="3455" y="487"/>
                      <a:pt x="3538" y="570"/>
                      <a:pt x="3621" y="664"/>
                    </a:cubicBezTo>
                    <a:cubicBezTo>
                      <a:pt x="3704" y="747"/>
                      <a:pt x="3777" y="851"/>
                      <a:pt x="3850" y="944"/>
                    </a:cubicBezTo>
                    <a:cubicBezTo>
                      <a:pt x="3901" y="1037"/>
                      <a:pt x="3953" y="1130"/>
                      <a:pt x="3984" y="1234"/>
                    </a:cubicBezTo>
                    <a:cubicBezTo>
                      <a:pt x="3995" y="1276"/>
                      <a:pt x="4005" y="1328"/>
                      <a:pt x="4005" y="1379"/>
                    </a:cubicBezTo>
                    <a:cubicBezTo>
                      <a:pt x="4005" y="1421"/>
                      <a:pt x="3995" y="1462"/>
                      <a:pt x="3984" y="1494"/>
                    </a:cubicBezTo>
                    <a:cubicBezTo>
                      <a:pt x="3974" y="1525"/>
                      <a:pt x="3963" y="1556"/>
                      <a:pt x="3943" y="1577"/>
                    </a:cubicBezTo>
                    <a:cubicBezTo>
                      <a:pt x="3933" y="1598"/>
                      <a:pt x="3912" y="1618"/>
                      <a:pt x="3891" y="1639"/>
                    </a:cubicBezTo>
                    <a:cubicBezTo>
                      <a:pt x="3860" y="1660"/>
                      <a:pt x="3818" y="1691"/>
                      <a:pt x="3777" y="1701"/>
                    </a:cubicBezTo>
                    <a:cubicBezTo>
                      <a:pt x="3725" y="1711"/>
                      <a:pt x="3673" y="1711"/>
                      <a:pt x="3611" y="1711"/>
                    </a:cubicBezTo>
                    <a:cubicBezTo>
                      <a:pt x="3559" y="1701"/>
                      <a:pt x="3507" y="1691"/>
                      <a:pt x="3455" y="1670"/>
                    </a:cubicBezTo>
                    <a:cubicBezTo>
                      <a:pt x="3403" y="1660"/>
                      <a:pt x="3352" y="1639"/>
                      <a:pt x="3299" y="1618"/>
                    </a:cubicBezTo>
                    <a:cubicBezTo>
                      <a:pt x="3289" y="1618"/>
                      <a:pt x="3279" y="1618"/>
                      <a:pt x="3269" y="1608"/>
                    </a:cubicBezTo>
                    <a:lnTo>
                      <a:pt x="3269" y="1608"/>
                    </a:lnTo>
                    <a:lnTo>
                      <a:pt x="3362" y="1732"/>
                    </a:lnTo>
                    <a:cubicBezTo>
                      <a:pt x="3382" y="1764"/>
                      <a:pt x="3403" y="1794"/>
                      <a:pt x="3424" y="1836"/>
                    </a:cubicBezTo>
                    <a:cubicBezTo>
                      <a:pt x="3435" y="1847"/>
                      <a:pt x="3445" y="1867"/>
                      <a:pt x="3455" y="1888"/>
                    </a:cubicBezTo>
                    <a:lnTo>
                      <a:pt x="3486" y="1950"/>
                    </a:lnTo>
                    <a:cubicBezTo>
                      <a:pt x="3497" y="1981"/>
                      <a:pt x="3507" y="2013"/>
                      <a:pt x="3507" y="2033"/>
                    </a:cubicBezTo>
                    <a:cubicBezTo>
                      <a:pt x="3528" y="2126"/>
                      <a:pt x="3538" y="2209"/>
                      <a:pt x="3518" y="2292"/>
                    </a:cubicBezTo>
                    <a:cubicBezTo>
                      <a:pt x="3507" y="2354"/>
                      <a:pt x="3476" y="2417"/>
                      <a:pt x="3424" y="2458"/>
                    </a:cubicBezTo>
                    <a:cubicBezTo>
                      <a:pt x="3393" y="2479"/>
                      <a:pt x="3362" y="2500"/>
                      <a:pt x="3331" y="2510"/>
                    </a:cubicBezTo>
                    <a:cubicBezTo>
                      <a:pt x="3299" y="2520"/>
                      <a:pt x="3269" y="2531"/>
                      <a:pt x="3227" y="2531"/>
                    </a:cubicBezTo>
                    <a:cubicBezTo>
                      <a:pt x="3186" y="2536"/>
                      <a:pt x="3144" y="2539"/>
                      <a:pt x="3103" y="2539"/>
                    </a:cubicBezTo>
                    <a:cubicBezTo>
                      <a:pt x="3061" y="2539"/>
                      <a:pt x="3020" y="2536"/>
                      <a:pt x="2978" y="2531"/>
                    </a:cubicBezTo>
                    <a:cubicBezTo>
                      <a:pt x="2875" y="2520"/>
                      <a:pt x="2781" y="2500"/>
                      <a:pt x="2677" y="2469"/>
                    </a:cubicBezTo>
                    <a:cubicBezTo>
                      <a:pt x="2470" y="2417"/>
                      <a:pt x="2262" y="2344"/>
                      <a:pt x="2055" y="2251"/>
                    </a:cubicBezTo>
                    <a:cubicBezTo>
                      <a:pt x="1962" y="2220"/>
                      <a:pt x="1879" y="2178"/>
                      <a:pt x="1785" y="2137"/>
                    </a:cubicBezTo>
                    <a:cubicBezTo>
                      <a:pt x="1713" y="2096"/>
                      <a:pt x="1640" y="2064"/>
                      <a:pt x="1578" y="2022"/>
                    </a:cubicBezTo>
                    <a:cubicBezTo>
                      <a:pt x="1547" y="2013"/>
                      <a:pt x="1526" y="2002"/>
                      <a:pt x="1505" y="1981"/>
                    </a:cubicBezTo>
                    <a:cubicBezTo>
                      <a:pt x="1464" y="1960"/>
                      <a:pt x="1422" y="1930"/>
                      <a:pt x="1381" y="1909"/>
                    </a:cubicBezTo>
                    <a:cubicBezTo>
                      <a:pt x="1236" y="1805"/>
                      <a:pt x="1100" y="1691"/>
                      <a:pt x="966" y="1577"/>
                    </a:cubicBezTo>
                    <a:cubicBezTo>
                      <a:pt x="821" y="1442"/>
                      <a:pt x="685" y="1317"/>
                      <a:pt x="561" y="1172"/>
                    </a:cubicBezTo>
                    <a:cubicBezTo>
                      <a:pt x="447" y="1027"/>
                      <a:pt x="333" y="881"/>
                      <a:pt x="229" y="715"/>
                    </a:cubicBezTo>
                    <a:cubicBezTo>
                      <a:pt x="146" y="570"/>
                      <a:pt x="63" y="415"/>
                      <a:pt x="1" y="259"/>
                    </a:cubicBezTo>
                    <a:lnTo>
                      <a:pt x="1" y="259"/>
                    </a:lnTo>
                    <a:cubicBezTo>
                      <a:pt x="12" y="394"/>
                      <a:pt x="42" y="529"/>
                      <a:pt x="95" y="664"/>
                    </a:cubicBezTo>
                    <a:cubicBezTo>
                      <a:pt x="167" y="881"/>
                      <a:pt x="281" y="1100"/>
                      <a:pt x="447" y="1328"/>
                    </a:cubicBezTo>
                    <a:cubicBezTo>
                      <a:pt x="602" y="1535"/>
                      <a:pt x="789" y="1732"/>
                      <a:pt x="997" y="1919"/>
                    </a:cubicBezTo>
                    <a:cubicBezTo>
                      <a:pt x="1204" y="2096"/>
                      <a:pt x="1432" y="2261"/>
                      <a:pt x="1681" y="2407"/>
                    </a:cubicBezTo>
                    <a:cubicBezTo>
                      <a:pt x="1920" y="2541"/>
                      <a:pt x="2169" y="2645"/>
                      <a:pt x="2428" y="2728"/>
                    </a:cubicBezTo>
                    <a:cubicBezTo>
                      <a:pt x="2739" y="2832"/>
                      <a:pt x="3030" y="2884"/>
                      <a:pt x="3299" y="2884"/>
                    </a:cubicBezTo>
                    <a:cubicBezTo>
                      <a:pt x="3507" y="2884"/>
                      <a:pt x="3694" y="2852"/>
                      <a:pt x="3870" y="2801"/>
                    </a:cubicBezTo>
                    <a:cubicBezTo>
                      <a:pt x="4046" y="2749"/>
                      <a:pt x="4171" y="2666"/>
                      <a:pt x="4254" y="2562"/>
                    </a:cubicBezTo>
                    <a:cubicBezTo>
                      <a:pt x="4327" y="2458"/>
                      <a:pt x="4357" y="2334"/>
                      <a:pt x="4327" y="2199"/>
                    </a:cubicBezTo>
                    <a:cubicBezTo>
                      <a:pt x="4306" y="2085"/>
                      <a:pt x="4254" y="1971"/>
                      <a:pt x="4161" y="1836"/>
                    </a:cubicBezTo>
                    <a:cubicBezTo>
                      <a:pt x="4150" y="1826"/>
                      <a:pt x="4140" y="1815"/>
                      <a:pt x="4129" y="1794"/>
                    </a:cubicBezTo>
                    <a:lnTo>
                      <a:pt x="4161" y="1794"/>
                    </a:lnTo>
                    <a:cubicBezTo>
                      <a:pt x="4202" y="1784"/>
                      <a:pt x="4244" y="1764"/>
                      <a:pt x="4275" y="1722"/>
                    </a:cubicBezTo>
                    <a:cubicBezTo>
                      <a:pt x="4337" y="1649"/>
                      <a:pt x="4337" y="1535"/>
                      <a:pt x="4327" y="1483"/>
                    </a:cubicBezTo>
                    <a:cubicBezTo>
                      <a:pt x="4316" y="1369"/>
                      <a:pt x="4254" y="1255"/>
                      <a:pt x="4202" y="1172"/>
                    </a:cubicBezTo>
                    <a:cubicBezTo>
                      <a:pt x="4140" y="1058"/>
                      <a:pt x="4057" y="954"/>
                      <a:pt x="3984" y="881"/>
                    </a:cubicBezTo>
                    <a:cubicBezTo>
                      <a:pt x="3891" y="778"/>
                      <a:pt x="3787" y="695"/>
                      <a:pt x="3704" y="623"/>
                    </a:cubicBezTo>
                    <a:lnTo>
                      <a:pt x="3714" y="623"/>
                    </a:lnTo>
                    <a:cubicBezTo>
                      <a:pt x="3735" y="623"/>
                      <a:pt x="3746" y="612"/>
                      <a:pt x="3756" y="612"/>
                    </a:cubicBezTo>
                    <a:cubicBezTo>
                      <a:pt x="3808" y="581"/>
                      <a:pt x="3850" y="550"/>
                      <a:pt x="3880" y="498"/>
                    </a:cubicBezTo>
                    <a:cubicBezTo>
                      <a:pt x="3912" y="446"/>
                      <a:pt x="3912" y="384"/>
                      <a:pt x="3912" y="342"/>
                    </a:cubicBezTo>
                    <a:cubicBezTo>
                      <a:pt x="3901" y="270"/>
                      <a:pt x="3870" y="208"/>
                      <a:pt x="3839" y="155"/>
                    </a:cubicBezTo>
                    <a:cubicBezTo>
                      <a:pt x="3818" y="104"/>
                      <a:pt x="3777" y="52"/>
                      <a:pt x="374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18"/>
              <p:cNvSpPr/>
              <p:nvPr/>
            </p:nvSpPr>
            <p:spPr>
              <a:xfrm>
                <a:off x="7037311" y="1638867"/>
                <a:ext cx="45" cy="45"/>
              </a:xfrm>
              <a:custGeom>
                <a:rect b="b" l="l" r="r" t="t"/>
                <a:pathLst>
                  <a:path extrusionOk="0" h="1" w="1">
                    <a:moveTo>
                      <a:pt x="1" y="1"/>
                    </a:moveTo>
                    <a:lnTo>
                      <a:pt x="1" y="1"/>
                    </a:lnTo>
                    <a:close/>
                  </a:path>
                </a:pathLst>
              </a:custGeom>
              <a:solidFill>
                <a:srgbClr val="789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18"/>
              <p:cNvSpPr/>
              <p:nvPr/>
            </p:nvSpPr>
            <p:spPr>
              <a:xfrm>
                <a:off x="6832071" y="1569688"/>
                <a:ext cx="227726" cy="141872"/>
              </a:xfrm>
              <a:custGeom>
                <a:rect b="b" l="l" r="r" t="t"/>
                <a:pathLst>
                  <a:path extrusionOk="0" h="3148" w="5053">
                    <a:moveTo>
                      <a:pt x="32" y="0"/>
                    </a:moveTo>
                    <a:cubicBezTo>
                      <a:pt x="11" y="0"/>
                      <a:pt x="0" y="21"/>
                      <a:pt x="0" y="42"/>
                    </a:cubicBezTo>
                    <a:cubicBezTo>
                      <a:pt x="0" y="114"/>
                      <a:pt x="21" y="187"/>
                      <a:pt x="53" y="259"/>
                    </a:cubicBezTo>
                    <a:cubicBezTo>
                      <a:pt x="83" y="322"/>
                      <a:pt x="125" y="384"/>
                      <a:pt x="187" y="436"/>
                    </a:cubicBezTo>
                    <a:cubicBezTo>
                      <a:pt x="219" y="457"/>
                      <a:pt x="249" y="467"/>
                      <a:pt x="281" y="478"/>
                    </a:cubicBezTo>
                    <a:cubicBezTo>
                      <a:pt x="312" y="488"/>
                      <a:pt x="343" y="488"/>
                      <a:pt x="374" y="488"/>
                    </a:cubicBezTo>
                    <a:cubicBezTo>
                      <a:pt x="426" y="478"/>
                      <a:pt x="468" y="446"/>
                      <a:pt x="509" y="405"/>
                    </a:cubicBezTo>
                    <a:cubicBezTo>
                      <a:pt x="581" y="706"/>
                      <a:pt x="706" y="996"/>
                      <a:pt x="851" y="1266"/>
                    </a:cubicBezTo>
                    <a:cubicBezTo>
                      <a:pt x="1028" y="1566"/>
                      <a:pt x="1245" y="1836"/>
                      <a:pt x="1494" y="2085"/>
                    </a:cubicBezTo>
                    <a:cubicBezTo>
                      <a:pt x="1733" y="2324"/>
                      <a:pt x="2024" y="2531"/>
                      <a:pt x="2324" y="2697"/>
                    </a:cubicBezTo>
                    <a:cubicBezTo>
                      <a:pt x="2480" y="2780"/>
                      <a:pt x="2635" y="2853"/>
                      <a:pt x="2801" y="2915"/>
                    </a:cubicBezTo>
                    <a:cubicBezTo>
                      <a:pt x="2957" y="2967"/>
                      <a:pt x="3123" y="3019"/>
                      <a:pt x="3289" y="3050"/>
                    </a:cubicBezTo>
                    <a:cubicBezTo>
                      <a:pt x="3393" y="3081"/>
                      <a:pt x="3507" y="3102"/>
                      <a:pt x="3621" y="3112"/>
                    </a:cubicBezTo>
                    <a:cubicBezTo>
                      <a:pt x="3735" y="3133"/>
                      <a:pt x="3849" y="3143"/>
                      <a:pt x="3974" y="3143"/>
                    </a:cubicBezTo>
                    <a:cubicBezTo>
                      <a:pt x="4004" y="3146"/>
                      <a:pt x="4035" y="3147"/>
                      <a:pt x="4066" y="3147"/>
                    </a:cubicBezTo>
                    <a:cubicBezTo>
                      <a:pt x="4150" y="3147"/>
                      <a:pt x="4235" y="3137"/>
                      <a:pt x="4326" y="3122"/>
                    </a:cubicBezTo>
                    <a:cubicBezTo>
                      <a:pt x="4430" y="3102"/>
                      <a:pt x="4544" y="3071"/>
                      <a:pt x="4638" y="3019"/>
                    </a:cubicBezTo>
                    <a:cubicBezTo>
                      <a:pt x="4741" y="2956"/>
                      <a:pt x="4834" y="2884"/>
                      <a:pt x="4917" y="2790"/>
                    </a:cubicBezTo>
                    <a:cubicBezTo>
                      <a:pt x="4949" y="2739"/>
                      <a:pt x="4970" y="2697"/>
                      <a:pt x="4990" y="2645"/>
                    </a:cubicBezTo>
                    <a:cubicBezTo>
                      <a:pt x="5000" y="2624"/>
                      <a:pt x="5011" y="2594"/>
                      <a:pt x="5021" y="2573"/>
                    </a:cubicBezTo>
                    <a:cubicBezTo>
                      <a:pt x="5032" y="2541"/>
                      <a:pt x="5032" y="2511"/>
                      <a:pt x="5042" y="2479"/>
                    </a:cubicBezTo>
                    <a:cubicBezTo>
                      <a:pt x="5053" y="2375"/>
                      <a:pt x="5021" y="2262"/>
                      <a:pt x="4979" y="2168"/>
                    </a:cubicBezTo>
                    <a:cubicBezTo>
                      <a:pt x="4928" y="2054"/>
                      <a:pt x="4845" y="1951"/>
                      <a:pt x="4751" y="1878"/>
                    </a:cubicBezTo>
                    <a:cubicBezTo>
                      <a:pt x="4737" y="1864"/>
                      <a:pt x="4721" y="1858"/>
                      <a:pt x="4705" y="1858"/>
                    </a:cubicBezTo>
                    <a:cubicBezTo>
                      <a:pt x="4685" y="1858"/>
                      <a:pt x="4665" y="1866"/>
                      <a:pt x="4648" y="1878"/>
                    </a:cubicBezTo>
                    <a:cubicBezTo>
                      <a:pt x="4627" y="1909"/>
                      <a:pt x="4638" y="1951"/>
                      <a:pt x="4658" y="1981"/>
                    </a:cubicBezTo>
                    <a:cubicBezTo>
                      <a:pt x="4689" y="2002"/>
                      <a:pt x="4710" y="2023"/>
                      <a:pt x="4731" y="2044"/>
                    </a:cubicBezTo>
                    <a:cubicBezTo>
                      <a:pt x="4751" y="2064"/>
                      <a:pt x="4762" y="2085"/>
                      <a:pt x="4783" y="2106"/>
                    </a:cubicBezTo>
                    <a:cubicBezTo>
                      <a:pt x="4804" y="2137"/>
                      <a:pt x="4814" y="2158"/>
                      <a:pt x="4824" y="2189"/>
                    </a:cubicBezTo>
                    <a:cubicBezTo>
                      <a:pt x="4845" y="2230"/>
                      <a:pt x="4866" y="2272"/>
                      <a:pt x="4876" y="2313"/>
                    </a:cubicBezTo>
                    <a:cubicBezTo>
                      <a:pt x="4876" y="2355"/>
                      <a:pt x="4887" y="2386"/>
                      <a:pt x="4887" y="2417"/>
                    </a:cubicBezTo>
                    <a:cubicBezTo>
                      <a:pt x="4887" y="2458"/>
                      <a:pt x="4876" y="2500"/>
                      <a:pt x="4866" y="2531"/>
                    </a:cubicBezTo>
                    <a:cubicBezTo>
                      <a:pt x="4855" y="2573"/>
                      <a:pt x="4834" y="2614"/>
                      <a:pt x="4814" y="2645"/>
                    </a:cubicBezTo>
                    <a:cubicBezTo>
                      <a:pt x="4783" y="2687"/>
                      <a:pt x="4751" y="2739"/>
                      <a:pt x="4710" y="2770"/>
                    </a:cubicBezTo>
                    <a:cubicBezTo>
                      <a:pt x="4658" y="2811"/>
                      <a:pt x="4596" y="2853"/>
                      <a:pt x="4544" y="2884"/>
                    </a:cubicBezTo>
                    <a:cubicBezTo>
                      <a:pt x="4472" y="2915"/>
                      <a:pt x="4399" y="2946"/>
                      <a:pt x="4316" y="2956"/>
                    </a:cubicBezTo>
                    <a:cubicBezTo>
                      <a:pt x="4214" y="2980"/>
                      <a:pt x="4107" y="2992"/>
                      <a:pt x="3998" y="2992"/>
                    </a:cubicBezTo>
                    <a:cubicBezTo>
                      <a:pt x="3963" y="2992"/>
                      <a:pt x="3927" y="2990"/>
                      <a:pt x="3891" y="2988"/>
                    </a:cubicBezTo>
                    <a:lnTo>
                      <a:pt x="3911" y="2988"/>
                    </a:lnTo>
                    <a:cubicBezTo>
                      <a:pt x="3746" y="2988"/>
                      <a:pt x="3590" y="2956"/>
                      <a:pt x="3424" y="2926"/>
                    </a:cubicBezTo>
                    <a:cubicBezTo>
                      <a:pt x="3268" y="2905"/>
                      <a:pt x="3123" y="2863"/>
                      <a:pt x="2967" y="2822"/>
                    </a:cubicBezTo>
                    <a:lnTo>
                      <a:pt x="2957" y="2822"/>
                    </a:lnTo>
                    <a:cubicBezTo>
                      <a:pt x="2667" y="2728"/>
                      <a:pt x="2386" y="2594"/>
                      <a:pt x="2127" y="2428"/>
                    </a:cubicBezTo>
                    <a:lnTo>
                      <a:pt x="2127" y="2428"/>
                    </a:lnTo>
                    <a:cubicBezTo>
                      <a:pt x="2127" y="2429"/>
                      <a:pt x="2128" y="2431"/>
                      <a:pt x="2128" y="2432"/>
                    </a:cubicBezTo>
                    <a:lnTo>
                      <a:pt x="2128" y="2432"/>
                    </a:lnTo>
                    <a:cubicBezTo>
                      <a:pt x="1852" y="2257"/>
                      <a:pt x="1595" y="2041"/>
                      <a:pt x="1370" y="1805"/>
                    </a:cubicBezTo>
                    <a:lnTo>
                      <a:pt x="1380" y="1805"/>
                    </a:lnTo>
                    <a:cubicBezTo>
                      <a:pt x="1266" y="1691"/>
                      <a:pt x="1173" y="1566"/>
                      <a:pt x="1079" y="1442"/>
                    </a:cubicBezTo>
                    <a:cubicBezTo>
                      <a:pt x="986" y="1307"/>
                      <a:pt x="903" y="1162"/>
                      <a:pt x="830" y="1027"/>
                    </a:cubicBezTo>
                    <a:cubicBezTo>
                      <a:pt x="779" y="913"/>
                      <a:pt x="727" y="799"/>
                      <a:pt x="685" y="685"/>
                    </a:cubicBezTo>
                    <a:cubicBezTo>
                      <a:pt x="634" y="561"/>
                      <a:pt x="602" y="436"/>
                      <a:pt x="571" y="312"/>
                    </a:cubicBezTo>
                    <a:cubicBezTo>
                      <a:pt x="565" y="294"/>
                      <a:pt x="550" y="286"/>
                      <a:pt x="534" y="286"/>
                    </a:cubicBezTo>
                    <a:cubicBezTo>
                      <a:pt x="521" y="286"/>
                      <a:pt x="508" y="292"/>
                      <a:pt x="498" y="301"/>
                    </a:cubicBezTo>
                    <a:cubicBezTo>
                      <a:pt x="488" y="322"/>
                      <a:pt x="468" y="342"/>
                      <a:pt x="447" y="363"/>
                    </a:cubicBezTo>
                    <a:cubicBezTo>
                      <a:pt x="436" y="374"/>
                      <a:pt x="415" y="384"/>
                      <a:pt x="395" y="395"/>
                    </a:cubicBezTo>
                    <a:cubicBezTo>
                      <a:pt x="385" y="405"/>
                      <a:pt x="374" y="405"/>
                      <a:pt x="364" y="405"/>
                    </a:cubicBezTo>
                    <a:cubicBezTo>
                      <a:pt x="353" y="415"/>
                      <a:pt x="343" y="415"/>
                      <a:pt x="332" y="415"/>
                    </a:cubicBezTo>
                    <a:cubicBezTo>
                      <a:pt x="312" y="415"/>
                      <a:pt x="302" y="405"/>
                      <a:pt x="291" y="405"/>
                    </a:cubicBezTo>
                    <a:cubicBezTo>
                      <a:pt x="281" y="395"/>
                      <a:pt x="260" y="395"/>
                      <a:pt x="249" y="384"/>
                    </a:cubicBezTo>
                    <a:cubicBezTo>
                      <a:pt x="229" y="374"/>
                      <a:pt x="208" y="353"/>
                      <a:pt x="187" y="342"/>
                    </a:cubicBezTo>
                    <a:cubicBezTo>
                      <a:pt x="156" y="301"/>
                      <a:pt x="136" y="270"/>
                      <a:pt x="115" y="229"/>
                    </a:cubicBezTo>
                    <a:cubicBezTo>
                      <a:pt x="104" y="187"/>
                      <a:pt x="83" y="156"/>
                      <a:pt x="73" y="125"/>
                    </a:cubicBezTo>
                    <a:lnTo>
                      <a:pt x="73" y="31"/>
                    </a:lnTo>
                    <a:cubicBezTo>
                      <a:pt x="73" y="10"/>
                      <a:pt x="53" y="0"/>
                      <a:pt x="3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18"/>
              <p:cNvSpPr/>
              <p:nvPr/>
            </p:nvSpPr>
            <p:spPr>
              <a:xfrm>
                <a:off x="6955963" y="1527144"/>
                <a:ext cx="82338" cy="80941"/>
              </a:xfrm>
              <a:custGeom>
                <a:rect b="b" l="l" r="r" t="t"/>
                <a:pathLst>
                  <a:path extrusionOk="0" h="1796" w="1827">
                    <a:moveTo>
                      <a:pt x="42" y="0"/>
                    </a:moveTo>
                    <a:cubicBezTo>
                      <a:pt x="31" y="0"/>
                      <a:pt x="21" y="11"/>
                      <a:pt x="11" y="11"/>
                    </a:cubicBezTo>
                    <a:cubicBezTo>
                      <a:pt x="1" y="32"/>
                      <a:pt x="11" y="52"/>
                      <a:pt x="21" y="62"/>
                    </a:cubicBezTo>
                    <a:cubicBezTo>
                      <a:pt x="42" y="83"/>
                      <a:pt x="73" y="104"/>
                      <a:pt x="94" y="125"/>
                    </a:cubicBezTo>
                    <a:cubicBezTo>
                      <a:pt x="146" y="156"/>
                      <a:pt x="187" y="177"/>
                      <a:pt x="229" y="208"/>
                    </a:cubicBezTo>
                    <a:cubicBezTo>
                      <a:pt x="363" y="291"/>
                      <a:pt x="499" y="373"/>
                      <a:pt x="623" y="456"/>
                    </a:cubicBezTo>
                    <a:cubicBezTo>
                      <a:pt x="778" y="550"/>
                      <a:pt x="923" y="654"/>
                      <a:pt x="1079" y="768"/>
                    </a:cubicBezTo>
                    <a:cubicBezTo>
                      <a:pt x="1214" y="871"/>
                      <a:pt x="1359" y="986"/>
                      <a:pt x="1484" y="1110"/>
                    </a:cubicBezTo>
                    <a:cubicBezTo>
                      <a:pt x="1557" y="1183"/>
                      <a:pt x="1629" y="1266"/>
                      <a:pt x="1681" y="1349"/>
                    </a:cubicBezTo>
                    <a:cubicBezTo>
                      <a:pt x="1691" y="1380"/>
                      <a:pt x="1712" y="1411"/>
                      <a:pt x="1723" y="1452"/>
                    </a:cubicBezTo>
                    <a:lnTo>
                      <a:pt x="1723" y="1505"/>
                    </a:lnTo>
                    <a:lnTo>
                      <a:pt x="1723" y="1546"/>
                    </a:lnTo>
                    <a:cubicBezTo>
                      <a:pt x="1712" y="1567"/>
                      <a:pt x="1712" y="1577"/>
                      <a:pt x="1702" y="1588"/>
                    </a:cubicBezTo>
                    <a:cubicBezTo>
                      <a:pt x="1702" y="1598"/>
                      <a:pt x="1691" y="1608"/>
                      <a:pt x="1670" y="1618"/>
                    </a:cubicBezTo>
                    <a:cubicBezTo>
                      <a:pt x="1660" y="1639"/>
                      <a:pt x="1640" y="1650"/>
                      <a:pt x="1619" y="1671"/>
                    </a:cubicBezTo>
                    <a:cubicBezTo>
                      <a:pt x="1608" y="1671"/>
                      <a:pt x="1598" y="1681"/>
                      <a:pt x="1587" y="1681"/>
                    </a:cubicBezTo>
                    <a:cubicBezTo>
                      <a:pt x="1557" y="1701"/>
                      <a:pt x="1536" y="1733"/>
                      <a:pt x="1557" y="1763"/>
                    </a:cubicBezTo>
                    <a:cubicBezTo>
                      <a:pt x="1557" y="1774"/>
                      <a:pt x="1567" y="1784"/>
                      <a:pt x="1587" y="1795"/>
                    </a:cubicBezTo>
                    <a:lnTo>
                      <a:pt x="1608" y="1795"/>
                    </a:lnTo>
                    <a:cubicBezTo>
                      <a:pt x="1619" y="1795"/>
                      <a:pt x="1629" y="1795"/>
                      <a:pt x="1640" y="1784"/>
                    </a:cubicBezTo>
                    <a:lnTo>
                      <a:pt x="1733" y="1722"/>
                    </a:lnTo>
                    <a:cubicBezTo>
                      <a:pt x="1743" y="1712"/>
                      <a:pt x="1753" y="1691"/>
                      <a:pt x="1764" y="1681"/>
                    </a:cubicBezTo>
                    <a:cubicBezTo>
                      <a:pt x="1774" y="1671"/>
                      <a:pt x="1785" y="1650"/>
                      <a:pt x="1795" y="1629"/>
                    </a:cubicBezTo>
                    <a:cubicBezTo>
                      <a:pt x="1816" y="1608"/>
                      <a:pt x="1816" y="1577"/>
                      <a:pt x="1826" y="1546"/>
                    </a:cubicBezTo>
                    <a:cubicBezTo>
                      <a:pt x="1826" y="1515"/>
                      <a:pt x="1826" y="1484"/>
                      <a:pt x="1816" y="1452"/>
                    </a:cubicBezTo>
                    <a:cubicBezTo>
                      <a:pt x="1806" y="1380"/>
                      <a:pt x="1774" y="1318"/>
                      <a:pt x="1733" y="1256"/>
                    </a:cubicBezTo>
                    <a:cubicBezTo>
                      <a:pt x="1681" y="1183"/>
                      <a:pt x="1619" y="1120"/>
                      <a:pt x="1557" y="1058"/>
                    </a:cubicBezTo>
                    <a:cubicBezTo>
                      <a:pt x="1484" y="986"/>
                      <a:pt x="1401" y="913"/>
                      <a:pt x="1318" y="851"/>
                    </a:cubicBezTo>
                    <a:cubicBezTo>
                      <a:pt x="1225" y="778"/>
                      <a:pt x="1142" y="716"/>
                      <a:pt x="1048" y="643"/>
                    </a:cubicBezTo>
                    <a:cubicBezTo>
                      <a:pt x="861" y="519"/>
                      <a:pt x="675" y="405"/>
                      <a:pt x="488" y="281"/>
                    </a:cubicBezTo>
                    <a:cubicBezTo>
                      <a:pt x="395" y="228"/>
                      <a:pt x="312" y="166"/>
                      <a:pt x="218" y="115"/>
                    </a:cubicBezTo>
                    <a:lnTo>
                      <a:pt x="125" y="52"/>
                    </a:lnTo>
                    <a:cubicBezTo>
                      <a:pt x="104" y="42"/>
                      <a:pt x="84" y="21"/>
                      <a:pt x="63" y="11"/>
                    </a:cubicBezTo>
                    <a:cubicBezTo>
                      <a:pt x="63"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8"/>
              <p:cNvSpPr/>
              <p:nvPr/>
            </p:nvSpPr>
            <p:spPr>
              <a:xfrm>
                <a:off x="6896563" y="1568741"/>
                <a:ext cx="114607" cy="90135"/>
              </a:xfrm>
              <a:custGeom>
                <a:rect b="b" l="l" r="r" t="t"/>
                <a:pathLst>
                  <a:path extrusionOk="0" h="2000" w="2543">
                    <a:moveTo>
                      <a:pt x="2324" y="1089"/>
                    </a:moveTo>
                    <a:cubicBezTo>
                      <a:pt x="2324" y="1097"/>
                      <a:pt x="2330" y="1099"/>
                      <a:pt x="2333" y="1100"/>
                    </a:cubicBezTo>
                    <a:lnTo>
                      <a:pt x="2333" y="1100"/>
                    </a:lnTo>
                    <a:cubicBezTo>
                      <a:pt x="2330" y="1096"/>
                      <a:pt x="2327" y="1093"/>
                      <a:pt x="2324" y="1089"/>
                    </a:cubicBezTo>
                    <a:close/>
                    <a:moveTo>
                      <a:pt x="2096" y="1691"/>
                    </a:moveTo>
                    <a:cubicBezTo>
                      <a:pt x="2098" y="1691"/>
                      <a:pt x="2100" y="1692"/>
                      <a:pt x="2101" y="1692"/>
                    </a:cubicBezTo>
                    <a:lnTo>
                      <a:pt x="2101" y="1692"/>
                    </a:lnTo>
                    <a:cubicBezTo>
                      <a:pt x="2100" y="1691"/>
                      <a:pt x="2098" y="1691"/>
                      <a:pt x="2096" y="1691"/>
                    </a:cubicBezTo>
                    <a:close/>
                    <a:moveTo>
                      <a:pt x="2076" y="1"/>
                    </a:moveTo>
                    <a:cubicBezTo>
                      <a:pt x="2066" y="1"/>
                      <a:pt x="2055" y="1"/>
                      <a:pt x="2055" y="11"/>
                    </a:cubicBezTo>
                    <a:cubicBezTo>
                      <a:pt x="2034" y="21"/>
                      <a:pt x="2034" y="42"/>
                      <a:pt x="2055" y="63"/>
                    </a:cubicBezTo>
                    <a:cubicBezTo>
                      <a:pt x="2076" y="84"/>
                      <a:pt x="2096" y="104"/>
                      <a:pt x="2107" y="125"/>
                    </a:cubicBezTo>
                    <a:lnTo>
                      <a:pt x="2117" y="125"/>
                    </a:lnTo>
                    <a:cubicBezTo>
                      <a:pt x="2138" y="156"/>
                      <a:pt x="2159" y="197"/>
                      <a:pt x="2179" y="229"/>
                    </a:cubicBezTo>
                    <a:lnTo>
                      <a:pt x="2211" y="353"/>
                    </a:lnTo>
                    <a:lnTo>
                      <a:pt x="2211" y="446"/>
                    </a:lnTo>
                    <a:cubicBezTo>
                      <a:pt x="2211" y="467"/>
                      <a:pt x="2200" y="488"/>
                      <a:pt x="2190" y="509"/>
                    </a:cubicBezTo>
                    <a:cubicBezTo>
                      <a:pt x="2190" y="529"/>
                      <a:pt x="2179" y="540"/>
                      <a:pt x="2169" y="561"/>
                    </a:cubicBezTo>
                    <a:cubicBezTo>
                      <a:pt x="2159" y="571"/>
                      <a:pt x="2149" y="582"/>
                      <a:pt x="2138" y="582"/>
                    </a:cubicBezTo>
                    <a:cubicBezTo>
                      <a:pt x="2128" y="592"/>
                      <a:pt x="2117" y="602"/>
                      <a:pt x="2107" y="602"/>
                    </a:cubicBezTo>
                    <a:cubicBezTo>
                      <a:pt x="2096" y="612"/>
                      <a:pt x="2076" y="612"/>
                      <a:pt x="2066" y="623"/>
                    </a:cubicBezTo>
                    <a:lnTo>
                      <a:pt x="2003" y="623"/>
                    </a:lnTo>
                    <a:cubicBezTo>
                      <a:pt x="1962" y="612"/>
                      <a:pt x="1930" y="602"/>
                      <a:pt x="1900" y="592"/>
                    </a:cubicBezTo>
                    <a:cubicBezTo>
                      <a:pt x="1889" y="582"/>
                      <a:pt x="1868" y="571"/>
                      <a:pt x="1847" y="571"/>
                    </a:cubicBezTo>
                    <a:cubicBezTo>
                      <a:pt x="1842" y="566"/>
                      <a:pt x="1835" y="563"/>
                      <a:pt x="1827" y="563"/>
                    </a:cubicBezTo>
                    <a:cubicBezTo>
                      <a:pt x="1819" y="563"/>
                      <a:pt x="1811" y="566"/>
                      <a:pt x="1806" y="571"/>
                    </a:cubicBezTo>
                    <a:cubicBezTo>
                      <a:pt x="1796" y="592"/>
                      <a:pt x="1796" y="612"/>
                      <a:pt x="1806" y="623"/>
                    </a:cubicBezTo>
                    <a:cubicBezTo>
                      <a:pt x="1889" y="695"/>
                      <a:pt x="1983" y="758"/>
                      <a:pt x="2066" y="831"/>
                    </a:cubicBezTo>
                    <a:cubicBezTo>
                      <a:pt x="2159" y="914"/>
                      <a:pt x="2252" y="1006"/>
                      <a:pt x="2335" y="1100"/>
                    </a:cubicBezTo>
                    <a:cubicBezTo>
                      <a:pt x="2335" y="1100"/>
                      <a:pt x="2334" y="1100"/>
                      <a:pt x="2333" y="1100"/>
                    </a:cubicBezTo>
                    <a:lnTo>
                      <a:pt x="2333" y="1100"/>
                    </a:lnTo>
                    <a:cubicBezTo>
                      <a:pt x="2371" y="1149"/>
                      <a:pt x="2409" y="1197"/>
                      <a:pt x="2428" y="1255"/>
                    </a:cubicBezTo>
                    <a:cubicBezTo>
                      <a:pt x="2449" y="1287"/>
                      <a:pt x="2460" y="1328"/>
                      <a:pt x="2460" y="1359"/>
                    </a:cubicBezTo>
                    <a:cubicBezTo>
                      <a:pt x="2470" y="1401"/>
                      <a:pt x="2470" y="1432"/>
                      <a:pt x="2460" y="1474"/>
                    </a:cubicBezTo>
                    <a:cubicBezTo>
                      <a:pt x="2460" y="1494"/>
                      <a:pt x="2449" y="1525"/>
                      <a:pt x="2439" y="1557"/>
                    </a:cubicBezTo>
                    <a:cubicBezTo>
                      <a:pt x="2428" y="1577"/>
                      <a:pt x="2418" y="1587"/>
                      <a:pt x="2407" y="1608"/>
                    </a:cubicBezTo>
                    <a:cubicBezTo>
                      <a:pt x="2397" y="1619"/>
                      <a:pt x="2387" y="1640"/>
                      <a:pt x="2377" y="1650"/>
                    </a:cubicBezTo>
                    <a:cubicBezTo>
                      <a:pt x="2356" y="1660"/>
                      <a:pt x="2345" y="1670"/>
                      <a:pt x="2324" y="1670"/>
                    </a:cubicBezTo>
                    <a:cubicBezTo>
                      <a:pt x="2294" y="1691"/>
                      <a:pt x="2273" y="1691"/>
                      <a:pt x="2241" y="1702"/>
                    </a:cubicBezTo>
                    <a:cubicBezTo>
                      <a:pt x="2192" y="1702"/>
                      <a:pt x="2151" y="1702"/>
                      <a:pt x="2101" y="1692"/>
                    </a:cubicBezTo>
                    <a:lnTo>
                      <a:pt x="2101" y="1692"/>
                    </a:lnTo>
                    <a:cubicBezTo>
                      <a:pt x="2107" y="1695"/>
                      <a:pt x="2107" y="1702"/>
                      <a:pt x="2107" y="1702"/>
                    </a:cubicBezTo>
                    <a:cubicBezTo>
                      <a:pt x="2003" y="1681"/>
                      <a:pt x="1900" y="1650"/>
                      <a:pt x="1806" y="1619"/>
                    </a:cubicBezTo>
                    <a:cubicBezTo>
                      <a:pt x="1661" y="1557"/>
                      <a:pt x="1526" y="1484"/>
                      <a:pt x="1412" y="1401"/>
                    </a:cubicBezTo>
                    <a:cubicBezTo>
                      <a:pt x="1391" y="1380"/>
                      <a:pt x="1381" y="1370"/>
                      <a:pt x="1360" y="1359"/>
                    </a:cubicBezTo>
                    <a:cubicBezTo>
                      <a:pt x="1353" y="1352"/>
                      <a:pt x="1340" y="1345"/>
                      <a:pt x="1330" y="1345"/>
                    </a:cubicBezTo>
                    <a:cubicBezTo>
                      <a:pt x="1326" y="1345"/>
                      <a:pt x="1322" y="1346"/>
                      <a:pt x="1319" y="1349"/>
                    </a:cubicBezTo>
                    <a:cubicBezTo>
                      <a:pt x="1298" y="1359"/>
                      <a:pt x="1298" y="1380"/>
                      <a:pt x="1308" y="1401"/>
                    </a:cubicBezTo>
                    <a:cubicBezTo>
                      <a:pt x="1329" y="1453"/>
                      <a:pt x="1360" y="1494"/>
                      <a:pt x="1381" y="1546"/>
                    </a:cubicBezTo>
                    <a:cubicBezTo>
                      <a:pt x="1402" y="1598"/>
                      <a:pt x="1422" y="1660"/>
                      <a:pt x="1432" y="1712"/>
                    </a:cubicBezTo>
                    <a:lnTo>
                      <a:pt x="1432" y="1806"/>
                    </a:lnTo>
                    <a:cubicBezTo>
                      <a:pt x="1432" y="1816"/>
                      <a:pt x="1422" y="1826"/>
                      <a:pt x="1422" y="1847"/>
                    </a:cubicBezTo>
                    <a:cubicBezTo>
                      <a:pt x="1422" y="1857"/>
                      <a:pt x="1412" y="1857"/>
                      <a:pt x="1402" y="1868"/>
                    </a:cubicBezTo>
                    <a:cubicBezTo>
                      <a:pt x="1402" y="1878"/>
                      <a:pt x="1391" y="1889"/>
                      <a:pt x="1391" y="1889"/>
                    </a:cubicBezTo>
                    <a:cubicBezTo>
                      <a:pt x="1381" y="1899"/>
                      <a:pt x="1370" y="1899"/>
                      <a:pt x="1349" y="1909"/>
                    </a:cubicBezTo>
                    <a:cubicBezTo>
                      <a:pt x="1329" y="1919"/>
                      <a:pt x="1308" y="1919"/>
                      <a:pt x="1287" y="1930"/>
                    </a:cubicBezTo>
                    <a:cubicBezTo>
                      <a:pt x="1246" y="1930"/>
                      <a:pt x="1204" y="1930"/>
                      <a:pt x="1163" y="1919"/>
                    </a:cubicBezTo>
                    <a:cubicBezTo>
                      <a:pt x="1132" y="1919"/>
                      <a:pt x="1100" y="1919"/>
                      <a:pt x="1080" y="1909"/>
                    </a:cubicBezTo>
                    <a:cubicBezTo>
                      <a:pt x="1049" y="1899"/>
                      <a:pt x="1028" y="1889"/>
                      <a:pt x="997" y="1889"/>
                    </a:cubicBezTo>
                    <a:cubicBezTo>
                      <a:pt x="925" y="1847"/>
                      <a:pt x="862" y="1816"/>
                      <a:pt x="789" y="1764"/>
                    </a:cubicBezTo>
                    <a:cubicBezTo>
                      <a:pt x="655" y="1650"/>
                      <a:pt x="530" y="1515"/>
                      <a:pt x="406" y="1380"/>
                    </a:cubicBezTo>
                    <a:cubicBezTo>
                      <a:pt x="291" y="1245"/>
                      <a:pt x="188" y="1110"/>
                      <a:pt x="74" y="976"/>
                    </a:cubicBezTo>
                    <a:cubicBezTo>
                      <a:pt x="64" y="970"/>
                      <a:pt x="53" y="968"/>
                      <a:pt x="44" y="968"/>
                    </a:cubicBezTo>
                    <a:cubicBezTo>
                      <a:pt x="35" y="968"/>
                      <a:pt x="27" y="970"/>
                      <a:pt x="22" y="976"/>
                    </a:cubicBezTo>
                    <a:cubicBezTo>
                      <a:pt x="1" y="996"/>
                      <a:pt x="12" y="1017"/>
                      <a:pt x="22" y="1027"/>
                    </a:cubicBezTo>
                    <a:cubicBezTo>
                      <a:pt x="95" y="1110"/>
                      <a:pt x="157" y="1193"/>
                      <a:pt x="229" y="1276"/>
                    </a:cubicBezTo>
                    <a:cubicBezTo>
                      <a:pt x="302" y="1370"/>
                      <a:pt x="385" y="1463"/>
                      <a:pt x="468" y="1557"/>
                    </a:cubicBezTo>
                    <a:cubicBezTo>
                      <a:pt x="551" y="1650"/>
                      <a:pt x="644" y="1733"/>
                      <a:pt x="738" y="1806"/>
                    </a:cubicBezTo>
                    <a:cubicBezTo>
                      <a:pt x="779" y="1847"/>
                      <a:pt x="821" y="1868"/>
                      <a:pt x="872" y="1899"/>
                    </a:cubicBezTo>
                    <a:cubicBezTo>
                      <a:pt x="914" y="1930"/>
                      <a:pt x="966" y="1951"/>
                      <a:pt x="1028" y="1972"/>
                    </a:cubicBezTo>
                    <a:cubicBezTo>
                      <a:pt x="1070" y="1982"/>
                      <a:pt x="1121" y="1992"/>
                      <a:pt x="1183" y="1992"/>
                    </a:cubicBezTo>
                    <a:cubicBezTo>
                      <a:pt x="1204" y="1997"/>
                      <a:pt x="1228" y="2000"/>
                      <a:pt x="1251" y="2000"/>
                    </a:cubicBezTo>
                    <a:cubicBezTo>
                      <a:pt x="1275" y="2000"/>
                      <a:pt x="1298" y="1997"/>
                      <a:pt x="1319" y="1992"/>
                    </a:cubicBezTo>
                    <a:cubicBezTo>
                      <a:pt x="1360" y="1992"/>
                      <a:pt x="1391" y="1972"/>
                      <a:pt x="1422" y="1951"/>
                    </a:cubicBezTo>
                    <a:cubicBezTo>
                      <a:pt x="1453" y="1930"/>
                      <a:pt x="1474" y="1909"/>
                      <a:pt x="1485" y="1878"/>
                    </a:cubicBezTo>
                    <a:cubicBezTo>
                      <a:pt x="1515" y="1806"/>
                      <a:pt x="1505" y="1733"/>
                      <a:pt x="1495" y="1660"/>
                    </a:cubicBezTo>
                    <a:cubicBezTo>
                      <a:pt x="1485" y="1619"/>
                      <a:pt x="1464" y="1567"/>
                      <a:pt x="1443" y="1525"/>
                    </a:cubicBezTo>
                    <a:cubicBezTo>
                      <a:pt x="1443" y="1515"/>
                      <a:pt x="1443" y="1515"/>
                      <a:pt x="1432" y="1504"/>
                    </a:cubicBezTo>
                    <a:lnTo>
                      <a:pt x="1432" y="1504"/>
                    </a:lnTo>
                    <a:cubicBezTo>
                      <a:pt x="1464" y="1525"/>
                      <a:pt x="1495" y="1546"/>
                      <a:pt x="1526" y="1557"/>
                    </a:cubicBezTo>
                    <a:cubicBezTo>
                      <a:pt x="1619" y="1619"/>
                      <a:pt x="1723" y="1660"/>
                      <a:pt x="1827" y="1702"/>
                    </a:cubicBezTo>
                    <a:cubicBezTo>
                      <a:pt x="1920" y="1733"/>
                      <a:pt x="2024" y="1764"/>
                      <a:pt x="2128" y="1774"/>
                    </a:cubicBezTo>
                    <a:cubicBezTo>
                      <a:pt x="2211" y="1774"/>
                      <a:pt x="2304" y="1764"/>
                      <a:pt x="2387" y="1723"/>
                    </a:cubicBezTo>
                    <a:cubicBezTo>
                      <a:pt x="2418" y="1702"/>
                      <a:pt x="2449" y="1681"/>
                      <a:pt x="2470" y="1650"/>
                    </a:cubicBezTo>
                    <a:cubicBezTo>
                      <a:pt x="2501" y="1608"/>
                      <a:pt x="2511" y="1567"/>
                      <a:pt x="2522" y="1525"/>
                    </a:cubicBezTo>
                    <a:cubicBezTo>
                      <a:pt x="2532" y="1494"/>
                      <a:pt x="2532" y="1474"/>
                      <a:pt x="2532" y="1442"/>
                    </a:cubicBezTo>
                    <a:cubicBezTo>
                      <a:pt x="2543" y="1411"/>
                      <a:pt x="2543" y="1380"/>
                      <a:pt x="2532" y="1349"/>
                    </a:cubicBezTo>
                    <a:cubicBezTo>
                      <a:pt x="2522" y="1287"/>
                      <a:pt x="2501" y="1235"/>
                      <a:pt x="2470" y="1183"/>
                    </a:cubicBezTo>
                    <a:cubicBezTo>
                      <a:pt x="2439" y="1121"/>
                      <a:pt x="2397" y="1069"/>
                      <a:pt x="2356" y="1017"/>
                    </a:cubicBezTo>
                    <a:cubicBezTo>
                      <a:pt x="2304" y="955"/>
                      <a:pt x="2252" y="903"/>
                      <a:pt x="2190" y="851"/>
                    </a:cubicBezTo>
                    <a:cubicBezTo>
                      <a:pt x="2128" y="789"/>
                      <a:pt x="2066" y="737"/>
                      <a:pt x="2003" y="695"/>
                    </a:cubicBezTo>
                    <a:cubicBezTo>
                      <a:pt x="2034" y="695"/>
                      <a:pt x="2076" y="695"/>
                      <a:pt x="2107" y="685"/>
                    </a:cubicBezTo>
                    <a:cubicBezTo>
                      <a:pt x="2149" y="675"/>
                      <a:pt x="2169" y="654"/>
                      <a:pt x="2200" y="633"/>
                    </a:cubicBezTo>
                    <a:cubicBezTo>
                      <a:pt x="2211" y="623"/>
                      <a:pt x="2221" y="602"/>
                      <a:pt x="2232" y="592"/>
                    </a:cubicBezTo>
                    <a:lnTo>
                      <a:pt x="2262" y="529"/>
                    </a:lnTo>
                    <a:cubicBezTo>
                      <a:pt x="2294" y="446"/>
                      <a:pt x="2283" y="363"/>
                      <a:pt x="2262" y="270"/>
                    </a:cubicBezTo>
                    <a:cubicBezTo>
                      <a:pt x="2252" y="229"/>
                      <a:pt x="2232" y="177"/>
                      <a:pt x="2211" y="135"/>
                    </a:cubicBezTo>
                    <a:cubicBezTo>
                      <a:pt x="2179" y="84"/>
                      <a:pt x="2138" y="42"/>
                      <a:pt x="2096" y="11"/>
                    </a:cubicBezTo>
                    <a:cubicBezTo>
                      <a:pt x="2096" y="1"/>
                      <a:pt x="2086" y="1"/>
                      <a:pt x="207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18"/>
              <p:cNvSpPr/>
              <p:nvPr/>
            </p:nvSpPr>
            <p:spPr>
              <a:xfrm>
                <a:off x="6790924" y="1393923"/>
                <a:ext cx="23435" cy="34161"/>
              </a:xfrm>
              <a:custGeom>
                <a:rect b="b" l="l" r="r" t="t"/>
                <a:pathLst>
                  <a:path extrusionOk="0" h="758" w="520">
                    <a:moveTo>
                      <a:pt x="291" y="0"/>
                    </a:moveTo>
                    <a:cubicBezTo>
                      <a:pt x="157" y="0"/>
                      <a:pt x="32" y="155"/>
                      <a:pt x="21" y="363"/>
                    </a:cubicBezTo>
                    <a:cubicBezTo>
                      <a:pt x="1" y="570"/>
                      <a:pt x="104" y="747"/>
                      <a:pt x="240" y="757"/>
                    </a:cubicBezTo>
                    <a:cubicBezTo>
                      <a:pt x="244" y="757"/>
                      <a:pt x="248" y="757"/>
                      <a:pt x="252" y="757"/>
                    </a:cubicBezTo>
                    <a:cubicBezTo>
                      <a:pt x="382" y="757"/>
                      <a:pt x="499" y="595"/>
                      <a:pt x="509" y="394"/>
                    </a:cubicBezTo>
                    <a:cubicBezTo>
                      <a:pt x="519" y="187"/>
                      <a:pt x="426" y="10"/>
                      <a:pt x="29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18"/>
              <p:cNvSpPr/>
              <p:nvPr/>
            </p:nvSpPr>
            <p:spPr>
              <a:xfrm>
                <a:off x="6640396" y="1380132"/>
                <a:ext cx="25283" cy="32719"/>
              </a:xfrm>
              <a:custGeom>
                <a:rect b="b" l="l" r="r" t="t"/>
                <a:pathLst>
                  <a:path extrusionOk="0" h="726" w="561">
                    <a:moveTo>
                      <a:pt x="335" y="1"/>
                    </a:moveTo>
                    <a:cubicBezTo>
                      <a:pt x="213" y="1"/>
                      <a:pt x="89" y="128"/>
                      <a:pt x="42" y="306"/>
                    </a:cubicBezTo>
                    <a:cubicBezTo>
                      <a:pt x="0" y="503"/>
                      <a:pt x="63" y="690"/>
                      <a:pt x="187" y="721"/>
                    </a:cubicBezTo>
                    <a:cubicBezTo>
                      <a:pt x="200" y="724"/>
                      <a:pt x="213" y="725"/>
                      <a:pt x="226" y="725"/>
                    </a:cubicBezTo>
                    <a:cubicBezTo>
                      <a:pt x="349" y="725"/>
                      <a:pt x="472" y="598"/>
                      <a:pt x="509" y="420"/>
                    </a:cubicBezTo>
                    <a:cubicBezTo>
                      <a:pt x="561" y="223"/>
                      <a:pt x="498" y="36"/>
                      <a:pt x="374" y="5"/>
                    </a:cubicBezTo>
                    <a:cubicBezTo>
                      <a:pt x="361" y="2"/>
                      <a:pt x="348" y="1"/>
                      <a:pt x="33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18"/>
              <p:cNvSpPr/>
              <p:nvPr/>
            </p:nvSpPr>
            <p:spPr>
              <a:xfrm>
                <a:off x="6638503" y="1324698"/>
                <a:ext cx="42138" cy="17847"/>
              </a:xfrm>
              <a:custGeom>
                <a:rect b="b" l="l" r="r" t="t"/>
                <a:pathLst>
                  <a:path extrusionOk="0" h="396" w="935">
                    <a:moveTo>
                      <a:pt x="457" y="1"/>
                    </a:moveTo>
                    <a:cubicBezTo>
                      <a:pt x="333" y="11"/>
                      <a:pt x="219" y="32"/>
                      <a:pt x="136" y="73"/>
                    </a:cubicBezTo>
                    <a:cubicBezTo>
                      <a:pt x="53" y="115"/>
                      <a:pt x="1" y="177"/>
                      <a:pt x="12" y="229"/>
                    </a:cubicBezTo>
                    <a:cubicBezTo>
                      <a:pt x="12" y="322"/>
                      <a:pt x="188" y="395"/>
                      <a:pt x="416" y="395"/>
                    </a:cubicBezTo>
                    <a:lnTo>
                      <a:pt x="478" y="395"/>
                    </a:lnTo>
                    <a:cubicBezTo>
                      <a:pt x="603" y="384"/>
                      <a:pt x="717" y="364"/>
                      <a:pt x="810" y="322"/>
                    </a:cubicBezTo>
                    <a:cubicBezTo>
                      <a:pt x="893" y="281"/>
                      <a:pt x="935" y="229"/>
                      <a:pt x="935" y="167"/>
                    </a:cubicBezTo>
                    <a:cubicBezTo>
                      <a:pt x="925" y="73"/>
                      <a:pt x="748" y="1"/>
                      <a:pt x="52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18"/>
              <p:cNvSpPr/>
              <p:nvPr/>
            </p:nvSpPr>
            <p:spPr>
              <a:xfrm>
                <a:off x="6794664" y="1336867"/>
                <a:ext cx="42138" cy="22489"/>
              </a:xfrm>
              <a:custGeom>
                <a:rect b="b" l="l" r="r" t="t"/>
                <a:pathLst>
                  <a:path extrusionOk="0" h="499" w="935">
                    <a:moveTo>
                      <a:pt x="229" y="1"/>
                    </a:moveTo>
                    <a:cubicBezTo>
                      <a:pt x="125" y="1"/>
                      <a:pt x="53" y="21"/>
                      <a:pt x="32" y="73"/>
                    </a:cubicBezTo>
                    <a:cubicBezTo>
                      <a:pt x="1" y="177"/>
                      <a:pt x="157" y="343"/>
                      <a:pt x="406" y="436"/>
                    </a:cubicBezTo>
                    <a:cubicBezTo>
                      <a:pt x="509" y="478"/>
                      <a:pt x="623" y="499"/>
                      <a:pt x="717" y="499"/>
                    </a:cubicBezTo>
                    <a:cubicBezTo>
                      <a:pt x="820" y="499"/>
                      <a:pt x="893" y="478"/>
                      <a:pt x="913" y="426"/>
                    </a:cubicBezTo>
                    <a:cubicBezTo>
                      <a:pt x="934" y="374"/>
                      <a:pt x="903" y="312"/>
                      <a:pt x="841" y="239"/>
                    </a:cubicBezTo>
                    <a:cubicBezTo>
                      <a:pt x="768" y="167"/>
                      <a:pt x="664" y="104"/>
                      <a:pt x="551" y="63"/>
                    </a:cubicBezTo>
                    <a:cubicBezTo>
                      <a:pt x="436" y="21"/>
                      <a:pt x="323" y="1"/>
                      <a:pt x="22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18"/>
              <p:cNvSpPr/>
              <p:nvPr/>
            </p:nvSpPr>
            <p:spPr>
              <a:xfrm>
                <a:off x="7758174" y="3940308"/>
                <a:ext cx="111317" cy="74406"/>
              </a:xfrm>
              <a:custGeom>
                <a:rect b="b" l="l" r="r" t="t"/>
                <a:pathLst>
                  <a:path extrusionOk="0" h="1651" w="2470">
                    <a:moveTo>
                      <a:pt x="1619" y="1"/>
                    </a:moveTo>
                    <a:cubicBezTo>
                      <a:pt x="1536" y="12"/>
                      <a:pt x="1463" y="22"/>
                      <a:pt x="1349" y="42"/>
                    </a:cubicBezTo>
                    <a:cubicBezTo>
                      <a:pt x="1276" y="53"/>
                      <a:pt x="1204" y="84"/>
                      <a:pt x="1110" y="115"/>
                    </a:cubicBezTo>
                    <a:cubicBezTo>
                      <a:pt x="965" y="178"/>
                      <a:pt x="820" y="250"/>
                      <a:pt x="654" y="374"/>
                    </a:cubicBezTo>
                    <a:cubicBezTo>
                      <a:pt x="519" y="457"/>
                      <a:pt x="384" y="572"/>
                      <a:pt x="239" y="706"/>
                    </a:cubicBezTo>
                    <a:cubicBezTo>
                      <a:pt x="229" y="717"/>
                      <a:pt x="218" y="727"/>
                      <a:pt x="218" y="748"/>
                    </a:cubicBezTo>
                    <a:cubicBezTo>
                      <a:pt x="125" y="862"/>
                      <a:pt x="52" y="966"/>
                      <a:pt x="22" y="1070"/>
                    </a:cubicBezTo>
                    <a:cubicBezTo>
                      <a:pt x="1" y="1121"/>
                      <a:pt x="1" y="1183"/>
                      <a:pt x="11" y="1246"/>
                    </a:cubicBezTo>
                    <a:cubicBezTo>
                      <a:pt x="11" y="1298"/>
                      <a:pt x="32" y="1360"/>
                      <a:pt x="73" y="1412"/>
                    </a:cubicBezTo>
                    <a:cubicBezTo>
                      <a:pt x="105" y="1453"/>
                      <a:pt x="156" y="1495"/>
                      <a:pt x="208" y="1526"/>
                    </a:cubicBezTo>
                    <a:cubicBezTo>
                      <a:pt x="271" y="1568"/>
                      <a:pt x="343" y="1598"/>
                      <a:pt x="416" y="1619"/>
                    </a:cubicBezTo>
                    <a:cubicBezTo>
                      <a:pt x="488" y="1640"/>
                      <a:pt x="571" y="1651"/>
                      <a:pt x="665" y="1651"/>
                    </a:cubicBezTo>
                    <a:lnTo>
                      <a:pt x="737" y="1651"/>
                    </a:lnTo>
                    <a:cubicBezTo>
                      <a:pt x="799" y="1651"/>
                      <a:pt x="872" y="1651"/>
                      <a:pt x="955" y="1640"/>
                    </a:cubicBezTo>
                    <a:cubicBezTo>
                      <a:pt x="1027" y="1630"/>
                      <a:pt x="1100" y="1609"/>
                      <a:pt x="1173" y="1588"/>
                    </a:cubicBezTo>
                    <a:cubicBezTo>
                      <a:pt x="1225" y="1568"/>
                      <a:pt x="1276" y="1557"/>
                      <a:pt x="1329" y="1526"/>
                    </a:cubicBezTo>
                    <a:cubicBezTo>
                      <a:pt x="1432" y="1485"/>
                      <a:pt x="1536" y="1432"/>
                      <a:pt x="1670" y="1349"/>
                    </a:cubicBezTo>
                    <a:cubicBezTo>
                      <a:pt x="1795" y="1277"/>
                      <a:pt x="1909" y="1194"/>
                      <a:pt x="2013" y="1111"/>
                    </a:cubicBezTo>
                    <a:cubicBezTo>
                      <a:pt x="2117" y="1028"/>
                      <a:pt x="2221" y="934"/>
                      <a:pt x="2293" y="841"/>
                    </a:cubicBezTo>
                    <a:cubicBezTo>
                      <a:pt x="2355" y="768"/>
                      <a:pt x="2397" y="696"/>
                      <a:pt x="2428" y="623"/>
                    </a:cubicBezTo>
                    <a:cubicBezTo>
                      <a:pt x="2459" y="551"/>
                      <a:pt x="2470" y="468"/>
                      <a:pt x="2459" y="406"/>
                    </a:cubicBezTo>
                    <a:cubicBezTo>
                      <a:pt x="2428" y="208"/>
                      <a:pt x="2221" y="105"/>
                      <a:pt x="2065" y="63"/>
                    </a:cubicBezTo>
                    <a:cubicBezTo>
                      <a:pt x="2002" y="42"/>
                      <a:pt x="1940" y="32"/>
                      <a:pt x="1878" y="22"/>
                    </a:cubicBezTo>
                    <a:cubicBezTo>
                      <a:pt x="1806" y="12"/>
                      <a:pt x="1733" y="1"/>
                      <a:pt x="166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18"/>
              <p:cNvSpPr/>
              <p:nvPr/>
            </p:nvSpPr>
            <p:spPr>
              <a:xfrm>
                <a:off x="7761914" y="3971675"/>
                <a:ext cx="34161" cy="25148"/>
              </a:xfrm>
              <a:custGeom>
                <a:rect b="b" l="l" r="r" t="t"/>
                <a:pathLst>
                  <a:path extrusionOk="0" h="558" w="758">
                    <a:moveTo>
                      <a:pt x="695" y="0"/>
                    </a:moveTo>
                    <a:cubicBezTo>
                      <a:pt x="665" y="10"/>
                      <a:pt x="633" y="21"/>
                      <a:pt x="602" y="42"/>
                    </a:cubicBezTo>
                    <a:cubicBezTo>
                      <a:pt x="571" y="52"/>
                      <a:pt x="550" y="62"/>
                      <a:pt x="519" y="72"/>
                    </a:cubicBezTo>
                    <a:cubicBezTo>
                      <a:pt x="457" y="104"/>
                      <a:pt x="395" y="145"/>
                      <a:pt x="333" y="187"/>
                    </a:cubicBezTo>
                    <a:cubicBezTo>
                      <a:pt x="218" y="280"/>
                      <a:pt x="115" y="384"/>
                      <a:pt x="11" y="487"/>
                    </a:cubicBezTo>
                    <a:cubicBezTo>
                      <a:pt x="1" y="508"/>
                      <a:pt x="1" y="529"/>
                      <a:pt x="11" y="550"/>
                    </a:cubicBezTo>
                    <a:cubicBezTo>
                      <a:pt x="21" y="555"/>
                      <a:pt x="32" y="558"/>
                      <a:pt x="42" y="558"/>
                    </a:cubicBezTo>
                    <a:cubicBezTo>
                      <a:pt x="52" y="558"/>
                      <a:pt x="63" y="555"/>
                      <a:pt x="73" y="550"/>
                    </a:cubicBezTo>
                    <a:cubicBezTo>
                      <a:pt x="167" y="446"/>
                      <a:pt x="260" y="353"/>
                      <a:pt x="363" y="270"/>
                    </a:cubicBezTo>
                    <a:cubicBezTo>
                      <a:pt x="395" y="238"/>
                      <a:pt x="436" y="218"/>
                      <a:pt x="478" y="187"/>
                    </a:cubicBezTo>
                    <a:cubicBezTo>
                      <a:pt x="519" y="166"/>
                      <a:pt x="561" y="145"/>
                      <a:pt x="612" y="125"/>
                    </a:cubicBezTo>
                    <a:lnTo>
                      <a:pt x="602" y="125"/>
                    </a:lnTo>
                    <a:cubicBezTo>
                      <a:pt x="644" y="104"/>
                      <a:pt x="675" y="93"/>
                      <a:pt x="716" y="83"/>
                    </a:cubicBezTo>
                    <a:cubicBezTo>
                      <a:pt x="737" y="72"/>
                      <a:pt x="758" y="52"/>
                      <a:pt x="748" y="31"/>
                    </a:cubicBezTo>
                    <a:cubicBezTo>
                      <a:pt x="748" y="10"/>
                      <a:pt x="727" y="0"/>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18"/>
              <p:cNvSpPr/>
              <p:nvPr/>
            </p:nvSpPr>
            <p:spPr>
              <a:xfrm>
                <a:off x="7769396" y="3986142"/>
                <a:ext cx="29474" cy="20596"/>
              </a:xfrm>
              <a:custGeom>
                <a:rect b="b" l="l" r="r" t="t"/>
                <a:pathLst>
                  <a:path extrusionOk="0" h="457" w="654">
                    <a:moveTo>
                      <a:pt x="612" y="0"/>
                    </a:moveTo>
                    <a:cubicBezTo>
                      <a:pt x="602" y="0"/>
                      <a:pt x="592" y="11"/>
                      <a:pt x="582" y="11"/>
                    </a:cubicBezTo>
                    <a:cubicBezTo>
                      <a:pt x="540" y="32"/>
                      <a:pt x="488" y="53"/>
                      <a:pt x="436" y="83"/>
                    </a:cubicBezTo>
                    <a:lnTo>
                      <a:pt x="280" y="177"/>
                    </a:lnTo>
                    <a:cubicBezTo>
                      <a:pt x="188" y="239"/>
                      <a:pt x="105" y="312"/>
                      <a:pt x="22" y="385"/>
                    </a:cubicBezTo>
                    <a:cubicBezTo>
                      <a:pt x="1" y="395"/>
                      <a:pt x="11" y="426"/>
                      <a:pt x="22" y="447"/>
                    </a:cubicBezTo>
                    <a:cubicBezTo>
                      <a:pt x="32" y="447"/>
                      <a:pt x="42" y="457"/>
                      <a:pt x="52" y="457"/>
                    </a:cubicBezTo>
                    <a:cubicBezTo>
                      <a:pt x="63" y="457"/>
                      <a:pt x="73" y="447"/>
                      <a:pt x="84" y="447"/>
                    </a:cubicBezTo>
                    <a:cubicBezTo>
                      <a:pt x="125" y="405"/>
                      <a:pt x="156" y="374"/>
                      <a:pt x="197" y="343"/>
                    </a:cubicBezTo>
                    <a:cubicBezTo>
                      <a:pt x="260" y="291"/>
                      <a:pt x="322" y="249"/>
                      <a:pt x="384" y="208"/>
                    </a:cubicBezTo>
                    <a:cubicBezTo>
                      <a:pt x="467" y="156"/>
                      <a:pt x="550" y="115"/>
                      <a:pt x="623" y="83"/>
                    </a:cubicBezTo>
                    <a:cubicBezTo>
                      <a:pt x="633" y="73"/>
                      <a:pt x="644" y="63"/>
                      <a:pt x="644" y="53"/>
                    </a:cubicBezTo>
                    <a:cubicBezTo>
                      <a:pt x="654" y="42"/>
                      <a:pt x="644" y="32"/>
                      <a:pt x="644" y="21"/>
                    </a:cubicBezTo>
                    <a:cubicBezTo>
                      <a:pt x="633" y="11"/>
                      <a:pt x="623" y="11"/>
                      <a:pt x="6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8"/>
              <p:cNvSpPr/>
              <p:nvPr/>
            </p:nvSpPr>
            <p:spPr>
              <a:xfrm>
                <a:off x="7782511" y="3995471"/>
                <a:ext cx="22939" cy="15503"/>
              </a:xfrm>
              <a:custGeom>
                <a:rect b="b" l="l" r="r" t="t"/>
                <a:pathLst>
                  <a:path extrusionOk="0" h="344" w="509">
                    <a:moveTo>
                      <a:pt x="467" y="1"/>
                    </a:moveTo>
                    <a:cubicBezTo>
                      <a:pt x="457" y="1"/>
                      <a:pt x="446" y="1"/>
                      <a:pt x="446" y="12"/>
                    </a:cubicBezTo>
                    <a:cubicBezTo>
                      <a:pt x="363" y="53"/>
                      <a:pt x="291" y="84"/>
                      <a:pt x="218" y="136"/>
                    </a:cubicBezTo>
                    <a:cubicBezTo>
                      <a:pt x="145" y="178"/>
                      <a:pt x="83" y="229"/>
                      <a:pt x="21" y="281"/>
                    </a:cubicBezTo>
                    <a:cubicBezTo>
                      <a:pt x="0" y="291"/>
                      <a:pt x="10" y="323"/>
                      <a:pt x="21" y="333"/>
                    </a:cubicBezTo>
                    <a:cubicBezTo>
                      <a:pt x="31" y="344"/>
                      <a:pt x="42" y="344"/>
                      <a:pt x="52" y="344"/>
                    </a:cubicBezTo>
                    <a:cubicBezTo>
                      <a:pt x="62" y="344"/>
                      <a:pt x="72" y="344"/>
                      <a:pt x="83" y="333"/>
                    </a:cubicBezTo>
                    <a:lnTo>
                      <a:pt x="114" y="302"/>
                    </a:lnTo>
                    <a:cubicBezTo>
                      <a:pt x="166" y="261"/>
                      <a:pt x="228" y="229"/>
                      <a:pt x="280" y="188"/>
                    </a:cubicBezTo>
                    <a:cubicBezTo>
                      <a:pt x="342" y="146"/>
                      <a:pt x="415" y="115"/>
                      <a:pt x="487" y="84"/>
                    </a:cubicBezTo>
                    <a:cubicBezTo>
                      <a:pt x="508" y="74"/>
                      <a:pt x="508" y="42"/>
                      <a:pt x="498" y="22"/>
                    </a:cubicBezTo>
                    <a:lnTo>
                      <a:pt x="477" y="1"/>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18"/>
              <p:cNvSpPr/>
              <p:nvPr/>
            </p:nvSpPr>
            <p:spPr>
              <a:xfrm>
                <a:off x="7530986" y="3910383"/>
                <a:ext cx="116454" cy="67376"/>
              </a:xfrm>
              <a:custGeom>
                <a:rect b="b" l="l" r="r" t="t"/>
                <a:pathLst>
                  <a:path extrusionOk="0" h="1495" w="2584">
                    <a:moveTo>
                      <a:pt x="1557" y="1"/>
                    </a:moveTo>
                    <a:cubicBezTo>
                      <a:pt x="1483" y="1"/>
                      <a:pt x="1400" y="12"/>
                      <a:pt x="1308" y="32"/>
                    </a:cubicBezTo>
                    <a:cubicBezTo>
                      <a:pt x="1152" y="53"/>
                      <a:pt x="996" y="105"/>
                      <a:pt x="799" y="188"/>
                    </a:cubicBezTo>
                    <a:cubicBezTo>
                      <a:pt x="654" y="250"/>
                      <a:pt x="508" y="333"/>
                      <a:pt x="332" y="437"/>
                    </a:cubicBezTo>
                    <a:cubicBezTo>
                      <a:pt x="322" y="447"/>
                      <a:pt x="312" y="457"/>
                      <a:pt x="312" y="468"/>
                    </a:cubicBezTo>
                    <a:cubicBezTo>
                      <a:pt x="187" y="561"/>
                      <a:pt x="104" y="655"/>
                      <a:pt x="52" y="748"/>
                    </a:cubicBezTo>
                    <a:cubicBezTo>
                      <a:pt x="21" y="800"/>
                      <a:pt x="11" y="862"/>
                      <a:pt x="1" y="925"/>
                    </a:cubicBezTo>
                    <a:cubicBezTo>
                      <a:pt x="1" y="976"/>
                      <a:pt x="11" y="1038"/>
                      <a:pt x="42" y="1100"/>
                    </a:cubicBezTo>
                    <a:cubicBezTo>
                      <a:pt x="63" y="1142"/>
                      <a:pt x="93" y="1194"/>
                      <a:pt x="146" y="1246"/>
                    </a:cubicBezTo>
                    <a:cubicBezTo>
                      <a:pt x="197" y="1287"/>
                      <a:pt x="259" y="1329"/>
                      <a:pt x="332" y="1370"/>
                    </a:cubicBezTo>
                    <a:cubicBezTo>
                      <a:pt x="405" y="1402"/>
                      <a:pt x="478" y="1422"/>
                      <a:pt x="571" y="1443"/>
                    </a:cubicBezTo>
                    <a:cubicBezTo>
                      <a:pt x="591" y="1453"/>
                      <a:pt x="612" y="1464"/>
                      <a:pt x="633" y="1464"/>
                    </a:cubicBezTo>
                    <a:lnTo>
                      <a:pt x="851" y="1495"/>
                    </a:lnTo>
                    <a:cubicBezTo>
                      <a:pt x="934" y="1495"/>
                      <a:pt x="1006" y="1495"/>
                      <a:pt x="1079" y="1485"/>
                    </a:cubicBezTo>
                    <a:cubicBezTo>
                      <a:pt x="1142" y="1474"/>
                      <a:pt x="1193" y="1464"/>
                      <a:pt x="1245" y="1453"/>
                    </a:cubicBezTo>
                    <a:cubicBezTo>
                      <a:pt x="1349" y="1432"/>
                      <a:pt x="1474" y="1402"/>
                      <a:pt x="1608" y="1349"/>
                    </a:cubicBezTo>
                    <a:cubicBezTo>
                      <a:pt x="1753" y="1298"/>
                      <a:pt x="1878" y="1246"/>
                      <a:pt x="1992" y="1183"/>
                    </a:cubicBezTo>
                    <a:cubicBezTo>
                      <a:pt x="2117" y="1121"/>
                      <a:pt x="2230" y="1049"/>
                      <a:pt x="2324" y="966"/>
                    </a:cubicBezTo>
                    <a:cubicBezTo>
                      <a:pt x="2396" y="914"/>
                      <a:pt x="2459" y="852"/>
                      <a:pt x="2500" y="779"/>
                    </a:cubicBezTo>
                    <a:cubicBezTo>
                      <a:pt x="2542" y="717"/>
                      <a:pt x="2573" y="644"/>
                      <a:pt x="2573" y="572"/>
                    </a:cubicBezTo>
                    <a:cubicBezTo>
                      <a:pt x="2583" y="364"/>
                      <a:pt x="2396" y="229"/>
                      <a:pt x="2241" y="157"/>
                    </a:cubicBezTo>
                    <a:cubicBezTo>
                      <a:pt x="2189" y="125"/>
                      <a:pt x="2127" y="105"/>
                      <a:pt x="2075" y="84"/>
                    </a:cubicBezTo>
                    <a:cubicBezTo>
                      <a:pt x="2002" y="53"/>
                      <a:pt x="1940" y="42"/>
                      <a:pt x="1857" y="22"/>
                    </a:cubicBezTo>
                    <a:lnTo>
                      <a:pt x="1815" y="12"/>
                    </a:lnTo>
                    <a:cubicBezTo>
                      <a:pt x="1743" y="1"/>
                      <a:pt x="1660" y="1"/>
                      <a:pt x="155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18"/>
              <p:cNvSpPr/>
              <p:nvPr/>
            </p:nvSpPr>
            <p:spPr>
              <a:xfrm>
                <a:off x="7534726" y="3934719"/>
                <a:ext cx="37451" cy="18793"/>
              </a:xfrm>
              <a:custGeom>
                <a:rect b="b" l="l" r="r" t="t"/>
                <a:pathLst>
                  <a:path extrusionOk="0" h="417" w="831">
                    <a:moveTo>
                      <a:pt x="789" y="0"/>
                    </a:moveTo>
                    <a:cubicBezTo>
                      <a:pt x="747" y="0"/>
                      <a:pt x="716" y="0"/>
                      <a:pt x="685" y="11"/>
                    </a:cubicBezTo>
                    <a:cubicBezTo>
                      <a:pt x="654" y="11"/>
                      <a:pt x="623" y="21"/>
                      <a:pt x="591" y="32"/>
                    </a:cubicBezTo>
                    <a:cubicBezTo>
                      <a:pt x="529" y="53"/>
                      <a:pt x="457" y="73"/>
                      <a:pt x="384" y="115"/>
                    </a:cubicBezTo>
                    <a:cubicBezTo>
                      <a:pt x="259" y="177"/>
                      <a:pt x="135" y="260"/>
                      <a:pt x="21" y="343"/>
                    </a:cubicBezTo>
                    <a:cubicBezTo>
                      <a:pt x="1" y="353"/>
                      <a:pt x="1" y="385"/>
                      <a:pt x="10" y="395"/>
                    </a:cubicBezTo>
                    <a:cubicBezTo>
                      <a:pt x="17" y="407"/>
                      <a:pt x="32" y="416"/>
                      <a:pt x="44" y="416"/>
                    </a:cubicBezTo>
                    <a:cubicBezTo>
                      <a:pt x="52" y="416"/>
                      <a:pt x="59" y="413"/>
                      <a:pt x="63" y="405"/>
                    </a:cubicBezTo>
                    <a:cubicBezTo>
                      <a:pt x="176" y="332"/>
                      <a:pt x="280" y="260"/>
                      <a:pt x="405" y="187"/>
                    </a:cubicBezTo>
                    <a:lnTo>
                      <a:pt x="405" y="198"/>
                    </a:lnTo>
                    <a:lnTo>
                      <a:pt x="529" y="136"/>
                    </a:lnTo>
                    <a:cubicBezTo>
                      <a:pt x="581" y="115"/>
                      <a:pt x="623" y="104"/>
                      <a:pt x="674" y="94"/>
                    </a:cubicBezTo>
                    <a:lnTo>
                      <a:pt x="664" y="94"/>
                    </a:lnTo>
                    <a:cubicBezTo>
                      <a:pt x="706" y="83"/>
                      <a:pt x="747" y="83"/>
                      <a:pt x="789" y="73"/>
                    </a:cubicBezTo>
                    <a:cubicBezTo>
                      <a:pt x="810" y="73"/>
                      <a:pt x="830" y="53"/>
                      <a:pt x="830" y="32"/>
                    </a:cubicBezTo>
                    <a:cubicBezTo>
                      <a:pt x="830" y="11"/>
                      <a:pt x="810" y="0"/>
                      <a:pt x="7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18"/>
              <p:cNvSpPr/>
              <p:nvPr/>
            </p:nvSpPr>
            <p:spPr>
              <a:xfrm>
                <a:off x="7540360" y="3949231"/>
                <a:ext cx="31818" cy="15458"/>
              </a:xfrm>
              <a:custGeom>
                <a:rect b="b" l="l" r="r" t="t"/>
                <a:pathLst>
                  <a:path extrusionOk="0" h="343" w="706">
                    <a:moveTo>
                      <a:pt x="674" y="0"/>
                    </a:moveTo>
                    <a:cubicBezTo>
                      <a:pt x="664" y="0"/>
                      <a:pt x="653" y="0"/>
                      <a:pt x="653" y="10"/>
                    </a:cubicBezTo>
                    <a:cubicBezTo>
                      <a:pt x="591" y="21"/>
                      <a:pt x="539" y="31"/>
                      <a:pt x="487" y="52"/>
                    </a:cubicBezTo>
                    <a:cubicBezTo>
                      <a:pt x="436" y="63"/>
                      <a:pt x="373" y="93"/>
                      <a:pt x="321" y="114"/>
                    </a:cubicBezTo>
                    <a:cubicBezTo>
                      <a:pt x="217" y="156"/>
                      <a:pt x="114" y="208"/>
                      <a:pt x="21" y="259"/>
                    </a:cubicBezTo>
                    <a:cubicBezTo>
                      <a:pt x="0" y="280"/>
                      <a:pt x="0" y="301"/>
                      <a:pt x="10" y="321"/>
                    </a:cubicBezTo>
                    <a:cubicBezTo>
                      <a:pt x="21" y="332"/>
                      <a:pt x="31" y="332"/>
                      <a:pt x="41" y="342"/>
                    </a:cubicBezTo>
                    <a:cubicBezTo>
                      <a:pt x="51" y="342"/>
                      <a:pt x="62" y="332"/>
                      <a:pt x="72" y="332"/>
                    </a:cubicBezTo>
                    <a:cubicBezTo>
                      <a:pt x="114" y="301"/>
                      <a:pt x="166" y="280"/>
                      <a:pt x="207" y="259"/>
                    </a:cubicBezTo>
                    <a:cubicBezTo>
                      <a:pt x="270" y="218"/>
                      <a:pt x="342" y="187"/>
                      <a:pt x="415" y="156"/>
                    </a:cubicBezTo>
                    <a:cubicBezTo>
                      <a:pt x="498" y="125"/>
                      <a:pt x="591" y="104"/>
                      <a:pt x="674" y="83"/>
                    </a:cubicBezTo>
                    <a:cubicBezTo>
                      <a:pt x="685" y="83"/>
                      <a:pt x="695" y="73"/>
                      <a:pt x="695" y="63"/>
                    </a:cubicBezTo>
                    <a:cubicBezTo>
                      <a:pt x="705" y="52"/>
                      <a:pt x="705" y="42"/>
                      <a:pt x="705" y="31"/>
                    </a:cubicBezTo>
                    <a:cubicBezTo>
                      <a:pt x="695" y="21"/>
                      <a:pt x="695" y="10"/>
                      <a:pt x="685" y="10"/>
                    </a:cubicBezTo>
                    <a:cubicBezTo>
                      <a:pt x="674" y="10"/>
                      <a:pt x="674" y="0"/>
                      <a:pt x="674"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18"/>
              <p:cNvSpPr/>
              <p:nvPr/>
            </p:nvSpPr>
            <p:spPr>
              <a:xfrm>
                <a:off x="7552483" y="3959777"/>
                <a:ext cx="24382" cy="11672"/>
              </a:xfrm>
              <a:custGeom>
                <a:rect b="b" l="l" r="r" t="t"/>
                <a:pathLst>
                  <a:path extrusionOk="0" h="259" w="541">
                    <a:moveTo>
                      <a:pt x="499" y="0"/>
                    </a:moveTo>
                    <a:cubicBezTo>
                      <a:pt x="493" y="0"/>
                      <a:pt x="488" y="4"/>
                      <a:pt x="488" y="4"/>
                    </a:cubicBezTo>
                    <a:cubicBezTo>
                      <a:pt x="405" y="25"/>
                      <a:pt x="322" y="46"/>
                      <a:pt x="239" y="78"/>
                    </a:cubicBezTo>
                    <a:cubicBezTo>
                      <a:pt x="167" y="108"/>
                      <a:pt x="94" y="150"/>
                      <a:pt x="21" y="181"/>
                    </a:cubicBezTo>
                    <a:cubicBezTo>
                      <a:pt x="1" y="191"/>
                      <a:pt x="1" y="223"/>
                      <a:pt x="11" y="243"/>
                    </a:cubicBezTo>
                    <a:cubicBezTo>
                      <a:pt x="21" y="253"/>
                      <a:pt x="21" y="253"/>
                      <a:pt x="31" y="253"/>
                    </a:cubicBezTo>
                    <a:cubicBezTo>
                      <a:pt x="38" y="257"/>
                      <a:pt x="43" y="258"/>
                      <a:pt x="46" y="258"/>
                    </a:cubicBezTo>
                    <a:cubicBezTo>
                      <a:pt x="53" y="258"/>
                      <a:pt x="56" y="253"/>
                      <a:pt x="63" y="253"/>
                    </a:cubicBezTo>
                    <a:cubicBezTo>
                      <a:pt x="84" y="243"/>
                      <a:pt x="94" y="233"/>
                      <a:pt x="114" y="223"/>
                    </a:cubicBezTo>
                    <a:lnTo>
                      <a:pt x="114" y="223"/>
                    </a:lnTo>
                    <a:lnTo>
                      <a:pt x="104" y="233"/>
                    </a:lnTo>
                    <a:cubicBezTo>
                      <a:pt x="167" y="202"/>
                      <a:pt x="229" y="170"/>
                      <a:pt x="291" y="150"/>
                    </a:cubicBezTo>
                    <a:cubicBezTo>
                      <a:pt x="363" y="119"/>
                      <a:pt x="436" y="98"/>
                      <a:pt x="509" y="78"/>
                    </a:cubicBezTo>
                    <a:cubicBezTo>
                      <a:pt x="529" y="78"/>
                      <a:pt x="540" y="46"/>
                      <a:pt x="540" y="25"/>
                    </a:cubicBezTo>
                    <a:cubicBezTo>
                      <a:pt x="529" y="15"/>
                      <a:pt x="529" y="4"/>
                      <a:pt x="519" y="4"/>
                    </a:cubicBezTo>
                    <a:lnTo>
                      <a:pt x="509" y="4"/>
                    </a:lnTo>
                    <a:cubicBezTo>
                      <a:pt x="505" y="1"/>
                      <a:pt x="502" y="0"/>
                      <a:pt x="4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18"/>
              <p:cNvSpPr/>
              <p:nvPr/>
            </p:nvSpPr>
            <p:spPr>
              <a:xfrm>
                <a:off x="7933488" y="3383899"/>
                <a:ext cx="184732" cy="160170"/>
              </a:xfrm>
              <a:custGeom>
                <a:rect b="b" l="l" r="r" t="t"/>
                <a:pathLst>
                  <a:path extrusionOk="0" h="3554" w="4099">
                    <a:moveTo>
                      <a:pt x="2663" y="0"/>
                    </a:moveTo>
                    <a:cubicBezTo>
                      <a:pt x="2530" y="0"/>
                      <a:pt x="2392" y="22"/>
                      <a:pt x="2262" y="65"/>
                    </a:cubicBezTo>
                    <a:cubicBezTo>
                      <a:pt x="2096" y="107"/>
                      <a:pt x="1940" y="200"/>
                      <a:pt x="1764" y="335"/>
                    </a:cubicBezTo>
                    <a:cubicBezTo>
                      <a:pt x="1598" y="459"/>
                      <a:pt x="1453" y="605"/>
                      <a:pt x="1318" y="750"/>
                    </a:cubicBezTo>
                    <a:lnTo>
                      <a:pt x="1204" y="874"/>
                    </a:lnTo>
                    <a:cubicBezTo>
                      <a:pt x="1100" y="978"/>
                      <a:pt x="1007" y="1082"/>
                      <a:pt x="903" y="1175"/>
                    </a:cubicBezTo>
                    <a:cubicBezTo>
                      <a:pt x="903" y="1185"/>
                      <a:pt x="892" y="1185"/>
                      <a:pt x="892" y="1185"/>
                    </a:cubicBezTo>
                    <a:cubicBezTo>
                      <a:pt x="706" y="1362"/>
                      <a:pt x="551" y="1476"/>
                      <a:pt x="394" y="1559"/>
                    </a:cubicBezTo>
                    <a:cubicBezTo>
                      <a:pt x="291" y="1621"/>
                      <a:pt x="187" y="1663"/>
                      <a:pt x="73" y="1694"/>
                    </a:cubicBezTo>
                    <a:cubicBezTo>
                      <a:pt x="53" y="1694"/>
                      <a:pt x="32" y="1715"/>
                      <a:pt x="21" y="1736"/>
                    </a:cubicBezTo>
                    <a:cubicBezTo>
                      <a:pt x="0" y="1766"/>
                      <a:pt x="0" y="1798"/>
                      <a:pt x="11" y="1829"/>
                    </a:cubicBezTo>
                    <a:cubicBezTo>
                      <a:pt x="0" y="1870"/>
                      <a:pt x="11" y="1902"/>
                      <a:pt x="32" y="1932"/>
                    </a:cubicBezTo>
                    <a:cubicBezTo>
                      <a:pt x="83" y="2015"/>
                      <a:pt x="136" y="2088"/>
                      <a:pt x="177" y="2171"/>
                    </a:cubicBezTo>
                    <a:cubicBezTo>
                      <a:pt x="312" y="2379"/>
                      <a:pt x="447" y="2586"/>
                      <a:pt x="592" y="2783"/>
                    </a:cubicBezTo>
                    <a:cubicBezTo>
                      <a:pt x="706" y="2928"/>
                      <a:pt x="820" y="3053"/>
                      <a:pt x="945" y="3156"/>
                    </a:cubicBezTo>
                    <a:cubicBezTo>
                      <a:pt x="1069" y="3260"/>
                      <a:pt x="1224" y="3354"/>
                      <a:pt x="1380" y="3426"/>
                    </a:cubicBezTo>
                    <a:cubicBezTo>
                      <a:pt x="1546" y="3499"/>
                      <a:pt x="1722" y="3541"/>
                      <a:pt x="1909" y="3550"/>
                    </a:cubicBezTo>
                    <a:cubicBezTo>
                      <a:pt x="1937" y="3552"/>
                      <a:pt x="1966" y="3553"/>
                      <a:pt x="1995" y="3553"/>
                    </a:cubicBezTo>
                    <a:cubicBezTo>
                      <a:pt x="2125" y="3553"/>
                      <a:pt x="2261" y="3535"/>
                      <a:pt x="2397" y="3509"/>
                    </a:cubicBezTo>
                    <a:cubicBezTo>
                      <a:pt x="2718" y="3426"/>
                      <a:pt x="3040" y="3271"/>
                      <a:pt x="3320" y="3032"/>
                    </a:cubicBezTo>
                    <a:cubicBezTo>
                      <a:pt x="3589" y="2804"/>
                      <a:pt x="3808" y="2513"/>
                      <a:pt x="3953" y="2202"/>
                    </a:cubicBezTo>
                    <a:cubicBezTo>
                      <a:pt x="4015" y="2047"/>
                      <a:pt x="4057" y="1891"/>
                      <a:pt x="4077" y="1736"/>
                    </a:cubicBezTo>
                    <a:cubicBezTo>
                      <a:pt x="4098" y="1590"/>
                      <a:pt x="4087" y="1434"/>
                      <a:pt x="4067" y="1279"/>
                    </a:cubicBezTo>
                    <a:cubicBezTo>
                      <a:pt x="4004" y="978"/>
                      <a:pt x="3870" y="687"/>
                      <a:pt x="3662" y="459"/>
                    </a:cubicBezTo>
                    <a:cubicBezTo>
                      <a:pt x="3610" y="408"/>
                      <a:pt x="3559" y="356"/>
                      <a:pt x="3496" y="304"/>
                    </a:cubicBezTo>
                    <a:cubicBezTo>
                      <a:pt x="3444" y="263"/>
                      <a:pt x="3382" y="221"/>
                      <a:pt x="3299" y="169"/>
                    </a:cubicBezTo>
                    <a:cubicBezTo>
                      <a:pt x="3174" y="97"/>
                      <a:pt x="3029" y="44"/>
                      <a:pt x="2874" y="14"/>
                    </a:cubicBezTo>
                    <a:cubicBezTo>
                      <a:pt x="2833" y="3"/>
                      <a:pt x="2780" y="3"/>
                      <a:pt x="2739" y="3"/>
                    </a:cubicBezTo>
                    <a:cubicBezTo>
                      <a:pt x="2714" y="1"/>
                      <a:pt x="2688" y="0"/>
                      <a:pt x="26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8"/>
              <p:cNvSpPr/>
              <p:nvPr/>
            </p:nvSpPr>
            <p:spPr>
              <a:xfrm>
                <a:off x="7602509" y="3248740"/>
                <a:ext cx="145433" cy="172248"/>
              </a:xfrm>
              <a:custGeom>
                <a:rect b="b" l="l" r="r" t="t"/>
                <a:pathLst>
                  <a:path extrusionOk="0" h="3822" w="3227">
                    <a:moveTo>
                      <a:pt x="1531" y="0"/>
                    </a:moveTo>
                    <a:cubicBezTo>
                      <a:pt x="1459" y="0"/>
                      <a:pt x="1383" y="10"/>
                      <a:pt x="1307" y="25"/>
                    </a:cubicBezTo>
                    <a:cubicBezTo>
                      <a:pt x="1203" y="46"/>
                      <a:pt x="1090" y="77"/>
                      <a:pt x="955" y="129"/>
                    </a:cubicBezTo>
                    <a:cubicBezTo>
                      <a:pt x="862" y="170"/>
                      <a:pt x="758" y="233"/>
                      <a:pt x="654" y="295"/>
                    </a:cubicBezTo>
                    <a:cubicBezTo>
                      <a:pt x="498" y="409"/>
                      <a:pt x="353" y="565"/>
                      <a:pt x="249" y="741"/>
                    </a:cubicBezTo>
                    <a:cubicBezTo>
                      <a:pt x="0" y="1166"/>
                      <a:pt x="11" y="1623"/>
                      <a:pt x="52" y="1934"/>
                    </a:cubicBezTo>
                    <a:cubicBezTo>
                      <a:pt x="83" y="2141"/>
                      <a:pt x="145" y="2338"/>
                      <a:pt x="228" y="2545"/>
                    </a:cubicBezTo>
                    <a:cubicBezTo>
                      <a:pt x="311" y="2743"/>
                      <a:pt x="426" y="2930"/>
                      <a:pt x="560" y="3096"/>
                    </a:cubicBezTo>
                    <a:cubicBezTo>
                      <a:pt x="841" y="3448"/>
                      <a:pt x="1214" y="3686"/>
                      <a:pt x="1608" y="3780"/>
                    </a:cubicBezTo>
                    <a:cubicBezTo>
                      <a:pt x="1701" y="3801"/>
                      <a:pt x="1795" y="3811"/>
                      <a:pt x="1888" y="3822"/>
                    </a:cubicBezTo>
                    <a:cubicBezTo>
                      <a:pt x="2023" y="3822"/>
                      <a:pt x="2158" y="3822"/>
                      <a:pt x="2293" y="3790"/>
                    </a:cubicBezTo>
                    <a:cubicBezTo>
                      <a:pt x="2531" y="3749"/>
                      <a:pt x="2780" y="3656"/>
                      <a:pt x="3019" y="3521"/>
                    </a:cubicBezTo>
                    <a:cubicBezTo>
                      <a:pt x="3071" y="3490"/>
                      <a:pt x="3112" y="3458"/>
                      <a:pt x="3154" y="3428"/>
                    </a:cubicBezTo>
                    <a:cubicBezTo>
                      <a:pt x="3164" y="3428"/>
                      <a:pt x="3174" y="3417"/>
                      <a:pt x="3185" y="3407"/>
                    </a:cubicBezTo>
                    <a:cubicBezTo>
                      <a:pt x="3216" y="3386"/>
                      <a:pt x="3227" y="3355"/>
                      <a:pt x="3227" y="3324"/>
                    </a:cubicBezTo>
                    <a:cubicBezTo>
                      <a:pt x="3227" y="3292"/>
                      <a:pt x="3216" y="3272"/>
                      <a:pt x="3206" y="3251"/>
                    </a:cubicBezTo>
                    <a:cubicBezTo>
                      <a:pt x="3174" y="3220"/>
                      <a:pt x="3154" y="3199"/>
                      <a:pt x="3133" y="3168"/>
                    </a:cubicBezTo>
                    <a:cubicBezTo>
                      <a:pt x="3081" y="3085"/>
                      <a:pt x="3029" y="2981"/>
                      <a:pt x="2988" y="2857"/>
                    </a:cubicBezTo>
                    <a:cubicBezTo>
                      <a:pt x="2925" y="2681"/>
                      <a:pt x="2884" y="2504"/>
                      <a:pt x="2842" y="2287"/>
                    </a:cubicBezTo>
                    <a:cubicBezTo>
                      <a:pt x="2812" y="2162"/>
                      <a:pt x="2791" y="2027"/>
                      <a:pt x="2759" y="1902"/>
                    </a:cubicBezTo>
                    <a:cubicBezTo>
                      <a:pt x="2749" y="1809"/>
                      <a:pt x="2729" y="1716"/>
                      <a:pt x="2708" y="1623"/>
                    </a:cubicBezTo>
                    <a:cubicBezTo>
                      <a:pt x="2676" y="1436"/>
                      <a:pt x="2625" y="1208"/>
                      <a:pt x="2552" y="969"/>
                    </a:cubicBezTo>
                    <a:cubicBezTo>
                      <a:pt x="2480" y="741"/>
                      <a:pt x="2397" y="575"/>
                      <a:pt x="2303" y="429"/>
                    </a:cubicBezTo>
                    <a:cubicBezTo>
                      <a:pt x="2252" y="346"/>
                      <a:pt x="2189" y="274"/>
                      <a:pt x="2127" y="222"/>
                    </a:cubicBezTo>
                    <a:cubicBezTo>
                      <a:pt x="2054" y="160"/>
                      <a:pt x="1982" y="108"/>
                      <a:pt x="1899" y="67"/>
                    </a:cubicBezTo>
                    <a:cubicBezTo>
                      <a:pt x="1805" y="25"/>
                      <a:pt x="1712" y="4"/>
                      <a:pt x="1608" y="4"/>
                    </a:cubicBezTo>
                    <a:cubicBezTo>
                      <a:pt x="1583" y="2"/>
                      <a:pt x="1557" y="0"/>
                      <a:pt x="15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18"/>
              <p:cNvSpPr/>
              <p:nvPr/>
            </p:nvSpPr>
            <p:spPr>
              <a:xfrm>
                <a:off x="7933488" y="3401791"/>
                <a:ext cx="184732" cy="142278"/>
              </a:xfrm>
              <a:custGeom>
                <a:rect b="b" l="l" r="r" t="t"/>
                <a:pathLst>
                  <a:path extrusionOk="0" h="3157" w="4099">
                    <a:moveTo>
                      <a:pt x="0" y="1422"/>
                    </a:moveTo>
                    <a:cubicBezTo>
                      <a:pt x="4" y="1425"/>
                      <a:pt x="7" y="1429"/>
                      <a:pt x="10" y="1434"/>
                    </a:cubicBezTo>
                    <a:lnTo>
                      <a:pt x="10" y="1434"/>
                    </a:lnTo>
                    <a:cubicBezTo>
                      <a:pt x="11" y="1433"/>
                      <a:pt x="11" y="1432"/>
                      <a:pt x="11" y="1432"/>
                    </a:cubicBezTo>
                    <a:cubicBezTo>
                      <a:pt x="11" y="1432"/>
                      <a:pt x="11" y="1422"/>
                      <a:pt x="0" y="1422"/>
                    </a:cubicBezTo>
                    <a:close/>
                    <a:moveTo>
                      <a:pt x="3600" y="0"/>
                    </a:moveTo>
                    <a:lnTo>
                      <a:pt x="3600" y="0"/>
                    </a:lnTo>
                    <a:cubicBezTo>
                      <a:pt x="3621" y="21"/>
                      <a:pt x="3631" y="42"/>
                      <a:pt x="3642" y="73"/>
                    </a:cubicBezTo>
                    <a:cubicBezTo>
                      <a:pt x="3693" y="166"/>
                      <a:pt x="3735" y="281"/>
                      <a:pt x="3755" y="394"/>
                    </a:cubicBezTo>
                    <a:cubicBezTo>
                      <a:pt x="3828" y="788"/>
                      <a:pt x="3735" y="1203"/>
                      <a:pt x="3548" y="1567"/>
                    </a:cubicBezTo>
                    <a:cubicBezTo>
                      <a:pt x="3455" y="1754"/>
                      <a:pt x="3330" y="1940"/>
                      <a:pt x="3174" y="2095"/>
                    </a:cubicBezTo>
                    <a:cubicBezTo>
                      <a:pt x="3102" y="2168"/>
                      <a:pt x="3029" y="2251"/>
                      <a:pt x="2946" y="2314"/>
                    </a:cubicBezTo>
                    <a:cubicBezTo>
                      <a:pt x="2863" y="2386"/>
                      <a:pt x="2770" y="2448"/>
                      <a:pt x="2687" y="2500"/>
                    </a:cubicBezTo>
                    <a:cubicBezTo>
                      <a:pt x="2501" y="2604"/>
                      <a:pt x="2303" y="2676"/>
                      <a:pt x="2096" y="2708"/>
                    </a:cubicBezTo>
                    <a:cubicBezTo>
                      <a:pt x="2023" y="2715"/>
                      <a:pt x="1945" y="2722"/>
                      <a:pt x="1869" y="2722"/>
                    </a:cubicBezTo>
                    <a:cubicBezTo>
                      <a:pt x="1837" y="2722"/>
                      <a:pt x="1805" y="2721"/>
                      <a:pt x="1775" y="2718"/>
                    </a:cubicBezTo>
                    <a:cubicBezTo>
                      <a:pt x="1650" y="2708"/>
                      <a:pt x="1526" y="2687"/>
                      <a:pt x="1401" y="2646"/>
                    </a:cubicBezTo>
                    <a:cubicBezTo>
                      <a:pt x="1245" y="2593"/>
                      <a:pt x="1090" y="2510"/>
                      <a:pt x="955" y="2427"/>
                    </a:cubicBezTo>
                    <a:cubicBezTo>
                      <a:pt x="799" y="2334"/>
                      <a:pt x="654" y="2220"/>
                      <a:pt x="519" y="2095"/>
                    </a:cubicBezTo>
                    <a:cubicBezTo>
                      <a:pt x="394" y="1982"/>
                      <a:pt x="270" y="1846"/>
                      <a:pt x="166" y="1701"/>
                    </a:cubicBezTo>
                    <a:cubicBezTo>
                      <a:pt x="125" y="1629"/>
                      <a:pt x="73" y="1556"/>
                      <a:pt x="32" y="1473"/>
                    </a:cubicBezTo>
                    <a:cubicBezTo>
                      <a:pt x="25" y="1459"/>
                      <a:pt x="18" y="1445"/>
                      <a:pt x="10" y="1434"/>
                    </a:cubicBezTo>
                    <a:lnTo>
                      <a:pt x="10" y="1434"/>
                    </a:lnTo>
                    <a:cubicBezTo>
                      <a:pt x="1" y="1474"/>
                      <a:pt x="12" y="1505"/>
                      <a:pt x="32" y="1535"/>
                    </a:cubicBezTo>
                    <a:cubicBezTo>
                      <a:pt x="73" y="1618"/>
                      <a:pt x="125" y="1701"/>
                      <a:pt x="177" y="1774"/>
                    </a:cubicBezTo>
                    <a:cubicBezTo>
                      <a:pt x="291" y="1961"/>
                      <a:pt x="436" y="2189"/>
                      <a:pt x="592" y="2386"/>
                    </a:cubicBezTo>
                    <a:cubicBezTo>
                      <a:pt x="706" y="2531"/>
                      <a:pt x="820" y="2656"/>
                      <a:pt x="945" y="2759"/>
                    </a:cubicBezTo>
                    <a:cubicBezTo>
                      <a:pt x="1069" y="2874"/>
                      <a:pt x="1224" y="2967"/>
                      <a:pt x="1380" y="3029"/>
                    </a:cubicBezTo>
                    <a:cubicBezTo>
                      <a:pt x="1536" y="3102"/>
                      <a:pt x="1722" y="3144"/>
                      <a:pt x="1909" y="3153"/>
                    </a:cubicBezTo>
                    <a:cubicBezTo>
                      <a:pt x="1937" y="3155"/>
                      <a:pt x="1966" y="3156"/>
                      <a:pt x="1995" y="3156"/>
                    </a:cubicBezTo>
                    <a:cubicBezTo>
                      <a:pt x="2125" y="3156"/>
                      <a:pt x="2261" y="3138"/>
                      <a:pt x="2397" y="3112"/>
                    </a:cubicBezTo>
                    <a:cubicBezTo>
                      <a:pt x="2718" y="3040"/>
                      <a:pt x="3040" y="2874"/>
                      <a:pt x="3320" y="2635"/>
                    </a:cubicBezTo>
                    <a:cubicBezTo>
                      <a:pt x="3589" y="2407"/>
                      <a:pt x="3808" y="2116"/>
                      <a:pt x="3953" y="1805"/>
                    </a:cubicBezTo>
                    <a:cubicBezTo>
                      <a:pt x="4015" y="1650"/>
                      <a:pt x="4067" y="1494"/>
                      <a:pt x="4087" y="1339"/>
                    </a:cubicBezTo>
                    <a:cubicBezTo>
                      <a:pt x="4098" y="1193"/>
                      <a:pt x="4098" y="1037"/>
                      <a:pt x="4067" y="882"/>
                    </a:cubicBezTo>
                    <a:cubicBezTo>
                      <a:pt x="4015" y="571"/>
                      <a:pt x="3870" y="281"/>
                      <a:pt x="3662" y="62"/>
                    </a:cubicBezTo>
                    <a:lnTo>
                      <a:pt x="3600"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8"/>
              <p:cNvSpPr/>
              <p:nvPr/>
            </p:nvSpPr>
            <p:spPr>
              <a:xfrm>
                <a:off x="7653931" y="3248425"/>
                <a:ext cx="94461" cy="153860"/>
              </a:xfrm>
              <a:custGeom>
                <a:rect b="b" l="l" r="r" t="t"/>
                <a:pathLst>
                  <a:path extrusionOk="0" h="3414" w="2096">
                    <a:moveTo>
                      <a:pt x="467" y="1"/>
                    </a:moveTo>
                    <a:cubicBezTo>
                      <a:pt x="374" y="1"/>
                      <a:pt x="270" y="1"/>
                      <a:pt x="166" y="21"/>
                    </a:cubicBezTo>
                    <a:cubicBezTo>
                      <a:pt x="115" y="32"/>
                      <a:pt x="62" y="53"/>
                      <a:pt x="0" y="63"/>
                    </a:cubicBezTo>
                    <a:cubicBezTo>
                      <a:pt x="32" y="74"/>
                      <a:pt x="53" y="74"/>
                      <a:pt x="83" y="84"/>
                    </a:cubicBezTo>
                    <a:cubicBezTo>
                      <a:pt x="228" y="125"/>
                      <a:pt x="364" y="208"/>
                      <a:pt x="477" y="323"/>
                    </a:cubicBezTo>
                    <a:cubicBezTo>
                      <a:pt x="540" y="374"/>
                      <a:pt x="602" y="436"/>
                      <a:pt x="654" y="499"/>
                    </a:cubicBezTo>
                    <a:cubicBezTo>
                      <a:pt x="696" y="572"/>
                      <a:pt x="747" y="634"/>
                      <a:pt x="789" y="706"/>
                    </a:cubicBezTo>
                    <a:cubicBezTo>
                      <a:pt x="872" y="851"/>
                      <a:pt x="945" y="1007"/>
                      <a:pt x="996" y="1173"/>
                    </a:cubicBezTo>
                    <a:cubicBezTo>
                      <a:pt x="1028" y="1277"/>
                      <a:pt x="1048" y="1381"/>
                      <a:pt x="1069" y="1484"/>
                    </a:cubicBezTo>
                    <a:cubicBezTo>
                      <a:pt x="1100" y="1598"/>
                      <a:pt x="1111" y="1713"/>
                      <a:pt x="1131" y="1826"/>
                    </a:cubicBezTo>
                    <a:cubicBezTo>
                      <a:pt x="1183" y="2075"/>
                      <a:pt x="1224" y="2324"/>
                      <a:pt x="1297" y="2563"/>
                    </a:cubicBezTo>
                    <a:lnTo>
                      <a:pt x="1307" y="2563"/>
                    </a:lnTo>
                    <a:cubicBezTo>
                      <a:pt x="1349" y="2729"/>
                      <a:pt x="1411" y="2874"/>
                      <a:pt x="1505" y="3020"/>
                    </a:cubicBezTo>
                    <a:cubicBezTo>
                      <a:pt x="1546" y="3092"/>
                      <a:pt x="1598" y="3165"/>
                      <a:pt x="1671" y="3227"/>
                    </a:cubicBezTo>
                    <a:cubicBezTo>
                      <a:pt x="1712" y="3269"/>
                      <a:pt x="1764" y="3310"/>
                      <a:pt x="1816" y="3341"/>
                    </a:cubicBezTo>
                    <a:cubicBezTo>
                      <a:pt x="1878" y="3362"/>
                      <a:pt x="1930" y="3382"/>
                      <a:pt x="1992" y="3403"/>
                    </a:cubicBezTo>
                    <a:cubicBezTo>
                      <a:pt x="2013" y="3403"/>
                      <a:pt x="2033" y="3414"/>
                      <a:pt x="2054" y="3414"/>
                    </a:cubicBezTo>
                    <a:cubicBezTo>
                      <a:pt x="2075" y="3393"/>
                      <a:pt x="2086" y="3362"/>
                      <a:pt x="2086" y="3331"/>
                    </a:cubicBezTo>
                    <a:cubicBezTo>
                      <a:pt x="2096" y="3299"/>
                      <a:pt x="2086" y="3279"/>
                      <a:pt x="2065" y="3258"/>
                    </a:cubicBezTo>
                    <a:cubicBezTo>
                      <a:pt x="2033" y="3227"/>
                      <a:pt x="2013" y="3206"/>
                      <a:pt x="1992" y="3175"/>
                    </a:cubicBezTo>
                    <a:cubicBezTo>
                      <a:pt x="1940" y="3082"/>
                      <a:pt x="1888" y="2988"/>
                      <a:pt x="1847" y="2854"/>
                    </a:cubicBezTo>
                    <a:cubicBezTo>
                      <a:pt x="1784" y="2688"/>
                      <a:pt x="1743" y="2511"/>
                      <a:pt x="1701" y="2294"/>
                    </a:cubicBezTo>
                    <a:cubicBezTo>
                      <a:pt x="1681" y="2179"/>
                      <a:pt x="1660" y="2075"/>
                      <a:pt x="1639" y="1972"/>
                    </a:cubicBezTo>
                    <a:lnTo>
                      <a:pt x="1629" y="1909"/>
                    </a:lnTo>
                    <a:lnTo>
                      <a:pt x="1608" y="1826"/>
                    </a:lnTo>
                    <a:lnTo>
                      <a:pt x="1598" y="1764"/>
                    </a:lnTo>
                    <a:cubicBezTo>
                      <a:pt x="1588" y="1723"/>
                      <a:pt x="1577" y="1671"/>
                      <a:pt x="1567" y="1630"/>
                    </a:cubicBezTo>
                    <a:cubicBezTo>
                      <a:pt x="1535" y="1443"/>
                      <a:pt x="1484" y="1215"/>
                      <a:pt x="1411" y="976"/>
                    </a:cubicBezTo>
                    <a:cubicBezTo>
                      <a:pt x="1339" y="748"/>
                      <a:pt x="1266" y="582"/>
                      <a:pt x="1162" y="436"/>
                    </a:cubicBezTo>
                    <a:cubicBezTo>
                      <a:pt x="1111" y="343"/>
                      <a:pt x="1048" y="281"/>
                      <a:pt x="986" y="229"/>
                    </a:cubicBezTo>
                    <a:cubicBezTo>
                      <a:pt x="924" y="157"/>
                      <a:pt x="841" y="115"/>
                      <a:pt x="758" y="74"/>
                    </a:cubicBezTo>
                    <a:cubicBezTo>
                      <a:pt x="664" y="32"/>
                      <a:pt x="571" y="11"/>
                      <a:pt x="46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8"/>
              <p:cNvSpPr/>
              <p:nvPr/>
            </p:nvSpPr>
            <p:spPr>
              <a:xfrm>
                <a:off x="7712385" y="3363934"/>
                <a:ext cx="45" cy="45"/>
              </a:xfrm>
              <a:custGeom>
                <a:rect b="b" l="l" r="r" t="t"/>
                <a:pathLst>
                  <a:path extrusionOk="0" h="1" w="1">
                    <a:moveTo>
                      <a:pt x="0" y="0"/>
                    </a:move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8"/>
              <p:cNvSpPr/>
              <p:nvPr/>
            </p:nvSpPr>
            <p:spPr>
              <a:xfrm>
                <a:off x="7712385" y="3363934"/>
                <a:ext cx="45" cy="45"/>
              </a:xfrm>
              <a:custGeom>
                <a:rect b="b" l="l" r="r" t="t"/>
                <a:pathLst>
                  <a:path extrusionOk="0" h="1" w="1">
                    <a:moveTo>
                      <a:pt x="0" y="0"/>
                    </a:moveTo>
                    <a:lnTo>
                      <a:pt x="0" y="0"/>
                    </a:lnTo>
                    <a:lnTo>
                      <a:pt x="0" y="0"/>
                    </a:ln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8"/>
              <p:cNvSpPr/>
              <p:nvPr/>
            </p:nvSpPr>
            <p:spPr>
              <a:xfrm>
                <a:off x="7955932" y="3408326"/>
                <a:ext cx="135608" cy="74226"/>
              </a:xfrm>
              <a:custGeom>
                <a:rect b="b" l="l" r="r" t="t"/>
                <a:pathLst>
                  <a:path extrusionOk="0" h="1647" w="3009">
                    <a:moveTo>
                      <a:pt x="2293" y="0"/>
                    </a:moveTo>
                    <a:cubicBezTo>
                      <a:pt x="2179" y="0"/>
                      <a:pt x="2065" y="32"/>
                      <a:pt x="1961" y="73"/>
                    </a:cubicBezTo>
                    <a:cubicBezTo>
                      <a:pt x="1837" y="115"/>
                      <a:pt x="1733" y="177"/>
                      <a:pt x="1629" y="239"/>
                    </a:cubicBezTo>
                    <a:cubicBezTo>
                      <a:pt x="1515" y="311"/>
                      <a:pt x="1411" y="394"/>
                      <a:pt x="1307" y="477"/>
                    </a:cubicBezTo>
                    <a:cubicBezTo>
                      <a:pt x="1194" y="560"/>
                      <a:pt x="1090" y="643"/>
                      <a:pt x="996" y="737"/>
                    </a:cubicBezTo>
                    <a:cubicBezTo>
                      <a:pt x="799" y="913"/>
                      <a:pt x="613" y="1090"/>
                      <a:pt x="405" y="1245"/>
                    </a:cubicBezTo>
                    <a:cubicBezTo>
                      <a:pt x="353" y="1287"/>
                      <a:pt x="291" y="1328"/>
                      <a:pt x="228" y="1360"/>
                    </a:cubicBezTo>
                    <a:cubicBezTo>
                      <a:pt x="177" y="1390"/>
                      <a:pt x="135" y="1411"/>
                      <a:pt x="83" y="1432"/>
                    </a:cubicBezTo>
                    <a:cubicBezTo>
                      <a:pt x="21" y="1453"/>
                      <a:pt x="0" y="1526"/>
                      <a:pt x="21" y="1577"/>
                    </a:cubicBezTo>
                    <a:cubicBezTo>
                      <a:pt x="37" y="1624"/>
                      <a:pt x="75" y="1647"/>
                      <a:pt x="120" y="1647"/>
                    </a:cubicBezTo>
                    <a:cubicBezTo>
                      <a:pt x="135" y="1647"/>
                      <a:pt x="151" y="1644"/>
                      <a:pt x="166" y="1639"/>
                    </a:cubicBezTo>
                    <a:cubicBezTo>
                      <a:pt x="239" y="1609"/>
                      <a:pt x="311" y="1577"/>
                      <a:pt x="374" y="1526"/>
                    </a:cubicBezTo>
                    <a:cubicBezTo>
                      <a:pt x="447" y="1484"/>
                      <a:pt x="509" y="1432"/>
                      <a:pt x="571" y="1390"/>
                    </a:cubicBezTo>
                    <a:cubicBezTo>
                      <a:pt x="716" y="1266"/>
                      <a:pt x="851" y="1141"/>
                      <a:pt x="975" y="1007"/>
                    </a:cubicBezTo>
                    <a:cubicBezTo>
                      <a:pt x="1121" y="872"/>
                      <a:pt x="1256" y="737"/>
                      <a:pt x="1401" y="602"/>
                    </a:cubicBezTo>
                    <a:cubicBezTo>
                      <a:pt x="1546" y="477"/>
                      <a:pt x="1701" y="353"/>
                      <a:pt x="1867" y="260"/>
                    </a:cubicBezTo>
                    <a:cubicBezTo>
                      <a:pt x="1866" y="260"/>
                      <a:pt x="1864" y="260"/>
                      <a:pt x="1863" y="260"/>
                    </a:cubicBezTo>
                    <a:lnTo>
                      <a:pt x="1863" y="260"/>
                    </a:lnTo>
                    <a:cubicBezTo>
                      <a:pt x="1962" y="202"/>
                      <a:pt x="2060" y="155"/>
                      <a:pt x="2169" y="125"/>
                    </a:cubicBezTo>
                    <a:cubicBezTo>
                      <a:pt x="2235" y="106"/>
                      <a:pt x="2302" y="96"/>
                      <a:pt x="2377" y="94"/>
                    </a:cubicBezTo>
                    <a:lnTo>
                      <a:pt x="2377" y="94"/>
                    </a:lnTo>
                    <a:cubicBezTo>
                      <a:pt x="2449" y="104"/>
                      <a:pt x="2522" y="104"/>
                      <a:pt x="2593" y="125"/>
                    </a:cubicBezTo>
                    <a:cubicBezTo>
                      <a:pt x="2676" y="145"/>
                      <a:pt x="2750" y="177"/>
                      <a:pt x="2812" y="219"/>
                    </a:cubicBezTo>
                    <a:cubicBezTo>
                      <a:pt x="2853" y="239"/>
                      <a:pt x="2905" y="270"/>
                      <a:pt x="2946" y="302"/>
                    </a:cubicBezTo>
                    <a:cubicBezTo>
                      <a:pt x="2951" y="306"/>
                      <a:pt x="2958" y="308"/>
                      <a:pt x="2967" y="308"/>
                    </a:cubicBezTo>
                    <a:cubicBezTo>
                      <a:pt x="2979" y="308"/>
                      <a:pt x="2992" y="303"/>
                      <a:pt x="2998" y="291"/>
                    </a:cubicBezTo>
                    <a:cubicBezTo>
                      <a:pt x="3008" y="270"/>
                      <a:pt x="3008" y="249"/>
                      <a:pt x="2988" y="239"/>
                    </a:cubicBezTo>
                    <a:cubicBezTo>
                      <a:pt x="2884" y="156"/>
                      <a:pt x="2770" y="83"/>
                      <a:pt x="2646" y="42"/>
                    </a:cubicBezTo>
                    <a:cubicBezTo>
                      <a:pt x="2563" y="21"/>
                      <a:pt x="2480" y="0"/>
                      <a:pt x="240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8"/>
              <p:cNvSpPr/>
              <p:nvPr/>
            </p:nvSpPr>
            <p:spPr>
              <a:xfrm>
                <a:off x="7632434" y="3269471"/>
                <a:ext cx="81843" cy="126279"/>
              </a:xfrm>
              <a:custGeom>
                <a:rect b="b" l="l" r="r" t="t"/>
                <a:pathLst>
                  <a:path extrusionOk="0" h="2802" w="1816">
                    <a:moveTo>
                      <a:pt x="384" y="1"/>
                    </a:moveTo>
                    <a:cubicBezTo>
                      <a:pt x="364" y="1"/>
                      <a:pt x="332" y="1"/>
                      <a:pt x="301" y="11"/>
                    </a:cubicBezTo>
                    <a:cubicBezTo>
                      <a:pt x="187" y="32"/>
                      <a:pt x="94" y="105"/>
                      <a:pt x="21" y="188"/>
                    </a:cubicBezTo>
                    <a:cubicBezTo>
                      <a:pt x="0" y="208"/>
                      <a:pt x="11" y="239"/>
                      <a:pt x="32" y="260"/>
                    </a:cubicBezTo>
                    <a:cubicBezTo>
                      <a:pt x="40" y="264"/>
                      <a:pt x="49" y="267"/>
                      <a:pt x="58" y="267"/>
                    </a:cubicBezTo>
                    <a:cubicBezTo>
                      <a:pt x="70" y="267"/>
                      <a:pt x="82" y="262"/>
                      <a:pt x="94" y="250"/>
                    </a:cubicBezTo>
                    <a:lnTo>
                      <a:pt x="135" y="208"/>
                    </a:lnTo>
                    <a:lnTo>
                      <a:pt x="125" y="208"/>
                    </a:lnTo>
                    <a:cubicBezTo>
                      <a:pt x="156" y="188"/>
                      <a:pt x="187" y="156"/>
                      <a:pt x="228" y="135"/>
                    </a:cubicBezTo>
                    <a:cubicBezTo>
                      <a:pt x="249" y="125"/>
                      <a:pt x="270" y="115"/>
                      <a:pt x="301" y="105"/>
                    </a:cubicBezTo>
                    <a:lnTo>
                      <a:pt x="301" y="105"/>
                    </a:lnTo>
                    <a:lnTo>
                      <a:pt x="291" y="115"/>
                    </a:lnTo>
                    <a:cubicBezTo>
                      <a:pt x="311" y="105"/>
                      <a:pt x="332" y="105"/>
                      <a:pt x="364" y="105"/>
                    </a:cubicBezTo>
                    <a:lnTo>
                      <a:pt x="426" y="105"/>
                    </a:lnTo>
                    <a:lnTo>
                      <a:pt x="488" y="135"/>
                    </a:lnTo>
                    <a:cubicBezTo>
                      <a:pt x="530" y="167"/>
                      <a:pt x="560" y="188"/>
                      <a:pt x="592" y="218"/>
                    </a:cubicBezTo>
                    <a:cubicBezTo>
                      <a:pt x="654" y="281"/>
                      <a:pt x="695" y="354"/>
                      <a:pt x="737" y="437"/>
                    </a:cubicBezTo>
                    <a:cubicBezTo>
                      <a:pt x="830" y="592"/>
                      <a:pt x="892" y="758"/>
                      <a:pt x="934" y="934"/>
                    </a:cubicBezTo>
                    <a:lnTo>
                      <a:pt x="934" y="914"/>
                    </a:lnTo>
                    <a:cubicBezTo>
                      <a:pt x="975" y="1080"/>
                      <a:pt x="996" y="1235"/>
                      <a:pt x="1017" y="1401"/>
                    </a:cubicBezTo>
                    <a:cubicBezTo>
                      <a:pt x="1037" y="1578"/>
                      <a:pt x="1069" y="1754"/>
                      <a:pt x="1110" y="1930"/>
                    </a:cubicBezTo>
                    <a:cubicBezTo>
                      <a:pt x="1141" y="2106"/>
                      <a:pt x="1203" y="2272"/>
                      <a:pt x="1286" y="2428"/>
                    </a:cubicBezTo>
                    <a:cubicBezTo>
                      <a:pt x="1328" y="2500"/>
                      <a:pt x="1380" y="2563"/>
                      <a:pt x="1432" y="2615"/>
                    </a:cubicBezTo>
                    <a:lnTo>
                      <a:pt x="1525" y="2708"/>
                    </a:lnTo>
                    <a:cubicBezTo>
                      <a:pt x="1567" y="2739"/>
                      <a:pt x="1608" y="2770"/>
                      <a:pt x="1650" y="2791"/>
                    </a:cubicBezTo>
                    <a:cubicBezTo>
                      <a:pt x="1671" y="2802"/>
                      <a:pt x="1691" y="2802"/>
                      <a:pt x="1712" y="2802"/>
                    </a:cubicBezTo>
                    <a:cubicBezTo>
                      <a:pt x="1743" y="2802"/>
                      <a:pt x="1764" y="2781"/>
                      <a:pt x="1784" y="2760"/>
                    </a:cubicBezTo>
                    <a:cubicBezTo>
                      <a:pt x="1805" y="2739"/>
                      <a:pt x="1816" y="2708"/>
                      <a:pt x="1805" y="2677"/>
                    </a:cubicBezTo>
                    <a:cubicBezTo>
                      <a:pt x="1805" y="2656"/>
                      <a:pt x="1784" y="2615"/>
                      <a:pt x="1764" y="2604"/>
                    </a:cubicBezTo>
                    <a:cubicBezTo>
                      <a:pt x="1701" y="2563"/>
                      <a:pt x="1650" y="2521"/>
                      <a:pt x="1598" y="2480"/>
                    </a:cubicBezTo>
                    <a:cubicBezTo>
                      <a:pt x="1546" y="2417"/>
                      <a:pt x="1505" y="2355"/>
                      <a:pt x="1463" y="2283"/>
                    </a:cubicBezTo>
                    <a:cubicBezTo>
                      <a:pt x="1390" y="2148"/>
                      <a:pt x="1339" y="2002"/>
                      <a:pt x="1297" y="1857"/>
                    </a:cubicBezTo>
                    <a:lnTo>
                      <a:pt x="1297" y="1868"/>
                    </a:lnTo>
                    <a:cubicBezTo>
                      <a:pt x="1245" y="1629"/>
                      <a:pt x="1203" y="1380"/>
                      <a:pt x="1152" y="1131"/>
                    </a:cubicBezTo>
                    <a:cubicBezTo>
                      <a:pt x="1131" y="1027"/>
                      <a:pt x="1110" y="934"/>
                      <a:pt x="1069" y="831"/>
                    </a:cubicBezTo>
                    <a:cubicBezTo>
                      <a:pt x="1037" y="727"/>
                      <a:pt x="996" y="633"/>
                      <a:pt x="944" y="540"/>
                    </a:cubicBezTo>
                    <a:cubicBezTo>
                      <a:pt x="851" y="354"/>
                      <a:pt x="737" y="167"/>
                      <a:pt x="550" y="52"/>
                    </a:cubicBezTo>
                    <a:cubicBezTo>
                      <a:pt x="498" y="22"/>
                      <a:pt x="447"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8"/>
              <p:cNvSpPr/>
              <p:nvPr/>
            </p:nvSpPr>
            <p:spPr>
              <a:xfrm>
                <a:off x="7446844" y="3341580"/>
                <a:ext cx="580154" cy="638697"/>
              </a:xfrm>
              <a:custGeom>
                <a:rect b="b" l="l" r="r" t="t"/>
                <a:pathLst>
                  <a:path extrusionOk="0" h="14172" w="12873">
                    <a:moveTo>
                      <a:pt x="8097" y="1"/>
                    </a:moveTo>
                    <a:cubicBezTo>
                      <a:pt x="8024" y="1"/>
                      <a:pt x="7946" y="3"/>
                      <a:pt x="7863" y="8"/>
                    </a:cubicBezTo>
                    <a:cubicBezTo>
                      <a:pt x="7168" y="29"/>
                      <a:pt x="6432" y="206"/>
                      <a:pt x="5674" y="538"/>
                    </a:cubicBezTo>
                    <a:cubicBezTo>
                      <a:pt x="5010" y="817"/>
                      <a:pt x="4336" y="1232"/>
                      <a:pt x="3682" y="1751"/>
                    </a:cubicBezTo>
                    <a:cubicBezTo>
                      <a:pt x="3102" y="2207"/>
                      <a:pt x="2552" y="2747"/>
                      <a:pt x="2043" y="3348"/>
                    </a:cubicBezTo>
                    <a:lnTo>
                      <a:pt x="1888" y="3535"/>
                    </a:lnTo>
                    <a:cubicBezTo>
                      <a:pt x="1743" y="3712"/>
                      <a:pt x="1598" y="3919"/>
                      <a:pt x="1453" y="4158"/>
                    </a:cubicBezTo>
                    <a:cubicBezTo>
                      <a:pt x="1307" y="4386"/>
                      <a:pt x="1172" y="4645"/>
                      <a:pt x="1048" y="4915"/>
                    </a:cubicBezTo>
                    <a:cubicBezTo>
                      <a:pt x="789" y="5455"/>
                      <a:pt x="581" y="6045"/>
                      <a:pt x="405" y="6720"/>
                    </a:cubicBezTo>
                    <a:cubicBezTo>
                      <a:pt x="239" y="7363"/>
                      <a:pt x="125" y="8027"/>
                      <a:pt x="63" y="8670"/>
                    </a:cubicBezTo>
                    <a:cubicBezTo>
                      <a:pt x="0" y="9344"/>
                      <a:pt x="10" y="9987"/>
                      <a:pt x="83" y="10558"/>
                    </a:cubicBezTo>
                    <a:cubicBezTo>
                      <a:pt x="114" y="10828"/>
                      <a:pt x="166" y="11087"/>
                      <a:pt x="239" y="11346"/>
                    </a:cubicBezTo>
                    <a:cubicBezTo>
                      <a:pt x="270" y="11460"/>
                      <a:pt x="312" y="11585"/>
                      <a:pt x="353" y="11688"/>
                    </a:cubicBezTo>
                    <a:cubicBezTo>
                      <a:pt x="374" y="11751"/>
                      <a:pt x="395" y="11813"/>
                      <a:pt x="415" y="11865"/>
                    </a:cubicBezTo>
                    <a:lnTo>
                      <a:pt x="446" y="11927"/>
                    </a:lnTo>
                    <a:lnTo>
                      <a:pt x="457" y="11948"/>
                    </a:lnTo>
                    <a:lnTo>
                      <a:pt x="467" y="11969"/>
                    </a:lnTo>
                    <a:lnTo>
                      <a:pt x="478" y="12000"/>
                    </a:lnTo>
                    <a:lnTo>
                      <a:pt x="498" y="12041"/>
                    </a:lnTo>
                    <a:cubicBezTo>
                      <a:pt x="467" y="12093"/>
                      <a:pt x="488" y="12145"/>
                      <a:pt x="529" y="12176"/>
                    </a:cubicBezTo>
                    <a:cubicBezTo>
                      <a:pt x="1691" y="12975"/>
                      <a:pt x="3133" y="13535"/>
                      <a:pt x="5093" y="13908"/>
                    </a:cubicBezTo>
                    <a:cubicBezTo>
                      <a:pt x="5436" y="13981"/>
                      <a:pt x="5809" y="14043"/>
                      <a:pt x="6193" y="14095"/>
                    </a:cubicBezTo>
                    <a:cubicBezTo>
                      <a:pt x="6421" y="14126"/>
                      <a:pt x="6639" y="14147"/>
                      <a:pt x="6815" y="14157"/>
                    </a:cubicBezTo>
                    <a:cubicBezTo>
                      <a:pt x="6919" y="14157"/>
                      <a:pt x="7023" y="14168"/>
                      <a:pt x="7126" y="14168"/>
                    </a:cubicBezTo>
                    <a:cubicBezTo>
                      <a:pt x="7211" y="14171"/>
                      <a:pt x="7296" y="14172"/>
                      <a:pt x="7379" y="14172"/>
                    </a:cubicBezTo>
                    <a:cubicBezTo>
                      <a:pt x="7960" y="14172"/>
                      <a:pt x="8508" y="14109"/>
                      <a:pt x="9025" y="13991"/>
                    </a:cubicBezTo>
                    <a:cubicBezTo>
                      <a:pt x="9668" y="13846"/>
                      <a:pt x="10249" y="13608"/>
                      <a:pt x="10747" y="13286"/>
                    </a:cubicBezTo>
                    <a:cubicBezTo>
                      <a:pt x="11275" y="12944"/>
                      <a:pt x="11732" y="12477"/>
                      <a:pt x="12043" y="11927"/>
                    </a:cubicBezTo>
                    <a:cubicBezTo>
                      <a:pt x="12365" y="11388"/>
                      <a:pt x="12593" y="10734"/>
                      <a:pt x="12728" y="9946"/>
                    </a:cubicBezTo>
                    <a:cubicBezTo>
                      <a:pt x="12842" y="9272"/>
                      <a:pt x="12873" y="8525"/>
                      <a:pt x="12831" y="7674"/>
                    </a:cubicBezTo>
                    <a:cubicBezTo>
                      <a:pt x="12801" y="6958"/>
                      <a:pt x="12707" y="6222"/>
                      <a:pt x="12562" y="5434"/>
                    </a:cubicBezTo>
                    <a:cubicBezTo>
                      <a:pt x="12500" y="5102"/>
                      <a:pt x="12427" y="4770"/>
                      <a:pt x="12344" y="4417"/>
                    </a:cubicBezTo>
                    <a:cubicBezTo>
                      <a:pt x="12251" y="4065"/>
                      <a:pt x="12168" y="3753"/>
                      <a:pt x="12064" y="3473"/>
                    </a:cubicBezTo>
                    <a:cubicBezTo>
                      <a:pt x="11836" y="2809"/>
                      <a:pt x="11545" y="2228"/>
                      <a:pt x="11192" y="1720"/>
                    </a:cubicBezTo>
                    <a:cubicBezTo>
                      <a:pt x="11006" y="1461"/>
                      <a:pt x="10798" y="1222"/>
                      <a:pt x="10570" y="1004"/>
                    </a:cubicBezTo>
                    <a:cubicBezTo>
                      <a:pt x="10342" y="787"/>
                      <a:pt x="10093" y="600"/>
                      <a:pt x="9813" y="444"/>
                    </a:cubicBezTo>
                    <a:cubicBezTo>
                      <a:pt x="9544" y="299"/>
                      <a:pt x="9242" y="174"/>
                      <a:pt x="8910" y="102"/>
                    </a:cubicBezTo>
                    <a:cubicBezTo>
                      <a:pt x="8714" y="50"/>
                      <a:pt x="8516" y="19"/>
                      <a:pt x="8299" y="8"/>
                    </a:cubicBezTo>
                    <a:cubicBezTo>
                      <a:pt x="8237" y="3"/>
                      <a:pt x="8169" y="1"/>
                      <a:pt x="809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8"/>
              <p:cNvSpPr/>
              <p:nvPr/>
            </p:nvSpPr>
            <p:spPr>
              <a:xfrm>
                <a:off x="7554827" y="3341490"/>
                <a:ext cx="462843" cy="321872"/>
              </a:xfrm>
              <a:custGeom>
                <a:rect b="b" l="l" r="r" t="t"/>
                <a:pathLst>
                  <a:path extrusionOk="0" h="7142" w="10270">
                    <a:moveTo>
                      <a:pt x="5467" y="0"/>
                    </a:moveTo>
                    <a:cubicBezTo>
                      <a:pt x="4762" y="31"/>
                      <a:pt x="4025" y="208"/>
                      <a:pt x="3278" y="529"/>
                    </a:cubicBezTo>
                    <a:cubicBezTo>
                      <a:pt x="2614" y="819"/>
                      <a:pt x="1940" y="1224"/>
                      <a:pt x="1286" y="1743"/>
                    </a:cubicBezTo>
                    <a:cubicBezTo>
                      <a:pt x="871" y="2075"/>
                      <a:pt x="477" y="2438"/>
                      <a:pt x="104" y="2832"/>
                    </a:cubicBezTo>
                    <a:cubicBezTo>
                      <a:pt x="94" y="2873"/>
                      <a:pt x="83" y="2905"/>
                      <a:pt x="73" y="2936"/>
                    </a:cubicBezTo>
                    <a:cubicBezTo>
                      <a:pt x="52" y="2998"/>
                      <a:pt x="42" y="3060"/>
                      <a:pt x="21" y="3143"/>
                    </a:cubicBezTo>
                    <a:cubicBezTo>
                      <a:pt x="11" y="3216"/>
                      <a:pt x="0" y="3288"/>
                      <a:pt x="0" y="3350"/>
                    </a:cubicBezTo>
                    <a:cubicBezTo>
                      <a:pt x="0" y="3413"/>
                      <a:pt x="11" y="3475"/>
                      <a:pt x="11" y="3537"/>
                    </a:cubicBezTo>
                    <a:cubicBezTo>
                      <a:pt x="21" y="3610"/>
                      <a:pt x="32" y="3662"/>
                      <a:pt x="42" y="3714"/>
                    </a:cubicBezTo>
                    <a:cubicBezTo>
                      <a:pt x="52" y="3765"/>
                      <a:pt x="73" y="3818"/>
                      <a:pt x="94" y="3859"/>
                    </a:cubicBezTo>
                    <a:cubicBezTo>
                      <a:pt x="135" y="3963"/>
                      <a:pt x="177" y="4046"/>
                      <a:pt x="239" y="4129"/>
                    </a:cubicBezTo>
                    <a:cubicBezTo>
                      <a:pt x="281" y="4180"/>
                      <a:pt x="311" y="4222"/>
                      <a:pt x="343" y="4253"/>
                    </a:cubicBezTo>
                    <a:cubicBezTo>
                      <a:pt x="374" y="4295"/>
                      <a:pt x="415" y="4325"/>
                      <a:pt x="457" y="4357"/>
                    </a:cubicBezTo>
                    <a:cubicBezTo>
                      <a:pt x="498" y="4399"/>
                      <a:pt x="550" y="4429"/>
                      <a:pt x="602" y="4461"/>
                    </a:cubicBezTo>
                    <a:cubicBezTo>
                      <a:pt x="664" y="4502"/>
                      <a:pt x="716" y="4533"/>
                      <a:pt x="779" y="4554"/>
                    </a:cubicBezTo>
                    <a:cubicBezTo>
                      <a:pt x="924" y="4616"/>
                      <a:pt x="1079" y="4657"/>
                      <a:pt x="1245" y="4689"/>
                    </a:cubicBezTo>
                    <a:cubicBezTo>
                      <a:pt x="1276" y="4689"/>
                      <a:pt x="1328" y="4699"/>
                      <a:pt x="1380" y="4699"/>
                    </a:cubicBezTo>
                    <a:lnTo>
                      <a:pt x="1442" y="4699"/>
                    </a:lnTo>
                    <a:cubicBezTo>
                      <a:pt x="1463" y="4703"/>
                      <a:pt x="1483" y="4704"/>
                      <a:pt x="1502" y="4704"/>
                    </a:cubicBezTo>
                    <a:cubicBezTo>
                      <a:pt x="1540" y="4704"/>
                      <a:pt x="1577" y="4699"/>
                      <a:pt x="1618" y="4699"/>
                    </a:cubicBezTo>
                    <a:cubicBezTo>
                      <a:pt x="1691" y="4689"/>
                      <a:pt x="1764" y="4678"/>
                      <a:pt x="1816" y="4657"/>
                    </a:cubicBezTo>
                    <a:cubicBezTo>
                      <a:pt x="1878" y="4647"/>
                      <a:pt x="1940" y="4627"/>
                      <a:pt x="2003" y="4595"/>
                    </a:cubicBezTo>
                    <a:cubicBezTo>
                      <a:pt x="2252" y="4502"/>
                      <a:pt x="2459" y="4367"/>
                      <a:pt x="2666" y="4233"/>
                    </a:cubicBezTo>
                    <a:cubicBezTo>
                      <a:pt x="2729" y="4191"/>
                      <a:pt x="2791" y="4150"/>
                      <a:pt x="2853" y="4118"/>
                    </a:cubicBezTo>
                    <a:cubicBezTo>
                      <a:pt x="2988" y="4035"/>
                      <a:pt x="3144" y="3942"/>
                      <a:pt x="3299" y="3869"/>
                    </a:cubicBezTo>
                    <a:cubicBezTo>
                      <a:pt x="3465" y="3797"/>
                      <a:pt x="3621" y="3755"/>
                      <a:pt x="3776" y="3724"/>
                    </a:cubicBezTo>
                    <a:cubicBezTo>
                      <a:pt x="3893" y="3701"/>
                      <a:pt x="4015" y="3689"/>
                      <a:pt x="4130" y="3689"/>
                    </a:cubicBezTo>
                    <a:cubicBezTo>
                      <a:pt x="4169" y="3689"/>
                      <a:pt x="4206" y="3690"/>
                      <a:pt x="4243" y="3693"/>
                    </a:cubicBezTo>
                    <a:lnTo>
                      <a:pt x="4295" y="3693"/>
                    </a:lnTo>
                    <a:cubicBezTo>
                      <a:pt x="4440" y="3703"/>
                      <a:pt x="4585" y="3724"/>
                      <a:pt x="4710" y="3755"/>
                    </a:cubicBezTo>
                    <a:cubicBezTo>
                      <a:pt x="5031" y="3838"/>
                      <a:pt x="5322" y="3973"/>
                      <a:pt x="5550" y="4170"/>
                    </a:cubicBezTo>
                    <a:cubicBezTo>
                      <a:pt x="5675" y="4274"/>
                      <a:pt x="5778" y="4388"/>
                      <a:pt x="5861" y="4512"/>
                    </a:cubicBezTo>
                    <a:cubicBezTo>
                      <a:pt x="5944" y="4647"/>
                      <a:pt x="6017" y="4793"/>
                      <a:pt x="6090" y="4959"/>
                    </a:cubicBezTo>
                    <a:cubicBezTo>
                      <a:pt x="6152" y="5125"/>
                      <a:pt x="6203" y="5291"/>
                      <a:pt x="6245" y="5446"/>
                    </a:cubicBezTo>
                    <a:cubicBezTo>
                      <a:pt x="6286" y="5591"/>
                      <a:pt x="6339" y="5757"/>
                      <a:pt x="6401" y="5913"/>
                    </a:cubicBezTo>
                    <a:cubicBezTo>
                      <a:pt x="6431" y="6006"/>
                      <a:pt x="6463" y="6079"/>
                      <a:pt x="6494" y="6141"/>
                    </a:cubicBezTo>
                    <a:cubicBezTo>
                      <a:pt x="6535" y="6213"/>
                      <a:pt x="6577" y="6286"/>
                      <a:pt x="6629" y="6349"/>
                    </a:cubicBezTo>
                    <a:cubicBezTo>
                      <a:pt x="6670" y="6411"/>
                      <a:pt x="6712" y="6462"/>
                      <a:pt x="6763" y="6504"/>
                    </a:cubicBezTo>
                    <a:cubicBezTo>
                      <a:pt x="6805" y="6556"/>
                      <a:pt x="6857" y="6598"/>
                      <a:pt x="6909" y="6639"/>
                    </a:cubicBezTo>
                    <a:cubicBezTo>
                      <a:pt x="6992" y="6711"/>
                      <a:pt x="7075" y="6764"/>
                      <a:pt x="7158" y="6815"/>
                    </a:cubicBezTo>
                    <a:cubicBezTo>
                      <a:pt x="7241" y="6867"/>
                      <a:pt x="7324" y="6909"/>
                      <a:pt x="7407" y="6950"/>
                    </a:cubicBezTo>
                    <a:cubicBezTo>
                      <a:pt x="7510" y="6992"/>
                      <a:pt x="7593" y="7033"/>
                      <a:pt x="7687" y="7054"/>
                    </a:cubicBezTo>
                    <a:cubicBezTo>
                      <a:pt x="7770" y="7075"/>
                      <a:pt x="7863" y="7096"/>
                      <a:pt x="7967" y="7116"/>
                    </a:cubicBezTo>
                    <a:cubicBezTo>
                      <a:pt x="8029" y="7126"/>
                      <a:pt x="8102" y="7137"/>
                      <a:pt x="8174" y="7137"/>
                    </a:cubicBezTo>
                    <a:lnTo>
                      <a:pt x="8257" y="7137"/>
                    </a:lnTo>
                    <a:cubicBezTo>
                      <a:pt x="8281" y="7140"/>
                      <a:pt x="8307" y="7141"/>
                      <a:pt x="8334" y="7141"/>
                    </a:cubicBezTo>
                    <a:cubicBezTo>
                      <a:pt x="8400" y="7141"/>
                      <a:pt x="8474" y="7134"/>
                      <a:pt x="8548" y="7126"/>
                    </a:cubicBezTo>
                    <a:cubicBezTo>
                      <a:pt x="8651" y="7116"/>
                      <a:pt x="8755" y="7096"/>
                      <a:pt x="8849" y="7075"/>
                    </a:cubicBezTo>
                    <a:cubicBezTo>
                      <a:pt x="8942" y="7054"/>
                      <a:pt x="9035" y="7022"/>
                      <a:pt x="9128" y="6981"/>
                    </a:cubicBezTo>
                    <a:cubicBezTo>
                      <a:pt x="9222" y="6950"/>
                      <a:pt x="9305" y="6909"/>
                      <a:pt x="9388" y="6867"/>
                    </a:cubicBezTo>
                    <a:cubicBezTo>
                      <a:pt x="9471" y="6815"/>
                      <a:pt x="9554" y="6764"/>
                      <a:pt x="9637" y="6701"/>
                    </a:cubicBezTo>
                    <a:cubicBezTo>
                      <a:pt x="9720" y="6649"/>
                      <a:pt x="9792" y="6587"/>
                      <a:pt x="9865" y="6515"/>
                    </a:cubicBezTo>
                    <a:cubicBezTo>
                      <a:pt x="9938" y="6452"/>
                      <a:pt x="10000" y="6379"/>
                      <a:pt x="10062" y="6307"/>
                    </a:cubicBezTo>
                    <a:cubicBezTo>
                      <a:pt x="10135" y="6224"/>
                      <a:pt x="10186" y="6141"/>
                      <a:pt x="10239" y="6058"/>
                    </a:cubicBezTo>
                    <a:cubicBezTo>
                      <a:pt x="10249" y="6037"/>
                      <a:pt x="10260" y="6027"/>
                      <a:pt x="10269" y="6017"/>
                    </a:cubicBezTo>
                    <a:cubicBezTo>
                      <a:pt x="10239" y="5840"/>
                      <a:pt x="10218" y="5664"/>
                      <a:pt x="10166" y="5436"/>
                    </a:cubicBezTo>
                    <a:cubicBezTo>
                      <a:pt x="10104" y="5104"/>
                      <a:pt x="10031" y="4761"/>
                      <a:pt x="9948" y="4419"/>
                    </a:cubicBezTo>
                    <a:cubicBezTo>
                      <a:pt x="9865" y="4067"/>
                      <a:pt x="9772" y="3755"/>
                      <a:pt x="9668" y="3475"/>
                    </a:cubicBezTo>
                    <a:cubicBezTo>
                      <a:pt x="9440" y="2811"/>
                      <a:pt x="9149" y="2220"/>
                      <a:pt x="8796" y="1722"/>
                    </a:cubicBezTo>
                    <a:cubicBezTo>
                      <a:pt x="8610" y="1463"/>
                      <a:pt x="8402" y="1224"/>
                      <a:pt x="8174" y="1006"/>
                    </a:cubicBezTo>
                    <a:cubicBezTo>
                      <a:pt x="7946" y="789"/>
                      <a:pt x="7697" y="602"/>
                      <a:pt x="7417" y="446"/>
                    </a:cubicBezTo>
                    <a:cubicBezTo>
                      <a:pt x="7158" y="291"/>
                      <a:pt x="6846" y="176"/>
                      <a:pt x="6514" y="93"/>
                    </a:cubicBezTo>
                    <a:cubicBezTo>
                      <a:pt x="6318" y="52"/>
                      <a:pt x="6120" y="21"/>
                      <a:pt x="5903" y="10"/>
                    </a:cubicBezTo>
                    <a:cubicBezTo>
                      <a:pt x="5788" y="0"/>
                      <a:pt x="5643" y="0"/>
                      <a:pt x="546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8"/>
              <p:cNvSpPr/>
              <p:nvPr/>
            </p:nvSpPr>
            <p:spPr>
              <a:xfrm>
                <a:off x="7928351" y="3706135"/>
                <a:ext cx="98202" cy="232368"/>
              </a:xfrm>
              <a:custGeom>
                <a:rect b="b" l="l" r="r" t="t"/>
                <a:pathLst>
                  <a:path extrusionOk="0" h="5156" w="2179">
                    <a:moveTo>
                      <a:pt x="2158" y="0"/>
                    </a:moveTo>
                    <a:cubicBezTo>
                      <a:pt x="2002" y="114"/>
                      <a:pt x="1857" y="238"/>
                      <a:pt x="1723" y="374"/>
                    </a:cubicBezTo>
                    <a:cubicBezTo>
                      <a:pt x="1546" y="529"/>
                      <a:pt x="1380" y="716"/>
                      <a:pt x="1235" y="892"/>
                    </a:cubicBezTo>
                    <a:cubicBezTo>
                      <a:pt x="1069" y="1089"/>
                      <a:pt x="923" y="1297"/>
                      <a:pt x="799" y="1504"/>
                    </a:cubicBezTo>
                    <a:cubicBezTo>
                      <a:pt x="665" y="1722"/>
                      <a:pt x="540" y="1950"/>
                      <a:pt x="446" y="2179"/>
                    </a:cubicBezTo>
                    <a:cubicBezTo>
                      <a:pt x="343" y="2396"/>
                      <a:pt x="260" y="2614"/>
                      <a:pt x="197" y="2822"/>
                    </a:cubicBezTo>
                    <a:cubicBezTo>
                      <a:pt x="135" y="3039"/>
                      <a:pt x="84" y="3257"/>
                      <a:pt x="52" y="3475"/>
                    </a:cubicBezTo>
                    <a:cubicBezTo>
                      <a:pt x="21" y="3672"/>
                      <a:pt x="1" y="3869"/>
                      <a:pt x="1" y="4056"/>
                    </a:cubicBezTo>
                    <a:cubicBezTo>
                      <a:pt x="1" y="4253"/>
                      <a:pt x="1" y="4450"/>
                      <a:pt x="21" y="4637"/>
                    </a:cubicBezTo>
                    <a:cubicBezTo>
                      <a:pt x="42" y="4823"/>
                      <a:pt x="73" y="5000"/>
                      <a:pt x="114" y="5155"/>
                    </a:cubicBezTo>
                    <a:cubicBezTo>
                      <a:pt x="623" y="4823"/>
                      <a:pt x="1059" y="4367"/>
                      <a:pt x="1359" y="3848"/>
                    </a:cubicBezTo>
                    <a:cubicBezTo>
                      <a:pt x="1691" y="3299"/>
                      <a:pt x="1909" y="2645"/>
                      <a:pt x="2044" y="1857"/>
                    </a:cubicBezTo>
                    <a:cubicBezTo>
                      <a:pt x="2137" y="1287"/>
                      <a:pt x="2179" y="685"/>
                      <a:pt x="2168" y="0"/>
                    </a:cubicBezTo>
                    <a:close/>
                  </a:path>
                </a:pathLst>
              </a:custGeom>
              <a:solidFill>
                <a:srgbClr val="DB6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8"/>
              <p:cNvSpPr/>
              <p:nvPr/>
            </p:nvSpPr>
            <p:spPr>
              <a:xfrm>
                <a:off x="7811940" y="3341490"/>
                <a:ext cx="205733" cy="316058"/>
              </a:xfrm>
              <a:custGeom>
                <a:rect b="b" l="l" r="r" t="t"/>
                <a:pathLst>
                  <a:path extrusionOk="0" h="7013" w="4565">
                    <a:moveTo>
                      <a:pt x="0" y="0"/>
                    </a:moveTo>
                    <a:cubicBezTo>
                      <a:pt x="115" y="52"/>
                      <a:pt x="239" y="104"/>
                      <a:pt x="353" y="166"/>
                    </a:cubicBezTo>
                    <a:cubicBezTo>
                      <a:pt x="592" y="301"/>
                      <a:pt x="820" y="478"/>
                      <a:pt x="1028" y="664"/>
                    </a:cubicBezTo>
                    <a:cubicBezTo>
                      <a:pt x="1235" y="851"/>
                      <a:pt x="1432" y="1068"/>
                      <a:pt x="1619" y="1287"/>
                    </a:cubicBezTo>
                    <a:cubicBezTo>
                      <a:pt x="1826" y="1556"/>
                      <a:pt x="2023" y="1847"/>
                      <a:pt x="2199" y="2137"/>
                    </a:cubicBezTo>
                    <a:cubicBezTo>
                      <a:pt x="2365" y="2438"/>
                      <a:pt x="2521" y="2739"/>
                      <a:pt x="2656" y="3060"/>
                    </a:cubicBezTo>
                    <a:cubicBezTo>
                      <a:pt x="2780" y="3340"/>
                      <a:pt x="2895" y="3641"/>
                      <a:pt x="2988" y="3931"/>
                    </a:cubicBezTo>
                    <a:cubicBezTo>
                      <a:pt x="3112" y="4316"/>
                      <a:pt x="3195" y="4710"/>
                      <a:pt x="3257" y="5104"/>
                    </a:cubicBezTo>
                    <a:cubicBezTo>
                      <a:pt x="3351" y="5736"/>
                      <a:pt x="3382" y="6369"/>
                      <a:pt x="3351" y="7013"/>
                    </a:cubicBezTo>
                    <a:cubicBezTo>
                      <a:pt x="3372" y="7002"/>
                      <a:pt x="3403" y="6992"/>
                      <a:pt x="3423" y="6981"/>
                    </a:cubicBezTo>
                    <a:cubicBezTo>
                      <a:pt x="3465" y="6971"/>
                      <a:pt x="3496" y="6950"/>
                      <a:pt x="3538" y="6940"/>
                    </a:cubicBezTo>
                    <a:lnTo>
                      <a:pt x="3600" y="6909"/>
                    </a:lnTo>
                    <a:cubicBezTo>
                      <a:pt x="3631" y="6888"/>
                      <a:pt x="3652" y="6877"/>
                      <a:pt x="3683" y="6867"/>
                    </a:cubicBezTo>
                    <a:cubicBezTo>
                      <a:pt x="3745" y="6826"/>
                      <a:pt x="3818" y="6784"/>
                      <a:pt x="3880" y="6743"/>
                    </a:cubicBezTo>
                    <a:cubicBezTo>
                      <a:pt x="3901" y="6732"/>
                      <a:pt x="3921" y="6722"/>
                      <a:pt x="3932" y="6701"/>
                    </a:cubicBezTo>
                    <a:cubicBezTo>
                      <a:pt x="4015" y="6649"/>
                      <a:pt x="4087" y="6587"/>
                      <a:pt x="4160" y="6525"/>
                    </a:cubicBezTo>
                    <a:cubicBezTo>
                      <a:pt x="4181" y="6494"/>
                      <a:pt x="4202" y="6473"/>
                      <a:pt x="4233" y="6452"/>
                    </a:cubicBezTo>
                    <a:cubicBezTo>
                      <a:pt x="4274" y="6400"/>
                      <a:pt x="4316" y="6359"/>
                      <a:pt x="4357" y="6307"/>
                    </a:cubicBezTo>
                    <a:cubicBezTo>
                      <a:pt x="4430" y="6213"/>
                      <a:pt x="4492" y="6130"/>
                      <a:pt x="4544" y="6047"/>
                    </a:cubicBezTo>
                    <a:cubicBezTo>
                      <a:pt x="4544" y="6047"/>
                      <a:pt x="4555" y="6037"/>
                      <a:pt x="4555" y="6027"/>
                    </a:cubicBezTo>
                    <a:lnTo>
                      <a:pt x="4564" y="6017"/>
                    </a:lnTo>
                    <a:cubicBezTo>
                      <a:pt x="4544" y="5851"/>
                      <a:pt x="4513" y="5674"/>
                      <a:pt x="4472" y="5436"/>
                    </a:cubicBezTo>
                    <a:cubicBezTo>
                      <a:pt x="4409" y="5114"/>
                      <a:pt x="4336" y="4772"/>
                      <a:pt x="4243" y="4419"/>
                    </a:cubicBezTo>
                    <a:cubicBezTo>
                      <a:pt x="4160" y="4067"/>
                      <a:pt x="4067" y="3755"/>
                      <a:pt x="3974" y="3475"/>
                    </a:cubicBezTo>
                    <a:cubicBezTo>
                      <a:pt x="3745" y="2811"/>
                      <a:pt x="3444" y="2220"/>
                      <a:pt x="3091" y="1722"/>
                    </a:cubicBezTo>
                    <a:cubicBezTo>
                      <a:pt x="2916" y="1463"/>
                      <a:pt x="2697" y="1214"/>
                      <a:pt x="2469" y="996"/>
                    </a:cubicBezTo>
                    <a:cubicBezTo>
                      <a:pt x="2241" y="789"/>
                      <a:pt x="1992" y="602"/>
                      <a:pt x="1712" y="446"/>
                    </a:cubicBezTo>
                    <a:cubicBezTo>
                      <a:pt x="1453" y="291"/>
                      <a:pt x="1141" y="176"/>
                      <a:pt x="809" y="93"/>
                    </a:cubicBezTo>
                    <a:cubicBezTo>
                      <a:pt x="613" y="42"/>
                      <a:pt x="415" y="21"/>
                      <a:pt x="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18"/>
              <p:cNvSpPr/>
              <p:nvPr/>
            </p:nvSpPr>
            <p:spPr>
              <a:xfrm>
                <a:off x="7928351" y="3706135"/>
                <a:ext cx="98202" cy="232368"/>
              </a:xfrm>
              <a:custGeom>
                <a:rect b="b" l="l" r="r" t="t"/>
                <a:pathLst>
                  <a:path extrusionOk="0" h="5156" w="2179">
                    <a:moveTo>
                      <a:pt x="2158" y="0"/>
                    </a:moveTo>
                    <a:cubicBezTo>
                      <a:pt x="2127" y="31"/>
                      <a:pt x="2085" y="52"/>
                      <a:pt x="2044" y="83"/>
                    </a:cubicBezTo>
                    <a:cubicBezTo>
                      <a:pt x="1940" y="176"/>
                      <a:pt x="1826" y="270"/>
                      <a:pt x="1723" y="374"/>
                    </a:cubicBezTo>
                    <a:cubicBezTo>
                      <a:pt x="1546" y="529"/>
                      <a:pt x="1391" y="706"/>
                      <a:pt x="1235" y="892"/>
                    </a:cubicBezTo>
                    <a:cubicBezTo>
                      <a:pt x="1069" y="1100"/>
                      <a:pt x="923" y="1307"/>
                      <a:pt x="799" y="1504"/>
                    </a:cubicBezTo>
                    <a:cubicBezTo>
                      <a:pt x="665" y="1732"/>
                      <a:pt x="540" y="1950"/>
                      <a:pt x="446" y="2179"/>
                    </a:cubicBezTo>
                    <a:cubicBezTo>
                      <a:pt x="343" y="2396"/>
                      <a:pt x="260" y="2614"/>
                      <a:pt x="197" y="2822"/>
                    </a:cubicBezTo>
                    <a:cubicBezTo>
                      <a:pt x="177" y="2905"/>
                      <a:pt x="156" y="2977"/>
                      <a:pt x="135" y="3060"/>
                    </a:cubicBezTo>
                    <a:cubicBezTo>
                      <a:pt x="104" y="3195"/>
                      <a:pt x="73" y="3340"/>
                      <a:pt x="52" y="3475"/>
                    </a:cubicBezTo>
                    <a:cubicBezTo>
                      <a:pt x="21" y="3672"/>
                      <a:pt x="1" y="3869"/>
                      <a:pt x="1" y="4056"/>
                    </a:cubicBezTo>
                    <a:cubicBezTo>
                      <a:pt x="1" y="4253"/>
                      <a:pt x="1" y="4450"/>
                      <a:pt x="21" y="4637"/>
                    </a:cubicBezTo>
                    <a:cubicBezTo>
                      <a:pt x="42" y="4793"/>
                      <a:pt x="63" y="4948"/>
                      <a:pt x="94" y="5083"/>
                    </a:cubicBezTo>
                    <a:cubicBezTo>
                      <a:pt x="104" y="5104"/>
                      <a:pt x="104" y="5135"/>
                      <a:pt x="114" y="5155"/>
                    </a:cubicBezTo>
                    <a:cubicBezTo>
                      <a:pt x="197" y="5093"/>
                      <a:pt x="291" y="5031"/>
                      <a:pt x="374" y="4969"/>
                    </a:cubicBezTo>
                    <a:cubicBezTo>
                      <a:pt x="778" y="4657"/>
                      <a:pt x="1110" y="4274"/>
                      <a:pt x="1370" y="3848"/>
                    </a:cubicBezTo>
                    <a:cubicBezTo>
                      <a:pt x="1691" y="3299"/>
                      <a:pt x="1909" y="2645"/>
                      <a:pt x="2044" y="1857"/>
                    </a:cubicBezTo>
                    <a:cubicBezTo>
                      <a:pt x="2137" y="1287"/>
                      <a:pt x="2179" y="685"/>
                      <a:pt x="216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18"/>
              <p:cNvSpPr/>
              <p:nvPr/>
            </p:nvSpPr>
            <p:spPr>
              <a:xfrm>
                <a:off x="7467846" y="3612619"/>
                <a:ext cx="558251" cy="367661"/>
              </a:xfrm>
              <a:custGeom>
                <a:rect b="b" l="l" r="r" t="t"/>
                <a:pathLst>
                  <a:path extrusionOk="0" h="8158" w="12387">
                    <a:moveTo>
                      <a:pt x="12199" y="1"/>
                    </a:moveTo>
                    <a:cubicBezTo>
                      <a:pt x="12190" y="11"/>
                      <a:pt x="12179" y="21"/>
                      <a:pt x="12179" y="31"/>
                    </a:cubicBezTo>
                    <a:cubicBezTo>
                      <a:pt x="12127" y="114"/>
                      <a:pt x="12065" y="197"/>
                      <a:pt x="11992" y="291"/>
                    </a:cubicBezTo>
                    <a:cubicBezTo>
                      <a:pt x="11951" y="343"/>
                      <a:pt x="11909" y="384"/>
                      <a:pt x="11868" y="436"/>
                    </a:cubicBezTo>
                    <a:cubicBezTo>
                      <a:pt x="11837" y="457"/>
                      <a:pt x="11816" y="478"/>
                      <a:pt x="11795" y="509"/>
                    </a:cubicBezTo>
                    <a:cubicBezTo>
                      <a:pt x="11722" y="571"/>
                      <a:pt x="11650" y="633"/>
                      <a:pt x="11567" y="685"/>
                    </a:cubicBezTo>
                    <a:cubicBezTo>
                      <a:pt x="11556" y="706"/>
                      <a:pt x="11536" y="716"/>
                      <a:pt x="11515" y="727"/>
                    </a:cubicBezTo>
                    <a:cubicBezTo>
                      <a:pt x="11453" y="768"/>
                      <a:pt x="11380" y="810"/>
                      <a:pt x="11318" y="851"/>
                    </a:cubicBezTo>
                    <a:cubicBezTo>
                      <a:pt x="11287" y="861"/>
                      <a:pt x="11266" y="872"/>
                      <a:pt x="11235" y="893"/>
                    </a:cubicBezTo>
                    <a:lnTo>
                      <a:pt x="11173" y="924"/>
                    </a:lnTo>
                    <a:cubicBezTo>
                      <a:pt x="11131" y="934"/>
                      <a:pt x="11100" y="955"/>
                      <a:pt x="11058" y="965"/>
                    </a:cubicBezTo>
                    <a:cubicBezTo>
                      <a:pt x="11038" y="976"/>
                      <a:pt x="11017" y="986"/>
                      <a:pt x="10986" y="997"/>
                    </a:cubicBezTo>
                    <a:cubicBezTo>
                      <a:pt x="10975" y="1204"/>
                      <a:pt x="10955" y="1421"/>
                      <a:pt x="10934" y="1640"/>
                    </a:cubicBezTo>
                    <a:cubicBezTo>
                      <a:pt x="10883" y="2055"/>
                      <a:pt x="10809" y="2479"/>
                      <a:pt x="10706" y="2894"/>
                    </a:cubicBezTo>
                    <a:cubicBezTo>
                      <a:pt x="10602" y="3299"/>
                      <a:pt x="10468" y="3703"/>
                      <a:pt x="10312" y="4098"/>
                    </a:cubicBezTo>
                    <a:cubicBezTo>
                      <a:pt x="10229" y="4284"/>
                      <a:pt x="10146" y="4471"/>
                      <a:pt x="10053" y="4648"/>
                    </a:cubicBezTo>
                    <a:cubicBezTo>
                      <a:pt x="9970" y="4814"/>
                      <a:pt x="9887" y="4969"/>
                      <a:pt x="9793" y="5125"/>
                    </a:cubicBezTo>
                    <a:cubicBezTo>
                      <a:pt x="9638" y="5384"/>
                      <a:pt x="9461" y="5623"/>
                      <a:pt x="9254" y="5840"/>
                    </a:cubicBezTo>
                    <a:cubicBezTo>
                      <a:pt x="9067" y="6048"/>
                      <a:pt x="8859" y="6245"/>
                      <a:pt x="8631" y="6411"/>
                    </a:cubicBezTo>
                    <a:cubicBezTo>
                      <a:pt x="8414" y="6577"/>
                      <a:pt x="8175" y="6722"/>
                      <a:pt x="7937" y="6847"/>
                    </a:cubicBezTo>
                    <a:cubicBezTo>
                      <a:pt x="7439" y="7096"/>
                      <a:pt x="6899" y="7251"/>
                      <a:pt x="6349" y="7345"/>
                    </a:cubicBezTo>
                    <a:cubicBezTo>
                      <a:pt x="5969" y="7400"/>
                      <a:pt x="5584" y="7428"/>
                      <a:pt x="5201" y="7428"/>
                    </a:cubicBezTo>
                    <a:cubicBezTo>
                      <a:pt x="5009" y="7428"/>
                      <a:pt x="4817" y="7421"/>
                      <a:pt x="4627" y="7407"/>
                    </a:cubicBezTo>
                    <a:cubicBezTo>
                      <a:pt x="4026" y="7355"/>
                      <a:pt x="3435" y="7251"/>
                      <a:pt x="2854" y="7106"/>
                    </a:cubicBezTo>
                    <a:cubicBezTo>
                      <a:pt x="2262" y="6961"/>
                      <a:pt x="1681" y="6764"/>
                      <a:pt x="1121" y="6525"/>
                    </a:cubicBezTo>
                    <a:cubicBezTo>
                      <a:pt x="748" y="6370"/>
                      <a:pt x="374" y="6193"/>
                      <a:pt x="12" y="5996"/>
                    </a:cubicBezTo>
                    <a:lnTo>
                      <a:pt x="12" y="5996"/>
                    </a:lnTo>
                    <a:lnTo>
                      <a:pt x="22" y="6027"/>
                    </a:lnTo>
                    <a:cubicBezTo>
                      <a:pt x="1" y="6079"/>
                      <a:pt x="22" y="6131"/>
                      <a:pt x="63" y="6162"/>
                    </a:cubicBezTo>
                    <a:cubicBezTo>
                      <a:pt x="1215" y="6961"/>
                      <a:pt x="2667" y="7521"/>
                      <a:pt x="4627" y="7905"/>
                    </a:cubicBezTo>
                    <a:cubicBezTo>
                      <a:pt x="4991" y="7967"/>
                      <a:pt x="5343" y="8039"/>
                      <a:pt x="5727" y="8081"/>
                    </a:cubicBezTo>
                    <a:cubicBezTo>
                      <a:pt x="5966" y="8112"/>
                      <a:pt x="6183" y="8133"/>
                      <a:pt x="6349" y="8143"/>
                    </a:cubicBezTo>
                    <a:cubicBezTo>
                      <a:pt x="6453" y="8154"/>
                      <a:pt x="6557" y="8154"/>
                      <a:pt x="6660" y="8154"/>
                    </a:cubicBezTo>
                    <a:cubicBezTo>
                      <a:pt x="6745" y="8157"/>
                      <a:pt x="6830" y="8158"/>
                      <a:pt x="6913" y="8158"/>
                    </a:cubicBezTo>
                    <a:cubicBezTo>
                      <a:pt x="7494" y="8158"/>
                      <a:pt x="8042" y="8095"/>
                      <a:pt x="8559" y="7977"/>
                    </a:cubicBezTo>
                    <a:cubicBezTo>
                      <a:pt x="9202" y="7832"/>
                      <a:pt x="9783" y="7594"/>
                      <a:pt x="10281" y="7272"/>
                    </a:cubicBezTo>
                    <a:cubicBezTo>
                      <a:pt x="10426" y="7189"/>
                      <a:pt x="10551" y="7085"/>
                      <a:pt x="10675" y="6981"/>
                    </a:cubicBezTo>
                    <a:lnTo>
                      <a:pt x="10675" y="6981"/>
                    </a:lnTo>
                    <a:cubicBezTo>
                      <a:pt x="10561" y="7075"/>
                      <a:pt x="10447" y="7158"/>
                      <a:pt x="10332" y="7230"/>
                    </a:cubicBezTo>
                    <a:cubicBezTo>
                      <a:pt x="10291" y="7064"/>
                      <a:pt x="10260" y="6898"/>
                      <a:pt x="10239" y="6712"/>
                    </a:cubicBezTo>
                    <a:cubicBezTo>
                      <a:pt x="10219" y="6525"/>
                      <a:pt x="10208" y="6328"/>
                      <a:pt x="10219" y="6131"/>
                    </a:cubicBezTo>
                    <a:cubicBezTo>
                      <a:pt x="10219" y="5944"/>
                      <a:pt x="10239" y="5747"/>
                      <a:pt x="10270" y="5550"/>
                    </a:cubicBezTo>
                    <a:cubicBezTo>
                      <a:pt x="10291" y="5415"/>
                      <a:pt x="10322" y="5270"/>
                      <a:pt x="10353" y="5135"/>
                    </a:cubicBezTo>
                    <a:cubicBezTo>
                      <a:pt x="10374" y="5052"/>
                      <a:pt x="10395" y="4980"/>
                      <a:pt x="10415" y="4897"/>
                    </a:cubicBezTo>
                    <a:cubicBezTo>
                      <a:pt x="10478" y="4689"/>
                      <a:pt x="10561" y="4471"/>
                      <a:pt x="10664" y="4254"/>
                    </a:cubicBezTo>
                    <a:cubicBezTo>
                      <a:pt x="10758" y="4025"/>
                      <a:pt x="10883" y="3797"/>
                      <a:pt x="11017" y="3579"/>
                    </a:cubicBezTo>
                    <a:cubicBezTo>
                      <a:pt x="11141" y="3382"/>
                      <a:pt x="11287" y="3175"/>
                      <a:pt x="11453" y="2967"/>
                    </a:cubicBezTo>
                    <a:cubicBezTo>
                      <a:pt x="11598" y="2781"/>
                      <a:pt x="11764" y="2604"/>
                      <a:pt x="11941" y="2449"/>
                    </a:cubicBezTo>
                    <a:cubicBezTo>
                      <a:pt x="12044" y="2345"/>
                      <a:pt x="12158" y="2251"/>
                      <a:pt x="12262" y="2158"/>
                    </a:cubicBezTo>
                    <a:cubicBezTo>
                      <a:pt x="12303" y="2127"/>
                      <a:pt x="12345" y="2106"/>
                      <a:pt x="12376" y="2075"/>
                    </a:cubicBezTo>
                    <a:cubicBezTo>
                      <a:pt x="12386" y="1930"/>
                      <a:pt x="12376" y="1785"/>
                      <a:pt x="12376" y="1660"/>
                    </a:cubicBezTo>
                    <a:cubicBezTo>
                      <a:pt x="12345" y="1121"/>
                      <a:pt x="12293" y="571"/>
                      <a:pt x="12199"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18"/>
              <p:cNvSpPr/>
              <p:nvPr/>
            </p:nvSpPr>
            <p:spPr>
              <a:xfrm>
                <a:off x="7735279" y="3492468"/>
                <a:ext cx="70170" cy="25012"/>
              </a:xfrm>
              <a:custGeom>
                <a:rect b="b" l="l" r="r" t="t"/>
                <a:pathLst>
                  <a:path extrusionOk="0" h="555" w="1557">
                    <a:moveTo>
                      <a:pt x="426" y="0"/>
                    </a:moveTo>
                    <a:cubicBezTo>
                      <a:pt x="301" y="0"/>
                      <a:pt x="166" y="11"/>
                      <a:pt x="52" y="63"/>
                    </a:cubicBezTo>
                    <a:cubicBezTo>
                      <a:pt x="32" y="73"/>
                      <a:pt x="21" y="73"/>
                      <a:pt x="11" y="94"/>
                    </a:cubicBezTo>
                    <a:cubicBezTo>
                      <a:pt x="0" y="104"/>
                      <a:pt x="0" y="125"/>
                      <a:pt x="11" y="136"/>
                    </a:cubicBezTo>
                    <a:cubicBezTo>
                      <a:pt x="19" y="161"/>
                      <a:pt x="42" y="180"/>
                      <a:pt x="67" y="180"/>
                    </a:cubicBezTo>
                    <a:cubicBezTo>
                      <a:pt x="73" y="180"/>
                      <a:pt x="78" y="179"/>
                      <a:pt x="83" y="177"/>
                    </a:cubicBezTo>
                    <a:cubicBezTo>
                      <a:pt x="125" y="156"/>
                      <a:pt x="177" y="146"/>
                      <a:pt x="218" y="136"/>
                    </a:cubicBezTo>
                    <a:cubicBezTo>
                      <a:pt x="265" y="130"/>
                      <a:pt x="312" y="128"/>
                      <a:pt x="358" y="128"/>
                    </a:cubicBezTo>
                    <a:cubicBezTo>
                      <a:pt x="405" y="128"/>
                      <a:pt x="452" y="130"/>
                      <a:pt x="498" y="136"/>
                    </a:cubicBezTo>
                    <a:cubicBezTo>
                      <a:pt x="643" y="156"/>
                      <a:pt x="789" y="187"/>
                      <a:pt x="924" y="239"/>
                    </a:cubicBezTo>
                    <a:cubicBezTo>
                      <a:pt x="945" y="249"/>
                      <a:pt x="975" y="260"/>
                      <a:pt x="996" y="270"/>
                    </a:cubicBezTo>
                    <a:cubicBezTo>
                      <a:pt x="1007" y="281"/>
                      <a:pt x="1017" y="281"/>
                      <a:pt x="1037" y="291"/>
                    </a:cubicBezTo>
                    <a:cubicBezTo>
                      <a:pt x="1048" y="291"/>
                      <a:pt x="1058" y="302"/>
                      <a:pt x="1069" y="302"/>
                    </a:cubicBezTo>
                    <a:cubicBezTo>
                      <a:pt x="1079" y="312"/>
                      <a:pt x="1090" y="312"/>
                      <a:pt x="1100" y="322"/>
                    </a:cubicBezTo>
                    <a:cubicBezTo>
                      <a:pt x="1110" y="332"/>
                      <a:pt x="1131" y="332"/>
                      <a:pt x="1141" y="343"/>
                    </a:cubicBezTo>
                    <a:cubicBezTo>
                      <a:pt x="1162" y="353"/>
                      <a:pt x="1183" y="364"/>
                      <a:pt x="1193" y="374"/>
                    </a:cubicBezTo>
                    <a:cubicBezTo>
                      <a:pt x="1224" y="395"/>
                      <a:pt x="1245" y="405"/>
                      <a:pt x="1266" y="426"/>
                    </a:cubicBezTo>
                    <a:cubicBezTo>
                      <a:pt x="1276" y="436"/>
                      <a:pt x="1286" y="436"/>
                      <a:pt x="1297" y="447"/>
                    </a:cubicBezTo>
                    <a:lnTo>
                      <a:pt x="1297" y="447"/>
                    </a:lnTo>
                    <a:cubicBezTo>
                      <a:pt x="1297" y="447"/>
                      <a:pt x="1286" y="436"/>
                      <a:pt x="1276" y="436"/>
                    </a:cubicBezTo>
                    <a:lnTo>
                      <a:pt x="1276" y="436"/>
                    </a:lnTo>
                    <a:cubicBezTo>
                      <a:pt x="1286" y="436"/>
                      <a:pt x="1286" y="447"/>
                      <a:pt x="1297" y="447"/>
                    </a:cubicBezTo>
                    <a:cubicBezTo>
                      <a:pt x="1304" y="453"/>
                      <a:pt x="1311" y="456"/>
                      <a:pt x="1315" y="460"/>
                    </a:cubicBezTo>
                    <a:lnTo>
                      <a:pt x="1315" y="460"/>
                    </a:lnTo>
                    <a:cubicBezTo>
                      <a:pt x="1313" y="458"/>
                      <a:pt x="1311" y="457"/>
                      <a:pt x="1307" y="457"/>
                    </a:cubicBezTo>
                    <a:cubicBezTo>
                      <a:pt x="1311" y="459"/>
                      <a:pt x="1314" y="461"/>
                      <a:pt x="1317" y="463"/>
                    </a:cubicBezTo>
                    <a:lnTo>
                      <a:pt x="1317" y="463"/>
                    </a:lnTo>
                    <a:cubicBezTo>
                      <a:pt x="1317" y="462"/>
                      <a:pt x="1316" y="461"/>
                      <a:pt x="1315" y="460"/>
                    </a:cubicBezTo>
                    <a:lnTo>
                      <a:pt x="1315" y="460"/>
                    </a:lnTo>
                    <a:cubicBezTo>
                      <a:pt x="1316" y="461"/>
                      <a:pt x="1317" y="462"/>
                      <a:pt x="1317" y="463"/>
                    </a:cubicBezTo>
                    <a:lnTo>
                      <a:pt x="1317" y="463"/>
                    </a:lnTo>
                    <a:cubicBezTo>
                      <a:pt x="1317" y="463"/>
                      <a:pt x="1317" y="463"/>
                      <a:pt x="1317" y="463"/>
                    </a:cubicBezTo>
                    <a:lnTo>
                      <a:pt x="1317" y="463"/>
                    </a:lnTo>
                    <a:cubicBezTo>
                      <a:pt x="1318" y="466"/>
                      <a:pt x="1318" y="468"/>
                      <a:pt x="1318" y="468"/>
                    </a:cubicBezTo>
                    <a:lnTo>
                      <a:pt x="1318" y="468"/>
                    </a:lnTo>
                    <a:cubicBezTo>
                      <a:pt x="1318" y="466"/>
                      <a:pt x="1318" y="465"/>
                      <a:pt x="1317" y="463"/>
                    </a:cubicBezTo>
                    <a:lnTo>
                      <a:pt x="1317" y="463"/>
                    </a:lnTo>
                    <a:cubicBezTo>
                      <a:pt x="1343" y="480"/>
                      <a:pt x="1362" y="491"/>
                      <a:pt x="1380" y="509"/>
                    </a:cubicBezTo>
                    <a:cubicBezTo>
                      <a:pt x="1380" y="509"/>
                      <a:pt x="1380" y="519"/>
                      <a:pt x="1390" y="519"/>
                    </a:cubicBezTo>
                    <a:lnTo>
                      <a:pt x="1390" y="530"/>
                    </a:lnTo>
                    <a:cubicBezTo>
                      <a:pt x="1413" y="547"/>
                      <a:pt x="1436" y="554"/>
                      <a:pt x="1458" y="554"/>
                    </a:cubicBezTo>
                    <a:cubicBezTo>
                      <a:pt x="1477" y="554"/>
                      <a:pt x="1496" y="549"/>
                      <a:pt x="1515" y="540"/>
                    </a:cubicBezTo>
                    <a:cubicBezTo>
                      <a:pt x="1535" y="519"/>
                      <a:pt x="1556" y="488"/>
                      <a:pt x="1556" y="457"/>
                    </a:cubicBezTo>
                    <a:lnTo>
                      <a:pt x="1556" y="447"/>
                    </a:lnTo>
                    <a:cubicBezTo>
                      <a:pt x="1556" y="426"/>
                      <a:pt x="1546" y="405"/>
                      <a:pt x="1525" y="385"/>
                    </a:cubicBezTo>
                    <a:lnTo>
                      <a:pt x="1525" y="374"/>
                    </a:lnTo>
                    <a:cubicBezTo>
                      <a:pt x="1515" y="374"/>
                      <a:pt x="1505" y="364"/>
                      <a:pt x="1505" y="364"/>
                    </a:cubicBezTo>
                    <a:cubicBezTo>
                      <a:pt x="1505" y="364"/>
                      <a:pt x="1494" y="364"/>
                      <a:pt x="1494" y="353"/>
                    </a:cubicBezTo>
                    <a:cubicBezTo>
                      <a:pt x="1452" y="322"/>
                      <a:pt x="1411" y="291"/>
                      <a:pt x="1369" y="270"/>
                    </a:cubicBezTo>
                    <a:cubicBezTo>
                      <a:pt x="1328" y="239"/>
                      <a:pt x="1297" y="219"/>
                      <a:pt x="1256" y="208"/>
                    </a:cubicBezTo>
                    <a:cubicBezTo>
                      <a:pt x="1214" y="187"/>
                      <a:pt x="1183" y="166"/>
                      <a:pt x="1141" y="146"/>
                    </a:cubicBezTo>
                    <a:cubicBezTo>
                      <a:pt x="1131" y="146"/>
                      <a:pt x="1110" y="136"/>
                      <a:pt x="1100" y="136"/>
                    </a:cubicBezTo>
                    <a:cubicBezTo>
                      <a:pt x="934" y="63"/>
                      <a:pt x="758" y="21"/>
                      <a:pt x="57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18"/>
              <p:cNvSpPr/>
              <p:nvPr/>
            </p:nvSpPr>
            <p:spPr>
              <a:xfrm>
                <a:off x="7654427" y="3467455"/>
                <a:ext cx="39750" cy="50385"/>
              </a:xfrm>
              <a:custGeom>
                <a:rect b="b" l="l" r="r" t="t"/>
                <a:pathLst>
                  <a:path extrusionOk="0" h="1118" w="882">
                    <a:moveTo>
                      <a:pt x="563" y="1"/>
                    </a:moveTo>
                    <a:cubicBezTo>
                      <a:pt x="400" y="1"/>
                      <a:pt x="212" y="174"/>
                      <a:pt x="114" y="431"/>
                    </a:cubicBezTo>
                    <a:cubicBezTo>
                      <a:pt x="0" y="732"/>
                      <a:pt x="51" y="1033"/>
                      <a:pt x="228" y="1106"/>
                    </a:cubicBezTo>
                    <a:cubicBezTo>
                      <a:pt x="252" y="1114"/>
                      <a:pt x="277" y="1118"/>
                      <a:pt x="303" y="1118"/>
                    </a:cubicBezTo>
                    <a:cubicBezTo>
                      <a:pt x="475" y="1118"/>
                      <a:pt x="668" y="942"/>
                      <a:pt x="768" y="680"/>
                    </a:cubicBezTo>
                    <a:cubicBezTo>
                      <a:pt x="881" y="380"/>
                      <a:pt x="830" y="78"/>
                      <a:pt x="643" y="16"/>
                    </a:cubicBezTo>
                    <a:cubicBezTo>
                      <a:pt x="617" y="6"/>
                      <a:pt x="590" y="1"/>
                      <a:pt x="5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18"/>
              <p:cNvSpPr/>
              <p:nvPr/>
            </p:nvSpPr>
            <p:spPr>
              <a:xfrm>
                <a:off x="7867599" y="3533254"/>
                <a:ext cx="38352" cy="51242"/>
              </a:xfrm>
              <a:custGeom>
                <a:rect b="b" l="l" r="r" t="t"/>
                <a:pathLst>
                  <a:path extrusionOk="0" h="1137" w="851">
                    <a:moveTo>
                      <a:pt x="543" y="0"/>
                    </a:moveTo>
                    <a:cubicBezTo>
                      <a:pt x="371" y="0"/>
                      <a:pt x="186" y="195"/>
                      <a:pt x="93" y="465"/>
                    </a:cubicBezTo>
                    <a:cubicBezTo>
                      <a:pt x="0" y="776"/>
                      <a:pt x="72" y="1077"/>
                      <a:pt x="259" y="1129"/>
                    </a:cubicBezTo>
                    <a:cubicBezTo>
                      <a:pt x="278" y="1134"/>
                      <a:pt x="298" y="1137"/>
                      <a:pt x="318" y="1137"/>
                    </a:cubicBezTo>
                    <a:cubicBezTo>
                      <a:pt x="483" y="1137"/>
                      <a:pt x="674" y="950"/>
                      <a:pt x="757" y="672"/>
                    </a:cubicBezTo>
                    <a:cubicBezTo>
                      <a:pt x="851" y="361"/>
                      <a:pt x="788" y="70"/>
                      <a:pt x="602" y="8"/>
                    </a:cubicBezTo>
                    <a:cubicBezTo>
                      <a:pt x="583" y="3"/>
                      <a:pt x="563" y="0"/>
                      <a:pt x="54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18"/>
              <p:cNvSpPr/>
              <p:nvPr/>
            </p:nvSpPr>
            <p:spPr>
              <a:xfrm>
                <a:off x="7663756" y="3398501"/>
                <a:ext cx="58002" cy="29023"/>
              </a:xfrm>
              <a:custGeom>
                <a:rect b="b" l="l" r="r" t="t"/>
                <a:pathLst>
                  <a:path extrusionOk="0" h="644" w="1287">
                    <a:moveTo>
                      <a:pt x="612" y="1"/>
                    </a:moveTo>
                    <a:cubicBezTo>
                      <a:pt x="270" y="1"/>
                      <a:pt x="0" y="135"/>
                      <a:pt x="0" y="312"/>
                    </a:cubicBezTo>
                    <a:cubicBezTo>
                      <a:pt x="0" y="395"/>
                      <a:pt x="63" y="478"/>
                      <a:pt x="187" y="540"/>
                    </a:cubicBezTo>
                    <a:cubicBezTo>
                      <a:pt x="301" y="602"/>
                      <a:pt x="467" y="644"/>
                      <a:pt x="633" y="644"/>
                    </a:cubicBezTo>
                    <a:lnTo>
                      <a:pt x="664" y="644"/>
                    </a:lnTo>
                    <a:cubicBezTo>
                      <a:pt x="1006" y="644"/>
                      <a:pt x="1276" y="509"/>
                      <a:pt x="1287" y="343"/>
                    </a:cubicBezTo>
                    <a:cubicBezTo>
                      <a:pt x="1287" y="260"/>
                      <a:pt x="1225" y="177"/>
                      <a:pt x="1100" y="115"/>
                    </a:cubicBezTo>
                    <a:cubicBezTo>
                      <a:pt x="986" y="42"/>
                      <a:pt x="820" y="11"/>
                      <a:pt x="65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18"/>
              <p:cNvSpPr/>
              <p:nvPr/>
            </p:nvSpPr>
            <p:spPr>
              <a:xfrm>
                <a:off x="7893288" y="3464435"/>
                <a:ext cx="56109" cy="41147"/>
              </a:xfrm>
              <a:custGeom>
                <a:rect b="b" l="l" r="r" t="t"/>
                <a:pathLst>
                  <a:path extrusionOk="0" h="913" w="1245">
                    <a:moveTo>
                      <a:pt x="301" y="0"/>
                    </a:moveTo>
                    <a:cubicBezTo>
                      <a:pt x="208" y="0"/>
                      <a:pt x="145" y="21"/>
                      <a:pt x="104" y="73"/>
                    </a:cubicBezTo>
                    <a:cubicBezTo>
                      <a:pt x="0" y="218"/>
                      <a:pt x="145" y="509"/>
                      <a:pt x="436" y="716"/>
                    </a:cubicBezTo>
                    <a:cubicBezTo>
                      <a:pt x="602" y="841"/>
                      <a:pt x="799" y="913"/>
                      <a:pt x="945" y="913"/>
                    </a:cubicBezTo>
                    <a:cubicBezTo>
                      <a:pt x="1038" y="913"/>
                      <a:pt x="1100" y="892"/>
                      <a:pt x="1141" y="841"/>
                    </a:cubicBezTo>
                    <a:cubicBezTo>
                      <a:pt x="1245" y="695"/>
                      <a:pt x="1100" y="415"/>
                      <a:pt x="809" y="198"/>
                    </a:cubicBezTo>
                    <a:cubicBezTo>
                      <a:pt x="643" y="73"/>
                      <a:pt x="447" y="0"/>
                      <a:pt x="30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8"/>
              <p:cNvSpPr/>
              <p:nvPr/>
            </p:nvSpPr>
            <p:spPr>
              <a:xfrm>
                <a:off x="7714683" y="3553219"/>
                <a:ext cx="70170" cy="39344"/>
              </a:xfrm>
              <a:custGeom>
                <a:rect b="b" l="l" r="r" t="t"/>
                <a:pathLst>
                  <a:path extrusionOk="0" h="873" w="1557">
                    <a:moveTo>
                      <a:pt x="84" y="1"/>
                    </a:moveTo>
                    <a:cubicBezTo>
                      <a:pt x="63" y="1"/>
                      <a:pt x="53" y="22"/>
                      <a:pt x="42" y="32"/>
                    </a:cubicBezTo>
                    <a:cubicBezTo>
                      <a:pt x="1" y="178"/>
                      <a:pt x="12" y="323"/>
                      <a:pt x="53" y="447"/>
                    </a:cubicBezTo>
                    <a:cubicBezTo>
                      <a:pt x="84" y="499"/>
                      <a:pt x="115" y="551"/>
                      <a:pt x="167" y="593"/>
                    </a:cubicBezTo>
                    <a:cubicBezTo>
                      <a:pt x="198" y="613"/>
                      <a:pt x="229" y="623"/>
                      <a:pt x="260" y="634"/>
                    </a:cubicBezTo>
                    <a:cubicBezTo>
                      <a:pt x="270" y="644"/>
                      <a:pt x="291" y="644"/>
                      <a:pt x="302" y="644"/>
                    </a:cubicBezTo>
                    <a:cubicBezTo>
                      <a:pt x="333" y="655"/>
                      <a:pt x="353" y="655"/>
                      <a:pt x="374" y="655"/>
                    </a:cubicBezTo>
                    <a:cubicBezTo>
                      <a:pt x="416" y="655"/>
                      <a:pt x="436" y="655"/>
                      <a:pt x="468" y="644"/>
                    </a:cubicBezTo>
                    <a:cubicBezTo>
                      <a:pt x="499" y="634"/>
                      <a:pt x="530" y="623"/>
                      <a:pt x="561" y="603"/>
                    </a:cubicBezTo>
                    <a:cubicBezTo>
                      <a:pt x="592" y="593"/>
                      <a:pt x="613" y="561"/>
                      <a:pt x="634" y="540"/>
                    </a:cubicBezTo>
                    <a:cubicBezTo>
                      <a:pt x="665" y="520"/>
                      <a:pt x="685" y="489"/>
                      <a:pt x="696" y="457"/>
                    </a:cubicBezTo>
                    <a:cubicBezTo>
                      <a:pt x="706" y="447"/>
                      <a:pt x="717" y="437"/>
                      <a:pt x="717" y="427"/>
                    </a:cubicBezTo>
                    <a:cubicBezTo>
                      <a:pt x="717" y="468"/>
                      <a:pt x="717" y="520"/>
                      <a:pt x="727" y="572"/>
                    </a:cubicBezTo>
                    <a:cubicBezTo>
                      <a:pt x="758" y="696"/>
                      <a:pt x="851" y="800"/>
                      <a:pt x="966" y="842"/>
                    </a:cubicBezTo>
                    <a:cubicBezTo>
                      <a:pt x="1007" y="862"/>
                      <a:pt x="1059" y="872"/>
                      <a:pt x="1100" y="872"/>
                    </a:cubicBezTo>
                    <a:cubicBezTo>
                      <a:pt x="1121" y="872"/>
                      <a:pt x="1132" y="872"/>
                      <a:pt x="1142" y="862"/>
                    </a:cubicBezTo>
                    <a:cubicBezTo>
                      <a:pt x="1204" y="862"/>
                      <a:pt x="1266" y="842"/>
                      <a:pt x="1319" y="800"/>
                    </a:cubicBezTo>
                    <a:cubicBezTo>
                      <a:pt x="1370" y="769"/>
                      <a:pt x="1422" y="717"/>
                      <a:pt x="1464" y="644"/>
                    </a:cubicBezTo>
                    <a:cubicBezTo>
                      <a:pt x="1484" y="613"/>
                      <a:pt x="1494" y="582"/>
                      <a:pt x="1515" y="540"/>
                    </a:cubicBezTo>
                    <a:cubicBezTo>
                      <a:pt x="1526" y="489"/>
                      <a:pt x="1547" y="447"/>
                      <a:pt x="1557" y="385"/>
                    </a:cubicBezTo>
                    <a:cubicBezTo>
                      <a:pt x="1557" y="364"/>
                      <a:pt x="1547" y="333"/>
                      <a:pt x="1515" y="333"/>
                    </a:cubicBezTo>
                    <a:cubicBezTo>
                      <a:pt x="1484" y="333"/>
                      <a:pt x="1464" y="344"/>
                      <a:pt x="1464" y="364"/>
                    </a:cubicBezTo>
                    <a:cubicBezTo>
                      <a:pt x="1453" y="406"/>
                      <a:pt x="1443" y="437"/>
                      <a:pt x="1432" y="478"/>
                    </a:cubicBezTo>
                    <a:cubicBezTo>
                      <a:pt x="1411" y="530"/>
                      <a:pt x="1391" y="572"/>
                      <a:pt x="1360" y="613"/>
                    </a:cubicBezTo>
                    <a:cubicBezTo>
                      <a:pt x="1339" y="644"/>
                      <a:pt x="1319" y="676"/>
                      <a:pt x="1287" y="696"/>
                    </a:cubicBezTo>
                    <a:cubicBezTo>
                      <a:pt x="1266" y="717"/>
                      <a:pt x="1246" y="727"/>
                      <a:pt x="1215" y="738"/>
                    </a:cubicBezTo>
                    <a:cubicBezTo>
                      <a:pt x="1194" y="748"/>
                      <a:pt x="1173" y="759"/>
                      <a:pt x="1142" y="769"/>
                    </a:cubicBezTo>
                    <a:lnTo>
                      <a:pt x="1070" y="769"/>
                    </a:lnTo>
                    <a:cubicBezTo>
                      <a:pt x="1049" y="769"/>
                      <a:pt x="1017" y="759"/>
                      <a:pt x="997" y="748"/>
                    </a:cubicBezTo>
                    <a:lnTo>
                      <a:pt x="934" y="717"/>
                    </a:lnTo>
                    <a:cubicBezTo>
                      <a:pt x="904" y="696"/>
                      <a:pt x="893" y="676"/>
                      <a:pt x="872" y="665"/>
                    </a:cubicBezTo>
                    <a:cubicBezTo>
                      <a:pt x="862" y="644"/>
                      <a:pt x="841" y="613"/>
                      <a:pt x="831" y="593"/>
                    </a:cubicBezTo>
                    <a:cubicBezTo>
                      <a:pt x="821" y="572"/>
                      <a:pt x="810" y="530"/>
                      <a:pt x="800" y="499"/>
                    </a:cubicBezTo>
                    <a:cubicBezTo>
                      <a:pt x="800" y="457"/>
                      <a:pt x="789" y="416"/>
                      <a:pt x="800" y="364"/>
                    </a:cubicBezTo>
                    <a:cubicBezTo>
                      <a:pt x="800" y="312"/>
                      <a:pt x="821" y="250"/>
                      <a:pt x="841" y="188"/>
                    </a:cubicBezTo>
                    <a:cubicBezTo>
                      <a:pt x="841" y="167"/>
                      <a:pt x="851" y="157"/>
                      <a:pt x="862" y="136"/>
                    </a:cubicBezTo>
                    <a:cubicBezTo>
                      <a:pt x="872" y="95"/>
                      <a:pt x="872" y="74"/>
                      <a:pt x="851" y="63"/>
                    </a:cubicBezTo>
                    <a:cubicBezTo>
                      <a:pt x="851" y="63"/>
                      <a:pt x="841" y="53"/>
                      <a:pt x="831" y="53"/>
                    </a:cubicBezTo>
                    <a:cubicBezTo>
                      <a:pt x="841" y="53"/>
                      <a:pt x="841" y="42"/>
                      <a:pt x="831" y="32"/>
                    </a:cubicBezTo>
                    <a:cubicBezTo>
                      <a:pt x="821" y="22"/>
                      <a:pt x="821" y="12"/>
                      <a:pt x="810" y="12"/>
                    </a:cubicBezTo>
                    <a:lnTo>
                      <a:pt x="800" y="12"/>
                    </a:lnTo>
                    <a:cubicBezTo>
                      <a:pt x="779" y="12"/>
                      <a:pt x="758" y="22"/>
                      <a:pt x="758" y="42"/>
                    </a:cubicBezTo>
                    <a:cubicBezTo>
                      <a:pt x="738" y="136"/>
                      <a:pt x="717" y="219"/>
                      <a:pt x="685" y="302"/>
                    </a:cubicBezTo>
                    <a:cubicBezTo>
                      <a:pt x="665" y="364"/>
                      <a:pt x="634" y="416"/>
                      <a:pt x="602" y="457"/>
                    </a:cubicBezTo>
                    <a:cubicBezTo>
                      <a:pt x="592" y="478"/>
                      <a:pt x="572" y="499"/>
                      <a:pt x="551" y="520"/>
                    </a:cubicBezTo>
                    <a:cubicBezTo>
                      <a:pt x="540" y="530"/>
                      <a:pt x="519" y="540"/>
                      <a:pt x="499" y="551"/>
                    </a:cubicBezTo>
                    <a:cubicBezTo>
                      <a:pt x="478" y="561"/>
                      <a:pt x="457" y="572"/>
                      <a:pt x="436" y="572"/>
                    </a:cubicBezTo>
                    <a:cubicBezTo>
                      <a:pt x="416" y="572"/>
                      <a:pt x="395" y="582"/>
                      <a:pt x="374" y="582"/>
                    </a:cubicBezTo>
                    <a:cubicBezTo>
                      <a:pt x="364" y="582"/>
                      <a:pt x="364" y="582"/>
                      <a:pt x="353" y="572"/>
                    </a:cubicBezTo>
                    <a:cubicBezTo>
                      <a:pt x="323" y="572"/>
                      <a:pt x="302" y="572"/>
                      <a:pt x="281" y="561"/>
                    </a:cubicBezTo>
                    <a:lnTo>
                      <a:pt x="219" y="530"/>
                    </a:lnTo>
                    <a:cubicBezTo>
                      <a:pt x="198" y="520"/>
                      <a:pt x="187" y="499"/>
                      <a:pt x="167" y="489"/>
                    </a:cubicBezTo>
                    <a:lnTo>
                      <a:pt x="136" y="427"/>
                    </a:lnTo>
                    <a:cubicBezTo>
                      <a:pt x="115" y="395"/>
                      <a:pt x="104" y="364"/>
                      <a:pt x="104" y="333"/>
                    </a:cubicBezTo>
                    <a:cubicBezTo>
                      <a:pt x="95" y="281"/>
                      <a:pt x="95" y="229"/>
                      <a:pt x="95" y="167"/>
                    </a:cubicBezTo>
                    <a:cubicBezTo>
                      <a:pt x="104" y="136"/>
                      <a:pt x="104" y="95"/>
                      <a:pt x="125" y="53"/>
                    </a:cubicBezTo>
                    <a:cubicBezTo>
                      <a:pt x="125" y="42"/>
                      <a:pt x="125" y="32"/>
                      <a:pt x="115" y="22"/>
                    </a:cubicBezTo>
                    <a:cubicBezTo>
                      <a:pt x="115" y="12"/>
                      <a:pt x="104" y="12"/>
                      <a:pt x="9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18"/>
              <p:cNvSpPr/>
              <p:nvPr/>
            </p:nvSpPr>
            <p:spPr>
              <a:xfrm>
                <a:off x="7731088" y="3520049"/>
                <a:ext cx="53766" cy="41192"/>
              </a:xfrm>
              <a:custGeom>
                <a:rect b="b" l="l" r="r" t="t"/>
                <a:pathLst>
                  <a:path extrusionOk="0" h="914" w="1193">
                    <a:moveTo>
                      <a:pt x="332" y="1"/>
                    </a:moveTo>
                    <a:cubicBezTo>
                      <a:pt x="270" y="1"/>
                      <a:pt x="218" y="22"/>
                      <a:pt x="166" y="42"/>
                    </a:cubicBezTo>
                    <a:cubicBezTo>
                      <a:pt x="145" y="52"/>
                      <a:pt x="125" y="73"/>
                      <a:pt x="104" y="84"/>
                    </a:cubicBezTo>
                    <a:cubicBezTo>
                      <a:pt x="72" y="105"/>
                      <a:pt x="52" y="135"/>
                      <a:pt x="31" y="167"/>
                    </a:cubicBezTo>
                    <a:cubicBezTo>
                      <a:pt x="21" y="198"/>
                      <a:pt x="10" y="229"/>
                      <a:pt x="10" y="250"/>
                    </a:cubicBezTo>
                    <a:cubicBezTo>
                      <a:pt x="0" y="281"/>
                      <a:pt x="0" y="312"/>
                      <a:pt x="0" y="343"/>
                    </a:cubicBezTo>
                    <a:cubicBezTo>
                      <a:pt x="10" y="374"/>
                      <a:pt x="21" y="405"/>
                      <a:pt x="21" y="437"/>
                    </a:cubicBezTo>
                    <a:cubicBezTo>
                      <a:pt x="42" y="478"/>
                      <a:pt x="62" y="509"/>
                      <a:pt x="72" y="540"/>
                    </a:cubicBezTo>
                    <a:cubicBezTo>
                      <a:pt x="135" y="654"/>
                      <a:pt x="228" y="768"/>
                      <a:pt x="353" y="861"/>
                    </a:cubicBezTo>
                    <a:cubicBezTo>
                      <a:pt x="363" y="882"/>
                      <a:pt x="384" y="893"/>
                      <a:pt x="404" y="903"/>
                    </a:cubicBezTo>
                    <a:cubicBezTo>
                      <a:pt x="415" y="914"/>
                      <a:pt x="425" y="914"/>
                      <a:pt x="436" y="914"/>
                    </a:cubicBezTo>
                    <a:cubicBezTo>
                      <a:pt x="446" y="914"/>
                      <a:pt x="457" y="914"/>
                      <a:pt x="467" y="903"/>
                    </a:cubicBezTo>
                    <a:lnTo>
                      <a:pt x="487" y="893"/>
                    </a:lnTo>
                    <a:cubicBezTo>
                      <a:pt x="540" y="872"/>
                      <a:pt x="581" y="861"/>
                      <a:pt x="633" y="851"/>
                    </a:cubicBezTo>
                    <a:cubicBezTo>
                      <a:pt x="653" y="841"/>
                      <a:pt x="695" y="831"/>
                      <a:pt x="726" y="820"/>
                    </a:cubicBezTo>
                    <a:cubicBezTo>
                      <a:pt x="799" y="810"/>
                      <a:pt x="882" y="789"/>
                      <a:pt x="955" y="758"/>
                    </a:cubicBezTo>
                    <a:cubicBezTo>
                      <a:pt x="1068" y="716"/>
                      <a:pt x="1151" y="654"/>
                      <a:pt x="1172" y="582"/>
                    </a:cubicBezTo>
                    <a:cubicBezTo>
                      <a:pt x="1193" y="529"/>
                      <a:pt x="1193" y="478"/>
                      <a:pt x="1172" y="426"/>
                    </a:cubicBezTo>
                    <a:cubicBezTo>
                      <a:pt x="1162" y="363"/>
                      <a:pt x="1130" y="301"/>
                      <a:pt x="1089" y="260"/>
                    </a:cubicBezTo>
                    <a:cubicBezTo>
                      <a:pt x="1047" y="218"/>
                      <a:pt x="1006" y="188"/>
                      <a:pt x="955" y="156"/>
                    </a:cubicBezTo>
                    <a:cubicBezTo>
                      <a:pt x="892" y="115"/>
                      <a:pt x="830" y="84"/>
                      <a:pt x="747" y="63"/>
                    </a:cubicBezTo>
                    <a:cubicBezTo>
                      <a:pt x="633" y="22"/>
                      <a:pt x="508" y="1"/>
                      <a:pt x="3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18"/>
              <p:cNvSpPr/>
              <p:nvPr/>
            </p:nvSpPr>
            <p:spPr>
              <a:xfrm>
                <a:off x="7749295" y="3547631"/>
                <a:ext cx="32764" cy="14061"/>
              </a:xfrm>
              <a:custGeom>
                <a:rect b="b" l="l" r="r" t="t"/>
                <a:pathLst>
                  <a:path extrusionOk="0" h="312" w="727">
                    <a:moveTo>
                      <a:pt x="685" y="0"/>
                    </a:moveTo>
                    <a:cubicBezTo>
                      <a:pt x="675" y="0"/>
                      <a:pt x="664" y="0"/>
                      <a:pt x="654" y="11"/>
                    </a:cubicBezTo>
                    <a:cubicBezTo>
                      <a:pt x="654" y="21"/>
                      <a:pt x="643" y="21"/>
                      <a:pt x="643" y="32"/>
                    </a:cubicBezTo>
                    <a:lnTo>
                      <a:pt x="551" y="94"/>
                    </a:lnTo>
                    <a:cubicBezTo>
                      <a:pt x="468" y="146"/>
                      <a:pt x="374" y="177"/>
                      <a:pt x="281" y="198"/>
                    </a:cubicBezTo>
                    <a:cubicBezTo>
                      <a:pt x="198" y="219"/>
                      <a:pt x="115" y="229"/>
                      <a:pt x="32" y="239"/>
                    </a:cubicBezTo>
                    <a:cubicBezTo>
                      <a:pt x="11" y="239"/>
                      <a:pt x="0" y="260"/>
                      <a:pt x="0" y="281"/>
                    </a:cubicBezTo>
                    <a:cubicBezTo>
                      <a:pt x="0" y="302"/>
                      <a:pt x="21" y="312"/>
                      <a:pt x="42" y="312"/>
                    </a:cubicBezTo>
                    <a:cubicBezTo>
                      <a:pt x="166" y="302"/>
                      <a:pt x="281" y="270"/>
                      <a:pt x="405" y="239"/>
                    </a:cubicBezTo>
                    <a:cubicBezTo>
                      <a:pt x="468" y="219"/>
                      <a:pt x="519" y="187"/>
                      <a:pt x="581" y="156"/>
                    </a:cubicBezTo>
                    <a:cubicBezTo>
                      <a:pt x="634" y="136"/>
                      <a:pt x="675" y="104"/>
                      <a:pt x="716" y="53"/>
                    </a:cubicBezTo>
                    <a:cubicBezTo>
                      <a:pt x="726" y="42"/>
                      <a:pt x="716" y="21"/>
                      <a:pt x="706" y="11"/>
                    </a:cubicBezTo>
                    <a:cubicBezTo>
                      <a:pt x="696" y="0"/>
                      <a:pt x="696" y="0"/>
                      <a:pt x="685"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18"/>
              <p:cNvSpPr/>
              <p:nvPr/>
            </p:nvSpPr>
            <p:spPr>
              <a:xfrm>
                <a:off x="7746952" y="3528928"/>
                <a:ext cx="37902" cy="32764"/>
              </a:xfrm>
              <a:custGeom>
                <a:rect b="b" l="l" r="r" t="t"/>
                <a:pathLst>
                  <a:path extrusionOk="0" h="727" w="841">
                    <a:moveTo>
                      <a:pt x="665" y="1"/>
                    </a:moveTo>
                    <a:cubicBezTo>
                      <a:pt x="665" y="32"/>
                      <a:pt x="665" y="53"/>
                      <a:pt x="654" y="84"/>
                    </a:cubicBezTo>
                    <a:cubicBezTo>
                      <a:pt x="654" y="115"/>
                      <a:pt x="644" y="146"/>
                      <a:pt x="633" y="166"/>
                    </a:cubicBezTo>
                    <a:lnTo>
                      <a:pt x="603" y="260"/>
                    </a:lnTo>
                    <a:cubicBezTo>
                      <a:pt x="571" y="312"/>
                      <a:pt x="540" y="364"/>
                      <a:pt x="488" y="405"/>
                    </a:cubicBezTo>
                    <a:cubicBezTo>
                      <a:pt x="437" y="468"/>
                      <a:pt x="374" y="519"/>
                      <a:pt x="301" y="561"/>
                    </a:cubicBezTo>
                    <a:cubicBezTo>
                      <a:pt x="239" y="592"/>
                      <a:pt x="177" y="623"/>
                      <a:pt x="105" y="644"/>
                    </a:cubicBezTo>
                    <a:cubicBezTo>
                      <a:pt x="73" y="654"/>
                      <a:pt x="32" y="664"/>
                      <a:pt x="1" y="664"/>
                    </a:cubicBezTo>
                    <a:cubicBezTo>
                      <a:pt x="11" y="685"/>
                      <a:pt x="32" y="696"/>
                      <a:pt x="52" y="706"/>
                    </a:cubicBezTo>
                    <a:cubicBezTo>
                      <a:pt x="52" y="717"/>
                      <a:pt x="63" y="717"/>
                      <a:pt x="63" y="717"/>
                    </a:cubicBezTo>
                    <a:cubicBezTo>
                      <a:pt x="73" y="727"/>
                      <a:pt x="84" y="727"/>
                      <a:pt x="94" y="727"/>
                    </a:cubicBezTo>
                    <a:cubicBezTo>
                      <a:pt x="208" y="717"/>
                      <a:pt x="322" y="696"/>
                      <a:pt x="457" y="654"/>
                    </a:cubicBezTo>
                    <a:cubicBezTo>
                      <a:pt x="520" y="634"/>
                      <a:pt x="582" y="602"/>
                      <a:pt x="633" y="581"/>
                    </a:cubicBezTo>
                    <a:cubicBezTo>
                      <a:pt x="695" y="551"/>
                      <a:pt x="737" y="509"/>
                      <a:pt x="768" y="478"/>
                    </a:cubicBezTo>
                    <a:lnTo>
                      <a:pt x="831" y="385"/>
                    </a:lnTo>
                    <a:cubicBezTo>
                      <a:pt x="841" y="332"/>
                      <a:pt x="841" y="281"/>
                      <a:pt x="831" y="229"/>
                    </a:cubicBezTo>
                    <a:cubicBezTo>
                      <a:pt x="810" y="166"/>
                      <a:pt x="778" y="104"/>
                      <a:pt x="737" y="63"/>
                    </a:cubicBezTo>
                    <a:cubicBezTo>
                      <a:pt x="716" y="42"/>
                      <a:pt x="695" y="21"/>
                      <a:pt x="66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18"/>
              <p:cNvSpPr/>
              <p:nvPr/>
            </p:nvSpPr>
            <p:spPr>
              <a:xfrm>
                <a:off x="7800267" y="3585984"/>
                <a:ext cx="82789" cy="27897"/>
              </a:xfrm>
              <a:custGeom>
                <a:rect b="b" l="l" r="r" t="t"/>
                <a:pathLst>
                  <a:path extrusionOk="0" h="619" w="1837">
                    <a:moveTo>
                      <a:pt x="674" y="145"/>
                    </a:moveTo>
                    <a:cubicBezTo>
                      <a:pt x="676" y="146"/>
                      <a:pt x="678" y="146"/>
                      <a:pt x="680" y="147"/>
                    </a:cubicBezTo>
                    <a:lnTo>
                      <a:pt x="680" y="147"/>
                    </a:lnTo>
                    <a:cubicBezTo>
                      <a:pt x="678" y="146"/>
                      <a:pt x="677" y="145"/>
                      <a:pt x="674" y="145"/>
                    </a:cubicBezTo>
                    <a:close/>
                    <a:moveTo>
                      <a:pt x="63" y="0"/>
                    </a:moveTo>
                    <a:cubicBezTo>
                      <a:pt x="42" y="0"/>
                      <a:pt x="31" y="11"/>
                      <a:pt x="21" y="21"/>
                    </a:cubicBezTo>
                    <a:cubicBezTo>
                      <a:pt x="10" y="21"/>
                      <a:pt x="0" y="42"/>
                      <a:pt x="0" y="52"/>
                    </a:cubicBezTo>
                    <a:cubicBezTo>
                      <a:pt x="0" y="62"/>
                      <a:pt x="10" y="83"/>
                      <a:pt x="21" y="94"/>
                    </a:cubicBezTo>
                    <a:cubicBezTo>
                      <a:pt x="21" y="104"/>
                      <a:pt x="31" y="104"/>
                      <a:pt x="42" y="104"/>
                    </a:cubicBezTo>
                    <a:cubicBezTo>
                      <a:pt x="52" y="115"/>
                      <a:pt x="63" y="115"/>
                      <a:pt x="73" y="115"/>
                    </a:cubicBezTo>
                    <a:lnTo>
                      <a:pt x="114" y="104"/>
                    </a:lnTo>
                    <a:lnTo>
                      <a:pt x="104" y="104"/>
                    </a:lnTo>
                    <a:cubicBezTo>
                      <a:pt x="136" y="102"/>
                      <a:pt x="169" y="101"/>
                      <a:pt x="201" y="101"/>
                    </a:cubicBezTo>
                    <a:cubicBezTo>
                      <a:pt x="358" y="101"/>
                      <a:pt x="520" y="120"/>
                      <a:pt x="674" y="145"/>
                    </a:cubicBezTo>
                    <a:cubicBezTo>
                      <a:pt x="681" y="145"/>
                      <a:pt x="683" y="145"/>
                      <a:pt x="684" y="148"/>
                    </a:cubicBezTo>
                    <a:lnTo>
                      <a:pt x="684" y="148"/>
                    </a:lnTo>
                    <a:cubicBezTo>
                      <a:pt x="683" y="147"/>
                      <a:pt x="681" y="147"/>
                      <a:pt x="680" y="147"/>
                    </a:cubicBezTo>
                    <a:lnTo>
                      <a:pt x="680" y="147"/>
                    </a:lnTo>
                    <a:cubicBezTo>
                      <a:pt x="685" y="149"/>
                      <a:pt x="685" y="156"/>
                      <a:pt x="685" y="156"/>
                    </a:cubicBezTo>
                    <a:cubicBezTo>
                      <a:pt x="685" y="152"/>
                      <a:pt x="685" y="149"/>
                      <a:pt x="684" y="148"/>
                    </a:cubicBezTo>
                    <a:lnTo>
                      <a:pt x="684" y="148"/>
                    </a:lnTo>
                    <a:cubicBezTo>
                      <a:pt x="816" y="179"/>
                      <a:pt x="947" y="219"/>
                      <a:pt x="1068" y="260"/>
                    </a:cubicBezTo>
                    <a:cubicBezTo>
                      <a:pt x="1193" y="301"/>
                      <a:pt x="1317" y="353"/>
                      <a:pt x="1442" y="415"/>
                    </a:cubicBezTo>
                    <a:lnTo>
                      <a:pt x="1432" y="415"/>
                    </a:lnTo>
                    <a:cubicBezTo>
                      <a:pt x="1556" y="477"/>
                      <a:pt x="1670" y="539"/>
                      <a:pt x="1774" y="612"/>
                    </a:cubicBezTo>
                    <a:cubicBezTo>
                      <a:pt x="1782" y="617"/>
                      <a:pt x="1791" y="619"/>
                      <a:pt x="1799" y="619"/>
                    </a:cubicBezTo>
                    <a:cubicBezTo>
                      <a:pt x="1810" y="619"/>
                      <a:pt x="1820" y="614"/>
                      <a:pt x="1826" y="602"/>
                    </a:cubicBezTo>
                    <a:cubicBezTo>
                      <a:pt x="1836" y="592"/>
                      <a:pt x="1836" y="560"/>
                      <a:pt x="1815" y="550"/>
                    </a:cubicBezTo>
                    <a:cubicBezTo>
                      <a:pt x="1556" y="384"/>
                      <a:pt x="1276" y="239"/>
                      <a:pt x="985" y="145"/>
                    </a:cubicBezTo>
                    <a:cubicBezTo>
                      <a:pt x="830" y="94"/>
                      <a:pt x="685" y="52"/>
                      <a:pt x="529" y="32"/>
                    </a:cubicBezTo>
                    <a:cubicBezTo>
                      <a:pt x="415" y="11"/>
                      <a:pt x="301" y="0"/>
                      <a:pt x="1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18"/>
              <p:cNvSpPr/>
              <p:nvPr/>
            </p:nvSpPr>
            <p:spPr>
              <a:xfrm>
                <a:off x="7806802" y="3600901"/>
                <a:ext cx="63635" cy="30961"/>
              </a:xfrm>
              <a:custGeom>
                <a:rect b="b" l="l" r="r" t="t"/>
                <a:pathLst>
                  <a:path extrusionOk="0" h="687" w="1412">
                    <a:moveTo>
                      <a:pt x="833" y="350"/>
                    </a:moveTo>
                    <a:cubicBezTo>
                      <a:pt x="834" y="352"/>
                      <a:pt x="836" y="354"/>
                      <a:pt x="840" y="354"/>
                    </a:cubicBezTo>
                    <a:cubicBezTo>
                      <a:pt x="838" y="352"/>
                      <a:pt x="835" y="351"/>
                      <a:pt x="833" y="350"/>
                    </a:cubicBezTo>
                    <a:close/>
                    <a:moveTo>
                      <a:pt x="42" y="1"/>
                    </a:moveTo>
                    <a:cubicBezTo>
                      <a:pt x="21" y="1"/>
                      <a:pt x="1" y="22"/>
                      <a:pt x="1" y="42"/>
                    </a:cubicBezTo>
                    <a:cubicBezTo>
                      <a:pt x="1" y="63"/>
                      <a:pt x="1" y="74"/>
                      <a:pt x="11" y="74"/>
                    </a:cubicBezTo>
                    <a:cubicBezTo>
                      <a:pt x="21" y="84"/>
                      <a:pt x="31" y="95"/>
                      <a:pt x="42" y="95"/>
                    </a:cubicBezTo>
                    <a:cubicBezTo>
                      <a:pt x="84" y="105"/>
                      <a:pt x="135" y="105"/>
                      <a:pt x="177" y="115"/>
                    </a:cubicBezTo>
                    <a:cubicBezTo>
                      <a:pt x="291" y="136"/>
                      <a:pt x="405" y="167"/>
                      <a:pt x="509" y="208"/>
                    </a:cubicBezTo>
                    <a:cubicBezTo>
                      <a:pt x="620" y="249"/>
                      <a:pt x="722" y="300"/>
                      <a:pt x="833" y="350"/>
                    </a:cubicBezTo>
                    <a:lnTo>
                      <a:pt x="833" y="350"/>
                    </a:lnTo>
                    <a:cubicBezTo>
                      <a:pt x="830" y="347"/>
                      <a:pt x="830" y="344"/>
                      <a:pt x="830" y="344"/>
                    </a:cubicBezTo>
                    <a:lnTo>
                      <a:pt x="830" y="344"/>
                    </a:lnTo>
                    <a:cubicBezTo>
                      <a:pt x="913" y="395"/>
                      <a:pt x="1006" y="447"/>
                      <a:pt x="1089" y="499"/>
                    </a:cubicBezTo>
                    <a:cubicBezTo>
                      <a:pt x="1183" y="551"/>
                      <a:pt x="1266" y="613"/>
                      <a:pt x="1359" y="676"/>
                    </a:cubicBezTo>
                    <a:cubicBezTo>
                      <a:pt x="1363" y="683"/>
                      <a:pt x="1369" y="687"/>
                      <a:pt x="1374" y="687"/>
                    </a:cubicBezTo>
                    <a:cubicBezTo>
                      <a:pt x="1384" y="687"/>
                      <a:pt x="1394" y="678"/>
                      <a:pt x="1401" y="665"/>
                    </a:cubicBezTo>
                    <a:cubicBezTo>
                      <a:pt x="1411" y="655"/>
                      <a:pt x="1411" y="634"/>
                      <a:pt x="1391" y="623"/>
                    </a:cubicBezTo>
                    <a:cubicBezTo>
                      <a:pt x="1297" y="540"/>
                      <a:pt x="1193" y="478"/>
                      <a:pt x="1089" y="406"/>
                    </a:cubicBezTo>
                    <a:cubicBezTo>
                      <a:pt x="986" y="344"/>
                      <a:pt x="882" y="281"/>
                      <a:pt x="768" y="229"/>
                    </a:cubicBezTo>
                    <a:cubicBezTo>
                      <a:pt x="540" y="125"/>
                      <a:pt x="301" y="42"/>
                      <a:pt x="42" y="12"/>
                    </a:cubicBezTo>
                    <a:lnTo>
                      <a:pt x="42"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18"/>
              <p:cNvSpPr/>
              <p:nvPr/>
            </p:nvSpPr>
            <p:spPr>
              <a:xfrm>
                <a:off x="7792786" y="3611222"/>
                <a:ext cx="64987" cy="42949"/>
              </a:xfrm>
              <a:custGeom>
                <a:rect b="b" l="l" r="r" t="t"/>
                <a:pathLst>
                  <a:path extrusionOk="0" h="953" w="1442">
                    <a:moveTo>
                      <a:pt x="42" y="0"/>
                    </a:moveTo>
                    <a:cubicBezTo>
                      <a:pt x="31" y="0"/>
                      <a:pt x="10" y="11"/>
                      <a:pt x="10" y="32"/>
                    </a:cubicBezTo>
                    <a:cubicBezTo>
                      <a:pt x="0" y="42"/>
                      <a:pt x="10" y="73"/>
                      <a:pt x="31" y="73"/>
                    </a:cubicBezTo>
                    <a:cubicBezTo>
                      <a:pt x="104" y="94"/>
                      <a:pt x="166" y="115"/>
                      <a:pt x="239" y="145"/>
                    </a:cubicBezTo>
                    <a:cubicBezTo>
                      <a:pt x="301" y="166"/>
                      <a:pt x="374" y="198"/>
                      <a:pt x="436" y="228"/>
                    </a:cubicBezTo>
                    <a:cubicBezTo>
                      <a:pt x="695" y="364"/>
                      <a:pt x="934" y="530"/>
                      <a:pt x="1151" y="726"/>
                    </a:cubicBezTo>
                    <a:lnTo>
                      <a:pt x="1151" y="716"/>
                    </a:lnTo>
                    <a:cubicBezTo>
                      <a:pt x="1224" y="789"/>
                      <a:pt x="1297" y="862"/>
                      <a:pt x="1370" y="945"/>
                    </a:cubicBezTo>
                    <a:cubicBezTo>
                      <a:pt x="1380" y="950"/>
                      <a:pt x="1390" y="952"/>
                      <a:pt x="1399" y="952"/>
                    </a:cubicBezTo>
                    <a:cubicBezTo>
                      <a:pt x="1408" y="952"/>
                      <a:pt x="1416" y="950"/>
                      <a:pt x="1421" y="945"/>
                    </a:cubicBezTo>
                    <a:cubicBezTo>
                      <a:pt x="1442" y="934"/>
                      <a:pt x="1442" y="903"/>
                      <a:pt x="1432" y="892"/>
                    </a:cubicBezTo>
                    <a:cubicBezTo>
                      <a:pt x="1234" y="696"/>
                      <a:pt x="1027" y="509"/>
                      <a:pt x="799" y="353"/>
                    </a:cubicBezTo>
                    <a:cubicBezTo>
                      <a:pt x="685" y="281"/>
                      <a:pt x="561" y="208"/>
                      <a:pt x="436" y="156"/>
                    </a:cubicBezTo>
                    <a:cubicBezTo>
                      <a:pt x="322" y="94"/>
                      <a:pt x="187" y="42"/>
                      <a:pt x="52" y="11"/>
                    </a:cubicBezTo>
                    <a:cubicBezTo>
                      <a:pt x="52"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18"/>
              <p:cNvSpPr/>
              <p:nvPr/>
            </p:nvSpPr>
            <p:spPr>
              <a:xfrm>
                <a:off x="7619815" y="3518652"/>
                <a:ext cx="80445" cy="34161"/>
              </a:xfrm>
              <a:custGeom>
                <a:rect b="b" l="l" r="r" t="t"/>
                <a:pathLst>
                  <a:path extrusionOk="0" h="758" w="1785">
                    <a:moveTo>
                      <a:pt x="42" y="0"/>
                    </a:moveTo>
                    <a:cubicBezTo>
                      <a:pt x="21" y="0"/>
                      <a:pt x="0" y="11"/>
                      <a:pt x="0" y="32"/>
                    </a:cubicBezTo>
                    <a:cubicBezTo>
                      <a:pt x="0" y="53"/>
                      <a:pt x="10" y="73"/>
                      <a:pt x="31" y="73"/>
                    </a:cubicBezTo>
                    <a:cubicBezTo>
                      <a:pt x="166" y="83"/>
                      <a:pt x="291" y="104"/>
                      <a:pt x="425" y="125"/>
                    </a:cubicBezTo>
                    <a:lnTo>
                      <a:pt x="415" y="125"/>
                    </a:lnTo>
                    <a:cubicBezTo>
                      <a:pt x="550" y="156"/>
                      <a:pt x="685" y="187"/>
                      <a:pt x="810" y="229"/>
                    </a:cubicBezTo>
                    <a:cubicBezTo>
                      <a:pt x="934" y="281"/>
                      <a:pt x="1068" y="332"/>
                      <a:pt x="1193" y="394"/>
                    </a:cubicBezTo>
                    <a:lnTo>
                      <a:pt x="1183" y="394"/>
                    </a:lnTo>
                    <a:cubicBezTo>
                      <a:pt x="1359" y="477"/>
                      <a:pt x="1515" y="581"/>
                      <a:pt x="1660" y="716"/>
                    </a:cubicBezTo>
                    <a:cubicBezTo>
                      <a:pt x="1660" y="716"/>
                      <a:pt x="1660" y="716"/>
                      <a:pt x="1660" y="716"/>
                    </a:cubicBezTo>
                    <a:lnTo>
                      <a:pt x="1660" y="716"/>
                    </a:lnTo>
                    <a:cubicBezTo>
                      <a:pt x="1668" y="723"/>
                      <a:pt x="1677" y="730"/>
                      <a:pt x="1691" y="737"/>
                    </a:cubicBezTo>
                    <a:cubicBezTo>
                      <a:pt x="1691" y="747"/>
                      <a:pt x="1702" y="747"/>
                      <a:pt x="1712" y="747"/>
                    </a:cubicBezTo>
                    <a:cubicBezTo>
                      <a:pt x="1722" y="758"/>
                      <a:pt x="1732" y="758"/>
                      <a:pt x="1743" y="758"/>
                    </a:cubicBezTo>
                    <a:cubicBezTo>
                      <a:pt x="1753" y="747"/>
                      <a:pt x="1764" y="747"/>
                      <a:pt x="1774" y="726"/>
                    </a:cubicBezTo>
                    <a:cubicBezTo>
                      <a:pt x="1785" y="716"/>
                      <a:pt x="1785" y="706"/>
                      <a:pt x="1785" y="685"/>
                    </a:cubicBezTo>
                    <a:cubicBezTo>
                      <a:pt x="1774" y="675"/>
                      <a:pt x="1774" y="664"/>
                      <a:pt x="1753" y="654"/>
                    </a:cubicBezTo>
                    <a:cubicBezTo>
                      <a:pt x="1732" y="633"/>
                      <a:pt x="1702" y="602"/>
                      <a:pt x="1660" y="581"/>
                    </a:cubicBezTo>
                    <a:cubicBezTo>
                      <a:pt x="1577" y="509"/>
                      <a:pt x="1483" y="447"/>
                      <a:pt x="1380" y="385"/>
                    </a:cubicBezTo>
                    <a:cubicBezTo>
                      <a:pt x="1245" y="312"/>
                      <a:pt x="1100" y="249"/>
                      <a:pt x="955" y="198"/>
                    </a:cubicBezTo>
                    <a:cubicBezTo>
                      <a:pt x="654" y="94"/>
                      <a:pt x="353" y="21"/>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8"/>
              <p:cNvSpPr/>
              <p:nvPr/>
            </p:nvSpPr>
            <p:spPr>
              <a:xfrm>
                <a:off x="7618373" y="3540645"/>
                <a:ext cx="67872" cy="19379"/>
              </a:xfrm>
              <a:custGeom>
                <a:rect b="b" l="l" r="r" t="t"/>
                <a:pathLst>
                  <a:path extrusionOk="0" h="430" w="1506">
                    <a:moveTo>
                      <a:pt x="42" y="0"/>
                    </a:moveTo>
                    <a:cubicBezTo>
                      <a:pt x="22" y="0"/>
                      <a:pt x="1" y="10"/>
                      <a:pt x="1" y="31"/>
                    </a:cubicBezTo>
                    <a:cubicBezTo>
                      <a:pt x="1" y="52"/>
                      <a:pt x="22" y="63"/>
                      <a:pt x="32" y="72"/>
                    </a:cubicBezTo>
                    <a:cubicBezTo>
                      <a:pt x="146" y="72"/>
                      <a:pt x="250" y="72"/>
                      <a:pt x="354" y="83"/>
                    </a:cubicBezTo>
                    <a:cubicBezTo>
                      <a:pt x="457" y="93"/>
                      <a:pt x="561" y="114"/>
                      <a:pt x="655" y="135"/>
                    </a:cubicBezTo>
                    <a:lnTo>
                      <a:pt x="644" y="135"/>
                    </a:lnTo>
                    <a:cubicBezTo>
                      <a:pt x="759" y="155"/>
                      <a:pt x="872" y="187"/>
                      <a:pt x="987" y="218"/>
                    </a:cubicBezTo>
                    <a:cubicBezTo>
                      <a:pt x="1100" y="259"/>
                      <a:pt x="1204" y="301"/>
                      <a:pt x="1308" y="353"/>
                    </a:cubicBezTo>
                    <a:cubicBezTo>
                      <a:pt x="1349" y="374"/>
                      <a:pt x="1391" y="394"/>
                      <a:pt x="1432" y="425"/>
                    </a:cubicBezTo>
                    <a:cubicBezTo>
                      <a:pt x="1440" y="425"/>
                      <a:pt x="1446" y="430"/>
                      <a:pt x="1453" y="430"/>
                    </a:cubicBezTo>
                    <a:cubicBezTo>
                      <a:pt x="1457" y="430"/>
                      <a:pt x="1460" y="429"/>
                      <a:pt x="1464" y="425"/>
                    </a:cubicBezTo>
                    <a:cubicBezTo>
                      <a:pt x="1474" y="425"/>
                      <a:pt x="1485" y="415"/>
                      <a:pt x="1495" y="415"/>
                    </a:cubicBezTo>
                    <a:cubicBezTo>
                      <a:pt x="1505" y="394"/>
                      <a:pt x="1505" y="363"/>
                      <a:pt x="1485" y="353"/>
                    </a:cubicBezTo>
                    <a:cubicBezTo>
                      <a:pt x="1266" y="218"/>
                      <a:pt x="1017" y="135"/>
                      <a:pt x="768" y="72"/>
                    </a:cubicBezTo>
                    <a:cubicBezTo>
                      <a:pt x="655" y="52"/>
                      <a:pt x="530" y="31"/>
                      <a:pt x="416" y="21"/>
                    </a:cubicBezTo>
                    <a:cubicBezTo>
                      <a:pt x="291" y="0"/>
                      <a:pt x="167"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18"/>
              <p:cNvSpPr/>
              <p:nvPr/>
            </p:nvSpPr>
            <p:spPr>
              <a:xfrm>
                <a:off x="7614632" y="3563990"/>
                <a:ext cx="76299" cy="12213"/>
              </a:xfrm>
              <a:custGeom>
                <a:rect b="b" l="l" r="r" t="t"/>
                <a:pathLst>
                  <a:path extrusionOk="0" h="271" w="1693">
                    <a:moveTo>
                      <a:pt x="585" y="1"/>
                    </a:moveTo>
                    <a:cubicBezTo>
                      <a:pt x="398" y="1"/>
                      <a:pt x="213" y="15"/>
                      <a:pt x="32" y="42"/>
                    </a:cubicBezTo>
                    <a:cubicBezTo>
                      <a:pt x="12" y="52"/>
                      <a:pt x="1" y="73"/>
                      <a:pt x="1" y="84"/>
                    </a:cubicBezTo>
                    <a:cubicBezTo>
                      <a:pt x="12" y="105"/>
                      <a:pt x="22" y="115"/>
                      <a:pt x="42" y="115"/>
                    </a:cubicBezTo>
                    <a:lnTo>
                      <a:pt x="354" y="84"/>
                    </a:lnTo>
                    <a:cubicBezTo>
                      <a:pt x="429" y="79"/>
                      <a:pt x="504" y="76"/>
                      <a:pt x="579" y="76"/>
                    </a:cubicBezTo>
                    <a:cubicBezTo>
                      <a:pt x="794" y="76"/>
                      <a:pt x="1010" y="97"/>
                      <a:pt x="1225" y="135"/>
                    </a:cubicBezTo>
                    <a:lnTo>
                      <a:pt x="1215" y="135"/>
                    </a:lnTo>
                    <a:cubicBezTo>
                      <a:pt x="1287" y="156"/>
                      <a:pt x="1360" y="167"/>
                      <a:pt x="1432" y="188"/>
                    </a:cubicBezTo>
                    <a:cubicBezTo>
                      <a:pt x="1505" y="218"/>
                      <a:pt x="1568" y="239"/>
                      <a:pt x="1640" y="271"/>
                    </a:cubicBezTo>
                    <a:cubicBezTo>
                      <a:pt x="1651" y="271"/>
                      <a:pt x="1671" y="260"/>
                      <a:pt x="1681" y="239"/>
                    </a:cubicBezTo>
                    <a:cubicBezTo>
                      <a:pt x="1692" y="229"/>
                      <a:pt x="1681" y="208"/>
                      <a:pt x="1671" y="208"/>
                    </a:cubicBezTo>
                    <a:cubicBezTo>
                      <a:pt x="1671" y="198"/>
                      <a:pt x="1661" y="198"/>
                      <a:pt x="1661" y="198"/>
                    </a:cubicBezTo>
                    <a:cubicBezTo>
                      <a:pt x="1536" y="146"/>
                      <a:pt x="1402" y="105"/>
                      <a:pt x="1266" y="73"/>
                    </a:cubicBezTo>
                    <a:cubicBezTo>
                      <a:pt x="1132" y="42"/>
                      <a:pt x="997" y="22"/>
                      <a:pt x="862" y="11"/>
                    </a:cubicBezTo>
                    <a:cubicBezTo>
                      <a:pt x="770" y="4"/>
                      <a:pt x="677" y="1"/>
                      <a:pt x="5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18"/>
              <p:cNvSpPr/>
              <p:nvPr/>
            </p:nvSpPr>
            <p:spPr>
              <a:xfrm>
                <a:off x="5419773" y="3137152"/>
                <a:ext cx="723739" cy="885036"/>
              </a:xfrm>
              <a:custGeom>
                <a:rect b="b" l="l" r="r" t="t"/>
                <a:pathLst>
                  <a:path extrusionOk="0" h="19638" w="16059">
                    <a:moveTo>
                      <a:pt x="12241" y="1"/>
                    </a:moveTo>
                    <a:cubicBezTo>
                      <a:pt x="11971" y="1"/>
                      <a:pt x="11681" y="32"/>
                      <a:pt x="11359" y="74"/>
                    </a:cubicBezTo>
                    <a:cubicBezTo>
                      <a:pt x="10830" y="157"/>
                      <a:pt x="10270" y="312"/>
                      <a:pt x="9658" y="551"/>
                    </a:cubicBezTo>
                    <a:cubicBezTo>
                      <a:pt x="9088" y="769"/>
                      <a:pt x="8537" y="1049"/>
                      <a:pt x="7998" y="1308"/>
                    </a:cubicBezTo>
                    <a:lnTo>
                      <a:pt x="7977" y="1319"/>
                    </a:lnTo>
                    <a:cubicBezTo>
                      <a:pt x="7055" y="1785"/>
                      <a:pt x="6079" y="2283"/>
                      <a:pt x="5156" y="2854"/>
                    </a:cubicBezTo>
                    <a:cubicBezTo>
                      <a:pt x="5135" y="2833"/>
                      <a:pt x="5114" y="2822"/>
                      <a:pt x="5084" y="2812"/>
                    </a:cubicBezTo>
                    <a:lnTo>
                      <a:pt x="5052" y="2812"/>
                    </a:lnTo>
                    <a:cubicBezTo>
                      <a:pt x="4980" y="2812"/>
                      <a:pt x="4928" y="2854"/>
                      <a:pt x="4907" y="2916"/>
                    </a:cubicBezTo>
                    <a:cubicBezTo>
                      <a:pt x="4865" y="3092"/>
                      <a:pt x="4793" y="3269"/>
                      <a:pt x="4720" y="3456"/>
                    </a:cubicBezTo>
                    <a:cubicBezTo>
                      <a:pt x="4388" y="4244"/>
                      <a:pt x="3860" y="4959"/>
                      <a:pt x="3382" y="5572"/>
                    </a:cubicBezTo>
                    <a:lnTo>
                      <a:pt x="3382" y="5582"/>
                    </a:lnTo>
                    <a:lnTo>
                      <a:pt x="3362" y="5602"/>
                    </a:lnTo>
                    <a:lnTo>
                      <a:pt x="3382" y="5592"/>
                    </a:lnTo>
                    <a:lnTo>
                      <a:pt x="3382" y="5592"/>
                    </a:lnTo>
                    <a:cubicBezTo>
                      <a:pt x="3268" y="5727"/>
                      <a:pt x="3154" y="5872"/>
                      <a:pt x="3040" y="6017"/>
                    </a:cubicBezTo>
                    <a:cubicBezTo>
                      <a:pt x="2822" y="6298"/>
                      <a:pt x="2594" y="6588"/>
                      <a:pt x="2376" y="6889"/>
                    </a:cubicBezTo>
                    <a:cubicBezTo>
                      <a:pt x="2210" y="7107"/>
                      <a:pt x="2044" y="7345"/>
                      <a:pt x="1889" y="7573"/>
                    </a:cubicBezTo>
                    <a:cubicBezTo>
                      <a:pt x="1702" y="7843"/>
                      <a:pt x="1546" y="8103"/>
                      <a:pt x="1391" y="8341"/>
                    </a:cubicBezTo>
                    <a:cubicBezTo>
                      <a:pt x="1048" y="8901"/>
                      <a:pt x="778" y="9430"/>
                      <a:pt x="571" y="9949"/>
                    </a:cubicBezTo>
                    <a:cubicBezTo>
                      <a:pt x="364" y="10457"/>
                      <a:pt x="208" y="10986"/>
                      <a:pt x="115" y="11526"/>
                    </a:cubicBezTo>
                    <a:cubicBezTo>
                      <a:pt x="32" y="11992"/>
                      <a:pt x="1" y="12459"/>
                      <a:pt x="22" y="12916"/>
                    </a:cubicBezTo>
                    <a:cubicBezTo>
                      <a:pt x="32" y="13341"/>
                      <a:pt x="105" y="13766"/>
                      <a:pt x="208" y="14171"/>
                    </a:cubicBezTo>
                    <a:cubicBezTo>
                      <a:pt x="312" y="14555"/>
                      <a:pt x="467" y="14938"/>
                      <a:pt x="665" y="15312"/>
                    </a:cubicBezTo>
                    <a:cubicBezTo>
                      <a:pt x="841" y="15643"/>
                      <a:pt x="1080" y="15986"/>
                      <a:pt x="1349" y="16307"/>
                    </a:cubicBezTo>
                    <a:cubicBezTo>
                      <a:pt x="1847" y="16909"/>
                      <a:pt x="2490" y="17448"/>
                      <a:pt x="3258" y="17905"/>
                    </a:cubicBezTo>
                    <a:cubicBezTo>
                      <a:pt x="3973" y="18340"/>
                      <a:pt x="4793" y="18693"/>
                      <a:pt x="5685" y="18953"/>
                    </a:cubicBezTo>
                    <a:cubicBezTo>
                      <a:pt x="6110" y="19077"/>
                      <a:pt x="6557" y="19181"/>
                      <a:pt x="7013" y="19264"/>
                    </a:cubicBezTo>
                    <a:cubicBezTo>
                      <a:pt x="7324" y="19326"/>
                      <a:pt x="7656" y="19368"/>
                      <a:pt x="7977" y="19409"/>
                    </a:cubicBezTo>
                    <a:lnTo>
                      <a:pt x="8071" y="19419"/>
                    </a:lnTo>
                    <a:cubicBezTo>
                      <a:pt x="8890" y="19523"/>
                      <a:pt x="9565" y="19596"/>
                      <a:pt x="10187" y="19627"/>
                    </a:cubicBezTo>
                    <a:cubicBezTo>
                      <a:pt x="10436" y="19638"/>
                      <a:pt x="10674" y="19638"/>
                      <a:pt x="10903" y="19638"/>
                    </a:cubicBezTo>
                    <a:cubicBezTo>
                      <a:pt x="11473" y="19638"/>
                      <a:pt x="11992" y="19606"/>
                      <a:pt x="12490" y="19534"/>
                    </a:cubicBezTo>
                    <a:cubicBezTo>
                      <a:pt x="12863" y="19472"/>
                      <a:pt x="13216" y="19389"/>
                      <a:pt x="13537" y="19285"/>
                    </a:cubicBezTo>
                    <a:cubicBezTo>
                      <a:pt x="13880" y="19160"/>
                      <a:pt x="14191" y="19015"/>
                      <a:pt x="14461" y="18838"/>
                    </a:cubicBezTo>
                    <a:cubicBezTo>
                      <a:pt x="14595" y="18745"/>
                      <a:pt x="14731" y="18642"/>
                      <a:pt x="14855" y="18527"/>
                    </a:cubicBezTo>
                    <a:cubicBezTo>
                      <a:pt x="14969" y="18423"/>
                      <a:pt x="15072" y="18299"/>
                      <a:pt x="15187" y="18154"/>
                    </a:cubicBezTo>
                    <a:cubicBezTo>
                      <a:pt x="15384" y="17895"/>
                      <a:pt x="15529" y="17573"/>
                      <a:pt x="15623" y="17220"/>
                    </a:cubicBezTo>
                    <a:cubicBezTo>
                      <a:pt x="15653" y="17096"/>
                      <a:pt x="15685" y="16971"/>
                      <a:pt x="15706" y="16847"/>
                    </a:cubicBezTo>
                    <a:lnTo>
                      <a:pt x="15716" y="16826"/>
                    </a:lnTo>
                    <a:cubicBezTo>
                      <a:pt x="15747" y="16681"/>
                      <a:pt x="15778" y="16526"/>
                      <a:pt x="15809" y="16339"/>
                    </a:cubicBezTo>
                    <a:cubicBezTo>
                      <a:pt x="15851" y="16058"/>
                      <a:pt x="15892" y="15747"/>
                      <a:pt x="15934" y="15395"/>
                    </a:cubicBezTo>
                    <a:cubicBezTo>
                      <a:pt x="15996" y="14834"/>
                      <a:pt x="16027" y="14223"/>
                      <a:pt x="16048" y="13486"/>
                    </a:cubicBezTo>
                    <a:cubicBezTo>
                      <a:pt x="16058" y="12926"/>
                      <a:pt x="16058" y="12366"/>
                      <a:pt x="16058" y="11816"/>
                    </a:cubicBezTo>
                    <a:lnTo>
                      <a:pt x="16058" y="11567"/>
                    </a:lnTo>
                    <a:lnTo>
                      <a:pt x="16058" y="11162"/>
                    </a:lnTo>
                    <a:cubicBezTo>
                      <a:pt x="16048" y="10623"/>
                      <a:pt x="16048" y="10084"/>
                      <a:pt x="16048" y="9555"/>
                    </a:cubicBezTo>
                    <a:cubicBezTo>
                      <a:pt x="16048" y="8445"/>
                      <a:pt x="16027" y="6992"/>
                      <a:pt x="15975" y="5519"/>
                    </a:cubicBezTo>
                    <a:cubicBezTo>
                      <a:pt x="15965" y="5021"/>
                      <a:pt x="15934" y="4441"/>
                      <a:pt x="15902" y="3870"/>
                    </a:cubicBezTo>
                    <a:cubicBezTo>
                      <a:pt x="15872" y="3352"/>
                      <a:pt x="15819" y="2947"/>
                      <a:pt x="15747" y="2584"/>
                    </a:cubicBezTo>
                    <a:cubicBezTo>
                      <a:pt x="15664" y="2149"/>
                      <a:pt x="15529" y="1775"/>
                      <a:pt x="15353" y="1443"/>
                    </a:cubicBezTo>
                    <a:cubicBezTo>
                      <a:pt x="15259" y="1277"/>
                      <a:pt x="15146" y="1121"/>
                      <a:pt x="15010" y="966"/>
                    </a:cubicBezTo>
                    <a:cubicBezTo>
                      <a:pt x="14886" y="831"/>
                      <a:pt x="14731" y="696"/>
                      <a:pt x="14544" y="572"/>
                    </a:cubicBezTo>
                    <a:cubicBezTo>
                      <a:pt x="14191" y="333"/>
                      <a:pt x="13745" y="167"/>
                      <a:pt x="13143" y="74"/>
                    </a:cubicBezTo>
                    <a:cubicBezTo>
                      <a:pt x="12853" y="32"/>
                      <a:pt x="12552" y="1"/>
                      <a:pt x="1225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18"/>
              <p:cNvSpPr/>
              <p:nvPr/>
            </p:nvSpPr>
            <p:spPr>
              <a:xfrm>
                <a:off x="5876042" y="3508827"/>
                <a:ext cx="206680" cy="245122"/>
              </a:xfrm>
              <a:custGeom>
                <a:rect b="b" l="l" r="r" t="t"/>
                <a:pathLst>
                  <a:path extrusionOk="0" h="5439" w="4586">
                    <a:moveTo>
                      <a:pt x="156" y="1"/>
                    </a:moveTo>
                    <a:cubicBezTo>
                      <a:pt x="105" y="1"/>
                      <a:pt x="42" y="42"/>
                      <a:pt x="22" y="94"/>
                    </a:cubicBezTo>
                    <a:cubicBezTo>
                      <a:pt x="1" y="156"/>
                      <a:pt x="32" y="239"/>
                      <a:pt x="105" y="271"/>
                    </a:cubicBezTo>
                    <a:cubicBezTo>
                      <a:pt x="218" y="312"/>
                      <a:pt x="322" y="364"/>
                      <a:pt x="426" y="426"/>
                    </a:cubicBezTo>
                    <a:cubicBezTo>
                      <a:pt x="779" y="623"/>
                      <a:pt x="1101" y="882"/>
                      <a:pt x="1391" y="1163"/>
                    </a:cubicBezTo>
                    <a:cubicBezTo>
                      <a:pt x="1525" y="1297"/>
                      <a:pt x="1671" y="1453"/>
                      <a:pt x="1795" y="1598"/>
                    </a:cubicBezTo>
                    <a:cubicBezTo>
                      <a:pt x="1940" y="1774"/>
                      <a:pt x="2076" y="1951"/>
                      <a:pt x="2210" y="2127"/>
                    </a:cubicBezTo>
                    <a:cubicBezTo>
                      <a:pt x="2470" y="2490"/>
                      <a:pt x="2698" y="2864"/>
                      <a:pt x="2915" y="3247"/>
                    </a:cubicBezTo>
                    <a:cubicBezTo>
                      <a:pt x="3310" y="3932"/>
                      <a:pt x="3641" y="4648"/>
                      <a:pt x="4046" y="5333"/>
                    </a:cubicBezTo>
                    <a:cubicBezTo>
                      <a:pt x="4077" y="5374"/>
                      <a:pt x="4119" y="5395"/>
                      <a:pt x="4171" y="5416"/>
                    </a:cubicBezTo>
                    <a:cubicBezTo>
                      <a:pt x="4202" y="5431"/>
                      <a:pt x="4238" y="5439"/>
                      <a:pt x="4275" y="5439"/>
                    </a:cubicBezTo>
                    <a:cubicBezTo>
                      <a:pt x="4311" y="5439"/>
                      <a:pt x="4347" y="5431"/>
                      <a:pt x="4378" y="5416"/>
                    </a:cubicBezTo>
                    <a:cubicBezTo>
                      <a:pt x="4524" y="5363"/>
                      <a:pt x="4586" y="5197"/>
                      <a:pt x="4534" y="5052"/>
                    </a:cubicBezTo>
                    <a:cubicBezTo>
                      <a:pt x="4347" y="4596"/>
                      <a:pt x="4129" y="4160"/>
                      <a:pt x="3890" y="3724"/>
                    </a:cubicBezTo>
                    <a:cubicBezTo>
                      <a:pt x="3641" y="3258"/>
                      <a:pt x="3362" y="2802"/>
                      <a:pt x="3051" y="2376"/>
                    </a:cubicBezTo>
                    <a:cubicBezTo>
                      <a:pt x="2905" y="2168"/>
                      <a:pt x="2749" y="1961"/>
                      <a:pt x="2583" y="1764"/>
                    </a:cubicBezTo>
                    <a:cubicBezTo>
                      <a:pt x="2408" y="1567"/>
                      <a:pt x="2231" y="1370"/>
                      <a:pt x="2034" y="1193"/>
                    </a:cubicBezTo>
                    <a:cubicBezTo>
                      <a:pt x="1671" y="841"/>
                      <a:pt x="1266" y="540"/>
                      <a:pt x="831" y="301"/>
                    </a:cubicBezTo>
                    <a:cubicBezTo>
                      <a:pt x="623" y="198"/>
                      <a:pt x="416" y="105"/>
                      <a:pt x="208" y="11"/>
                    </a:cubicBezTo>
                    <a:cubicBezTo>
                      <a:pt x="188" y="11"/>
                      <a:pt x="167" y="1"/>
                      <a:pt x="15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18"/>
              <p:cNvSpPr/>
              <p:nvPr/>
            </p:nvSpPr>
            <p:spPr>
              <a:xfrm>
                <a:off x="5419773" y="3213407"/>
                <a:ext cx="376854" cy="800804"/>
              </a:xfrm>
              <a:custGeom>
                <a:rect b="b" l="l" r="r" t="t"/>
                <a:pathLst>
                  <a:path extrusionOk="0" h="17769" w="8362">
                    <a:moveTo>
                      <a:pt x="7241" y="0"/>
                    </a:moveTo>
                    <a:lnTo>
                      <a:pt x="7241" y="0"/>
                    </a:lnTo>
                    <a:cubicBezTo>
                      <a:pt x="6546" y="353"/>
                      <a:pt x="5831" y="736"/>
                      <a:pt x="5156" y="1162"/>
                    </a:cubicBezTo>
                    <a:cubicBezTo>
                      <a:pt x="5135" y="1141"/>
                      <a:pt x="5114" y="1130"/>
                      <a:pt x="5084" y="1120"/>
                    </a:cubicBezTo>
                    <a:cubicBezTo>
                      <a:pt x="5073" y="1120"/>
                      <a:pt x="5063" y="1110"/>
                      <a:pt x="5052" y="1110"/>
                    </a:cubicBezTo>
                    <a:cubicBezTo>
                      <a:pt x="4980" y="1110"/>
                      <a:pt x="4928" y="1162"/>
                      <a:pt x="4907" y="1224"/>
                    </a:cubicBezTo>
                    <a:cubicBezTo>
                      <a:pt x="4855" y="1400"/>
                      <a:pt x="4793" y="1577"/>
                      <a:pt x="4720" y="1764"/>
                    </a:cubicBezTo>
                    <a:cubicBezTo>
                      <a:pt x="4378" y="2562"/>
                      <a:pt x="3849" y="3278"/>
                      <a:pt x="3382" y="3880"/>
                    </a:cubicBezTo>
                    <a:lnTo>
                      <a:pt x="3372" y="3890"/>
                    </a:lnTo>
                    <a:lnTo>
                      <a:pt x="3372" y="3900"/>
                    </a:lnTo>
                    <a:lnTo>
                      <a:pt x="3382" y="3900"/>
                    </a:lnTo>
                    <a:cubicBezTo>
                      <a:pt x="3268" y="4035"/>
                      <a:pt x="3154" y="4180"/>
                      <a:pt x="3040" y="4315"/>
                    </a:cubicBezTo>
                    <a:lnTo>
                      <a:pt x="3030" y="4336"/>
                    </a:lnTo>
                    <a:cubicBezTo>
                      <a:pt x="2812" y="4616"/>
                      <a:pt x="2583" y="4896"/>
                      <a:pt x="2366" y="5187"/>
                    </a:cubicBezTo>
                    <a:cubicBezTo>
                      <a:pt x="2189" y="5436"/>
                      <a:pt x="2023" y="5674"/>
                      <a:pt x="1889" y="5881"/>
                    </a:cubicBezTo>
                    <a:cubicBezTo>
                      <a:pt x="1702" y="6162"/>
                      <a:pt x="1536" y="6411"/>
                      <a:pt x="1391" y="6649"/>
                    </a:cubicBezTo>
                    <a:cubicBezTo>
                      <a:pt x="1048" y="7199"/>
                      <a:pt x="778" y="7728"/>
                      <a:pt x="561" y="8257"/>
                    </a:cubicBezTo>
                    <a:cubicBezTo>
                      <a:pt x="364" y="8765"/>
                      <a:pt x="208" y="9284"/>
                      <a:pt x="115" y="9834"/>
                    </a:cubicBezTo>
                    <a:cubicBezTo>
                      <a:pt x="32" y="10300"/>
                      <a:pt x="1" y="10767"/>
                      <a:pt x="11" y="11224"/>
                    </a:cubicBezTo>
                    <a:cubicBezTo>
                      <a:pt x="32" y="11649"/>
                      <a:pt x="94" y="12074"/>
                      <a:pt x="208" y="12489"/>
                    </a:cubicBezTo>
                    <a:cubicBezTo>
                      <a:pt x="312" y="12863"/>
                      <a:pt x="467" y="13246"/>
                      <a:pt x="665" y="13620"/>
                    </a:cubicBezTo>
                    <a:cubicBezTo>
                      <a:pt x="841" y="13951"/>
                      <a:pt x="1069" y="14294"/>
                      <a:pt x="1349" y="14626"/>
                    </a:cubicBezTo>
                    <a:cubicBezTo>
                      <a:pt x="1847" y="15217"/>
                      <a:pt x="2490" y="15756"/>
                      <a:pt x="3258" y="16213"/>
                    </a:cubicBezTo>
                    <a:cubicBezTo>
                      <a:pt x="3973" y="16648"/>
                      <a:pt x="4793" y="17001"/>
                      <a:pt x="5685" y="17261"/>
                    </a:cubicBezTo>
                    <a:cubicBezTo>
                      <a:pt x="6110" y="17385"/>
                      <a:pt x="6557" y="17499"/>
                      <a:pt x="7013" y="17572"/>
                    </a:cubicBezTo>
                    <a:cubicBezTo>
                      <a:pt x="7334" y="17634"/>
                      <a:pt x="7666" y="17676"/>
                      <a:pt x="7957" y="17717"/>
                    </a:cubicBezTo>
                    <a:lnTo>
                      <a:pt x="7977" y="17717"/>
                    </a:lnTo>
                    <a:lnTo>
                      <a:pt x="8071" y="17727"/>
                    </a:lnTo>
                    <a:cubicBezTo>
                      <a:pt x="8164" y="17748"/>
                      <a:pt x="8268" y="17759"/>
                      <a:pt x="8362" y="17769"/>
                    </a:cubicBezTo>
                    <a:cubicBezTo>
                      <a:pt x="8330" y="17748"/>
                      <a:pt x="8309" y="17738"/>
                      <a:pt x="8279" y="17717"/>
                    </a:cubicBezTo>
                    <a:cubicBezTo>
                      <a:pt x="7811" y="17427"/>
                      <a:pt x="7355" y="17116"/>
                      <a:pt x="6909" y="16763"/>
                    </a:cubicBezTo>
                    <a:cubicBezTo>
                      <a:pt x="6463" y="16410"/>
                      <a:pt x="6038" y="16037"/>
                      <a:pt x="5633" y="15622"/>
                    </a:cubicBezTo>
                    <a:cubicBezTo>
                      <a:pt x="5239" y="15217"/>
                      <a:pt x="4876" y="14781"/>
                      <a:pt x="4554" y="14325"/>
                    </a:cubicBezTo>
                    <a:cubicBezTo>
                      <a:pt x="4233" y="13859"/>
                      <a:pt x="3953" y="13371"/>
                      <a:pt x="3724" y="12852"/>
                    </a:cubicBezTo>
                    <a:cubicBezTo>
                      <a:pt x="3621" y="12593"/>
                      <a:pt x="3528" y="12344"/>
                      <a:pt x="3445" y="12074"/>
                    </a:cubicBezTo>
                    <a:cubicBezTo>
                      <a:pt x="3403" y="11939"/>
                      <a:pt x="3362" y="11794"/>
                      <a:pt x="3330" y="11649"/>
                    </a:cubicBezTo>
                    <a:cubicBezTo>
                      <a:pt x="3299" y="11503"/>
                      <a:pt x="3268" y="11358"/>
                      <a:pt x="3247" y="11224"/>
                    </a:cubicBezTo>
                    <a:cubicBezTo>
                      <a:pt x="3143" y="10632"/>
                      <a:pt x="3092" y="10041"/>
                      <a:pt x="3092" y="9450"/>
                    </a:cubicBezTo>
                    <a:cubicBezTo>
                      <a:pt x="3102" y="8859"/>
                      <a:pt x="3154" y="8278"/>
                      <a:pt x="3258" y="7707"/>
                    </a:cubicBezTo>
                    <a:cubicBezTo>
                      <a:pt x="3362" y="7126"/>
                      <a:pt x="3507" y="6556"/>
                      <a:pt x="3694" y="5996"/>
                    </a:cubicBezTo>
                    <a:cubicBezTo>
                      <a:pt x="3880" y="5446"/>
                      <a:pt x="4098" y="4906"/>
                      <a:pt x="4347" y="4378"/>
                    </a:cubicBezTo>
                    <a:cubicBezTo>
                      <a:pt x="4865" y="3288"/>
                      <a:pt x="5509" y="2261"/>
                      <a:pt x="6225" y="1296"/>
                    </a:cubicBezTo>
                    <a:cubicBezTo>
                      <a:pt x="6546" y="851"/>
                      <a:pt x="6889" y="425"/>
                      <a:pt x="724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18"/>
              <p:cNvSpPr/>
              <p:nvPr/>
            </p:nvSpPr>
            <p:spPr>
              <a:xfrm>
                <a:off x="5428201" y="3602794"/>
                <a:ext cx="18252" cy="55208"/>
              </a:xfrm>
              <a:custGeom>
                <a:rect b="b" l="l" r="r" t="t"/>
                <a:pathLst>
                  <a:path extrusionOk="0" h="1225" w="405">
                    <a:moveTo>
                      <a:pt x="353" y="0"/>
                    </a:moveTo>
                    <a:cubicBezTo>
                      <a:pt x="333" y="0"/>
                      <a:pt x="312" y="11"/>
                      <a:pt x="301" y="32"/>
                    </a:cubicBezTo>
                    <a:cubicBezTo>
                      <a:pt x="197" y="405"/>
                      <a:pt x="73" y="789"/>
                      <a:pt x="1" y="1173"/>
                    </a:cubicBezTo>
                    <a:lnTo>
                      <a:pt x="1" y="1204"/>
                    </a:lnTo>
                    <a:cubicBezTo>
                      <a:pt x="11" y="1215"/>
                      <a:pt x="21" y="1215"/>
                      <a:pt x="31" y="1224"/>
                    </a:cubicBezTo>
                    <a:cubicBezTo>
                      <a:pt x="52" y="1224"/>
                      <a:pt x="73" y="1215"/>
                      <a:pt x="73" y="1194"/>
                    </a:cubicBezTo>
                    <a:cubicBezTo>
                      <a:pt x="114" y="1007"/>
                      <a:pt x="167" y="820"/>
                      <a:pt x="218" y="634"/>
                    </a:cubicBezTo>
                    <a:cubicBezTo>
                      <a:pt x="280" y="447"/>
                      <a:pt x="342" y="249"/>
                      <a:pt x="405" y="63"/>
                    </a:cubicBezTo>
                    <a:cubicBezTo>
                      <a:pt x="405" y="32"/>
                      <a:pt x="395" y="0"/>
                      <a:pt x="36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18"/>
              <p:cNvSpPr/>
              <p:nvPr/>
            </p:nvSpPr>
            <p:spPr>
              <a:xfrm>
                <a:off x="5420720" y="3602343"/>
                <a:ext cx="28077" cy="86259"/>
              </a:xfrm>
              <a:custGeom>
                <a:rect b="b" l="l" r="r" t="t"/>
                <a:pathLst>
                  <a:path extrusionOk="0" h="1914" w="623">
                    <a:moveTo>
                      <a:pt x="582" y="1"/>
                    </a:moveTo>
                    <a:cubicBezTo>
                      <a:pt x="561" y="1"/>
                      <a:pt x="550" y="1"/>
                      <a:pt x="540" y="21"/>
                    </a:cubicBezTo>
                    <a:cubicBezTo>
                      <a:pt x="478" y="156"/>
                      <a:pt x="416" y="301"/>
                      <a:pt x="363" y="436"/>
                    </a:cubicBezTo>
                    <a:cubicBezTo>
                      <a:pt x="301" y="591"/>
                      <a:pt x="250" y="757"/>
                      <a:pt x="208" y="913"/>
                    </a:cubicBezTo>
                    <a:cubicBezTo>
                      <a:pt x="114" y="1225"/>
                      <a:pt x="52" y="1536"/>
                      <a:pt x="1" y="1857"/>
                    </a:cubicBezTo>
                    <a:lnTo>
                      <a:pt x="1" y="1888"/>
                    </a:lnTo>
                    <a:cubicBezTo>
                      <a:pt x="11" y="1898"/>
                      <a:pt x="21" y="1909"/>
                      <a:pt x="31" y="1909"/>
                    </a:cubicBezTo>
                    <a:cubicBezTo>
                      <a:pt x="35" y="1912"/>
                      <a:pt x="38" y="1914"/>
                      <a:pt x="42" y="1914"/>
                    </a:cubicBezTo>
                    <a:cubicBezTo>
                      <a:pt x="49" y="1914"/>
                      <a:pt x="56" y="1909"/>
                      <a:pt x="63" y="1909"/>
                    </a:cubicBezTo>
                    <a:cubicBezTo>
                      <a:pt x="73" y="1898"/>
                      <a:pt x="84" y="1888"/>
                      <a:pt x="84" y="1878"/>
                    </a:cubicBezTo>
                    <a:cubicBezTo>
                      <a:pt x="135" y="1598"/>
                      <a:pt x="187" y="1317"/>
                      <a:pt x="260" y="1038"/>
                    </a:cubicBezTo>
                    <a:cubicBezTo>
                      <a:pt x="333" y="747"/>
                      <a:pt x="436" y="467"/>
                      <a:pt x="550" y="197"/>
                    </a:cubicBezTo>
                    <a:lnTo>
                      <a:pt x="550" y="208"/>
                    </a:lnTo>
                    <a:cubicBezTo>
                      <a:pt x="571" y="156"/>
                      <a:pt x="591" y="104"/>
                      <a:pt x="612" y="63"/>
                    </a:cubicBezTo>
                    <a:cubicBezTo>
                      <a:pt x="612" y="52"/>
                      <a:pt x="623" y="42"/>
                      <a:pt x="612" y="31"/>
                    </a:cubicBezTo>
                    <a:cubicBezTo>
                      <a:pt x="612" y="21"/>
                      <a:pt x="612" y="10"/>
                      <a:pt x="60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18"/>
              <p:cNvSpPr/>
              <p:nvPr/>
            </p:nvSpPr>
            <p:spPr>
              <a:xfrm>
                <a:off x="5419323" y="3596755"/>
                <a:ext cx="31818" cy="86485"/>
              </a:xfrm>
              <a:custGeom>
                <a:rect b="b" l="l" r="r" t="t"/>
                <a:pathLst>
                  <a:path extrusionOk="0" h="1919" w="706">
                    <a:moveTo>
                      <a:pt x="498" y="466"/>
                    </a:moveTo>
                    <a:lnTo>
                      <a:pt x="498" y="466"/>
                    </a:lnTo>
                    <a:cubicBezTo>
                      <a:pt x="497" y="469"/>
                      <a:pt x="495" y="472"/>
                      <a:pt x="494" y="475"/>
                    </a:cubicBezTo>
                    <a:lnTo>
                      <a:pt x="494" y="475"/>
                    </a:lnTo>
                    <a:cubicBezTo>
                      <a:pt x="498" y="472"/>
                      <a:pt x="498" y="466"/>
                      <a:pt x="498" y="466"/>
                    </a:cubicBezTo>
                    <a:close/>
                    <a:moveTo>
                      <a:pt x="643" y="0"/>
                    </a:moveTo>
                    <a:cubicBezTo>
                      <a:pt x="622" y="0"/>
                      <a:pt x="602" y="10"/>
                      <a:pt x="592" y="31"/>
                    </a:cubicBezTo>
                    <a:cubicBezTo>
                      <a:pt x="436" y="300"/>
                      <a:pt x="301" y="591"/>
                      <a:pt x="208" y="892"/>
                    </a:cubicBezTo>
                    <a:cubicBezTo>
                      <a:pt x="104" y="1203"/>
                      <a:pt x="42" y="1524"/>
                      <a:pt x="0" y="1856"/>
                    </a:cubicBezTo>
                    <a:cubicBezTo>
                      <a:pt x="0" y="1888"/>
                      <a:pt x="32" y="1919"/>
                      <a:pt x="62" y="1919"/>
                    </a:cubicBezTo>
                    <a:cubicBezTo>
                      <a:pt x="83" y="1919"/>
                      <a:pt x="94" y="1909"/>
                      <a:pt x="104" y="1898"/>
                    </a:cubicBezTo>
                    <a:cubicBezTo>
                      <a:pt x="125" y="1888"/>
                      <a:pt x="125" y="1877"/>
                      <a:pt x="125" y="1856"/>
                    </a:cubicBezTo>
                    <a:cubicBezTo>
                      <a:pt x="135" y="1805"/>
                      <a:pt x="135" y="1763"/>
                      <a:pt x="145" y="1711"/>
                    </a:cubicBezTo>
                    <a:lnTo>
                      <a:pt x="145" y="1732"/>
                    </a:lnTo>
                    <a:cubicBezTo>
                      <a:pt x="207" y="1299"/>
                      <a:pt x="320" y="878"/>
                      <a:pt x="494" y="475"/>
                    </a:cubicBezTo>
                    <a:lnTo>
                      <a:pt x="494" y="475"/>
                    </a:lnTo>
                    <a:cubicBezTo>
                      <a:pt x="493" y="476"/>
                      <a:pt x="491" y="477"/>
                      <a:pt x="488" y="477"/>
                    </a:cubicBezTo>
                    <a:cubicBezTo>
                      <a:pt x="550" y="342"/>
                      <a:pt x="622" y="217"/>
                      <a:pt x="695" y="83"/>
                    </a:cubicBezTo>
                    <a:cubicBezTo>
                      <a:pt x="705" y="62"/>
                      <a:pt x="695" y="21"/>
                      <a:pt x="675" y="10"/>
                    </a:cubicBezTo>
                    <a:cubicBezTo>
                      <a:pt x="664" y="0"/>
                      <a:pt x="654" y="0"/>
                      <a:pt x="64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8"/>
              <p:cNvSpPr/>
              <p:nvPr/>
            </p:nvSpPr>
            <p:spPr>
              <a:xfrm>
                <a:off x="5418872" y="3596259"/>
                <a:ext cx="29023" cy="95904"/>
              </a:xfrm>
              <a:custGeom>
                <a:rect b="b" l="l" r="r" t="t"/>
                <a:pathLst>
                  <a:path extrusionOk="0" h="2128" w="644">
                    <a:moveTo>
                      <a:pt x="632" y="94"/>
                    </a:moveTo>
                    <a:cubicBezTo>
                      <a:pt x="631" y="97"/>
                      <a:pt x="630" y="101"/>
                      <a:pt x="628" y="104"/>
                    </a:cubicBezTo>
                    <a:lnTo>
                      <a:pt x="628" y="104"/>
                    </a:lnTo>
                    <a:cubicBezTo>
                      <a:pt x="632" y="103"/>
                      <a:pt x="632" y="102"/>
                      <a:pt x="632" y="94"/>
                    </a:cubicBezTo>
                    <a:close/>
                    <a:moveTo>
                      <a:pt x="602" y="0"/>
                    </a:moveTo>
                    <a:cubicBezTo>
                      <a:pt x="591" y="0"/>
                      <a:pt x="591" y="11"/>
                      <a:pt x="581" y="11"/>
                    </a:cubicBezTo>
                    <a:cubicBezTo>
                      <a:pt x="570" y="11"/>
                      <a:pt x="560" y="21"/>
                      <a:pt x="560" y="32"/>
                    </a:cubicBezTo>
                    <a:cubicBezTo>
                      <a:pt x="487" y="187"/>
                      <a:pt x="425" y="343"/>
                      <a:pt x="363" y="509"/>
                    </a:cubicBezTo>
                    <a:cubicBezTo>
                      <a:pt x="301" y="675"/>
                      <a:pt x="249" y="851"/>
                      <a:pt x="208" y="1028"/>
                    </a:cubicBezTo>
                    <a:cubicBezTo>
                      <a:pt x="114" y="1369"/>
                      <a:pt x="52" y="1722"/>
                      <a:pt x="10" y="2075"/>
                    </a:cubicBezTo>
                    <a:cubicBezTo>
                      <a:pt x="0" y="2086"/>
                      <a:pt x="10" y="2106"/>
                      <a:pt x="21" y="2116"/>
                    </a:cubicBezTo>
                    <a:cubicBezTo>
                      <a:pt x="31" y="2127"/>
                      <a:pt x="42" y="2127"/>
                      <a:pt x="52" y="2127"/>
                    </a:cubicBezTo>
                    <a:cubicBezTo>
                      <a:pt x="72" y="2127"/>
                      <a:pt x="83" y="2127"/>
                      <a:pt x="93" y="2116"/>
                    </a:cubicBezTo>
                    <a:cubicBezTo>
                      <a:pt x="104" y="2106"/>
                      <a:pt x="104" y="2096"/>
                      <a:pt x="114" y="2075"/>
                    </a:cubicBezTo>
                    <a:cubicBezTo>
                      <a:pt x="114" y="2033"/>
                      <a:pt x="125" y="1982"/>
                      <a:pt x="135" y="1930"/>
                    </a:cubicBezTo>
                    <a:cubicBezTo>
                      <a:pt x="176" y="1618"/>
                      <a:pt x="238" y="1318"/>
                      <a:pt x="311" y="1007"/>
                    </a:cubicBezTo>
                    <a:cubicBezTo>
                      <a:pt x="393" y="699"/>
                      <a:pt x="496" y="401"/>
                      <a:pt x="628" y="104"/>
                    </a:cubicBezTo>
                    <a:lnTo>
                      <a:pt x="628" y="104"/>
                    </a:lnTo>
                    <a:cubicBezTo>
                      <a:pt x="627" y="104"/>
                      <a:pt x="625" y="104"/>
                      <a:pt x="623" y="104"/>
                    </a:cubicBezTo>
                    <a:lnTo>
                      <a:pt x="632" y="94"/>
                    </a:lnTo>
                    <a:lnTo>
                      <a:pt x="632" y="94"/>
                    </a:lnTo>
                    <a:cubicBezTo>
                      <a:pt x="632" y="94"/>
                      <a:pt x="632" y="94"/>
                      <a:pt x="632" y="94"/>
                    </a:cubicBezTo>
                    <a:lnTo>
                      <a:pt x="632" y="73"/>
                    </a:lnTo>
                    <a:cubicBezTo>
                      <a:pt x="643" y="62"/>
                      <a:pt x="643" y="53"/>
                      <a:pt x="643" y="42"/>
                    </a:cubicBezTo>
                    <a:cubicBezTo>
                      <a:pt x="643" y="32"/>
                      <a:pt x="632" y="21"/>
                      <a:pt x="623" y="11"/>
                    </a:cubicBezTo>
                    <a:cubicBezTo>
                      <a:pt x="612" y="11"/>
                      <a:pt x="602" y="0"/>
                      <a:pt x="602"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8"/>
              <p:cNvSpPr/>
              <p:nvPr/>
            </p:nvSpPr>
            <p:spPr>
              <a:xfrm>
                <a:off x="5423063" y="3591121"/>
                <a:ext cx="27131" cy="76209"/>
              </a:xfrm>
              <a:custGeom>
                <a:rect b="b" l="l" r="r" t="t"/>
                <a:pathLst>
                  <a:path extrusionOk="0" h="1691" w="602">
                    <a:moveTo>
                      <a:pt x="560" y="1"/>
                    </a:moveTo>
                    <a:cubicBezTo>
                      <a:pt x="550" y="1"/>
                      <a:pt x="530" y="11"/>
                      <a:pt x="530" y="21"/>
                    </a:cubicBezTo>
                    <a:cubicBezTo>
                      <a:pt x="488" y="84"/>
                      <a:pt x="456" y="135"/>
                      <a:pt x="426" y="197"/>
                    </a:cubicBezTo>
                    <a:cubicBezTo>
                      <a:pt x="394" y="259"/>
                      <a:pt x="373" y="322"/>
                      <a:pt x="343" y="384"/>
                    </a:cubicBezTo>
                    <a:cubicBezTo>
                      <a:pt x="291" y="519"/>
                      <a:pt x="239" y="654"/>
                      <a:pt x="198" y="789"/>
                    </a:cubicBezTo>
                    <a:cubicBezTo>
                      <a:pt x="115" y="1069"/>
                      <a:pt x="62" y="1359"/>
                      <a:pt x="0" y="1640"/>
                    </a:cubicBezTo>
                    <a:cubicBezTo>
                      <a:pt x="0" y="1649"/>
                      <a:pt x="0" y="1660"/>
                      <a:pt x="11" y="1670"/>
                    </a:cubicBezTo>
                    <a:cubicBezTo>
                      <a:pt x="11" y="1681"/>
                      <a:pt x="21" y="1691"/>
                      <a:pt x="32" y="1691"/>
                    </a:cubicBezTo>
                    <a:cubicBezTo>
                      <a:pt x="52" y="1691"/>
                      <a:pt x="73" y="1681"/>
                      <a:pt x="83" y="1660"/>
                    </a:cubicBezTo>
                    <a:cubicBezTo>
                      <a:pt x="125" y="1442"/>
                      <a:pt x="166" y="1225"/>
                      <a:pt x="218" y="1006"/>
                    </a:cubicBezTo>
                    <a:cubicBezTo>
                      <a:pt x="281" y="789"/>
                      <a:pt x="343" y="571"/>
                      <a:pt x="436" y="363"/>
                    </a:cubicBezTo>
                    <a:cubicBezTo>
                      <a:pt x="477" y="259"/>
                      <a:pt x="530" y="156"/>
                      <a:pt x="592" y="63"/>
                    </a:cubicBezTo>
                    <a:cubicBezTo>
                      <a:pt x="602" y="42"/>
                      <a:pt x="592" y="21"/>
                      <a:pt x="581" y="11"/>
                    </a:cubicBezTo>
                    <a:cubicBezTo>
                      <a:pt x="571" y="11"/>
                      <a:pt x="560" y="1"/>
                      <a:pt x="560"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8"/>
              <p:cNvSpPr/>
              <p:nvPr/>
            </p:nvSpPr>
            <p:spPr>
              <a:xfrm>
                <a:off x="5419323" y="3589274"/>
                <a:ext cx="31367" cy="99960"/>
              </a:xfrm>
              <a:custGeom>
                <a:rect b="b" l="l" r="r" t="t"/>
                <a:pathLst>
                  <a:path extrusionOk="0" h="2218" w="696">
                    <a:moveTo>
                      <a:pt x="654" y="0"/>
                    </a:moveTo>
                    <a:cubicBezTo>
                      <a:pt x="633" y="0"/>
                      <a:pt x="622" y="0"/>
                      <a:pt x="613" y="10"/>
                    </a:cubicBezTo>
                    <a:cubicBezTo>
                      <a:pt x="530" y="176"/>
                      <a:pt x="456" y="342"/>
                      <a:pt x="384" y="519"/>
                    </a:cubicBezTo>
                    <a:cubicBezTo>
                      <a:pt x="322" y="695"/>
                      <a:pt x="270" y="871"/>
                      <a:pt x="218" y="1058"/>
                    </a:cubicBezTo>
                    <a:cubicBezTo>
                      <a:pt x="166" y="1234"/>
                      <a:pt x="135" y="1421"/>
                      <a:pt x="94" y="1598"/>
                    </a:cubicBezTo>
                    <a:lnTo>
                      <a:pt x="0" y="2158"/>
                    </a:lnTo>
                    <a:lnTo>
                      <a:pt x="0" y="2188"/>
                    </a:lnTo>
                    <a:cubicBezTo>
                      <a:pt x="11" y="2199"/>
                      <a:pt x="21" y="2209"/>
                      <a:pt x="32" y="2209"/>
                    </a:cubicBezTo>
                    <a:cubicBezTo>
                      <a:pt x="37" y="2215"/>
                      <a:pt x="42" y="2217"/>
                      <a:pt x="47" y="2217"/>
                    </a:cubicBezTo>
                    <a:cubicBezTo>
                      <a:pt x="52" y="2217"/>
                      <a:pt x="57" y="2215"/>
                      <a:pt x="62" y="2209"/>
                    </a:cubicBezTo>
                    <a:cubicBezTo>
                      <a:pt x="73" y="2209"/>
                      <a:pt x="83" y="2199"/>
                      <a:pt x="83" y="2188"/>
                    </a:cubicBezTo>
                    <a:cubicBezTo>
                      <a:pt x="115" y="2022"/>
                      <a:pt x="135" y="1867"/>
                      <a:pt x="166" y="1701"/>
                    </a:cubicBezTo>
                    <a:cubicBezTo>
                      <a:pt x="198" y="1545"/>
                      <a:pt x="228" y="1379"/>
                      <a:pt x="260" y="1224"/>
                    </a:cubicBezTo>
                    <a:cubicBezTo>
                      <a:pt x="332" y="913"/>
                      <a:pt x="436" y="602"/>
                      <a:pt x="560" y="300"/>
                    </a:cubicBezTo>
                    <a:lnTo>
                      <a:pt x="560" y="311"/>
                    </a:lnTo>
                    <a:cubicBezTo>
                      <a:pt x="602" y="228"/>
                      <a:pt x="643" y="135"/>
                      <a:pt x="685" y="52"/>
                    </a:cubicBezTo>
                    <a:cubicBezTo>
                      <a:pt x="695" y="42"/>
                      <a:pt x="695" y="10"/>
                      <a:pt x="67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8"/>
              <p:cNvSpPr/>
              <p:nvPr/>
            </p:nvSpPr>
            <p:spPr>
              <a:xfrm>
                <a:off x="5416484" y="3600901"/>
                <a:ext cx="27671" cy="100591"/>
              </a:xfrm>
              <a:custGeom>
                <a:rect b="b" l="l" r="r" t="t"/>
                <a:pathLst>
                  <a:path extrusionOk="0" h="2232" w="614">
                    <a:moveTo>
                      <a:pt x="582" y="1"/>
                    </a:moveTo>
                    <a:cubicBezTo>
                      <a:pt x="572" y="1"/>
                      <a:pt x="561" y="1"/>
                      <a:pt x="561" y="12"/>
                    </a:cubicBezTo>
                    <a:cubicBezTo>
                      <a:pt x="551" y="12"/>
                      <a:pt x="551" y="22"/>
                      <a:pt x="540" y="33"/>
                    </a:cubicBezTo>
                    <a:cubicBezTo>
                      <a:pt x="468" y="198"/>
                      <a:pt x="406" y="374"/>
                      <a:pt x="344" y="551"/>
                    </a:cubicBezTo>
                    <a:cubicBezTo>
                      <a:pt x="281" y="727"/>
                      <a:pt x="229" y="904"/>
                      <a:pt x="188" y="1080"/>
                    </a:cubicBezTo>
                    <a:cubicBezTo>
                      <a:pt x="95" y="1443"/>
                      <a:pt x="32" y="1817"/>
                      <a:pt x="1" y="2190"/>
                    </a:cubicBezTo>
                    <a:cubicBezTo>
                      <a:pt x="1" y="2211"/>
                      <a:pt x="22" y="2232"/>
                      <a:pt x="42" y="2232"/>
                    </a:cubicBezTo>
                    <a:cubicBezTo>
                      <a:pt x="63" y="2232"/>
                      <a:pt x="74" y="2232"/>
                      <a:pt x="74" y="2221"/>
                    </a:cubicBezTo>
                    <a:cubicBezTo>
                      <a:pt x="84" y="2211"/>
                      <a:pt x="95" y="2200"/>
                      <a:pt x="95" y="2190"/>
                    </a:cubicBezTo>
                    <a:cubicBezTo>
                      <a:pt x="105" y="2034"/>
                      <a:pt x="125" y="1879"/>
                      <a:pt x="146" y="1723"/>
                    </a:cubicBezTo>
                    <a:cubicBezTo>
                      <a:pt x="188" y="1432"/>
                      <a:pt x="250" y="1153"/>
                      <a:pt x="323" y="872"/>
                    </a:cubicBezTo>
                    <a:cubicBezTo>
                      <a:pt x="406" y="593"/>
                      <a:pt x="499" y="312"/>
                      <a:pt x="613" y="53"/>
                    </a:cubicBezTo>
                    <a:cubicBezTo>
                      <a:pt x="613" y="42"/>
                      <a:pt x="613" y="33"/>
                      <a:pt x="602" y="22"/>
                    </a:cubicBezTo>
                    <a:cubicBezTo>
                      <a:pt x="602" y="12"/>
                      <a:pt x="593" y="12"/>
                      <a:pt x="58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8"/>
              <p:cNvSpPr/>
              <p:nvPr/>
            </p:nvSpPr>
            <p:spPr>
              <a:xfrm>
                <a:off x="5416033" y="3606084"/>
                <a:ext cx="27626" cy="100546"/>
              </a:xfrm>
              <a:custGeom>
                <a:rect b="b" l="l" r="r" t="t"/>
                <a:pathLst>
                  <a:path extrusionOk="0" h="2231" w="613">
                    <a:moveTo>
                      <a:pt x="550" y="0"/>
                    </a:moveTo>
                    <a:lnTo>
                      <a:pt x="540" y="10"/>
                    </a:lnTo>
                    <a:cubicBezTo>
                      <a:pt x="529" y="10"/>
                      <a:pt x="509" y="21"/>
                      <a:pt x="509" y="31"/>
                    </a:cubicBezTo>
                    <a:cubicBezTo>
                      <a:pt x="437" y="197"/>
                      <a:pt x="364" y="363"/>
                      <a:pt x="312" y="540"/>
                    </a:cubicBezTo>
                    <a:cubicBezTo>
                      <a:pt x="260" y="716"/>
                      <a:pt x="208" y="893"/>
                      <a:pt x="177" y="1069"/>
                    </a:cubicBezTo>
                    <a:cubicBezTo>
                      <a:pt x="135" y="1255"/>
                      <a:pt x="105" y="1432"/>
                      <a:pt x="73" y="1619"/>
                    </a:cubicBezTo>
                    <a:cubicBezTo>
                      <a:pt x="52" y="1805"/>
                      <a:pt x="22" y="1992"/>
                      <a:pt x="1" y="2189"/>
                    </a:cubicBezTo>
                    <a:cubicBezTo>
                      <a:pt x="1" y="2210"/>
                      <a:pt x="32" y="2230"/>
                      <a:pt x="52" y="2230"/>
                    </a:cubicBezTo>
                    <a:cubicBezTo>
                      <a:pt x="63" y="2230"/>
                      <a:pt x="84" y="2230"/>
                      <a:pt x="94" y="2220"/>
                    </a:cubicBezTo>
                    <a:cubicBezTo>
                      <a:pt x="105" y="2210"/>
                      <a:pt x="105" y="2200"/>
                      <a:pt x="105" y="2189"/>
                    </a:cubicBezTo>
                    <a:cubicBezTo>
                      <a:pt x="125" y="2023"/>
                      <a:pt x="146" y="1857"/>
                      <a:pt x="167" y="1702"/>
                    </a:cubicBezTo>
                    <a:cubicBezTo>
                      <a:pt x="208" y="1432"/>
                      <a:pt x="260" y="1162"/>
                      <a:pt x="322" y="903"/>
                    </a:cubicBezTo>
                    <a:cubicBezTo>
                      <a:pt x="384" y="633"/>
                      <a:pt x="478" y="374"/>
                      <a:pt x="582" y="125"/>
                    </a:cubicBezTo>
                    <a:cubicBezTo>
                      <a:pt x="592" y="114"/>
                      <a:pt x="592" y="93"/>
                      <a:pt x="603" y="83"/>
                    </a:cubicBezTo>
                    <a:cubicBezTo>
                      <a:pt x="603" y="73"/>
                      <a:pt x="612" y="63"/>
                      <a:pt x="603" y="42"/>
                    </a:cubicBezTo>
                    <a:cubicBezTo>
                      <a:pt x="603" y="31"/>
                      <a:pt x="592" y="21"/>
                      <a:pt x="582" y="10"/>
                    </a:cubicBezTo>
                    <a:cubicBezTo>
                      <a:pt x="571" y="10"/>
                      <a:pt x="561" y="0"/>
                      <a:pt x="550"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8"/>
              <p:cNvSpPr/>
              <p:nvPr/>
            </p:nvSpPr>
            <p:spPr>
              <a:xfrm>
                <a:off x="5418872" y="3591121"/>
                <a:ext cx="30375" cy="102393"/>
              </a:xfrm>
              <a:custGeom>
                <a:rect b="b" l="l" r="r" t="t"/>
                <a:pathLst>
                  <a:path extrusionOk="0" h="2272" w="674">
                    <a:moveTo>
                      <a:pt x="623" y="1"/>
                    </a:moveTo>
                    <a:cubicBezTo>
                      <a:pt x="602" y="1"/>
                      <a:pt x="581" y="11"/>
                      <a:pt x="581" y="31"/>
                    </a:cubicBezTo>
                    <a:cubicBezTo>
                      <a:pt x="487" y="197"/>
                      <a:pt x="404" y="363"/>
                      <a:pt x="342" y="540"/>
                    </a:cubicBezTo>
                    <a:cubicBezTo>
                      <a:pt x="280" y="727"/>
                      <a:pt x="218" y="913"/>
                      <a:pt x="176" y="1100"/>
                    </a:cubicBezTo>
                    <a:cubicBezTo>
                      <a:pt x="135" y="1287"/>
                      <a:pt x="93" y="1474"/>
                      <a:pt x="72" y="1670"/>
                    </a:cubicBezTo>
                    <a:cubicBezTo>
                      <a:pt x="42" y="1847"/>
                      <a:pt x="21" y="2034"/>
                      <a:pt x="0" y="2220"/>
                    </a:cubicBezTo>
                    <a:cubicBezTo>
                      <a:pt x="0" y="2251"/>
                      <a:pt x="21" y="2272"/>
                      <a:pt x="42" y="2272"/>
                    </a:cubicBezTo>
                    <a:cubicBezTo>
                      <a:pt x="62" y="2272"/>
                      <a:pt x="72" y="2272"/>
                      <a:pt x="83" y="2262"/>
                    </a:cubicBezTo>
                    <a:cubicBezTo>
                      <a:pt x="93" y="2251"/>
                      <a:pt x="93" y="2241"/>
                      <a:pt x="93" y="2220"/>
                    </a:cubicBezTo>
                    <a:cubicBezTo>
                      <a:pt x="114" y="2075"/>
                      <a:pt x="135" y="1930"/>
                      <a:pt x="155" y="1774"/>
                    </a:cubicBezTo>
                    <a:lnTo>
                      <a:pt x="155" y="1795"/>
                    </a:lnTo>
                    <a:cubicBezTo>
                      <a:pt x="187" y="1557"/>
                      <a:pt x="228" y="1308"/>
                      <a:pt x="291" y="1079"/>
                    </a:cubicBezTo>
                    <a:cubicBezTo>
                      <a:pt x="353" y="830"/>
                      <a:pt x="425" y="602"/>
                      <a:pt x="529" y="374"/>
                    </a:cubicBezTo>
                    <a:cubicBezTo>
                      <a:pt x="570" y="270"/>
                      <a:pt x="612" y="176"/>
                      <a:pt x="664" y="84"/>
                    </a:cubicBezTo>
                    <a:cubicBezTo>
                      <a:pt x="674" y="63"/>
                      <a:pt x="674" y="31"/>
                      <a:pt x="643" y="11"/>
                    </a:cubicBezTo>
                    <a:cubicBezTo>
                      <a:pt x="643" y="11"/>
                      <a:pt x="632" y="1"/>
                      <a:pt x="623"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8"/>
              <p:cNvSpPr/>
              <p:nvPr/>
            </p:nvSpPr>
            <p:spPr>
              <a:xfrm>
                <a:off x="5415582" y="3592068"/>
                <a:ext cx="33215" cy="115508"/>
              </a:xfrm>
              <a:custGeom>
                <a:rect b="b" l="l" r="r" t="t"/>
                <a:pathLst>
                  <a:path extrusionOk="0" h="2563" w="737">
                    <a:moveTo>
                      <a:pt x="685" y="0"/>
                    </a:moveTo>
                    <a:cubicBezTo>
                      <a:pt x="664" y="0"/>
                      <a:pt x="643" y="10"/>
                      <a:pt x="633" y="31"/>
                    </a:cubicBezTo>
                    <a:cubicBezTo>
                      <a:pt x="436" y="404"/>
                      <a:pt x="291" y="819"/>
                      <a:pt x="187" y="1234"/>
                    </a:cubicBezTo>
                    <a:cubicBezTo>
                      <a:pt x="145" y="1442"/>
                      <a:pt x="104" y="1649"/>
                      <a:pt x="73" y="1857"/>
                    </a:cubicBezTo>
                    <a:cubicBezTo>
                      <a:pt x="42" y="2075"/>
                      <a:pt x="21" y="2292"/>
                      <a:pt x="0" y="2511"/>
                    </a:cubicBezTo>
                    <a:cubicBezTo>
                      <a:pt x="0" y="2541"/>
                      <a:pt x="32" y="2562"/>
                      <a:pt x="52" y="2562"/>
                    </a:cubicBezTo>
                    <a:cubicBezTo>
                      <a:pt x="83" y="2562"/>
                      <a:pt x="104" y="2541"/>
                      <a:pt x="104" y="2511"/>
                    </a:cubicBezTo>
                    <a:cubicBezTo>
                      <a:pt x="115" y="2303"/>
                      <a:pt x="145" y="2096"/>
                      <a:pt x="166" y="1888"/>
                    </a:cubicBezTo>
                    <a:lnTo>
                      <a:pt x="166" y="1898"/>
                    </a:lnTo>
                    <a:cubicBezTo>
                      <a:pt x="249" y="1370"/>
                      <a:pt x="384" y="851"/>
                      <a:pt x="592" y="363"/>
                    </a:cubicBezTo>
                    <a:cubicBezTo>
                      <a:pt x="633" y="270"/>
                      <a:pt x="675" y="176"/>
                      <a:pt x="726" y="83"/>
                    </a:cubicBezTo>
                    <a:cubicBezTo>
                      <a:pt x="737" y="52"/>
                      <a:pt x="737" y="21"/>
                      <a:pt x="705" y="10"/>
                    </a:cubicBezTo>
                    <a:cubicBezTo>
                      <a:pt x="705" y="0"/>
                      <a:pt x="696" y="0"/>
                      <a:pt x="68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8"/>
              <p:cNvSpPr/>
              <p:nvPr/>
            </p:nvSpPr>
            <p:spPr>
              <a:xfrm>
                <a:off x="5426804" y="3582243"/>
                <a:ext cx="25734" cy="69855"/>
              </a:xfrm>
              <a:custGeom>
                <a:rect b="b" l="l" r="r" t="t"/>
                <a:pathLst>
                  <a:path extrusionOk="0" h="1550" w="571">
                    <a:moveTo>
                      <a:pt x="529" y="0"/>
                    </a:moveTo>
                    <a:cubicBezTo>
                      <a:pt x="519" y="0"/>
                      <a:pt x="509" y="11"/>
                      <a:pt x="498" y="21"/>
                    </a:cubicBezTo>
                    <a:cubicBezTo>
                      <a:pt x="239" y="477"/>
                      <a:pt x="115" y="996"/>
                      <a:pt x="0" y="1505"/>
                    </a:cubicBezTo>
                    <a:cubicBezTo>
                      <a:pt x="0" y="1515"/>
                      <a:pt x="0" y="1525"/>
                      <a:pt x="11" y="1535"/>
                    </a:cubicBezTo>
                    <a:cubicBezTo>
                      <a:pt x="11" y="1535"/>
                      <a:pt x="21" y="1546"/>
                      <a:pt x="32" y="1546"/>
                    </a:cubicBezTo>
                    <a:cubicBezTo>
                      <a:pt x="37" y="1549"/>
                      <a:pt x="43" y="1550"/>
                      <a:pt x="48" y="1550"/>
                    </a:cubicBezTo>
                    <a:cubicBezTo>
                      <a:pt x="62" y="1550"/>
                      <a:pt x="73" y="1541"/>
                      <a:pt x="73" y="1525"/>
                    </a:cubicBezTo>
                    <a:cubicBezTo>
                      <a:pt x="156" y="1120"/>
                      <a:pt x="249" y="716"/>
                      <a:pt x="415" y="343"/>
                    </a:cubicBezTo>
                    <a:cubicBezTo>
                      <a:pt x="456" y="239"/>
                      <a:pt x="509" y="145"/>
                      <a:pt x="560" y="52"/>
                    </a:cubicBezTo>
                    <a:cubicBezTo>
                      <a:pt x="571" y="42"/>
                      <a:pt x="560" y="21"/>
                      <a:pt x="550" y="11"/>
                    </a:cubicBezTo>
                    <a:cubicBezTo>
                      <a:pt x="539" y="0"/>
                      <a:pt x="539" y="0"/>
                      <a:pt x="529"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8"/>
              <p:cNvSpPr/>
              <p:nvPr/>
            </p:nvSpPr>
            <p:spPr>
              <a:xfrm>
                <a:off x="5977986" y="3015153"/>
                <a:ext cx="1603051" cy="1021049"/>
              </a:xfrm>
              <a:custGeom>
                <a:rect b="b" l="l" r="r" t="t"/>
                <a:pathLst>
                  <a:path extrusionOk="0" h="22656" w="35570">
                    <a:moveTo>
                      <a:pt x="1577" y="1"/>
                    </a:moveTo>
                    <a:cubicBezTo>
                      <a:pt x="726" y="1"/>
                      <a:pt x="0" y="665"/>
                      <a:pt x="0" y="1453"/>
                    </a:cubicBezTo>
                    <a:lnTo>
                      <a:pt x="0" y="21203"/>
                    </a:lnTo>
                    <a:cubicBezTo>
                      <a:pt x="0" y="21992"/>
                      <a:pt x="726" y="22656"/>
                      <a:pt x="1577" y="22656"/>
                    </a:cubicBezTo>
                    <a:lnTo>
                      <a:pt x="33982" y="22656"/>
                    </a:lnTo>
                    <a:cubicBezTo>
                      <a:pt x="34843" y="22656"/>
                      <a:pt x="35569" y="21992"/>
                      <a:pt x="35569" y="21203"/>
                    </a:cubicBezTo>
                    <a:lnTo>
                      <a:pt x="35569" y="1453"/>
                    </a:lnTo>
                    <a:cubicBezTo>
                      <a:pt x="35569" y="665"/>
                      <a:pt x="34843" y="1"/>
                      <a:pt x="339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18"/>
              <p:cNvSpPr/>
              <p:nvPr/>
            </p:nvSpPr>
            <p:spPr>
              <a:xfrm>
                <a:off x="7611387" y="3779055"/>
                <a:ext cx="162243" cy="61878"/>
              </a:xfrm>
              <a:custGeom>
                <a:rect b="b" l="l" r="r" t="t"/>
                <a:pathLst>
                  <a:path extrusionOk="0" h="1373" w="3600">
                    <a:moveTo>
                      <a:pt x="208" y="571"/>
                    </a:moveTo>
                    <a:cubicBezTo>
                      <a:pt x="211" y="573"/>
                      <a:pt x="214" y="575"/>
                      <a:pt x="218" y="578"/>
                    </a:cubicBezTo>
                    <a:lnTo>
                      <a:pt x="218" y="578"/>
                    </a:lnTo>
                    <a:cubicBezTo>
                      <a:pt x="217" y="575"/>
                      <a:pt x="214" y="571"/>
                      <a:pt x="208" y="571"/>
                    </a:cubicBezTo>
                    <a:close/>
                    <a:moveTo>
                      <a:pt x="3507" y="1"/>
                    </a:moveTo>
                    <a:cubicBezTo>
                      <a:pt x="3507" y="1"/>
                      <a:pt x="3496" y="1"/>
                      <a:pt x="3486" y="10"/>
                    </a:cubicBezTo>
                    <a:cubicBezTo>
                      <a:pt x="3465" y="10"/>
                      <a:pt x="3445" y="31"/>
                      <a:pt x="3434" y="52"/>
                    </a:cubicBezTo>
                    <a:cubicBezTo>
                      <a:pt x="3341" y="259"/>
                      <a:pt x="3237" y="446"/>
                      <a:pt x="3102" y="633"/>
                    </a:cubicBezTo>
                    <a:cubicBezTo>
                      <a:pt x="3009" y="747"/>
                      <a:pt x="2915" y="851"/>
                      <a:pt x="2801" y="934"/>
                    </a:cubicBezTo>
                    <a:lnTo>
                      <a:pt x="2791" y="944"/>
                    </a:lnTo>
                    <a:cubicBezTo>
                      <a:pt x="2687" y="1017"/>
                      <a:pt x="2583" y="1089"/>
                      <a:pt x="2459" y="1142"/>
                    </a:cubicBezTo>
                    <a:cubicBezTo>
                      <a:pt x="2345" y="1183"/>
                      <a:pt x="2221" y="1214"/>
                      <a:pt x="2096" y="1235"/>
                    </a:cubicBezTo>
                    <a:cubicBezTo>
                      <a:pt x="2018" y="1245"/>
                      <a:pt x="1940" y="1250"/>
                      <a:pt x="1862" y="1250"/>
                    </a:cubicBezTo>
                    <a:cubicBezTo>
                      <a:pt x="1785" y="1250"/>
                      <a:pt x="1707" y="1245"/>
                      <a:pt x="1629" y="1235"/>
                    </a:cubicBezTo>
                    <a:cubicBezTo>
                      <a:pt x="1421" y="1204"/>
                      <a:pt x="1225" y="1142"/>
                      <a:pt x="1027" y="1059"/>
                    </a:cubicBezTo>
                    <a:lnTo>
                      <a:pt x="1027" y="1059"/>
                    </a:lnTo>
                    <a:cubicBezTo>
                      <a:pt x="1028" y="1059"/>
                      <a:pt x="1029" y="1060"/>
                      <a:pt x="1030" y="1061"/>
                    </a:cubicBezTo>
                    <a:lnTo>
                      <a:pt x="1030" y="1061"/>
                    </a:lnTo>
                    <a:cubicBezTo>
                      <a:pt x="740" y="938"/>
                      <a:pt x="469" y="768"/>
                      <a:pt x="218" y="578"/>
                    </a:cubicBezTo>
                    <a:lnTo>
                      <a:pt x="218" y="578"/>
                    </a:lnTo>
                    <a:cubicBezTo>
                      <a:pt x="218" y="580"/>
                      <a:pt x="218" y="581"/>
                      <a:pt x="218" y="581"/>
                    </a:cubicBezTo>
                    <a:cubicBezTo>
                      <a:pt x="187" y="550"/>
                      <a:pt x="146" y="519"/>
                      <a:pt x="114" y="488"/>
                    </a:cubicBezTo>
                    <a:cubicBezTo>
                      <a:pt x="94" y="478"/>
                      <a:pt x="84" y="478"/>
                      <a:pt x="73" y="478"/>
                    </a:cubicBezTo>
                    <a:cubicBezTo>
                      <a:pt x="52" y="478"/>
                      <a:pt x="42" y="478"/>
                      <a:pt x="31" y="488"/>
                    </a:cubicBezTo>
                    <a:cubicBezTo>
                      <a:pt x="11" y="508"/>
                      <a:pt x="1" y="550"/>
                      <a:pt x="31" y="571"/>
                    </a:cubicBezTo>
                    <a:cubicBezTo>
                      <a:pt x="280" y="778"/>
                      <a:pt x="550" y="965"/>
                      <a:pt x="841" y="1100"/>
                    </a:cubicBezTo>
                    <a:cubicBezTo>
                      <a:pt x="965" y="1172"/>
                      <a:pt x="1110" y="1225"/>
                      <a:pt x="1245" y="1266"/>
                    </a:cubicBezTo>
                    <a:cubicBezTo>
                      <a:pt x="1380" y="1308"/>
                      <a:pt x="1515" y="1338"/>
                      <a:pt x="1660" y="1359"/>
                    </a:cubicBezTo>
                    <a:cubicBezTo>
                      <a:pt x="1736" y="1368"/>
                      <a:pt x="1813" y="1373"/>
                      <a:pt x="1890" y="1373"/>
                    </a:cubicBezTo>
                    <a:cubicBezTo>
                      <a:pt x="2076" y="1373"/>
                      <a:pt x="2262" y="1345"/>
                      <a:pt x="2438" y="1287"/>
                    </a:cubicBezTo>
                    <a:cubicBezTo>
                      <a:pt x="2708" y="1183"/>
                      <a:pt x="2947" y="1017"/>
                      <a:pt x="3133" y="810"/>
                    </a:cubicBezTo>
                    <a:cubicBezTo>
                      <a:pt x="3320" y="612"/>
                      <a:pt x="3465" y="384"/>
                      <a:pt x="3590" y="135"/>
                    </a:cubicBezTo>
                    <a:cubicBezTo>
                      <a:pt x="3600" y="114"/>
                      <a:pt x="3600" y="93"/>
                      <a:pt x="3600" y="73"/>
                    </a:cubicBezTo>
                    <a:cubicBezTo>
                      <a:pt x="3590" y="52"/>
                      <a:pt x="3579" y="31"/>
                      <a:pt x="3558" y="10"/>
                    </a:cubicBezTo>
                    <a:cubicBezTo>
                      <a:pt x="3538" y="10"/>
                      <a:pt x="3528" y="1"/>
                      <a:pt x="350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18"/>
              <p:cNvSpPr/>
              <p:nvPr/>
            </p:nvSpPr>
            <p:spPr>
              <a:xfrm>
                <a:off x="7613280" y="3750527"/>
                <a:ext cx="98653" cy="18027"/>
              </a:xfrm>
              <a:custGeom>
                <a:rect b="b" l="l" r="r" t="t"/>
                <a:pathLst>
                  <a:path extrusionOk="0" h="400" w="2189">
                    <a:moveTo>
                      <a:pt x="2033" y="0"/>
                    </a:moveTo>
                    <a:cubicBezTo>
                      <a:pt x="2013" y="0"/>
                      <a:pt x="1981" y="11"/>
                      <a:pt x="1960" y="21"/>
                    </a:cubicBezTo>
                    <a:cubicBezTo>
                      <a:pt x="1940" y="32"/>
                      <a:pt x="1909" y="53"/>
                      <a:pt x="1877" y="63"/>
                    </a:cubicBezTo>
                    <a:cubicBezTo>
                      <a:pt x="1784" y="104"/>
                      <a:pt x="1691" y="125"/>
                      <a:pt x="1587" y="146"/>
                    </a:cubicBezTo>
                    <a:cubicBezTo>
                      <a:pt x="1508" y="155"/>
                      <a:pt x="1429" y="159"/>
                      <a:pt x="1350" y="159"/>
                    </a:cubicBezTo>
                    <a:cubicBezTo>
                      <a:pt x="1170" y="159"/>
                      <a:pt x="989" y="139"/>
                      <a:pt x="809" y="125"/>
                    </a:cubicBezTo>
                    <a:cubicBezTo>
                      <a:pt x="630" y="103"/>
                      <a:pt x="451" y="86"/>
                      <a:pt x="271" y="86"/>
                    </a:cubicBezTo>
                    <a:cubicBezTo>
                      <a:pt x="202" y="86"/>
                      <a:pt x="132" y="88"/>
                      <a:pt x="62" y="94"/>
                    </a:cubicBezTo>
                    <a:cubicBezTo>
                      <a:pt x="31" y="94"/>
                      <a:pt x="0" y="115"/>
                      <a:pt x="0" y="156"/>
                    </a:cubicBezTo>
                    <a:cubicBezTo>
                      <a:pt x="0" y="183"/>
                      <a:pt x="23" y="210"/>
                      <a:pt x="50" y="210"/>
                    </a:cubicBezTo>
                    <a:cubicBezTo>
                      <a:pt x="54" y="210"/>
                      <a:pt x="58" y="209"/>
                      <a:pt x="62" y="208"/>
                    </a:cubicBezTo>
                    <a:cubicBezTo>
                      <a:pt x="99" y="205"/>
                      <a:pt x="136" y="204"/>
                      <a:pt x="173" y="204"/>
                    </a:cubicBezTo>
                    <a:cubicBezTo>
                      <a:pt x="264" y="204"/>
                      <a:pt x="358" y="211"/>
                      <a:pt x="446" y="219"/>
                    </a:cubicBezTo>
                    <a:lnTo>
                      <a:pt x="425" y="219"/>
                    </a:lnTo>
                    <a:cubicBezTo>
                      <a:pt x="706" y="260"/>
                      <a:pt x="975" y="343"/>
                      <a:pt x="1255" y="385"/>
                    </a:cubicBezTo>
                    <a:cubicBezTo>
                      <a:pt x="1350" y="392"/>
                      <a:pt x="1445" y="399"/>
                      <a:pt x="1544" y="399"/>
                    </a:cubicBezTo>
                    <a:cubicBezTo>
                      <a:pt x="1585" y="399"/>
                      <a:pt x="1627" y="398"/>
                      <a:pt x="1670" y="395"/>
                    </a:cubicBezTo>
                    <a:cubicBezTo>
                      <a:pt x="1815" y="374"/>
                      <a:pt x="1971" y="332"/>
                      <a:pt x="2106" y="249"/>
                    </a:cubicBezTo>
                    <a:cubicBezTo>
                      <a:pt x="2168" y="219"/>
                      <a:pt x="2189" y="136"/>
                      <a:pt x="2147" y="73"/>
                    </a:cubicBezTo>
                    <a:cubicBezTo>
                      <a:pt x="2126" y="21"/>
                      <a:pt x="2075" y="0"/>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18"/>
              <p:cNvSpPr/>
              <p:nvPr/>
            </p:nvSpPr>
            <p:spPr>
              <a:xfrm>
                <a:off x="7592684" y="3599053"/>
                <a:ext cx="34657" cy="111948"/>
              </a:xfrm>
              <a:custGeom>
                <a:rect b="b" l="l" r="r" t="t"/>
                <a:pathLst>
                  <a:path extrusionOk="0" h="2484" w="769">
                    <a:moveTo>
                      <a:pt x="105" y="0"/>
                    </a:moveTo>
                    <a:cubicBezTo>
                      <a:pt x="84" y="0"/>
                      <a:pt x="52" y="11"/>
                      <a:pt x="42" y="32"/>
                    </a:cubicBezTo>
                    <a:cubicBezTo>
                      <a:pt x="1" y="63"/>
                      <a:pt x="1" y="125"/>
                      <a:pt x="42" y="156"/>
                    </a:cubicBezTo>
                    <a:cubicBezTo>
                      <a:pt x="125" y="239"/>
                      <a:pt x="208" y="312"/>
                      <a:pt x="280" y="405"/>
                    </a:cubicBezTo>
                    <a:lnTo>
                      <a:pt x="260" y="385"/>
                    </a:lnTo>
                    <a:lnTo>
                      <a:pt x="260" y="385"/>
                    </a:lnTo>
                    <a:cubicBezTo>
                      <a:pt x="343" y="498"/>
                      <a:pt x="416" y="613"/>
                      <a:pt x="467" y="747"/>
                    </a:cubicBezTo>
                    <a:cubicBezTo>
                      <a:pt x="467" y="744"/>
                      <a:pt x="467" y="741"/>
                      <a:pt x="467" y="738"/>
                    </a:cubicBezTo>
                    <a:lnTo>
                      <a:pt x="467" y="738"/>
                    </a:lnTo>
                    <a:cubicBezTo>
                      <a:pt x="523" y="867"/>
                      <a:pt x="551" y="1004"/>
                      <a:pt x="571" y="1142"/>
                    </a:cubicBezTo>
                    <a:cubicBezTo>
                      <a:pt x="592" y="1277"/>
                      <a:pt x="592" y="1411"/>
                      <a:pt x="571" y="1546"/>
                    </a:cubicBezTo>
                    <a:lnTo>
                      <a:pt x="571" y="1556"/>
                    </a:lnTo>
                    <a:cubicBezTo>
                      <a:pt x="561" y="1681"/>
                      <a:pt x="529" y="1805"/>
                      <a:pt x="478" y="1920"/>
                    </a:cubicBezTo>
                    <a:cubicBezTo>
                      <a:pt x="436" y="2003"/>
                      <a:pt x="395" y="2086"/>
                      <a:pt x="343" y="2158"/>
                    </a:cubicBezTo>
                    <a:cubicBezTo>
                      <a:pt x="291" y="2231"/>
                      <a:pt x="229" y="2283"/>
                      <a:pt x="156" y="2345"/>
                    </a:cubicBezTo>
                    <a:cubicBezTo>
                      <a:pt x="146" y="2345"/>
                      <a:pt x="135" y="2356"/>
                      <a:pt x="125" y="2366"/>
                    </a:cubicBezTo>
                    <a:cubicBezTo>
                      <a:pt x="94" y="2386"/>
                      <a:pt x="84" y="2418"/>
                      <a:pt x="105" y="2449"/>
                    </a:cubicBezTo>
                    <a:cubicBezTo>
                      <a:pt x="112" y="2472"/>
                      <a:pt x="137" y="2484"/>
                      <a:pt x="163" y="2484"/>
                    </a:cubicBezTo>
                    <a:cubicBezTo>
                      <a:pt x="171" y="2484"/>
                      <a:pt x="180" y="2483"/>
                      <a:pt x="188" y="2480"/>
                    </a:cubicBezTo>
                    <a:cubicBezTo>
                      <a:pt x="280" y="2407"/>
                      <a:pt x="363" y="2335"/>
                      <a:pt x="436" y="2252"/>
                    </a:cubicBezTo>
                    <a:cubicBezTo>
                      <a:pt x="509" y="2158"/>
                      <a:pt x="571" y="2065"/>
                      <a:pt x="623" y="1961"/>
                    </a:cubicBezTo>
                    <a:cubicBezTo>
                      <a:pt x="727" y="1743"/>
                      <a:pt x="768" y="1494"/>
                      <a:pt x="768" y="1256"/>
                    </a:cubicBezTo>
                    <a:cubicBezTo>
                      <a:pt x="768" y="1132"/>
                      <a:pt x="758" y="1007"/>
                      <a:pt x="727" y="893"/>
                    </a:cubicBezTo>
                    <a:cubicBezTo>
                      <a:pt x="706" y="768"/>
                      <a:pt x="665" y="654"/>
                      <a:pt x="612" y="540"/>
                    </a:cubicBezTo>
                    <a:cubicBezTo>
                      <a:pt x="571" y="436"/>
                      <a:pt x="499" y="332"/>
                      <a:pt x="426" y="239"/>
                    </a:cubicBezTo>
                    <a:cubicBezTo>
                      <a:pt x="343" y="146"/>
                      <a:pt x="250" y="74"/>
                      <a:pt x="146" y="11"/>
                    </a:cubicBezTo>
                    <a:cubicBezTo>
                      <a:pt x="135" y="0"/>
                      <a:pt x="114"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18"/>
              <p:cNvSpPr/>
              <p:nvPr/>
            </p:nvSpPr>
            <p:spPr>
              <a:xfrm>
                <a:off x="7547346" y="3747732"/>
                <a:ext cx="94461" cy="74361"/>
              </a:xfrm>
              <a:custGeom>
                <a:rect b="b" l="l" r="r" t="t"/>
                <a:pathLst>
                  <a:path extrusionOk="0" h="1650" w="2096">
                    <a:moveTo>
                      <a:pt x="1131" y="0"/>
                    </a:moveTo>
                    <a:cubicBezTo>
                      <a:pt x="1007" y="0"/>
                      <a:pt x="872" y="21"/>
                      <a:pt x="747" y="73"/>
                    </a:cubicBezTo>
                    <a:cubicBezTo>
                      <a:pt x="685" y="104"/>
                      <a:pt x="623" y="145"/>
                      <a:pt x="560" y="177"/>
                    </a:cubicBezTo>
                    <a:cubicBezTo>
                      <a:pt x="509" y="218"/>
                      <a:pt x="467" y="249"/>
                      <a:pt x="426" y="291"/>
                    </a:cubicBezTo>
                    <a:cubicBezTo>
                      <a:pt x="384" y="322"/>
                      <a:pt x="343" y="364"/>
                      <a:pt x="311" y="415"/>
                    </a:cubicBezTo>
                    <a:cubicBezTo>
                      <a:pt x="291" y="436"/>
                      <a:pt x="260" y="467"/>
                      <a:pt x="239" y="498"/>
                    </a:cubicBezTo>
                    <a:cubicBezTo>
                      <a:pt x="156" y="613"/>
                      <a:pt x="94" y="737"/>
                      <a:pt x="52" y="871"/>
                    </a:cubicBezTo>
                    <a:cubicBezTo>
                      <a:pt x="0" y="996"/>
                      <a:pt x="0" y="1131"/>
                      <a:pt x="32" y="1256"/>
                    </a:cubicBezTo>
                    <a:cubicBezTo>
                      <a:pt x="73" y="1380"/>
                      <a:pt x="166" y="1494"/>
                      <a:pt x="291" y="1577"/>
                    </a:cubicBezTo>
                    <a:cubicBezTo>
                      <a:pt x="384" y="1629"/>
                      <a:pt x="498" y="1650"/>
                      <a:pt x="633" y="1650"/>
                    </a:cubicBezTo>
                    <a:lnTo>
                      <a:pt x="664" y="1650"/>
                    </a:lnTo>
                    <a:cubicBezTo>
                      <a:pt x="789" y="1650"/>
                      <a:pt x="924" y="1629"/>
                      <a:pt x="1090" y="1567"/>
                    </a:cubicBezTo>
                    <a:cubicBezTo>
                      <a:pt x="1214" y="1525"/>
                      <a:pt x="1339" y="1473"/>
                      <a:pt x="1484" y="1411"/>
                    </a:cubicBezTo>
                    <a:cubicBezTo>
                      <a:pt x="1577" y="1359"/>
                      <a:pt x="1701" y="1297"/>
                      <a:pt x="1805" y="1214"/>
                    </a:cubicBezTo>
                    <a:cubicBezTo>
                      <a:pt x="1899" y="1141"/>
                      <a:pt x="1982" y="1058"/>
                      <a:pt x="2023" y="965"/>
                    </a:cubicBezTo>
                    <a:cubicBezTo>
                      <a:pt x="2075" y="882"/>
                      <a:pt x="2096" y="788"/>
                      <a:pt x="2096" y="696"/>
                    </a:cubicBezTo>
                    <a:cubicBezTo>
                      <a:pt x="2086" y="530"/>
                      <a:pt x="1992" y="353"/>
                      <a:pt x="1826" y="228"/>
                    </a:cubicBezTo>
                    <a:cubicBezTo>
                      <a:pt x="1784" y="198"/>
                      <a:pt x="1743" y="166"/>
                      <a:pt x="1701" y="145"/>
                    </a:cubicBezTo>
                    <a:cubicBezTo>
                      <a:pt x="1660" y="125"/>
                      <a:pt x="1608" y="94"/>
                      <a:pt x="1546" y="73"/>
                    </a:cubicBezTo>
                    <a:cubicBezTo>
                      <a:pt x="1452" y="32"/>
                      <a:pt x="1349" y="11"/>
                      <a:pt x="123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18"/>
              <p:cNvSpPr/>
              <p:nvPr/>
            </p:nvSpPr>
            <p:spPr>
              <a:xfrm>
                <a:off x="7566499" y="3760802"/>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18"/>
              <p:cNvSpPr/>
              <p:nvPr/>
            </p:nvSpPr>
            <p:spPr>
              <a:xfrm>
                <a:off x="7548743" y="3773917"/>
                <a:ext cx="32313" cy="27807"/>
              </a:xfrm>
              <a:custGeom>
                <a:rect b="b" l="l" r="r" t="t"/>
                <a:pathLst>
                  <a:path extrusionOk="0" h="617" w="717">
                    <a:moveTo>
                      <a:pt x="675" y="0"/>
                    </a:moveTo>
                    <a:cubicBezTo>
                      <a:pt x="654" y="11"/>
                      <a:pt x="623" y="21"/>
                      <a:pt x="602" y="32"/>
                    </a:cubicBezTo>
                    <a:cubicBezTo>
                      <a:pt x="561" y="42"/>
                      <a:pt x="529" y="62"/>
                      <a:pt x="488" y="83"/>
                    </a:cubicBezTo>
                    <a:cubicBezTo>
                      <a:pt x="426" y="124"/>
                      <a:pt x="363" y="166"/>
                      <a:pt x="312" y="218"/>
                    </a:cubicBezTo>
                    <a:cubicBezTo>
                      <a:pt x="250" y="270"/>
                      <a:pt x="197" y="332"/>
                      <a:pt x="146" y="384"/>
                    </a:cubicBezTo>
                    <a:cubicBezTo>
                      <a:pt x="94" y="446"/>
                      <a:pt x="52" y="509"/>
                      <a:pt x="1" y="571"/>
                    </a:cubicBezTo>
                    <a:cubicBezTo>
                      <a:pt x="1" y="581"/>
                      <a:pt x="1" y="602"/>
                      <a:pt x="11" y="612"/>
                    </a:cubicBezTo>
                    <a:cubicBezTo>
                      <a:pt x="17" y="615"/>
                      <a:pt x="23" y="617"/>
                      <a:pt x="29" y="617"/>
                    </a:cubicBezTo>
                    <a:cubicBezTo>
                      <a:pt x="43" y="617"/>
                      <a:pt x="55" y="609"/>
                      <a:pt x="63" y="602"/>
                    </a:cubicBezTo>
                    <a:cubicBezTo>
                      <a:pt x="94" y="550"/>
                      <a:pt x="135" y="498"/>
                      <a:pt x="177" y="446"/>
                    </a:cubicBezTo>
                    <a:cubicBezTo>
                      <a:pt x="218" y="394"/>
                      <a:pt x="260" y="343"/>
                      <a:pt x="312" y="301"/>
                    </a:cubicBezTo>
                    <a:cubicBezTo>
                      <a:pt x="353" y="260"/>
                      <a:pt x="405" y="218"/>
                      <a:pt x="457" y="177"/>
                    </a:cubicBezTo>
                    <a:lnTo>
                      <a:pt x="550" y="115"/>
                    </a:lnTo>
                    <a:cubicBezTo>
                      <a:pt x="592" y="94"/>
                      <a:pt x="633" y="83"/>
                      <a:pt x="685" y="62"/>
                    </a:cubicBezTo>
                    <a:lnTo>
                      <a:pt x="695" y="62"/>
                    </a:lnTo>
                    <a:cubicBezTo>
                      <a:pt x="695" y="62"/>
                      <a:pt x="706" y="52"/>
                      <a:pt x="706" y="42"/>
                    </a:cubicBezTo>
                    <a:cubicBezTo>
                      <a:pt x="716" y="42"/>
                      <a:pt x="716" y="32"/>
                      <a:pt x="716" y="21"/>
                    </a:cubicBezTo>
                    <a:cubicBezTo>
                      <a:pt x="716" y="11"/>
                      <a:pt x="706" y="11"/>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18"/>
              <p:cNvSpPr/>
              <p:nvPr/>
            </p:nvSpPr>
            <p:spPr>
              <a:xfrm>
                <a:off x="7556675" y="3786987"/>
                <a:ext cx="35153" cy="23796"/>
              </a:xfrm>
              <a:custGeom>
                <a:rect b="b" l="l" r="r" t="t"/>
                <a:pathLst>
                  <a:path extrusionOk="0" h="528" w="780">
                    <a:moveTo>
                      <a:pt x="748" y="0"/>
                    </a:moveTo>
                    <a:lnTo>
                      <a:pt x="655" y="32"/>
                    </a:lnTo>
                    <a:cubicBezTo>
                      <a:pt x="623" y="42"/>
                      <a:pt x="592" y="63"/>
                      <a:pt x="561" y="73"/>
                    </a:cubicBezTo>
                    <a:cubicBezTo>
                      <a:pt x="489" y="115"/>
                      <a:pt x="426" y="156"/>
                      <a:pt x="364" y="198"/>
                    </a:cubicBezTo>
                    <a:cubicBezTo>
                      <a:pt x="240" y="281"/>
                      <a:pt x="125" y="374"/>
                      <a:pt x="21" y="478"/>
                    </a:cubicBezTo>
                    <a:cubicBezTo>
                      <a:pt x="1" y="488"/>
                      <a:pt x="1" y="509"/>
                      <a:pt x="11" y="519"/>
                    </a:cubicBezTo>
                    <a:cubicBezTo>
                      <a:pt x="22" y="525"/>
                      <a:pt x="29" y="527"/>
                      <a:pt x="37" y="527"/>
                    </a:cubicBezTo>
                    <a:cubicBezTo>
                      <a:pt x="45" y="527"/>
                      <a:pt x="53" y="525"/>
                      <a:pt x="63" y="519"/>
                    </a:cubicBezTo>
                    <a:cubicBezTo>
                      <a:pt x="157" y="426"/>
                      <a:pt x="270" y="343"/>
                      <a:pt x="374" y="260"/>
                    </a:cubicBezTo>
                    <a:cubicBezTo>
                      <a:pt x="436" y="219"/>
                      <a:pt x="489" y="187"/>
                      <a:pt x="551" y="156"/>
                    </a:cubicBezTo>
                    <a:cubicBezTo>
                      <a:pt x="613" y="115"/>
                      <a:pt x="675" y="94"/>
                      <a:pt x="738" y="63"/>
                    </a:cubicBezTo>
                    <a:lnTo>
                      <a:pt x="758" y="63"/>
                    </a:lnTo>
                    <a:cubicBezTo>
                      <a:pt x="768" y="63"/>
                      <a:pt x="768" y="53"/>
                      <a:pt x="779" y="53"/>
                    </a:cubicBezTo>
                    <a:lnTo>
                      <a:pt x="779" y="21"/>
                    </a:lnTo>
                    <a:cubicBezTo>
                      <a:pt x="779" y="21"/>
                      <a:pt x="768" y="11"/>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8"/>
              <p:cNvSpPr/>
              <p:nvPr/>
            </p:nvSpPr>
            <p:spPr>
              <a:xfrm>
                <a:off x="7565102" y="3799606"/>
                <a:ext cx="37451" cy="18748"/>
              </a:xfrm>
              <a:custGeom>
                <a:rect b="b" l="l" r="r" t="t"/>
                <a:pathLst>
                  <a:path extrusionOk="0" h="416" w="831">
                    <a:moveTo>
                      <a:pt x="768" y="1"/>
                    </a:moveTo>
                    <a:cubicBezTo>
                      <a:pt x="758" y="1"/>
                      <a:pt x="747" y="11"/>
                      <a:pt x="737" y="11"/>
                    </a:cubicBezTo>
                    <a:cubicBezTo>
                      <a:pt x="675" y="32"/>
                      <a:pt x="623" y="52"/>
                      <a:pt x="561" y="73"/>
                    </a:cubicBezTo>
                    <a:cubicBezTo>
                      <a:pt x="498" y="94"/>
                      <a:pt x="436" y="125"/>
                      <a:pt x="385" y="146"/>
                    </a:cubicBezTo>
                    <a:cubicBezTo>
                      <a:pt x="249" y="208"/>
                      <a:pt x="136" y="271"/>
                      <a:pt x="21" y="354"/>
                    </a:cubicBezTo>
                    <a:cubicBezTo>
                      <a:pt x="11" y="354"/>
                      <a:pt x="11" y="364"/>
                      <a:pt x="0" y="374"/>
                    </a:cubicBezTo>
                    <a:cubicBezTo>
                      <a:pt x="0" y="374"/>
                      <a:pt x="0" y="384"/>
                      <a:pt x="11" y="395"/>
                    </a:cubicBezTo>
                    <a:cubicBezTo>
                      <a:pt x="11" y="405"/>
                      <a:pt x="21" y="405"/>
                      <a:pt x="21" y="416"/>
                    </a:cubicBezTo>
                    <a:cubicBezTo>
                      <a:pt x="32" y="416"/>
                      <a:pt x="42" y="416"/>
                      <a:pt x="53" y="405"/>
                    </a:cubicBezTo>
                    <a:cubicBezTo>
                      <a:pt x="83" y="384"/>
                      <a:pt x="125" y="364"/>
                      <a:pt x="156" y="333"/>
                    </a:cubicBezTo>
                    <a:cubicBezTo>
                      <a:pt x="208" y="312"/>
                      <a:pt x="249" y="291"/>
                      <a:pt x="291" y="271"/>
                    </a:cubicBezTo>
                    <a:cubicBezTo>
                      <a:pt x="385" y="218"/>
                      <a:pt x="478" y="188"/>
                      <a:pt x="571" y="146"/>
                    </a:cubicBezTo>
                    <a:lnTo>
                      <a:pt x="561" y="146"/>
                    </a:lnTo>
                    <a:cubicBezTo>
                      <a:pt x="643" y="125"/>
                      <a:pt x="717" y="94"/>
                      <a:pt x="789" y="84"/>
                    </a:cubicBezTo>
                    <a:cubicBezTo>
                      <a:pt x="820" y="73"/>
                      <a:pt x="830" y="52"/>
                      <a:pt x="830" y="32"/>
                    </a:cubicBezTo>
                    <a:cubicBezTo>
                      <a:pt x="820" y="22"/>
                      <a:pt x="820" y="11"/>
                      <a:pt x="80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18"/>
              <p:cNvSpPr/>
              <p:nvPr/>
            </p:nvSpPr>
            <p:spPr>
              <a:xfrm>
                <a:off x="7529589" y="3640516"/>
                <a:ext cx="84637" cy="85403"/>
              </a:xfrm>
              <a:custGeom>
                <a:rect b="b" l="l" r="r" t="t"/>
                <a:pathLst>
                  <a:path extrusionOk="0" h="1895" w="1878">
                    <a:moveTo>
                      <a:pt x="1291" y="0"/>
                    </a:moveTo>
                    <a:cubicBezTo>
                      <a:pt x="1269" y="0"/>
                      <a:pt x="1246" y="2"/>
                      <a:pt x="1224" y="4"/>
                    </a:cubicBezTo>
                    <a:cubicBezTo>
                      <a:pt x="1120" y="25"/>
                      <a:pt x="1017" y="56"/>
                      <a:pt x="913" y="129"/>
                    </a:cubicBezTo>
                    <a:cubicBezTo>
                      <a:pt x="788" y="191"/>
                      <a:pt x="685" y="284"/>
                      <a:pt x="612" y="357"/>
                    </a:cubicBezTo>
                    <a:cubicBezTo>
                      <a:pt x="498" y="461"/>
                      <a:pt x="394" y="564"/>
                      <a:pt x="311" y="668"/>
                    </a:cubicBezTo>
                    <a:cubicBezTo>
                      <a:pt x="207" y="792"/>
                      <a:pt x="135" y="906"/>
                      <a:pt x="83" y="1021"/>
                    </a:cubicBezTo>
                    <a:lnTo>
                      <a:pt x="73" y="1051"/>
                    </a:lnTo>
                    <a:cubicBezTo>
                      <a:pt x="21" y="1187"/>
                      <a:pt x="0" y="1300"/>
                      <a:pt x="21" y="1404"/>
                    </a:cubicBezTo>
                    <a:cubicBezTo>
                      <a:pt x="42" y="1549"/>
                      <a:pt x="115" y="1685"/>
                      <a:pt x="218" y="1768"/>
                    </a:cubicBezTo>
                    <a:cubicBezTo>
                      <a:pt x="322" y="1840"/>
                      <a:pt x="446" y="1881"/>
                      <a:pt x="592" y="1892"/>
                    </a:cubicBezTo>
                    <a:cubicBezTo>
                      <a:pt x="615" y="1894"/>
                      <a:pt x="638" y="1895"/>
                      <a:pt x="661" y="1895"/>
                    </a:cubicBezTo>
                    <a:cubicBezTo>
                      <a:pt x="773" y="1895"/>
                      <a:pt x="886" y="1876"/>
                      <a:pt x="1007" y="1851"/>
                    </a:cubicBezTo>
                    <a:cubicBezTo>
                      <a:pt x="1037" y="1840"/>
                      <a:pt x="1079" y="1830"/>
                      <a:pt x="1110" y="1819"/>
                    </a:cubicBezTo>
                    <a:cubicBezTo>
                      <a:pt x="1162" y="1798"/>
                      <a:pt x="1214" y="1777"/>
                      <a:pt x="1266" y="1747"/>
                    </a:cubicBezTo>
                    <a:cubicBezTo>
                      <a:pt x="1318" y="1726"/>
                      <a:pt x="1369" y="1694"/>
                      <a:pt x="1422" y="1664"/>
                    </a:cubicBezTo>
                    <a:cubicBezTo>
                      <a:pt x="1473" y="1622"/>
                      <a:pt x="1535" y="1581"/>
                      <a:pt x="1588" y="1529"/>
                    </a:cubicBezTo>
                    <a:cubicBezTo>
                      <a:pt x="1680" y="1436"/>
                      <a:pt x="1753" y="1321"/>
                      <a:pt x="1805" y="1197"/>
                    </a:cubicBezTo>
                    <a:lnTo>
                      <a:pt x="1836" y="1104"/>
                    </a:lnTo>
                    <a:cubicBezTo>
                      <a:pt x="1867" y="989"/>
                      <a:pt x="1878" y="885"/>
                      <a:pt x="1878" y="782"/>
                    </a:cubicBezTo>
                    <a:cubicBezTo>
                      <a:pt x="1878" y="719"/>
                      <a:pt x="1878" y="657"/>
                      <a:pt x="1867" y="616"/>
                    </a:cubicBezTo>
                    <a:cubicBezTo>
                      <a:pt x="1867" y="564"/>
                      <a:pt x="1857" y="523"/>
                      <a:pt x="1836" y="461"/>
                    </a:cubicBezTo>
                    <a:cubicBezTo>
                      <a:pt x="1774" y="263"/>
                      <a:pt x="1660" y="118"/>
                      <a:pt x="1505" y="46"/>
                    </a:cubicBezTo>
                    <a:cubicBezTo>
                      <a:pt x="1433" y="14"/>
                      <a:pt x="1362" y="0"/>
                      <a:pt x="129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18"/>
              <p:cNvSpPr/>
              <p:nvPr/>
            </p:nvSpPr>
            <p:spPr>
              <a:xfrm>
                <a:off x="7586600" y="3719204"/>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18"/>
              <p:cNvSpPr/>
              <p:nvPr/>
            </p:nvSpPr>
            <p:spPr>
              <a:xfrm>
                <a:off x="7542208" y="3700501"/>
                <a:ext cx="37451" cy="21092"/>
              </a:xfrm>
              <a:custGeom>
                <a:rect b="b" l="l" r="r" t="t"/>
                <a:pathLst>
                  <a:path extrusionOk="0" h="468" w="831">
                    <a:moveTo>
                      <a:pt x="789" y="1"/>
                    </a:moveTo>
                    <a:cubicBezTo>
                      <a:pt x="778" y="1"/>
                      <a:pt x="768" y="11"/>
                      <a:pt x="768" y="11"/>
                    </a:cubicBezTo>
                    <a:cubicBezTo>
                      <a:pt x="768" y="22"/>
                      <a:pt x="757" y="22"/>
                      <a:pt x="757" y="32"/>
                    </a:cubicBezTo>
                    <a:lnTo>
                      <a:pt x="757" y="22"/>
                    </a:lnTo>
                    <a:cubicBezTo>
                      <a:pt x="727" y="52"/>
                      <a:pt x="695" y="94"/>
                      <a:pt x="664" y="115"/>
                    </a:cubicBezTo>
                    <a:cubicBezTo>
                      <a:pt x="633" y="146"/>
                      <a:pt x="602" y="167"/>
                      <a:pt x="571" y="188"/>
                    </a:cubicBezTo>
                    <a:cubicBezTo>
                      <a:pt x="519" y="229"/>
                      <a:pt x="457" y="260"/>
                      <a:pt x="395" y="281"/>
                    </a:cubicBezTo>
                    <a:cubicBezTo>
                      <a:pt x="342" y="312"/>
                      <a:pt x="280" y="333"/>
                      <a:pt x="218" y="354"/>
                    </a:cubicBezTo>
                    <a:cubicBezTo>
                      <a:pt x="156" y="374"/>
                      <a:pt x="93" y="395"/>
                      <a:pt x="31" y="405"/>
                    </a:cubicBezTo>
                    <a:cubicBezTo>
                      <a:pt x="10" y="416"/>
                      <a:pt x="0" y="426"/>
                      <a:pt x="10" y="446"/>
                    </a:cubicBezTo>
                    <a:cubicBezTo>
                      <a:pt x="10" y="457"/>
                      <a:pt x="21" y="467"/>
                      <a:pt x="42" y="467"/>
                    </a:cubicBezTo>
                    <a:cubicBezTo>
                      <a:pt x="114" y="446"/>
                      <a:pt x="187" y="437"/>
                      <a:pt x="259" y="405"/>
                    </a:cubicBezTo>
                    <a:cubicBezTo>
                      <a:pt x="332" y="384"/>
                      <a:pt x="405" y="354"/>
                      <a:pt x="478" y="312"/>
                    </a:cubicBezTo>
                    <a:cubicBezTo>
                      <a:pt x="550" y="281"/>
                      <a:pt x="612" y="239"/>
                      <a:pt x="674" y="188"/>
                    </a:cubicBezTo>
                    <a:cubicBezTo>
                      <a:pt x="706" y="167"/>
                      <a:pt x="737" y="146"/>
                      <a:pt x="757" y="115"/>
                    </a:cubicBezTo>
                    <a:lnTo>
                      <a:pt x="820" y="52"/>
                    </a:lnTo>
                    <a:lnTo>
                      <a:pt x="820" y="42"/>
                    </a:lnTo>
                    <a:cubicBezTo>
                      <a:pt x="820" y="42"/>
                      <a:pt x="830" y="32"/>
                      <a:pt x="820" y="22"/>
                    </a:cubicBezTo>
                    <a:cubicBezTo>
                      <a:pt x="820" y="22"/>
                      <a:pt x="820" y="11"/>
                      <a:pt x="81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18"/>
              <p:cNvSpPr/>
              <p:nvPr/>
            </p:nvSpPr>
            <p:spPr>
              <a:xfrm>
                <a:off x="7536619" y="3685539"/>
                <a:ext cx="34612" cy="25012"/>
              </a:xfrm>
              <a:custGeom>
                <a:rect b="b" l="l" r="r" t="t"/>
                <a:pathLst>
                  <a:path extrusionOk="0" h="555" w="768">
                    <a:moveTo>
                      <a:pt x="726" y="1"/>
                    </a:moveTo>
                    <a:cubicBezTo>
                      <a:pt x="715" y="1"/>
                      <a:pt x="715" y="11"/>
                      <a:pt x="705" y="11"/>
                    </a:cubicBezTo>
                    <a:cubicBezTo>
                      <a:pt x="705" y="22"/>
                      <a:pt x="705" y="22"/>
                      <a:pt x="695" y="22"/>
                    </a:cubicBezTo>
                    <a:cubicBezTo>
                      <a:pt x="653" y="73"/>
                      <a:pt x="602" y="125"/>
                      <a:pt x="549" y="167"/>
                    </a:cubicBezTo>
                    <a:cubicBezTo>
                      <a:pt x="498" y="218"/>
                      <a:pt x="436" y="260"/>
                      <a:pt x="383" y="291"/>
                    </a:cubicBezTo>
                    <a:cubicBezTo>
                      <a:pt x="270" y="374"/>
                      <a:pt x="145" y="437"/>
                      <a:pt x="21" y="499"/>
                    </a:cubicBezTo>
                    <a:cubicBezTo>
                      <a:pt x="10" y="499"/>
                      <a:pt x="0" y="520"/>
                      <a:pt x="10" y="540"/>
                    </a:cubicBezTo>
                    <a:cubicBezTo>
                      <a:pt x="10" y="547"/>
                      <a:pt x="20" y="555"/>
                      <a:pt x="34" y="555"/>
                    </a:cubicBezTo>
                    <a:cubicBezTo>
                      <a:pt x="39" y="555"/>
                      <a:pt x="45" y="553"/>
                      <a:pt x="51" y="550"/>
                    </a:cubicBezTo>
                    <a:cubicBezTo>
                      <a:pt x="187" y="488"/>
                      <a:pt x="311" y="416"/>
                      <a:pt x="436" y="333"/>
                    </a:cubicBezTo>
                    <a:cubicBezTo>
                      <a:pt x="498" y="291"/>
                      <a:pt x="560" y="239"/>
                      <a:pt x="622" y="188"/>
                    </a:cubicBezTo>
                    <a:cubicBezTo>
                      <a:pt x="643" y="167"/>
                      <a:pt x="674" y="146"/>
                      <a:pt x="695" y="115"/>
                    </a:cubicBezTo>
                    <a:lnTo>
                      <a:pt x="757" y="52"/>
                    </a:lnTo>
                    <a:lnTo>
                      <a:pt x="757" y="42"/>
                    </a:lnTo>
                    <a:cubicBezTo>
                      <a:pt x="768" y="42"/>
                      <a:pt x="768" y="32"/>
                      <a:pt x="768" y="22"/>
                    </a:cubicBezTo>
                    <a:cubicBezTo>
                      <a:pt x="757" y="22"/>
                      <a:pt x="757" y="11"/>
                      <a:pt x="74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18"/>
              <p:cNvSpPr/>
              <p:nvPr/>
            </p:nvSpPr>
            <p:spPr>
              <a:xfrm>
                <a:off x="7532879" y="3670847"/>
                <a:ext cx="30375" cy="29249"/>
              </a:xfrm>
              <a:custGeom>
                <a:rect b="b" l="l" r="r" t="t"/>
                <a:pathLst>
                  <a:path extrusionOk="0" h="649" w="674">
                    <a:moveTo>
                      <a:pt x="633" y="1"/>
                    </a:moveTo>
                    <a:cubicBezTo>
                      <a:pt x="616" y="1"/>
                      <a:pt x="599" y="8"/>
                      <a:pt x="591" y="16"/>
                    </a:cubicBezTo>
                    <a:cubicBezTo>
                      <a:pt x="549" y="88"/>
                      <a:pt x="498" y="150"/>
                      <a:pt x="446" y="212"/>
                    </a:cubicBezTo>
                    <a:lnTo>
                      <a:pt x="446" y="202"/>
                    </a:lnTo>
                    <a:cubicBezTo>
                      <a:pt x="383" y="285"/>
                      <a:pt x="311" y="358"/>
                      <a:pt x="238" y="420"/>
                    </a:cubicBezTo>
                    <a:cubicBezTo>
                      <a:pt x="197" y="451"/>
                      <a:pt x="166" y="493"/>
                      <a:pt x="125" y="514"/>
                    </a:cubicBezTo>
                    <a:cubicBezTo>
                      <a:pt x="83" y="544"/>
                      <a:pt x="51" y="576"/>
                      <a:pt x="10" y="597"/>
                    </a:cubicBezTo>
                    <a:cubicBezTo>
                      <a:pt x="10" y="597"/>
                      <a:pt x="0" y="607"/>
                      <a:pt x="0" y="617"/>
                    </a:cubicBezTo>
                    <a:cubicBezTo>
                      <a:pt x="0" y="627"/>
                      <a:pt x="10" y="638"/>
                      <a:pt x="10" y="638"/>
                    </a:cubicBezTo>
                    <a:cubicBezTo>
                      <a:pt x="21" y="648"/>
                      <a:pt x="21" y="648"/>
                      <a:pt x="31" y="648"/>
                    </a:cubicBezTo>
                    <a:cubicBezTo>
                      <a:pt x="42" y="648"/>
                      <a:pt x="51" y="648"/>
                      <a:pt x="51" y="638"/>
                    </a:cubicBezTo>
                    <a:cubicBezTo>
                      <a:pt x="166" y="565"/>
                      <a:pt x="280" y="482"/>
                      <a:pt x="373" y="378"/>
                    </a:cubicBezTo>
                    <a:cubicBezTo>
                      <a:pt x="425" y="337"/>
                      <a:pt x="466" y="285"/>
                      <a:pt x="508" y="244"/>
                    </a:cubicBezTo>
                    <a:cubicBezTo>
                      <a:pt x="549" y="192"/>
                      <a:pt x="591" y="150"/>
                      <a:pt x="632" y="99"/>
                    </a:cubicBezTo>
                    <a:cubicBezTo>
                      <a:pt x="643" y="99"/>
                      <a:pt x="653" y="88"/>
                      <a:pt x="653" y="78"/>
                    </a:cubicBezTo>
                    <a:cubicBezTo>
                      <a:pt x="664" y="67"/>
                      <a:pt x="664" y="67"/>
                      <a:pt x="664" y="57"/>
                    </a:cubicBezTo>
                    <a:cubicBezTo>
                      <a:pt x="674" y="46"/>
                      <a:pt x="674" y="46"/>
                      <a:pt x="674" y="36"/>
                    </a:cubicBezTo>
                    <a:cubicBezTo>
                      <a:pt x="664" y="26"/>
                      <a:pt x="664" y="16"/>
                      <a:pt x="653" y="5"/>
                    </a:cubicBezTo>
                    <a:cubicBezTo>
                      <a:pt x="647" y="2"/>
                      <a:pt x="640" y="1"/>
                      <a:pt x="63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18"/>
              <p:cNvSpPr/>
              <p:nvPr/>
            </p:nvSpPr>
            <p:spPr>
              <a:xfrm>
                <a:off x="5341265" y="2620132"/>
                <a:ext cx="293119" cy="487630"/>
              </a:xfrm>
              <a:custGeom>
                <a:rect b="b" l="l" r="r" t="t"/>
                <a:pathLst>
                  <a:path extrusionOk="0" h="10820" w="6504">
                    <a:moveTo>
                      <a:pt x="2251" y="0"/>
                    </a:moveTo>
                    <a:cubicBezTo>
                      <a:pt x="2013" y="0"/>
                      <a:pt x="1774" y="63"/>
                      <a:pt x="1556" y="166"/>
                    </a:cubicBezTo>
                    <a:cubicBezTo>
                      <a:pt x="1379" y="260"/>
                      <a:pt x="1203" y="394"/>
                      <a:pt x="1047" y="571"/>
                    </a:cubicBezTo>
                    <a:cubicBezTo>
                      <a:pt x="768" y="892"/>
                      <a:pt x="550" y="1307"/>
                      <a:pt x="374" y="1878"/>
                    </a:cubicBezTo>
                    <a:cubicBezTo>
                      <a:pt x="228" y="2335"/>
                      <a:pt x="135" y="2843"/>
                      <a:pt x="72" y="3476"/>
                    </a:cubicBezTo>
                    <a:cubicBezTo>
                      <a:pt x="21" y="3942"/>
                      <a:pt x="0" y="4430"/>
                      <a:pt x="10" y="4928"/>
                    </a:cubicBezTo>
                    <a:cubicBezTo>
                      <a:pt x="21" y="5374"/>
                      <a:pt x="62" y="5830"/>
                      <a:pt x="135" y="6307"/>
                    </a:cubicBezTo>
                    <a:cubicBezTo>
                      <a:pt x="228" y="6920"/>
                      <a:pt x="374" y="7521"/>
                      <a:pt x="570" y="8081"/>
                    </a:cubicBezTo>
                    <a:cubicBezTo>
                      <a:pt x="799" y="8734"/>
                      <a:pt x="1068" y="9285"/>
                      <a:pt x="1400" y="9730"/>
                    </a:cubicBezTo>
                    <a:cubicBezTo>
                      <a:pt x="1764" y="10239"/>
                      <a:pt x="2179" y="10592"/>
                      <a:pt x="2645" y="10799"/>
                    </a:cubicBezTo>
                    <a:cubicBezTo>
                      <a:pt x="2676" y="10820"/>
                      <a:pt x="2697" y="10820"/>
                      <a:pt x="2718" y="10820"/>
                    </a:cubicBezTo>
                    <a:lnTo>
                      <a:pt x="2749" y="10820"/>
                    </a:lnTo>
                    <a:cubicBezTo>
                      <a:pt x="2790" y="10809"/>
                      <a:pt x="2822" y="10788"/>
                      <a:pt x="2842" y="10747"/>
                    </a:cubicBezTo>
                    <a:cubicBezTo>
                      <a:pt x="2842" y="10737"/>
                      <a:pt x="2852" y="10726"/>
                      <a:pt x="2852" y="10716"/>
                    </a:cubicBezTo>
                    <a:cubicBezTo>
                      <a:pt x="3350" y="10166"/>
                      <a:pt x="3817" y="9564"/>
                      <a:pt x="4253" y="8921"/>
                    </a:cubicBezTo>
                    <a:cubicBezTo>
                      <a:pt x="4710" y="8247"/>
                      <a:pt x="5114" y="7531"/>
                      <a:pt x="5456" y="6805"/>
                    </a:cubicBezTo>
                    <a:cubicBezTo>
                      <a:pt x="6079" y="5488"/>
                      <a:pt x="6421" y="4285"/>
                      <a:pt x="6504" y="3123"/>
                    </a:cubicBezTo>
                    <a:cubicBezTo>
                      <a:pt x="6504" y="3091"/>
                      <a:pt x="6494" y="3050"/>
                      <a:pt x="6462" y="3029"/>
                    </a:cubicBezTo>
                    <a:cubicBezTo>
                      <a:pt x="6441" y="2999"/>
                      <a:pt x="6400" y="2978"/>
                      <a:pt x="6358" y="2978"/>
                    </a:cubicBezTo>
                    <a:cubicBezTo>
                      <a:pt x="6349" y="2978"/>
                      <a:pt x="6328" y="2978"/>
                      <a:pt x="6317" y="2988"/>
                    </a:cubicBezTo>
                    <a:cubicBezTo>
                      <a:pt x="6234" y="2895"/>
                      <a:pt x="6151" y="2791"/>
                      <a:pt x="6068" y="2697"/>
                    </a:cubicBezTo>
                    <a:cubicBezTo>
                      <a:pt x="5830" y="2428"/>
                      <a:pt x="5570" y="2137"/>
                      <a:pt x="5311" y="1867"/>
                    </a:cubicBezTo>
                    <a:cubicBezTo>
                      <a:pt x="4772" y="1307"/>
                      <a:pt x="4305" y="892"/>
                      <a:pt x="3848" y="581"/>
                    </a:cubicBezTo>
                    <a:cubicBezTo>
                      <a:pt x="3578" y="405"/>
                      <a:pt x="3309" y="260"/>
                      <a:pt x="3050" y="156"/>
                    </a:cubicBezTo>
                    <a:cubicBezTo>
                      <a:pt x="2780" y="53"/>
                      <a:pt x="2520" y="0"/>
                      <a:pt x="227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18"/>
              <p:cNvSpPr/>
              <p:nvPr/>
            </p:nvSpPr>
            <p:spPr>
              <a:xfrm>
                <a:off x="5341265" y="2620628"/>
                <a:ext cx="155663" cy="487585"/>
              </a:xfrm>
              <a:custGeom>
                <a:rect b="b" l="l" r="r" t="t"/>
                <a:pathLst>
                  <a:path extrusionOk="0" h="10819" w="3454">
                    <a:moveTo>
                      <a:pt x="2033" y="0"/>
                    </a:moveTo>
                    <a:cubicBezTo>
                      <a:pt x="1867" y="31"/>
                      <a:pt x="1711" y="83"/>
                      <a:pt x="1556" y="155"/>
                    </a:cubicBezTo>
                    <a:cubicBezTo>
                      <a:pt x="1369" y="249"/>
                      <a:pt x="1203" y="383"/>
                      <a:pt x="1047" y="560"/>
                    </a:cubicBezTo>
                    <a:cubicBezTo>
                      <a:pt x="757" y="881"/>
                      <a:pt x="550" y="1296"/>
                      <a:pt x="374" y="1867"/>
                    </a:cubicBezTo>
                    <a:cubicBezTo>
                      <a:pt x="228" y="2324"/>
                      <a:pt x="135" y="2832"/>
                      <a:pt x="72" y="3465"/>
                    </a:cubicBezTo>
                    <a:cubicBezTo>
                      <a:pt x="21" y="3931"/>
                      <a:pt x="0" y="4419"/>
                      <a:pt x="10" y="4917"/>
                    </a:cubicBezTo>
                    <a:cubicBezTo>
                      <a:pt x="10" y="5363"/>
                      <a:pt x="52" y="5819"/>
                      <a:pt x="125" y="6296"/>
                    </a:cubicBezTo>
                    <a:cubicBezTo>
                      <a:pt x="228" y="6909"/>
                      <a:pt x="374" y="7510"/>
                      <a:pt x="560" y="8070"/>
                    </a:cubicBezTo>
                    <a:cubicBezTo>
                      <a:pt x="799" y="8734"/>
                      <a:pt x="1068" y="9274"/>
                      <a:pt x="1400" y="9730"/>
                    </a:cubicBezTo>
                    <a:cubicBezTo>
                      <a:pt x="1764" y="10228"/>
                      <a:pt x="2179" y="10591"/>
                      <a:pt x="2645" y="10798"/>
                    </a:cubicBezTo>
                    <a:cubicBezTo>
                      <a:pt x="2676" y="10809"/>
                      <a:pt x="2697" y="10819"/>
                      <a:pt x="2718" y="10819"/>
                    </a:cubicBezTo>
                    <a:cubicBezTo>
                      <a:pt x="2728" y="10819"/>
                      <a:pt x="2749" y="10809"/>
                      <a:pt x="2759" y="10809"/>
                    </a:cubicBezTo>
                    <a:cubicBezTo>
                      <a:pt x="2790" y="10798"/>
                      <a:pt x="2822" y="10777"/>
                      <a:pt x="2842" y="10747"/>
                    </a:cubicBezTo>
                    <a:cubicBezTo>
                      <a:pt x="2852" y="10726"/>
                      <a:pt x="2852" y="10715"/>
                      <a:pt x="2863" y="10705"/>
                    </a:cubicBezTo>
                    <a:cubicBezTo>
                      <a:pt x="3060" y="10477"/>
                      <a:pt x="3257" y="10249"/>
                      <a:pt x="3454" y="10000"/>
                    </a:cubicBezTo>
                    <a:cubicBezTo>
                      <a:pt x="3444" y="10000"/>
                      <a:pt x="3444" y="9989"/>
                      <a:pt x="3433" y="9989"/>
                    </a:cubicBezTo>
                    <a:cubicBezTo>
                      <a:pt x="3278" y="9864"/>
                      <a:pt x="3133" y="9730"/>
                      <a:pt x="2988" y="9595"/>
                    </a:cubicBezTo>
                    <a:cubicBezTo>
                      <a:pt x="2842" y="9460"/>
                      <a:pt x="2707" y="9315"/>
                      <a:pt x="2573" y="9159"/>
                    </a:cubicBezTo>
                    <a:cubicBezTo>
                      <a:pt x="2324" y="8879"/>
                      <a:pt x="2085" y="8568"/>
                      <a:pt x="1888" y="8246"/>
                    </a:cubicBezTo>
                    <a:cubicBezTo>
                      <a:pt x="1681" y="7925"/>
                      <a:pt x="1504" y="7582"/>
                      <a:pt x="1359" y="7240"/>
                    </a:cubicBezTo>
                    <a:cubicBezTo>
                      <a:pt x="1213" y="6898"/>
                      <a:pt x="1089" y="6545"/>
                      <a:pt x="996" y="6182"/>
                    </a:cubicBezTo>
                    <a:cubicBezTo>
                      <a:pt x="902" y="5819"/>
                      <a:pt x="830" y="5446"/>
                      <a:pt x="789" y="5072"/>
                    </a:cubicBezTo>
                    <a:cubicBezTo>
                      <a:pt x="747" y="4699"/>
                      <a:pt x="736" y="4315"/>
                      <a:pt x="747" y="3931"/>
                    </a:cubicBezTo>
                    <a:cubicBezTo>
                      <a:pt x="747" y="3744"/>
                      <a:pt x="768" y="3548"/>
                      <a:pt x="778" y="3361"/>
                    </a:cubicBezTo>
                    <a:cubicBezTo>
                      <a:pt x="799" y="3184"/>
                      <a:pt x="819" y="3008"/>
                      <a:pt x="851" y="2832"/>
                    </a:cubicBezTo>
                    <a:cubicBezTo>
                      <a:pt x="892" y="2541"/>
                      <a:pt x="955" y="2241"/>
                      <a:pt x="1017" y="1950"/>
                    </a:cubicBezTo>
                    <a:cubicBezTo>
                      <a:pt x="1100" y="1639"/>
                      <a:pt x="1193" y="1338"/>
                      <a:pt x="1317" y="1047"/>
                    </a:cubicBezTo>
                    <a:cubicBezTo>
                      <a:pt x="1442" y="768"/>
                      <a:pt x="1587" y="498"/>
                      <a:pt x="1784" y="259"/>
                    </a:cubicBezTo>
                    <a:cubicBezTo>
                      <a:pt x="1857" y="166"/>
                      <a:pt x="1940" y="83"/>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8"/>
              <p:cNvSpPr/>
              <p:nvPr/>
            </p:nvSpPr>
            <p:spPr>
              <a:xfrm>
                <a:off x="5857384" y="2436435"/>
                <a:ext cx="267431" cy="291722"/>
              </a:xfrm>
              <a:custGeom>
                <a:rect b="b" l="l" r="r" t="t"/>
                <a:pathLst>
                  <a:path extrusionOk="0" h="6473" w="5934">
                    <a:moveTo>
                      <a:pt x="3485" y="0"/>
                    </a:moveTo>
                    <a:cubicBezTo>
                      <a:pt x="3392" y="0"/>
                      <a:pt x="3299" y="10"/>
                      <a:pt x="3205" y="31"/>
                    </a:cubicBezTo>
                    <a:cubicBezTo>
                      <a:pt x="2997" y="72"/>
                      <a:pt x="2801" y="155"/>
                      <a:pt x="2593" y="280"/>
                    </a:cubicBezTo>
                    <a:cubicBezTo>
                      <a:pt x="2220" y="519"/>
                      <a:pt x="1877" y="861"/>
                      <a:pt x="1515" y="1379"/>
                    </a:cubicBezTo>
                    <a:cubicBezTo>
                      <a:pt x="1224" y="1794"/>
                      <a:pt x="964" y="2271"/>
                      <a:pt x="715" y="2832"/>
                    </a:cubicBezTo>
                    <a:cubicBezTo>
                      <a:pt x="570" y="3174"/>
                      <a:pt x="436" y="3516"/>
                      <a:pt x="342" y="3838"/>
                    </a:cubicBezTo>
                    <a:cubicBezTo>
                      <a:pt x="259" y="4097"/>
                      <a:pt x="197" y="4315"/>
                      <a:pt x="166" y="4512"/>
                    </a:cubicBezTo>
                    <a:lnTo>
                      <a:pt x="145" y="4512"/>
                    </a:lnTo>
                    <a:cubicBezTo>
                      <a:pt x="125" y="4512"/>
                      <a:pt x="114" y="4512"/>
                      <a:pt x="93" y="4523"/>
                    </a:cubicBezTo>
                    <a:cubicBezTo>
                      <a:pt x="62" y="4543"/>
                      <a:pt x="31" y="4564"/>
                      <a:pt x="10" y="4606"/>
                    </a:cubicBezTo>
                    <a:cubicBezTo>
                      <a:pt x="0" y="4636"/>
                      <a:pt x="0" y="4689"/>
                      <a:pt x="21" y="4730"/>
                    </a:cubicBezTo>
                    <a:cubicBezTo>
                      <a:pt x="42" y="4761"/>
                      <a:pt x="62" y="4782"/>
                      <a:pt x="93" y="4792"/>
                    </a:cubicBezTo>
                    <a:cubicBezTo>
                      <a:pt x="705" y="4979"/>
                      <a:pt x="1307" y="5238"/>
                      <a:pt x="1877" y="5487"/>
                    </a:cubicBezTo>
                    <a:cubicBezTo>
                      <a:pt x="2748" y="5860"/>
                      <a:pt x="3651" y="6245"/>
                      <a:pt x="4595" y="6400"/>
                    </a:cubicBezTo>
                    <a:cubicBezTo>
                      <a:pt x="4875" y="6441"/>
                      <a:pt x="5166" y="6473"/>
                      <a:pt x="5436" y="6473"/>
                    </a:cubicBezTo>
                    <a:cubicBezTo>
                      <a:pt x="5549" y="6473"/>
                      <a:pt x="5674" y="6462"/>
                      <a:pt x="5809" y="6452"/>
                    </a:cubicBezTo>
                    <a:cubicBezTo>
                      <a:pt x="5840" y="6452"/>
                      <a:pt x="5871" y="6431"/>
                      <a:pt x="5902" y="6400"/>
                    </a:cubicBezTo>
                    <a:cubicBezTo>
                      <a:pt x="5923" y="6369"/>
                      <a:pt x="5933" y="6328"/>
                      <a:pt x="5933" y="6286"/>
                    </a:cubicBezTo>
                    <a:cubicBezTo>
                      <a:pt x="5923" y="6255"/>
                      <a:pt x="5913" y="6224"/>
                      <a:pt x="5892" y="6203"/>
                    </a:cubicBezTo>
                    <a:cubicBezTo>
                      <a:pt x="5747" y="5736"/>
                      <a:pt x="5664" y="5290"/>
                      <a:pt x="5591" y="4906"/>
                    </a:cubicBezTo>
                    <a:lnTo>
                      <a:pt x="5581" y="4855"/>
                    </a:lnTo>
                    <a:cubicBezTo>
                      <a:pt x="5519" y="4574"/>
                      <a:pt x="5477" y="4315"/>
                      <a:pt x="5445" y="4056"/>
                    </a:cubicBezTo>
                    <a:cubicBezTo>
                      <a:pt x="5425" y="3910"/>
                      <a:pt x="5404" y="3776"/>
                      <a:pt x="5383" y="3631"/>
                    </a:cubicBezTo>
                    <a:lnTo>
                      <a:pt x="5383" y="3610"/>
                    </a:lnTo>
                    <a:cubicBezTo>
                      <a:pt x="5342" y="3288"/>
                      <a:pt x="5300" y="2925"/>
                      <a:pt x="5238" y="2573"/>
                    </a:cubicBezTo>
                    <a:cubicBezTo>
                      <a:pt x="5155" y="2095"/>
                      <a:pt x="5041" y="1525"/>
                      <a:pt x="4802" y="985"/>
                    </a:cubicBezTo>
                    <a:cubicBezTo>
                      <a:pt x="4699" y="747"/>
                      <a:pt x="4564" y="549"/>
                      <a:pt x="4419" y="394"/>
                    </a:cubicBezTo>
                    <a:cubicBezTo>
                      <a:pt x="4346" y="321"/>
                      <a:pt x="4263" y="249"/>
                      <a:pt x="4170" y="187"/>
                    </a:cubicBezTo>
                    <a:cubicBezTo>
                      <a:pt x="4087" y="135"/>
                      <a:pt x="3993" y="93"/>
                      <a:pt x="3869" y="62"/>
                    </a:cubicBezTo>
                    <a:cubicBezTo>
                      <a:pt x="3755" y="21"/>
                      <a:pt x="3620" y="0"/>
                      <a:pt x="3485"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18"/>
              <p:cNvSpPr/>
              <p:nvPr/>
            </p:nvSpPr>
            <p:spPr>
              <a:xfrm>
                <a:off x="5401521" y="2699136"/>
                <a:ext cx="248322" cy="369824"/>
              </a:xfrm>
              <a:custGeom>
                <a:rect b="b" l="l" r="r" t="t"/>
                <a:pathLst>
                  <a:path extrusionOk="0" h="8206" w="5510">
                    <a:moveTo>
                      <a:pt x="1598" y="1"/>
                    </a:moveTo>
                    <a:cubicBezTo>
                      <a:pt x="1474" y="1"/>
                      <a:pt x="1349" y="31"/>
                      <a:pt x="1215" y="84"/>
                    </a:cubicBezTo>
                    <a:cubicBezTo>
                      <a:pt x="1100" y="135"/>
                      <a:pt x="987" y="208"/>
                      <a:pt x="872" y="312"/>
                    </a:cubicBezTo>
                    <a:cubicBezTo>
                      <a:pt x="769" y="416"/>
                      <a:pt x="665" y="540"/>
                      <a:pt x="561" y="716"/>
                    </a:cubicBezTo>
                    <a:cubicBezTo>
                      <a:pt x="489" y="831"/>
                      <a:pt x="416" y="955"/>
                      <a:pt x="364" y="1080"/>
                    </a:cubicBezTo>
                    <a:cubicBezTo>
                      <a:pt x="261" y="1329"/>
                      <a:pt x="178" y="1598"/>
                      <a:pt x="125" y="1878"/>
                    </a:cubicBezTo>
                    <a:cubicBezTo>
                      <a:pt x="12" y="2428"/>
                      <a:pt x="1" y="3030"/>
                      <a:pt x="84" y="3704"/>
                    </a:cubicBezTo>
                    <a:cubicBezTo>
                      <a:pt x="167" y="4337"/>
                      <a:pt x="323" y="4969"/>
                      <a:pt x="540" y="5591"/>
                    </a:cubicBezTo>
                    <a:cubicBezTo>
                      <a:pt x="738" y="6131"/>
                      <a:pt x="976" y="6619"/>
                      <a:pt x="1246" y="7064"/>
                    </a:cubicBezTo>
                    <a:cubicBezTo>
                      <a:pt x="1381" y="7283"/>
                      <a:pt x="1536" y="7490"/>
                      <a:pt x="1692" y="7687"/>
                    </a:cubicBezTo>
                    <a:cubicBezTo>
                      <a:pt x="1847" y="7864"/>
                      <a:pt x="2003" y="8030"/>
                      <a:pt x="2169" y="8164"/>
                    </a:cubicBezTo>
                    <a:cubicBezTo>
                      <a:pt x="2200" y="8195"/>
                      <a:pt x="2232" y="8205"/>
                      <a:pt x="2273" y="8205"/>
                    </a:cubicBezTo>
                    <a:cubicBezTo>
                      <a:pt x="2315" y="8205"/>
                      <a:pt x="2345" y="8195"/>
                      <a:pt x="2377" y="8164"/>
                    </a:cubicBezTo>
                    <a:cubicBezTo>
                      <a:pt x="2387" y="8154"/>
                      <a:pt x="2397" y="8143"/>
                      <a:pt x="2397" y="8133"/>
                    </a:cubicBezTo>
                    <a:cubicBezTo>
                      <a:pt x="2501" y="8092"/>
                      <a:pt x="2584" y="8050"/>
                      <a:pt x="2677" y="8009"/>
                    </a:cubicBezTo>
                    <a:cubicBezTo>
                      <a:pt x="2771" y="7947"/>
                      <a:pt x="2875" y="7884"/>
                      <a:pt x="2978" y="7791"/>
                    </a:cubicBezTo>
                    <a:cubicBezTo>
                      <a:pt x="3165" y="7635"/>
                      <a:pt x="3341" y="7449"/>
                      <a:pt x="3539" y="7200"/>
                    </a:cubicBezTo>
                    <a:cubicBezTo>
                      <a:pt x="3870" y="6774"/>
                      <a:pt x="4161" y="6276"/>
                      <a:pt x="4482" y="5591"/>
                    </a:cubicBezTo>
                    <a:cubicBezTo>
                      <a:pt x="4669" y="5187"/>
                      <a:pt x="4846" y="4752"/>
                      <a:pt x="5001" y="4295"/>
                    </a:cubicBezTo>
                    <a:cubicBezTo>
                      <a:pt x="5136" y="3911"/>
                      <a:pt x="5240" y="3569"/>
                      <a:pt x="5312" y="3237"/>
                    </a:cubicBezTo>
                    <a:cubicBezTo>
                      <a:pt x="5323" y="3247"/>
                      <a:pt x="5343" y="3247"/>
                      <a:pt x="5364" y="3247"/>
                    </a:cubicBezTo>
                    <a:lnTo>
                      <a:pt x="5395" y="3247"/>
                    </a:lnTo>
                    <a:cubicBezTo>
                      <a:pt x="5436" y="3237"/>
                      <a:pt x="5468" y="3206"/>
                      <a:pt x="5489" y="3175"/>
                    </a:cubicBezTo>
                    <a:cubicBezTo>
                      <a:pt x="5509" y="3143"/>
                      <a:pt x="5509" y="3102"/>
                      <a:pt x="5499" y="3060"/>
                    </a:cubicBezTo>
                    <a:cubicBezTo>
                      <a:pt x="5489" y="3030"/>
                      <a:pt x="5468" y="3009"/>
                      <a:pt x="5436" y="2977"/>
                    </a:cubicBezTo>
                    <a:lnTo>
                      <a:pt x="5374" y="2936"/>
                    </a:lnTo>
                    <a:lnTo>
                      <a:pt x="5312" y="2884"/>
                    </a:lnTo>
                    <a:cubicBezTo>
                      <a:pt x="5001" y="2645"/>
                      <a:pt x="4680" y="2366"/>
                      <a:pt x="4316" y="2023"/>
                    </a:cubicBezTo>
                    <a:cubicBezTo>
                      <a:pt x="4099" y="1816"/>
                      <a:pt x="3891" y="1608"/>
                      <a:pt x="3694" y="1401"/>
                    </a:cubicBezTo>
                    <a:cubicBezTo>
                      <a:pt x="3486" y="1183"/>
                      <a:pt x="3269" y="955"/>
                      <a:pt x="3041" y="748"/>
                    </a:cubicBezTo>
                    <a:cubicBezTo>
                      <a:pt x="2781" y="509"/>
                      <a:pt x="2563" y="343"/>
                      <a:pt x="2335" y="218"/>
                    </a:cubicBezTo>
                    <a:cubicBezTo>
                      <a:pt x="2086" y="73"/>
                      <a:pt x="1847" y="1"/>
                      <a:pt x="1619" y="1"/>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18"/>
              <p:cNvSpPr/>
              <p:nvPr/>
            </p:nvSpPr>
            <p:spPr>
              <a:xfrm>
                <a:off x="5943374" y="2479430"/>
                <a:ext cx="135157" cy="232864"/>
              </a:xfrm>
              <a:custGeom>
                <a:rect b="b" l="l" r="r" t="t"/>
                <a:pathLst>
                  <a:path extrusionOk="0" h="5167" w="2999">
                    <a:moveTo>
                      <a:pt x="1702" y="0"/>
                    </a:moveTo>
                    <a:cubicBezTo>
                      <a:pt x="1391" y="0"/>
                      <a:pt x="1110" y="301"/>
                      <a:pt x="996" y="436"/>
                    </a:cubicBezTo>
                    <a:cubicBezTo>
                      <a:pt x="840" y="623"/>
                      <a:pt x="716" y="851"/>
                      <a:pt x="582" y="1162"/>
                    </a:cubicBezTo>
                    <a:cubicBezTo>
                      <a:pt x="478" y="1411"/>
                      <a:pt x="384" y="1702"/>
                      <a:pt x="301" y="2034"/>
                    </a:cubicBezTo>
                    <a:cubicBezTo>
                      <a:pt x="239" y="2324"/>
                      <a:pt x="177" y="2645"/>
                      <a:pt x="125" y="3009"/>
                    </a:cubicBezTo>
                    <a:lnTo>
                      <a:pt x="125" y="3071"/>
                    </a:lnTo>
                    <a:cubicBezTo>
                      <a:pt x="73" y="3081"/>
                      <a:pt x="42" y="3102"/>
                      <a:pt x="21" y="3143"/>
                    </a:cubicBezTo>
                    <a:cubicBezTo>
                      <a:pt x="11" y="3175"/>
                      <a:pt x="1" y="3216"/>
                      <a:pt x="11" y="3247"/>
                    </a:cubicBezTo>
                    <a:cubicBezTo>
                      <a:pt x="31" y="3299"/>
                      <a:pt x="52" y="3361"/>
                      <a:pt x="84" y="3424"/>
                    </a:cubicBezTo>
                    <a:cubicBezTo>
                      <a:pt x="63" y="3599"/>
                      <a:pt x="52" y="3755"/>
                      <a:pt x="42" y="3911"/>
                    </a:cubicBezTo>
                    <a:cubicBezTo>
                      <a:pt x="31" y="4170"/>
                      <a:pt x="21" y="4388"/>
                      <a:pt x="31" y="4595"/>
                    </a:cubicBezTo>
                    <a:cubicBezTo>
                      <a:pt x="31" y="4678"/>
                      <a:pt x="94" y="4740"/>
                      <a:pt x="177" y="4740"/>
                    </a:cubicBezTo>
                    <a:cubicBezTo>
                      <a:pt x="218" y="4740"/>
                      <a:pt x="250" y="4731"/>
                      <a:pt x="280" y="4699"/>
                    </a:cubicBezTo>
                    <a:cubicBezTo>
                      <a:pt x="312" y="4668"/>
                      <a:pt x="322" y="4637"/>
                      <a:pt x="322" y="4595"/>
                    </a:cubicBezTo>
                    <a:cubicBezTo>
                      <a:pt x="312" y="4357"/>
                      <a:pt x="322" y="4097"/>
                      <a:pt x="333" y="3828"/>
                    </a:cubicBezTo>
                    <a:lnTo>
                      <a:pt x="374" y="3890"/>
                    </a:lnTo>
                    <a:cubicBezTo>
                      <a:pt x="540" y="4087"/>
                      <a:pt x="737" y="4263"/>
                      <a:pt x="965" y="4419"/>
                    </a:cubicBezTo>
                    <a:cubicBezTo>
                      <a:pt x="1142" y="4533"/>
                      <a:pt x="1484" y="4720"/>
                      <a:pt x="1847" y="4720"/>
                    </a:cubicBezTo>
                    <a:cubicBezTo>
                      <a:pt x="2023" y="4720"/>
                      <a:pt x="2179" y="4668"/>
                      <a:pt x="2324" y="4575"/>
                    </a:cubicBezTo>
                    <a:cubicBezTo>
                      <a:pt x="2428" y="4502"/>
                      <a:pt x="2511" y="4409"/>
                      <a:pt x="2583" y="4295"/>
                    </a:cubicBezTo>
                    <a:cubicBezTo>
                      <a:pt x="2604" y="4388"/>
                      <a:pt x="2615" y="4492"/>
                      <a:pt x="2635" y="4595"/>
                    </a:cubicBezTo>
                    <a:cubicBezTo>
                      <a:pt x="2656" y="4710"/>
                      <a:pt x="2677" y="4814"/>
                      <a:pt x="2687" y="4927"/>
                    </a:cubicBezTo>
                    <a:lnTo>
                      <a:pt x="2698" y="4979"/>
                    </a:lnTo>
                    <a:lnTo>
                      <a:pt x="2698" y="5021"/>
                    </a:lnTo>
                    <a:cubicBezTo>
                      <a:pt x="2708" y="5062"/>
                      <a:pt x="2708" y="5093"/>
                      <a:pt x="2739" y="5125"/>
                    </a:cubicBezTo>
                    <a:cubicBezTo>
                      <a:pt x="2770" y="5155"/>
                      <a:pt x="2801" y="5166"/>
                      <a:pt x="2843" y="5166"/>
                    </a:cubicBezTo>
                    <a:cubicBezTo>
                      <a:pt x="2884" y="5166"/>
                      <a:pt x="2915" y="5155"/>
                      <a:pt x="2947" y="5125"/>
                    </a:cubicBezTo>
                    <a:cubicBezTo>
                      <a:pt x="2967" y="5104"/>
                      <a:pt x="2998" y="5062"/>
                      <a:pt x="2988" y="5021"/>
                    </a:cubicBezTo>
                    <a:cubicBezTo>
                      <a:pt x="2947" y="4699"/>
                      <a:pt x="2894" y="4388"/>
                      <a:pt x="2843" y="4108"/>
                    </a:cubicBezTo>
                    <a:lnTo>
                      <a:pt x="2822" y="3984"/>
                    </a:lnTo>
                    <a:cubicBezTo>
                      <a:pt x="2770" y="3735"/>
                      <a:pt x="2718" y="3486"/>
                      <a:pt x="2687" y="3226"/>
                    </a:cubicBezTo>
                    <a:lnTo>
                      <a:pt x="2656" y="2915"/>
                    </a:lnTo>
                    <a:lnTo>
                      <a:pt x="2656" y="2853"/>
                    </a:lnTo>
                    <a:cubicBezTo>
                      <a:pt x="2645" y="2656"/>
                      <a:pt x="2625" y="2458"/>
                      <a:pt x="2615" y="2262"/>
                    </a:cubicBezTo>
                    <a:cubicBezTo>
                      <a:pt x="2573" y="1836"/>
                      <a:pt x="2532" y="1380"/>
                      <a:pt x="2428" y="944"/>
                    </a:cubicBezTo>
                    <a:cubicBezTo>
                      <a:pt x="2376" y="727"/>
                      <a:pt x="2313" y="561"/>
                      <a:pt x="2241" y="405"/>
                    </a:cubicBezTo>
                    <a:cubicBezTo>
                      <a:pt x="2158" y="249"/>
                      <a:pt x="2055" y="135"/>
                      <a:pt x="1940" y="63"/>
                    </a:cubicBezTo>
                    <a:cubicBezTo>
                      <a:pt x="1868" y="21"/>
                      <a:pt x="1785" y="0"/>
                      <a:pt x="1702" y="0"/>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18"/>
              <p:cNvSpPr/>
              <p:nvPr/>
            </p:nvSpPr>
            <p:spPr>
              <a:xfrm>
                <a:off x="5437575" y="2610758"/>
                <a:ext cx="846638" cy="710174"/>
              </a:xfrm>
              <a:custGeom>
                <a:rect b="b" l="l" r="r" t="t"/>
                <a:pathLst>
                  <a:path extrusionOk="0" h="15758" w="18786">
                    <a:moveTo>
                      <a:pt x="10528" y="1"/>
                    </a:moveTo>
                    <a:cubicBezTo>
                      <a:pt x="10394" y="1"/>
                      <a:pt x="10238" y="12"/>
                      <a:pt x="10093" y="12"/>
                    </a:cubicBezTo>
                    <a:cubicBezTo>
                      <a:pt x="9232" y="53"/>
                      <a:pt x="8340" y="229"/>
                      <a:pt x="7437" y="519"/>
                    </a:cubicBezTo>
                    <a:cubicBezTo>
                      <a:pt x="6587" y="800"/>
                      <a:pt x="5747" y="1183"/>
                      <a:pt x="4938" y="1671"/>
                    </a:cubicBezTo>
                    <a:cubicBezTo>
                      <a:pt x="4159" y="2138"/>
                      <a:pt x="3444" y="2677"/>
                      <a:pt x="2801" y="3290"/>
                    </a:cubicBezTo>
                    <a:cubicBezTo>
                      <a:pt x="2490" y="3590"/>
                      <a:pt x="2199" y="3912"/>
                      <a:pt x="1939" y="4233"/>
                    </a:cubicBezTo>
                    <a:cubicBezTo>
                      <a:pt x="1701" y="4534"/>
                      <a:pt x="1494" y="4825"/>
                      <a:pt x="1317" y="5125"/>
                    </a:cubicBezTo>
                    <a:cubicBezTo>
                      <a:pt x="985" y="5665"/>
                      <a:pt x="715" y="6277"/>
                      <a:pt x="498" y="6951"/>
                    </a:cubicBezTo>
                    <a:cubicBezTo>
                      <a:pt x="290" y="7605"/>
                      <a:pt x="145" y="8299"/>
                      <a:pt x="72" y="9005"/>
                    </a:cubicBezTo>
                    <a:cubicBezTo>
                      <a:pt x="0" y="9710"/>
                      <a:pt x="10" y="10405"/>
                      <a:pt x="104" y="11090"/>
                    </a:cubicBezTo>
                    <a:cubicBezTo>
                      <a:pt x="197" y="11764"/>
                      <a:pt x="383" y="12407"/>
                      <a:pt x="664" y="12988"/>
                    </a:cubicBezTo>
                    <a:cubicBezTo>
                      <a:pt x="954" y="13569"/>
                      <a:pt x="1349" y="14098"/>
                      <a:pt x="1826" y="14502"/>
                    </a:cubicBezTo>
                    <a:cubicBezTo>
                      <a:pt x="2158" y="14783"/>
                      <a:pt x="2541" y="15021"/>
                      <a:pt x="2946" y="15198"/>
                    </a:cubicBezTo>
                    <a:cubicBezTo>
                      <a:pt x="3163" y="15291"/>
                      <a:pt x="3402" y="15364"/>
                      <a:pt x="3631" y="15436"/>
                    </a:cubicBezTo>
                    <a:cubicBezTo>
                      <a:pt x="3869" y="15498"/>
                      <a:pt x="4129" y="15540"/>
                      <a:pt x="4419" y="15581"/>
                    </a:cubicBezTo>
                    <a:lnTo>
                      <a:pt x="4450" y="15581"/>
                    </a:lnTo>
                    <a:cubicBezTo>
                      <a:pt x="4958" y="15696"/>
                      <a:pt x="5528" y="15758"/>
                      <a:pt x="6182" y="15758"/>
                    </a:cubicBezTo>
                    <a:lnTo>
                      <a:pt x="6431" y="15758"/>
                    </a:lnTo>
                    <a:cubicBezTo>
                      <a:pt x="7147" y="15737"/>
                      <a:pt x="7925" y="15654"/>
                      <a:pt x="8786" y="15498"/>
                    </a:cubicBezTo>
                    <a:cubicBezTo>
                      <a:pt x="9263" y="15415"/>
                      <a:pt x="9740" y="15311"/>
                      <a:pt x="10228" y="15187"/>
                    </a:cubicBezTo>
                    <a:cubicBezTo>
                      <a:pt x="10425" y="15136"/>
                      <a:pt x="10643" y="15083"/>
                      <a:pt x="10871" y="15011"/>
                    </a:cubicBezTo>
                    <a:cubicBezTo>
                      <a:pt x="10933" y="15000"/>
                      <a:pt x="10995" y="14980"/>
                      <a:pt x="11058" y="14959"/>
                    </a:cubicBezTo>
                    <a:cubicBezTo>
                      <a:pt x="11203" y="14928"/>
                      <a:pt x="11348" y="14887"/>
                      <a:pt x="11493" y="14855"/>
                    </a:cubicBezTo>
                    <a:cubicBezTo>
                      <a:pt x="11960" y="14731"/>
                      <a:pt x="12375" y="14596"/>
                      <a:pt x="12759" y="14461"/>
                    </a:cubicBezTo>
                    <a:cubicBezTo>
                      <a:pt x="13609" y="14150"/>
                      <a:pt x="14419" y="13766"/>
                      <a:pt x="15155" y="13310"/>
                    </a:cubicBezTo>
                    <a:cubicBezTo>
                      <a:pt x="16369" y="12563"/>
                      <a:pt x="17935" y="11277"/>
                      <a:pt x="18547" y="9399"/>
                    </a:cubicBezTo>
                    <a:cubicBezTo>
                      <a:pt x="18609" y="9202"/>
                      <a:pt x="18672" y="8995"/>
                      <a:pt x="18702" y="8776"/>
                    </a:cubicBezTo>
                    <a:cubicBezTo>
                      <a:pt x="18755" y="8507"/>
                      <a:pt x="18785" y="8269"/>
                      <a:pt x="18775" y="8050"/>
                    </a:cubicBezTo>
                    <a:cubicBezTo>
                      <a:pt x="18775" y="7812"/>
                      <a:pt x="18744" y="7563"/>
                      <a:pt x="18672" y="7314"/>
                    </a:cubicBezTo>
                    <a:cubicBezTo>
                      <a:pt x="18619" y="7107"/>
                      <a:pt x="18526" y="6899"/>
                      <a:pt x="18402" y="6650"/>
                    </a:cubicBezTo>
                    <a:cubicBezTo>
                      <a:pt x="18246" y="6339"/>
                      <a:pt x="18049" y="6038"/>
                      <a:pt x="17852" y="5748"/>
                    </a:cubicBezTo>
                    <a:cubicBezTo>
                      <a:pt x="17779" y="5634"/>
                      <a:pt x="17706" y="5530"/>
                      <a:pt x="17634" y="5416"/>
                    </a:cubicBezTo>
                    <a:cubicBezTo>
                      <a:pt x="17427" y="5094"/>
                      <a:pt x="17240" y="4752"/>
                      <a:pt x="17053" y="4420"/>
                    </a:cubicBezTo>
                    <a:cubicBezTo>
                      <a:pt x="16991" y="4316"/>
                      <a:pt x="16929" y="4202"/>
                      <a:pt x="16867" y="4099"/>
                    </a:cubicBezTo>
                    <a:cubicBezTo>
                      <a:pt x="16410" y="3290"/>
                      <a:pt x="15850" y="2377"/>
                      <a:pt x="15092" y="1661"/>
                    </a:cubicBezTo>
                    <a:cubicBezTo>
                      <a:pt x="14460" y="1059"/>
                      <a:pt x="13630" y="593"/>
                      <a:pt x="12686" y="302"/>
                    </a:cubicBezTo>
                    <a:cubicBezTo>
                      <a:pt x="12022" y="105"/>
                      <a:pt x="11296" y="1"/>
                      <a:pt x="10528"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18"/>
              <p:cNvSpPr/>
              <p:nvPr/>
            </p:nvSpPr>
            <p:spPr>
              <a:xfrm>
                <a:off x="5815741" y="3058643"/>
                <a:ext cx="446979" cy="255758"/>
              </a:xfrm>
              <a:custGeom>
                <a:rect b="b" l="l" r="r" t="t"/>
                <a:pathLst>
                  <a:path extrusionOk="0" h="5675" w="9918">
                    <a:moveTo>
                      <a:pt x="9866" y="0"/>
                    </a:moveTo>
                    <a:cubicBezTo>
                      <a:pt x="9855" y="0"/>
                      <a:pt x="9834" y="11"/>
                      <a:pt x="9824" y="32"/>
                    </a:cubicBezTo>
                    <a:lnTo>
                      <a:pt x="9793" y="125"/>
                    </a:lnTo>
                    <a:lnTo>
                      <a:pt x="9793" y="115"/>
                    </a:lnTo>
                    <a:cubicBezTo>
                      <a:pt x="9658" y="457"/>
                      <a:pt x="9461" y="768"/>
                      <a:pt x="9243" y="1048"/>
                    </a:cubicBezTo>
                    <a:cubicBezTo>
                      <a:pt x="9036" y="1318"/>
                      <a:pt x="8808" y="1567"/>
                      <a:pt x="8559" y="1805"/>
                    </a:cubicBezTo>
                    <a:cubicBezTo>
                      <a:pt x="8310" y="2044"/>
                      <a:pt x="8050" y="2262"/>
                      <a:pt x="7780" y="2469"/>
                    </a:cubicBezTo>
                    <a:cubicBezTo>
                      <a:pt x="7511" y="2676"/>
                      <a:pt x="7231" y="2874"/>
                      <a:pt x="6950" y="3061"/>
                    </a:cubicBezTo>
                    <a:cubicBezTo>
                      <a:pt x="6660" y="3268"/>
                      <a:pt x="6360" y="3455"/>
                      <a:pt x="6048" y="3642"/>
                    </a:cubicBezTo>
                    <a:cubicBezTo>
                      <a:pt x="5415" y="4015"/>
                      <a:pt x="4762" y="4347"/>
                      <a:pt x="4087" y="4627"/>
                    </a:cubicBezTo>
                    <a:lnTo>
                      <a:pt x="4108" y="4627"/>
                    </a:lnTo>
                    <a:cubicBezTo>
                      <a:pt x="3838" y="4730"/>
                      <a:pt x="3569" y="4834"/>
                      <a:pt x="3289" y="4938"/>
                    </a:cubicBezTo>
                    <a:cubicBezTo>
                      <a:pt x="3009" y="5032"/>
                      <a:pt x="2718" y="5115"/>
                      <a:pt x="2428" y="5198"/>
                    </a:cubicBezTo>
                    <a:cubicBezTo>
                      <a:pt x="1868" y="5343"/>
                      <a:pt x="1287" y="5467"/>
                      <a:pt x="706" y="5539"/>
                    </a:cubicBezTo>
                    <a:lnTo>
                      <a:pt x="717" y="5539"/>
                    </a:lnTo>
                    <a:cubicBezTo>
                      <a:pt x="488" y="5560"/>
                      <a:pt x="260" y="5581"/>
                      <a:pt x="42" y="5602"/>
                    </a:cubicBezTo>
                    <a:cubicBezTo>
                      <a:pt x="21" y="5602"/>
                      <a:pt x="0" y="5612"/>
                      <a:pt x="0" y="5633"/>
                    </a:cubicBezTo>
                    <a:cubicBezTo>
                      <a:pt x="0" y="5654"/>
                      <a:pt x="21" y="5675"/>
                      <a:pt x="42" y="5675"/>
                    </a:cubicBezTo>
                    <a:cubicBezTo>
                      <a:pt x="436" y="5643"/>
                      <a:pt x="841" y="5602"/>
                      <a:pt x="1235" y="5539"/>
                    </a:cubicBezTo>
                    <a:cubicBezTo>
                      <a:pt x="1650" y="5477"/>
                      <a:pt x="2054" y="5394"/>
                      <a:pt x="2459" y="5301"/>
                    </a:cubicBezTo>
                    <a:cubicBezTo>
                      <a:pt x="3268" y="5104"/>
                      <a:pt x="4057" y="4824"/>
                      <a:pt x="4824" y="4502"/>
                    </a:cubicBezTo>
                    <a:cubicBezTo>
                      <a:pt x="5208" y="4347"/>
                      <a:pt x="5581" y="4160"/>
                      <a:pt x="5945" y="3963"/>
                    </a:cubicBezTo>
                    <a:cubicBezTo>
                      <a:pt x="6307" y="3776"/>
                      <a:pt x="6660" y="3569"/>
                      <a:pt x="7003" y="3340"/>
                    </a:cubicBezTo>
                    <a:cubicBezTo>
                      <a:pt x="7345" y="3112"/>
                      <a:pt x="7667" y="2863"/>
                      <a:pt x="7978" y="2604"/>
                    </a:cubicBezTo>
                    <a:cubicBezTo>
                      <a:pt x="8299" y="2345"/>
                      <a:pt x="8589" y="2065"/>
                      <a:pt x="8870" y="1764"/>
                    </a:cubicBezTo>
                    <a:lnTo>
                      <a:pt x="9181" y="1390"/>
                    </a:lnTo>
                    <a:cubicBezTo>
                      <a:pt x="9285" y="1256"/>
                      <a:pt x="9378" y="1111"/>
                      <a:pt x="9471" y="975"/>
                    </a:cubicBezTo>
                    <a:lnTo>
                      <a:pt x="9720" y="540"/>
                    </a:lnTo>
                    <a:cubicBezTo>
                      <a:pt x="9762" y="467"/>
                      <a:pt x="9793" y="394"/>
                      <a:pt x="9824" y="322"/>
                    </a:cubicBezTo>
                    <a:cubicBezTo>
                      <a:pt x="9866" y="239"/>
                      <a:pt x="9886" y="145"/>
                      <a:pt x="9907" y="53"/>
                    </a:cubicBezTo>
                    <a:cubicBezTo>
                      <a:pt x="9917" y="32"/>
                      <a:pt x="9907" y="11"/>
                      <a:pt x="98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18"/>
              <p:cNvSpPr/>
              <p:nvPr/>
            </p:nvSpPr>
            <p:spPr>
              <a:xfrm>
                <a:off x="5954100" y="3260142"/>
                <a:ext cx="41687" cy="19064"/>
              </a:xfrm>
              <a:custGeom>
                <a:rect b="b" l="l" r="r" t="t"/>
                <a:pathLst>
                  <a:path extrusionOk="0" h="423" w="925">
                    <a:moveTo>
                      <a:pt x="883" y="0"/>
                    </a:moveTo>
                    <a:lnTo>
                      <a:pt x="872" y="10"/>
                    </a:lnTo>
                    <a:cubicBezTo>
                      <a:pt x="593" y="135"/>
                      <a:pt x="312" y="249"/>
                      <a:pt x="22" y="353"/>
                    </a:cubicBezTo>
                    <a:cubicBezTo>
                      <a:pt x="22" y="353"/>
                      <a:pt x="12" y="363"/>
                      <a:pt x="12" y="374"/>
                    </a:cubicBezTo>
                    <a:cubicBezTo>
                      <a:pt x="1" y="384"/>
                      <a:pt x="12" y="395"/>
                      <a:pt x="12" y="405"/>
                    </a:cubicBezTo>
                    <a:cubicBezTo>
                      <a:pt x="12" y="415"/>
                      <a:pt x="22" y="415"/>
                      <a:pt x="32" y="415"/>
                    </a:cubicBezTo>
                    <a:cubicBezTo>
                      <a:pt x="37" y="420"/>
                      <a:pt x="43" y="423"/>
                      <a:pt x="48" y="423"/>
                    </a:cubicBezTo>
                    <a:cubicBezTo>
                      <a:pt x="53" y="423"/>
                      <a:pt x="58" y="420"/>
                      <a:pt x="63" y="415"/>
                    </a:cubicBezTo>
                    <a:cubicBezTo>
                      <a:pt x="344" y="312"/>
                      <a:pt x="623" y="197"/>
                      <a:pt x="904" y="73"/>
                    </a:cubicBezTo>
                    <a:cubicBezTo>
                      <a:pt x="924" y="63"/>
                      <a:pt x="924" y="42"/>
                      <a:pt x="914" y="21"/>
                    </a:cubicBezTo>
                    <a:cubicBezTo>
                      <a:pt x="914" y="10"/>
                      <a:pt x="904" y="0"/>
                      <a:pt x="88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18"/>
              <p:cNvSpPr/>
              <p:nvPr/>
            </p:nvSpPr>
            <p:spPr>
              <a:xfrm>
                <a:off x="5950360" y="3256852"/>
                <a:ext cx="55703" cy="23525"/>
              </a:xfrm>
              <a:custGeom>
                <a:rect b="b" l="l" r="r" t="t"/>
                <a:pathLst>
                  <a:path extrusionOk="0" h="522" w="1236">
                    <a:moveTo>
                      <a:pt x="1173" y="0"/>
                    </a:moveTo>
                    <a:cubicBezTo>
                      <a:pt x="1163" y="0"/>
                      <a:pt x="1163" y="11"/>
                      <a:pt x="1153" y="11"/>
                    </a:cubicBezTo>
                    <a:cubicBezTo>
                      <a:pt x="924" y="104"/>
                      <a:pt x="685" y="208"/>
                      <a:pt x="447" y="291"/>
                    </a:cubicBezTo>
                    <a:lnTo>
                      <a:pt x="457" y="281"/>
                    </a:lnTo>
                    <a:lnTo>
                      <a:pt x="457" y="281"/>
                    </a:lnTo>
                    <a:cubicBezTo>
                      <a:pt x="323" y="332"/>
                      <a:pt x="188" y="374"/>
                      <a:pt x="53" y="415"/>
                    </a:cubicBezTo>
                    <a:cubicBezTo>
                      <a:pt x="22" y="415"/>
                      <a:pt x="1" y="447"/>
                      <a:pt x="12" y="478"/>
                    </a:cubicBezTo>
                    <a:cubicBezTo>
                      <a:pt x="12" y="503"/>
                      <a:pt x="32" y="522"/>
                      <a:pt x="57" y="522"/>
                    </a:cubicBezTo>
                    <a:cubicBezTo>
                      <a:pt x="62" y="522"/>
                      <a:pt x="68" y="521"/>
                      <a:pt x="74" y="519"/>
                    </a:cubicBezTo>
                    <a:cubicBezTo>
                      <a:pt x="457" y="415"/>
                      <a:pt x="831" y="270"/>
                      <a:pt x="1204" y="104"/>
                    </a:cubicBezTo>
                    <a:cubicBezTo>
                      <a:pt x="1225" y="94"/>
                      <a:pt x="1236" y="53"/>
                      <a:pt x="1225" y="32"/>
                    </a:cubicBezTo>
                    <a:cubicBezTo>
                      <a:pt x="1215" y="11"/>
                      <a:pt x="1194" y="0"/>
                      <a:pt x="117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18"/>
              <p:cNvSpPr/>
              <p:nvPr/>
            </p:nvSpPr>
            <p:spPr>
              <a:xfrm>
                <a:off x="5948512" y="3258249"/>
                <a:ext cx="58498" cy="22939"/>
              </a:xfrm>
              <a:custGeom>
                <a:rect b="b" l="l" r="r" t="t"/>
                <a:pathLst>
                  <a:path extrusionOk="0" h="509" w="1298">
                    <a:moveTo>
                      <a:pt x="1266" y="1"/>
                    </a:moveTo>
                    <a:cubicBezTo>
                      <a:pt x="1256" y="1"/>
                      <a:pt x="1256" y="1"/>
                      <a:pt x="1245" y="11"/>
                    </a:cubicBezTo>
                    <a:cubicBezTo>
                      <a:pt x="975" y="105"/>
                      <a:pt x="717" y="218"/>
                      <a:pt x="447" y="312"/>
                    </a:cubicBezTo>
                    <a:cubicBezTo>
                      <a:pt x="312" y="364"/>
                      <a:pt x="177" y="405"/>
                      <a:pt x="32" y="437"/>
                    </a:cubicBezTo>
                    <a:cubicBezTo>
                      <a:pt x="21" y="437"/>
                      <a:pt x="0" y="457"/>
                      <a:pt x="11" y="478"/>
                    </a:cubicBezTo>
                    <a:cubicBezTo>
                      <a:pt x="11" y="499"/>
                      <a:pt x="32" y="509"/>
                      <a:pt x="53" y="509"/>
                    </a:cubicBezTo>
                    <a:cubicBezTo>
                      <a:pt x="260" y="457"/>
                      <a:pt x="457" y="384"/>
                      <a:pt x="654" y="312"/>
                    </a:cubicBezTo>
                    <a:cubicBezTo>
                      <a:pt x="862" y="239"/>
                      <a:pt x="1069" y="146"/>
                      <a:pt x="1277" y="73"/>
                    </a:cubicBezTo>
                    <a:cubicBezTo>
                      <a:pt x="1287" y="73"/>
                      <a:pt x="1297" y="63"/>
                      <a:pt x="1297" y="52"/>
                    </a:cubicBezTo>
                    <a:lnTo>
                      <a:pt x="1297" y="22"/>
                    </a:lnTo>
                    <a:cubicBezTo>
                      <a:pt x="1297" y="11"/>
                      <a:pt x="1287" y="11"/>
                      <a:pt x="1277"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18"/>
              <p:cNvSpPr/>
              <p:nvPr/>
            </p:nvSpPr>
            <p:spPr>
              <a:xfrm>
                <a:off x="5949909" y="3259196"/>
                <a:ext cx="57101" cy="22624"/>
              </a:xfrm>
              <a:custGeom>
                <a:rect b="b" l="l" r="r" t="t"/>
                <a:pathLst>
                  <a:path extrusionOk="0" h="502" w="1267">
                    <a:moveTo>
                      <a:pt x="1214" y="1"/>
                    </a:moveTo>
                    <a:cubicBezTo>
                      <a:pt x="1204" y="1"/>
                      <a:pt x="1193" y="11"/>
                      <a:pt x="1193" y="11"/>
                    </a:cubicBezTo>
                    <a:cubicBezTo>
                      <a:pt x="1080" y="52"/>
                      <a:pt x="976" y="104"/>
                      <a:pt x="872" y="146"/>
                    </a:cubicBezTo>
                    <a:cubicBezTo>
                      <a:pt x="758" y="187"/>
                      <a:pt x="654" y="229"/>
                      <a:pt x="550" y="270"/>
                    </a:cubicBezTo>
                    <a:cubicBezTo>
                      <a:pt x="384" y="322"/>
                      <a:pt x="208" y="374"/>
                      <a:pt x="42" y="416"/>
                    </a:cubicBezTo>
                    <a:cubicBezTo>
                      <a:pt x="11" y="416"/>
                      <a:pt x="1" y="446"/>
                      <a:pt x="1" y="467"/>
                    </a:cubicBezTo>
                    <a:cubicBezTo>
                      <a:pt x="9" y="484"/>
                      <a:pt x="25" y="501"/>
                      <a:pt x="47" y="501"/>
                    </a:cubicBezTo>
                    <a:cubicBezTo>
                      <a:pt x="52" y="501"/>
                      <a:pt x="58" y="500"/>
                      <a:pt x="63" y="499"/>
                    </a:cubicBezTo>
                    <a:cubicBezTo>
                      <a:pt x="260" y="457"/>
                      <a:pt x="447" y="405"/>
                      <a:pt x="633" y="333"/>
                    </a:cubicBezTo>
                    <a:cubicBezTo>
                      <a:pt x="841" y="260"/>
                      <a:pt x="1038" y="177"/>
                      <a:pt x="1235" y="94"/>
                    </a:cubicBezTo>
                    <a:cubicBezTo>
                      <a:pt x="1256" y="84"/>
                      <a:pt x="1266" y="52"/>
                      <a:pt x="1256" y="31"/>
                    </a:cubicBezTo>
                    <a:cubicBezTo>
                      <a:pt x="1246" y="11"/>
                      <a:pt x="1225" y="1"/>
                      <a:pt x="12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8"/>
              <p:cNvSpPr/>
              <p:nvPr/>
            </p:nvSpPr>
            <p:spPr>
              <a:xfrm>
                <a:off x="5953649" y="3259646"/>
                <a:ext cx="54757" cy="22038"/>
              </a:xfrm>
              <a:custGeom>
                <a:rect b="b" l="l" r="r" t="t"/>
                <a:pathLst>
                  <a:path extrusionOk="0" h="489" w="1215">
                    <a:moveTo>
                      <a:pt x="1142" y="1"/>
                    </a:moveTo>
                    <a:cubicBezTo>
                      <a:pt x="1027" y="42"/>
                      <a:pt x="914" y="84"/>
                      <a:pt x="810" y="136"/>
                    </a:cubicBezTo>
                    <a:cubicBezTo>
                      <a:pt x="686" y="177"/>
                      <a:pt x="571" y="229"/>
                      <a:pt x="447" y="270"/>
                    </a:cubicBezTo>
                    <a:lnTo>
                      <a:pt x="457" y="260"/>
                    </a:lnTo>
                    <a:lnTo>
                      <a:pt x="457" y="260"/>
                    </a:lnTo>
                    <a:cubicBezTo>
                      <a:pt x="322" y="312"/>
                      <a:pt x="177" y="353"/>
                      <a:pt x="42" y="395"/>
                    </a:cubicBezTo>
                    <a:cubicBezTo>
                      <a:pt x="11" y="395"/>
                      <a:pt x="1" y="426"/>
                      <a:pt x="1" y="447"/>
                    </a:cubicBezTo>
                    <a:cubicBezTo>
                      <a:pt x="11" y="468"/>
                      <a:pt x="32" y="489"/>
                      <a:pt x="63" y="489"/>
                    </a:cubicBezTo>
                    <a:cubicBezTo>
                      <a:pt x="250" y="436"/>
                      <a:pt x="437" y="374"/>
                      <a:pt x="623" y="302"/>
                    </a:cubicBezTo>
                    <a:cubicBezTo>
                      <a:pt x="810" y="240"/>
                      <a:pt x="997" y="167"/>
                      <a:pt x="1183" y="84"/>
                    </a:cubicBezTo>
                    <a:cubicBezTo>
                      <a:pt x="1204" y="74"/>
                      <a:pt x="1214" y="42"/>
                      <a:pt x="1204" y="21"/>
                    </a:cubicBezTo>
                    <a:cubicBezTo>
                      <a:pt x="1193" y="11"/>
                      <a:pt x="1183" y="1"/>
                      <a:pt x="1173"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8"/>
              <p:cNvSpPr/>
              <p:nvPr/>
            </p:nvSpPr>
            <p:spPr>
              <a:xfrm>
                <a:off x="5955993" y="3259646"/>
                <a:ext cx="52864" cy="22038"/>
              </a:xfrm>
              <a:custGeom>
                <a:rect b="b" l="l" r="r" t="t"/>
                <a:pathLst>
                  <a:path extrusionOk="0" h="489" w="1173">
                    <a:moveTo>
                      <a:pt x="1121" y="1"/>
                    </a:moveTo>
                    <a:cubicBezTo>
                      <a:pt x="1121" y="1"/>
                      <a:pt x="1111" y="1"/>
                      <a:pt x="1111" y="11"/>
                    </a:cubicBezTo>
                    <a:cubicBezTo>
                      <a:pt x="975" y="53"/>
                      <a:pt x="862" y="115"/>
                      <a:pt x="737" y="167"/>
                    </a:cubicBezTo>
                    <a:cubicBezTo>
                      <a:pt x="602" y="229"/>
                      <a:pt x="477" y="281"/>
                      <a:pt x="343" y="333"/>
                    </a:cubicBezTo>
                    <a:cubicBezTo>
                      <a:pt x="239" y="364"/>
                      <a:pt x="136" y="395"/>
                      <a:pt x="32" y="416"/>
                    </a:cubicBezTo>
                    <a:cubicBezTo>
                      <a:pt x="11" y="426"/>
                      <a:pt x="0" y="447"/>
                      <a:pt x="0" y="457"/>
                    </a:cubicBezTo>
                    <a:cubicBezTo>
                      <a:pt x="0" y="478"/>
                      <a:pt x="21" y="489"/>
                      <a:pt x="42" y="489"/>
                    </a:cubicBezTo>
                    <a:cubicBezTo>
                      <a:pt x="136" y="468"/>
                      <a:pt x="229" y="447"/>
                      <a:pt x="312" y="416"/>
                    </a:cubicBezTo>
                    <a:cubicBezTo>
                      <a:pt x="405" y="395"/>
                      <a:pt x="498" y="353"/>
                      <a:pt x="581" y="323"/>
                    </a:cubicBezTo>
                    <a:lnTo>
                      <a:pt x="862" y="198"/>
                    </a:lnTo>
                    <a:lnTo>
                      <a:pt x="1141" y="74"/>
                    </a:lnTo>
                    <a:cubicBezTo>
                      <a:pt x="1162" y="74"/>
                      <a:pt x="1173" y="42"/>
                      <a:pt x="1162" y="21"/>
                    </a:cubicBezTo>
                    <a:cubicBezTo>
                      <a:pt x="1152" y="11"/>
                      <a:pt x="1141" y="11"/>
                      <a:pt x="11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8"/>
              <p:cNvSpPr/>
              <p:nvPr/>
            </p:nvSpPr>
            <p:spPr>
              <a:xfrm>
                <a:off x="5957390" y="3258249"/>
                <a:ext cx="58047" cy="22939"/>
              </a:xfrm>
              <a:custGeom>
                <a:rect b="b" l="l" r="r" t="t"/>
                <a:pathLst>
                  <a:path extrusionOk="0" h="509" w="1288">
                    <a:moveTo>
                      <a:pt x="1235" y="1"/>
                    </a:moveTo>
                    <a:lnTo>
                      <a:pt x="1225" y="11"/>
                    </a:lnTo>
                    <a:cubicBezTo>
                      <a:pt x="1131" y="52"/>
                      <a:pt x="1048" y="94"/>
                      <a:pt x="955" y="125"/>
                    </a:cubicBezTo>
                    <a:cubicBezTo>
                      <a:pt x="861" y="167"/>
                      <a:pt x="758" y="208"/>
                      <a:pt x="654" y="239"/>
                    </a:cubicBezTo>
                    <a:lnTo>
                      <a:pt x="665" y="239"/>
                    </a:lnTo>
                    <a:cubicBezTo>
                      <a:pt x="457" y="312"/>
                      <a:pt x="250" y="374"/>
                      <a:pt x="42" y="426"/>
                    </a:cubicBezTo>
                    <a:cubicBezTo>
                      <a:pt x="11" y="426"/>
                      <a:pt x="1" y="447"/>
                      <a:pt x="1" y="478"/>
                    </a:cubicBezTo>
                    <a:cubicBezTo>
                      <a:pt x="11" y="499"/>
                      <a:pt x="32" y="509"/>
                      <a:pt x="52" y="509"/>
                    </a:cubicBezTo>
                    <a:cubicBezTo>
                      <a:pt x="260" y="457"/>
                      <a:pt x="467" y="395"/>
                      <a:pt x="665" y="333"/>
                    </a:cubicBezTo>
                    <a:cubicBezTo>
                      <a:pt x="861" y="260"/>
                      <a:pt x="1069" y="177"/>
                      <a:pt x="1256" y="84"/>
                    </a:cubicBezTo>
                    <a:cubicBezTo>
                      <a:pt x="1276" y="73"/>
                      <a:pt x="1287" y="52"/>
                      <a:pt x="1276" y="32"/>
                    </a:cubicBezTo>
                    <a:cubicBezTo>
                      <a:pt x="1266" y="11"/>
                      <a:pt x="1256" y="1"/>
                      <a:pt x="123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8"/>
              <p:cNvSpPr/>
              <p:nvPr/>
            </p:nvSpPr>
            <p:spPr>
              <a:xfrm>
                <a:off x="5962077" y="3253112"/>
                <a:ext cx="59895" cy="25869"/>
              </a:xfrm>
              <a:custGeom>
                <a:rect b="b" l="l" r="r" t="t"/>
                <a:pathLst>
                  <a:path extrusionOk="0" h="574" w="1329">
                    <a:moveTo>
                      <a:pt x="1276" y="0"/>
                    </a:moveTo>
                    <a:cubicBezTo>
                      <a:pt x="1266" y="0"/>
                      <a:pt x="1266" y="0"/>
                      <a:pt x="1255" y="11"/>
                    </a:cubicBezTo>
                    <a:cubicBezTo>
                      <a:pt x="923" y="146"/>
                      <a:pt x="602" y="291"/>
                      <a:pt x="260" y="405"/>
                    </a:cubicBezTo>
                    <a:lnTo>
                      <a:pt x="270" y="405"/>
                    </a:lnTo>
                    <a:cubicBezTo>
                      <a:pt x="187" y="436"/>
                      <a:pt x="114" y="457"/>
                      <a:pt x="42" y="488"/>
                    </a:cubicBezTo>
                    <a:cubicBezTo>
                      <a:pt x="31" y="488"/>
                      <a:pt x="21" y="488"/>
                      <a:pt x="11" y="498"/>
                    </a:cubicBezTo>
                    <a:cubicBezTo>
                      <a:pt x="11" y="509"/>
                      <a:pt x="1" y="519"/>
                      <a:pt x="11" y="540"/>
                    </a:cubicBezTo>
                    <a:cubicBezTo>
                      <a:pt x="11" y="557"/>
                      <a:pt x="25" y="574"/>
                      <a:pt x="47" y="574"/>
                    </a:cubicBezTo>
                    <a:cubicBezTo>
                      <a:pt x="52" y="574"/>
                      <a:pt x="57" y="573"/>
                      <a:pt x="63" y="571"/>
                    </a:cubicBezTo>
                    <a:cubicBezTo>
                      <a:pt x="478" y="436"/>
                      <a:pt x="893" y="260"/>
                      <a:pt x="1297" y="83"/>
                    </a:cubicBezTo>
                    <a:cubicBezTo>
                      <a:pt x="1318" y="73"/>
                      <a:pt x="1328" y="42"/>
                      <a:pt x="1318" y="32"/>
                    </a:cubicBezTo>
                    <a:cubicBezTo>
                      <a:pt x="1308" y="11"/>
                      <a:pt x="1287" y="0"/>
                      <a:pt x="12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8"/>
              <p:cNvSpPr/>
              <p:nvPr/>
            </p:nvSpPr>
            <p:spPr>
              <a:xfrm>
                <a:off x="6234153" y="3071713"/>
                <a:ext cx="15007" cy="24742"/>
              </a:xfrm>
              <a:custGeom>
                <a:rect b="b" l="l" r="r" t="t"/>
                <a:pathLst>
                  <a:path extrusionOk="0" h="549" w="333">
                    <a:moveTo>
                      <a:pt x="280" y="1"/>
                    </a:moveTo>
                    <a:cubicBezTo>
                      <a:pt x="270" y="1"/>
                      <a:pt x="250" y="11"/>
                      <a:pt x="250" y="21"/>
                    </a:cubicBezTo>
                    <a:cubicBezTo>
                      <a:pt x="156" y="167"/>
                      <a:pt x="84" y="323"/>
                      <a:pt x="11" y="478"/>
                    </a:cubicBezTo>
                    <a:cubicBezTo>
                      <a:pt x="1" y="489"/>
                      <a:pt x="11" y="509"/>
                      <a:pt x="11" y="519"/>
                    </a:cubicBezTo>
                    <a:cubicBezTo>
                      <a:pt x="21" y="530"/>
                      <a:pt x="31" y="540"/>
                      <a:pt x="42" y="540"/>
                    </a:cubicBezTo>
                    <a:cubicBezTo>
                      <a:pt x="47" y="545"/>
                      <a:pt x="55" y="548"/>
                      <a:pt x="63" y="548"/>
                    </a:cubicBezTo>
                    <a:cubicBezTo>
                      <a:pt x="70" y="548"/>
                      <a:pt x="78" y="545"/>
                      <a:pt x="84" y="540"/>
                    </a:cubicBezTo>
                    <a:lnTo>
                      <a:pt x="114" y="509"/>
                    </a:lnTo>
                    <a:cubicBezTo>
                      <a:pt x="125" y="478"/>
                      <a:pt x="146" y="447"/>
                      <a:pt x="156" y="406"/>
                    </a:cubicBezTo>
                    <a:lnTo>
                      <a:pt x="156" y="426"/>
                    </a:lnTo>
                    <a:cubicBezTo>
                      <a:pt x="208" y="302"/>
                      <a:pt x="270" y="187"/>
                      <a:pt x="322" y="74"/>
                    </a:cubicBezTo>
                    <a:cubicBezTo>
                      <a:pt x="333" y="63"/>
                      <a:pt x="333" y="53"/>
                      <a:pt x="333" y="42"/>
                    </a:cubicBezTo>
                    <a:cubicBezTo>
                      <a:pt x="333" y="21"/>
                      <a:pt x="322" y="11"/>
                      <a:pt x="312" y="11"/>
                    </a:cubicBezTo>
                    <a:cubicBezTo>
                      <a:pt x="301" y="1"/>
                      <a:pt x="291" y="1"/>
                      <a:pt x="280"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8"/>
              <p:cNvSpPr/>
              <p:nvPr/>
            </p:nvSpPr>
            <p:spPr>
              <a:xfrm>
                <a:off x="6228069" y="3051658"/>
                <a:ext cx="34206" cy="52819"/>
              </a:xfrm>
              <a:custGeom>
                <a:rect b="b" l="l" r="r" t="t"/>
                <a:pathLst>
                  <a:path extrusionOk="0" h="1172" w="759">
                    <a:moveTo>
                      <a:pt x="675" y="0"/>
                    </a:moveTo>
                    <a:lnTo>
                      <a:pt x="644" y="31"/>
                    </a:lnTo>
                    <a:cubicBezTo>
                      <a:pt x="613" y="114"/>
                      <a:pt x="581" y="187"/>
                      <a:pt x="540" y="270"/>
                    </a:cubicBezTo>
                    <a:cubicBezTo>
                      <a:pt x="405" y="539"/>
                      <a:pt x="249" y="809"/>
                      <a:pt x="53" y="1037"/>
                    </a:cubicBezTo>
                    <a:lnTo>
                      <a:pt x="63" y="1027"/>
                    </a:lnTo>
                    <a:lnTo>
                      <a:pt x="63" y="1027"/>
                    </a:lnTo>
                    <a:cubicBezTo>
                      <a:pt x="53" y="1047"/>
                      <a:pt x="32" y="1068"/>
                      <a:pt x="21" y="1079"/>
                    </a:cubicBezTo>
                    <a:cubicBezTo>
                      <a:pt x="11" y="1089"/>
                      <a:pt x="0" y="1100"/>
                      <a:pt x="0" y="1120"/>
                    </a:cubicBezTo>
                    <a:cubicBezTo>
                      <a:pt x="0" y="1130"/>
                      <a:pt x="0" y="1141"/>
                      <a:pt x="11" y="1151"/>
                    </a:cubicBezTo>
                    <a:cubicBezTo>
                      <a:pt x="21" y="1162"/>
                      <a:pt x="32" y="1172"/>
                      <a:pt x="53" y="1172"/>
                    </a:cubicBezTo>
                    <a:cubicBezTo>
                      <a:pt x="63" y="1172"/>
                      <a:pt x="73" y="1172"/>
                      <a:pt x="83" y="1162"/>
                    </a:cubicBezTo>
                    <a:cubicBezTo>
                      <a:pt x="156" y="1079"/>
                      <a:pt x="219" y="1006"/>
                      <a:pt x="281" y="923"/>
                    </a:cubicBezTo>
                    <a:cubicBezTo>
                      <a:pt x="343" y="840"/>
                      <a:pt x="395" y="747"/>
                      <a:pt x="457" y="653"/>
                    </a:cubicBezTo>
                    <a:cubicBezTo>
                      <a:pt x="561" y="466"/>
                      <a:pt x="664" y="270"/>
                      <a:pt x="747" y="62"/>
                    </a:cubicBezTo>
                    <a:cubicBezTo>
                      <a:pt x="758" y="42"/>
                      <a:pt x="737" y="10"/>
                      <a:pt x="71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8"/>
              <p:cNvSpPr/>
              <p:nvPr/>
            </p:nvSpPr>
            <p:spPr>
              <a:xfrm>
                <a:off x="6225275" y="3052559"/>
                <a:ext cx="37000" cy="55568"/>
              </a:xfrm>
              <a:custGeom>
                <a:rect b="b" l="l" r="r" t="t"/>
                <a:pathLst>
                  <a:path extrusionOk="0" h="1233" w="821">
                    <a:moveTo>
                      <a:pt x="768" y="1"/>
                    </a:moveTo>
                    <a:cubicBezTo>
                      <a:pt x="768" y="1"/>
                      <a:pt x="758" y="1"/>
                      <a:pt x="747" y="11"/>
                    </a:cubicBezTo>
                    <a:cubicBezTo>
                      <a:pt x="737" y="11"/>
                      <a:pt x="737" y="22"/>
                      <a:pt x="726" y="31"/>
                    </a:cubicBezTo>
                    <a:cubicBezTo>
                      <a:pt x="696" y="125"/>
                      <a:pt x="643" y="229"/>
                      <a:pt x="602" y="322"/>
                    </a:cubicBezTo>
                    <a:lnTo>
                      <a:pt x="602" y="312"/>
                    </a:lnTo>
                    <a:cubicBezTo>
                      <a:pt x="488" y="571"/>
                      <a:pt x="343" y="810"/>
                      <a:pt x="156" y="1027"/>
                    </a:cubicBezTo>
                    <a:cubicBezTo>
                      <a:pt x="115" y="1080"/>
                      <a:pt x="73" y="1121"/>
                      <a:pt x="21" y="1173"/>
                    </a:cubicBezTo>
                    <a:cubicBezTo>
                      <a:pt x="11" y="1183"/>
                      <a:pt x="0" y="1204"/>
                      <a:pt x="21" y="1225"/>
                    </a:cubicBezTo>
                    <a:cubicBezTo>
                      <a:pt x="26" y="1230"/>
                      <a:pt x="34" y="1232"/>
                      <a:pt x="43" y="1232"/>
                    </a:cubicBezTo>
                    <a:cubicBezTo>
                      <a:pt x="52" y="1232"/>
                      <a:pt x="63" y="1230"/>
                      <a:pt x="73" y="1225"/>
                    </a:cubicBezTo>
                    <a:cubicBezTo>
                      <a:pt x="145" y="1152"/>
                      <a:pt x="218" y="1069"/>
                      <a:pt x="291" y="986"/>
                    </a:cubicBezTo>
                    <a:cubicBezTo>
                      <a:pt x="364" y="893"/>
                      <a:pt x="426" y="789"/>
                      <a:pt x="488" y="695"/>
                    </a:cubicBezTo>
                    <a:cubicBezTo>
                      <a:pt x="550" y="592"/>
                      <a:pt x="613" y="488"/>
                      <a:pt x="664" y="384"/>
                    </a:cubicBezTo>
                    <a:cubicBezTo>
                      <a:pt x="716" y="280"/>
                      <a:pt x="768" y="167"/>
                      <a:pt x="809" y="63"/>
                    </a:cubicBezTo>
                    <a:cubicBezTo>
                      <a:pt x="820" y="42"/>
                      <a:pt x="809" y="11"/>
                      <a:pt x="789" y="11"/>
                    </a:cubicBezTo>
                    <a:cubicBezTo>
                      <a:pt x="779" y="1"/>
                      <a:pt x="779" y="1"/>
                      <a:pt x="76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8"/>
              <p:cNvSpPr/>
              <p:nvPr/>
            </p:nvSpPr>
            <p:spPr>
              <a:xfrm>
                <a:off x="6226176" y="3048368"/>
                <a:ext cx="39840" cy="60661"/>
              </a:xfrm>
              <a:custGeom>
                <a:rect b="b" l="l" r="r" t="t"/>
                <a:pathLst>
                  <a:path extrusionOk="0" h="1346" w="884">
                    <a:moveTo>
                      <a:pt x="831" y="0"/>
                    </a:moveTo>
                    <a:cubicBezTo>
                      <a:pt x="810" y="0"/>
                      <a:pt x="789" y="11"/>
                      <a:pt x="789" y="32"/>
                    </a:cubicBezTo>
                    <a:cubicBezTo>
                      <a:pt x="738" y="156"/>
                      <a:pt x="686" y="281"/>
                      <a:pt x="623" y="394"/>
                    </a:cubicBezTo>
                    <a:cubicBezTo>
                      <a:pt x="499" y="654"/>
                      <a:pt x="354" y="903"/>
                      <a:pt x="167" y="1120"/>
                    </a:cubicBezTo>
                    <a:lnTo>
                      <a:pt x="157" y="1131"/>
                    </a:lnTo>
                    <a:cubicBezTo>
                      <a:pt x="115" y="1183"/>
                      <a:pt x="74" y="1224"/>
                      <a:pt x="22" y="1276"/>
                    </a:cubicBezTo>
                    <a:cubicBezTo>
                      <a:pt x="1" y="1286"/>
                      <a:pt x="1" y="1318"/>
                      <a:pt x="22" y="1328"/>
                    </a:cubicBezTo>
                    <a:cubicBezTo>
                      <a:pt x="28" y="1340"/>
                      <a:pt x="38" y="1345"/>
                      <a:pt x="49" y="1345"/>
                    </a:cubicBezTo>
                    <a:cubicBezTo>
                      <a:pt x="57" y="1345"/>
                      <a:pt x="65" y="1343"/>
                      <a:pt x="74" y="1339"/>
                    </a:cubicBezTo>
                    <a:cubicBezTo>
                      <a:pt x="157" y="1245"/>
                      <a:pt x="240" y="1162"/>
                      <a:pt x="323" y="1058"/>
                    </a:cubicBezTo>
                    <a:cubicBezTo>
                      <a:pt x="395" y="965"/>
                      <a:pt x="468" y="851"/>
                      <a:pt x="540" y="747"/>
                    </a:cubicBezTo>
                    <a:lnTo>
                      <a:pt x="727" y="405"/>
                    </a:lnTo>
                    <a:cubicBezTo>
                      <a:pt x="779" y="290"/>
                      <a:pt x="831" y="177"/>
                      <a:pt x="872" y="62"/>
                    </a:cubicBezTo>
                    <a:cubicBezTo>
                      <a:pt x="883" y="42"/>
                      <a:pt x="872" y="11"/>
                      <a:pt x="8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18"/>
              <p:cNvSpPr/>
              <p:nvPr/>
            </p:nvSpPr>
            <p:spPr>
              <a:xfrm>
                <a:off x="6224328" y="3056750"/>
                <a:ext cx="37451" cy="56244"/>
              </a:xfrm>
              <a:custGeom>
                <a:rect b="b" l="l" r="r" t="t"/>
                <a:pathLst>
                  <a:path extrusionOk="0" h="1248" w="831">
                    <a:moveTo>
                      <a:pt x="768" y="1"/>
                    </a:moveTo>
                    <a:cubicBezTo>
                      <a:pt x="758" y="12"/>
                      <a:pt x="747" y="12"/>
                      <a:pt x="737" y="32"/>
                    </a:cubicBezTo>
                    <a:cubicBezTo>
                      <a:pt x="644" y="219"/>
                      <a:pt x="551" y="406"/>
                      <a:pt x="436" y="582"/>
                    </a:cubicBezTo>
                    <a:cubicBezTo>
                      <a:pt x="332" y="779"/>
                      <a:pt x="208" y="955"/>
                      <a:pt x="63" y="1121"/>
                    </a:cubicBezTo>
                    <a:cubicBezTo>
                      <a:pt x="53" y="1142"/>
                      <a:pt x="32" y="1153"/>
                      <a:pt x="21" y="1173"/>
                    </a:cubicBezTo>
                    <a:cubicBezTo>
                      <a:pt x="11" y="1183"/>
                      <a:pt x="11" y="1194"/>
                      <a:pt x="11" y="1204"/>
                    </a:cubicBezTo>
                    <a:cubicBezTo>
                      <a:pt x="0" y="1215"/>
                      <a:pt x="11" y="1225"/>
                      <a:pt x="21" y="1236"/>
                    </a:cubicBezTo>
                    <a:cubicBezTo>
                      <a:pt x="27" y="1241"/>
                      <a:pt x="40" y="1247"/>
                      <a:pt x="52" y="1247"/>
                    </a:cubicBezTo>
                    <a:cubicBezTo>
                      <a:pt x="61" y="1247"/>
                      <a:pt x="69" y="1244"/>
                      <a:pt x="73" y="1236"/>
                    </a:cubicBezTo>
                    <a:cubicBezTo>
                      <a:pt x="146" y="1153"/>
                      <a:pt x="208" y="1080"/>
                      <a:pt x="281" y="997"/>
                    </a:cubicBezTo>
                    <a:cubicBezTo>
                      <a:pt x="353" y="893"/>
                      <a:pt x="415" y="800"/>
                      <a:pt x="478" y="696"/>
                    </a:cubicBezTo>
                    <a:cubicBezTo>
                      <a:pt x="602" y="499"/>
                      <a:pt x="717" y="291"/>
                      <a:pt x="820" y="84"/>
                    </a:cubicBezTo>
                    <a:cubicBezTo>
                      <a:pt x="830" y="74"/>
                      <a:pt x="830" y="63"/>
                      <a:pt x="830" y="42"/>
                    </a:cubicBezTo>
                    <a:cubicBezTo>
                      <a:pt x="830" y="32"/>
                      <a:pt x="820" y="21"/>
                      <a:pt x="810" y="12"/>
                    </a:cubicBezTo>
                    <a:cubicBezTo>
                      <a:pt x="800" y="12"/>
                      <a:pt x="789" y="1"/>
                      <a:pt x="779"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8"/>
              <p:cNvSpPr/>
              <p:nvPr/>
            </p:nvSpPr>
            <p:spPr>
              <a:xfrm>
                <a:off x="6220137" y="3064232"/>
                <a:ext cx="35558" cy="53360"/>
              </a:xfrm>
              <a:custGeom>
                <a:rect b="b" l="l" r="r" t="t"/>
                <a:pathLst>
                  <a:path extrusionOk="0" h="1184" w="789">
                    <a:moveTo>
                      <a:pt x="716" y="1"/>
                    </a:moveTo>
                    <a:cubicBezTo>
                      <a:pt x="706" y="11"/>
                      <a:pt x="695" y="11"/>
                      <a:pt x="685" y="32"/>
                    </a:cubicBezTo>
                    <a:cubicBezTo>
                      <a:pt x="591" y="219"/>
                      <a:pt x="488" y="406"/>
                      <a:pt x="374" y="582"/>
                    </a:cubicBezTo>
                    <a:cubicBezTo>
                      <a:pt x="259" y="768"/>
                      <a:pt x="146" y="934"/>
                      <a:pt x="10" y="1100"/>
                    </a:cubicBezTo>
                    <a:cubicBezTo>
                      <a:pt x="1" y="1111"/>
                      <a:pt x="1" y="1132"/>
                      <a:pt x="1" y="1142"/>
                    </a:cubicBezTo>
                    <a:cubicBezTo>
                      <a:pt x="1" y="1153"/>
                      <a:pt x="10" y="1162"/>
                      <a:pt x="21" y="1173"/>
                    </a:cubicBezTo>
                    <a:cubicBezTo>
                      <a:pt x="31" y="1183"/>
                      <a:pt x="52" y="1183"/>
                      <a:pt x="63" y="1183"/>
                    </a:cubicBezTo>
                    <a:cubicBezTo>
                      <a:pt x="73" y="1173"/>
                      <a:pt x="84" y="1173"/>
                      <a:pt x="93" y="1162"/>
                    </a:cubicBezTo>
                    <a:cubicBezTo>
                      <a:pt x="229" y="997"/>
                      <a:pt x="353" y="821"/>
                      <a:pt x="467" y="644"/>
                    </a:cubicBezTo>
                    <a:cubicBezTo>
                      <a:pt x="581" y="457"/>
                      <a:pt x="674" y="281"/>
                      <a:pt x="778" y="84"/>
                    </a:cubicBezTo>
                    <a:cubicBezTo>
                      <a:pt x="778" y="74"/>
                      <a:pt x="789" y="63"/>
                      <a:pt x="778" y="53"/>
                    </a:cubicBezTo>
                    <a:cubicBezTo>
                      <a:pt x="778" y="32"/>
                      <a:pt x="768" y="21"/>
                      <a:pt x="757" y="11"/>
                    </a:cubicBezTo>
                    <a:cubicBezTo>
                      <a:pt x="747" y="11"/>
                      <a:pt x="737" y="1"/>
                      <a:pt x="7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18"/>
              <p:cNvSpPr/>
              <p:nvPr/>
            </p:nvSpPr>
            <p:spPr>
              <a:xfrm>
                <a:off x="6201884" y="3089966"/>
                <a:ext cx="40741" cy="47501"/>
              </a:xfrm>
              <a:custGeom>
                <a:rect b="b" l="l" r="r" t="t"/>
                <a:pathLst>
                  <a:path extrusionOk="0" h="1054" w="904">
                    <a:moveTo>
                      <a:pt x="851" y="1"/>
                    </a:moveTo>
                    <a:cubicBezTo>
                      <a:pt x="830" y="1"/>
                      <a:pt x="820" y="1"/>
                      <a:pt x="810" y="21"/>
                    </a:cubicBezTo>
                    <a:cubicBezTo>
                      <a:pt x="747" y="114"/>
                      <a:pt x="675" y="197"/>
                      <a:pt x="613" y="291"/>
                    </a:cubicBezTo>
                    <a:cubicBezTo>
                      <a:pt x="540" y="384"/>
                      <a:pt x="468" y="478"/>
                      <a:pt x="385" y="571"/>
                    </a:cubicBezTo>
                    <a:cubicBezTo>
                      <a:pt x="385" y="571"/>
                      <a:pt x="385" y="571"/>
                      <a:pt x="386" y="571"/>
                    </a:cubicBezTo>
                    <a:lnTo>
                      <a:pt x="386" y="571"/>
                    </a:lnTo>
                    <a:cubicBezTo>
                      <a:pt x="265" y="712"/>
                      <a:pt x="154" y="833"/>
                      <a:pt x="21" y="955"/>
                    </a:cubicBezTo>
                    <a:cubicBezTo>
                      <a:pt x="1" y="976"/>
                      <a:pt x="1" y="1006"/>
                      <a:pt x="21" y="1038"/>
                    </a:cubicBezTo>
                    <a:cubicBezTo>
                      <a:pt x="27" y="1048"/>
                      <a:pt x="40" y="1054"/>
                      <a:pt x="54" y="1054"/>
                    </a:cubicBezTo>
                    <a:cubicBezTo>
                      <a:pt x="68" y="1054"/>
                      <a:pt x="84" y="1048"/>
                      <a:pt x="94" y="1038"/>
                    </a:cubicBezTo>
                    <a:cubicBezTo>
                      <a:pt x="240" y="893"/>
                      <a:pt x="374" y="747"/>
                      <a:pt x="509" y="591"/>
                    </a:cubicBezTo>
                    <a:cubicBezTo>
                      <a:pt x="644" y="426"/>
                      <a:pt x="768" y="250"/>
                      <a:pt x="883" y="73"/>
                    </a:cubicBezTo>
                    <a:cubicBezTo>
                      <a:pt x="903" y="52"/>
                      <a:pt x="893" y="21"/>
                      <a:pt x="87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18"/>
              <p:cNvSpPr/>
              <p:nvPr/>
            </p:nvSpPr>
            <p:spPr>
              <a:xfrm>
                <a:off x="6194899" y="3097898"/>
                <a:ext cx="39299" cy="46194"/>
              </a:xfrm>
              <a:custGeom>
                <a:rect b="b" l="l" r="r" t="t"/>
                <a:pathLst>
                  <a:path extrusionOk="0" h="1025" w="872">
                    <a:moveTo>
                      <a:pt x="830" y="1"/>
                    </a:moveTo>
                    <a:cubicBezTo>
                      <a:pt x="819" y="1"/>
                      <a:pt x="809" y="1"/>
                      <a:pt x="799" y="11"/>
                    </a:cubicBezTo>
                    <a:cubicBezTo>
                      <a:pt x="644" y="229"/>
                      <a:pt x="498" y="436"/>
                      <a:pt x="332" y="644"/>
                    </a:cubicBezTo>
                    <a:cubicBezTo>
                      <a:pt x="229" y="758"/>
                      <a:pt x="125" y="862"/>
                      <a:pt x="21" y="955"/>
                    </a:cubicBezTo>
                    <a:cubicBezTo>
                      <a:pt x="0" y="976"/>
                      <a:pt x="0" y="996"/>
                      <a:pt x="10" y="1007"/>
                    </a:cubicBezTo>
                    <a:cubicBezTo>
                      <a:pt x="22" y="1019"/>
                      <a:pt x="34" y="1024"/>
                      <a:pt x="45" y="1024"/>
                    </a:cubicBezTo>
                    <a:cubicBezTo>
                      <a:pt x="52" y="1024"/>
                      <a:pt x="58" y="1022"/>
                      <a:pt x="63" y="1017"/>
                    </a:cubicBezTo>
                    <a:cubicBezTo>
                      <a:pt x="146" y="945"/>
                      <a:pt x="208" y="872"/>
                      <a:pt x="280" y="800"/>
                    </a:cubicBezTo>
                    <a:cubicBezTo>
                      <a:pt x="353" y="727"/>
                      <a:pt x="415" y="644"/>
                      <a:pt x="487" y="561"/>
                    </a:cubicBezTo>
                    <a:cubicBezTo>
                      <a:pt x="612" y="395"/>
                      <a:pt x="736" y="229"/>
                      <a:pt x="861" y="53"/>
                    </a:cubicBezTo>
                    <a:cubicBezTo>
                      <a:pt x="872" y="42"/>
                      <a:pt x="861" y="11"/>
                      <a:pt x="85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18"/>
              <p:cNvSpPr/>
              <p:nvPr/>
            </p:nvSpPr>
            <p:spPr>
              <a:xfrm>
                <a:off x="5437575" y="2638835"/>
                <a:ext cx="322097" cy="682097"/>
              </a:xfrm>
              <a:custGeom>
                <a:rect b="b" l="l" r="r" t="t"/>
                <a:pathLst>
                  <a:path extrusionOk="0" h="15135" w="7147">
                    <a:moveTo>
                      <a:pt x="7147" y="0"/>
                    </a:moveTo>
                    <a:cubicBezTo>
                      <a:pt x="6390" y="270"/>
                      <a:pt x="5653" y="613"/>
                      <a:pt x="4938" y="1038"/>
                    </a:cubicBezTo>
                    <a:cubicBezTo>
                      <a:pt x="4159" y="1515"/>
                      <a:pt x="3433" y="2054"/>
                      <a:pt x="2801" y="2667"/>
                    </a:cubicBezTo>
                    <a:cubicBezTo>
                      <a:pt x="2490" y="2967"/>
                      <a:pt x="2199" y="3278"/>
                      <a:pt x="1939" y="3610"/>
                    </a:cubicBezTo>
                    <a:cubicBezTo>
                      <a:pt x="1690" y="3911"/>
                      <a:pt x="1494" y="4202"/>
                      <a:pt x="1307" y="4502"/>
                    </a:cubicBezTo>
                    <a:cubicBezTo>
                      <a:pt x="985" y="5042"/>
                      <a:pt x="715" y="5654"/>
                      <a:pt x="498" y="6328"/>
                    </a:cubicBezTo>
                    <a:cubicBezTo>
                      <a:pt x="280" y="6982"/>
                      <a:pt x="145" y="7676"/>
                      <a:pt x="62" y="8382"/>
                    </a:cubicBezTo>
                    <a:cubicBezTo>
                      <a:pt x="0" y="9087"/>
                      <a:pt x="10" y="9782"/>
                      <a:pt x="104" y="10467"/>
                    </a:cubicBezTo>
                    <a:cubicBezTo>
                      <a:pt x="197" y="11152"/>
                      <a:pt x="383" y="11784"/>
                      <a:pt x="664" y="12365"/>
                    </a:cubicBezTo>
                    <a:cubicBezTo>
                      <a:pt x="944" y="12946"/>
                      <a:pt x="1349" y="13475"/>
                      <a:pt x="1826" y="13879"/>
                    </a:cubicBezTo>
                    <a:cubicBezTo>
                      <a:pt x="2158" y="14160"/>
                      <a:pt x="2531" y="14398"/>
                      <a:pt x="2946" y="14575"/>
                    </a:cubicBezTo>
                    <a:cubicBezTo>
                      <a:pt x="3163" y="14668"/>
                      <a:pt x="3392" y="14751"/>
                      <a:pt x="3631" y="14813"/>
                    </a:cubicBezTo>
                    <a:cubicBezTo>
                      <a:pt x="3869" y="14875"/>
                      <a:pt x="4129" y="14927"/>
                      <a:pt x="4419" y="14958"/>
                    </a:cubicBezTo>
                    <a:lnTo>
                      <a:pt x="4450" y="14958"/>
                    </a:lnTo>
                    <a:cubicBezTo>
                      <a:pt x="4958" y="15083"/>
                      <a:pt x="5528" y="15135"/>
                      <a:pt x="6182" y="15135"/>
                    </a:cubicBezTo>
                    <a:lnTo>
                      <a:pt x="6431" y="15135"/>
                    </a:lnTo>
                    <a:cubicBezTo>
                      <a:pt x="6556" y="15135"/>
                      <a:pt x="6669" y="15124"/>
                      <a:pt x="6794" y="15124"/>
                    </a:cubicBezTo>
                    <a:cubicBezTo>
                      <a:pt x="6628" y="15093"/>
                      <a:pt x="6473" y="15062"/>
                      <a:pt x="6307" y="15031"/>
                    </a:cubicBezTo>
                    <a:cubicBezTo>
                      <a:pt x="5975" y="14958"/>
                      <a:pt x="5643" y="14875"/>
                      <a:pt x="5311" y="14771"/>
                    </a:cubicBezTo>
                    <a:cubicBezTo>
                      <a:pt x="4989" y="14679"/>
                      <a:pt x="4668" y="14575"/>
                      <a:pt x="4357" y="14440"/>
                    </a:cubicBezTo>
                    <a:cubicBezTo>
                      <a:pt x="3765" y="14191"/>
                      <a:pt x="3205" y="13869"/>
                      <a:pt x="2728" y="13444"/>
                    </a:cubicBezTo>
                    <a:cubicBezTo>
                      <a:pt x="2500" y="13247"/>
                      <a:pt x="2292" y="13019"/>
                      <a:pt x="2105" y="12770"/>
                    </a:cubicBezTo>
                    <a:cubicBezTo>
                      <a:pt x="1919" y="12521"/>
                      <a:pt x="1763" y="12240"/>
                      <a:pt x="1639" y="11950"/>
                    </a:cubicBezTo>
                    <a:cubicBezTo>
                      <a:pt x="1515" y="11639"/>
                      <a:pt x="1411" y="11318"/>
                      <a:pt x="1358" y="10975"/>
                    </a:cubicBezTo>
                    <a:cubicBezTo>
                      <a:pt x="1328" y="10799"/>
                      <a:pt x="1307" y="10612"/>
                      <a:pt x="1286" y="10426"/>
                    </a:cubicBezTo>
                    <a:cubicBezTo>
                      <a:pt x="1276" y="10228"/>
                      <a:pt x="1276" y="10041"/>
                      <a:pt x="1276" y="9855"/>
                    </a:cubicBezTo>
                    <a:cubicBezTo>
                      <a:pt x="1276" y="9087"/>
                      <a:pt x="1358" y="8319"/>
                      <a:pt x="1524" y="7573"/>
                    </a:cubicBezTo>
                    <a:cubicBezTo>
                      <a:pt x="1690" y="6836"/>
                      <a:pt x="1919" y="6110"/>
                      <a:pt x="2230" y="5415"/>
                    </a:cubicBezTo>
                    <a:cubicBezTo>
                      <a:pt x="2842" y="4036"/>
                      <a:pt x="3724" y="2770"/>
                      <a:pt x="4813" y="1712"/>
                    </a:cubicBezTo>
                    <a:cubicBezTo>
                      <a:pt x="5362" y="1194"/>
                      <a:pt x="5964" y="716"/>
                      <a:pt x="6607" y="311"/>
                    </a:cubicBezTo>
                    <a:cubicBezTo>
                      <a:pt x="6784" y="198"/>
                      <a:pt x="6960" y="94"/>
                      <a:pt x="714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18"/>
              <p:cNvSpPr/>
              <p:nvPr/>
            </p:nvSpPr>
            <p:spPr>
              <a:xfrm>
                <a:off x="5927916" y="3024031"/>
                <a:ext cx="87025" cy="65979"/>
              </a:xfrm>
              <a:custGeom>
                <a:rect b="b" l="l" r="r" t="t"/>
                <a:pathLst>
                  <a:path extrusionOk="0" h="1464" w="1931">
                    <a:moveTo>
                      <a:pt x="769" y="1"/>
                    </a:moveTo>
                    <a:cubicBezTo>
                      <a:pt x="738" y="1"/>
                      <a:pt x="706" y="11"/>
                      <a:pt x="686" y="32"/>
                    </a:cubicBezTo>
                    <a:lnTo>
                      <a:pt x="676" y="32"/>
                    </a:lnTo>
                    <a:cubicBezTo>
                      <a:pt x="665" y="42"/>
                      <a:pt x="665" y="42"/>
                      <a:pt x="655" y="42"/>
                    </a:cubicBezTo>
                    <a:cubicBezTo>
                      <a:pt x="603" y="74"/>
                      <a:pt x="582" y="136"/>
                      <a:pt x="613" y="187"/>
                    </a:cubicBezTo>
                    <a:cubicBezTo>
                      <a:pt x="634" y="250"/>
                      <a:pt x="655" y="302"/>
                      <a:pt x="686" y="364"/>
                    </a:cubicBezTo>
                    <a:cubicBezTo>
                      <a:pt x="727" y="509"/>
                      <a:pt x="759" y="634"/>
                      <a:pt x="769" y="768"/>
                    </a:cubicBezTo>
                    <a:cubicBezTo>
                      <a:pt x="769" y="841"/>
                      <a:pt x="769" y="903"/>
                      <a:pt x="759" y="976"/>
                    </a:cubicBezTo>
                    <a:cubicBezTo>
                      <a:pt x="748" y="1017"/>
                      <a:pt x="738" y="1049"/>
                      <a:pt x="727" y="1079"/>
                    </a:cubicBezTo>
                    <a:cubicBezTo>
                      <a:pt x="706" y="1100"/>
                      <a:pt x="696" y="1121"/>
                      <a:pt x="686" y="1142"/>
                    </a:cubicBezTo>
                    <a:cubicBezTo>
                      <a:pt x="665" y="1162"/>
                      <a:pt x="634" y="1183"/>
                      <a:pt x="613" y="1204"/>
                    </a:cubicBezTo>
                    <a:lnTo>
                      <a:pt x="551" y="1235"/>
                    </a:lnTo>
                    <a:cubicBezTo>
                      <a:pt x="530" y="1235"/>
                      <a:pt x="510" y="1245"/>
                      <a:pt x="499" y="1245"/>
                    </a:cubicBezTo>
                    <a:lnTo>
                      <a:pt x="468" y="1245"/>
                    </a:lnTo>
                    <a:cubicBezTo>
                      <a:pt x="457" y="1245"/>
                      <a:pt x="447" y="1245"/>
                      <a:pt x="437" y="1235"/>
                    </a:cubicBezTo>
                    <a:cubicBezTo>
                      <a:pt x="416" y="1235"/>
                      <a:pt x="406" y="1225"/>
                      <a:pt x="385" y="1225"/>
                    </a:cubicBezTo>
                    <a:cubicBezTo>
                      <a:pt x="364" y="1215"/>
                      <a:pt x="344" y="1194"/>
                      <a:pt x="323" y="1183"/>
                    </a:cubicBezTo>
                    <a:cubicBezTo>
                      <a:pt x="312" y="1162"/>
                      <a:pt x="291" y="1152"/>
                      <a:pt x="281" y="1132"/>
                    </a:cubicBezTo>
                    <a:cubicBezTo>
                      <a:pt x="261" y="1100"/>
                      <a:pt x="250" y="1079"/>
                      <a:pt x="240" y="1049"/>
                    </a:cubicBezTo>
                    <a:cubicBezTo>
                      <a:pt x="229" y="1017"/>
                      <a:pt x="229" y="976"/>
                      <a:pt x="219" y="945"/>
                    </a:cubicBezTo>
                    <a:cubicBezTo>
                      <a:pt x="208" y="893"/>
                      <a:pt x="157" y="862"/>
                      <a:pt x="115" y="862"/>
                    </a:cubicBezTo>
                    <a:lnTo>
                      <a:pt x="95" y="862"/>
                    </a:lnTo>
                    <a:cubicBezTo>
                      <a:pt x="63" y="872"/>
                      <a:pt x="32" y="883"/>
                      <a:pt x="22" y="903"/>
                    </a:cubicBezTo>
                    <a:cubicBezTo>
                      <a:pt x="1" y="934"/>
                      <a:pt x="1" y="955"/>
                      <a:pt x="1" y="996"/>
                    </a:cubicBezTo>
                    <a:cubicBezTo>
                      <a:pt x="12" y="1059"/>
                      <a:pt x="32" y="1111"/>
                      <a:pt x="42" y="1142"/>
                    </a:cubicBezTo>
                    <a:cubicBezTo>
                      <a:pt x="63" y="1194"/>
                      <a:pt x="84" y="1235"/>
                      <a:pt x="115" y="1277"/>
                    </a:cubicBezTo>
                    <a:cubicBezTo>
                      <a:pt x="167" y="1349"/>
                      <a:pt x="240" y="1401"/>
                      <a:pt x="333" y="1443"/>
                    </a:cubicBezTo>
                    <a:cubicBezTo>
                      <a:pt x="364" y="1453"/>
                      <a:pt x="416" y="1464"/>
                      <a:pt x="457" y="1464"/>
                    </a:cubicBezTo>
                    <a:cubicBezTo>
                      <a:pt x="510" y="1464"/>
                      <a:pt x="551" y="1464"/>
                      <a:pt x="603" y="1443"/>
                    </a:cubicBezTo>
                    <a:cubicBezTo>
                      <a:pt x="696" y="1422"/>
                      <a:pt x="789" y="1360"/>
                      <a:pt x="862" y="1266"/>
                    </a:cubicBezTo>
                    <a:cubicBezTo>
                      <a:pt x="945" y="1162"/>
                      <a:pt x="987" y="1028"/>
                      <a:pt x="987" y="841"/>
                    </a:cubicBezTo>
                    <a:cubicBezTo>
                      <a:pt x="1100" y="945"/>
                      <a:pt x="1246" y="996"/>
                      <a:pt x="1381" y="1007"/>
                    </a:cubicBezTo>
                    <a:lnTo>
                      <a:pt x="1402" y="1007"/>
                    </a:lnTo>
                    <a:cubicBezTo>
                      <a:pt x="1411" y="1008"/>
                      <a:pt x="1420" y="1008"/>
                      <a:pt x="1429" y="1008"/>
                    </a:cubicBezTo>
                    <a:cubicBezTo>
                      <a:pt x="1605" y="1008"/>
                      <a:pt x="1758" y="918"/>
                      <a:pt x="1837" y="789"/>
                    </a:cubicBezTo>
                    <a:cubicBezTo>
                      <a:pt x="1930" y="623"/>
                      <a:pt x="1920" y="416"/>
                      <a:pt x="1817" y="167"/>
                    </a:cubicBezTo>
                    <a:cubicBezTo>
                      <a:pt x="1806" y="125"/>
                      <a:pt x="1764" y="104"/>
                      <a:pt x="1723" y="104"/>
                    </a:cubicBezTo>
                    <a:cubicBezTo>
                      <a:pt x="1702" y="104"/>
                      <a:pt x="1681" y="104"/>
                      <a:pt x="1671" y="115"/>
                    </a:cubicBezTo>
                    <a:cubicBezTo>
                      <a:pt x="1619" y="136"/>
                      <a:pt x="1598" y="198"/>
                      <a:pt x="1619" y="260"/>
                    </a:cubicBezTo>
                    <a:lnTo>
                      <a:pt x="1640" y="302"/>
                    </a:lnTo>
                    <a:lnTo>
                      <a:pt x="1640" y="312"/>
                    </a:lnTo>
                    <a:cubicBezTo>
                      <a:pt x="1661" y="385"/>
                      <a:pt x="1671" y="447"/>
                      <a:pt x="1681" y="499"/>
                    </a:cubicBezTo>
                    <a:cubicBezTo>
                      <a:pt x="1681" y="530"/>
                      <a:pt x="1681" y="561"/>
                      <a:pt x="1671" y="592"/>
                    </a:cubicBezTo>
                    <a:cubicBezTo>
                      <a:pt x="1671" y="613"/>
                      <a:pt x="1661" y="634"/>
                      <a:pt x="1651" y="655"/>
                    </a:cubicBezTo>
                    <a:cubicBezTo>
                      <a:pt x="1640" y="675"/>
                      <a:pt x="1630" y="696"/>
                      <a:pt x="1619" y="706"/>
                    </a:cubicBezTo>
                    <a:cubicBezTo>
                      <a:pt x="1609" y="717"/>
                      <a:pt x="1598" y="727"/>
                      <a:pt x="1578" y="738"/>
                    </a:cubicBezTo>
                    <a:cubicBezTo>
                      <a:pt x="1568" y="747"/>
                      <a:pt x="1547" y="758"/>
                      <a:pt x="1526" y="768"/>
                    </a:cubicBezTo>
                    <a:cubicBezTo>
                      <a:pt x="1505" y="779"/>
                      <a:pt x="1474" y="779"/>
                      <a:pt x="1443" y="789"/>
                    </a:cubicBezTo>
                    <a:lnTo>
                      <a:pt x="1402" y="789"/>
                    </a:lnTo>
                    <a:cubicBezTo>
                      <a:pt x="1381" y="789"/>
                      <a:pt x="1360" y="779"/>
                      <a:pt x="1339" y="779"/>
                    </a:cubicBezTo>
                    <a:cubicBezTo>
                      <a:pt x="1298" y="768"/>
                      <a:pt x="1266" y="758"/>
                      <a:pt x="1225" y="738"/>
                    </a:cubicBezTo>
                    <a:cubicBezTo>
                      <a:pt x="1183" y="717"/>
                      <a:pt x="1142" y="685"/>
                      <a:pt x="1111" y="655"/>
                    </a:cubicBezTo>
                    <a:cubicBezTo>
                      <a:pt x="1070" y="623"/>
                      <a:pt x="1038" y="592"/>
                      <a:pt x="1008" y="540"/>
                    </a:cubicBezTo>
                    <a:cubicBezTo>
                      <a:pt x="976" y="489"/>
                      <a:pt x="945" y="436"/>
                      <a:pt x="925" y="374"/>
                    </a:cubicBezTo>
                    <a:cubicBezTo>
                      <a:pt x="893" y="291"/>
                      <a:pt x="883" y="208"/>
                      <a:pt x="872" y="125"/>
                    </a:cubicBezTo>
                    <a:cubicBezTo>
                      <a:pt x="872" y="94"/>
                      <a:pt x="862" y="63"/>
                      <a:pt x="842" y="42"/>
                    </a:cubicBezTo>
                    <a:cubicBezTo>
                      <a:pt x="831" y="21"/>
                      <a:pt x="800" y="1"/>
                      <a:pt x="7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18"/>
              <p:cNvSpPr/>
              <p:nvPr/>
            </p:nvSpPr>
            <p:spPr>
              <a:xfrm>
                <a:off x="5905066" y="2973104"/>
                <a:ext cx="81798" cy="60796"/>
              </a:xfrm>
              <a:custGeom>
                <a:rect b="b" l="l" r="r" t="t"/>
                <a:pathLst>
                  <a:path extrusionOk="0" h="1349" w="1815">
                    <a:moveTo>
                      <a:pt x="1276" y="0"/>
                    </a:moveTo>
                    <a:cubicBezTo>
                      <a:pt x="1203" y="10"/>
                      <a:pt x="1130" y="21"/>
                      <a:pt x="1068" y="31"/>
                    </a:cubicBezTo>
                    <a:cubicBezTo>
                      <a:pt x="1006" y="52"/>
                      <a:pt x="923" y="73"/>
                      <a:pt x="840" y="104"/>
                    </a:cubicBezTo>
                    <a:cubicBezTo>
                      <a:pt x="705" y="156"/>
                      <a:pt x="560" y="229"/>
                      <a:pt x="436" y="312"/>
                    </a:cubicBezTo>
                    <a:cubicBezTo>
                      <a:pt x="383" y="353"/>
                      <a:pt x="332" y="384"/>
                      <a:pt x="280" y="436"/>
                    </a:cubicBezTo>
                    <a:cubicBezTo>
                      <a:pt x="238" y="467"/>
                      <a:pt x="197" y="519"/>
                      <a:pt x="166" y="570"/>
                    </a:cubicBezTo>
                    <a:cubicBezTo>
                      <a:pt x="42" y="736"/>
                      <a:pt x="0" y="882"/>
                      <a:pt x="52" y="996"/>
                    </a:cubicBezTo>
                    <a:cubicBezTo>
                      <a:pt x="104" y="1131"/>
                      <a:pt x="249" y="1204"/>
                      <a:pt x="363" y="1234"/>
                    </a:cubicBezTo>
                    <a:cubicBezTo>
                      <a:pt x="436" y="1266"/>
                      <a:pt x="519" y="1276"/>
                      <a:pt x="591" y="1287"/>
                    </a:cubicBezTo>
                    <a:cubicBezTo>
                      <a:pt x="674" y="1307"/>
                      <a:pt x="757" y="1317"/>
                      <a:pt x="840" y="1317"/>
                    </a:cubicBezTo>
                    <a:cubicBezTo>
                      <a:pt x="923" y="1328"/>
                      <a:pt x="1006" y="1328"/>
                      <a:pt x="1100" y="1338"/>
                    </a:cubicBezTo>
                    <a:lnTo>
                      <a:pt x="1245" y="1338"/>
                    </a:lnTo>
                    <a:cubicBezTo>
                      <a:pt x="1245" y="1349"/>
                      <a:pt x="1255" y="1349"/>
                      <a:pt x="1266" y="1349"/>
                    </a:cubicBezTo>
                    <a:cubicBezTo>
                      <a:pt x="1276" y="1349"/>
                      <a:pt x="1296" y="1349"/>
                      <a:pt x="1307" y="1338"/>
                    </a:cubicBezTo>
                    <a:cubicBezTo>
                      <a:pt x="1379" y="1266"/>
                      <a:pt x="1442" y="1193"/>
                      <a:pt x="1525" y="1079"/>
                    </a:cubicBezTo>
                    <a:cubicBezTo>
                      <a:pt x="1607" y="965"/>
                      <a:pt x="1681" y="840"/>
                      <a:pt x="1732" y="726"/>
                    </a:cubicBezTo>
                    <a:cubicBezTo>
                      <a:pt x="1794" y="591"/>
                      <a:pt x="1815" y="478"/>
                      <a:pt x="1805" y="363"/>
                    </a:cubicBezTo>
                    <a:cubicBezTo>
                      <a:pt x="1805" y="342"/>
                      <a:pt x="1805" y="312"/>
                      <a:pt x="1794" y="291"/>
                    </a:cubicBezTo>
                    <a:cubicBezTo>
                      <a:pt x="1784" y="259"/>
                      <a:pt x="1773" y="239"/>
                      <a:pt x="1764" y="218"/>
                    </a:cubicBezTo>
                    <a:cubicBezTo>
                      <a:pt x="1743" y="166"/>
                      <a:pt x="1701" y="114"/>
                      <a:pt x="1639" y="83"/>
                    </a:cubicBezTo>
                    <a:cubicBezTo>
                      <a:pt x="1587" y="52"/>
                      <a:pt x="1535" y="31"/>
                      <a:pt x="1462" y="10"/>
                    </a:cubicBezTo>
                    <a:cubicBezTo>
                      <a:pt x="1400" y="10"/>
                      <a:pt x="1349" y="0"/>
                      <a:pt x="127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18"/>
              <p:cNvSpPr/>
              <p:nvPr/>
            </p:nvSpPr>
            <p:spPr>
              <a:xfrm>
                <a:off x="5927465" y="3026375"/>
                <a:ext cx="30916" cy="6129"/>
              </a:xfrm>
              <a:custGeom>
                <a:rect b="b" l="l" r="r" t="t"/>
                <a:pathLst>
                  <a:path extrusionOk="0" h="136" w="686">
                    <a:moveTo>
                      <a:pt x="42" y="1"/>
                    </a:moveTo>
                    <a:cubicBezTo>
                      <a:pt x="32" y="1"/>
                      <a:pt x="22" y="1"/>
                      <a:pt x="22" y="11"/>
                    </a:cubicBezTo>
                    <a:cubicBezTo>
                      <a:pt x="11" y="11"/>
                      <a:pt x="1" y="22"/>
                      <a:pt x="1" y="32"/>
                    </a:cubicBezTo>
                    <a:cubicBezTo>
                      <a:pt x="1" y="42"/>
                      <a:pt x="1" y="52"/>
                      <a:pt x="11" y="63"/>
                    </a:cubicBezTo>
                    <a:cubicBezTo>
                      <a:pt x="11" y="63"/>
                      <a:pt x="22" y="73"/>
                      <a:pt x="32" y="73"/>
                    </a:cubicBezTo>
                    <a:cubicBezTo>
                      <a:pt x="135" y="73"/>
                      <a:pt x="229" y="84"/>
                      <a:pt x="322" y="94"/>
                    </a:cubicBezTo>
                    <a:cubicBezTo>
                      <a:pt x="437" y="115"/>
                      <a:pt x="540" y="125"/>
                      <a:pt x="644" y="135"/>
                    </a:cubicBezTo>
                    <a:cubicBezTo>
                      <a:pt x="665" y="135"/>
                      <a:pt x="686" y="125"/>
                      <a:pt x="686" y="105"/>
                    </a:cubicBezTo>
                    <a:cubicBezTo>
                      <a:pt x="686" y="84"/>
                      <a:pt x="675" y="63"/>
                      <a:pt x="654" y="63"/>
                    </a:cubicBezTo>
                    <a:cubicBezTo>
                      <a:pt x="561" y="52"/>
                      <a:pt x="457" y="42"/>
                      <a:pt x="364" y="32"/>
                    </a:cubicBezTo>
                    <a:cubicBezTo>
                      <a:pt x="260" y="11"/>
                      <a:pt x="146" y="1"/>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18"/>
              <p:cNvSpPr/>
              <p:nvPr/>
            </p:nvSpPr>
            <p:spPr>
              <a:xfrm>
                <a:off x="5932603" y="3026825"/>
                <a:ext cx="29519" cy="6174"/>
              </a:xfrm>
              <a:custGeom>
                <a:rect b="b" l="l" r="r" t="t"/>
                <a:pathLst>
                  <a:path extrusionOk="0" h="137" w="655">
                    <a:moveTo>
                      <a:pt x="42" y="1"/>
                    </a:moveTo>
                    <a:cubicBezTo>
                      <a:pt x="32" y="1"/>
                      <a:pt x="21" y="1"/>
                      <a:pt x="11" y="12"/>
                    </a:cubicBezTo>
                    <a:cubicBezTo>
                      <a:pt x="1" y="12"/>
                      <a:pt x="1" y="22"/>
                      <a:pt x="1" y="32"/>
                    </a:cubicBezTo>
                    <a:lnTo>
                      <a:pt x="1" y="53"/>
                    </a:lnTo>
                    <a:cubicBezTo>
                      <a:pt x="11" y="63"/>
                      <a:pt x="21" y="74"/>
                      <a:pt x="32" y="74"/>
                    </a:cubicBezTo>
                    <a:cubicBezTo>
                      <a:pt x="74" y="84"/>
                      <a:pt x="115" y="95"/>
                      <a:pt x="157" y="95"/>
                    </a:cubicBezTo>
                    <a:cubicBezTo>
                      <a:pt x="208" y="105"/>
                      <a:pt x="270" y="115"/>
                      <a:pt x="323" y="115"/>
                    </a:cubicBezTo>
                    <a:cubicBezTo>
                      <a:pt x="416" y="125"/>
                      <a:pt x="519" y="125"/>
                      <a:pt x="613" y="136"/>
                    </a:cubicBezTo>
                    <a:cubicBezTo>
                      <a:pt x="634" y="136"/>
                      <a:pt x="655" y="125"/>
                      <a:pt x="655" y="105"/>
                    </a:cubicBezTo>
                    <a:cubicBezTo>
                      <a:pt x="655" y="84"/>
                      <a:pt x="644" y="63"/>
                      <a:pt x="623" y="63"/>
                    </a:cubicBezTo>
                    <a:cubicBezTo>
                      <a:pt x="530" y="53"/>
                      <a:pt x="426" y="53"/>
                      <a:pt x="333" y="42"/>
                    </a:cubicBezTo>
                    <a:cubicBezTo>
                      <a:pt x="229" y="42"/>
                      <a:pt x="136" y="22"/>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18"/>
              <p:cNvSpPr/>
              <p:nvPr/>
            </p:nvSpPr>
            <p:spPr>
              <a:xfrm>
                <a:off x="5938236" y="3027772"/>
                <a:ext cx="23886" cy="5859"/>
              </a:xfrm>
              <a:custGeom>
                <a:rect b="b" l="l" r="r" t="t"/>
                <a:pathLst>
                  <a:path extrusionOk="0" h="130" w="530">
                    <a:moveTo>
                      <a:pt x="52" y="1"/>
                    </a:moveTo>
                    <a:cubicBezTo>
                      <a:pt x="32" y="1"/>
                      <a:pt x="11" y="11"/>
                      <a:pt x="0" y="32"/>
                    </a:cubicBezTo>
                    <a:cubicBezTo>
                      <a:pt x="0" y="63"/>
                      <a:pt x="21" y="84"/>
                      <a:pt x="42" y="84"/>
                    </a:cubicBezTo>
                    <a:cubicBezTo>
                      <a:pt x="115" y="94"/>
                      <a:pt x="187" y="115"/>
                      <a:pt x="260" y="115"/>
                    </a:cubicBezTo>
                    <a:cubicBezTo>
                      <a:pt x="311" y="122"/>
                      <a:pt x="367" y="130"/>
                      <a:pt x="421" y="130"/>
                    </a:cubicBezTo>
                    <a:cubicBezTo>
                      <a:pt x="444" y="130"/>
                      <a:pt x="467" y="128"/>
                      <a:pt x="488" y="125"/>
                    </a:cubicBezTo>
                    <a:cubicBezTo>
                      <a:pt x="509" y="125"/>
                      <a:pt x="530" y="104"/>
                      <a:pt x="530" y="94"/>
                    </a:cubicBezTo>
                    <a:cubicBezTo>
                      <a:pt x="530" y="74"/>
                      <a:pt x="519" y="42"/>
                      <a:pt x="498" y="42"/>
                    </a:cubicBezTo>
                    <a:lnTo>
                      <a:pt x="384" y="42"/>
                    </a:lnTo>
                    <a:cubicBezTo>
                      <a:pt x="343" y="42"/>
                      <a:pt x="311" y="32"/>
                      <a:pt x="270" y="32"/>
                    </a:cubicBezTo>
                    <a:lnTo>
                      <a:pt x="52" y="1"/>
                    </a:ln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
              <p:cNvSpPr/>
              <p:nvPr/>
            </p:nvSpPr>
            <p:spPr>
              <a:xfrm>
                <a:off x="5939633" y="3028268"/>
                <a:ext cx="23886" cy="5183"/>
              </a:xfrm>
              <a:custGeom>
                <a:rect b="b" l="l" r="r" t="t"/>
                <a:pathLst>
                  <a:path extrusionOk="0" h="115" w="530">
                    <a:moveTo>
                      <a:pt x="42" y="0"/>
                    </a:moveTo>
                    <a:cubicBezTo>
                      <a:pt x="31" y="0"/>
                      <a:pt x="11" y="10"/>
                      <a:pt x="1" y="31"/>
                    </a:cubicBezTo>
                    <a:cubicBezTo>
                      <a:pt x="1" y="52"/>
                      <a:pt x="21" y="73"/>
                      <a:pt x="31" y="73"/>
                    </a:cubicBezTo>
                    <a:lnTo>
                      <a:pt x="250" y="104"/>
                    </a:lnTo>
                    <a:cubicBezTo>
                      <a:pt x="333" y="114"/>
                      <a:pt x="405" y="114"/>
                      <a:pt x="488" y="114"/>
                    </a:cubicBezTo>
                    <a:lnTo>
                      <a:pt x="509" y="114"/>
                    </a:lnTo>
                    <a:cubicBezTo>
                      <a:pt x="519" y="104"/>
                      <a:pt x="529" y="93"/>
                      <a:pt x="529" y="83"/>
                    </a:cubicBezTo>
                    <a:cubicBezTo>
                      <a:pt x="529" y="73"/>
                      <a:pt x="519" y="52"/>
                      <a:pt x="499" y="42"/>
                    </a:cubicBezTo>
                    <a:cubicBezTo>
                      <a:pt x="426" y="42"/>
                      <a:pt x="353" y="42"/>
                      <a:pt x="280" y="31"/>
                    </a:cubicBezTo>
                    <a:cubicBezTo>
                      <a:pt x="208" y="31"/>
                      <a:pt x="125" y="21"/>
                      <a:pt x="4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18"/>
              <p:cNvSpPr/>
              <p:nvPr/>
            </p:nvSpPr>
            <p:spPr>
              <a:xfrm>
                <a:off x="5944320" y="3029079"/>
                <a:ext cx="19694" cy="5273"/>
              </a:xfrm>
              <a:custGeom>
                <a:rect b="b" l="l" r="r" t="t"/>
                <a:pathLst>
                  <a:path extrusionOk="0" h="117" w="437">
                    <a:moveTo>
                      <a:pt x="40" y="0"/>
                    </a:moveTo>
                    <a:cubicBezTo>
                      <a:pt x="24" y="0"/>
                      <a:pt x="10" y="17"/>
                      <a:pt x="10" y="34"/>
                    </a:cubicBezTo>
                    <a:cubicBezTo>
                      <a:pt x="0" y="65"/>
                      <a:pt x="21" y="75"/>
                      <a:pt x="42" y="86"/>
                    </a:cubicBezTo>
                    <a:cubicBezTo>
                      <a:pt x="93" y="96"/>
                      <a:pt x="146" y="107"/>
                      <a:pt x="197" y="107"/>
                    </a:cubicBezTo>
                    <a:cubicBezTo>
                      <a:pt x="259" y="117"/>
                      <a:pt x="322" y="117"/>
                      <a:pt x="384" y="117"/>
                    </a:cubicBezTo>
                    <a:lnTo>
                      <a:pt x="415" y="117"/>
                    </a:lnTo>
                    <a:cubicBezTo>
                      <a:pt x="425" y="107"/>
                      <a:pt x="436" y="96"/>
                      <a:pt x="436" y="86"/>
                    </a:cubicBezTo>
                    <a:cubicBezTo>
                      <a:pt x="436" y="65"/>
                      <a:pt x="425" y="45"/>
                      <a:pt x="405" y="34"/>
                    </a:cubicBezTo>
                    <a:cubicBezTo>
                      <a:pt x="342" y="34"/>
                      <a:pt x="291" y="24"/>
                      <a:pt x="239" y="24"/>
                    </a:cubicBezTo>
                    <a:cubicBezTo>
                      <a:pt x="176" y="24"/>
                      <a:pt x="114" y="13"/>
                      <a:pt x="52" y="3"/>
                    </a:cubicBezTo>
                    <a:cubicBezTo>
                      <a:pt x="48" y="1"/>
                      <a:pt x="44" y="0"/>
                      <a:pt x="4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18"/>
              <p:cNvSpPr/>
              <p:nvPr/>
            </p:nvSpPr>
            <p:spPr>
              <a:xfrm>
                <a:off x="5927465" y="3026735"/>
                <a:ext cx="27176" cy="6264"/>
              </a:xfrm>
              <a:custGeom>
                <a:rect b="b" l="l" r="r" t="t"/>
                <a:pathLst>
                  <a:path extrusionOk="0" h="139" w="603">
                    <a:moveTo>
                      <a:pt x="32" y="0"/>
                    </a:moveTo>
                    <a:cubicBezTo>
                      <a:pt x="18" y="0"/>
                      <a:pt x="9" y="17"/>
                      <a:pt x="1" y="34"/>
                    </a:cubicBezTo>
                    <a:cubicBezTo>
                      <a:pt x="1" y="55"/>
                      <a:pt x="11" y="65"/>
                      <a:pt x="32" y="76"/>
                    </a:cubicBezTo>
                    <a:lnTo>
                      <a:pt x="281" y="107"/>
                    </a:lnTo>
                    <a:lnTo>
                      <a:pt x="561" y="138"/>
                    </a:lnTo>
                    <a:cubicBezTo>
                      <a:pt x="571" y="138"/>
                      <a:pt x="582" y="127"/>
                      <a:pt x="592" y="127"/>
                    </a:cubicBezTo>
                    <a:cubicBezTo>
                      <a:pt x="592" y="117"/>
                      <a:pt x="603" y="107"/>
                      <a:pt x="603" y="97"/>
                    </a:cubicBezTo>
                    <a:cubicBezTo>
                      <a:pt x="603" y="86"/>
                      <a:pt x="592" y="65"/>
                      <a:pt x="571" y="55"/>
                    </a:cubicBezTo>
                    <a:cubicBezTo>
                      <a:pt x="488" y="55"/>
                      <a:pt x="405" y="44"/>
                      <a:pt x="322" y="34"/>
                    </a:cubicBezTo>
                    <a:lnTo>
                      <a:pt x="42" y="3"/>
                    </a:lnTo>
                    <a:cubicBezTo>
                      <a:pt x="39" y="1"/>
                      <a:pt x="35" y="0"/>
                      <a:pt x="3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18"/>
              <p:cNvSpPr/>
              <p:nvPr/>
            </p:nvSpPr>
            <p:spPr>
              <a:xfrm>
                <a:off x="5905066" y="2989464"/>
                <a:ext cx="61742" cy="45383"/>
              </a:xfrm>
              <a:custGeom>
                <a:rect b="b" l="l" r="r" t="t"/>
                <a:pathLst>
                  <a:path extrusionOk="0" h="1007" w="1370">
                    <a:moveTo>
                      <a:pt x="363" y="0"/>
                    </a:moveTo>
                    <a:cubicBezTo>
                      <a:pt x="342" y="21"/>
                      <a:pt x="311" y="42"/>
                      <a:pt x="280" y="73"/>
                    </a:cubicBezTo>
                    <a:cubicBezTo>
                      <a:pt x="238" y="104"/>
                      <a:pt x="197" y="156"/>
                      <a:pt x="155" y="207"/>
                    </a:cubicBezTo>
                    <a:cubicBezTo>
                      <a:pt x="42" y="373"/>
                      <a:pt x="0" y="519"/>
                      <a:pt x="52" y="643"/>
                    </a:cubicBezTo>
                    <a:cubicBezTo>
                      <a:pt x="104" y="768"/>
                      <a:pt x="249" y="841"/>
                      <a:pt x="353" y="871"/>
                    </a:cubicBezTo>
                    <a:cubicBezTo>
                      <a:pt x="436" y="903"/>
                      <a:pt x="519" y="924"/>
                      <a:pt x="591" y="934"/>
                    </a:cubicBezTo>
                    <a:lnTo>
                      <a:pt x="840" y="965"/>
                    </a:lnTo>
                    <a:lnTo>
                      <a:pt x="913" y="965"/>
                    </a:lnTo>
                    <a:cubicBezTo>
                      <a:pt x="964" y="975"/>
                      <a:pt x="1017" y="986"/>
                      <a:pt x="1068" y="986"/>
                    </a:cubicBezTo>
                    <a:cubicBezTo>
                      <a:pt x="1110" y="996"/>
                      <a:pt x="1151" y="996"/>
                      <a:pt x="1193" y="996"/>
                    </a:cubicBezTo>
                    <a:cubicBezTo>
                      <a:pt x="1213" y="1007"/>
                      <a:pt x="1234" y="1007"/>
                      <a:pt x="1255" y="1007"/>
                    </a:cubicBezTo>
                    <a:cubicBezTo>
                      <a:pt x="1276" y="1007"/>
                      <a:pt x="1286" y="1007"/>
                      <a:pt x="1296" y="996"/>
                    </a:cubicBezTo>
                    <a:cubicBezTo>
                      <a:pt x="1296" y="986"/>
                      <a:pt x="1307" y="986"/>
                      <a:pt x="1307" y="975"/>
                    </a:cubicBezTo>
                    <a:lnTo>
                      <a:pt x="1369" y="913"/>
                    </a:lnTo>
                    <a:lnTo>
                      <a:pt x="1359" y="913"/>
                    </a:lnTo>
                    <a:cubicBezTo>
                      <a:pt x="1245" y="903"/>
                      <a:pt x="1130" y="871"/>
                      <a:pt x="1027" y="830"/>
                    </a:cubicBezTo>
                    <a:cubicBezTo>
                      <a:pt x="923" y="788"/>
                      <a:pt x="809" y="726"/>
                      <a:pt x="726" y="664"/>
                    </a:cubicBezTo>
                    <a:cubicBezTo>
                      <a:pt x="653" y="602"/>
                      <a:pt x="581" y="539"/>
                      <a:pt x="529" y="456"/>
                    </a:cubicBezTo>
                    <a:cubicBezTo>
                      <a:pt x="487" y="394"/>
                      <a:pt x="446" y="311"/>
                      <a:pt x="415" y="239"/>
                    </a:cubicBezTo>
                    <a:cubicBezTo>
                      <a:pt x="383" y="156"/>
                      <a:pt x="363" y="83"/>
                      <a:pt x="36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18"/>
              <p:cNvSpPr/>
              <p:nvPr/>
            </p:nvSpPr>
            <p:spPr>
              <a:xfrm>
                <a:off x="5704018" y="3025654"/>
                <a:ext cx="71567" cy="90315"/>
              </a:xfrm>
              <a:custGeom>
                <a:rect b="b" l="l" r="r" t="t"/>
                <a:pathLst>
                  <a:path extrusionOk="0" h="2004" w="1588">
                    <a:moveTo>
                      <a:pt x="548" y="1"/>
                    </a:moveTo>
                    <a:cubicBezTo>
                      <a:pt x="498" y="1"/>
                      <a:pt x="450" y="9"/>
                      <a:pt x="405" y="27"/>
                    </a:cubicBezTo>
                    <a:cubicBezTo>
                      <a:pt x="84" y="162"/>
                      <a:pt x="1" y="702"/>
                      <a:pt x="218" y="1241"/>
                    </a:cubicBezTo>
                    <a:cubicBezTo>
                      <a:pt x="405" y="1694"/>
                      <a:pt x="753" y="2003"/>
                      <a:pt x="1050" y="2003"/>
                    </a:cubicBezTo>
                    <a:cubicBezTo>
                      <a:pt x="1100" y="2003"/>
                      <a:pt x="1148" y="1995"/>
                      <a:pt x="1193" y="1977"/>
                    </a:cubicBezTo>
                    <a:cubicBezTo>
                      <a:pt x="1504" y="1843"/>
                      <a:pt x="1587" y="1303"/>
                      <a:pt x="1380" y="774"/>
                    </a:cubicBezTo>
                    <a:cubicBezTo>
                      <a:pt x="1193" y="311"/>
                      <a:pt x="846" y="1"/>
                      <a:pt x="5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18"/>
              <p:cNvSpPr/>
              <p:nvPr/>
            </p:nvSpPr>
            <p:spPr>
              <a:xfrm>
                <a:off x="6059334" y="2878326"/>
                <a:ext cx="70170" cy="83916"/>
              </a:xfrm>
              <a:custGeom>
                <a:rect b="b" l="l" r="r" t="t"/>
                <a:pathLst>
                  <a:path extrusionOk="0" h="1862" w="1557">
                    <a:moveTo>
                      <a:pt x="500" y="0"/>
                    </a:moveTo>
                    <a:cubicBezTo>
                      <a:pt x="441" y="0"/>
                      <a:pt x="384" y="13"/>
                      <a:pt x="332" y="39"/>
                    </a:cubicBezTo>
                    <a:cubicBezTo>
                      <a:pt x="42" y="184"/>
                      <a:pt x="0" y="703"/>
                      <a:pt x="249" y="1200"/>
                    </a:cubicBezTo>
                    <a:cubicBezTo>
                      <a:pt x="454" y="1601"/>
                      <a:pt x="784" y="1861"/>
                      <a:pt x="1056" y="1861"/>
                    </a:cubicBezTo>
                    <a:cubicBezTo>
                      <a:pt x="1116" y="1861"/>
                      <a:pt x="1172" y="1849"/>
                      <a:pt x="1224" y="1823"/>
                    </a:cubicBezTo>
                    <a:cubicBezTo>
                      <a:pt x="1515" y="1678"/>
                      <a:pt x="1556" y="1159"/>
                      <a:pt x="1307" y="661"/>
                    </a:cubicBezTo>
                    <a:cubicBezTo>
                      <a:pt x="1103" y="261"/>
                      <a:pt x="772" y="0"/>
                      <a:pt x="50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18"/>
              <p:cNvSpPr/>
              <p:nvPr/>
            </p:nvSpPr>
            <p:spPr>
              <a:xfrm>
                <a:off x="5619876" y="2888962"/>
                <a:ext cx="89820" cy="77651"/>
              </a:xfrm>
              <a:custGeom>
                <a:rect b="b" l="l" r="r" t="t"/>
                <a:pathLst>
                  <a:path extrusionOk="0" h="1723" w="1993">
                    <a:moveTo>
                      <a:pt x="1587" y="0"/>
                    </a:moveTo>
                    <a:cubicBezTo>
                      <a:pt x="1317" y="0"/>
                      <a:pt x="955" y="155"/>
                      <a:pt x="633" y="425"/>
                    </a:cubicBezTo>
                    <a:cubicBezTo>
                      <a:pt x="395" y="623"/>
                      <a:pt x="208" y="861"/>
                      <a:pt x="104" y="1079"/>
                    </a:cubicBezTo>
                    <a:cubicBezTo>
                      <a:pt x="10" y="1307"/>
                      <a:pt x="1" y="1494"/>
                      <a:pt x="104" y="1608"/>
                    </a:cubicBezTo>
                    <a:cubicBezTo>
                      <a:pt x="167" y="1681"/>
                      <a:pt x="270" y="1722"/>
                      <a:pt x="405" y="1722"/>
                    </a:cubicBezTo>
                    <a:cubicBezTo>
                      <a:pt x="674" y="1722"/>
                      <a:pt x="1038" y="1556"/>
                      <a:pt x="1359" y="1296"/>
                    </a:cubicBezTo>
                    <a:cubicBezTo>
                      <a:pt x="1598" y="1100"/>
                      <a:pt x="1785" y="861"/>
                      <a:pt x="1888" y="643"/>
                    </a:cubicBezTo>
                    <a:cubicBezTo>
                      <a:pt x="1992" y="415"/>
                      <a:pt x="1992" y="228"/>
                      <a:pt x="1888" y="114"/>
                    </a:cubicBezTo>
                    <a:cubicBezTo>
                      <a:pt x="1826" y="31"/>
                      <a:pt x="1722" y="0"/>
                      <a:pt x="158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18"/>
              <p:cNvSpPr/>
              <p:nvPr/>
            </p:nvSpPr>
            <p:spPr>
              <a:xfrm>
                <a:off x="5989208" y="2751009"/>
                <a:ext cx="101943" cy="50566"/>
              </a:xfrm>
              <a:custGeom>
                <a:rect b="b" l="l" r="r" t="t"/>
                <a:pathLst>
                  <a:path extrusionOk="0" h="1122" w="2262">
                    <a:moveTo>
                      <a:pt x="1369" y="1"/>
                    </a:moveTo>
                    <a:cubicBezTo>
                      <a:pt x="1266" y="1"/>
                      <a:pt x="1151" y="12"/>
                      <a:pt x="1027" y="32"/>
                    </a:cubicBezTo>
                    <a:cubicBezTo>
                      <a:pt x="612" y="95"/>
                      <a:pt x="238" y="281"/>
                      <a:pt x="93" y="489"/>
                    </a:cubicBezTo>
                    <a:cubicBezTo>
                      <a:pt x="31" y="572"/>
                      <a:pt x="0" y="655"/>
                      <a:pt x="21" y="738"/>
                    </a:cubicBezTo>
                    <a:cubicBezTo>
                      <a:pt x="52" y="966"/>
                      <a:pt x="394" y="1121"/>
                      <a:pt x="861" y="1121"/>
                    </a:cubicBezTo>
                    <a:cubicBezTo>
                      <a:pt x="965" y="1121"/>
                      <a:pt x="1079" y="1111"/>
                      <a:pt x="1193" y="1100"/>
                    </a:cubicBezTo>
                    <a:cubicBezTo>
                      <a:pt x="1805" y="997"/>
                      <a:pt x="2262" y="685"/>
                      <a:pt x="2209" y="395"/>
                    </a:cubicBezTo>
                    <a:cubicBezTo>
                      <a:pt x="2179" y="157"/>
                      <a:pt x="1836" y="1"/>
                      <a:pt x="136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
              <p:cNvSpPr/>
              <p:nvPr/>
            </p:nvSpPr>
            <p:spPr>
              <a:xfrm>
                <a:off x="6183677" y="2786117"/>
                <a:ext cx="221642" cy="153365"/>
              </a:xfrm>
              <a:custGeom>
                <a:rect b="b" l="l" r="r" t="t"/>
                <a:pathLst>
                  <a:path extrusionOk="0" h="3403" w="4918">
                    <a:moveTo>
                      <a:pt x="4865" y="0"/>
                    </a:moveTo>
                    <a:cubicBezTo>
                      <a:pt x="4523" y="145"/>
                      <a:pt x="4180" y="291"/>
                      <a:pt x="3848" y="446"/>
                    </a:cubicBezTo>
                    <a:cubicBezTo>
                      <a:pt x="3507" y="602"/>
                      <a:pt x="3164" y="768"/>
                      <a:pt x="2832" y="954"/>
                    </a:cubicBezTo>
                    <a:cubicBezTo>
                      <a:pt x="2158" y="1317"/>
                      <a:pt x="1525" y="1732"/>
                      <a:pt x="944" y="2241"/>
                    </a:cubicBezTo>
                    <a:cubicBezTo>
                      <a:pt x="612" y="2531"/>
                      <a:pt x="291" y="2852"/>
                      <a:pt x="21" y="3205"/>
                    </a:cubicBezTo>
                    <a:cubicBezTo>
                      <a:pt x="10" y="3237"/>
                      <a:pt x="0" y="3257"/>
                      <a:pt x="0" y="3288"/>
                    </a:cubicBezTo>
                    <a:cubicBezTo>
                      <a:pt x="0" y="3320"/>
                      <a:pt x="10" y="3350"/>
                      <a:pt x="42" y="3371"/>
                    </a:cubicBezTo>
                    <a:cubicBezTo>
                      <a:pt x="63" y="3392"/>
                      <a:pt x="93" y="3403"/>
                      <a:pt x="125" y="3403"/>
                    </a:cubicBezTo>
                    <a:cubicBezTo>
                      <a:pt x="156" y="3403"/>
                      <a:pt x="187" y="3382"/>
                      <a:pt x="208" y="3361"/>
                    </a:cubicBezTo>
                    <a:cubicBezTo>
                      <a:pt x="342" y="3164"/>
                      <a:pt x="488" y="2988"/>
                      <a:pt x="654" y="2811"/>
                    </a:cubicBezTo>
                    <a:cubicBezTo>
                      <a:pt x="810" y="2635"/>
                      <a:pt x="975" y="2469"/>
                      <a:pt x="1151" y="2303"/>
                    </a:cubicBezTo>
                    <a:lnTo>
                      <a:pt x="1151" y="2303"/>
                    </a:lnTo>
                    <a:cubicBezTo>
                      <a:pt x="1151" y="2313"/>
                      <a:pt x="1141" y="2313"/>
                      <a:pt x="1141" y="2324"/>
                    </a:cubicBezTo>
                    <a:cubicBezTo>
                      <a:pt x="1525" y="1971"/>
                      <a:pt x="1951" y="1660"/>
                      <a:pt x="2396" y="1369"/>
                    </a:cubicBezTo>
                    <a:cubicBezTo>
                      <a:pt x="2624" y="1224"/>
                      <a:pt x="2853" y="1089"/>
                      <a:pt x="3081" y="954"/>
                    </a:cubicBezTo>
                    <a:cubicBezTo>
                      <a:pt x="3309" y="819"/>
                      <a:pt x="3548" y="695"/>
                      <a:pt x="3786" y="581"/>
                    </a:cubicBezTo>
                    <a:lnTo>
                      <a:pt x="3776" y="581"/>
                    </a:lnTo>
                    <a:cubicBezTo>
                      <a:pt x="4139" y="394"/>
                      <a:pt x="4512" y="228"/>
                      <a:pt x="4886" y="62"/>
                    </a:cubicBezTo>
                    <a:cubicBezTo>
                      <a:pt x="4906" y="62"/>
                      <a:pt x="4917" y="42"/>
                      <a:pt x="4906" y="21"/>
                    </a:cubicBezTo>
                    <a:cubicBezTo>
                      <a:pt x="4906" y="10"/>
                      <a:pt x="4886" y="0"/>
                      <a:pt x="487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18"/>
              <p:cNvSpPr/>
              <p:nvPr/>
            </p:nvSpPr>
            <p:spPr>
              <a:xfrm>
                <a:off x="6207518" y="2842633"/>
                <a:ext cx="288477" cy="123215"/>
              </a:xfrm>
              <a:custGeom>
                <a:rect b="b" l="l" r="r" t="t"/>
                <a:pathLst>
                  <a:path extrusionOk="0" h="2734" w="6401">
                    <a:moveTo>
                      <a:pt x="6348" y="1"/>
                    </a:moveTo>
                    <a:cubicBezTo>
                      <a:pt x="5975" y="95"/>
                      <a:pt x="5592" y="188"/>
                      <a:pt x="5218" y="281"/>
                    </a:cubicBezTo>
                    <a:cubicBezTo>
                      <a:pt x="5021" y="333"/>
                      <a:pt x="4834" y="385"/>
                      <a:pt x="4637" y="427"/>
                    </a:cubicBezTo>
                    <a:cubicBezTo>
                      <a:pt x="4450" y="478"/>
                      <a:pt x="4253" y="540"/>
                      <a:pt x="4066" y="593"/>
                    </a:cubicBezTo>
                    <a:cubicBezTo>
                      <a:pt x="3299" y="810"/>
                      <a:pt x="2542" y="1049"/>
                      <a:pt x="1826" y="1381"/>
                    </a:cubicBezTo>
                    <a:cubicBezTo>
                      <a:pt x="1515" y="1526"/>
                      <a:pt x="1214" y="1692"/>
                      <a:pt x="924" y="1868"/>
                    </a:cubicBezTo>
                    <a:cubicBezTo>
                      <a:pt x="622" y="2045"/>
                      <a:pt x="332" y="2241"/>
                      <a:pt x="73" y="2460"/>
                    </a:cubicBezTo>
                    <a:cubicBezTo>
                      <a:pt x="42" y="2490"/>
                      <a:pt x="21" y="2511"/>
                      <a:pt x="11" y="2553"/>
                    </a:cubicBezTo>
                    <a:cubicBezTo>
                      <a:pt x="0" y="2594"/>
                      <a:pt x="11" y="2636"/>
                      <a:pt x="32" y="2667"/>
                    </a:cubicBezTo>
                    <a:cubicBezTo>
                      <a:pt x="52" y="2709"/>
                      <a:pt x="94" y="2729"/>
                      <a:pt x="135" y="2729"/>
                    </a:cubicBezTo>
                    <a:cubicBezTo>
                      <a:pt x="143" y="2732"/>
                      <a:pt x="153" y="2733"/>
                      <a:pt x="164" y="2733"/>
                    </a:cubicBezTo>
                    <a:cubicBezTo>
                      <a:pt x="192" y="2733"/>
                      <a:pt x="226" y="2724"/>
                      <a:pt x="249" y="2709"/>
                    </a:cubicBezTo>
                    <a:cubicBezTo>
                      <a:pt x="373" y="2605"/>
                      <a:pt x="509" y="2511"/>
                      <a:pt x="643" y="2407"/>
                    </a:cubicBezTo>
                    <a:cubicBezTo>
                      <a:pt x="768" y="2314"/>
                      <a:pt x="903" y="2221"/>
                      <a:pt x="1048" y="2138"/>
                    </a:cubicBezTo>
                    <a:cubicBezTo>
                      <a:pt x="1321" y="1955"/>
                      <a:pt x="1595" y="1803"/>
                      <a:pt x="1888" y="1651"/>
                    </a:cubicBezTo>
                    <a:lnTo>
                      <a:pt x="1888" y="1651"/>
                    </a:lnTo>
                    <a:cubicBezTo>
                      <a:pt x="1888" y="1651"/>
                      <a:pt x="1888" y="1651"/>
                      <a:pt x="1888" y="1651"/>
                    </a:cubicBezTo>
                    <a:cubicBezTo>
                      <a:pt x="1888" y="1651"/>
                      <a:pt x="1888" y="1651"/>
                      <a:pt x="1888" y="1651"/>
                    </a:cubicBezTo>
                    <a:lnTo>
                      <a:pt x="1888" y="1651"/>
                    </a:lnTo>
                    <a:cubicBezTo>
                      <a:pt x="1888" y="1651"/>
                      <a:pt x="1888" y="1651"/>
                      <a:pt x="1888" y="1651"/>
                    </a:cubicBezTo>
                    <a:lnTo>
                      <a:pt x="1888" y="1651"/>
                    </a:lnTo>
                    <a:cubicBezTo>
                      <a:pt x="1893" y="1651"/>
                      <a:pt x="1896" y="1648"/>
                      <a:pt x="1898" y="1646"/>
                    </a:cubicBezTo>
                    <a:lnTo>
                      <a:pt x="1898" y="1646"/>
                    </a:lnTo>
                    <a:cubicBezTo>
                      <a:pt x="1895" y="1647"/>
                      <a:pt x="1891" y="1649"/>
                      <a:pt x="1888" y="1651"/>
                    </a:cubicBezTo>
                    <a:lnTo>
                      <a:pt x="1888" y="1651"/>
                    </a:lnTo>
                    <a:cubicBezTo>
                      <a:pt x="1892" y="1649"/>
                      <a:pt x="1895" y="1647"/>
                      <a:pt x="1899" y="1645"/>
                    </a:cubicBezTo>
                    <a:lnTo>
                      <a:pt x="1899" y="1645"/>
                    </a:lnTo>
                    <a:cubicBezTo>
                      <a:pt x="1899" y="1645"/>
                      <a:pt x="1898" y="1645"/>
                      <a:pt x="1898" y="1646"/>
                    </a:cubicBezTo>
                    <a:lnTo>
                      <a:pt x="1898" y="1646"/>
                    </a:lnTo>
                    <a:cubicBezTo>
                      <a:pt x="2258" y="1471"/>
                      <a:pt x="2608" y="1306"/>
                      <a:pt x="2978" y="1153"/>
                    </a:cubicBezTo>
                    <a:cubicBezTo>
                      <a:pt x="3340" y="1007"/>
                      <a:pt x="3714" y="862"/>
                      <a:pt x="4087" y="738"/>
                    </a:cubicBezTo>
                    <a:cubicBezTo>
                      <a:pt x="4274" y="676"/>
                      <a:pt x="4471" y="613"/>
                      <a:pt x="4658" y="561"/>
                    </a:cubicBezTo>
                    <a:cubicBezTo>
                      <a:pt x="4845" y="499"/>
                      <a:pt x="5031" y="447"/>
                      <a:pt x="5228" y="385"/>
                    </a:cubicBezTo>
                    <a:lnTo>
                      <a:pt x="6348" y="74"/>
                    </a:lnTo>
                    <a:lnTo>
                      <a:pt x="6369" y="74"/>
                    </a:lnTo>
                    <a:cubicBezTo>
                      <a:pt x="6390" y="63"/>
                      <a:pt x="6401" y="42"/>
                      <a:pt x="6401" y="22"/>
                    </a:cubicBezTo>
                    <a:cubicBezTo>
                      <a:pt x="6390" y="1"/>
                      <a:pt x="6380" y="1"/>
                      <a:pt x="63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18"/>
              <p:cNvSpPr/>
              <p:nvPr/>
            </p:nvSpPr>
            <p:spPr>
              <a:xfrm>
                <a:off x="6226672" y="2914651"/>
                <a:ext cx="254812" cy="81122"/>
              </a:xfrm>
              <a:custGeom>
                <a:rect b="b" l="l" r="r" t="t"/>
                <a:pathLst>
                  <a:path extrusionOk="0" h="1800" w="5654">
                    <a:moveTo>
                      <a:pt x="5602" y="0"/>
                    </a:moveTo>
                    <a:cubicBezTo>
                      <a:pt x="5187" y="21"/>
                      <a:pt x="4772" y="53"/>
                      <a:pt x="4357" y="104"/>
                    </a:cubicBezTo>
                    <a:cubicBezTo>
                      <a:pt x="3943" y="156"/>
                      <a:pt x="3538" y="239"/>
                      <a:pt x="3123" y="322"/>
                    </a:cubicBezTo>
                    <a:cubicBezTo>
                      <a:pt x="2915" y="374"/>
                      <a:pt x="2718" y="426"/>
                      <a:pt x="2511" y="477"/>
                    </a:cubicBezTo>
                    <a:cubicBezTo>
                      <a:pt x="2314" y="540"/>
                      <a:pt x="2117" y="602"/>
                      <a:pt x="1909" y="664"/>
                    </a:cubicBezTo>
                    <a:cubicBezTo>
                      <a:pt x="1515" y="799"/>
                      <a:pt x="1131" y="965"/>
                      <a:pt x="758" y="1152"/>
                    </a:cubicBezTo>
                    <a:cubicBezTo>
                      <a:pt x="529" y="1266"/>
                      <a:pt x="301" y="1380"/>
                      <a:pt x="94" y="1515"/>
                    </a:cubicBezTo>
                    <a:cubicBezTo>
                      <a:pt x="21" y="1567"/>
                      <a:pt x="1" y="1671"/>
                      <a:pt x="52" y="1733"/>
                    </a:cubicBezTo>
                    <a:cubicBezTo>
                      <a:pt x="73" y="1764"/>
                      <a:pt x="104" y="1795"/>
                      <a:pt x="146" y="1795"/>
                    </a:cubicBezTo>
                    <a:cubicBezTo>
                      <a:pt x="157" y="1798"/>
                      <a:pt x="168" y="1799"/>
                      <a:pt x="179" y="1799"/>
                    </a:cubicBezTo>
                    <a:cubicBezTo>
                      <a:pt x="209" y="1799"/>
                      <a:pt x="237" y="1790"/>
                      <a:pt x="260" y="1775"/>
                    </a:cubicBezTo>
                    <a:cubicBezTo>
                      <a:pt x="550" y="1598"/>
                      <a:pt x="851" y="1422"/>
                      <a:pt x="1152" y="1277"/>
                    </a:cubicBezTo>
                    <a:cubicBezTo>
                      <a:pt x="1587" y="1058"/>
                      <a:pt x="2034" y="862"/>
                      <a:pt x="2490" y="706"/>
                    </a:cubicBezTo>
                    <a:cubicBezTo>
                      <a:pt x="2936" y="551"/>
                      <a:pt x="3403" y="415"/>
                      <a:pt x="3880" y="322"/>
                    </a:cubicBezTo>
                    <a:lnTo>
                      <a:pt x="3869" y="322"/>
                    </a:lnTo>
                    <a:cubicBezTo>
                      <a:pt x="4440" y="198"/>
                      <a:pt x="5031" y="125"/>
                      <a:pt x="5612" y="94"/>
                    </a:cubicBezTo>
                    <a:cubicBezTo>
                      <a:pt x="5644" y="83"/>
                      <a:pt x="5654" y="63"/>
                      <a:pt x="5654" y="42"/>
                    </a:cubicBezTo>
                    <a:cubicBezTo>
                      <a:pt x="5654" y="11"/>
                      <a:pt x="5633" y="0"/>
                      <a:pt x="561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18"/>
              <p:cNvSpPr/>
              <p:nvPr/>
            </p:nvSpPr>
            <p:spPr>
              <a:xfrm>
                <a:off x="5431446" y="3134808"/>
                <a:ext cx="274010" cy="40741"/>
              </a:xfrm>
              <a:custGeom>
                <a:rect b="b" l="l" r="r" t="t"/>
                <a:pathLst>
                  <a:path extrusionOk="0" h="904" w="6080">
                    <a:moveTo>
                      <a:pt x="4483" y="1"/>
                    </a:moveTo>
                    <a:cubicBezTo>
                      <a:pt x="3736" y="1"/>
                      <a:pt x="2990" y="93"/>
                      <a:pt x="2262" y="240"/>
                    </a:cubicBezTo>
                    <a:cubicBezTo>
                      <a:pt x="1879" y="323"/>
                      <a:pt x="1494" y="416"/>
                      <a:pt x="1121" y="509"/>
                    </a:cubicBezTo>
                    <a:cubicBezTo>
                      <a:pt x="748" y="613"/>
                      <a:pt x="385" y="728"/>
                      <a:pt x="22" y="831"/>
                    </a:cubicBezTo>
                    <a:lnTo>
                      <a:pt x="12" y="841"/>
                    </a:lnTo>
                    <a:cubicBezTo>
                      <a:pt x="1" y="852"/>
                      <a:pt x="1" y="862"/>
                      <a:pt x="1" y="883"/>
                    </a:cubicBezTo>
                    <a:cubicBezTo>
                      <a:pt x="12" y="903"/>
                      <a:pt x="32" y="903"/>
                      <a:pt x="53" y="903"/>
                    </a:cubicBezTo>
                    <a:cubicBezTo>
                      <a:pt x="446" y="780"/>
                      <a:pt x="848" y="676"/>
                      <a:pt x="1261" y="573"/>
                    </a:cubicBezTo>
                    <a:lnTo>
                      <a:pt x="1261" y="573"/>
                    </a:lnTo>
                    <a:cubicBezTo>
                      <a:pt x="1256" y="576"/>
                      <a:pt x="1256" y="582"/>
                      <a:pt x="1256" y="582"/>
                    </a:cubicBezTo>
                    <a:lnTo>
                      <a:pt x="1266" y="572"/>
                    </a:lnTo>
                    <a:lnTo>
                      <a:pt x="1266" y="572"/>
                    </a:lnTo>
                    <a:cubicBezTo>
                      <a:pt x="1266" y="572"/>
                      <a:pt x="1266" y="572"/>
                      <a:pt x="1266" y="572"/>
                    </a:cubicBezTo>
                    <a:cubicBezTo>
                      <a:pt x="1526" y="520"/>
                      <a:pt x="1796" y="458"/>
                      <a:pt x="2055" y="406"/>
                    </a:cubicBezTo>
                    <a:cubicBezTo>
                      <a:pt x="2335" y="364"/>
                      <a:pt x="2605" y="313"/>
                      <a:pt x="2884" y="281"/>
                    </a:cubicBezTo>
                    <a:cubicBezTo>
                      <a:pt x="3328" y="230"/>
                      <a:pt x="3772" y="193"/>
                      <a:pt x="4216" y="193"/>
                    </a:cubicBezTo>
                    <a:cubicBezTo>
                      <a:pt x="4312" y="193"/>
                      <a:pt x="4407" y="194"/>
                      <a:pt x="4503" y="198"/>
                    </a:cubicBezTo>
                    <a:lnTo>
                      <a:pt x="4482" y="198"/>
                    </a:lnTo>
                    <a:cubicBezTo>
                      <a:pt x="4731" y="209"/>
                      <a:pt x="4970" y="230"/>
                      <a:pt x="5219" y="260"/>
                    </a:cubicBezTo>
                    <a:cubicBezTo>
                      <a:pt x="5457" y="292"/>
                      <a:pt x="5696" y="343"/>
                      <a:pt x="5934" y="406"/>
                    </a:cubicBezTo>
                    <a:cubicBezTo>
                      <a:pt x="5966" y="406"/>
                      <a:pt x="5996" y="396"/>
                      <a:pt x="6028" y="385"/>
                    </a:cubicBezTo>
                    <a:cubicBezTo>
                      <a:pt x="6049" y="364"/>
                      <a:pt x="6069" y="333"/>
                      <a:pt x="6069" y="302"/>
                    </a:cubicBezTo>
                    <a:cubicBezTo>
                      <a:pt x="6079" y="271"/>
                      <a:pt x="6069" y="240"/>
                      <a:pt x="6049" y="209"/>
                    </a:cubicBezTo>
                    <a:cubicBezTo>
                      <a:pt x="6028" y="188"/>
                      <a:pt x="6007" y="167"/>
                      <a:pt x="5976" y="167"/>
                    </a:cubicBezTo>
                    <a:cubicBezTo>
                      <a:pt x="5530" y="53"/>
                      <a:pt x="5063" y="11"/>
                      <a:pt x="4606" y="1"/>
                    </a:cubicBezTo>
                    <a:cubicBezTo>
                      <a:pt x="4565" y="1"/>
                      <a:pt x="4524" y="1"/>
                      <a:pt x="44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18"/>
              <p:cNvSpPr/>
              <p:nvPr/>
            </p:nvSpPr>
            <p:spPr>
              <a:xfrm>
                <a:off x="5396879" y="3177352"/>
                <a:ext cx="306234" cy="103385"/>
              </a:xfrm>
              <a:custGeom>
                <a:rect b="b" l="l" r="r" t="t"/>
                <a:pathLst>
                  <a:path extrusionOk="0" h="2294" w="6795">
                    <a:moveTo>
                      <a:pt x="4640" y="569"/>
                    </a:moveTo>
                    <a:cubicBezTo>
                      <a:pt x="4636" y="570"/>
                      <a:pt x="4631" y="571"/>
                      <a:pt x="4627" y="572"/>
                    </a:cubicBezTo>
                    <a:cubicBezTo>
                      <a:pt x="4634" y="572"/>
                      <a:pt x="4636" y="572"/>
                      <a:pt x="4640" y="569"/>
                    </a:cubicBezTo>
                    <a:close/>
                    <a:moveTo>
                      <a:pt x="6618" y="1"/>
                    </a:moveTo>
                    <a:cubicBezTo>
                      <a:pt x="6265" y="1"/>
                      <a:pt x="5903" y="33"/>
                      <a:pt x="5560" y="95"/>
                    </a:cubicBezTo>
                    <a:cubicBezTo>
                      <a:pt x="5207" y="146"/>
                      <a:pt x="4866" y="219"/>
                      <a:pt x="4523" y="312"/>
                    </a:cubicBezTo>
                    <a:cubicBezTo>
                      <a:pt x="3734" y="520"/>
                      <a:pt x="2967" y="831"/>
                      <a:pt x="2231" y="1174"/>
                    </a:cubicBezTo>
                    <a:lnTo>
                      <a:pt x="1671" y="1423"/>
                    </a:lnTo>
                    <a:cubicBezTo>
                      <a:pt x="1484" y="1515"/>
                      <a:pt x="1297" y="1598"/>
                      <a:pt x="1111" y="1692"/>
                    </a:cubicBezTo>
                    <a:cubicBezTo>
                      <a:pt x="758" y="1868"/>
                      <a:pt x="394" y="2045"/>
                      <a:pt x="32" y="2211"/>
                    </a:cubicBezTo>
                    <a:lnTo>
                      <a:pt x="21" y="2221"/>
                    </a:lnTo>
                    <a:cubicBezTo>
                      <a:pt x="11" y="2232"/>
                      <a:pt x="0" y="2252"/>
                      <a:pt x="11" y="2262"/>
                    </a:cubicBezTo>
                    <a:cubicBezTo>
                      <a:pt x="11" y="2283"/>
                      <a:pt x="42" y="2294"/>
                      <a:pt x="52" y="2294"/>
                    </a:cubicBezTo>
                    <a:cubicBezTo>
                      <a:pt x="62" y="2283"/>
                      <a:pt x="73" y="2283"/>
                      <a:pt x="83" y="2283"/>
                    </a:cubicBezTo>
                    <a:cubicBezTo>
                      <a:pt x="447" y="2107"/>
                      <a:pt x="809" y="1941"/>
                      <a:pt x="1173" y="1775"/>
                    </a:cubicBezTo>
                    <a:cubicBezTo>
                      <a:pt x="1359" y="1692"/>
                      <a:pt x="1546" y="1619"/>
                      <a:pt x="1733" y="1536"/>
                    </a:cubicBezTo>
                    <a:cubicBezTo>
                      <a:pt x="1920" y="1453"/>
                      <a:pt x="2116" y="1381"/>
                      <a:pt x="2303" y="1298"/>
                    </a:cubicBezTo>
                    <a:cubicBezTo>
                      <a:pt x="2687" y="1153"/>
                      <a:pt x="3071" y="1018"/>
                      <a:pt x="3465" y="893"/>
                    </a:cubicBezTo>
                    <a:cubicBezTo>
                      <a:pt x="3849" y="769"/>
                      <a:pt x="4243" y="655"/>
                      <a:pt x="4647" y="561"/>
                    </a:cubicBezTo>
                    <a:lnTo>
                      <a:pt x="4647" y="561"/>
                    </a:lnTo>
                    <a:cubicBezTo>
                      <a:pt x="4644" y="565"/>
                      <a:pt x="4642" y="567"/>
                      <a:pt x="4640" y="569"/>
                    </a:cubicBezTo>
                    <a:lnTo>
                      <a:pt x="4640" y="569"/>
                    </a:lnTo>
                    <a:cubicBezTo>
                      <a:pt x="4968" y="487"/>
                      <a:pt x="5295" y="426"/>
                      <a:pt x="5633" y="385"/>
                    </a:cubicBezTo>
                    <a:cubicBezTo>
                      <a:pt x="5799" y="364"/>
                      <a:pt x="5975" y="354"/>
                      <a:pt x="6141" y="333"/>
                    </a:cubicBezTo>
                    <a:cubicBezTo>
                      <a:pt x="6307" y="323"/>
                      <a:pt x="6484" y="323"/>
                      <a:pt x="6650" y="312"/>
                    </a:cubicBezTo>
                    <a:cubicBezTo>
                      <a:pt x="6691" y="312"/>
                      <a:pt x="6733" y="281"/>
                      <a:pt x="6753" y="261"/>
                    </a:cubicBezTo>
                    <a:cubicBezTo>
                      <a:pt x="6784" y="219"/>
                      <a:pt x="6795" y="178"/>
                      <a:pt x="6795" y="146"/>
                    </a:cubicBezTo>
                    <a:cubicBezTo>
                      <a:pt x="6784" y="105"/>
                      <a:pt x="6763" y="63"/>
                      <a:pt x="6733" y="33"/>
                    </a:cubicBezTo>
                    <a:cubicBezTo>
                      <a:pt x="6701" y="1"/>
                      <a:pt x="6660" y="1"/>
                      <a:pt x="66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18"/>
              <p:cNvSpPr/>
              <p:nvPr/>
            </p:nvSpPr>
            <p:spPr>
              <a:xfrm>
                <a:off x="5455783" y="3213812"/>
                <a:ext cx="251522" cy="114652"/>
              </a:xfrm>
              <a:custGeom>
                <a:rect b="b" l="l" r="r" t="t"/>
                <a:pathLst>
                  <a:path extrusionOk="0" h="2544" w="5581">
                    <a:moveTo>
                      <a:pt x="5420" y="0"/>
                    </a:moveTo>
                    <a:cubicBezTo>
                      <a:pt x="5415" y="0"/>
                      <a:pt x="5410" y="0"/>
                      <a:pt x="5405" y="1"/>
                    </a:cubicBezTo>
                    <a:cubicBezTo>
                      <a:pt x="5135" y="43"/>
                      <a:pt x="4876" y="95"/>
                      <a:pt x="4627" y="157"/>
                    </a:cubicBezTo>
                    <a:cubicBezTo>
                      <a:pt x="4202" y="250"/>
                      <a:pt x="3797" y="385"/>
                      <a:pt x="3393" y="540"/>
                    </a:cubicBezTo>
                    <a:cubicBezTo>
                      <a:pt x="3195" y="614"/>
                      <a:pt x="2988" y="696"/>
                      <a:pt x="2791" y="789"/>
                    </a:cubicBezTo>
                    <a:cubicBezTo>
                      <a:pt x="2593" y="883"/>
                      <a:pt x="2407" y="976"/>
                      <a:pt x="2210" y="1070"/>
                    </a:cubicBezTo>
                    <a:cubicBezTo>
                      <a:pt x="1826" y="1277"/>
                      <a:pt x="1452" y="1485"/>
                      <a:pt x="1090" y="1713"/>
                    </a:cubicBezTo>
                    <a:cubicBezTo>
                      <a:pt x="726" y="1951"/>
                      <a:pt x="374" y="2200"/>
                      <a:pt x="32" y="2460"/>
                    </a:cubicBezTo>
                    <a:cubicBezTo>
                      <a:pt x="11" y="2481"/>
                      <a:pt x="0" y="2501"/>
                      <a:pt x="21" y="2522"/>
                    </a:cubicBezTo>
                    <a:cubicBezTo>
                      <a:pt x="28" y="2535"/>
                      <a:pt x="42" y="2544"/>
                      <a:pt x="56" y="2544"/>
                    </a:cubicBezTo>
                    <a:cubicBezTo>
                      <a:pt x="66" y="2544"/>
                      <a:pt x="75" y="2540"/>
                      <a:pt x="83" y="2532"/>
                    </a:cubicBezTo>
                    <a:cubicBezTo>
                      <a:pt x="571" y="2169"/>
                      <a:pt x="1090" y="1847"/>
                      <a:pt x="1618" y="1568"/>
                    </a:cubicBezTo>
                    <a:lnTo>
                      <a:pt x="1608" y="1568"/>
                    </a:lnTo>
                    <a:cubicBezTo>
                      <a:pt x="2044" y="1329"/>
                      <a:pt x="2500" y="1121"/>
                      <a:pt x="2967" y="945"/>
                    </a:cubicBezTo>
                    <a:cubicBezTo>
                      <a:pt x="3434" y="779"/>
                      <a:pt x="3911" y="623"/>
                      <a:pt x="4388" y="510"/>
                    </a:cubicBezTo>
                    <a:cubicBezTo>
                      <a:pt x="4741" y="437"/>
                      <a:pt x="5083" y="375"/>
                      <a:pt x="5426" y="323"/>
                    </a:cubicBezTo>
                    <a:cubicBezTo>
                      <a:pt x="5477" y="312"/>
                      <a:pt x="5509" y="292"/>
                      <a:pt x="5539" y="261"/>
                    </a:cubicBezTo>
                    <a:cubicBezTo>
                      <a:pt x="5560" y="229"/>
                      <a:pt x="5581" y="188"/>
                      <a:pt x="5571" y="146"/>
                    </a:cubicBezTo>
                    <a:cubicBezTo>
                      <a:pt x="5561" y="68"/>
                      <a:pt x="5497" y="0"/>
                      <a:pt x="54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8"/>
              <p:cNvSpPr/>
              <p:nvPr/>
            </p:nvSpPr>
            <p:spPr>
              <a:xfrm>
                <a:off x="5890104" y="2954852"/>
                <a:ext cx="88377" cy="46780"/>
              </a:xfrm>
              <a:custGeom>
                <a:rect b="b" l="l" r="r" t="t"/>
                <a:pathLst>
                  <a:path extrusionOk="0" h="1038" w="1961">
                    <a:moveTo>
                      <a:pt x="1774" y="0"/>
                    </a:moveTo>
                    <a:cubicBezTo>
                      <a:pt x="1722" y="0"/>
                      <a:pt x="1670" y="11"/>
                      <a:pt x="1628" y="11"/>
                    </a:cubicBezTo>
                    <a:cubicBezTo>
                      <a:pt x="1577" y="11"/>
                      <a:pt x="1535" y="21"/>
                      <a:pt x="1494" y="21"/>
                    </a:cubicBezTo>
                    <a:cubicBezTo>
                      <a:pt x="1462" y="32"/>
                      <a:pt x="1432" y="32"/>
                      <a:pt x="1411" y="42"/>
                    </a:cubicBezTo>
                    <a:cubicBezTo>
                      <a:pt x="1390" y="42"/>
                      <a:pt x="1359" y="53"/>
                      <a:pt x="1338" y="53"/>
                    </a:cubicBezTo>
                    <a:lnTo>
                      <a:pt x="1317" y="53"/>
                    </a:lnTo>
                    <a:cubicBezTo>
                      <a:pt x="1307" y="63"/>
                      <a:pt x="1296" y="63"/>
                      <a:pt x="1286" y="63"/>
                    </a:cubicBezTo>
                    <a:cubicBezTo>
                      <a:pt x="1266" y="73"/>
                      <a:pt x="1245" y="73"/>
                      <a:pt x="1224" y="83"/>
                    </a:cubicBezTo>
                    <a:cubicBezTo>
                      <a:pt x="1172" y="94"/>
                      <a:pt x="1130" y="115"/>
                      <a:pt x="1079" y="125"/>
                    </a:cubicBezTo>
                    <a:cubicBezTo>
                      <a:pt x="996" y="156"/>
                      <a:pt x="913" y="198"/>
                      <a:pt x="830" y="229"/>
                    </a:cubicBezTo>
                    <a:cubicBezTo>
                      <a:pt x="747" y="281"/>
                      <a:pt x="653" y="332"/>
                      <a:pt x="570" y="385"/>
                    </a:cubicBezTo>
                    <a:cubicBezTo>
                      <a:pt x="487" y="436"/>
                      <a:pt x="415" y="488"/>
                      <a:pt x="342" y="551"/>
                    </a:cubicBezTo>
                    <a:cubicBezTo>
                      <a:pt x="280" y="602"/>
                      <a:pt x="218" y="664"/>
                      <a:pt x="155" y="737"/>
                    </a:cubicBezTo>
                    <a:cubicBezTo>
                      <a:pt x="114" y="779"/>
                      <a:pt x="83" y="820"/>
                      <a:pt x="52" y="862"/>
                    </a:cubicBezTo>
                    <a:cubicBezTo>
                      <a:pt x="42" y="883"/>
                      <a:pt x="42" y="892"/>
                      <a:pt x="31" y="903"/>
                    </a:cubicBezTo>
                    <a:cubicBezTo>
                      <a:pt x="0" y="934"/>
                      <a:pt x="10" y="996"/>
                      <a:pt x="52" y="1017"/>
                    </a:cubicBezTo>
                    <a:cubicBezTo>
                      <a:pt x="62" y="1038"/>
                      <a:pt x="83" y="1038"/>
                      <a:pt x="114" y="1038"/>
                    </a:cubicBezTo>
                    <a:cubicBezTo>
                      <a:pt x="145" y="1028"/>
                      <a:pt x="166" y="1007"/>
                      <a:pt x="176" y="986"/>
                    </a:cubicBezTo>
                    <a:lnTo>
                      <a:pt x="176" y="975"/>
                    </a:lnTo>
                    <a:lnTo>
                      <a:pt x="187" y="966"/>
                    </a:lnTo>
                    <a:cubicBezTo>
                      <a:pt x="208" y="934"/>
                      <a:pt x="228" y="903"/>
                      <a:pt x="249" y="883"/>
                    </a:cubicBezTo>
                    <a:cubicBezTo>
                      <a:pt x="280" y="830"/>
                      <a:pt x="321" y="789"/>
                      <a:pt x="353" y="758"/>
                    </a:cubicBezTo>
                    <a:cubicBezTo>
                      <a:pt x="487" y="623"/>
                      <a:pt x="643" y="498"/>
                      <a:pt x="798" y="405"/>
                    </a:cubicBezTo>
                    <a:cubicBezTo>
                      <a:pt x="851" y="374"/>
                      <a:pt x="902" y="343"/>
                      <a:pt x="954" y="322"/>
                    </a:cubicBezTo>
                    <a:cubicBezTo>
                      <a:pt x="996" y="302"/>
                      <a:pt x="1047" y="270"/>
                      <a:pt x="1100" y="249"/>
                    </a:cubicBezTo>
                    <a:cubicBezTo>
                      <a:pt x="1120" y="239"/>
                      <a:pt x="1141" y="229"/>
                      <a:pt x="1172" y="219"/>
                    </a:cubicBezTo>
                    <a:cubicBezTo>
                      <a:pt x="1193" y="208"/>
                      <a:pt x="1224" y="198"/>
                      <a:pt x="1245" y="198"/>
                    </a:cubicBezTo>
                    <a:cubicBezTo>
                      <a:pt x="1307" y="177"/>
                      <a:pt x="1359" y="156"/>
                      <a:pt x="1411" y="136"/>
                    </a:cubicBezTo>
                    <a:cubicBezTo>
                      <a:pt x="1421" y="136"/>
                      <a:pt x="1442" y="125"/>
                      <a:pt x="1462" y="125"/>
                    </a:cubicBezTo>
                    <a:cubicBezTo>
                      <a:pt x="1483" y="115"/>
                      <a:pt x="1504" y="115"/>
                      <a:pt x="1535" y="104"/>
                    </a:cubicBezTo>
                    <a:cubicBezTo>
                      <a:pt x="1566" y="94"/>
                      <a:pt x="1598" y="94"/>
                      <a:pt x="1618" y="94"/>
                    </a:cubicBezTo>
                    <a:cubicBezTo>
                      <a:pt x="1681" y="83"/>
                      <a:pt x="1732" y="73"/>
                      <a:pt x="1784" y="73"/>
                    </a:cubicBezTo>
                    <a:cubicBezTo>
                      <a:pt x="1826" y="73"/>
                      <a:pt x="1877" y="83"/>
                      <a:pt x="1919" y="83"/>
                    </a:cubicBezTo>
                    <a:cubicBezTo>
                      <a:pt x="1939" y="83"/>
                      <a:pt x="1960" y="73"/>
                      <a:pt x="1960" y="53"/>
                    </a:cubicBezTo>
                    <a:cubicBezTo>
                      <a:pt x="1960" y="32"/>
                      <a:pt x="1950" y="11"/>
                      <a:pt x="1930" y="11"/>
                    </a:cubicBezTo>
                    <a:cubicBezTo>
                      <a:pt x="1877" y="11"/>
                      <a:pt x="1826" y="0"/>
                      <a:pt x="177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
              <p:cNvSpPr/>
              <p:nvPr/>
            </p:nvSpPr>
            <p:spPr>
              <a:xfrm>
                <a:off x="5412292" y="3670125"/>
                <a:ext cx="1272075" cy="520800"/>
              </a:xfrm>
              <a:custGeom>
                <a:rect b="b" l="l" r="r" t="t"/>
                <a:pathLst>
                  <a:path extrusionOk="0" h="11556" w="28226">
                    <a:moveTo>
                      <a:pt x="8382" y="5239"/>
                    </a:moveTo>
                    <a:cubicBezTo>
                      <a:pt x="8390" y="5240"/>
                      <a:pt x="8397" y="5240"/>
                      <a:pt x="8405" y="5241"/>
                    </a:cubicBezTo>
                    <a:lnTo>
                      <a:pt x="8405" y="5241"/>
                    </a:lnTo>
                    <a:lnTo>
                      <a:pt x="8403" y="5239"/>
                    </a:lnTo>
                    <a:close/>
                    <a:moveTo>
                      <a:pt x="384" y="0"/>
                    </a:moveTo>
                    <a:cubicBezTo>
                      <a:pt x="312" y="0"/>
                      <a:pt x="260" y="52"/>
                      <a:pt x="239" y="115"/>
                    </a:cubicBezTo>
                    <a:cubicBezTo>
                      <a:pt x="73" y="685"/>
                      <a:pt x="1" y="1245"/>
                      <a:pt x="1" y="1795"/>
                    </a:cubicBezTo>
                    <a:cubicBezTo>
                      <a:pt x="1" y="2293"/>
                      <a:pt x="84" y="2801"/>
                      <a:pt x="239" y="3299"/>
                    </a:cubicBezTo>
                    <a:cubicBezTo>
                      <a:pt x="530" y="4181"/>
                      <a:pt x="1080" y="5021"/>
                      <a:pt x="1878" y="5778"/>
                    </a:cubicBezTo>
                    <a:cubicBezTo>
                      <a:pt x="2241" y="6110"/>
                      <a:pt x="2646" y="6431"/>
                      <a:pt x="3134" y="6753"/>
                    </a:cubicBezTo>
                    <a:cubicBezTo>
                      <a:pt x="3569" y="7044"/>
                      <a:pt x="4036" y="7303"/>
                      <a:pt x="4575" y="7552"/>
                    </a:cubicBezTo>
                    <a:cubicBezTo>
                      <a:pt x="5052" y="7780"/>
                      <a:pt x="5561" y="7987"/>
                      <a:pt x="6142" y="8185"/>
                    </a:cubicBezTo>
                    <a:cubicBezTo>
                      <a:pt x="6650" y="8361"/>
                      <a:pt x="7189" y="8517"/>
                      <a:pt x="7749" y="8641"/>
                    </a:cubicBezTo>
                    <a:cubicBezTo>
                      <a:pt x="8797" y="8890"/>
                      <a:pt x="9824" y="9025"/>
                      <a:pt x="10820" y="9056"/>
                    </a:cubicBezTo>
                    <a:lnTo>
                      <a:pt x="11110" y="9056"/>
                    </a:lnTo>
                    <a:cubicBezTo>
                      <a:pt x="11639" y="9056"/>
                      <a:pt x="12168" y="9025"/>
                      <a:pt x="12790" y="8973"/>
                    </a:cubicBezTo>
                    <a:cubicBezTo>
                      <a:pt x="13382" y="8921"/>
                      <a:pt x="13984" y="8859"/>
                      <a:pt x="14565" y="8797"/>
                    </a:cubicBezTo>
                    <a:cubicBezTo>
                      <a:pt x="14834" y="8766"/>
                      <a:pt x="15104" y="8734"/>
                      <a:pt x="15363" y="8714"/>
                    </a:cubicBezTo>
                    <a:cubicBezTo>
                      <a:pt x="16370" y="8610"/>
                      <a:pt x="17458" y="8517"/>
                      <a:pt x="18527" y="8517"/>
                    </a:cubicBezTo>
                    <a:cubicBezTo>
                      <a:pt x="18973" y="8517"/>
                      <a:pt x="19388" y="8527"/>
                      <a:pt x="19782" y="8568"/>
                    </a:cubicBezTo>
                    <a:lnTo>
                      <a:pt x="19751" y="8558"/>
                    </a:lnTo>
                    <a:lnTo>
                      <a:pt x="19751" y="8558"/>
                    </a:lnTo>
                    <a:cubicBezTo>
                      <a:pt x="20187" y="8600"/>
                      <a:pt x="20612" y="8651"/>
                      <a:pt x="21006" y="8724"/>
                    </a:cubicBezTo>
                    <a:cubicBezTo>
                      <a:pt x="21442" y="8807"/>
                      <a:pt x="21847" y="8921"/>
                      <a:pt x="22209" y="9046"/>
                    </a:cubicBezTo>
                    <a:cubicBezTo>
                      <a:pt x="22490" y="9160"/>
                      <a:pt x="22769" y="9305"/>
                      <a:pt x="23060" y="9513"/>
                    </a:cubicBezTo>
                    <a:cubicBezTo>
                      <a:pt x="23361" y="9730"/>
                      <a:pt x="23651" y="9979"/>
                      <a:pt x="23921" y="10228"/>
                    </a:cubicBezTo>
                    <a:cubicBezTo>
                      <a:pt x="24159" y="10435"/>
                      <a:pt x="24398" y="10643"/>
                      <a:pt x="24647" y="10840"/>
                    </a:cubicBezTo>
                    <a:cubicBezTo>
                      <a:pt x="24948" y="11069"/>
                      <a:pt x="25228" y="11235"/>
                      <a:pt x="25519" y="11359"/>
                    </a:cubicBezTo>
                    <a:cubicBezTo>
                      <a:pt x="25830" y="11494"/>
                      <a:pt x="26141" y="11556"/>
                      <a:pt x="26452" y="11556"/>
                    </a:cubicBezTo>
                    <a:lnTo>
                      <a:pt x="26524" y="11556"/>
                    </a:lnTo>
                    <a:cubicBezTo>
                      <a:pt x="26815" y="11546"/>
                      <a:pt x="27105" y="11463"/>
                      <a:pt x="27365" y="11297"/>
                    </a:cubicBezTo>
                    <a:cubicBezTo>
                      <a:pt x="27593" y="11162"/>
                      <a:pt x="27790" y="10944"/>
                      <a:pt x="27946" y="10684"/>
                    </a:cubicBezTo>
                    <a:cubicBezTo>
                      <a:pt x="28008" y="10571"/>
                      <a:pt x="28060" y="10446"/>
                      <a:pt x="28112" y="10290"/>
                    </a:cubicBezTo>
                    <a:cubicBezTo>
                      <a:pt x="28153" y="10156"/>
                      <a:pt x="28184" y="10000"/>
                      <a:pt x="28205" y="9824"/>
                    </a:cubicBezTo>
                    <a:cubicBezTo>
                      <a:pt x="28226" y="9523"/>
                      <a:pt x="28184" y="9202"/>
                      <a:pt x="28080" y="8870"/>
                    </a:cubicBezTo>
                    <a:cubicBezTo>
                      <a:pt x="27997" y="8621"/>
                      <a:pt x="27894" y="8372"/>
                      <a:pt x="27759" y="8123"/>
                    </a:cubicBezTo>
                    <a:cubicBezTo>
                      <a:pt x="27635" y="7915"/>
                      <a:pt x="27489" y="7697"/>
                      <a:pt x="27292" y="7469"/>
                    </a:cubicBezTo>
                    <a:cubicBezTo>
                      <a:pt x="26981" y="7085"/>
                      <a:pt x="26577" y="6733"/>
                      <a:pt x="26068" y="6401"/>
                    </a:cubicBezTo>
                    <a:cubicBezTo>
                      <a:pt x="25622" y="6110"/>
                      <a:pt x="25114" y="5861"/>
                      <a:pt x="24512" y="5633"/>
                    </a:cubicBezTo>
                    <a:cubicBezTo>
                      <a:pt x="23983" y="5426"/>
                      <a:pt x="23412" y="5260"/>
                      <a:pt x="22780" y="5115"/>
                    </a:cubicBezTo>
                    <a:cubicBezTo>
                      <a:pt x="21722" y="4876"/>
                      <a:pt x="20591" y="4730"/>
                      <a:pt x="19316" y="4679"/>
                    </a:cubicBezTo>
                    <a:cubicBezTo>
                      <a:pt x="19014" y="4658"/>
                      <a:pt x="18703" y="4658"/>
                      <a:pt x="18392" y="4658"/>
                    </a:cubicBezTo>
                    <a:cubicBezTo>
                      <a:pt x="18122" y="4658"/>
                      <a:pt x="17843" y="4658"/>
                      <a:pt x="17562" y="4668"/>
                    </a:cubicBezTo>
                    <a:cubicBezTo>
                      <a:pt x="16691" y="4700"/>
                      <a:pt x="15830" y="4783"/>
                      <a:pt x="15093" y="4855"/>
                    </a:cubicBezTo>
                    <a:cubicBezTo>
                      <a:pt x="14731" y="4896"/>
                      <a:pt x="14357" y="4938"/>
                      <a:pt x="13984" y="4979"/>
                    </a:cubicBezTo>
                    <a:cubicBezTo>
                      <a:pt x="12594" y="5124"/>
                      <a:pt x="11142" y="5290"/>
                      <a:pt x="9720" y="5290"/>
                    </a:cubicBezTo>
                    <a:cubicBezTo>
                      <a:pt x="9262" y="5290"/>
                      <a:pt x="8823" y="5270"/>
                      <a:pt x="8405" y="5241"/>
                    </a:cubicBezTo>
                    <a:lnTo>
                      <a:pt x="8405" y="5241"/>
                    </a:lnTo>
                    <a:lnTo>
                      <a:pt x="8413" y="5249"/>
                    </a:lnTo>
                    <a:cubicBezTo>
                      <a:pt x="7905" y="5198"/>
                      <a:pt x="7407" y="5124"/>
                      <a:pt x="6940" y="5032"/>
                    </a:cubicBezTo>
                    <a:cubicBezTo>
                      <a:pt x="6442" y="4938"/>
                      <a:pt x="5934" y="4793"/>
                      <a:pt x="5446" y="4617"/>
                    </a:cubicBezTo>
                    <a:lnTo>
                      <a:pt x="5446" y="4617"/>
                    </a:lnTo>
                    <a:lnTo>
                      <a:pt x="5457" y="4627"/>
                    </a:lnTo>
                    <a:cubicBezTo>
                      <a:pt x="4658" y="4326"/>
                      <a:pt x="3890" y="3932"/>
                      <a:pt x="3196" y="3434"/>
                    </a:cubicBezTo>
                    <a:lnTo>
                      <a:pt x="3185" y="3434"/>
                    </a:lnTo>
                    <a:cubicBezTo>
                      <a:pt x="2583" y="2998"/>
                      <a:pt x="2044" y="2501"/>
                      <a:pt x="1588" y="1950"/>
                    </a:cubicBezTo>
                    <a:cubicBezTo>
                      <a:pt x="1246" y="1535"/>
                      <a:pt x="976" y="1111"/>
                      <a:pt x="778" y="685"/>
                    </a:cubicBezTo>
                    <a:cubicBezTo>
                      <a:pt x="695" y="509"/>
                      <a:pt x="623" y="332"/>
                      <a:pt x="571" y="156"/>
                    </a:cubicBezTo>
                    <a:cubicBezTo>
                      <a:pt x="561" y="125"/>
                      <a:pt x="540" y="94"/>
                      <a:pt x="499" y="73"/>
                    </a:cubicBezTo>
                    <a:cubicBezTo>
                      <a:pt x="478" y="42"/>
                      <a:pt x="447" y="21"/>
                      <a:pt x="416" y="11"/>
                    </a:cubicBezTo>
                    <a:cubicBezTo>
                      <a:pt x="395" y="0"/>
                      <a:pt x="384" y="0"/>
                      <a:pt x="384"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18"/>
              <p:cNvSpPr/>
              <p:nvPr/>
            </p:nvSpPr>
            <p:spPr>
              <a:xfrm>
                <a:off x="5410895" y="3674767"/>
                <a:ext cx="949978" cy="412999"/>
              </a:xfrm>
              <a:custGeom>
                <a:rect b="b" l="l" r="r" t="t"/>
                <a:pathLst>
                  <a:path extrusionOk="0" h="9164" w="21079">
                    <a:moveTo>
                      <a:pt x="385" y="1"/>
                    </a:moveTo>
                    <a:cubicBezTo>
                      <a:pt x="353" y="1"/>
                      <a:pt x="322" y="12"/>
                      <a:pt x="302" y="32"/>
                    </a:cubicBezTo>
                    <a:cubicBezTo>
                      <a:pt x="270" y="63"/>
                      <a:pt x="260" y="95"/>
                      <a:pt x="249" y="136"/>
                    </a:cubicBezTo>
                    <a:cubicBezTo>
                      <a:pt x="32" y="1100"/>
                      <a:pt x="0" y="2107"/>
                      <a:pt x="208" y="3082"/>
                    </a:cubicBezTo>
                    <a:cubicBezTo>
                      <a:pt x="312" y="3539"/>
                      <a:pt x="457" y="3974"/>
                      <a:pt x="654" y="4399"/>
                    </a:cubicBezTo>
                    <a:cubicBezTo>
                      <a:pt x="851" y="4814"/>
                      <a:pt x="1100" y="5208"/>
                      <a:pt x="1380" y="5582"/>
                    </a:cubicBezTo>
                    <a:cubicBezTo>
                      <a:pt x="1971" y="6360"/>
                      <a:pt x="2739" y="6992"/>
                      <a:pt x="3579" y="7501"/>
                    </a:cubicBezTo>
                    <a:cubicBezTo>
                      <a:pt x="4627" y="8123"/>
                      <a:pt x="5779" y="8559"/>
                      <a:pt x="6971" y="8818"/>
                    </a:cubicBezTo>
                    <a:cubicBezTo>
                      <a:pt x="8078" y="9072"/>
                      <a:pt x="9210" y="9164"/>
                      <a:pt x="10345" y="9164"/>
                    </a:cubicBezTo>
                    <a:cubicBezTo>
                      <a:pt x="10465" y="9164"/>
                      <a:pt x="10585" y="9163"/>
                      <a:pt x="10705" y="9161"/>
                    </a:cubicBezTo>
                    <a:cubicBezTo>
                      <a:pt x="11339" y="9140"/>
                      <a:pt x="11971" y="9099"/>
                      <a:pt x="12593" y="9036"/>
                    </a:cubicBezTo>
                    <a:cubicBezTo>
                      <a:pt x="13236" y="8974"/>
                      <a:pt x="13870" y="8880"/>
                      <a:pt x="14502" y="8787"/>
                    </a:cubicBezTo>
                    <a:cubicBezTo>
                      <a:pt x="16629" y="8465"/>
                      <a:pt x="18796" y="8362"/>
                      <a:pt x="20954" y="8279"/>
                    </a:cubicBezTo>
                    <a:cubicBezTo>
                      <a:pt x="20985" y="8269"/>
                      <a:pt x="21027" y="8248"/>
                      <a:pt x="21048" y="8216"/>
                    </a:cubicBezTo>
                    <a:cubicBezTo>
                      <a:pt x="21068" y="8186"/>
                      <a:pt x="21078" y="8144"/>
                      <a:pt x="21068" y="8113"/>
                    </a:cubicBezTo>
                    <a:cubicBezTo>
                      <a:pt x="21058" y="8071"/>
                      <a:pt x="21037" y="8040"/>
                      <a:pt x="21006" y="8020"/>
                    </a:cubicBezTo>
                    <a:cubicBezTo>
                      <a:pt x="20975" y="7988"/>
                      <a:pt x="20944" y="7988"/>
                      <a:pt x="20902" y="7988"/>
                    </a:cubicBezTo>
                    <a:cubicBezTo>
                      <a:pt x="19512" y="8050"/>
                      <a:pt x="18122" y="8113"/>
                      <a:pt x="16733" y="8237"/>
                    </a:cubicBezTo>
                    <a:cubicBezTo>
                      <a:pt x="16037" y="8299"/>
                      <a:pt x="15352" y="8372"/>
                      <a:pt x="14658" y="8476"/>
                    </a:cubicBezTo>
                    <a:cubicBezTo>
                      <a:pt x="14336" y="8518"/>
                      <a:pt x="14004" y="8569"/>
                      <a:pt x="13683" y="8621"/>
                    </a:cubicBezTo>
                    <a:cubicBezTo>
                      <a:pt x="13372" y="8663"/>
                      <a:pt x="13050" y="8704"/>
                      <a:pt x="12738" y="8735"/>
                    </a:cubicBezTo>
                    <a:cubicBezTo>
                      <a:pt x="12137" y="8797"/>
                      <a:pt x="11535" y="8850"/>
                      <a:pt x="10924" y="8870"/>
                    </a:cubicBezTo>
                    <a:cubicBezTo>
                      <a:pt x="10725" y="8876"/>
                      <a:pt x="10526" y="8880"/>
                      <a:pt x="10328" y="8880"/>
                    </a:cubicBezTo>
                    <a:cubicBezTo>
                      <a:pt x="9189" y="8880"/>
                      <a:pt x="8053" y="8775"/>
                      <a:pt x="6940" y="8528"/>
                    </a:cubicBezTo>
                    <a:cubicBezTo>
                      <a:pt x="5954" y="8299"/>
                      <a:pt x="5011" y="7947"/>
                      <a:pt x="4119" y="7480"/>
                    </a:cubicBezTo>
                    <a:lnTo>
                      <a:pt x="4119" y="7480"/>
                    </a:lnTo>
                    <a:lnTo>
                      <a:pt x="4150" y="7501"/>
                    </a:lnTo>
                    <a:cubicBezTo>
                      <a:pt x="3496" y="7148"/>
                      <a:pt x="2874" y="6723"/>
                      <a:pt x="2335" y="6204"/>
                    </a:cubicBezTo>
                    <a:cubicBezTo>
                      <a:pt x="1909" y="5800"/>
                      <a:pt x="1536" y="5353"/>
                      <a:pt x="1224" y="4856"/>
                    </a:cubicBezTo>
                    <a:cubicBezTo>
                      <a:pt x="955" y="4410"/>
                      <a:pt x="747" y="3943"/>
                      <a:pt x="602" y="3456"/>
                    </a:cubicBezTo>
                    <a:lnTo>
                      <a:pt x="602" y="3466"/>
                    </a:lnTo>
                    <a:cubicBezTo>
                      <a:pt x="457" y="2968"/>
                      <a:pt x="374" y="2449"/>
                      <a:pt x="353" y="1930"/>
                    </a:cubicBezTo>
                    <a:cubicBezTo>
                      <a:pt x="343" y="1329"/>
                      <a:pt x="405" y="738"/>
                      <a:pt x="530" y="157"/>
                    </a:cubicBezTo>
                    <a:cubicBezTo>
                      <a:pt x="540" y="125"/>
                      <a:pt x="519" y="84"/>
                      <a:pt x="498" y="53"/>
                    </a:cubicBezTo>
                    <a:cubicBezTo>
                      <a:pt x="478" y="32"/>
                      <a:pt x="436" y="12"/>
                      <a:pt x="40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18"/>
              <p:cNvSpPr/>
              <p:nvPr/>
            </p:nvSpPr>
            <p:spPr>
              <a:xfrm>
                <a:off x="5467455" y="3891274"/>
                <a:ext cx="407726" cy="188292"/>
              </a:xfrm>
              <a:custGeom>
                <a:rect b="b" l="l" r="r" t="t"/>
                <a:pathLst>
                  <a:path extrusionOk="0" h="4178" w="9047">
                    <a:moveTo>
                      <a:pt x="976" y="1141"/>
                    </a:moveTo>
                    <a:cubicBezTo>
                      <a:pt x="1287" y="1442"/>
                      <a:pt x="1619" y="1743"/>
                      <a:pt x="1972" y="2002"/>
                    </a:cubicBezTo>
                    <a:cubicBezTo>
                      <a:pt x="1712" y="1826"/>
                      <a:pt x="1474" y="1639"/>
                      <a:pt x="1246" y="1421"/>
                    </a:cubicBezTo>
                    <a:lnTo>
                      <a:pt x="1246" y="1421"/>
                    </a:lnTo>
                    <a:cubicBezTo>
                      <a:pt x="1246" y="1421"/>
                      <a:pt x="1246" y="1421"/>
                      <a:pt x="1246" y="1421"/>
                    </a:cubicBezTo>
                    <a:lnTo>
                      <a:pt x="1246" y="1421"/>
                    </a:lnTo>
                    <a:cubicBezTo>
                      <a:pt x="1150" y="1325"/>
                      <a:pt x="1063" y="1238"/>
                      <a:pt x="976" y="1141"/>
                    </a:cubicBezTo>
                    <a:close/>
                    <a:moveTo>
                      <a:pt x="3115" y="2407"/>
                    </a:moveTo>
                    <a:lnTo>
                      <a:pt x="3115" y="2407"/>
                    </a:lnTo>
                    <a:cubicBezTo>
                      <a:pt x="3121" y="2410"/>
                      <a:pt x="3127" y="2413"/>
                      <a:pt x="3134" y="2417"/>
                    </a:cubicBezTo>
                    <a:cubicBezTo>
                      <a:pt x="3134" y="2417"/>
                      <a:pt x="3124" y="2408"/>
                      <a:pt x="3115" y="2407"/>
                    </a:cubicBezTo>
                    <a:close/>
                    <a:moveTo>
                      <a:pt x="156" y="0"/>
                    </a:moveTo>
                    <a:cubicBezTo>
                      <a:pt x="135" y="0"/>
                      <a:pt x="115" y="0"/>
                      <a:pt x="105" y="10"/>
                    </a:cubicBezTo>
                    <a:cubicBezTo>
                      <a:pt x="32" y="42"/>
                      <a:pt x="1" y="125"/>
                      <a:pt x="32" y="197"/>
                    </a:cubicBezTo>
                    <a:cubicBezTo>
                      <a:pt x="478" y="1234"/>
                      <a:pt x="1359" y="2012"/>
                      <a:pt x="2324" y="2573"/>
                    </a:cubicBezTo>
                    <a:cubicBezTo>
                      <a:pt x="3392" y="3195"/>
                      <a:pt x="4586" y="3599"/>
                      <a:pt x="5799" y="3859"/>
                    </a:cubicBezTo>
                    <a:cubicBezTo>
                      <a:pt x="6338" y="3983"/>
                      <a:pt x="6878" y="4066"/>
                      <a:pt x="7428" y="4118"/>
                    </a:cubicBezTo>
                    <a:cubicBezTo>
                      <a:pt x="7797" y="4157"/>
                      <a:pt x="8167" y="4178"/>
                      <a:pt x="8536" y="4178"/>
                    </a:cubicBezTo>
                    <a:cubicBezTo>
                      <a:pt x="8665" y="4178"/>
                      <a:pt x="8793" y="4175"/>
                      <a:pt x="8922" y="4170"/>
                    </a:cubicBezTo>
                    <a:cubicBezTo>
                      <a:pt x="8952" y="4170"/>
                      <a:pt x="8973" y="4159"/>
                      <a:pt x="8994" y="4139"/>
                    </a:cubicBezTo>
                    <a:cubicBezTo>
                      <a:pt x="9015" y="4118"/>
                      <a:pt x="9035" y="4076"/>
                      <a:pt x="9046" y="4046"/>
                    </a:cubicBezTo>
                    <a:cubicBezTo>
                      <a:pt x="9046" y="3963"/>
                      <a:pt x="8994" y="3890"/>
                      <a:pt x="8911" y="3890"/>
                    </a:cubicBezTo>
                    <a:cubicBezTo>
                      <a:pt x="8030" y="3848"/>
                      <a:pt x="7148" y="3724"/>
                      <a:pt x="6287" y="3527"/>
                    </a:cubicBezTo>
                    <a:lnTo>
                      <a:pt x="6287" y="3527"/>
                    </a:lnTo>
                    <a:cubicBezTo>
                      <a:pt x="6288" y="3527"/>
                      <a:pt x="6289" y="3528"/>
                      <a:pt x="6290" y="3528"/>
                    </a:cubicBezTo>
                    <a:lnTo>
                      <a:pt x="6290" y="3528"/>
                    </a:lnTo>
                    <a:cubicBezTo>
                      <a:pt x="5743" y="3405"/>
                      <a:pt x="5205" y="3242"/>
                      <a:pt x="4669" y="3060"/>
                    </a:cubicBezTo>
                    <a:cubicBezTo>
                      <a:pt x="4399" y="2967"/>
                      <a:pt x="4129" y="2863"/>
                      <a:pt x="3860" y="2749"/>
                    </a:cubicBezTo>
                    <a:cubicBezTo>
                      <a:pt x="3621" y="2656"/>
                      <a:pt x="3383" y="2541"/>
                      <a:pt x="3154" y="2427"/>
                    </a:cubicBezTo>
                    <a:cubicBezTo>
                      <a:pt x="3134" y="2417"/>
                      <a:pt x="3123" y="2417"/>
                      <a:pt x="3113" y="2407"/>
                    </a:cubicBezTo>
                    <a:cubicBezTo>
                      <a:pt x="3114" y="2407"/>
                      <a:pt x="3114" y="2407"/>
                      <a:pt x="3115" y="2407"/>
                    </a:cubicBezTo>
                    <a:lnTo>
                      <a:pt x="3115" y="2407"/>
                    </a:lnTo>
                    <a:cubicBezTo>
                      <a:pt x="2790" y="2233"/>
                      <a:pt x="2474" y="2029"/>
                      <a:pt x="2179" y="1805"/>
                    </a:cubicBezTo>
                    <a:cubicBezTo>
                      <a:pt x="1868" y="1566"/>
                      <a:pt x="1567" y="1307"/>
                      <a:pt x="1287" y="1047"/>
                    </a:cubicBezTo>
                    <a:cubicBezTo>
                      <a:pt x="1110" y="881"/>
                      <a:pt x="934" y="705"/>
                      <a:pt x="769" y="529"/>
                    </a:cubicBezTo>
                    <a:cubicBezTo>
                      <a:pt x="737" y="498"/>
                      <a:pt x="706" y="477"/>
                      <a:pt x="665" y="477"/>
                    </a:cubicBezTo>
                    <a:cubicBezTo>
                      <a:pt x="633" y="477"/>
                      <a:pt x="592" y="487"/>
                      <a:pt x="561" y="508"/>
                    </a:cubicBezTo>
                    <a:cubicBezTo>
                      <a:pt x="550" y="519"/>
                      <a:pt x="540" y="529"/>
                      <a:pt x="530" y="549"/>
                    </a:cubicBezTo>
                    <a:cubicBezTo>
                      <a:pt x="530" y="539"/>
                      <a:pt x="520" y="539"/>
                      <a:pt x="520" y="539"/>
                    </a:cubicBezTo>
                    <a:cubicBezTo>
                      <a:pt x="437" y="394"/>
                      <a:pt x="354" y="238"/>
                      <a:pt x="291" y="83"/>
                    </a:cubicBezTo>
                    <a:cubicBezTo>
                      <a:pt x="271" y="31"/>
                      <a:pt x="208" y="0"/>
                      <a:pt x="15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18"/>
              <p:cNvSpPr/>
              <p:nvPr/>
            </p:nvSpPr>
            <p:spPr>
              <a:xfrm>
                <a:off x="5498778" y="3925345"/>
                <a:ext cx="153365" cy="101582"/>
              </a:xfrm>
              <a:custGeom>
                <a:rect b="b" l="l" r="r" t="t"/>
                <a:pathLst>
                  <a:path extrusionOk="0" h="2254" w="3403">
                    <a:moveTo>
                      <a:pt x="1629" y="1339"/>
                    </a:moveTo>
                    <a:cubicBezTo>
                      <a:pt x="1633" y="1341"/>
                      <a:pt x="1637" y="1343"/>
                      <a:pt x="1640" y="1345"/>
                    </a:cubicBezTo>
                    <a:lnTo>
                      <a:pt x="1640" y="1345"/>
                    </a:lnTo>
                    <a:cubicBezTo>
                      <a:pt x="1636" y="1343"/>
                      <a:pt x="1633" y="1341"/>
                      <a:pt x="1629" y="1339"/>
                    </a:cubicBezTo>
                    <a:close/>
                    <a:moveTo>
                      <a:pt x="166" y="1"/>
                    </a:moveTo>
                    <a:cubicBezTo>
                      <a:pt x="146" y="1"/>
                      <a:pt x="125" y="1"/>
                      <a:pt x="104" y="12"/>
                    </a:cubicBezTo>
                    <a:cubicBezTo>
                      <a:pt x="42" y="42"/>
                      <a:pt x="0" y="125"/>
                      <a:pt x="32" y="198"/>
                    </a:cubicBezTo>
                    <a:cubicBezTo>
                      <a:pt x="302" y="789"/>
                      <a:pt x="841" y="1225"/>
                      <a:pt x="1390" y="1536"/>
                    </a:cubicBezTo>
                    <a:cubicBezTo>
                      <a:pt x="1961" y="1858"/>
                      <a:pt x="2573" y="2075"/>
                      <a:pt x="3195" y="2241"/>
                    </a:cubicBezTo>
                    <a:cubicBezTo>
                      <a:pt x="3213" y="2248"/>
                      <a:pt x="3235" y="2254"/>
                      <a:pt x="3256" y="2254"/>
                    </a:cubicBezTo>
                    <a:cubicBezTo>
                      <a:pt x="3271" y="2254"/>
                      <a:pt x="3286" y="2250"/>
                      <a:pt x="3299" y="2241"/>
                    </a:cubicBezTo>
                    <a:cubicBezTo>
                      <a:pt x="3331" y="2232"/>
                      <a:pt x="3361" y="2200"/>
                      <a:pt x="3372" y="2158"/>
                    </a:cubicBezTo>
                    <a:cubicBezTo>
                      <a:pt x="3403" y="2096"/>
                      <a:pt x="3372" y="1993"/>
                      <a:pt x="3289" y="1972"/>
                    </a:cubicBezTo>
                    <a:cubicBezTo>
                      <a:pt x="2732" y="1830"/>
                      <a:pt x="2186" y="1629"/>
                      <a:pt x="1669" y="1360"/>
                    </a:cubicBezTo>
                    <a:lnTo>
                      <a:pt x="1669" y="1360"/>
                    </a:lnTo>
                    <a:cubicBezTo>
                      <a:pt x="1669" y="1360"/>
                      <a:pt x="1670" y="1360"/>
                      <a:pt x="1671" y="1360"/>
                    </a:cubicBezTo>
                    <a:cubicBezTo>
                      <a:pt x="1349" y="1194"/>
                      <a:pt x="1049" y="997"/>
                      <a:pt x="789" y="759"/>
                    </a:cubicBezTo>
                    <a:cubicBezTo>
                      <a:pt x="644" y="613"/>
                      <a:pt x="509" y="457"/>
                      <a:pt x="395" y="281"/>
                    </a:cubicBezTo>
                    <a:cubicBezTo>
                      <a:pt x="364" y="219"/>
                      <a:pt x="332" y="146"/>
                      <a:pt x="302" y="84"/>
                    </a:cubicBezTo>
                    <a:cubicBezTo>
                      <a:pt x="270" y="32"/>
                      <a:pt x="219" y="1"/>
                      <a:pt x="166"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18"/>
              <p:cNvSpPr/>
              <p:nvPr/>
            </p:nvSpPr>
            <p:spPr>
              <a:xfrm>
                <a:off x="5416979" y="3649529"/>
                <a:ext cx="22939" cy="47726"/>
              </a:xfrm>
              <a:custGeom>
                <a:rect b="b" l="l" r="r" t="t"/>
                <a:pathLst>
                  <a:path extrusionOk="0" h="1059" w="509">
                    <a:moveTo>
                      <a:pt x="343" y="1"/>
                    </a:moveTo>
                    <a:cubicBezTo>
                      <a:pt x="280" y="1"/>
                      <a:pt x="229" y="42"/>
                      <a:pt x="208" y="95"/>
                    </a:cubicBezTo>
                    <a:cubicBezTo>
                      <a:pt x="125" y="353"/>
                      <a:pt x="63" y="613"/>
                      <a:pt x="1" y="872"/>
                    </a:cubicBezTo>
                    <a:cubicBezTo>
                      <a:pt x="1" y="914"/>
                      <a:pt x="1" y="945"/>
                      <a:pt x="11" y="987"/>
                    </a:cubicBezTo>
                    <a:cubicBezTo>
                      <a:pt x="31" y="1017"/>
                      <a:pt x="63" y="1038"/>
                      <a:pt x="94" y="1049"/>
                    </a:cubicBezTo>
                    <a:cubicBezTo>
                      <a:pt x="110" y="1056"/>
                      <a:pt x="127" y="1059"/>
                      <a:pt x="144" y="1059"/>
                    </a:cubicBezTo>
                    <a:cubicBezTo>
                      <a:pt x="204" y="1059"/>
                      <a:pt x="264" y="1020"/>
                      <a:pt x="280" y="955"/>
                    </a:cubicBezTo>
                    <a:cubicBezTo>
                      <a:pt x="333" y="696"/>
                      <a:pt x="395" y="436"/>
                      <a:pt x="478" y="187"/>
                    </a:cubicBezTo>
                    <a:cubicBezTo>
                      <a:pt x="508" y="115"/>
                      <a:pt x="457" y="32"/>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18"/>
              <p:cNvSpPr/>
              <p:nvPr/>
            </p:nvSpPr>
            <p:spPr>
              <a:xfrm>
                <a:off x="5412292" y="3651422"/>
                <a:ext cx="26680" cy="89324"/>
              </a:xfrm>
              <a:custGeom>
                <a:rect b="b" l="l" r="r" t="t"/>
                <a:pathLst>
                  <a:path extrusionOk="0" h="1982" w="592">
                    <a:moveTo>
                      <a:pt x="437" y="0"/>
                    </a:moveTo>
                    <a:cubicBezTo>
                      <a:pt x="374" y="0"/>
                      <a:pt x="322" y="42"/>
                      <a:pt x="301" y="104"/>
                    </a:cubicBezTo>
                    <a:cubicBezTo>
                      <a:pt x="105" y="664"/>
                      <a:pt x="63" y="1256"/>
                      <a:pt x="11" y="1837"/>
                    </a:cubicBezTo>
                    <a:cubicBezTo>
                      <a:pt x="1" y="1909"/>
                      <a:pt x="73" y="1982"/>
                      <a:pt x="146" y="1982"/>
                    </a:cubicBezTo>
                    <a:cubicBezTo>
                      <a:pt x="229" y="1982"/>
                      <a:pt x="291" y="1920"/>
                      <a:pt x="291" y="1847"/>
                    </a:cubicBezTo>
                    <a:cubicBezTo>
                      <a:pt x="322" y="1505"/>
                      <a:pt x="354" y="1162"/>
                      <a:pt x="416" y="820"/>
                    </a:cubicBezTo>
                    <a:cubicBezTo>
                      <a:pt x="447" y="602"/>
                      <a:pt x="499" y="394"/>
                      <a:pt x="571" y="187"/>
                    </a:cubicBezTo>
                    <a:cubicBezTo>
                      <a:pt x="592" y="115"/>
                      <a:pt x="550" y="32"/>
                      <a:pt x="478" y="11"/>
                    </a:cubicBezTo>
                    <a:cubicBezTo>
                      <a:pt x="467" y="11"/>
                      <a:pt x="447" y="0"/>
                      <a:pt x="43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18"/>
              <p:cNvSpPr/>
              <p:nvPr/>
            </p:nvSpPr>
            <p:spPr>
              <a:xfrm>
                <a:off x="5413239" y="3663546"/>
                <a:ext cx="22489" cy="96354"/>
              </a:xfrm>
              <a:custGeom>
                <a:rect b="b" l="l" r="r" t="t"/>
                <a:pathLst>
                  <a:path extrusionOk="0" h="2138" w="499">
                    <a:moveTo>
                      <a:pt x="343" y="1"/>
                    </a:moveTo>
                    <a:cubicBezTo>
                      <a:pt x="280" y="1"/>
                      <a:pt x="218" y="33"/>
                      <a:pt x="208" y="95"/>
                    </a:cubicBezTo>
                    <a:cubicBezTo>
                      <a:pt x="42" y="717"/>
                      <a:pt x="21" y="1360"/>
                      <a:pt x="1" y="1993"/>
                    </a:cubicBezTo>
                    <a:cubicBezTo>
                      <a:pt x="1" y="2066"/>
                      <a:pt x="63" y="2138"/>
                      <a:pt x="135" y="2138"/>
                    </a:cubicBezTo>
                    <a:cubicBezTo>
                      <a:pt x="218" y="2138"/>
                      <a:pt x="280" y="2076"/>
                      <a:pt x="291" y="2003"/>
                    </a:cubicBezTo>
                    <a:cubicBezTo>
                      <a:pt x="301" y="1505"/>
                      <a:pt x="322" y="1008"/>
                      <a:pt x="405" y="520"/>
                    </a:cubicBezTo>
                    <a:cubicBezTo>
                      <a:pt x="426" y="406"/>
                      <a:pt x="446" y="291"/>
                      <a:pt x="478" y="188"/>
                    </a:cubicBezTo>
                    <a:cubicBezTo>
                      <a:pt x="499" y="105"/>
                      <a:pt x="457" y="33"/>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18"/>
              <p:cNvSpPr/>
              <p:nvPr/>
            </p:nvSpPr>
            <p:spPr>
              <a:xfrm>
                <a:off x="5415582" y="3662193"/>
                <a:ext cx="20145" cy="68277"/>
              </a:xfrm>
              <a:custGeom>
                <a:rect b="b" l="l" r="r" t="t"/>
                <a:pathLst>
                  <a:path extrusionOk="0" h="1515" w="447">
                    <a:moveTo>
                      <a:pt x="301" y="0"/>
                    </a:moveTo>
                    <a:cubicBezTo>
                      <a:pt x="239" y="0"/>
                      <a:pt x="177" y="42"/>
                      <a:pt x="156" y="104"/>
                    </a:cubicBezTo>
                    <a:cubicBezTo>
                      <a:pt x="62" y="519"/>
                      <a:pt x="21" y="934"/>
                      <a:pt x="0" y="1359"/>
                    </a:cubicBezTo>
                    <a:cubicBezTo>
                      <a:pt x="0" y="1442"/>
                      <a:pt x="62" y="1504"/>
                      <a:pt x="145" y="1515"/>
                    </a:cubicBezTo>
                    <a:cubicBezTo>
                      <a:pt x="218" y="1515"/>
                      <a:pt x="291" y="1452"/>
                      <a:pt x="291" y="1379"/>
                    </a:cubicBezTo>
                    <a:cubicBezTo>
                      <a:pt x="301" y="1058"/>
                      <a:pt x="332" y="747"/>
                      <a:pt x="384" y="436"/>
                    </a:cubicBezTo>
                    <a:cubicBezTo>
                      <a:pt x="394" y="353"/>
                      <a:pt x="415" y="270"/>
                      <a:pt x="436" y="187"/>
                    </a:cubicBezTo>
                    <a:cubicBezTo>
                      <a:pt x="447" y="145"/>
                      <a:pt x="447" y="114"/>
                      <a:pt x="426" y="72"/>
                    </a:cubicBezTo>
                    <a:cubicBezTo>
                      <a:pt x="405" y="42"/>
                      <a:pt x="374" y="21"/>
                      <a:pt x="343" y="10"/>
                    </a:cubicBezTo>
                    <a:cubicBezTo>
                      <a:pt x="332" y="0"/>
                      <a:pt x="311" y="0"/>
                      <a:pt x="301"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18"/>
              <p:cNvSpPr/>
              <p:nvPr/>
            </p:nvSpPr>
            <p:spPr>
              <a:xfrm>
                <a:off x="5417430" y="3652819"/>
                <a:ext cx="20596" cy="47411"/>
              </a:xfrm>
              <a:custGeom>
                <a:rect b="b" l="l" r="r" t="t"/>
                <a:pathLst>
                  <a:path extrusionOk="0" h="1052" w="457">
                    <a:moveTo>
                      <a:pt x="302" y="1"/>
                    </a:moveTo>
                    <a:cubicBezTo>
                      <a:pt x="240" y="1"/>
                      <a:pt x="177" y="42"/>
                      <a:pt x="157" y="105"/>
                    </a:cubicBezTo>
                    <a:cubicBezTo>
                      <a:pt x="94" y="363"/>
                      <a:pt x="42" y="633"/>
                      <a:pt x="11" y="903"/>
                    </a:cubicBezTo>
                    <a:cubicBezTo>
                      <a:pt x="1" y="934"/>
                      <a:pt x="21" y="986"/>
                      <a:pt x="42" y="1007"/>
                    </a:cubicBezTo>
                    <a:cubicBezTo>
                      <a:pt x="74" y="1038"/>
                      <a:pt x="104" y="1048"/>
                      <a:pt x="146" y="1048"/>
                    </a:cubicBezTo>
                    <a:cubicBezTo>
                      <a:pt x="152" y="1050"/>
                      <a:pt x="158" y="1051"/>
                      <a:pt x="165" y="1051"/>
                    </a:cubicBezTo>
                    <a:cubicBezTo>
                      <a:pt x="193" y="1051"/>
                      <a:pt x="225" y="1034"/>
                      <a:pt x="250" y="1017"/>
                    </a:cubicBezTo>
                    <a:cubicBezTo>
                      <a:pt x="281" y="986"/>
                      <a:pt x="291" y="955"/>
                      <a:pt x="291" y="914"/>
                    </a:cubicBezTo>
                    <a:cubicBezTo>
                      <a:pt x="302" y="831"/>
                      <a:pt x="323" y="737"/>
                      <a:pt x="333" y="654"/>
                    </a:cubicBezTo>
                    <a:cubicBezTo>
                      <a:pt x="364" y="499"/>
                      <a:pt x="395" y="343"/>
                      <a:pt x="436" y="188"/>
                    </a:cubicBezTo>
                    <a:cubicBezTo>
                      <a:pt x="457" y="114"/>
                      <a:pt x="416" y="32"/>
                      <a:pt x="343" y="11"/>
                    </a:cubicBezTo>
                    <a:cubicBezTo>
                      <a:pt x="333" y="1"/>
                      <a:pt x="312" y="1"/>
                      <a:pt x="30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18"/>
              <p:cNvSpPr/>
              <p:nvPr/>
            </p:nvSpPr>
            <p:spPr>
              <a:xfrm>
                <a:off x="5417926" y="3636955"/>
                <a:ext cx="24336" cy="66880"/>
              </a:xfrm>
              <a:custGeom>
                <a:rect b="b" l="l" r="r" t="t"/>
                <a:pathLst>
                  <a:path extrusionOk="0" h="1484" w="540">
                    <a:moveTo>
                      <a:pt x="384" y="0"/>
                    </a:moveTo>
                    <a:cubicBezTo>
                      <a:pt x="322" y="0"/>
                      <a:pt x="259" y="42"/>
                      <a:pt x="249" y="104"/>
                    </a:cubicBezTo>
                    <a:cubicBezTo>
                      <a:pt x="125" y="498"/>
                      <a:pt x="63" y="913"/>
                      <a:pt x="10" y="1328"/>
                    </a:cubicBezTo>
                    <a:cubicBezTo>
                      <a:pt x="0" y="1411"/>
                      <a:pt x="73" y="1473"/>
                      <a:pt x="146" y="1483"/>
                    </a:cubicBezTo>
                    <a:cubicBezTo>
                      <a:pt x="187" y="1483"/>
                      <a:pt x="229" y="1473"/>
                      <a:pt x="249" y="1442"/>
                    </a:cubicBezTo>
                    <a:cubicBezTo>
                      <a:pt x="280" y="1411"/>
                      <a:pt x="291" y="1379"/>
                      <a:pt x="301" y="1349"/>
                    </a:cubicBezTo>
                    <a:cubicBezTo>
                      <a:pt x="322" y="1151"/>
                      <a:pt x="342" y="964"/>
                      <a:pt x="374" y="768"/>
                    </a:cubicBezTo>
                    <a:cubicBezTo>
                      <a:pt x="415" y="570"/>
                      <a:pt x="457" y="384"/>
                      <a:pt x="519" y="187"/>
                    </a:cubicBezTo>
                    <a:cubicBezTo>
                      <a:pt x="540" y="114"/>
                      <a:pt x="498" y="31"/>
                      <a:pt x="425" y="10"/>
                    </a:cubicBezTo>
                    <a:cubicBezTo>
                      <a:pt x="41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18"/>
              <p:cNvSpPr/>
              <p:nvPr/>
            </p:nvSpPr>
            <p:spPr>
              <a:xfrm>
                <a:off x="5414185" y="3637857"/>
                <a:ext cx="28528" cy="92118"/>
              </a:xfrm>
              <a:custGeom>
                <a:rect b="b" l="l" r="r" t="t"/>
                <a:pathLst>
                  <a:path extrusionOk="0" h="2044" w="633">
                    <a:moveTo>
                      <a:pt x="436" y="841"/>
                    </a:moveTo>
                    <a:lnTo>
                      <a:pt x="436" y="841"/>
                    </a:lnTo>
                    <a:cubicBezTo>
                      <a:pt x="435" y="847"/>
                      <a:pt x="434" y="854"/>
                      <a:pt x="433" y="860"/>
                    </a:cubicBezTo>
                    <a:lnTo>
                      <a:pt x="433" y="860"/>
                    </a:lnTo>
                    <a:cubicBezTo>
                      <a:pt x="435" y="855"/>
                      <a:pt x="436" y="848"/>
                      <a:pt x="436" y="841"/>
                    </a:cubicBezTo>
                    <a:close/>
                    <a:moveTo>
                      <a:pt x="467" y="1"/>
                    </a:moveTo>
                    <a:cubicBezTo>
                      <a:pt x="405" y="1"/>
                      <a:pt x="353" y="42"/>
                      <a:pt x="332" y="94"/>
                    </a:cubicBezTo>
                    <a:cubicBezTo>
                      <a:pt x="135" y="675"/>
                      <a:pt x="83" y="1287"/>
                      <a:pt x="10" y="1889"/>
                    </a:cubicBezTo>
                    <a:cubicBezTo>
                      <a:pt x="0" y="1972"/>
                      <a:pt x="73" y="2044"/>
                      <a:pt x="146" y="2044"/>
                    </a:cubicBezTo>
                    <a:cubicBezTo>
                      <a:pt x="187" y="2044"/>
                      <a:pt x="229" y="2034"/>
                      <a:pt x="249" y="2002"/>
                    </a:cubicBezTo>
                    <a:cubicBezTo>
                      <a:pt x="280" y="1982"/>
                      <a:pt x="291" y="1940"/>
                      <a:pt x="301" y="1910"/>
                    </a:cubicBezTo>
                    <a:cubicBezTo>
                      <a:pt x="342" y="1553"/>
                      <a:pt x="373" y="1207"/>
                      <a:pt x="433" y="860"/>
                    </a:cubicBezTo>
                    <a:lnTo>
                      <a:pt x="433" y="860"/>
                    </a:lnTo>
                    <a:cubicBezTo>
                      <a:pt x="430" y="867"/>
                      <a:pt x="428" y="872"/>
                      <a:pt x="426" y="876"/>
                    </a:cubicBezTo>
                    <a:lnTo>
                      <a:pt x="426" y="876"/>
                    </a:lnTo>
                    <a:cubicBezTo>
                      <a:pt x="468" y="640"/>
                      <a:pt x="530" y="414"/>
                      <a:pt x="602" y="188"/>
                    </a:cubicBezTo>
                    <a:cubicBezTo>
                      <a:pt x="633" y="115"/>
                      <a:pt x="581" y="32"/>
                      <a:pt x="50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18"/>
              <p:cNvSpPr/>
              <p:nvPr/>
            </p:nvSpPr>
            <p:spPr>
              <a:xfrm>
                <a:off x="5414185" y="3651422"/>
                <a:ext cx="24336" cy="81933"/>
              </a:xfrm>
              <a:custGeom>
                <a:rect b="b" l="l" r="r" t="t"/>
                <a:pathLst>
                  <a:path extrusionOk="0" h="1818" w="540">
                    <a:moveTo>
                      <a:pt x="384" y="0"/>
                    </a:moveTo>
                    <a:cubicBezTo>
                      <a:pt x="322" y="0"/>
                      <a:pt x="259" y="42"/>
                      <a:pt x="239" y="104"/>
                    </a:cubicBezTo>
                    <a:cubicBezTo>
                      <a:pt x="93" y="613"/>
                      <a:pt x="31" y="1141"/>
                      <a:pt x="0" y="1671"/>
                    </a:cubicBezTo>
                    <a:cubicBezTo>
                      <a:pt x="0" y="1754"/>
                      <a:pt x="63" y="1816"/>
                      <a:pt x="135" y="1816"/>
                    </a:cubicBezTo>
                    <a:cubicBezTo>
                      <a:pt x="141" y="1817"/>
                      <a:pt x="146" y="1817"/>
                      <a:pt x="152" y="1817"/>
                    </a:cubicBezTo>
                    <a:cubicBezTo>
                      <a:pt x="226" y="1817"/>
                      <a:pt x="281" y="1758"/>
                      <a:pt x="291" y="1681"/>
                    </a:cubicBezTo>
                    <a:cubicBezTo>
                      <a:pt x="301" y="1370"/>
                      <a:pt x="332" y="1048"/>
                      <a:pt x="384" y="737"/>
                    </a:cubicBezTo>
                    <a:cubicBezTo>
                      <a:pt x="425" y="550"/>
                      <a:pt x="467" y="374"/>
                      <a:pt x="519" y="187"/>
                    </a:cubicBezTo>
                    <a:cubicBezTo>
                      <a:pt x="540" y="115"/>
                      <a:pt x="498" y="32"/>
                      <a:pt x="425" y="11"/>
                    </a:cubicBezTo>
                    <a:cubicBezTo>
                      <a:pt x="40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8"/>
              <p:cNvSpPr/>
              <p:nvPr/>
            </p:nvSpPr>
            <p:spPr>
              <a:xfrm>
                <a:off x="5412292" y="3657957"/>
                <a:ext cx="24382" cy="83240"/>
              </a:xfrm>
              <a:custGeom>
                <a:rect b="b" l="l" r="r" t="t"/>
                <a:pathLst>
                  <a:path extrusionOk="0" h="1847" w="541">
                    <a:moveTo>
                      <a:pt x="384" y="0"/>
                    </a:moveTo>
                    <a:cubicBezTo>
                      <a:pt x="322" y="0"/>
                      <a:pt x="260" y="32"/>
                      <a:pt x="239" y="94"/>
                    </a:cubicBezTo>
                    <a:cubicBezTo>
                      <a:pt x="73" y="613"/>
                      <a:pt x="22" y="1152"/>
                      <a:pt x="1" y="1692"/>
                    </a:cubicBezTo>
                    <a:cubicBezTo>
                      <a:pt x="1" y="1775"/>
                      <a:pt x="63" y="1837"/>
                      <a:pt x="146" y="1847"/>
                    </a:cubicBezTo>
                    <a:cubicBezTo>
                      <a:pt x="218" y="1847"/>
                      <a:pt x="291" y="1785"/>
                      <a:pt x="291" y="1702"/>
                    </a:cubicBezTo>
                    <a:cubicBezTo>
                      <a:pt x="301" y="1370"/>
                      <a:pt x="333" y="1028"/>
                      <a:pt x="384" y="696"/>
                    </a:cubicBezTo>
                    <a:lnTo>
                      <a:pt x="384" y="727"/>
                    </a:lnTo>
                    <a:cubicBezTo>
                      <a:pt x="416" y="540"/>
                      <a:pt x="457" y="364"/>
                      <a:pt x="520" y="187"/>
                    </a:cubicBezTo>
                    <a:cubicBezTo>
                      <a:pt x="540" y="104"/>
                      <a:pt x="499" y="21"/>
                      <a:pt x="42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18"/>
              <p:cNvSpPr/>
              <p:nvPr/>
            </p:nvSpPr>
            <p:spPr>
              <a:xfrm>
                <a:off x="5412743" y="3667782"/>
                <a:ext cx="20190" cy="98698"/>
              </a:xfrm>
              <a:custGeom>
                <a:rect b="b" l="l" r="r" t="t"/>
                <a:pathLst>
                  <a:path extrusionOk="0" h="2190" w="448">
                    <a:moveTo>
                      <a:pt x="302" y="1"/>
                    </a:moveTo>
                    <a:cubicBezTo>
                      <a:pt x="281" y="1"/>
                      <a:pt x="250" y="1"/>
                      <a:pt x="229" y="11"/>
                    </a:cubicBezTo>
                    <a:cubicBezTo>
                      <a:pt x="208" y="31"/>
                      <a:pt x="167" y="63"/>
                      <a:pt x="167" y="94"/>
                    </a:cubicBezTo>
                    <a:cubicBezTo>
                      <a:pt x="32" y="737"/>
                      <a:pt x="1" y="1391"/>
                      <a:pt x="1" y="2034"/>
                    </a:cubicBezTo>
                    <a:cubicBezTo>
                      <a:pt x="1" y="2117"/>
                      <a:pt x="53" y="2179"/>
                      <a:pt x="136" y="2189"/>
                    </a:cubicBezTo>
                    <a:cubicBezTo>
                      <a:pt x="208" y="2189"/>
                      <a:pt x="281" y="2127"/>
                      <a:pt x="281" y="2044"/>
                    </a:cubicBezTo>
                    <a:cubicBezTo>
                      <a:pt x="291" y="1474"/>
                      <a:pt x="312" y="893"/>
                      <a:pt x="406" y="322"/>
                    </a:cubicBezTo>
                    <a:cubicBezTo>
                      <a:pt x="416" y="280"/>
                      <a:pt x="427" y="229"/>
                      <a:pt x="437" y="187"/>
                    </a:cubicBezTo>
                    <a:cubicBezTo>
                      <a:pt x="447" y="146"/>
                      <a:pt x="447" y="104"/>
                      <a:pt x="427" y="73"/>
                    </a:cubicBezTo>
                    <a:cubicBezTo>
                      <a:pt x="406" y="42"/>
                      <a:pt x="385" y="11"/>
                      <a:pt x="34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8"/>
              <p:cNvSpPr/>
              <p:nvPr/>
            </p:nvSpPr>
            <p:spPr>
              <a:xfrm>
                <a:off x="5413689" y="3710822"/>
                <a:ext cx="14557" cy="47276"/>
              </a:xfrm>
              <a:custGeom>
                <a:rect b="b" l="l" r="r" t="t"/>
                <a:pathLst>
                  <a:path extrusionOk="0" h="1049" w="323">
                    <a:moveTo>
                      <a:pt x="167" y="0"/>
                    </a:moveTo>
                    <a:cubicBezTo>
                      <a:pt x="94" y="0"/>
                      <a:pt x="32" y="62"/>
                      <a:pt x="21" y="134"/>
                    </a:cubicBezTo>
                    <a:cubicBezTo>
                      <a:pt x="11" y="394"/>
                      <a:pt x="1" y="653"/>
                      <a:pt x="1" y="902"/>
                    </a:cubicBezTo>
                    <a:cubicBezTo>
                      <a:pt x="11" y="985"/>
                      <a:pt x="63" y="1047"/>
                      <a:pt x="146" y="1047"/>
                    </a:cubicBezTo>
                    <a:cubicBezTo>
                      <a:pt x="151" y="1048"/>
                      <a:pt x="157" y="1049"/>
                      <a:pt x="162" y="1049"/>
                    </a:cubicBezTo>
                    <a:cubicBezTo>
                      <a:pt x="229" y="1049"/>
                      <a:pt x="291" y="990"/>
                      <a:pt x="291" y="913"/>
                    </a:cubicBezTo>
                    <a:cubicBezTo>
                      <a:pt x="281" y="664"/>
                      <a:pt x="291" y="404"/>
                      <a:pt x="312" y="145"/>
                    </a:cubicBezTo>
                    <a:cubicBezTo>
                      <a:pt x="323" y="72"/>
                      <a:pt x="250" y="0"/>
                      <a:pt x="17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8"/>
              <p:cNvSpPr/>
              <p:nvPr/>
            </p:nvSpPr>
            <p:spPr>
              <a:xfrm>
                <a:off x="5412292" y="3636955"/>
                <a:ext cx="1249181" cy="554465"/>
              </a:xfrm>
              <a:custGeom>
                <a:rect b="b" l="l" r="r" t="t"/>
                <a:pathLst>
                  <a:path extrusionOk="0" h="12303" w="27718">
                    <a:moveTo>
                      <a:pt x="509" y="0"/>
                    </a:moveTo>
                    <a:cubicBezTo>
                      <a:pt x="447" y="0"/>
                      <a:pt x="384" y="42"/>
                      <a:pt x="364" y="104"/>
                    </a:cubicBezTo>
                    <a:cubicBezTo>
                      <a:pt x="343" y="176"/>
                      <a:pt x="322" y="249"/>
                      <a:pt x="301" y="332"/>
                    </a:cubicBezTo>
                    <a:cubicBezTo>
                      <a:pt x="291" y="394"/>
                      <a:pt x="271" y="457"/>
                      <a:pt x="260" y="519"/>
                    </a:cubicBezTo>
                    <a:lnTo>
                      <a:pt x="250" y="540"/>
                    </a:lnTo>
                    <a:cubicBezTo>
                      <a:pt x="250" y="540"/>
                      <a:pt x="239" y="549"/>
                      <a:pt x="239" y="560"/>
                    </a:cubicBezTo>
                    <a:cubicBezTo>
                      <a:pt x="218" y="623"/>
                      <a:pt x="198" y="685"/>
                      <a:pt x="188" y="747"/>
                    </a:cubicBezTo>
                    <a:cubicBezTo>
                      <a:pt x="177" y="757"/>
                      <a:pt x="177" y="768"/>
                      <a:pt x="167" y="778"/>
                    </a:cubicBezTo>
                    <a:lnTo>
                      <a:pt x="156" y="871"/>
                    </a:lnTo>
                    <a:cubicBezTo>
                      <a:pt x="73" y="1234"/>
                      <a:pt x="22" y="1628"/>
                      <a:pt x="1" y="2158"/>
                    </a:cubicBezTo>
                    <a:cubicBezTo>
                      <a:pt x="1" y="2168"/>
                      <a:pt x="1" y="2188"/>
                      <a:pt x="11" y="2199"/>
                    </a:cubicBezTo>
                    <a:cubicBezTo>
                      <a:pt x="1" y="2303"/>
                      <a:pt x="1" y="2417"/>
                      <a:pt x="1" y="2531"/>
                    </a:cubicBezTo>
                    <a:cubicBezTo>
                      <a:pt x="1" y="2873"/>
                      <a:pt x="32" y="3216"/>
                      <a:pt x="115" y="3558"/>
                    </a:cubicBezTo>
                    <a:cubicBezTo>
                      <a:pt x="125" y="3672"/>
                      <a:pt x="146" y="3797"/>
                      <a:pt x="177" y="3921"/>
                    </a:cubicBezTo>
                    <a:cubicBezTo>
                      <a:pt x="271" y="4378"/>
                      <a:pt x="426" y="4813"/>
                      <a:pt x="623" y="5238"/>
                    </a:cubicBezTo>
                    <a:cubicBezTo>
                      <a:pt x="810" y="5643"/>
                      <a:pt x="1048" y="6037"/>
                      <a:pt x="1349" y="6421"/>
                    </a:cubicBezTo>
                    <a:cubicBezTo>
                      <a:pt x="1910" y="7158"/>
                      <a:pt x="2646" y="7801"/>
                      <a:pt x="3548" y="8340"/>
                    </a:cubicBezTo>
                    <a:cubicBezTo>
                      <a:pt x="4534" y="8931"/>
                      <a:pt x="5675" y="9377"/>
                      <a:pt x="6940" y="9668"/>
                    </a:cubicBezTo>
                    <a:cubicBezTo>
                      <a:pt x="7957" y="9896"/>
                      <a:pt x="9035" y="10010"/>
                      <a:pt x="10249" y="10010"/>
                    </a:cubicBezTo>
                    <a:cubicBezTo>
                      <a:pt x="10384" y="10010"/>
                      <a:pt x="10529" y="10000"/>
                      <a:pt x="10674" y="10000"/>
                    </a:cubicBezTo>
                    <a:cubicBezTo>
                      <a:pt x="11276" y="9989"/>
                      <a:pt x="11898" y="9947"/>
                      <a:pt x="12562" y="9885"/>
                    </a:cubicBezTo>
                    <a:cubicBezTo>
                      <a:pt x="13237" y="9813"/>
                      <a:pt x="13901" y="9719"/>
                      <a:pt x="14471" y="9626"/>
                    </a:cubicBezTo>
                    <a:cubicBezTo>
                      <a:pt x="15540" y="9470"/>
                      <a:pt x="16670" y="9346"/>
                      <a:pt x="18039" y="9263"/>
                    </a:cubicBezTo>
                    <a:cubicBezTo>
                      <a:pt x="18205" y="9253"/>
                      <a:pt x="18361" y="9253"/>
                      <a:pt x="18527" y="9253"/>
                    </a:cubicBezTo>
                    <a:cubicBezTo>
                      <a:pt x="18973" y="9253"/>
                      <a:pt x="19388" y="9274"/>
                      <a:pt x="19782" y="9304"/>
                    </a:cubicBezTo>
                    <a:lnTo>
                      <a:pt x="19751" y="9294"/>
                    </a:lnTo>
                    <a:lnTo>
                      <a:pt x="19751" y="9294"/>
                    </a:lnTo>
                    <a:cubicBezTo>
                      <a:pt x="20208" y="9336"/>
                      <a:pt x="20623" y="9398"/>
                      <a:pt x="21006" y="9470"/>
                    </a:cubicBezTo>
                    <a:cubicBezTo>
                      <a:pt x="21432" y="9553"/>
                      <a:pt x="21836" y="9657"/>
                      <a:pt x="22209" y="9782"/>
                    </a:cubicBezTo>
                    <a:cubicBezTo>
                      <a:pt x="22490" y="9896"/>
                      <a:pt x="22769" y="10041"/>
                      <a:pt x="23060" y="10249"/>
                    </a:cubicBezTo>
                    <a:cubicBezTo>
                      <a:pt x="23371" y="10466"/>
                      <a:pt x="23661" y="10736"/>
                      <a:pt x="23921" y="10964"/>
                    </a:cubicBezTo>
                    <a:lnTo>
                      <a:pt x="23942" y="10985"/>
                    </a:lnTo>
                    <a:cubicBezTo>
                      <a:pt x="24170" y="11182"/>
                      <a:pt x="24398" y="11390"/>
                      <a:pt x="24647" y="11576"/>
                    </a:cubicBezTo>
                    <a:cubicBezTo>
                      <a:pt x="24948" y="11805"/>
                      <a:pt x="25228" y="11981"/>
                      <a:pt x="25519" y="12095"/>
                    </a:cubicBezTo>
                    <a:cubicBezTo>
                      <a:pt x="25830" y="12230"/>
                      <a:pt x="26151" y="12303"/>
                      <a:pt x="26452" y="12303"/>
                    </a:cubicBezTo>
                    <a:lnTo>
                      <a:pt x="26524" y="12303"/>
                    </a:lnTo>
                    <a:cubicBezTo>
                      <a:pt x="26815" y="12292"/>
                      <a:pt x="27105" y="12199"/>
                      <a:pt x="27365" y="12033"/>
                    </a:cubicBezTo>
                    <a:cubicBezTo>
                      <a:pt x="27489" y="11960"/>
                      <a:pt x="27603" y="11867"/>
                      <a:pt x="27718" y="11742"/>
                    </a:cubicBezTo>
                    <a:lnTo>
                      <a:pt x="27718" y="11742"/>
                    </a:lnTo>
                    <a:cubicBezTo>
                      <a:pt x="27686" y="11752"/>
                      <a:pt x="27665" y="11752"/>
                      <a:pt x="27645" y="11752"/>
                    </a:cubicBezTo>
                    <a:cubicBezTo>
                      <a:pt x="27541" y="11773"/>
                      <a:pt x="27437" y="11773"/>
                      <a:pt x="27324" y="11773"/>
                    </a:cubicBezTo>
                    <a:cubicBezTo>
                      <a:pt x="27220" y="11763"/>
                      <a:pt x="27116" y="11752"/>
                      <a:pt x="27012" y="11732"/>
                    </a:cubicBezTo>
                    <a:cubicBezTo>
                      <a:pt x="26898" y="11711"/>
                      <a:pt x="26784" y="11680"/>
                      <a:pt x="26670" y="11639"/>
                    </a:cubicBezTo>
                    <a:cubicBezTo>
                      <a:pt x="26566" y="11607"/>
                      <a:pt x="26462" y="11556"/>
                      <a:pt x="26369" y="11503"/>
                    </a:cubicBezTo>
                    <a:cubicBezTo>
                      <a:pt x="26213" y="11420"/>
                      <a:pt x="26068" y="11317"/>
                      <a:pt x="25923" y="11203"/>
                    </a:cubicBezTo>
                    <a:cubicBezTo>
                      <a:pt x="25798" y="11099"/>
                      <a:pt x="25685" y="10996"/>
                      <a:pt x="25570" y="10871"/>
                    </a:cubicBezTo>
                    <a:cubicBezTo>
                      <a:pt x="25466" y="10747"/>
                      <a:pt x="25363" y="10611"/>
                      <a:pt x="25259" y="10477"/>
                    </a:cubicBezTo>
                    <a:cubicBezTo>
                      <a:pt x="25166" y="10342"/>
                      <a:pt x="25062" y="10207"/>
                      <a:pt x="24968" y="10072"/>
                    </a:cubicBezTo>
                    <a:cubicBezTo>
                      <a:pt x="24875" y="9927"/>
                      <a:pt x="24782" y="9782"/>
                      <a:pt x="24668" y="9636"/>
                    </a:cubicBezTo>
                    <a:cubicBezTo>
                      <a:pt x="24574" y="9502"/>
                      <a:pt x="24471" y="9367"/>
                      <a:pt x="24357" y="9242"/>
                    </a:cubicBezTo>
                    <a:cubicBezTo>
                      <a:pt x="24180" y="9035"/>
                      <a:pt x="23983" y="8838"/>
                      <a:pt x="23776" y="8651"/>
                    </a:cubicBezTo>
                    <a:cubicBezTo>
                      <a:pt x="23661" y="8557"/>
                      <a:pt x="23558" y="8465"/>
                      <a:pt x="23444" y="8371"/>
                    </a:cubicBezTo>
                    <a:lnTo>
                      <a:pt x="23133" y="8153"/>
                    </a:lnTo>
                    <a:cubicBezTo>
                      <a:pt x="22894" y="7997"/>
                      <a:pt x="22656" y="7852"/>
                      <a:pt x="22396" y="7728"/>
                    </a:cubicBezTo>
                    <a:cubicBezTo>
                      <a:pt x="22282" y="7676"/>
                      <a:pt x="22158" y="7614"/>
                      <a:pt x="22033" y="7562"/>
                    </a:cubicBezTo>
                    <a:cubicBezTo>
                      <a:pt x="21898" y="7510"/>
                      <a:pt x="21774" y="7469"/>
                      <a:pt x="21649" y="7416"/>
                    </a:cubicBezTo>
                    <a:lnTo>
                      <a:pt x="21649" y="7416"/>
                    </a:lnTo>
                    <a:lnTo>
                      <a:pt x="21660" y="7427"/>
                    </a:lnTo>
                    <a:cubicBezTo>
                      <a:pt x="21276" y="7292"/>
                      <a:pt x="20892" y="7199"/>
                      <a:pt x="20508" y="7126"/>
                    </a:cubicBezTo>
                    <a:cubicBezTo>
                      <a:pt x="20311" y="7085"/>
                      <a:pt x="20104" y="7064"/>
                      <a:pt x="19906" y="7033"/>
                    </a:cubicBezTo>
                    <a:cubicBezTo>
                      <a:pt x="19699" y="7012"/>
                      <a:pt x="19502" y="6992"/>
                      <a:pt x="19295" y="6981"/>
                    </a:cubicBezTo>
                    <a:cubicBezTo>
                      <a:pt x="19170" y="6971"/>
                      <a:pt x="19046" y="6971"/>
                      <a:pt x="18921" y="6960"/>
                    </a:cubicBezTo>
                    <a:cubicBezTo>
                      <a:pt x="18750" y="6955"/>
                      <a:pt x="18579" y="6952"/>
                      <a:pt x="18408" y="6952"/>
                    </a:cubicBezTo>
                    <a:cubicBezTo>
                      <a:pt x="17915" y="6952"/>
                      <a:pt x="17422" y="6974"/>
                      <a:pt x="16930" y="7012"/>
                    </a:cubicBezTo>
                    <a:cubicBezTo>
                      <a:pt x="16598" y="7033"/>
                      <a:pt x="16266" y="7064"/>
                      <a:pt x="15923" y="7105"/>
                    </a:cubicBezTo>
                    <a:cubicBezTo>
                      <a:pt x="15529" y="7147"/>
                      <a:pt x="15125" y="7188"/>
                      <a:pt x="14731" y="7230"/>
                    </a:cubicBezTo>
                    <a:cubicBezTo>
                      <a:pt x="13901" y="7313"/>
                      <a:pt x="13071" y="7386"/>
                      <a:pt x="12241" y="7416"/>
                    </a:cubicBezTo>
                    <a:cubicBezTo>
                      <a:pt x="11961" y="7427"/>
                      <a:pt x="11683" y="7433"/>
                      <a:pt x="11405" y="7433"/>
                    </a:cubicBezTo>
                    <a:cubicBezTo>
                      <a:pt x="10880" y="7433"/>
                      <a:pt x="10357" y="7412"/>
                      <a:pt x="9835" y="7365"/>
                    </a:cubicBezTo>
                    <a:cubicBezTo>
                      <a:pt x="9430" y="7324"/>
                      <a:pt x="9025" y="7271"/>
                      <a:pt x="8620" y="7199"/>
                    </a:cubicBezTo>
                    <a:cubicBezTo>
                      <a:pt x="8206" y="7126"/>
                      <a:pt x="7801" y="7022"/>
                      <a:pt x="7396" y="6909"/>
                    </a:cubicBezTo>
                    <a:cubicBezTo>
                      <a:pt x="7013" y="6794"/>
                      <a:pt x="6629" y="6670"/>
                      <a:pt x="6255" y="6514"/>
                    </a:cubicBezTo>
                    <a:cubicBezTo>
                      <a:pt x="5903" y="6379"/>
                      <a:pt x="5550" y="6224"/>
                      <a:pt x="5197" y="6058"/>
                    </a:cubicBezTo>
                    <a:cubicBezTo>
                      <a:pt x="4513" y="5715"/>
                      <a:pt x="3849" y="5321"/>
                      <a:pt x="3227" y="4875"/>
                    </a:cubicBezTo>
                    <a:cubicBezTo>
                      <a:pt x="2905" y="4647"/>
                      <a:pt x="2604" y="4408"/>
                      <a:pt x="2304" y="4149"/>
                    </a:cubicBezTo>
                    <a:cubicBezTo>
                      <a:pt x="2158" y="4025"/>
                      <a:pt x="2013" y="3890"/>
                      <a:pt x="1868" y="3744"/>
                    </a:cubicBezTo>
                    <a:cubicBezTo>
                      <a:pt x="1733" y="3620"/>
                      <a:pt x="1608" y="3485"/>
                      <a:pt x="1484" y="3350"/>
                    </a:cubicBezTo>
                    <a:cubicBezTo>
                      <a:pt x="1474" y="3340"/>
                      <a:pt x="1474" y="3329"/>
                      <a:pt x="1474" y="3329"/>
                    </a:cubicBezTo>
                    <a:lnTo>
                      <a:pt x="1474" y="3299"/>
                    </a:lnTo>
                    <a:cubicBezTo>
                      <a:pt x="1463" y="3288"/>
                      <a:pt x="1442" y="3278"/>
                      <a:pt x="1422" y="3267"/>
                    </a:cubicBezTo>
                    <a:lnTo>
                      <a:pt x="1401" y="3246"/>
                    </a:lnTo>
                    <a:cubicBezTo>
                      <a:pt x="1401" y="3237"/>
                      <a:pt x="1401" y="3226"/>
                      <a:pt x="1412" y="3216"/>
                    </a:cubicBezTo>
                    <a:cubicBezTo>
                      <a:pt x="1412" y="3205"/>
                      <a:pt x="1422" y="3195"/>
                      <a:pt x="1442" y="3195"/>
                    </a:cubicBezTo>
                    <a:cubicBezTo>
                      <a:pt x="1442" y="3195"/>
                      <a:pt x="1453" y="3195"/>
                      <a:pt x="1453" y="3205"/>
                    </a:cubicBezTo>
                    <a:cubicBezTo>
                      <a:pt x="2065" y="3578"/>
                      <a:pt x="2666" y="3983"/>
                      <a:pt x="3289" y="4346"/>
                    </a:cubicBezTo>
                    <a:cubicBezTo>
                      <a:pt x="3538" y="4502"/>
                      <a:pt x="3797" y="4647"/>
                      <a:pt x="4056" y="4782"/>
                    </a:cubicBezTo>
                    <a:cubicBezTo>
                      <a:pt x="4233" y="4855"/>
                      <a:pt x="4409" y="4917"/>
                      <a:pt x="4596" y="4989"/>
                    </a:cubicBezTo>
                    <a:cubicBezTo>
                      <a:pt x="4109" y="4751"/>
                      <a:pt x="3641" y="4481"/>
                      <a:pt x="3196" y="4170"/>
                    </a:cubicBezTo>
                    <a:cubicBezTo>
                      <a:pt x="2583" y="3734"/>
                      <a:pt x="2044" y="3237"/>
                      <a:pt x="1588" y="2686"/>
                    </a:cubicBezTo>
                    <a:cubicBezTo>
                      <a:pt x="1256" y="2271"/>
                      <a:pt x="976" y="1847"/>
                      <a:pt x="778" y="1421"/>
                    </a:cubicBezTo>
                    <a:cubicBezTo>
                      <a:pt x="695" y="1234"/>
                      <a:pt x="623" y="1058"/>
                      <a:pt x="571" y="892"/>
                    </a:cubicBezTo>
                    <a:cubicBezTo>
                      <a:pt x="561" y="851"/>
                      <a:pt x="540" y="819"/>
                      <a:pt x="499" y="809"/>
                    </a:cubicBezTo>
                    <a:lnTo>
                      <a:pt x="509" y="768"/>
                    </a:lnTo>
                    <a:lnTo>
                      <a:pt x="530" y="674"/>
                    </a:lnTo>
                    <a:cubicBezTo>
                      <a:pt x="540" y="623"/>
                      <a:pt x="550" y="570"/>
                      <a:pt x="571" y="519"/>
                    </a:cubicBezTo>
                    <a:lnTo>
                      <a:pt x="592" y="466"/>
                    </a:lnTo>
                    <a:lnTo>
                      <a:pt x="592" y="394"/>
                    </a:lnTo>
                    <a:cubicBezTo>
                      <a:pt x="612" y="332"/>
                      <a:pt x="623" y="270"/>
                      <a:pt x="644" y="208"/>
                    </a:cubicBezTo>
                    <a:cubicBezTo>
                      <a:pt x="654" y="176"/>
                      <a:pt x="665" y="145"/>
                      <a:pt x="654" y="125"/>
                    </a:cubicBezTo>
                    <a:cubicBezTo>
                      <a:pt x="644" y="62"/>
                      <a:pt x="603" y="21"/>
                      <a:pt x="550" y="10"/>
                    </a:cubicBezTo>
                    <a:cubicBezTo>
                      <a:pt x="540" y="0"/>
                      <a:pt x="520" y="0"/>
                      <a:pt x="50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8"/>
              <p:cNvSpPr/>
              <p:nvPr/>
            </p:nvSpPr>
            <p:spPr>
              <a:xfrm>
                <a:off x="6455257" y="4004395"/>
                <a:ext cx="45" cy="496"/>
              </a:xfrm>
              <a:custGeom>
                <a:rect b="b" l="l" r="r" t="t"/>
                <a:pathLst>
                  <a:path extrusionOk="0" h="11" w="1">
                    <a:moveTo>
                      <a:pt x="1" y="10"/>
                    </a:moveTo>
                    <a:lnTo>
                      <a:pt x="1" y="0"/>
                    </a:ln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8"/>
              <p:cNvSpPr/>
              <p:nvPr/>
            </p:nvSpPr>
            <p:spPr>
              <a:xfrm>
                <a:off x="5469348" y="3773917"/>
                <a:ext cx="820454" cy="146379"/>
              </a:xfrm>
              <a:custGeom>
                <a:rect b="b" l="l" r="r" t="t"/>
                <a:pathLst>
                  <a:path extrusionOk="0" h="3248" w="18205">
                    <a:moveTo>
                      <a:pt x="42" y="0"/>
                    </a:moveTo>
                    <a:cubicBezTo>
                      <a:pt x="31" y="0"/>
                      <a:pt x="21" y="11"/>
                      <a:pt x="10" y="21"/>
                    </a:cubicBezTo>
                    <a:cubicBezTo>
                      <a:pt x="0" y="32"/>
                      <a:pt x="0" y="62"/>
                      <a:pt x="21" y="73"/>
                    </a:cubicBezTo>
                    <a:cubicBezTo>
                      <a:pt x="819" y="685"/>
                      <a:pt x="1670" y="1256"/>
                      <a:pt x="2562" y="1733"/>
                    </a:cubicBezTo>
                    <a:cubicBezTo>
                      <a:pt x="3009" y="1971"/>
                      <a:pt x="3465" y="2189"/>
                      <a:pt x="3931" y="2376"/>
                    </a:cubicBezTo>
                    <a:cubicBezTo>
                      <a:pt x="4399" y="2563"/>
                      <a:pt x="4886" y="2729"/>
                      <a:pt x="5374" y="2853"/>
                    </a:cubicBezTo>
                    <a:cubicBezTo>
                      <a:pt x="6462" y="3133"/>
                      <a:pt x="7583" y="3236"/>
                      <a:pt x="8703" y="3247"/>
                    </a:cubicBezTo>
                    <a:cubicBezTo>
                      <a:pt x="9284" y="3247"/>
                      <a:pt x="9865" y="3216"/>
                      <a:pt x="10446" y="3164"/>
                    </a:cubicBezTo>
                    <a:cubicBezTo>
                      <a:pt x="10736" y="3133"/>
                      <a:pt x="11027" y="3091"/>
                      <a:pt x="11307" y="3050"/>
                    </a:cubicBezTo>
                    <a:cubicBezTo>
                      <a:pt x="11607" y="3008"/>
                      <a:pt x="11898" y="2967"/>
                      <a:pt x="12188" y="2925"/>
                    </a:cubicBezTo>
                    <a:cubicBezTo>
                      <a:pt x="12427" y="2895"/>
                      <a:pt x="12665" y="2853"/>
                      <a:pt x="12904" y="2821"/>
                    </a:cubicBezTo>
                    <a:lnTo>
                      <a:pt x="13651" y="2729"/>
                    </a:lnTo>
                    <a:cubicBezTo>
                      <a:pt x="14149" y="2656"/>
                      <a:pt x="14647" y="2604"/>
                      <a:pt x="15155" y="2552"/>
                    </a:cubicBezTo>
                    <a:cubicBezTo>
                      <a:pt x="15653" y="2510"/>
                      <a:pt x="16162" y="2480"/>
                      <a:pt x="16660" y="2459"/>
                    </a:cubicBezTo>
                    <a:cubicBezTo>
                      <a:pt x="17167" y="2448"/>
                      <a:pt x="17676" y="2448"/>
                      <a:pt x="18174" y="2448"/>
                    </a:cubicBezTo>
                    <a:cubicBezTo>
                      <a:pt x="18195" y="2448"/>
                      <a:pt x="18205" y="2427"/>
                      <a:pt x="18205" y="2407"/>
                    </a:cubicBezTo>
                    <a:cubicBezTo>
                      <a:pt x="18205" y="2386"/>
                      <a:pt x="18184" y="2376"/>
                      <a:pt x="18163" y="2376"/>
                    </a:cubicBezTo>
                    <a:cubicBezTo>
                      <a:pt x="17862" y="2381"/>
                      <a:pt x="17562" y="2381"/>
                      <a:pt x="17261" y="2381"/>
                    </a:cubicBezTo>
                    <a:cubicBezTo>
                      <a:pt x="16960" y="2381"/>
                      <a:pt x="16659" y="2381"/>
                      <a:pt x="16358" y="2386"/>
                    </a:cubicBezTo>
                    <a:cubicBezTo>
                      <a:pt x="16058" y="2386"/>
                      <a:pt x="15757" y="2397"/>
                      <a:pt x="15456" y="2407"/>
                    </a:cubicBezTo>
                    <a:cubicBezTo>
                      <a:pt x="15166" y="2427"/>
                      <a:pt x="14865" y="2438"/>
                      <a:pt x="14564" y="2459"/>
                    </a:cubicBezTo>
                    <a:cubicBezTo>
                      <a:pt x="14263" y="2490"/>
                      <a:pt x="13963" y="2510"/>
                      <a:pt x="13672" y="2542"/>
                    </a:cubicBezTo>
                    <a:cubicBezTo>
                      <a:pt x="13371" y="2563"/>
                      <a:pt x="13070" y="2604"/>
                      <a:pt x="12780" y="2635"/>
                    </a:cubicBezTo>
                    <a:cubicBezTo>
                      <a:pt x="12479" y="2666"/>
                      <a:pt x="12178" y="2697"/>
                      <a:pt x="11888" y="2739"/>
                    </a:cubicBezTo>
                    <a:cubicBezTo>
                      <a:pt x="11597" y="2770"/>
                      <a:pt x="11296" y="2812"/>
                      <a:pt x="11006" y="2842"/>
                    </a:cubicBezTo>
                    <a:cubicBezTo>
                      <a:pt x="10570" y="2884"/>
                      <a:pt x="10125" y="2915"/>
                      <a:pt x="9689" y="2925"/>
                    </a:cubicBezTo>
                    <a:cubicBezTo>
                      <a:pt x="9355" y="2940"/>
                      <a:pt x="9022" y="2950"/>
                      <a:pt x="8689" y="2950"/>
                    </a:cubicBezTo>
                    <a:cubicBezTo>
                      <a:pt x="8566" y="2950"/>
                      <a:pt x="8443" y="2949"/>
                      <a:pt x="8320" y="2946"/>
                    </a:cubicBezTo>
                    <a:lnTo>
                      <a:pt x="8361" y="2946"/>
                    </a:lnTo>
                    <a:cubicBezTo>
                      <a:pt x="7707" y="2936"/>
                      <a:pt x="7054" y="2884"/>
                      <a:pt x="6411" y="2791"/>
                    </a:cubicBezTo>
                    <a:cubicBezTo>
                      <a:pt x="5851" y="2718"/>
                      <a:pt x="5301" y="2593"/>
                      <a:pt x="4751" y="2438"/>
                    </a:cubicBezTo>
                    <a:lnTo>
                      <a:pt x="4761" y="2438"/>
                    </a:lnTo>
                    <a:cubicBezTo>
                      <a:pt x="4471" y="2355"/>
                      <a:pt x="4201" y="2272"/>
                      <a:pt x="3921" y="2168"/>
                    </a:cubicBezTo>
                    <a:cubicBezTo>
                      <a:pt x="3641" y="2065"/>
                      <a:pt x="3371" y="1961"/>
                      <a:pt x="3112" y="1836"/>
                    </a:cubicBezTo>
                    <a:cubicBezTo>
                      <a:pt x="2573" y="1597"/>
                      <a:pt x="2054" y="1328"/>
                      <a:pt x="1556" y="1027"/>
                    </a:cubicBezTo>
                    <a:cubicBezTo>
                      <a:pt x="1038" y="716"/>
                      <a:pt x="550" y="373"/>
                      <a:pt x="73" y="11"/>
                    </a:cubicBezTo>
                    <a:cubicBezTo>
                      <a:pt x="63" y="0"/>
                      <a:pt x="52"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8"/>
              <p:cNvSpPr/>
              <p:nvPr/>
            </p:nvSpPr>
            <p:spPr>
              <a:xfrm>
                <a:off x="5396879" y="2275587"/>
                <a:ext cx="249674" cy="268377"/>
              </a:xfrm>
              <a:custGeom>
                <a:rect b="b" l="l" r="r" t="t"/>
                <a:pathLst>
                  <a:path extrusionOk="0" h="5955" w="5540">
                    <a:moveTo>
                      <a:pt x="4243" y="1"/>
                    </a:moveTo>
                    <a:cubicBezTo>
                      <a:pt x="4149" y="1"/>
                      <a:pt x="4046" y="11"/>
                      <a:pt x="3942" y="31"/>
                    </a:cubicBezTo>
                    <a:cubicBezTo>
                      <a:pt x="3849" y="63"/>
                      <a:pt x="3755" y="104"/>
                      <a:pt x="3683" y="135"/>
                    </a:cubicBezTo>
                    <a:cubicBezTo>
                      <a:pt x="3610" y="177"/>
                      <a:pt x="3538" y="218"/>
                      <a:pt x="3476" y="270"/>
                    </a:cubicBezTo>
                    <a:cubicBezTo>
                      <a:pt x="3403" y="333"/>
                      <a:pt x="3330" y="395"/>
                      <a:pt x="3257" y="467"/>
                    </a:cubicBezTo>
                    <a:cubicBezTo>
                      <a:pt x="3195" y="550"/>
                      <a:pt x="3133" y="633"/>
                      <a:pt x="3081" y="716"/>
                    </a:cubicBezTo>
                    <a:cubicBezTo>
                      <a:pt x="3029" y="799"/>
                      <a:pt x="2988" y="893"/>
                      <a:pt x="2936" y="1007"/>
                    </a:cubicBezTo>
                    <a:cubicBezTo>
                      <a:pt x="2895" y="1131"/>
                      <a:pt x="2853" y="1255"/>
                      <a:pt x="2832" y="1391"/>
                    </a:cubicBezTo>
                    <a:cubicBezTo>
                      <a:pt x="2791" y="1619"/>
                      <a:pt x="2780" y="1878"/>
                      <a:pt x="2801" y="2158"/>
                    </a:cubicBezTo>
                    <a:lnTo>
                      <a:pt x="2801" y="2221"/>
                    </a:lnTo>
                    <a:cubicBezTo>
                      <a:pt x="2718" y="2127"/>
                      <a:pt x="2625" y="2034"/>
                      <a:pt x="2542" y="1940"/>
                    </a:cubicBezTo>
                    <a:cubicBezTo>
                      <a:pt x="2397" y="1795"/>
                      <a:pt x="2261" y="1670"/>
                      <a:pt x="2127" y="1567"/>
                    </a:cubicBezTo>
                    <a:cubicBezTo>
                      <a:pt x="1950" y="1432"/>
                      <a:pt x="1795" y="1338"/>
                      <a:pt x="1639" y="1266"/>
                    </a:cubicBezTo>
                    <a:cubicBezTo>
                      <a:pt x="1567" y="1225"/>
                      <a:pt x="1484" y="1193"/>
                      <a:pt x="1380" y="1172"/>
                    </a:cubicBezTo>
                    <a:cubicBezTo>
                      <a:pt x="1286" y="1142"/>
                      <a:pt x="1183" y="1131"/>
                      <a:pt x="1100" y="1121"/>
                    </a:cubicBezTo>
                    <a:lnTo>
                      <a:pt x="1037" y="1121"/>
                    </a:lnTo>
                    <a:cubicBezTo>
                      <a:pt x="986" y="1121"/>
                      <a:pt x="924" y="1131"/>
                      <a:pt x="862" y="1142"/>
                    </a:cubicBezTo>
                    <a:cubicBezTo>
                      <a:pt x="758" y="1163"/>
                      <a:pt x="685" y="1183"/>
                      <a:pt x="613" y="1214"/>
                    </a:cubicBezTo>
                    <a:cubicBezTo>
                      <a:pt x="530" y="1255"/>
                      <a:pt x="467" y="1297"/>
                      <a:pt x="415" y="1338"/>
                    </a:cubicBezTo>
                    <a:cubicBezTo>
                      <a:pt x="343" y="1391"/>
                      <a:pt x="291" y="1453"/>
                      <a:pt x="239" y="1515"/>
                    </a:cubicBezTo>
                    <a:cubicBezTo>
                      <a:pt x="156" y="1640"/>
                      <a:pt x="83" y="1785"/>
                      <a:pt x="42" y="1951"/>
                    </a:cubicBezTo>
                    <a:cubicBezTo>
                      <a:pt x="11" y="2096"/>
                      <a:pt x="0" y="2251"/>
                      <a:pt x="21" y="2417"/>
                    </a:cubicBezTo>
                    <a:cubicBezTo>
                      <a:pt x="42" y="2583"/>
                      <a:pt x="94" y="2749"/>
                      <a:pt x="135" y="2874"/>
                    </a:cubicBezTo>
                    <a:cubicBezTo>
                      <a:pt x="228" y="3143"/>
                      <a:pt x="374" y="3413"/>
                      <a:pt x="571" y="3673"/>
                    </a:cubicBezTo>
                    <a:cubicBezTo>
                      <a:pt x="747" y="3911"/>
                      <a:pt x="954" y="4129"/>
                      <a:pt x="1224" y="4357"/>
                    </a:cubicBezTo>
                    <a:cubicBezTo>
                      <a:pt x="1452" y="4554"/>
                      <a:pt x="1712" y="4741"/>
                      <a:pt x="2023" y="4928"/>
                    </a:cubicBezTo>
                    <a:cubicBezTo>
                      <a:pt x="2397" y="5167"/>
                      <a:pt x="2822" y="5374"/>
                      <a:pt x="3289" y="5550"/>
                    </a:cubicBezTo>
                    <a:cubicBezTo>
                      <a:pt x="3693" y="5716"/>
                      <a:pt x="4098" y="5840"/>
                      <a:pt x="4513" y="5934"/>
                    </a:cubicBezTo>
                    <a:cubicBezTo>
                      <a:pt x="4513" y="5934"/>
                      <a:pt x="4513" y="5944"/>
                      <a:pt x="4523" y="5944"/>
                    </a:cubicBezTo>
                    <a:cubicBezTo>
                      <a:pt x="4544" y="5944"/>
                      <a:pt x="4575" y="5955"/>
                      <a:pt x="4596" y="5955"/>
                    </a:cubicBezTo>
                    <a:cubicBezTo>
                      <a:pt x="4617" y="5944"/>
                      <a:pt x="4637" y="5934"/>
                      <a:pt x="4647" y="5903"/>
                    </a:cubicBezTo>
                    <a:lnTo>
                      <a:pt x="4741" y="5685"/>
                    </a:lnTo>
                    <a:cubicBezTo>
                      <a:pt x="4783" y="5571"/>
                      <a:pt x="4824" y="5457"/>
                      <a:pt x="4866" y="5353"/>
                    </a:cubicBezTo>
                    <a:cubicBezTo>
                      <a:pt x="4938" y="5167"/>
                      <a:pt x="5000" y="4980"/>
                      <a:pt x="5083" y="4741"/>
                    </a:cubicBezTo>
                    <a:cubicBezTo>
                      <a:pt x="5228" y="4305"/>
                      <a:pt x="5343" y="3860"/>
                      <a:pt x="5426" y="3424"/>
                    </a:cubicBezTo>
                    <a:cubicBezTo>
                      <a:pt x="5467" y="3206"/>
                      <a:pt x="5498" y="2977"/>
                      <a:pt x="5519" y="2749"/>
                    </a:cubicBezTo>
                    <a:cubicBezTo>
                      <a:pt x="5539" y="2490"/>
                      <a:pt x="5539" y="2283"/>
                      <a:pt x="5539" y="2085"/>
                    </a:cubicBezTo>
                    <a:cubicBezTo>
                      <a:pt x="5519" y="1619"/>
                      <a:pt x="5436" y="1204"/>
                      <a:pt x="5280" y="841"/>
                    </a:cubicBezTo>
                    <a:cubicBezTo>
                      <a:pt x="5228" y="737"/>
                      <a:pt x="5187" y="644"/>
                      <a:pt x="5135" y="550"/>
                    </a:cubicBezTo>
                    <a:cubicBezTo>
                      <a:pt x="5083" y="467"/>
                      <a:pt x="5021" y="395"/>
                      <a:pt x="4938" y="301"/>
                    </a:cubicBezTo>
                    <a:cubicBezTo>
                      <a:pt x="4824" y="177"/>
                      <a:pt x="4668" y="94"/>
                      <a:pt x="4471" y="31"/>
                    </a:cubicBezTo>
                    <a:cubicBezTo>
                      <a:pt x="4398" y="11"/>
                      <a:pt x="4326" y="1"/>
                      <a:pt x="424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18"/>
              <p:cNvSpPr/>
              <p:nvPr/>
            </p:nvSpPr>
            <p:spPr>
              <a:xfrm>
                <a:off x="5494586" y="1943662"/>
                <a:ext cx="159449" cy="182388"/>
              </a:xfrm>
              <a:custGeom>
                <a:rect b="b" l="l" r="r" t="t"/>
                <a:pathLst>
                  <a:path extrusionOk="0" h="4047" w="3538">
                    <a:moveTo>
                      <a:pt x="2760" y="1"/>
                    </a:moveTo>
                    <a:cubicBezTo>
                      <a:pt x="2666" y="1"/>
                      <a:pt x="2562" y="22"/>
                      <a:pt x="2449" y="73"/>
                    </a:cubicBezTo>
                    <a:cubicBezTo>
                      <a:pt x="2396" y="105"/>
                      <a:pt x="2345" y="135"/>
                      <a:pt x="2283" y="177"/>
                    </a:cubicBezTo>
                    <a:cubicBezTo>
                      <a:pt x="2241" y="218"/>
                      <a:pt x="2189" y="250"/>
                      <a:pt x="2147" y="301"/>
                    </a:cubicBezTo>
                    <a:cubicBezTo>
                      <a:pt x="2054" y="384"/>
                      <a:pt x="1971" y="478"/>
                      <a:pt x="1868" y="612"/>
                    </a:cubicBezTo>
                    <a:cubicBezTo>
                      <a:pt x="1732" y="789"/>
                      <a:pt x="1619" y="997"/>
                      <a:pt x="1515" y="1225"/>
                    </a:cubicBezTo>
                    <a:lnTo>
                      <a:pt x="1504" y="1204"/>
                    </a:lnTo>
                    <a:lnTo>
                      <a:pt x="1494" y="1183"/>
                    </a:lnTo>
                    <a:cubicBezTo>
                      <a:pt x="1442" y="1069"/>
                      <a:pt x="1370" y="965"/>
                      <a:pt x="1287" y="841"/>
                    </a:cubicBezTo>
                    <a:cubicBezTo>
                      <a:pt x="1204" y="727"/>
                      <a:pt x="1121" y="633"/>
                      <a:pt x="1027" y="550"/>
                    </a:cubicBezTo>
                    <a:cubicBezTo>
                      <a:pt x="923" y="467"/>
                      <a:pt x="830" y="405"/>
                      <a:pt x="737" y="364"/>
                    </a:cubicBezTo>
                    <a:cubicBezTo>
                      <a:pt x="674" y="343"/>
                      <a:pt x="623" y="333"/>
                      <a:pt x="571" y="333"/>
                    </a:cubicBezTo>
                    <a:cubicBezTo>
                      <a:pt x="519" y="333"/>
                      <a:pt x="478" y="343"/>
                      <a:pt x="436" y="354"/>
                    </a:cubicBezTo>
                    <a:cubicBezTo>
                      <a:pt x="342" y="395"/>
                      <a:pt x="250" y="467"/>
                      <a:pt x="187" y="582"/>
                    </a:cubicBezTo>
                    <a:cubicBezTo>
                      <a:pt x="146" y="633"/>
                      <a:pt x="125" y="695"/>
                      <a:pt x="93" y="778"/>
                    </a:cubicBezTo>
                    <a:cubicBezTo>
                      <a:pt x="63" y="851"/>
                      <a:pt x="42" y="924"/>
                      <a:pt x="31" y="1007"/>
                    </a:cubicBezTo>
                    <a:cubicBezTo>
                      <a:pt x="11" y="1131"/>
                      <a:pt x="1" y="1276"/>
                      <a:pt x="21" y="1432"/>
                    </a:cubicBezTo>
                    <a:cubicBezTo>
                      <a:pt x="42" y="1661"/>
                      <a:pt x="104" y="1899"/>
                      <a:pt x="229" y="2179"/>
                    </a:cubicBezTo>
                    <a:cubicBezTo>
                      <a:pt x="332" y="2417"/>
                      <a:pt x="467" y="2656"/>
                      <a:pt x="654" y="2926"/>
                    </a:cubicBezTo>
                    <a:cubicBezTo>
                      <a:pt x="810" y="3154"/>
                      <a:pt x="996" y="3372"/>
                      <a:pt x="1204" y="3569"/>
                    </a:cubicBezTo>
                    <a:cubicBezTo>
                      <a:pt x="1401" y="3756"/>
                      <a:pt x="1587" y="3911"/>
                      <a:pt x="1774" y="4026"/>
                    </a:cubicBezTo>
                    <a:cubicBezTo>
                      <a:pt x="1774" y="4026"/>
                      <a:pt x="1785" y="4026"/>
                      <a:pt x="1795" y="4036"/>
                    </a:cubicBezTo>
                    <a:cubicBezTo>
                      <a:pt x="1805" y="4036"/>
                      <a:pt x="1826" y="4046"/>
                      <a:pt x="1836" y="4046"/>
                    </a:cubicBezTo>
                    <a:lnTo>
                      <a:pt x="1857" y="4046"/>
                    </a:lnTo>
                    <a:cubicBezTo>
                      <a:pt x="1888" y="4036"/>
                      <a:pt x="1898" y="4026"/>
                      <a:pt x="1919" y="4005"/>
                    </a:cubicBezTo>
                    <a:cubicBezTo>
                      <a:pt x="1940" y="3973"/>
                      <a:pt x="1961" y="3943"/>
                      <a:pt x="1981" y="3922"/>
                    </a:cubicBezTo>
                    <a:lnTo>
                      <a:pt x="1981" y="3922"/>
                    </a:lnTo>
                    <a:lnTo>
                      <a:pt x="1971" y="3943"/>
                    </a:lnTo>
                    <a:cubicBezTo>
                      <a:pt x="2158" y="3724"/>
                      <a:pt x="2324" y="3517"/>
                      <a:pt x="2479" y="3309"/>
                    </a:cubicBezTo>
                    <a:cubicBezTo>
                      <a:pt x="2698" y="3030"/>
                      <a:pt x="2864" y="2781"/>
                      <a:pt x="3009" y="2542"/>
                    </a:cubicBezTo>
                    <a:cubicBezTo>
                      <a:pt x="3195" y="2241"/>
                      <a:pt x="3320" y="1972"/>
                      <a:pt x="3413" y="1702"/>
                    </a:cubicBezTo>
                    <a:cubicBezTo>
                      <a:pt x="3465" y="1578"/>
                      <a:pt x="3496" y="1432"/>
                      <a:pt x="3517" y="1276"/>
                    </a:cubicBezTo>
                    <a:cubicBezTo>
                      <a:pt x="3537" y="1152"/>
                      <a:pt x="3537" y="1017"/>
                      <a:pt x="3527" y="872"/>
                    </a:cubicBezTo>
                    <a:cubicBezTo>
                      <a:pt x="3517" y="748"/>
                      <a:pt x="3475" y="612"/>
                      <a:pt x="3413" y="488"/>
                    </a:cubicBezTo>
                    <a:cubicBezTo>
                      <a:pt x="3382" y="416"/>
                      <a:pt x="3341" y="354"/>
                      <a:pt x="3299" y="301"/>
                    </a:cubicBezTo>
                    <a:cubicBezTo>
                      <a:pt x="3258" y="239"/>
                      <a:pt x="3205" y="188"/>
                      <a:pt x="3143" y="135"/>
                    </a:cubicBezTo>
                    <a:cubicBezTo>
                      <a:pt x="3050" y="52"/>
                      <a:pt x="2936" y="11"/>
                      <a:pt x="280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18"/>
              <p:cNvSpPr/>
              <p:nvPr/>
            </p:nvSpPr>
            <p:spPr>
              <a:xfrm>
                <a:off x="7815681" y="1849244"/>
                <a:ext cx="157601" cy="189824"/>
              </a:xfrm>
              <a:custGeom>
                <a:rect b="b" l="l" r="r" t="t"/>
                <a:pathLst>
                  <a:path extrusionOk="0" h="4212" w="3497">
                    <a:moveTo>
                      <a:pt x="903" y="1"/>
                    </a:moveTo>
                    <a:cubicBezTo>
                      <a:pt x="892" y="1"/>
                      <a:pt x="872" y="1"/>
                      <a:pt x="862" y="10"/>
                    </a:cubicBezTo>
                    <a:cubicBezTo>
                      <a:pt x="809" y="10"/>
                      <a:pt x="747" y="21"/>
                      <a:pt x="685" y="52"/>
                    </a:cubicBezTo>
                    <a:cubicBezTo>
                      <a:pt x="571" y="104"/>
                      <a:pt x="468" y="197"/>
                      <a:pt x="405" y="259"/>
                    </a:cubicBezTo>
                    <a:cubicBezTo>
                      <a:pt x="302" y="363"/>
                      <a:pt x="229" y="478"/>
                      <a:pt x="166" y="602"/>
                    </a:cubicBezTo>
                    <a:cubicBezTo>
                      <a:pt x="53" y="830"/>
                      <a:pt x="0" y="1100"/>
                      <a:pt x="11" y="1432"/>
                    </a:cubicBezTo>
                    <a:cubicBezTo>
                      <a:pt x="21" y="1702"/>
                      <a:pt x="83" y="2002"/>
                      <a:pt x="187" y="2345"/>
                    </a:cubicBezTo>
                    <a:cubicBezTo>
                      <a:pt x="270" y="2624"/>
                      <a:pt x="385" y="2905"/>
                      <a:pt x="540" y="3247"/>
                    </a:cubicBezTo>
                    <a:cubicBezTo>
                      <a:pt x="664" y="3517"/>
                      <a:pt x="809" y="3818"/>
                      <a:pt x="1007" y="4170"/>
                    </a:cubicBezTo>
                    <a:cubicBezTo>
                      <a:pt x="1028" y="4201"/>
                      <a:pt x="1058" y="4212"/>
                      <a:pt x="1100" y="4212"/>
                    </a:cubicBezTo>
                    <a:lnTo>
                      <a:pt x="1131" y="4212"/>
                    </a:lnTo>
                    <a:cubicBezTo>
                      <a:pt x="1141" y="4212"/>
                      <a:pt x="1152" y="4201"/>
                      <a:pt x="1162" y="4201"/>
                    </a:cubicBezTo>
                    <a:cubicBezTo>
                      <a:pt x="1867" y="3756"/>
                      <a:pt x="2448" y="3216"/>
                      <a:pt x="2884" y="2583"/>
                    </a:cubicBezTo>
                    <a:cubicBezTo>
                      <a:pt x="3112" y="2251"/>
                      <a:pt x="3289" y="1909"/>
                      <a:pt x="3403" y="1566"/>
                    </a:cubicBezTo>
                    <a:cubicBezTo>
                      <a:pt x="3444" y="1421"/>
                      <a:pt x="3476" y="1276"/>
                      <a:pt x="3486" y="1142"/>
                    </a:cubicBezTo>
                    <a:cubicBezTo>
                      <a:pt x="3496" y="1027"/>
                      <a:pt x="3496" y="923"/>
                      <a:pt x="3476" y="830"/>
                    </a:cubicBezTo>
                    <a:cubicBezTo>
                      <a:pt x="3455" y="757"/>
                      <a:pt x="3423" y="664"/>
                      <a:pt x="3351" y="591"/>
                    </a:cubicBezTo>
                    <a:cubicBezTo>
                      <a:pt x="3289" y="529"/>
                      <a:pt x="3206" y="488"/>
                      <a:pt x="3133" y="478"/>
                    </a:cubicBezTo>
                    <a:cubicBezTo>
                      <a:pt x="3091" y="467"/>
                      <a:pt x="3050" y="467"/>
                      <a:pt x="3019" y="467"/>
                    </a:cubicBezTo>
                    <a:cubicBezTo>
                      <a:pt x="2957" y="467"/>
                      <a:pt x="2916" y="467"/>
                      <a:pt x="2863" y="478"/>
                    </a:cubicBezTo>
                    <a:cubicBezTo>
                      <a:pt x="2780" y="498"/>
                      <a:pt x="2697" y="529"/>
                      <a:pt x="2594" y="581"/>
                    </a:cubicBezTo>
                    <a:cubicBezTo>
                      <a:pt x="2490" y="633"/>
                      <a:pt x="2386" y="695"/>
                      <a:pt x="2314" y="747"/>
                    </a:cubicBezTo>
                    <a:cubicBezTo>
                      <a:pt x="2241" y="810"/>
                      <a:pt x="2158" y="882"/>
                      <a:pt x="2075" y="955"/>
                    </a:cubicBezTo>
                    <a:cubicBezTo>
                      <a:pt x="1930" y="1100"/>
                      <a:pt x="1816" y="1245"/>
                      <a:pt x="1722" y="1400"/>
                    </a:cubicBezTo>
                    <a:lnTo>
                      <a:pt x="1722" y="1370"/>
                    </a:lnTo>
                    <a:lnTo>
                      <a:pt x="1722" y="1349"/>
                    </a:lnTo>
                    <a:cubicBezTo>
                      <a:pt x="1681" y="1100"/>
                      <a:pt x="1629" y="893"/>
                      <a:pt x="1556" y="695"/>
                    </a:cubicBezTo>
                    <a:cubicBezTo>
                      <a:pt x="1494" y="519"/>
                      <a:pt x="1411" y="301"/>
                      <a:pt x="1245" y="146"/>
                    </a:cubicBezTo>
                    <a:cubicBezTo>
                      <a:pt x="1162" y="84"/>
                      <a:pt x="1079" y="31"/>
                      <a:pt x="996" y="10"/>
                    </a:cubicBezTo>
                    <a:cubicBezTo>
                      <a:pt x="965" y="10"/>
                      <a:pt x="934" y="1"/>
                      <a:pt x="90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18"/>
              <p:cNvSpPr/>
              <p:nvPr/>
            </p:nvSpPr>
            <p:spPr>
              <a:xfrm>
                <a:off x="7989148" y="2262968"/>
                <a:ext cx="120150" cy="157105"/>
              </a:xfrm>
              <a:custGeom>
                <a:rect b="b" l="l" r="r" t="t"/>
                <a:pathLst>
                  <a:path extrusionOk="0" h="3486" w="2666">
                    <a:moveTo>
                      <a:pt x="954" y="0"/>
                    </a:moveTo>
                    <a:cubicBezTo>
                      <a:pt x="902" y="0"/>
                      <a:pt x="840" y="11"/>
                      <a:pt x="778" y="32"/>
                    </a:cubicBezTo>
                    <a:cubicBezTo>
                      <a:pt x="643" y="83"/>
                      <a:pt x="508" y="177"/>
                      <a:pt x="394" y="322"/>
                    </a:cubicBezTo>
                    <a:cubicBezTo>
                      <a:pt x="311" y="436"/>
                      <a:pt x="238" y="560"/>
                      <a:pt x="176" y="696"/>
                    </a:cubicBezTo>
                    <a:cubicBezTo>
                      <a:pt x="72" y="945"/>
                      <a:pt x="21" y="1235"/>
                      <a:pt x="10" y="1598"/>
                    </a:cubicBezTo>
                    <a:cubicBezTo>
                      <a:pt x="0" y="1878"/>
                      <a:pt x="21" y="2179"/>
                      <a:pt x="83" y="2563"/>
                    </a:cubicBezTo>
                    <a:cubicBezTo>
                      <a:pt x="125" y="2863"/>
                      <a:pt x="187" y="3154"/>
                      <a:pt x="249" y="3423"/>
                    </a:cubicBezTo>
                    <a:cubicBezTo>
                      <a:pt x="259" y="3455"/>
                      <a:pt x="291" y="3486"/>
                      <a:pt x="332" y="3486"/>
                    </a:cubicBezTo>
                    <a:lnTo>
                      <a:pt x="384" y="3486"/>
                    </a:lnTo>
                    <a:cubicBezTo>
                      <a:pt x="623" y="3403"/>
                      <a:pt x="861" y="3278"/>
                      <a:pt x="1141" y="3112"/>
                    </a:cubicBezTo>
                    <a:cubicBezTo>
                      <a:pt x="1276" y="3029"/>
                      <a:pt x="1411" y="2936"/>
                      <a:pt x="1545" y="2833"/>
                    </a:cubicBezTo>
                    <a:cubicBezTo>
                      <a:pt x="1691" y="2718"/>
                      <a:pt x="1815" y="2614"/>
                      <a:pt x="1939" y="2511"/>
                    </a:cubicBezTo>
                    <a:cubicBezTo>
                      <a:pt x="2054" y="2397"/>
                      <a:pt x="2168" y="2282"/>
                      <a:pt x="2261" y="2158"/>
                    </a:cubicBezTo>
                    <a:cubicBezTo>
                      <a:pt x="2365" y="2033"/>
                      <a:pt x="2448" y="1920"/>
                      <a:pt x="2510" y="1805"/>
                    </a:cubicBezTo>
                    <a:cubicBezTo>
                      <a:pt x="2573" y="1681"/>
                      <a:pt x="2624" y="1556"/>
                      <a:pt x="2645" y="1432"/>
                    </a:cubicBezTo>
                    <a:cubicBezTo>
                      <a:pt x="2666" y="1287"/>
                      <a:pt x="2666" y="1183"/>
                      <a:pt x="2624" y="1100"/>
                    </a:cubicBezTo>
                    <a:cubicBezTo>
                      <a:pt x="2603" y="1038"/>
                      <a:pt x="2583" y="996"/>
                      <a:pt x="2541" y="965"/>
                    </a:cubicBezTo>
                    <a:cubicBezTo>
                      <a:pt x="2500" y="934"/>
                      <a:pt x="2458" y="903"/>
                      <a:pt x="2396" y="892"/>
                    </a:cubicBezTo>
                    <a:cubicBezTo>
                      <a:pt x="2365" y="882"/>
                      <a:pt x="2324" y="872"/>
                      <a:pt x="2282" y="872"/>
                    </a:cubicBezTo>
                    <a:lnTo>
                      <a:pt x="2251" y="872"/>
                    </a:lnTo>
                    <a:cubicBezTo>
                      <a:pt x="2199" y="872"/>
                      <a:pt x="2147" y="882"/>
                      <a:pt x="2075" y="903"/>
                    </a:cubicBezTo>
                    <a:cubicBezTo>
                      <a:pt x="1971" y="924"/>
                      <a:pt x="1856" y="975"/>
                      <a:pt x="1722" y="1048"/>
                    </a:cubicBezTo>
                    <a:cubicBezTo>
                      <a:pt x="1618" y="1100"/>
                      <a:pt x="1515" y="1173"/>
                      <a:pt x="1400" y="1256"/>
                    </a:cubicBezTo>
                    <a:lnTo>
                      <a:pt x="1379" y="1266"/>
                    </a:lnTo>
                    <a:lnTo>
                      <a:pt x="1349" y="1287"/>
                    </a:lnTo>
                    <a:lnTo>
                      <a:pt x="1411" y="1100"/>
                    </a:lnTo>
                    <a:cubicBezTo>
                      <a:pt x="1442" y="1007"/>
                      <a:pt x="1452" y="903"/>
                      <a:pt x="1462" y="789"/>
                    </a:cubicBezTo>
                    <a:cubicBezTo>
                      <a:pt x="1473" y="696"/>
                      <a:pt x="1462" y="581"/>
                      <a:pt x="1442" y="467"/>
                    </a:cubicBezTo>
                    <a:cubicBezTo>
                      <a:pt x="1421" y="384"/>
                      <a:pt x="1400" y="311"/>
                      <a:pt x="1359" y="239"/>
                    </a:cubicBezTo>
                    <a:cubicBezTo>
                      <a:pt x="1317" y="177"/>
                      <a:pt x="1266" y="115"/>
                      <a:pt x="1193" y="63"/>
                    </a:cubicBezTo>
                    <a:cubicBezTo>
                      <a:pt x="1141" y="32"/>
                      <a:pt x="1068" y="11"/>
                      <a:pt x="99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18"/>
              <p:cNvSpPr/>
              <p:nvPr/>
            </p:nvSpPr>
            <p:spPr>
              <a:xfrm>
                <a:off x="7826452" y="2262968"/>
                <a:ext cx="67376" cy="84186"/>
              </a:xfrm>
              <a:custGeom>
                <a:rect b="b" l="l" r="r" t="t"/>
                <a:pathLst>
                  <a:path extrusionOk="0" h="1868" w="1495">
                    <a:moveTo>
                      <a:pt x="1110" y="0"/>
                    </a:moveTo>
                    <a:cubicBezTo>
                      <a:pt x="1068" y="0"/>
                      <a:pt x="1038" y="11"/>
                      <a:pt x="996" y="42"/>
                    </a:cubicBezTo>
                    <a:cubicBezTo>
                      <a:pt x="975" y="53"/>
                      <a:pt x="955" y="63"/>
                      <a:pt x="944" y="83"/>
                    </a:cubicBezTo>
                    <a:cubicBezTo>
                      <a:pt x="923" y="104"/>
                      <a:pt x="902" y="125"/>
                      <a:pt x="892" y="145"/>
                    </a:cubicBezTo>
                    <a:cubicBezTo>
                      <a:pt x="861" y="187"/>
                      <a:pt x="840" y="228"/>
                      <a:pt x="830" y="281"/>
                    </a:cubicBezTo>
                    <a:cubicBezTo>
                      <a:pt x="799" y="343"/>
                      <a:pt x="789" y="405"/>
                      <a:pt x="768" y="457"/>
                    </a:cubicBezTo>
                    <a:cubicBezTo>
                      <a:pt x="768" y="498"/>
                      <a:pt x="757" y="540"/>
                      <a:pt x="747" y="581"/>
                    </a:cubicBezTo>
                    <a:cubicBezTo>
                      <a:pt x="695" y="509"/>
                      <a:pt x="643" y="447"/>
                      <a:pt x="591" y="394"/>
                    </a:cubicBezTo>
                    <a:cubicBezTo>
                      <a:pt x="560" y="353"/>
                      <a:pt x="508" y="322"/>
                      <a:pt x="467" y="291"/>
                    </a:cubicBezTo>
                    <a:cubicBezTo>
                      <a:pt x="415" y="270"/>
                      <a:pt x="363" y="249"/>
                      <a:pt x="312" y="249"/>
                    </a:cubicBezTo>
                    <a:lnTo>
                      <a:pt x="249" y="249"/>
                    </a:lnTo>
                    <a:cubicBezTo>
                      <a:pt x="218" y="260"/>
                      <a:pt x="197" y="270"/>
                      <a:pt x="176" y="281"/>
                    </a:cubicBezTo>
                    <a:cubicBezTo>
                      <a:pt x="166" y="291"/>
                      <a:pt x="146" y="311"/>
                      <a:pt x="125" y="322"/>
                    </a:cubicBezTo>
                    <a:cubicBezTo>
                      <a:pt x="93" y="353"/>
                      <a:pt x="73" y="384"/>
                      <a:pt x="63" y="405"/>
                    </a:cubicBezTo>
                    <a:cubicBezTo>
                      <a:pt x="42" y="447"/>
                      <a:pt x="21" y="488"/>
                      <a:pt x="10" y="540"/>
                    </a:cubicBezTo>
                    <a:cubicBezTo>
                      <a:pt x="0" y="581"/>
                      <a:pt x="10" y="633"/>
                      <a:pt x="21" y="696"/>
                    </a:cubicBezTo>
                    <a:cubicBezTo>
                      <a:pt x="31" y="789"/>
                      <a:pt x="73" y="882"/>
                      <a:pt x="155" y="996"/>
                    </a:cubicBezTo>
                    <a:cubicBezTo>
                      <a:pt x="218" y="1100"/>
                      <a:pt x="291" y="1194"/>
                      <a:pt x="404" y="1307"/>
                    </a:cubicBezTo>
                    <a:cubicBezTo>
                      <a:pt x="487" y="1401"/>
                      <a:pt x="581" y="1494"/>
                      <a:pt x="695" y="1598"/>
                    </a:cubicBezTo>
                    <a:cubicBezTo>
                      <a:pt x="819" y="1701"/>
                      <a:pt x="934" y="1795"/>
                      <a:pt x="1038" y="1867"/>
                    </a:cubicBezTo>
                    <a:lnTo>
                      <a:pt x="1089" y="1867"/>
                    </a:lnTo>
                    <a:cubicBezTo>
                      <a:pt x="1110" y="1867"/>
                      <a:pt x="1121" y="1857"/>
                      <a:pt x="1131" y="1837"/>
                    </a:cubicBezTo>
                    <a:cubicBezTo>
                      <a:pt x="1193" y="1733"/>
                      <a:pt x="1245" y="1629"/>
                      <a:pt x="1307" y="1484"/>
                    </a:cubicBezTo>
                    <a:cubicBezTo>
                      <a:pt x="1328" y="1411"/>
                      <a:pt x="1349" y="1339"/>
                      <a:pt x="1380" y="1277"/>
                    </a:cubicBezTo>
                    <a:cubicBezTo>
                      <a:pt x="1400" y="1183"/>
                      <a:pt x="1421" y="1111"/>
                      <a:pt x="1442" y="1028"/>
                    </a:cubicBezTo>
                    <a:cubicBezTo>
                      <a:pt x="1483" y="862"/>
                      <a:pt x="1494" y="716"/>
                      <a:pt x="1494" y="571"/>
                    </a:cubicBezTo>
                    <a:cubicBezTo>
                      <a:pt x="1483" y="509"/>
                      <a:pt x="1483" y="447"/>
                      <a:pt x="1462" y="374"/>
                    </a:cubicBezTo>
                    <a:cubicBezTo>
                      <a:pt x="1453" y="322"/>
                      <a:pt x="1421" y="260"/>
                      <a:pt x="1390" y="198"/>
                    </a:cubicBezTo>
                    <a:cubicBezTo>
                      <a:pt x="1349" y="145"/>
                      <a:pt x="1307" y="94"/>
                      <a:pt x="1266" y="63"/>
                    </a:cubicBezTo>
                    <a:cubicBezTo>
                      <a:pt x="1245" y="53"/>
                      <a:pt x="1224" y="32"/>
                      <a:pt x="1204" y="21"/>
                    </a:cubicBezTo>
                    <a:cubicBezTo>
                      <a:pt x="1183" y="11"/>
                      <a:pt x="1151" y="0"/>
                      <a:pt x="1121"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18"/>
              <p:cNvSpPr/>
              <p:nvPr/>
            </p:nvSpPr>
            <p:spPr>
              <a:xfrm>
                <a:off x="6322982" y="1379862"/>
                <a:ext cx="105683" cy="132363"/>
              </a:xfrm>
              <a:custGeom>
                <a:rect b="b" l="l" r="r" t="t"/>
                <a:pathLst>
                  <a:path extrusionOk="0" h="2937" w="2345">
                    <a:moveTo>
                      <a:pt x="1806" y="1"/>
                    </a:moveTo>
                    <a:cubicBezTo>
                      <a:pt x="1743" y="1"/>
                      <a:pt x="1681" y="11"/>
                      <a:pt x="1619" y="42"/>
                    </a:cubicBezTo>
                    <a:cubicBezTo>
                      <a:pt x="1587" y="63"/>
                      <a:pt x="1557" y="84"/>
                      <a:pt x="1525" y="115"/>
                    </a:cubicBezTo>
                    <a:cubicBezTo>
                      <a:pt x="1494" y="135"/>
                      <a:pt x="1463" y="177"/>
                      <a:pt x="1442" y="208"/>
                    </a:cubicBezTo>
                    <a:cubicBezTo>
                      <a:pt x="1401" y="271"/>
                      <a:pt x="1359" y="333"/>
                      <a:pt x="1328" y="405"/>
                    </a:cubicBezTo>
                    <a:cubicBezTo>
                      <a:pt x="1287" y="499"/>
                      <a:pt x="1245" y="592"/>
                      <a:pt x="1225" y="686"/>
                    </a:cubicBezTo>
                    <a:cubicBezTo>
                      <a:pt x="1204" y="748"/>
                      <a:pt x="1193" y="810"/>
                      <a:pt x="1172" y="872"/>
                    </a:cubicBezTo>
                    <a:cubicBezTo>
                      <a:pt x="1100" y="758"/>
                      <a:pt x="1027" y="654"/>
                      <a:pt x="944" y="561"/>
                    </a:cubicBezTo>
                    <a:cubicBezTo>
                      <a:pt x="893" y="499"/>
                      <a:pt x="830" y="447"/>
                      <a:pt x="757" y="395"/>
                    </a:cubicBezTo>
                    <a:cubicBezTo>
                      <a:pt x="685" y="343"/>
                      <a:pt x="602" y="312"/>
                      <a:pt x="529" y="301"/>
                    </a:cubicBezTo>
                    <a:lnTo>
                      <a:pt x="416" y="301"/>
                    </a:lnTo>
                    <a:cubicBezTo>
                      <a:pt x="374" y="312"/>
                      <a:pt x="342" y="322"/>
                      <a:pt x="312" y="343"/>
                    </a:cubicBezTo>
                    <a:cubicBezTo>
                      <a:pt x="280" y="354"/>
                      <a:pt x="250" y="374"/>
                      <a:pt x="218" y="405"/>
                    </a:cubicBezTo>
                    <a:cubicBezTo>
                      <a:pt x="167" y="447"/>
                      <a:pt x="135" y="488"/>
                      <a:pt x="104" y="530"/>
                    </a:cubicBezTo>
                    <a:cubicBezTo>
                      <a:pt x="63" y="582"/>
                      <a:pt x="31" y="654"/>
                      <a:pt x="21" y="727"/>
                    </a:cubicBezTo>
                    <a:cubicBezTo>
                      <a:pt x="1" y="799"/>
                      <a:pt x="1" y="882"/>
                      <a:pt x="11" y="965"/>
                    </a:cubicBezTo>
                    <a:cubicBezTo>
                      <a:pt x="21" y="1121"/>
                      <a:pt x="84" y="1287"/>
                      <a:pt x="187" y="1474"/>
                    </a:cubicBezTo>
                    <a:cubicBezTo>
                      <a:pt x="280" y="1629"/>
                      <a:pt x="384" y="1785"/>
                      <a:pt x="550" y="1993"/>
                    </a:cubicBezTo>
                    <a:cubicBezTo>
                      <a:pt x="664" y="2138"/>
                      <a:pt x="810" y="2293"/>
                      <a:pt x="976" y="2470"/>
                    </a:cubicBezTo>
                    <a:cubicBezTo>
                      <a:pt x="1162" y="2646"/>
                      <a:pt x="1328" y="2802"/>
                      <a:pt x="1494" y="2926"/>
                    </a:cubicBezTo>
                    <a:cubicBezTo>
                      <a:pt x="1504" y="2936"/>
                      <a:pt x="1515" y="2936"/>
                      <a:pt x="1525" y="2936"/>
                    </a:cubicBezTo>
                    <a:cubicBezTo>
                      <a:pt x="1536" y="2936"/>
                      <a:pt x="1546" y="2936"/>
                      <a:pt x="1557" y="2926"/>
                    </a:cubicBezTo>
                    <a:lnTo>
                      <a:pt x="1567" y="2926"/>
                    </a:lnTo>
                    <a:cubicBezTo>
                      <a:pt x="1572" y="2928"/>
                      <a:pt x="1578" y="2929"/>
                      <a:pt x="1583" y="2929"/>
                    </a:cubicBezTo>
                    <a:cubicBezTo>
                      <a:pt x="1608" y="2929"/>
                      <a:pt x="1631" y="2912"/>
                      <a:pt x="1640" y="2895"/>
                    </a:cubicBezTo>
                    <a:cubicBezTo>
                      <a:pt x="1753" y="2739"/>
                      <a:pt x="1847" y="2573"/>
                      <a:pt x="1951" y="2355"/>
                    </a:cubicBezTo>
                    <a:cubicBezTo>
                      <a:pt x="2002" y="2242"/>
                      <a:pt x="2044" y="2138"/>
                      <a:pt x="2085" y="2034"/>
                    </a:cubicBezTo>
                    <a:cubicBezTo>
                      <a:pt x="2137" y="1899"/>
                      <a:pt x="2179" y="1774"/>
                      <a:pt x="2220" y="1650"/>
                    </a:cubicBezTo>
                    <a:cubicBezTo>
                      <a:pt x="2293" y="1401"/>
                      <a:pt x="2334" y="1163"/>
                      <a:pt x="2345" y="935"/>
                    </a:cubicBezTo>
                    <a:cubicBezTo>
                      <a:pt x="2345" y="841"/>
                      <a:pt x="2334" y="737"/>
                      <a:pt x="2324" y="633"/>
                    </a:cubicBezTo>
                    <a:cubicBezTo>
                      <a:pt x="2303" y="540"/>
                      <a:pt x="2272" y="447"/>
                      <a:pt x="2220" y="343"/>
                    </a:cubicBezTo>
                    <a:cubicBezTo>
                      <a:pt x="2168" y="250"/>
                      <a:pt x="2106" y="177"/>
                      <a:pt x="2044" y="115"/>
                    </a:cubicBezTo>
                    <a:cubicBezTo>
                      <a:pt x="2013" y="84"/>
                      <a:pt x="1981" y="63"/>
                      <a:pt x="1951" y="42"/>
                    </a:cubicBezTo>
                    <a:cubicBezTo>
                      <a:pt x="1909" y="22"/>
                      <a:pt x="1868" y="11"/>
                      <a:pt x="18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3" name="Google Shape;1443;p18"/>
          <p:cNvGrpSpPr/>
          <p:nvPr/>
        </p:nvGrpSpPr>
        <p:grpSpPr>
          <a:xfrm rot="-2758657">
            <a:off x="3554323" y="1067107"/>
            <a:ext cx="134507" cy="102938"/>
            <a:chOff x="-1165325" y="1368300"/>
            <a:chExt cx="157550" cy="120525"/>
          </a:xfrm>
        </p:grpSpPr>
        <p:sp>
          <p:nvSpPr>
            <p:cNvPr id="1444" name="Google Shape;1444;p18"/>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8"/>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18"/>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8"/>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8"/>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9" name="Google Shape;1449;p18"/>
          <p:cNvGrpSpPr/>
          <p:nvPr/>
        </p:nvGrpSpPr>
        <p:grpSpPr>
          <a:xfrm rot="2340711">
            <a:off x="4697863" y="836462"/>
            <a:ext cx="134553" cy="102930"/>
            <a:chOff x="-1165325" y="1368300"/>
            <a:chExt cx="157550" cy="120525"/>
          </a:xfrm>
        </p:grpSpPr>
        <p:sp>
          <p:nvSpPr>
            <p:cNvPr id="1450" name="Google Shape;1450;p18"/>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18"/>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18"/>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18"/>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18"/>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18"/>
          <p:cNvSpPr/>
          <p:nvPr/>
        </p:nvSpPr>
        <p:spPr>
          <a:xfrm rot="-5399754">
            <a:off x="2474150" y="1090038"/>
            <a:ext cx="4196100" cy="29634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18"/>
          <p:cNvSpPr txBox="1"/>
          <p:nvPr/>
        </p:nvSpPr>
        <p:spPr>
          <a:xfrm rot="-765">
            <a:off x="3827058" y="609066"/>
            <a:ext cx="1347600" cy="557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Motivație</a:t>
            </a:r>
            <a:endParaRPr b="1" sz="4100">
              <a:solidFill>
                <a:srgbClr val="434343"/>
              </a:solidFill>
              <a:latin typeface="Lato"/>
              <a:ea typeface="Lato"/>
              <a:cs typeface="Lato"/>
              <a:sym typeface="Lato"/>
            </a:endParaRPr>
          </a:p>
        </p:txBody>
      </p:sp>
      <p:sp>
        <p:nvSpPr>
          <p:cNvPr id="1457" name="Google Shape;1457;p18"/>
          <p:cNvSpPr txBox="1"/>
          <p:nvPr/>
        </p:nvSpPr>
        <p:spPr>
          <a:xfrm rot="386">
            <a:off x="3146925" y="1276700"/>
            <a:ext cx="2674200" cy="3107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8FFF"/>
              </a:buClr>
              <a:buSzPts val="1200"/>
              <a:buFont typeface="Lato"/>
              <a:buChar char="●"/>
            </a:pPr>
            <a:r>
              <a:rPr b="1" lang="ro" sz="1200">
                <a:solidFill>
                  <a:srgbClr val="666666"/>
                </a:solidFill>
                <a:latin typeface="Lato"/>
                <a:ea typeface="Lato"/>
                <a:cs typeface="Lato"/>
                <a:sym typeface="Lato"/>
              </a:rPr>
              <a:t>Unul din doi români</a:t>
            </a:r>
            <a:r>
              <a:rPr lang="ro" sz="1200">
                <a:solidFill>
                  <a:srgbClr val="666666"/>
                </a:solidFill>
                <a:latin typeface="Lato"/>
                <a:ea typeface="Lato"/>
                <a:cs typeface="Lato"/>
                <a:sym typeface="Lato"/>
              </a:rPr>
              <a:t> are cel puțin un animal de companie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În București, numarul acestora depaseste </a:t>
            </a:r>
            <a:r>
              <a:rPr b="1" lang="ro" sz="1200">
                <a:solidFill>
                  <a:srgbClr val="666666"/>
                </a:solidFill>
                <a:latin typeface="Lato"/>
                <a:ea typeface="Lato"/>
                <a:cs typeface="Lato"/>
                <a:sym typeface="Lato"/>
              </a:rPr>
              <a:t>600.000</a:t>
            </a:r>
            <a:br>
              <a:rPr b="1" lang="ro" sz="1200">
                <a:solidFill>
                  <a:srgbClr val="666666"/>
                </a:solidFill>
                <a:latin typeface="Lato"/>
                <a:ea typeface="Lato"/>
                <a:cs typeface="Lato"/>
                <a:sym typeface="Lato"/>
              </a:rPr>
            </a:br>
            <a:endParaRPr b="1"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Suntem în vârful clasamentului, in topul european, referitor la numărul de câini deținuți – peste </a:t>
            </a:r>
            <a:r>
              <a:rPr b="1" lang="ro" sz="1200">
                <a:solidFill>
                  <a:srgbClr val="666666"/>
                </a:solidFill>
                <a:latin typeface="Lato"/>
                <a:ea typeface="Lato"/>
                <a:cs typeface="Lato"/>
                <a:sym typeface="Lato"/>
              </a:rPr>
              <a:t>50%</a:t>
            </a:r>
            <a:r>
              <a:rPr lang="ro" sz="1200">
                <a:solidFill>
                  <a:srgbClr val="666666"/>
                </a:solidFill>
                <a:latin typeface="Lato"/>
                <a:ea typeface="Lato"/>
                <a:cs typeface="Lato"/>
                <a:sym typeface="Lato"/>
              </a:rPr>
              <a:t> dintre români au un caine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Mulți oameni petrec mai mult de </a:t>
            </a:r>
            <a:r>
              <a:rPr b="1" lang="ro" sz="1200">
                <a:solidFill>
                  <a:srgbClr val="666666"/>
                </a:solidFill>
                <a:latin typeface="Lato"/>
                <a:ea typeface="Lato"/>
                <a:cs typeface="Lato"/>
                <a:sym typeface="Lato"/>
              </a:rPr>
              <a:t>patru ore pe zi</a:t>
            </a:r>
            <a:r>
              <a:rPr lang="ro" sz="1200">
                <a:solidFill>
                  <a:srgbClr val="666666"/>
                </a:solidFill>
                <a:latin typeface="Lato"/>
                <a:ea typeface="Lato"/>
                <a:cs typeface="Lato"/>
                <a:sym typeface="Lato"/>
              </a:rPr>
              <a:t>, pentru a-si ingriji animalele de companie.</a:t>
            </a:r>
            <a:endParaRPr sz="1200">
              <a:solidFill>
                <a:srgbClr val="666666"/>
              </a:solidFill>
              <a:latin typeface="Lato"/>
              <a:ea typeface="Lato"/>
              <a:cs typeface="Lato"/>
              <a:sym typeface="Lato"/>
            </a:endParaRPr>
          </a:p>
        </p:txBody>
      </p:sp>
      <p:grpSp>
        <p:nvGrpSpPr>
          <p:cNvPr id="1458" name="Google Shape;1458;p18"/>
          <p:cNvGrpSpPr/>
          <p:nvPr/>
        </p:nvGrpSpPr>
        <p:grpSpPr>
          <a:xfrm rot="1229363">
            <a:off x="5335870" y="743939"/>
            <a:ext cx="347423" cy="287970"/>
            <a:chOff x="6624842" y="906425"/>
            <a:chExt cx="822243" cy="677725"/>
          </a:xfrm>
        </p:grpSpPr>
        <p:sp>
          <p:nvSpPr>
            <p:cNvPr id="1459" name="Google Shape;1459;p18"/>
            <p:cNvSpPr/>
            <p:nvPr/>
          </p:nvSpPr>
          <p:spPr>
            <a:xfrm>
              <a:off x="6624850" y="906425"/>
              <a:ext cx="822224" cy="677725"/>
            </a:xfrm>
            <a:custGeom>
              <a:rect b="b" l="l" r="r" t="t"/>
              <a:pathLst>
                <a:path extrusionOk="0" h="6449" w="7824">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0" name="Google Shape;1460;p18"/>
            <p:cNvGrpSpPr/>
            <p:nvPr/>
          </p:nvGrpSpPr>
          <p:grpSpPr>
            <a:xfrm>
              <a:off x="6624842" y="906958"/>
              <a:ext cx="822243" cy="676720"/>
              <a:chOff x="-1286075" y="1264350"/>
              <a:chExt cx="399050" cy="328425"/>
            </a:xfrm>
          </p:grpSpPr>
          <p:sp>
            <p:nvSpPr>
              <p:cNvPr id="1461" name="Google Shape;1461;p18"/>
              <p:cNvSpPr/>
              <p:nvPr/>
            </p:nvSpPr>
            <p:spPr>
              <a:xfrm>
                <a:off x="-1286075" y="1264350"/>
                <a:ext cx="399050" cy="328425"/>
              </a:xfrm>
              <a:custGeom>
                <a:rect b="b" l="l" r="r" t="t"/>
                <a:pathLst>
                  <a:path extrusionOk="0" h="13137" w="15962">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18"/>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18"/>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18"/>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18"/>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18"/>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67" name="Google Shape;1467;p18"/>
          <p:cNvSpPr/>
          <p:nvPr/>
        </p:nvSpPr>
        <p:spPr>
          <a:xfrm rot="-5180867">
            <a:off x="2473954" y="1089949"/>
            <a:ext cx="4196222" cy="2963395"/>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18"/>
          <p:cNvSpPr txBox="1"/>
          <p:nvPr/>
        </p:nvSpPr>
        <p:spPr>
          <a:xfrm rot="218256">
            <a:off x="3934125" y="607986"/>
            <a:ext cx="1347615" cy="55762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Motivație</a:t>
            </a:r>
            <a:endParaRPr b="1" sz="4100">
              <a:solidFill>
                <a:srgbClr val="434343"/>
              </a:solidFill>
              <a:latin typeface="Lato"/>
              <a:ea typeface="Lato"/>
              <a:cs typeface="Lato"/>
              <a:sym typeface="Lato"/>
            </a:endParaRPr>
          </a:p>
        </p:txBody>
      </p:sp>
      <p:sp>
        <p:nvSpPr>
          <p:cNvPr id="1469" name="Google Shape;1469;p18"/>
          <p:cNvSpPr txBox="1"/>
          <p:nvPr/>
        </p:nvSpPr>
        <p:spPr>
          <a:xfrm rot="219199">
            <a:off x="3130416" y="1270578"/>
            <a:ext cx="2674234" cy="3107096"/>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008FFF"/>
              </a:buClr>
              <a:buSzPts val="1200"/>
              <a:buFont typeface="Lato"/>
              <a:buChar char="●"/>
            </a:pPr>
            <a:r>
              <a:rPr b="1" lang="ro" sz="1200">
                <a:solidFill>
                  <a:srgbClr val="666666"/>
                </a:solidFill>
                <a:latin typeface="Lato"/>
                <a:ea typeface="Lato"/>
                <a:cs typeface="Lato"/>
                <a:sym typeface="Lato"/>
              </a:rPr>
              <a:t>Unul din doi români</a:t>
            </a:r>
            <a:r>
              <a:rPr lang="ro" sz="1200">
                <a:solidFill>
                  <a:srgbClr val="666666"/>
                </a:solidFill>
                <a:latin typeface="Lato"/>
                <a:ea typeface="Lato"/>
                <a:cs typeface="Lato"/>
                <a:sym typeface="Lato"/>
              </a:rPr>
              <a:t> are cel puțin un animal de companie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În București, numarul acestora depaseste </a:t>
            </a:r>
            <a:r>
              <a:rPr b="1" lang="ro" sz="1200">
                <a:solidFill>
                  <a:srgbClr val="666666"/>
                </a:solidFill>
                <a:latin typeface="Lato"/>
                <a:ea typeface="Lato"/>
                <a:cs typeface="Lato"/>
                <a:sym typeface="Lato"/>
              </a:rPr>
              <a:t>600.000</a:t>
            </a:r>
            <a:br>
              <a:rPr b="1" lang="ro" sz="1200">
                <a:solidFill>
                  <a:srgbClr val="666666"/>
                </a:solidFill>
                <a:latin typeface="Lato"/>
                <a:ea typeface="Lato"/>
                <a:cs typeface="Lato"/>
                <a:sym typeface="Lato"/>
              </a:rPr>
            </a:br>
            <a:endParaRPr b="1"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Suntem în vârful clasamentului, in topul european, referitor la numărul de câini deținuți – peste </a:t>
            </a:r>
            <a:r>
              <a:rPr b="1" lang="ro" sz="1200">
                <a:solidFill>
                  <a:srgbClr val="666666"/>
                </a:solidFill>
                <a:latin typeface="Lato"/>
                <a:ea typeface="Lato"/>
                <a:cs typeface="Lato"/>
                <a:sym typeface="Lato"/>
              </a:rPr>
              <a:t>50%</a:t>
            </a:r>
            <a:r>
              <a:rPr lang="ro" sz="1200">
                <a:solidFill>
                  <a:srgbClr val="666666"/>
                </a:solidFill>
                <a:latin typeface="Lato"/>
                <a:ea typeface="Lato"/>
                <a:cs typeface="Lato"/>
                <a:sym typeface="Lato"/>
              </a:rPr>
              <a:t> dintre români au un caine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008FFF"/>
              </a:buClr>
              <a:buSzPts val="1200"/>
              <a:buFont typeface="Lato"/>
              <a:buChar char="●"/>
            </a:pPr>
            <a:r>
              <a:rPr lang="ro" sz="1200">
                <a:solidFill>
                  <a:srgbClr val="666666"/>
                </a:solidFill>
                <a:latin typeface="Lato"/>
                <a:ea typeface="Lato"/>
                <a:cs typeface="Lato"/>
                <a:sym typeface="Lato"/>
              </a:rPr>
              <a:t>Mulți oameni petrec mai mult de </a:t>
            </a:r>
            <a:r>
              <a:rPr b="1" lang="ro" sz="1200">
                <a:solidFill>
                  <a:srgbClr val="666666"/>
                </a:solidFill>
                <a:latin typeface="Lato"/>
                <a:ea typeface="Lato"/>
                <a:cs typeface="Lato"/>
                <a:sym typeface="Lato"/>
              </a:rPr>
              <a:t>patru ore pe zi</a:t>
            </a:r>
            <a:r>
              <a:rPr lang="ro" sz="1200">
                <a:solidFill>
                  <a:srgbClr val="666666"/>
                </a:solidFill>
                <a:latin typeface="Lato"/>
                <a:ea typeface="Lato"/>
                <a:cs typeface="Lato"/>
                <a:sym typeface="Lato"/>
              </a:rPr>
              <a:t>, pentru a-si ingriji animalele de companie.</a:t>
            </a:r>
            <a:endParaRPr sz="1200">
              <a:solidFill>
                <a:srgbClr val="666666"/>
              </a:solidFill>
              <a:latin typeface="Lato"/>
              <a:ea typeface="Lato"/>
              <a:cs typeface="Lato"/>
              <a:sym typeface="Lato"/>
            </a:endParaRPr>
          </a:p>
        </p:txBody>
      </p:sp>
      <p:grpSp>
        <p:nvGrpSpPr>
          <p:cNvPr id="1470" name="Google Shape;1470;p18"/>
          <p:cNvGrpSpPr/>
          <p:nvPr/>
        </p:nvGrpSpPr>
        <p:grpSpPr>
          <a:xfrm rot="1448323">
            <a:off x="5440922" y="807126"/>
            <a:ext cx="347437" cy="287948"/>
            <a:chOff x="6624842" y="906425"/>
            <a:chExt cx="822243" cy="677725"/>
          </a:xfrm>
        </p:grpSpPr>
        <p:sp>
          <p:nvSpPr>
            <p:cNvPr id="1471" name="Google Shape;1471;p18"/>
            <p:cNvSpPr/>
            <p:nvPr/>
          </p:nvSpPr>
          <p:spPr>
            <a:xfrm>
              <a:off x="6624850" y="906425"/>
              <a:ext cx="822224" cy="677725"/>
            </a:xfrm>
            <a:custGeom>
              <a:rect b="b" l="l" r="r" t="t"/>
              <a:pathLst>
                <a:path extrusionOk="0" h="6449" w="7824">
                  <a:moveTo>
                    <a:pt x="2070" y="1"/>
                  </a:moveTo>
                  <a:cubicBezTo>
                    <a:pt x="1902" y="1"/>
                    <a:pt x="1713" y="22"/>
                    <a:pt x="1534" y="64"/>
                  </a:cubicBezTo>
                  <a:cubicBezTo>
                    <a:pt x="683" y="253"/>
                    <a:pt x="190" y="1020"/>
                    <a:pt x="85" y="1797"/>
                  </a:cubicBezTo>
                  <a:cubicBezTo>
                    <a:pt x="1" y="2406"/>
                    <a:pt x="253" y="3193"/>
                    <a:pt x="1093" y="4023"/>
                  </a:cubicBezTo>
                  <a:cubicBezTo>
                    <a:pt x="1881" y="4789"/>
                    <a:pt x="3183" y="5892"/>
                    <a:pt x="3771" y="6312"/>
                  </a:cubicBezTo>
                  <a:lnTo>
                    <a:pt x="3949" y="6448"/>
                  </a:lnTo>
                  <a:lnTo>
                    <a:pt x="4054" y="6396"/>
                  </a:lnTo>
                  <a:cubicBezTo>
                    <a:pt x="4642" y="5976"/>
                    <a:pt x="5944" y="4947"/>
                    <a:pt x="6721" y="4180"/>
                  </a:cubicBezTo>
                  <a:cubicBezTo>
                    <a:pt x="7561" y="3351"/>
                    <a:pt x="7824" y="2406"/>
                    <a:pt x="7740" y="1797"/>
                  </a:cubicBezTo>
                  <a:cubicBezTo>
                    <a:pt x="7635" y="1020"/>
                    <a:pt x="7068" y="253"/>
                    <a:pt x="6207" y="64"/>
                  </a:cubicBezTo>
                  <a:cubicBezTo>
                    <a:pt x="6028" y="22"/>
                    <a:pt x="5850" y="1"/>
                    <a:pt x="5671" y="1"/>
                  </a:cubicBezTo>
                  <a:cubicBezTo>
                    <a:pt x="5188" y="1"/>
                    <a:pt x="4758" y="169"/>
                    <a:pt x="4306" y="516"/>
                  </a:cubicBezTo>
                  <a:cubicBezTo>
                    <a:pt x="4107" y="663"/>
                    <a:pt x="3970" y="841"/>
                    <a:pt x="3876" y="999"/>
                  </a:cubicBezTo>
                  <a:lnTo>
                    <a:pt x="3865" y="999"/>
                  </a:lnTo>
                  <a:cubicBezTo>
                    <a:pt x="3771" y="841"/>
                    <a:pt x="3634" y="663"/>
                    <a:pt x="3445" y="516"/>
                  </a:cubicBezTo>
                  <a:cubicBezTo>
                    <a:pt x="2994" y="169"/>
                    <a:pt x="2553" y="1"/>
                    <a:pt x="2070"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2" name="Google Shape;1472;p18"/>
            <p:cNvGrpSpPr/>
            <p:nvPr/>
          </p:nvGrpSpPr>
          <p:grpSpPr>
            <a:xfrm>
              <a:off x="6624842" y="906958"/>
              <a:ext cx="822243" cy="676720"/>
              <a:chOff x="-1286075" y="1264350"/>
              <a:chExt cx="399050" cy="328425"/>
            </a:xfrm>
          </p:grpSpPr>
          <p:sp>
            <p:nvSpPr>
              <p:cNvPr id="1473" name="Google Shape;1473;p18"/>
              <p:cNvSpPr/>
              <p:nvPr/>
            </p:nvSpPr>
            <p:spPr>
              <a:xfrm>
                <a:off x="-1286075" y="1264350"/>
                <a:ext cx="399050" cy="328425"/>
              </a:xfrm>
              <a:custGeom>
                <a:rect b="b" l="l" r="r" t="t"/>
                <a:pathLst>
                  <a:path extrusionOk="0" h="13137" w="15962">
                    <a:moveTo>
                      <a:pt x="4222" y="1"/>
                    </a:moveTo>
                    <a:cubicBezTo>
                      <a:pt x="3875" y="1"/>
                      <a:pt x="3508" y="53"/>
                      <a:pt x="3130" y="127"/>
                    </a:cubicBezTo>
                    <a:cubicBezTo>
                      <a:pt x="1397" y="515"/>
                      <a:pt x="399" y="2069"/>
                      <a:pt x="178" y="3665"/>
                    </a:cubicBezTo>
                    <a:cubicBezTo>
                      <a:pt x="0" y="4894"/>
                      <a:pt x="535" y="6490"/>
                      <a:pt x="2247" y="8180"/>
                    </a:cubicBezTo>
                    <a:cubicBezTo>
                      <a:pt x="3833" y="9755"/>
                      <a:pt x="6490" y="11992"/>
                      <a:pt x="7697" y="12853"/>
                    </a:cubicBezTo>
                    <a:lnTo>
                      <a:pt x="8065" y="13137"/>
                    </a:lnTo>
                    <a:lnTo>
                      <a:pt x="8264" y="13011"/>
                    </a:lnTo>
                    <a:cubicBezTo>
                      <a:pt x="9472" y="12160"/>
                      <a:pt x="12128" y="10081"/>
                      <a:pt x="13714" y="8516"/>
                    </a:cubicBezTo>
                    <a:cubicBezTo>
                      <a:pt x="15426" y="6815"/>
                      <a:pt x="15961" y="4894"/>
                      <a:pt x="15783" y="3665"/>
                    </a:cubicBezTo>
                    <a:cubicBezTo>
                      <a:pt x="15562" y="2069"/>
                      <a:pt x="14396" y="515"/>
                      <a:pt x="12664" y="127"/>
                    </a:cubicBezTo>
                    <a:cubicBezTo>
                      <a:pt x="12296" y="53"/>
                      <a:pt x="11918" y="1"/>
                      <a:pt x="11572" y="1"/>
                    </a:cubicBezTo>
                    <a:cubicBezTo>
                      <a:pt x="10585" y="1"/>
                      <a:pt x="9692" y="337"/>
                      <a:pt x="8779" y="1040"/>
                    </a:cubicBezTo>
                    <a:cubicBezTo>
                      <a:pt x="8380" y="1345"/>
                      <a:pt x="8096" y="1702"/>
                      <a:pt x="7907" y="2027"/>
                    </a:cubicBezTo>
                    <a:cubicBezTo>
                      <a:pt x="7897" y="2027"/>
                      <a:pt x="7897" y="2027"/>
                      <a:pt x="7897" y="2017"/>
                    </a:cubicBezTo>
                    <a:lnTo>
                      <a:pt x="7897" y="2027"/>
                    </a:lnTo>
                    <a:cubicBezTo>
                      <a:pt x="7708" y="1702"/>
                      <a:pt x="7424" y="1345"/>
                      <a:pt x="7015" y="1040"/>
                    </a:cubicBezTo>
                    <a:cubicBezTo>
                      <a:pt x="6101" y="337"/>
                      <a:pt x="5219" y="1"/>
                      <a:pt x="422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8"/>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8"/>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8"/>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8"/>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18"/>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FD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9" name="Google Shape;1479;p18"/>
          <p:cNvSpPr/>
          <p:nvPr/>
        </p:nvSpPr>
        <p:spPr>
          <a:xfrm rot="-5493148">
            <a:off x="2473925" y="1089900"/>
            <a:ext cx="4196740" cy="2963291"/>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18"/>
          <p:cNvSpPr txBox="1"/>
          <p:nvPr/>
        </p:nvSpPr>
        <p:spPr>
          <a:xfrm rot="-93337">
            <a:off x="3119973" y="2638127"/>
            <a:ext cx="2674286" cy="2032658"/>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E06666"/>
              </a:buClr>
              <a:buSzPts val="1200"/>
              <a:buFont typeface="Lato"/>
              <a:buChar char="●"/>
            </a:pPr>
            <a:r>
              <a:rPr b="1" lang="ro" sz="1200">
                <a:solidFill>
                  <a:srgbClr val="666666"/>
                </a:solidFill>
                <a:latin typeface="Lato"/>
                <a:ea typeface="Lato"/>
                <a:cs typeface="Lato"/>
                <a:sym typeface="Lato"/>
              </a:rPr>
              <a:t>Indisponibilă</a:t>
            </a:r>
            <a:r>
              <a:rPr lang="ro" sz="1200">
                <a:solidFill>
                  <a:srgbClr val="666666"/>
                </a:solidFill>
                <a:latin typeface="Lato"/>
                <a:ea typeface="Lato"/>
                <a:cs typeface="Lato"/>
                <a:sym typeface="Lato"/>
              </a:rPr>
              <a:t> în România</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E06666"/>
              </a:buClr>
              <a:buSzPts val="1200"/>
              <a:buFont typeface="Lato"/>
              <a:buChar char="●"/>
            </a:pPr>
            <a:r>
              <a:rPr lang="ro" sz="1200">
                <a:solidFill>
                  <a:srgbClr val="666666"/>
                </a:solidFill>
                <a:latin typeface="Lato"/>
                <a:ea typeface="Lato"/>
                <a:cs typeface="Lato"/>
                <a:sym typeface="Lato"/>
              </a:rPr>
              <a:t>Specializată doar pe </a:t>
            </a:r>
            <a:r>
              <a:rPr b="1" lang="ro" sz="1200">
                <a:solidFill>
                  <a:srgbClr val="666666"/>
                </a:solidFill>
                <a:latin typeface="Lato"/>
                <a:ea typeface="Lato"/>
                <a:cs typeface="Lato"/>
                <a:sym typeface="Lato"/>
              </a:rPr>
              <a:t>câini și pisici</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E06666"/>
              </a:buClr>
              <a:buSzPts val="1200"/>
              <a:buFont typeface="Lato"/>
              <a:buChar char="●"/>
            </a:pPr>
            <a:r>
              <a:rPr lang="ro" sz="1200">
                <a:solidFill>
                  <a:srgbClr val="666666"/>
                </a:solidFill>
                <a:latin typeface="Lato"/>
                <a:ea typeface="Lato"/>
                <a:cs typeface="Lato"/>
                <a:sym typeface="Lato"/>
              </a:rPr>
              <a:t>Programările sunt căutate și selectate selectate </a:t>
            </a:r>
            <a:r>
              <a:rPr b="1" lang="ro" sz="1200">
                <a:solidFill>
                  <a:srgbClr val="666666"/>
                </a:solidFill>
                <a:latin typeface="Lato"/>
                <a:ea typeface="Lato"/>
                <a:cs typeface="Lato"/>
                <a:sym typeface="Lato"/>
              </a:rPr>
              <a:t>manual</a:t>
            </a:r>
            <a:endParaRPr b="1" sz="1200">
              <a:solidFill>
                <a:srgbClr val="666666"/>
              </a:solidFill>
              <a:latin typeface="Lato"/>
              <a:ea typeface="Lato"/>
              <a:cs typeface="Lato"/>
              <a:sym typeface="Lato"/>
            </a:endParaRPr>
          </a:p>
        </p:txBody>
      </p:sp>
      <p:sp>
        <p:nvSpPr>
          <p:cNvPr id="1481" name="Google Shape;1481;p18"/>
          <p:cNvSpPr txBox="1"/>
          <p:nvPr/>
        </p:nvSpPr>
        <p:spPr>
          <a:xfrm rot="-94201">
            <a:off x="3433269" y="610242"/>
            <a:ext cx="2146106" cy="55731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1800">
                <a:solidFill>
                  <a:srgbClr val="666666"/>
                </a:solidFill>
              </a:rPr>
              <a:t>Aplicații similare</a:t>
            </a:r>
            <a:endParaRPr b="1" sz="1800">
              <a:solidFill>
                <a:srgbClr val="434343"/>
              </a:solidFill>
              <a:latin typeface="Lato"/>
              <a:ea typeface="Lato"/>
              <a:cs typeface="Lato"/>
              <a:sym typeface="Lato"/>
            </a:endParaRPr>
          </a:p>
        </p:txBody>
      </p:sp>
      <p:pic>
        <p:nvPicPr>
          <p:cNvPr id="1482" name="Google Shape;1482;p18"/>
          <p:cNvPicPr preferRelativeResize="0"/>
          <p:nvPr/>
        </p:nvPicPr>
        <p:blipFill>
          <a:blip r:embed="rId4">
            <a:alphaModFix/>
          </a:blip>
          <a:stretch>
            <a:fillRect/>
          </a:stretch>
        </p:blipFill>
        <p:spPr>
          <a:xfrm rot="-346736">
            <a:off x="5434145" y="616115"/>
            <a:ext cx="375408" cy="375408"/>
          </a:xfrm>
          <a:prstGeom prst="roundRect">
            <a:avLst>
              <a:gd fmla="val 16667" name="adj"/>
            </a:avLst>
          </a:prstGeom>
          <a:noFill/>
          <a:ln>
            <a:noFill/>
          </a:ln>
          <a:effectLst>
            <a:outerShdw blurRad="57150" rotWithShape="0" algn="bl" dir="5400000" dist="19050">
              <a:srgbClr val="000000">
                <a:alpha val="50000"/>
              </a:srgbClr>
            </a:outerShdw>
          </a:effectLst>
        </p:spPr>
      </p:pic>
      <p:pic>
        <p:nvPicPr>
          <p:cNvPr id="1483" name="Google Shape;1483;p18"/>
          <p:cNvPicPr preferRelativeResize="0"/>
          <p:nvPr/>
        </p:nvPicPr>
        <p:blipFill rotWithShape="1">
          <a:blip r:embed="rId5">
            <a:alphaModFix/>
          </a:blip>
          <a:srcRect b="16142" l="0" r="0" t="0"/>
          <a:stretch/>
        </p:blipFill>
        <p:spPr>
          <a:xfrm rot="8463">
            <a:off x="3536497" y="1103584"/>
            <a:ext cx="2088143" cy="14591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487" name="Shape 1487"/>
        <p:cNvGrpSpPr/>
        <p:nvPr/>
      </p:nvGrpSpPr>
      <p:grpSpPr>
        <a:xfrm>
          <a:off x="0" y="0"/>
          <a:ext cx="0" cy="0"/>
          <a:chOff x="0" y="0"/>
          <a:chExt cx="0" cy="0"/>
        </a:xfrm>
      </p:grpSpPr>
      <p:pic>
        <p:nvPicPr>
          <p:cNvPr id="1488" name="Google Shape;1488;p19"/>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489" name="Google Shape;1489;p19"/>
          <p:cNvSpPr/>
          <p:nvPr/>
        </p:nvSpPr>
        <p:spPr>
          <a:xfrm>
            <a:off x="0" y="0"/>
            <a:ext cx="9144000" cy="2569200"/>
          </a:xfrm>
          <a:prstGeom prst="rect">
            <a:avLst/>
          </a:pr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0" name="Google Shape;1490;p19"/>
          <p:cNvGrpSpPr/>
          <p:nvPr/>
        </p:nvGrpSpPr>
        <p:grpSpPr>
          <a:xfrm rot="407290">
            <a:off x="1495696" y="2469079"/>
            <a:ext cx="1608016" cy="2133322"/>
            <a:chOff x="1454311" y="2323460"/>
            <a:chExt cx="1608000" cy="2133300"/>
          </a:xfrm>
        </p:grpSpPr>
        <p:sp>
          <p:nvSpPr>
            <p:cNvPr id="1491" name="Google Shape;1491;p19"/>
            <p:cNvSpPr/>
            <p:nvPr/>
          </p:nvSpPr>
          <p:spPr>
            <a:xfrm rot="-237893">
              <a:off x="1522901" y="2371877"/>
              <a:ext cx="1470820" cy="2036466"/>
            </a:xfrm>
            <a:prstGeom prst="rect">
              <a:avLst/>
            </a:prstGeom>
            <a:solidFill>
              <a:srgbClr val="C6DAF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92" name="Google Shape;1492;p19"/>
            <p:cNvSpPr txBox="1"/>
            <p:nvPr/>
          </p:nvSpPr>
          <p:spPr>
            <a:xfrm rot="-236931">
              <a:off x="1626338" y="2566171"/>
              <a:ext cx="1289461" cy="1679817"/>
            </a:xfrm>
            <a:prstGeom prst="rect">
              <a:avLst/>
            </a:prstGeom>
            <a:solidFill>
              <a:srgbClr val="C6DAFC"/>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Arhitectura Aplicației</a:t>
              </a:r>
              <a:endParaRPr b="1" sz="1200">
                <a:solidFill>
                  <a:srgbClr val="666666"/>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rgbClr val="666666"/>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Servicii folosite</a:t>
              </a:r>
              <a:endParaRPr b="1" sz="1200">
                <a:solidFill>
                  <a:srgbClr val="666666"/>
                </a:solidFill>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sz="1200">
                <a:solidFill>
                  <a:srgbClr val="666666"/>
                </a:solidFill>
                <a:latin typeface="Lato"/>
                <a:ea typeface="Lato"/>
                <a:cs typeface="Lato"/>
                <a:sym typeface="Lato"/>
              </a:endParaRPr>
            </a:p>
            <a:p>
              <a:pPr indent="0" lvl="0" marL="0" rtl="0" algn="l">
                <a:spcBef>
                  <a:spcPts val="0"/>
                </a:spcBef>
                <a:spcAft>
                  <a:spcPts val="0"/>
                </a:spcAft>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Implementare</a:t>
              </a:r>
              <a:endParaRPr sz="1200">
                <a:solidFill>
                  <a:srgbClr val="666666"/>
                </a:solidFill>
                <a:latin typeface="Lato"/>
                <a:ea typeface="Lato"/>
                <a:cs typeface="Lato"/>
                <a:sym typeface="Lato"/>
              </a:endParaRPr>
            </a:p>
          </p:txBody>
        </p:sp>
      </p:grpSp>
      <p:sp>
        <p:nvSpPr>
          <p:cNvPr id="1493" name="Google Shape;1493;p19"/>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19"/>
          <p:cNvSpPr/>
          <p:nvPr/>
        </p:nvSpPr>
        <p:spPr>
          <a:xfrm rot="-5231815">
            <a:off x="2475774" y="1082119"/>
            <a:ext cx="4196021" cy="296333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19"/>
          <p:cNvSpPr txBox="1"/>
          <p:nvPr/>
        </p:nvSpPr>
        <p:spPr>
          <a:xfrm rot="167999">
            <a:off x="3066287" y="3109031"/>
            <a:ext cx="2818865" cy="557769"/>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ro" sz="3200">
                <a:solidFill>
                  <a:srgbClr val="434343"/>
                </a:solidFill>
                <a:latin typeface="Lato"/>
                <a:ea typeface="Lato"/>
                <a:cs typeface="Lato"/>
                <a:sym typeface="Lato"/>
              </a:rPr>
              <a:t>Implementare</a:t>
            </a:r>
            <a:endParaRPr b="1" sz="3200">
              <a:solidFill>
                <a:srgbClr val="434343"/>
              </a:solidFill>
              <a:latin typeface="Lato"/>
              <a:ea typeface="Lato"/>
              <a:cs typeface="Lato"/>
              <a:sym typeface="Lato"/>
            </a:endParaRPr>
          </a:p>
        </p:txBody>
      </p:sp>
      <p:sp>
        <p:nvSpPr>
          <p:cNvPr id="1496" name="Google Shape;1496;p19"/>
          <p:cNvSpPr/>
          <p:nvPr/>
        </p:nvSpPr>
        <p:spPr>
          <a:xfrm rot="45698">
            <a:off x="3939432" y="759255"/>
            <a:ext cx="1906497" cy="1767018"/>
          </a:xfrm>
          <a:custGeom>
            <a:rect b="b" l="l" r="r" t="t"/>
            <a:pathLst>
              <a:path extrusionOk="0" h="7267" w="7852">
                <a:moveTo>
                  <a:pt x="2019" y="0"/>
                </a:moveTo>
                <a:cubicBezTo>
                  <a:pt x="1794" y="0"/>
                  <a:pt x="1545" y="66"/>
                  <a:pt x="1261" y="220"/>
                </a:cubicBezTo>
                <a:cubicBezTo>
                  <a:pt x="389" y="682"/>
                  <a:pt x="0" y="1900"/>
                  <a:pt x="599" y="2730"/>
                </a:cubicBezTo>
                <a:cubicBezTo>
                  <a:pt x="1418" y="3874"/>
                  <a:pt x="2216" y="3202"/>
                  <a:pt x="2468" y="4861"/>
                </a:cubicBezTo>
                <a:cubicBezTo>
                  <a:pt x="2668" y="6100"/>
                  <a:pt x="2993" y="6825"/>
                  <a:pt x="4327" y="7161"/>
                </a:cubicBezTo>
                <a:cubicBezTo>
                  <a:pt x="4616" y="7233"/>
                  <a:pt x="4889" y="7266"/>
                  <a:pt x="5144" y="7266"/>
                </a:cubicBezTo>
                <a:cubicBezTo>
                  <a:pt x="6919" y="7266"/>
                  <a:pt x="7852" y="5644"/>
                  <a:pt x="7613" y="3790"/>
                </a:cubicBezTo>
                <a:cubicBezTo>
                  <a:pt x="7477" y="2730"/>
                  <a:pt x="7204" y="1932"/>
                  <a:pt x="6122" y="1680"/>
                </a:cubicBezTo>
                <a:cubicBezTo>
                  <a:pt x="5629" y="1566"/>
                  <a:pt x="5281" y="1564"/>
                  <a:pt x="4993" y="1564"/>
                </a:cubicBezTo>
                <a:cubicBezTo>
                  <a:pt x="4983" y="1564"/>
                  <a:pt x="4973" y="1564"/>
                  <a:pt x="4963" y="1564"/>
                </a:cubicBezTo>
                <a:cubicBezTo>
                  <a:pt x="4447" y="1564"/>
                  <a:pt x="4117" y="1557"/>
                  <a:pt x="3455" y="882"/>
                </a:cubicBezTo>
                <a:cubicBezTo>
                  <a:pt x="3003" y="422"/>
                  <a:pt x="2589" y="0"/>
                  <a:pt x="2019" y="0"/>
                </a:cubicBezTo>
                <a:close/>
              </a:path>
            </a:pathLst>
          </a:custGeom>
          <a:solidFill>
            <a:srgbClr val="FFD87E"/>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19"/>
          <p:cNvGrpSpPr/>
          <p:nvPr/>
        </p:nvGrpSpPr>
        <p:grpSpPr>
          <a:xfrm rot="45823">
            <a:off x="3518338" y="1177058"/>
            <a:ext cx="1324669" cy="1294916"/>
            <a:chOff x="5222945" y="1203150"/>
            <a:chExt cx="3097641" cy="3019594"/>
          </a:xfrm>
        </p:grpSpPr>
        <p:sp>
          <p:nvSpPr>
            <p:cNvPr id="1498" name="Google Shape;1498;p19"/>
            <p:cNvSpPr/>
            <p:nvPr/>
          </p:nvSpPr>
          <p:spPr>
            <a:xfrm>
              <a:off x="5222945" y="1203473"/>
              <a:ext cx="3097625" cy="3018968"/>
            </a:xfrm>
            <a:custGeom>
              <a:rect b="b" l="l" r="r" t="t"/>
              <a:pathLst>
                <a:path extrusionOk="0" h="25447" w="26110">
                  <a:moveTo>
                    <a:pt x="17811" y="1"/>
                  </a:moveTo>
                  <a:cubicBezTo>
                    <a:pt x="17437" y="11"/>
                    <a:pt x="17043" y="31"/>
                    <a:pt x="16577" y="94"/>
                  </a:cubicBezTo>
                  <a:cubicBezTo>
                    <a:pt x="16058" y="156"/>
                    <a:pt x="15498" y="260"/>
                    <a:pt x="14823" y="416"/>
                  </a:cubicBezTo>
                  <a:cubicBezTo>
                    <a:pt x="14699" y="446"/>
                    <a:pt x="14554" y="478"/>
                    <a:pt x="14388" y="519"/>
                  </a:cubicBezTo>
                  <a:lnTo>
                    <a:pt x="14274" y="550"/>
                  </a:lnTo>
                  <a:cubicBezTo>
                    <a:pt x="14170" y="571"/>
                    <a:pt x="14056" y="602"/>
                    <a:pt x="13952" y="623"/>
                  </a:cubicBezTo>
                  <a:cubicBezTo>
                    <a:pt x="13818" y="654"/>
                    <a:pt x="13682" y="685"/>
                    <a:pt x="13527" y="706"/>
                  </a:cubicBezTo>
                  <a:cubicBezTo>
                    <a:pt x="13516" y="706"/>
                    <a:pt x="13496" y="695"/>
                    <a:pt x="13475" y="685"/>
                  </a:cubicBezTo>
                  <a:cubicBezTo>
                    <a:pt x="13454" y="675"/>
                    <a:pt x="13433" y="675"/>
                    <a:pt x="13413" y="665"/>
                  </a:cubicBezTo>
                  <a:lnTo>
                    <a:pt x="13423" y="665"/>
                  </a:lnTo>
                  <a:cubicBezTo>
                    <a:pt x="13392" y="654"/>
                    <a:pt x="13350" y="644"/>
                    <a:pt x="13320" y="633"/>
                  </a:cubicBezTo>
                  <a:cubicBezTo>
                    <a:pt x="13237" y="592"/>
                    <a:pt x="13175" y="550"/>
                    <a:pt x="13112" y="509"/>
                  </a:cubicBezTo>
                  <a:lnTo>
                    <a:pt x="13050" y="446"/>
                  </a:lnTo>
                  <a:lnTo>
                    <a:pt x="13039" y="446"/>
                  </a:lnTo>
                  <a:lnTo>
                    <a:pt x="13039" y="436"/>
                  </a:lnTo>
                  <a:lnTo>
                    <a:pt x="12967" y="363"/>
                  </a:lnTo>
                  <a:cubicBezTo>
                    <a:pt x="12936" y="333"/>
                    <a:pt x="12905" y="312"/>
                    <a:pt x="12873" y="291"/>
                  </a:cubicBezTo>
                  <a:cubicBezTo>
                    <a:pt x="12853" y="280"/>
                    <a:pt x="12832" y="280"/>
                    <a:pt x="12822" y="280"/>
                  </a:cubicBezTo>
                  <a:lnTo>
                    <a:pt x="12790" y="280"/>
                  </a:lnTo>
                  <a:cubicBezTo>
                    <a:pt x="12770" y="280"/>
                    <a:pt x="12760" y="291"/>
                    <a:pt x="12749" y="291"/>
                  </a:cubicBezTo>
                  <a:cubicBezTo>
                    <a:pt x="12728" y="301"/>
                    <a:pt x="12697" y="333"/>
                    <a:pt x="12697" y="363"/>
                  </a:cubicBezTo>
                  <a:cubicBezTo>
                    <a:pt x="12687" y="395"/>
                    <a:pt x="12687" y="426"/>
                    <a:pt x="12707" y="467"/>
                  </a:cubicBezTo>
                  <a:lnTo>
                    <a:pt x="12707" y="478"/>
                  </a:lnTo>
                  <a:lnTo>
                    <a:pt x="12697" y="467"/>
                  </a:lnTo>
                  <a:cubicBezTo>
                    <a:pt x="12656" y="446"/>
                    <a:pt x="12624" y="426"/>
                    <a:pt x="12594" y="416"/>
                  </a:cubicBezTo>
                  <a:cubicBezTo>
                    <a:pt x="12552" y="405"/>
                    <a:pt x="12521" y="395"/>
                    <a:pt x="12500" y="395"/>
                  </a:cubicBezTo>
                  <a:lnTo>
                    <a:pt x="12490" y="395"/>
                  </a:lnTo>
                  <a:cubicBezTo>
                    <a:pt x="12458" y="395"/>
                    <a:pt x="12417" y="416"/>
                    <a:pt x="12396" y="436"/>
                  </a:cubicBezTo>
                  <a:cubicBezTo>
                    <a:pt x="12375" y="457"/>
                    <a:pt x="12375" y="467"/>
                    <a:pt x="12365" y="488"/>
                  </a:cubicBezTo>
                  <a:lnTo>
                    <a:pt x="12365" y="550"/>
                  </a:lnTo>
                  <a:cubicBezTo>
                    <a:pt x="12375" y="561"/>
                    <a:pt x="12375" y="582"/>
                    <a:pt x="12386" y="592"/>
                  </a:cubicBezTo>
                  <a:cubicBezTo>
                    <a:pt x="12396" y="612"/>
                    <a:pt x="12417" y="623"/>
                    <a:pt x="12428" y="644"/>
                  </a:cubicBezTo>
                  <a:lnTo>
                    <a:pt x="12438" y="654"/>
                  </a:lnTo>
                  <a:cubicBezTo>
                    <a:pt x="12428" y="654"/>
                    <a:pt x="12417" y="654"/>
                    <a:pt x="12407" y="665"/>
                  </a:cubicBezTo>
                  <a:cubicBezTo>
                    <a:pt x="12355" y="675"/>
                    <a:pt x="12292" y="706"/>
                    <a:pt x="12230" y="737"/>
                  </a:cubicBezTo>
                  <a:cubicBezTo>
                    <a:pt x="12168" y="768"/>
                    <a:pt x="12116" y="810"/>
                    <a:pt x="12064" y="851"/>
                  </a:cubicBezTo>
                  <a:cubicBezTo>
                    <a:pt x="11847" y="861"/>
                    <a:pt x="11619" y="861"/>
                    <a:pt x="11370" y="861"/>
                  </a:cubicBezTo>
                  <a:cubicBezTo>
                    <a:pt x="10861" y="861"/>
                    <a:pt x="10353" y="851"/>
                    <a:pt x="9855" y="831"/>
                  </a:cubicBezTo>
                  <a:cubicBezTo>
                    <a:pt x="9357" y="810"/>
                    <a:pt x="8849" y="799"/>
                    <a:pt x="8341" y="799"/>
                  </a:cubicBezTo>
                  <a:cubicBezTo>
                    <a:pt x="7438" y="799"/>
                    <a:pt x="6670" y="861"/>
                    <a:pt x="5976" y="997"/>
                  </a:cubicBezTo>
                  <a:cubicBezTo>
                    <a:pt x="5259" y="1131"/>
                    <a:pt x="4565" y="1359"/>
                    <a:pt x="3932" y="1691"/>
                  </a:cubicBezTo>
                  <a:cubicBezTo>
                    <a:pt x="3662" y="1826"/>
                    <a:pt x="3382" y="1992"/>
                    <a:pt x="3113" y="2179"/>
                  </a:cubicBezTo>
                  <a:cubicBezTo>
                    <a:pt x="2853" y="2366"/>
                    <a:pt x="2615" y="2562"/>
                    <a:pt x="2397" y="2760"/>
                  </a:cubicBezTo>
                  <a:cubicBezTo>
                    <a:pt x="2179" y="2967"/>
                    <a:pt x="1972" y="3196"/>
                    <a:pt x="1785" y="3445"/>
                  </a:cubicBezTo>
                  <a:cubicBezTo>
                    <a:pt x="1608" y="3673"/>
                    <a:pt x="1453" y="3922"/>
                    <a:pt x="1329" y="4191"/>
                  </a:cubicBezTo>
                  <a:cubicBezTo>
                    <a:pt x="1193" y="4461"/>
                    <a:pt x="1100" y="4731"/>
                    <a:pt x="1038" y="5001"/>
                  </a:cubicBezTo>
                  <a:cubicBezTo>
                    <a:pt x="976" y="5291"/>
                    <a:pt x="955" y="5581"/>
                    <a:pt x="976" y="5872"/>
                  </a:cubicBezTo>
                  <a:cubicBezTo>
                    <a:pt x="976" y="5996"/>
                    <a:pt x="997" y="6131"/>
                    <a:pt x="1027" y="6308"/>
                  </a:cubicBezTo>
                  <a:cubicBezTo>
                    <a:pt x="1059" y="6463"/>
                    <a:pt x="1100" y="6619"/>
                    <a:pt x="1152" y="6774"/>
                  </a:cubicBezTo>
                  <a:lnTo>
                    <a:pt x="1183" y="6868"/>
                  </a:lnTo>
                  <a:cubicBezTo>
                    <a:pt x="1246" y="7044"/>
                    <a:pt x="1329" y="7210"/>
                    <a:pt x="1432" y="7376"/>
                  </a:cubicBezTo>
                  <a:cubicBezTo>
                    <a:pt x="1494" y="7479"/>
                    <a:pt x="1567" y="7573"/>
                    <a:pt x="1670" y="7698"/>
                  </a:cubicBezTo>
                  <a:cubicBezTo>
                    <a:pt x="1753" y="7790"/>
                    <a:pt x="1847" y="7894"/>
                    <a:pt x="1951" y="7998"/>
                  </a:cubicBezTo>
                  <a:cubicBezTo>
                    <a:pt x="2106" y="8143"/>
                    <a:pt x="2272" y="8288"/>
                    <a:pt x="2438" y="8424"/>
                  </a:cubicBezTo>
                  <a:cubicBezTo>
                    <a:pt x="2480" y="8465"/>
                    <a:pt x="2521" y="8496"/>
                    <a:pt x="2562" y="8537"/>
                  </a:cubicBezTo>
                  <a:cubicBezTo>
                    <a:pt x="2719" y="8673"/>
                    <a:pt x="2915" y="8839"/>
                    <a:pt x="3092" y="9035"/>
                  </a:cubicBezTo>
                  <a:lnTo>
                    <a:pt x="3081" y="9035"/>
                  </a:lnTo>
                  <a:cubicBezTo>
                    <a:pt x="3040" y="9035"/>
                    <a:pt x="3009" y="9035"/>
                    <a:pt x="2967" y="9046"/>
                  </a:cubicBezTo>
                  <a:cubicBezTo>
                    <a:pt x="2926" y="9056"/>
                    <a:pt x="2894" y="9077"/>
                    <a:pt x="2864" y="9087"/>
                  </a:cubicBezTo>
                  <a:cubicBezTo>
                    <a:pt x="2843" y="9097"/>
                    <a:pt x="2811" y="9118"/>
                    <a:pt x="2791" y="9139"/>
                  </a:cubicBezTo>
                  <a:cubicBezTo>
                    <a:pt x="2760" y="9160"/>
                    <a:pt x="2728" y="9191"/>
                    <a:pt x="2708" y="9212"/>
                  </a:cubicBezTo>
                  <a:cubicBezTo>
                    <a:pt x="2677" y="9243"/>
                    <a:pt x="2656" y="9274"/>
                    <a:pt x="2636" y="9305"/>
                  </a:cubicBezTo>
                  <a:cubicBezTo>
                    <a:pt x="2615" y="9336"/>
                    <a:pt x="2604" y="9378"/>
                    <a:pt x="2583" y="9419"/>
                  </a:cubicBezTo>
                  <a:cubicBezTo>
                    <a:pt x="2562" y="9461"/>
                    <a:pt x="2553" y="9512"/>
                    <a:pt x="2542" y="9565"/>
                  </a:cubicBezTo>
                  <a:cubicBezTo>
                    <a:pt x="2521" y="9648"/>
                    <a:pt x="2521" y="9751"/>
                    <a:pt x="2532" y="9855"/>
                  </a:cubicBezTo>
                  <a:lnTo>
                    <a:pt x="2532" y="9876"/>
                  </a:lnTo>
                  <a:cubicBezTo>
                    <a:pt x="2500" y="9844"/>
                    <a:pt x="2470" y="9803"/>
                    <a:pt x="2428" y="9772"/>
                  </a:cubicBezTo>
                  <a:cubicBezTo>
                    <a:pt x="2376" y="9720"/>
                    <a:pt x="2324" y="9668"/>
                    <a:pt x="2272" y="9627"/>
                  </a:cubicBezTo>
                  <a:cubicBezTo>
                    <a:pt x="2210" y="9585"/>
                    <a:pt x="2148" y="9544"/>
                    <a:pt x="2085" y="9512"/>
                  </a:cubicBezTo>
                  <a:cubicBezTo>
                    <a:pt x="2065" y="9502"/>
                    <a:pt x="2034" y="9492"/>
                    <a:pt x="1992" y="9482"/>
                  </a:cubicBezTo>
                  <a:cubicBezTo>
                    <a:pt x="1951" y="9471"/>
                    <a:pt x="1919" y="9461"/>
                    <a:pt x="1889" y="9461"/>
                  </a:cubicBezTo>
                  <a:lnTo>
                    <a:pt x="1868" y="9461"/>
                  </a:lnTo>
                  <a:cubicBezTo>
                    <a:pt x="1836" y="9461"/>
                    <a:pt x="1816" y="9461"/>
                    <a:pt x="1795" y="9471"/>
                  </a:cubicBezTo>
                  <a:cubicBezTo>
                    <a:pt x="1753" y="9471"/>
                    <a:pt x="1723" y="9482"/>
                    <a:pt x="1702" y="9502"/>
                  </a:cubicBezTo>
                  <a:cubicBezTo>
                    <a:pt x="1670" y="9512"/>
                    <a:pt x="1640" y="9523"/>
                    <a:pt x="1619" y="9544"/>
                  </a:cubicBezTo>
                  <a:cubicBezTo>
                    <a:pt x="1598" y="9565"/>
                    <a:pt x="1577" y="9585"/>
                    <a:pt x="1557" y="9616"/>
                  </a:cubicBezTo>
                  <a:cubicBezTo>
                    <a:pt x="1525" y="9658"/>
                    <a:pt x="1504" y="9710"/>
                    <a:pt x="1484" y="9772"/>
                  </a:cubicBezTo>
                  <a:cubicBezTo>
                    <a:pt x="1474" y="9834"/>
                    <a:pt x="1463" y="9897"/>
                    <a:pt x="1474" y="9948"/>
                  </a:cubicBezTo>
                  <a:cubicBezTo>
                    <a:pt x="1484" y="10021"/>
                    <a:pt x="1504" y="10083"/>
                    <a:pt x="1515" y="10125"/>
                  </a:cubicBezTo>
                  <a:cubicBezTo>
                    <a:pt x="1557" y="10229"/>
                    <a:pt x="1608" y="10332"/>
                    <a:pt x="1681" y="10436"/>
                  </a:cubicBezTo>
                  <a:cubicBezTo>
                    <a:pt x="1753" y="10519"/>
                    <a:pt x="1826" y="10602"/>
                    <a:pt x="1930" y="10695"/>
                  </a:cubicBezTo>
                  <a:cubicBezTo>
                    <a:pt x="2013" y="10768"/>
                    <a:pt x="2117" y="10840"/>
                    <a:pt x="2231" y="10913"/>
                  </a:cubicBezTo>
                  <a:cubicBezTo>
                    <a:pt x="2376" y="10996"/>
                    <a:pt x="2542" y="11079"/>
                    <a:pt x="2719" y="11141"/>
                  </a:cubicBezTo>
                  <a:cubicBezTo>
                    <a:pt x="2874" y="11204"/>
                    <a:pt x="3030" y="11255"/>
                    <a:pt x="3175" y="11287"/>
                  </a:cubicBezTo>
                  <a:cubicBezTo>
                    <a:pt x="3185" y="11287"/>
                    <a:pt x="3185" y="11297"/>
                    <a:pt x="3185" y="11297"/>
                  </a:cubicBezTo>
                  <a:lnTo>
                    <a:pt x="3216" y="11297"/>
                  </a:lnTo>
                  <a:lnTo>
                    <a:pt x="3237" y="11276"/>
                  </a:lnTo>
                  <a:lnTo>
                    <a:pt x="3268" y="11193"/>
                  </a:lnTo>
                  <a:cubicBezTo>
                    <a:pt x="3279" y="11151"/>
                    <a:pt x="3299" y="11110"/>
                    <a:pt x="3320" y="11068"/>
                  </a:cubicBezTo>
                  <a:cubicBezTo>
                    <a:pt x="3341" y="10996"/>
                    <a:pt x="3372" y="10923"/>
                    <a:pt x="3392" y="10830"/>
                  </a:cubicBezTo>
                  <a:cubicBezTo>
                    <a:pt x="3455" y="10674"/>
                    <a:pt x="3496" y="10498"/>
                    <a:pt x="3528" y="10332"/>
                  </a:cubicBezTo>
                  <a:cubicBezTo>
                    <a:pt x="3538" y="10249"/>
                    <a:pt x="3558" y="10166"/>
                    <a:pt x="3558" y="10083"/>
                  </a:cubicBezTo>
                  <a:cubicBezTo>
                    <a:pt x="3569" y="9980"/>
                    <a:pt x="3569" y="9897"/>
                    <a:pt x="3569" y="9824"/>
                  </a:cubicBezTo>
                  <a:lnTo>
                    <a:pt x="3569" y="9751"/>
                  </a:lnTo>
                  <a:cubicBezTo>
                    <a:pt x="3704" y="10063"/>
                    <a:pt x="3797" y="10363"/>
                    <a:pt x="3849" y="10664"/>
                  </a:cubicBezTo>
                  <a:cubicBezTo>
                    <a:pt x="3880" y="10923"/>
                    <a:pt x="3890" y="11183"/>
                    <a:pt x="3849" y="11432"/>
                  </a:cubicBezTo>
                  <a:cubicBezTo>
                    <a:pt x="3807" y="11711"/>
                    <a:pt x="3714" y="12002"/>
                    <a:pt x="3579" y="12303"/>
                  </a:cubicBezTo>
                  <a:cubicBezTo>
                    <a:pt x="3517" y="12438"/>
                    <a:pt x="3434" y="12573"/>
                    <a:pt x="3351" y="12707"/>
                  </a:cubicBezTo>
                  <a:cubicBezTo>
                    <a:pt x="3299" y="12749"/>
                    <a:pt x="3247" y="12790"/>
                    <a:pt x="3185" y="12832"/>
                  </a:cubicBezTo>
                  <a:cubicBezTo>
                    <a:pt x="3133" y="12770"/>
                    <a:pt x="3071" y="12707"/>
                    <a:pt x="3019" y="12645"/>
                  </a:cubicBezTo>
                  <a:cubicBezTo>
                    <a:pt x="2811" y="12438"/>
                    <a:pt x="2636" y="12282"/>
                    <a:pt x="2459" y="12158"/>
                  </a:cubicBezTo>
                  <a:cubicBezTo>
                    <a:pt x="2355" y="12096"/>
                    <a:pt x="2251" y="12033"/>
                    <a:pt x="2158" y="12002"/>
                  </a:cubicBezTo>
                  <a:cubicBezTo>
                    <a:pt x="2055" y="11960"/>
                    <a:pt x="1961" y="11940"/>
                    <a:pt x="1857" y="11940"/>
                  </a:cubicBezTo>
                  <a:lnTo>
                    <a:pt x="1847" y="11940"/>
                  </a:lnTo>
                  <a:cubicBezTo>
                    <a:pt x="1826" y="11940"/>
                    <a:pt x="1795" y="11940"/>
                    <a:pt x="1764" y="11950"/>
                  </a:cubicBezTo>
                  <a:lnTo>
                    <a:pt x="1764" y="11940"/>
                  </a:lnTo>
                  <a:cubicBezTo>
                    <a:pt x="1712" y="11950"/>
                    <a:pt x="1650" y="11971"/>
                    <a:pt x="1587" y="12002"/>
                  </a:cubicBezTo>
                  <a:cubicBezTo>
                    <a:pt x="1515" y="12033"/>
                    <a:pt x="1453" y="12085"/>
                    <a:pt x="1391" y="12158"/>
                  </a:cubicBezTo>
                  <a:cubicBezTo>
                    <a:pt x="1287" y="12282"/>
                    <a:pt x="1204" y="12438"/>
                    <a:pt x="1142" y="12656"/>
                  </a:cubicBezTo>
                  <a:cubicBezTo>
                    <a:pt x="1090" y="12822"/>
                    <a:pt x="1048" y="13018"/>
                    <a:pt x="1027" y="13257"/>
                  </a:cubicBezTo>
                  <a:cubicBezTo>
                    <a:pt x="1007" y="13433"/>
                    <a:pt x="997" y="13620"/>
                    <a:pt x="997" y="13807"/>
                  </a:cubicBezTo>
                  <a:cubicBezTo>
                    <a:pt x="1007" y="13984"/>
                    <a:pt x="1017" y="14160"/>
                    <a:pt x="1048" y="14336"/>
                  </a:cubicBezTo>
                  <a:cubicBezTo>
                    <a:pt x="1080" y="14564"/>
                    <a:pt x="1142" y="14793"/>
                    <a:pt x="1214" y="15010"/>
                  </a:cubicBezTo>
                  <a:cubicBezTo>
                    <a:pt x="1246" y="15093"/>
                    <a:pt x="1276" y="15176"/>
                    <a:pt x="1308" y="15249"/>
                  </a:cubicBezTo>
                  <a:cubicBezTo>
                    <a:pt x="976" y="15653"/>
                    <a:pt x="737" y="16017"/>
                    <a:pt x="540" y="16379"/>
                  </a:cubicBezTo>
                  <a:cubicBezTo>
                    <a:pt x="416" y="16618"/>
                    <a:pt x="312" y="16877"/>
                    <a:pt x="229" y="17126"/>
                  </a:cubicBezTo>
                  <a:cubicBezTo>
                    <a:pt x="146" y="17365"/>
                    <a:pt x="94" y="17624"/>
                    <a:pt x="63" y="17915"/>
                  </a:cubicBezTo>
                  <a:cubicBezTo>
                    <a:pt x="1" y="18423"/>
                    <a:pt x="52" y="18942"/>
                    <a:pt x="197" y="19440"/>
                  </a:cubicBezTo>
                  <a:cubicBezTo>
                    <a:pt x="270" y="19668"/>
                    <a:pt x="374" y="19906"/>
                    <a:pt x="509" y="20145"/>
                  </a:cubicBezTo>
                  <a:cubicBezTo>
                    <a:pt x="623" y="20353"/>
                    <a:pt x="778" y="20549"/>
                    <a:pt x="976" y="20768"/>
                  </a:cubicBezTo>
                  <a:cubicBezTo>
                    <a:pt x="1142" y="20954"/>
                    <a:pt x="1338" y="21141"/>
                    <a:pt x="1567" y="21296"/>
                  </a:cubicBezTo>
                  <a:cubicBezTo>
                    <a:pt x="1577" y="21307"/>
                    <a:pt x="1587" y="21307"/>
                    <a:pt x="1598" y="21317"/>
                  </a:cubicBezTo>
                  <a:lnTo>
                    <a:pt x="1598" y="21328"/>
                  </a:lnTo>
                  <a:lnTo>
                    <a:pt x="1598" y="21338"/>
                  </a:lnTo>
                  <a:lnTo>
                    <a:pt x="1598" y="21473"/>
                  </a:lnTo>
                  <a:cubicBezTo>
                    <a:pt x="1598" y="21597"/>
                    <a:pt x="1608" y="21732"/>
                    <a:pt x="1640" y="21856"/>
                  </a:cubicBezTo>
                  <a:cubicBezTo>
                    <a:pt x="1650" y="21898"/>
                    <a:pt x="1650" y="21950"/>
                    <a:pt x="1660" y="22002"/>
                  </a:cubicBezTo>
                  <a:cubicBezTo>
                    <a:pt x="1702" y="22168"/>
                    <a:pt x="1753" y="22333"/>
                    <a:pt x="1836" y="22499"/>
                  </a:cubicBezTo>
                  <a:cubicBezTo>
                    <a:pt x="1878" y="22603"/>
                    <a:pt x="1940" y="22707"/>
                    <a:pt x="2013" y="22811"/>
                  </a:cubicBezTo>
                  <a:cubicBezTo>
                    <a:pt x="976" y="23080"/>
                    <a:pt x="384" y="23382"/>
                    <a:pt x="384" y="23703"/>
                  </a:cubicBezTo>
                  <a:cubicBezTo>
                    <a:pt x="384" y="24679"/>
                    <a:pt x="5808" y="25446"/>
                    <a:pt x="12550" y="25446"/>
                  </a:cubicBezTo>
                  <a:cubicBezTo>
                    <a:pt x="12685" y="25446"/>
                    <a:pt x="12820" y="25446"/>
                    <a:pt x="12956" y="25445"/>
                  </a:cubicBezTo>
                  <a:cubicBezTo>
                    <a:pt x="19885" y="25404"/>
                    <a:pt x="25518" y="24574"/>
                    <a:pt x="25508" y="23578"/>
                  </a:cubicBezTo>
                  <a:cubicBezTo>
                    <a:pt x="25508" y="23205"/>
                    <a:pt x="24699" y="22852"/>
                    <a:pt x="23309" y="22572"/>
                  </a:cubicBezTo>
                  <a:cubicBezTo>
                    <a:pt x="23309" y="22562"/>
                    <a:pt x="23319" y="22562"/>
                    <a:pt x="23319" y="22552"/>
                  </a:cubicBezTo>
                  <a:cubicBezTo>
                    <a:pt x="23361" y="22479"/>
                    <a:pt x="23402" y="22407"/>
                    <a:pt x="23433" y="22324"/>
                  </a:cubicBezTo>
                  <a:cubicBezTo>
                    <a:pt x="23827" y="22230"/>
                    <a:pt x="24191" y="22105"/>
                    <a:pt x="24502" y="21939"/>
                  </a:cubicBezTo>
                  <a:cubicBezTo>
                    <a:pt x="24689" y="21836"/>
                    <a:pt x="24875" y="21711"/>
                    <a:pt x="25041" y="21566"/>
                  </a:cubicBezTo>
                  <a:cubicBezTo>
                    <a:pt x="25196" y="21431"/>
                    <a:pt x="25342" y="21265"/>
                    <a:pt x="25477" y="21079"/>
                  </a:cubicBezTo>
                  <a:cubicBezTo>
                    <a:pt x="25528" y="20996"/>
                    <a:pt x="25581" y="20913"/>
                    <a:pt x="25643" y="20809"/>
                  </a:cubicBezTo>
                  <a:cubicBezTo>
                    <a:pt x="25705" y="20685"/>
                    <a:pt x="25767" y="20539"/>
                    <a:pt x="25830" y="20373"/>
                  </a:cubicBezTo>
                  <a:cubicBezTo>
                    <a:pt x="25933" y="20093"/>
                    <a:pt x="26006" y="19782"/>
                    <a:pt x="26047" y="19429"/>
                  </a:cubicBezTo>
                  <a:cubicBezTo>
                    <a:pt x="26109" y="18942"/>
                    <a:pt x="26068" y="18412"/>
                    <a:pt x="25943" y="17863"/>
                  </a:cubicBezTo>
                  <a:cubicBezTo>
                    <a:pt x="25819" y="17354"/>
                    <a:pt x="25611" y="16847"/>
                    <a:pt x="25311" y="16349"/>
                  </a:cubicBezTo>
                  <a:cubicBezTo>
                    <a:pt x="25083" y="15964"/>
                    <a:pt x="24782" y="15612"/>
                    <a:pt x="24491" y="15259"/>
                  </a:cubicBezTo>
                  <a:cubicBezTo>
                    <a:pt x="24440" y="15197"/>
                    <a:pt x="24398" y="15145"/>
                    <a:pt x="24346" y="15083"/>
                  </a:cubicBezTo>
                  <a:cubicBezTo>
                    <a:pt x="24304" y="15042"/>
                    <a:pt x="24263" y="14989"/>
                    <a:pt x="24221" y="14938"/>
                  </a:cubicBezTo>
                  <a:lnTo>
                    <a:pt x="24263" y="14938"/>
                  </a:lnTo>
                  <a:cubicBezTo>
                    <a:pt x="24304" y="14938"/>
                    <a:pt x="24357" y="14927"/>
                    <a:pt x="24408" y="14906"/>
                  </a:cubicBezTo>
                  <a:cubicBezTo>
                    <a:pt x="24440" y="14896"/>
                    <a:pt x="24460" y="14876"/>
                    <a:pt x="24491" y="14865"/>
                  </a:cubicBezTo>
                  <a:cubicBezTo>
                    <a:pt x="24512" y="14844"/>
                    <a:pt x="24533" y="14834"/>
                    <a:pt x="24553" y="14813"/>
                  </a:cubicBezTo>
                  <a:cubicBezTo>
                    <a:pt x="24585" y="14782"/>
                    <a:pt x="24616" y="14740"/>
                    <a:pt x="24647" y="14710"/>
                  </a:cubicBezTo>
                  <a:lnTo>
                    <a:pt x="24668" y="14689"/>
                  </a:lnTo>
                  <a:cubicBezTo>
                    <a:pt x="24668" y="14678"/>
                    <a:pt x="24678" y="14668"/>
                    <a:pt x="24689" y="14657"/>
                  </a:cubicBezTo>
                  <a:cubicBezTo>
                    <a:pt x="24719" y="14616"/>
                    <a:pt x="24751" y="14595"/>
                    <a:pt x="24782" y="14574"/>
                  </a:cubicBezTo>
                  <a:cubicBezTo>
                    <a:pt x="24792" y="14564"/>
                    <a:pt x="24802" y="14554"/>
                    <a:pt x="24823" y="14544"/>
                  </a:cubicBezTo>
                  <a:lnTo>
                    <a:pt x="24844" y="14544"/>
                  </a:lnTo>
                  <a:cubicBezTo>
                    <a:pt x="24844" y="14533"/>
                    <a:pt x="24855" y="14533"/>
                    <a:pt x="24855" y="14533"/>
                  </a:cubicBezTo>
                  <a:lnTo>
                    <a:pt x="24875" y="14533"/>
                  </a:lnTo>
                  <a:cubicBezTo>
                    <a:pt x="24885" y="14533"/>
                    <a:pt x="24896" y="14523"/>
                    <a:pt x="24906" y="14523"/>
                  </a:cubicBezTo>
                  <a:lnTo>
                    <a:pt x="24989" y="14523"/>
                  </a:lnTo>
                  <a:cubicBezTo>
                    <a:pt x="25031" y="14523"/>
                    <a:pt x="25072" y="14533"/>
                    <a:pt x="25104" y="14544"/>
                  </a:cubicBezTo>
                  <a:lnTo>
                    <a:pt x="25114" y="14544"/>
                  </a:lnTo>
                  <a:lnTo>
                    <a:pt x="25114" y="14554"/>
                  </a:lnTo>
                  <a:lnTo>
                    <a:pt x="25124" y="14554"/>
                  </a:lnTo>
                  <a:cubicBezTo>
                    <a:pt x="25124" y="14554"/>
                    <a:pt x="25134" y="14554"/>
                    <a:pt x="25134" y="14564"/>
                  </a:cubicBezTo>
                  <a:lnTo>
                    <a:pt x="25145" y="14564"/>
                  </a:lnTo>
                  <a:cubicBezTo>
                    <a:pt x="25155" y="14564"/>
                    <a:pt x="25176" y="14574"/>
                    <a:pt x="25187" y="14585"/>
                  </a:cubicBezTo>
                  <a:cubicBezTo>
                    <a:pt x="25196" y="14585"/>
                    <a:pt x="25207" y="14595"/>
                    <a:pt x="25207" y="14595"/>
                  </a:cubicBezTo>
                  <a:cubicBezTo>
                    <a:pt x="25196" y="14585"/>
                    <a:pt x="25176" y="14564"/>
                    <a:pt x="25166" y="14544"/>
                  </a:cubicBezTo>
                  <a:cubicBezTo>
                    <a:pt x="25134" y="14523"/>
                    <a:pt x="25114" y="14502"/>
                    <a:pt x="25083" y="14481"/>
                  </a:cubicBezTo>
                  <a:cubicBezTo>
                    <a:pt x="25083" y="14481"/>
                    <a:pt x="25072" y="14471"/>
                    <a:pt x="25062" y="14471"/>
                  </a:cubicBezTo>
                  <a:lnTo>
                    <a:pt x="25062" y="14461"/>
                  </a:lnTo>
                  <a:lnTo>
                    <a:pt x="25051" y="14461"/>
                  </a:lnTo>
                  <a:cubicBezTo>
                    <a:pt x="25041" y="14450"/>
                    <a:pt x="25031" y="14450"/>
                    <a:pt x="25021" y="14440"/>
                  </a:cubicBezTo>
                  <a:cubicBezTo>
                    <a:pt x="25031" y="14440"/>
                    <a:pt x="25041" y="14440"/>
                    <a:pt x="25051" y="14429"/>
                  </a:cubicBezTo>
                  <a:lnTo>
                    <a:pt x="25166" y="14429"/>
                  </a:lnTo>
                  <a:cubicBezTo>
                    <a:pt x="25207" y="14440"/>
                    <a:pt x="25249" y="14450"/>
                    <a:pt x="25290" y="14450"/>
                  </a:cubicBezTo>
                  <a:cubicBezTo>
                    <a:pt x="25259" y="14429"/>
                    <a:pt x="25228" y="14408"/>
                    <a:pt x="25207" y="14388"/>
                  </a:cubicBezTo>
                  <a:cubicBezTo>
                    <a:pt x="25166" y="14367"/>
                    <a:pt x="25124" y="14346"/>
                    <a:pt x="25093" y="14336"/>
                  </a:cubicBezTo>
                  <a:cubicBezTo>
                    <a:pt x="25051" y="14325"/>
                    <a:pt x="25010" y="14316"/>
                    <a:pt x="24968" y="14316"/>
                  </a:cubicBezTo>
                  <a:cubicBezTo>
                    <a:pt x="24927" y="14316"/>
                    <a:pt x="24885" y="14325"/>
                    <a:pt x="24844" y="14346"/>
                  </a:cubicBezTo>
                  <a:cubicBezTo>
                    <a:pt x="24751" y="14378"/>
                    <a:pt x="24678" y="14440"/>
                    <a:pt x="24606" y="14502"/>
                  </a:cubicBezTo>
                  <a:cubicBezTo>
                    <a:pt x="24574" y="14533"/>
                    <a:pt x="24533" y="14564"/>
                    <a:pt x="24491" y="14595"/>
                  </a:cubicBezTo>
                  <a:cubicBezTo>
                    <a:pt x="24450" y="14616"/>
                    <a:pt x="24419" y="14637"/>
                    <a:pt x="24387" y="14647"/>
                  </a:cubicBezTo>
                  <a:cubicBezTo>
                    <a:pt x="24357" y="14657"/>
                    <a:pt x="24325" y="14668"/>
                    <a:pt x="24294" y="14668"/>
                  </a:cubicBezTo>
                  <a:lnTo>
                    <a:pt x="24284" y="14668"/>
                  </a:lnTo>
                  <a:cubicBezTo>
                    <a:pt x="24263" y="14668"/>
                    <a:pt x="24242" y="14668"/>
                    <a:pt x="24221" y="14657"/>
                  </a:cubicBezTo>
                  <a:cubicBezTo>
                    <a:pt x="24201" y="14657"/>
                    <a:pt x="24180" y="14647"/>
                    <a:pt x="24159" y="14637"/>
                  </a:cubicBezTo>
                  <a:cubicBezTo>
                    <a:pt x="24138" y="14627"/>
                    <a:pt x="24108" y="14606"/>
                    <a:pt x="24087" y="14585"/>
                  </a:cubicBezTo>
                  <a:cubicBezTo>
                    <a:pt x="24045" y="14544"/>
                    <a:pt x="24004" y="14502"/>
                    <a:pt x="23972" y="14461"/>
                  </a:cubicBezTo>
                  <a:cubicBezTo>
                    <a:pt x="23963" y="14440"/>
                    <a:pt x="23942" y="14419"/>
                    <a:pt x="23931" y="14399"/>
                  </a:cubicBezTo>
                  <a:cubicBezTo>
                    <a:pt x="23910" y="14388"/>
                    <a:pt x="23900" y="14367"/>
                    <a:pt x="23889" y="14346"/>
                  </a:cubicBezTo>
                  <a:cubicBezTo>
                    <a:pt x="23910" y="14325"/>
                    <a:pt x="23942" y="14305"/>
                    <a:pt x="23963" y="14284"/>
                  </a:cubicBezTo>
                  <a:cubicBezTo>
                    <a:pt x="24066" y="14191"/>
                    <a:pt x="24149" y="14097"/>
                    <a:pt x="24221" y="13984"/>
                  </a:cubicBezTo>
                  <a:cubicBezTo>
                    <a:pt x="24221" y="13984"/>
                    <a:pt x="24221" y="13973"/>
                    <a:pt x="24232" y="13963"/>
                  </a:cubicBezTo>
                  <a:cubicBezTo>
                    <a:pt x="24263" y="13911"/>
                    <a:pt x="24294" y="13848"/>
                    <a:pt x="24315" y="13776"/>
                  </a:cubicBezTo>
                  <a:cubicBezTo>
                    <a:pt x="24346" y="13703"/>
                    <a:pt x="24357" y="13641"/>
                    <a:pt x="24357" y="13569"/>
                  </a:cubicBezTo>
                  <a:lnTo>
                    <a:pt x="24357" y="13486"/>
                  </a:lnTo>
                  <a:cubicBezTo>
                    <a:pt x="24346" y="13454"/>
                    <a:pt x="24336" y="13423"/>
                    <a:pt x="24325" y="13403"/>
                  </a:cubicBezTo>
                  <a:cubicBezTo>
                    <a:pt x="24304" y="13361"/>
                    <a:pt x="24284" y="13330"/>
                    <a:pt x="24232" y="13278"/>
                  </a:cubicBezTo>
                  <a:cubicBezTo>
                    <a:pt x="24211" y="13257"/>
                    <a:pt x="24180" y="13226"/>
                    <a:pt x="24149" y="13205"/>
                  </a:cubicBezTo>
                  <a:lnTo>
                    <a:pt x="24118" y="13174"/>
                  </a:lnTo>
                  <a:cubicBezTo>
                    <a:pt x="24055" y="13133"/>
                    <a:pt x="24014" y="13091"/>
                    <a:pt x="23983" y="13050"/>
                  </a:cubicBezTo>
                  <a:cubicBezTo>
                    <a:pt x="23972" y="13039"/>
                    <a:pt x="23972" y="13029"/>
                    <a:pt x="23963" y="13029"/>
                  </a:cubicBezTo>
                  <a:lnTo>
                    <a:pt x="23963" y="13018"/>
                  </a:lnTo>
                  <a:cubicBezTo>
                    <a:pt x="23910" y="12956"/>
                    <a:pt x="23869" y="12884"/>
                    <a:pt x="23827" y="12790"/>
                  </a:cubicBezTo>
                  <a:cubicBezTo>
                    <a:pt x="23797" y="12728"/>
                    <a:pt x="23776" y="12656"/>
                    <a:pt x="23755" y="12594"/>
                  </a:cubicBezTo>
                  <a:lnTo>
                    <a:pt x="23724" y="12500"/>
                  </a:lnTo>
                  <a:cubicBezTo>
                    <a:pt x="23755" y="12490"/>
                    <a:pt x="23776" y="12469"/>
                    <a:pt x="23776" y="12448"/>
                  </a:cubicBezTo>
                  <a:cubicBezTo>
                    <a:pt x="23776" y="12407"/>
                    <a:pt x="23734" y="12375"/>
                    <a:pt x="23651" y="12345"/>
                  </a:cubicBezTo>
                  <a:cubicBezTo>
                    <a:pt x="23599" y="12230"/>
                    <a:pt x="23537" y="12126"/>
                    <a:pt x="23454" y="12023"/>
                  </a:cubicBezTo>
                  <a:cubicBezTo>
                    <a:pt x="23402" y="11960"/>
                    <a:pt x="23340" y="11898"/>
                    <a:pt x="23278" y="11847"/>
                  </a:cubicBezTo>
                  <a:cubicBezTo>
                    <a:pt x="23309" y="11732"/>
                    <a:pt x="23350" y="11608"/>
                    <a:pt x="23392" y="11483"/>
                  </a:cubicBezTo>
                  <a:cubicBezTo>
                    <a:pt x="23454" y="11287"/>
                    <a:pt x="23548" y="11079"/>
                    <a:pt x="23672" y="10809"/>
                  </a:cubicBezTo>
                  <a:cubicBezTo>
                    <a:pt x="23786" y="10570"/>
                    <a:pt x="23910" y="10332"/>
                    <a:pt x="24025" y="10093"/>
                  </a:cubicBezTo>
                  <a:lnTo>
                    <a:pt x="24149" y="9844"/>
                  </a:lnTo>
                  <a:cubicBezTo>
                    <a:pt x="24191" y="9772"/>
                    <a:pt x="24221" y="9699"/>
                    <a:pt x="24263" y="9627"/>
                  </a:cubicBezTo>
                  <a:lnTo>
                    <a:pt x="24263" y="9616"/>
                  </a:lnTo>
                  <a:cubicBezTo>
                    <a:pt x="24274" y="9595"/>
                    <a:pt x="24284" y="9585"/>
                    <a:pt x="24284" y="9575"/>
                  </a:cubicBezTo>
                  <a:cubicBezTo>
                    <a:pt x="24419" y="9305"/>
                    <a:pt x="24533" y="9067"/>
                    <a:pt x="24636" y="8848"/>
                  </a:cubicBezTo>
                  <a:cubicBezTo>
                    <a:pt x="24979" y="8081"/>
                    <a:pt x="25196" y="7438"/>
                    <a:pt x="25311" y="6836"/>
                  </a:cubicBezTo>
                  <a:cubicBezTo>
                    <a:pt x="25373" y="6483"/>
                    <a:pt x="25404" y="6131"/>
                    <a:pt x="25394" y="5789"/>
                  </a:cubicBezTo>
                  <a:cubicBezTo>
                    <a:pt x="25383" y="5446"/>
                    <a:pt x="25332" y="5083"/>
                    <a:pt x="25228" y="4731"/>
                  </a:cubicBezTo>
                  <a:cubicBezTo>
                    <a:pt x="25145" y="4430"/>
                    <a:pt x="25010" y="4108"/>
                    <a:pt x="24823" y="3756"/>
                  </a:cubicBezTo>
                  <a:cubicBezTo>
                    <a:pt x="24689" y="3496"/>
                    <a:pt x="24523" y="3237"/>
                    <a:pt x="24325" y="2977"/>
                  </a:cubicBezTo>
                  <a:cubicBezTo>
                    <a:pt x="24149" y="2739"/>
                    <a:pt x="23942" y="2490"/>
                    <a:pt x="23714" y="2262"/>
                  </a:cubicBezTo>
                  <a:cubicBezTo>
                    <a:pt x="23495" y="2044"/>
                    <a:pt x="23257" y="1836"/>
                    <a:pt x="22997" y="1629"/>
                  </a:cubicBezTo>
                  <a:cubicBezTo>
                    <a:pt x="22490" y="1235"/>
                    <a:pt x="21919" y="903"/>
                    <a:pt x="21307" y="644"/>
                  </a:cubicBezTo>
                  <a:cubicBezTo>
                    <a:pt x="20985" y="509"/>
                    <a:pt x="20632" y="384"/>
                    <a:pt x="20270" y="291"/>
                  </a:cubicBezTo>
                  <a:cubicBezTo>
                    <a:pt x="19896" y="187"/>
                    <a:pt x="19491" y="104"/>
                    <a:pt x="19035" y="52"/>
                  </a:cubicBezTo>
                  <a:cubicBezTo>
                    <a:pt x="18714" y="11"/>
                    <a:pt x="18382" y="1"/>
                    <a:pt x="18018" y="1"/>
                  </a:cubicBezTo>
                  <a:close/>
                </a:path>
              </a:pathLst>
            </a:custGeom>
            <a:solidFill>
              <a:srgbClr val="FFFDF9"/>
            </a:solidFill>
            <a:ln cap="flat" cmpd="sng" w="114300">
              <a:solidFill>
                <a:srgbClr val="FFFDF9"/>
              </a:solidFill>
              <a:prstDash val="solid"/>
              <a:round/>
              <a:headEnd len="sm" w="sm" type="none"/>
              <a:tailEnd len="sm" w="sm" type="none"/>
            </a:ln>
            <a:effectLst>
              <a:outerShdw blurRad="57150" rotWithShape="0" algn="bl" dir="5400000" dist="19050">
                <a:srgbClr val="3F3F3F">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9" name="Google Shape;1499;p19"/>
            <p:cNvGrpSpPr/>
            <p:nvPr/>
          </p:nvGrpSpPr>
          <p:grpSpPr>
            <a:xfrm>
              <a:off x="5222961" y="1203150"/>
              <a:ext cx="3097624" cy="3019594"/>
              <a:chOff x="5222961" y="1203150"/>
              <a:chExt cx="3097624" cy="3019594"/>
            </a:xfrm>
          </p:grpSpPr>
          <p:sp>
            <p:nvSpPr>
              <p:cNvPr id="1500" name="Google Shape;1500;p19"/>
              <p:cNvSpPr/>
              <p:nvPr/>
            </p:nvSpPr>
            <p:spPr>
              <a:xfrm>
                <a:off x="5222961" y="1203150"/>
                <a:ext cx="3097624" cy="2667996"/>
              </a:xfrm>
              <a:custGeom>
                <a:rect b="b" l="l" r="r" t="t"/>
                <a:pathLst>
                  <a:path extrusionOk="0" h="59200" w="68733">
                    <a:moveTo>
                      <a:pt x="46887" y="1"/>
                    </a:moveTo>
                    <a:cubicBezTo>
                      <a:pt x="45912" y="22"/>
                      <a:pt x="44885" y="105"/>
                      <a:pt x="43650" y="260"/>
                    </a:cubicBezTo>
                    <a:cubicBezTo>
                      <a:pt x="42271" y="426"/>
                      <a:pt x="40798" y="696"/>
                      <a:pt x="39024" y="1100"/>
                    </a:cubicBezTo>
                    <a:cubicBezTo>
                      <a:pt x="38692" y="1173"/>
                      <a:pt x="38329" y="1266"/>
                      <a:pt x="37873" y="1380"/>
                    </a:cubicBezTo>
                    <a:lnTo>
                      <a:pt x="37572" y="1453"/>
                    </a:lnTo>
                    <a:cubicBezTo>
                      <a:pt x="37302" y="1525"/>
                      <a:pt x="37022" y="1588"/>
                      <a:pt x="36742" y="1650"/>
                    </a:cubicBezTo>
                    <a:cubicBezTo>
                      <a:pt x="36057" y="1806"/>
                      <a:pt x="35310" y="1940"/>
                      <a:pt x="34470" y="2044"/>
                    </a:cubicBezTo>
                    <a:lnTo>
                      <a:pt x="34450" y="2044"/>
                    </a:lnTo>
                    <a:lnTo>
                      <a:pt x="34439" y="2055"/>
                    </a:lnTo>
                    <a:cubicBezTo>
                      <a:pt x="33080" y="2210"/>
                      <a:pt x="31649" y="2283"/>
                      <a:pt x="29927" y="2283"/>
                    </a:cubicBezTo>
                    <a:cubicBezTo>
                      <a:pt x="28599" y="2283"/>
                      <a:pt x="27251" y="2231"/>
                      <a:pt x="25944" y="2189"/>
                    </a:cubicBezTo>
                    <a:cubicBezTo>
                      <a:pt x="24637" y="2148"/>
                      <a:pt x="23278" y="2106"/>
                      <a:pt x="21950" y="2106"/>
                    </a:cubicBezTo>
                    <a:cubicBezTo>
                      <a:pt x="19596" y="2106"/>
                      <a:pt x="17562" y="2272"/>
                      <a:pt x="15737" y="2615"/>
                    </a:cubicBezTo>
                    <a:cubicBezTo>
                      <a:pt x="13838" y="2978"/>
                      <a:pt x="12023" y="3590"/>
                      <a:pt x="10343" y="4451"/>
                    </a:cubicBezTo>
                    <a:cubicBezTo>
                      <a:pt x="9627" y="4814"/>
                      <a:pt x="8911" y="5250"/>
                      <a:pt x="8195" y="5748"/>
                    </a:cubicBezTo>
                    <a:cubicBezTo>
                      <a:pt x="7521" y="6225"/>
                      <a:pt x="6878" y="6743"/>
                      <a:pt x="6297" y="7283"/>
                    </a:cubicBezTo>
                    <a:cubicBezTo>
                      <a:pt x="5726" y="7822"/>
                      <a:pt x="5187" y="8424"/>
                      <a:pt x="4689" y="9077"/>
                    </a:cubicBezTo>
                    <a:cubicBezTo>
                      <a:pt x="4223" y="9679"/>
                      <a:pt x="3818" y="10342"/>
                      <a:pt x="3486" y="11038"/>
                    </a:cubicBezTo>
                    <a:cubicBezTo>
                      <a:pt x="3144" y="11753"/>
                      <a:pt x="2895" y="12469"/>
                      <a:pt x="2739" y="13185"/>
                    </a:cubicBezTo>
                    <a:cubicBezTo>
                      <a:pt x="2573" y="13932"/>
                      <a:pt x="2511" y="14699"/>
                      <a:pt x="2552" y="15467"/>
                    </a:cubicBezTo>
                    <a:cubicBezTo>
                      <a:pt x="2573" y="15799"/>
                      <a:pt x="2625" y="16162"/>
                      <a:pt x="2697" y="16608"/>
                    </a:cubicBezTo>
                    <a:cubicBezTo>
                      <a:pt x="2770" y="17013"/>
                      <a:pt x="2884" y="17428"/>
                      <a:pt x="3029" y="17832"/>
                    </a:cubicBezTo>
                    <a:lnTo>
                      <a:pt x="3123" y="18081"/>
                    </a:lnTo>
                    <a:cubicBezTo>
                      <a:pt x="3278" y="18548"/>
                      <a:pt x="3506" y="18994"/>
                      <a:pt x="3776" y="19429"/>
                    </a:cubicBezTo>
                    <a:cubicBezTo>
                      <a:pt x="3932" y="19689"/>
                      <a:pt x="4129" y="19959"/>
                      <a:pt x="4409" y="20280"/>
                    </a:cubicBezTo>
                    <a:cubicBezTo>
                      <a:pt x="4617" y="20529"/>
                      <a:pt x="4866" y="20778"/>
                      <a:pt x="5135" y="21058"/>
                    </a:cubicBezTo>
                    <a:cubicBezTo>
                      <a:pt x="5550" y="21452"/>
                      <a:pt x="5986" y="21826"/>
                      <a:pt x="6411" y="22189"/>
                    </a:cubicBezTo>
                    <a:cubicBezTo>
                      <a:pt x="6525" y="22282"/>
                      <a:pt x="6639" y="22386"/>
                      <a:pt x="6754" y="22479"/>
                    </a:cubicBezTo>
                    <a:cubicBezTo>
                      <a:pt x="7199" y="22873"/>
                      <a:pt x="7780" y="23392"/>
                      <a:pt x="8289" y="23963"/>
                    </a:cubicBezTo>
                    <a:cubicBezTo>
                      <a:pt x="8506" y="24222"/>
                      <a:pt x="8704" y="24481"/>
                      <a:pt x="8880" y="24751"/>
                    </a:cubicBezTo>
                    <a:cubicBezTo>
                      <a:pt x="9066" y="25051"/>
                      <a:pt x="9222" y="25363"/>
                      <a:pt x="9368" y="25653"/>
                    </a:cubicBezTo>
                    <a:cubicBezTo>
                      <a:pt x="9741" y="26462"/>
                      <a:pt x="10000" y="27282"/>
                      <a:pt x="10135" y="28080"/>
                    </a:cubicBezTo>
                    <a:cubicBezTo>
                      <a:pt x="10228" y="28755"/>
                      <a:pt x="10228" y="29440"/>
                      <a:pt x="10135" y="30104"/>
                    </a:cubicBezTo>
                    <a:cubicBezTo>
                      <a:pt x="10021" y="30840"/>
                      <a:pt x="9783" y="31607"/>
                      <a:pt x="9419" y="32386"/>
                    </a:cubicBezTo>
                    <a:cubicBezTo>
                      <a:pt x="8621" y="34045"/>
                      <a:pt x="7428" y="35498"/>
                      <a:pt x="6266" y="36835"/>
                    </a:cubicBezTo>
                    <a:lnTo>
                      <a:pt x="6307" y="36805"/>
                    </a:lnTo>
                    <a:lnTo>
                      <a:pt x="6307" y="36805"/>
                    </a:lnTo>
                    <a:cubicBezTo>
                      <a:pt x="6038" y="37105"/>
                      <a:pt x="5768" y="37416"/>
                      <a:pt x="5498" y="37717"/>
                    </a:cubicBezTo>
                    <a:cubicBezTo>
                      <a:pt x="4896" y="38412"/>
                      <a:pt x="4264" y="39138"/>
                      <a:pt x="3672" y="39864"/>
                    </a:cubicBezTo>
                    <a:cubicBezTo>
                      <a:pt x="2687" y="41067"/>
                      <a:pt x="1971" y="42105"/>
                      <a:pt x="1432" y="43132"/>
                    </a:cubicBezTo>
                    <a:cubicBezTo>
                      <a:pt x="1090" y="43764"/>
                      <a:pt x="809" y="44428"/>
                      <a:pt x="592" y="45103"/>
                    </a:cubicBezTo>
                    <a:cubicBezTo>
                      <a:pt x="395" y="45735"/>
                      <a:pt x="249" y="46420"/>
                      <a:pt x="156" y="47188"/>
                    </a:cubicBezTo>
                    <a:cubicBezTo>
                      <a:pt x="0" y="48505"/>
                      <a:pt x="125" y="49885"/>
                      <a:pt x="530" y="51182"/>
                    </a:cubicBezTo>
                    <a:cubicBezTo>
                      <a:pt x="717" y="51793"/>
                      <a:pt x="986" y="52416"/>
                      <a:pt x="1339" y="53038"/>
                    </a:cubicBezTo>
                    <a:cubicBezTo>
                      <a:pt x="1650" y="53577"/>
                      <a:pt x="2044" y="54128"/>
                      <a:pt x="2563" y="54698"/>
                    </a:cubicBezTo>
                    <a:cubicBezTo>
                      <a:pt x="2999" y="55186"/>
                      <a:pt x="3538" y="55652"/>
                      <a:pt x="4140" y="56088"/>
                    </a:cubicBezTo>
                    <a:cubicBezTo>
                      <a:pt x="4751" y="56523"/>
                      <a:pt x="5426" y="56908"/>
                      <a:pt x="6131" y="57219"/>
                    </a:cubicBezTo>
                    <a:cubicBezTo>
                      <a:pt x="7614" y="57872"/>
                      <a:pt x="9336" y="58277"/>
                      <a:pt x="11401" y="58453"/>
                    </a:cubicBezTo>
                    <a:cubicBezTo>
                      <a:pt x="12044" y="58515"/>
                      <a:pt x="12718" y="58536"/>
                      <a:pt x="13413" y="58536"/>
                    </a:cubicBezTo>
                    <a:cubicBezTo>
                      <a:pt x="14575" y="58536"/>
                      <a:pt x="15788" y="58473"/>
                      <a:pt x="17240" y="58318"/>
                    </a:cubicBezTo>
                    <a:cubicBezTo>
                      <a:pt x="19222" y="58111"/>
                      <a:pt x="21203" y="57779"/>
                      <a:pt x="23132" y="57468"/>
                    </a:cubicBezTo>
                    <a:cubicBezTo>
                      <a:pt x="24730" y="57198"/>
                      <a:pt x="26389" y="56928"/>
                      <a:pt x="28039" y="56721"/>
                    </a:cubicBezTo>
                    <a:cubicBezTo>
                      <a:pt x="28900" y="56627"/>
                      <a:pt x="29761" y="56544"/>
                      <a:pt x="30580" y="56503"/>
                    </a:cubicBezTo>
                    <a:cubicBezTo>
                      <a:pt x="31525" y="56440"/>
                      <a:pt x="32520" y="56420"/>
                      <a:pt x="33547" y="56420"/>
                    </a:cubicBezTo>
                    <a:lnTo>
                      <a:pt x="33807" y="56420"/>
                    </a:lnTo>
                    <a:cubicBezTo>
                      <a:pt x="35808" y="56420"/>
                      <a:pt x="37852" y="56555"/>
                      <a:pt x="40061" y="56814"/>
                    </a:cubicBezTo>
                    <a:cubicBezTo>
                      <a:pt x="41617" y="57011"/>
                      <a:pt x="43297" y="57270"/>
                      <a:pt x="45196" y="57634"/>
                    </a:cubicBezTo>
                    <a:lnTo>
                      <a:pt x="45891" y="57758"/>
                    </a:lnTo>
                    <a:cubicBezTo>
                      <a:pt x="46845" y="57945"/>
                      <a:pt x="47831" y="58132"/>
                      <a:pt x="48806" y="58298"/>
                    </a:cubicBezTo>
                    <a:cubicBezTo>
                      <a:pt x="50258" y="58556"/>
                      <a:pt x="51607" y="58754"/>
                      <a:pt x="52924" y="58909"/>
                    </a:cubicBezTo>
                    <a:cubicBezTo>
                      <a:pt x="54428" y="59086"/>
                      <a:pt x="55787" y="59179"/>
                      <a:pt x="57084" y="59190"/>
                    </a:cubicBezTo>
                    <a:cubicBezTo>
                      <a:pt x="57177" y="59200"/>
                      <a:pt x="57270" y="59200"/>
                      <a:pt x="57363" y="59200"/>
                    </a:cubicBezTo>
                    <a:cubicBezTo>
                      <a:pt x="58681" y="59200"/>
                      <a:pt x="59936" y="59096"/>
                      <a:pt x="61077" y="58899"/>
                    </a:cubicBezTo>
                    <a:cubicBezTo>
                      <a:pt x="62363" y="58671"/>
                      <a:pt x="63515" y="58287"/>
                      <a:pt x="64511" y="57758"/>
                    </a:cubicBezTo>
                    <a:cubicBezTo>
                      <a:pt x="65009" y="57488"/>
                      <a:pt x="65486" y="57166"/>
                      <a:pt x="65931" y="56783"/>
                    </a:cubicBezTo>
                    <a:cubicBezTo>
                      <a:pt x="66346" y="56430"/>
                      <a:pt x="66731" y="55995"/>
                      <a:pt x="67073" y="55507"/>
                    </a:cubicBezTo>
                    <a:cubicBezTo>
                      <a:pt x="67229" y="55299"/>
                      <a:pt x="67363" y="55071"/>
                      <a:pt x="67498" y="54801"/>
                    </a:cubicBezTo>
                    <a:cubicBezTo>
                      <a:pt x="67685" y="54460"/>
                      <a:pt x="67851" y="54086"/>
                      <a:pt x="68017" y="53650"/>
                    </a:cubicBezTo>
                    <a:cubicBezTo>
                      <a:pt x="68287" y="52914"/>
                      <a:pt x="68473" y="52104"/>
                      <a:pt x="68587" y="51171"/>
                    </a:cubicBezTo>
                    <a:cubicBezTo>
                      <a:pt x="68732" y="49875"/>
                      <a:pt x="68639" y="48485"/>
                      <a:pt x="68297" y="47032"/>
                    </a:cubicBezTo>
                    <a:cubicBezTo>
                      <a:pt x="67975" y="45694"/>
                      <a:pt x="67425" y="44356"/>
                      <a:pt x="66648" y="43059"/>
                    </a:cubicBezTo>
                    <a:cubicBezTo>
                      <a:pt x="66035" y="42043"/>
                      <a:pt x="65247" y="41099"/>
                      <a:pt x="64490" y="40186"/>
                    </a:cubicBezTo>
                    <a:cubicBezTo>
                      <a:pt x="64355" y="40030"/>
                      <a:pt x="64230" y="39875"/>
                      <a:pt x="64106" y="39719"/>
                    </a:cubicBezTo>
                    <a:cubicBezTo>
                      <a:pt x="63722" y="39263"/>
                      <a:pt x="63245" y="38661"/>
                      <a:pt x="62799" y="38039"/>
                    </a:cubicBezTo>
                    <a:cubicBezTo>
                      <a:pt x="62384" y="37468"/>
                      <a:pt x="62042" y="36888"/>
                      <a:pt x="61762" y="36317"/>
                    </a:cubicBezTo>
                    <a:cubicBezTo>
                      <a:pt x="61616" y="35985"/>
                      <a:pt x="61482" y="35653"/>
                      <a:pt x="61367" y="35321"/>
                    </a:cubicBezTo>
                    <a:cubicBezTo>
                      <a:pt x="61264" y="34979"/>
                      <a:pt x="61171" y="34605"/>
                      <a:pt x="61108" y="34201"/>
                    </a:cubicBezTo>
                    <a:cubicBezTo>
                      <a:pt x="61056" y="33859"/>
                      <a:pt x="61035" y="33516"/>
                      <a:pt x="61035" y="33174"/>
                    </a:cubicBezTo>
                    <a:cubicBezTo>
                      <a:pt x="61025" y="32831"/>
                      <a:pt x="61056" y="32469"/>
                      <a:pt x="61108" y="32054"/>
                    </a:cubicBezTo>
                    <a:cubicBezTo>
                      <a:pt x="61212" y="31462"/>
                      <a:pt x="61357" y="30871"/>
                      <a:pt x="61586" y="30238"/>
                    </a:cubicBezTo>
                    <a:cubicBezTo>
                      <a:pt x="61762" y="29719"/>
                      <a:pt x="61990" y="29180"/>
                      <a:pt x="62312" y="28475"/>
                    </a:cubicBezTo>
                    <a:cubicBezTo>
                      <a:pt x="62612" y="27842"/>
                      <a:pt x="62944" y="27199"/>
                      <a:pt x="63255" y="26577"/>
                    </a:cubicBezTo>
                    <a:cubicBezTo>
                      <a:pt x="63359" y="26369"/>
                      <a:pt x="63473" y="26151"/>
                      <a:pt x="63577" y="25934"/>
                    </a:cubicBezTo>
                    <a:cubicBezTo>
                      <a:pt x="64096" y="24917"/>
                      <a:pt x="64500" y="24076"/>
                      <a:pt x="64853" y="23299"/>
                    </a:cubicBezTo>
                    <a:cubicBezTo>
                      <a:pt x="65776" y="21276"/>
                      <a:pt x="66346" y="19595"/>
                      <a:pt x="66637" y="17998"/>
                    </a:cubicBezTo>
                    <a:cubicBezTo>
                      <a:pt x="66803" y="17064"/>
                      <a:pt x="66876" y="16141"/>
                      <a:pt x="66855" y="15259"/>
                    </a:cubicBezTo>
                    <a:cubicBezTo>
                      <a:pt x="66834" y="14346"/>
                      <a:pt x="66689" y="13403"/>
                      <a:pt x="66419" y="12459"/>
                    </a:cubicBezTo>
                    <a:cubicBezTo>
                      <a:pt x="66201" y="11660"/>
                      <a:pt x="65848" y="10820"/>
                      <a:pt x="65361" y="9886"/>
                    </a:cubicBezTo>
                    <a:cubicBezTo>
                      <a:pt x="64998" y="9212"/>
                      <a:pt x="64562" y="8517"/>
                      <a:pt x="64054" y="7832"/>
                    </a:cubicBezTo>
                    <a:cubicBezTo>
                      <a:pt x="63587" y="7210"/>
                      <a:pt x="63038" y="6577"/>
                      <a:pt x="62425" y="5955"/>
                    </a:cubicBezTo>
                    <a:cubicBezTo>
                      <a:pt x="61865" y="5384"/>
                      <a:pt x="61233" y="4835"/>
                      <a:pt x="60548" y="4295"/>
                    </a:cubicBezTo>
                    <a:cubicBezTo>
                      <a:pt x="59200" y="3268"/>
                      <a:pt x="57706" y="2397"/>
                      <a:pt x="56109" y="1712"/>
                    </a:cubicBezTo>
                    <a:cubicBezTo>
                      <a:pt x="55237" y="1339"/>
                      <a:pt x="54324" y="1018"/>
                      <a:pt x="53370" y="758"/>
                    </a:cubicBezTo>
                    <a:cubicBezTo>
                      <a:pt x="52395" y="488"/>
                      <a:pt x="51326" y="291"/>
                      <a:pt x="50113" y="146"/>
                    </a:cubicBezTo>
                    <a:cubicBezTo>
                      <a:pt x="49262" y="42"/>
                      <a:pt x="48391" y="1"/>
                      <a:pt x="47426" y="1"/>
                    </a:cubicBezTo>
                    <a:close/>
                  </a:path>
                </a:pathLst>
              </a:custGeom>
              <a:solidFill>
                <a:srgbClr val="DEEAE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19"/>
              <p:cNvSpPr/>
              <p:nvPr/>
            </p:nvSpPr>
            <p:spPr>
              <a:xfrm>
                <a:off x="5268345" y="3794964"/>
                <a:ext cx="2982116" cy="427781"/>
              </a:xfrm>
              <a:custGeom>
                <a:rect b="b" l="l" r="r" t="t"/>
                <a:pathLst>
                  <a:path extrusionOk="0" h="9492" w="66170">
                    <a:moveTo>
                      <a:pt x="34200" y="0"/>
                    </a:moveTo>
                    <a:cubicBezTo>
                      <a:pt x="33816" y="0"/>
                      <a:pt x="33443" y="10"/>
                      <a:pt x="33058" y="10"/>
                    </a:cubicBezTo>
                    <a:cubicBezTo>
                      <a:pt x="27592" y="31"/>
                      <a:pt x="22436" y="249"/>
                      <a:pt x="17893" y="612"/>
                    </a:cubicBezTo>
                    <a:cubicBezTo>
                      <a:pt x="17344" y="685"/>
                      <a:pt x="16794" y="747"/>
                      <a:pt x="16233" y="809"/>
                    </a:cubicBezTo>
                    <a:cubicBezTo>
                      <a:pt x="15279" y="902"/>
                      <a:pt x="14428" y="975"/>
                      <a:pt x="13640" y="1006"/>
                    </a:cubicBezTo>
                    <a:cubicBezTo>
                      <a:pt x="5373" y="1909"/>
                      <a:pt x="0" y="3330"/>
                      <a:pt x="0" y="4906"/>
                    </a:cubicBezTo>
                    <a:cubicBezTo>
                      <a:pt x="10" y="7469"/>
                      <a:pt x="14232" y="9491"/>
                      <a:pt x="31959" y="9491"/>
                    </a:cubicBezTo>
                    <a:cubicBezTo>
                      <a:pt x="32343" y="9491"/>
                      <a:pt x="32717" y="9481"/>
                      <a:pt x="33100" y="9481"/>
                    </a:cubicBezTo>
                    <a:cubicBezTo>
                      <a:pt x="51357" y="9398"/>
                      <a:pt x="66169" y="7199"/>
                      <a:pt x="66159" y="4585"/>
                    </a:cubicBezTo>
                    <a:cubicBezTo>
                      <a:pt x="66149" y="3433"/>
                      <a:pt x="63276" y="2396"/>
                      <a:pt x="58493" y="1598"/>
                    </a:cubicBezTo>
                    <a:cubicBezTo>
                      <a:pt x="57809" y="1660"/>
                      <a:pt x="57093" y="1691"/>
                      <a:pt x="56356" y="1691"/>
                    </a:cubicBezTo>
                    <a:cubicBezTo>
                      <a:pt x="56263" y="1691"/>
                      <a:pt x="56170" y="1691"/>
                      <a:pt x="56077" y="1681"/>
                    </a:cubicBezTo>
                    <a:cubicBezTo>
                      <a:pt x="54780" y="1670"/>
                      <a:pt x="53421" y="1577"/>
                      <a:pt x="51917" y="1400"/>
                    </a:cubicBezTo>
                    <a:cubicBezTo>
                      <a:pt x="50600" y="1245"/>
                      <a:pt x="49251" y="1047"/>
                      <a:pt x="47799" y="789"/>
                    </a:cubicBezTo>
                    <a:cubicBezTo>
                      <a:pt x="46845" y="623"/>
                      <a:pt x="45880" y="446"/>
                      <a:pt x="44946" y="270"/>
                    </a:cubicBezTo>
                    <a:cubicBezTo>
                      <a:pt x="41596" y="93"/>
                      <a:pt x="37975" y="0"/>
                      <a:pt x="34200"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19"/>
              <p:cNvSpPr/>
              <p:nvPr/>
            </p:nvSpPr>
            <p:spPr>
              <a:xfrm>
                <a:off x="5883073" y="3807087"/>
                <a:ext cx="2021458" cy="64086"/>
              </a:xfrm>
              <a:custGeom>
                <a:rect b="b" l="l" r="r" t="t"/>
                <a:pathLst>
                  <a:path extrusionOk="0" h="1422" w="44854">
                    <a:moveTo>
                      <a:pt x="4253" y="343"/>
                    </a:moveTo>
                    <a:lnTo>
                      <a:pt x="4253" y="343"/>
                    </a:lnTo>
                    <a:cubicBezTo>
                      <a:pt x="2759" y="457"/>
                      <a:pt x="1339" y="592"/>
                      <a:pt x="0" y="737"/>
                    </a:cubicBezTo>
                    <a:cubicBezTo>
                      <a:pt x="788" y="706"/>
                      <a:pt x="1639" y="633"/>
                      <a:pt x="2593" y="540"/>
                    </a:cubicBezTo>
                    <a:cubicBezTo>
                      <a:pt x="3154" y="478"/>
                      <a:pt x="3704" y="416"/>
                      <a:pt x="4253" y="343"/>
                    </a:cubicBezTo>
                    <a:close/>
                    <a:moveTo>
                      <a:pt x="31306" y="1"/>
                    </a:moveTo>
                    <a:lnTo>
                      <a:pt x="31306" y="1"/>
                    </a:lnTo>
                    <a:cubicBezTo>
                      <a:pt x="32240" y="177"/>
                      <a:pt x="33205" y="354"/>
                      <a:pt x="34159" y="520"/>
                    </a:cubicBezTo>
                    <a:cubicBezTo>
                      <a:pt x="35611" y="778"/>
                      <a:pt x="36960" y="976"/>
                      <a:pt x="38277" y="1131"/>
                    </a:cubicBezTo>
                    <a:cubicBezTo>
                      <a:pt x="39781" y="1308"/>
                      <a:pt x="41140" y="1401"/>
                      <a:pt x="42437" y="1412"/>
                    </a:cubicBezTo>
                    <a:cubicBezTo>
                      <a:pt x="42530" y="1422"/>
                      <a:pt x="42623" y="1422"/>
                      <a:pt x="42716" y="1422"/>
                    </a:cubicBezTo>
                    <a:cubicBezTo>
                      <a:pt x="43453" y="1422"/>
                      <a:pt x="44169" y="1391"/>
                      <a:pt x="44853" y="1329"/>
                    </a:cubicBezTo>
                    <a:cubicBezTo>
                      <a:pt x="41275" y="727"/>
                      <a:pt x="36617" y="260"/>
                      <a:pt x="31306" y="1"/>
                    </a:cubicBezTo>
                    <a:close/>
                  </a:path>
                </a:pathLst>
              </a:custGeom>
              <a:solidFill>
                <a:srgbClr val="3536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19"/>
              <p:cNvSpPr/>
              <p:nvPr/>
            </p:nvSpPr>
            <p:spPr>
              <a:xfrm>
                <a:off x="7236917" y="2517783"/>
                <a:ext cx="733068" cy="1113573"/>
              </a:xfrm>
              <a:custGeom>
                <a:rect b="b" l="l" r="r" t="t"/>
                <a:pathLst>
                  <a:path extrusionOk="0" h="24709" w="16266">
                    <a:moveTo>
                      <a:pt x="1795" y="24283"/>
                    </a:moveTo>
                    <a:cubicBezTo>
                      <a:pt x="1812" y="24289"/>
                      <a:pt x="1826" y="24291"/>
                      <a:pt x="1840" y="24294"/>
                    </a:cubicBezTo>
                    <a:lnTo>
                      <a:pt x="1840" y="24294"/>
                    </a:lnTo>
                    <a:cubicBezTo>
                      <a:pt x="1832" y="24294"/>
                      <a:pt x="1824" y="24294"/>
                      <a:pt x="1816" y="24294"/>
                    </a:cubicBezTo>
                    <a:lnTo>
                      <a:pt x="1795" y="24283"/>
                    </a:lnTo>
                    <a:close/>
                    <a:moveTo>
                      <a:pt x="11120" y="0"/>
                    </a:moveTo>
                    <a:cubicBezTo>
                      <a:pt x="10550" y="0"/>
                      <a:pt x="9949" y="62"/>
                      <a:pt x="9336" y="166"/>
                    </a:cubicBezTo>
                    <a:cubicBezTo>
                      <a:pt x="8144" y="373"/>
                      <a:pt x="6982" y="778"/>
                      <a:pt x="5882" y="1358"/>
                    </a:cubicBezTo>
                    <a:cubicBezTo>
                      <a:pt x="5343" y="1649"/>
                      <a:pt x="4834" y="1971"/>
                      <a:pt x="4357" y="2324"/>
                    </a:cubicBezTo>
                    <a:cubicBezTo>
                      <a:pt x="3880" y="2676"/>
                      <a:pt x="3414" y="3091"/>
                      <a:pt x="2999" y="3558"/>
                    </a:cubicBezTo>
                    <a:cubicBezTo>
                      <a:pt x="2584" y="4004"/>
                      <a:pt x="2210" y="4512"/>
                      <a:pt x="1878" y="5062"/>
                    </a:cubicBezTo>
                    <a:cubicBezTo>
                      <a:pt x="1546" y="5591"/>
                      <a:pt x="1287" y="6162"/>
                      <a:pt x="1090" y="6742"/>
                    </a:cubicBezTo>
                    <a:cubicBezTo>
                      <a:pt x="893" y="7344"/>
                      <a:pt x="779" y="7946"/>
                      <a:pt x="737" y="8527"/>
                    </a:cubicBezTo>
                    <a:cubicBezTo>
                      <a:pt x="727" y="8838"/>
                      <a:pt x="727" y="9138"/>
                      <a:pt x="758" y="9439"/>
                    </a:cubicBezTo>
                    <a:cubicBezTo>
                      <a:pt x="779" y="9730"/>
                      <a:pt x="830" y="10030"/>
                      <a:pt x="913" y="10342"/>
                    </a:cubicBezTo>
                    <a:cubicBezTo>
                      <a:pt x="1059" y="10902"/>
                      <a:pt x="1298" y="11462"/>
                      <a:pt x="1639" y="12001"/>
                    </a:cubicBezTo>
                    <a:cubicBezTo>
                      <a:pt x="1961" y="12520"/>
                      <a:pt x="2356" y="12976"/>
                      <a:pt x="2729" y="13391"/>
                    </a:cubicBezTo>
                    <a:cubicBezTo>
                      <a:pt x="2874" y="13547"/>
                      <a:pt x="3019" y="13713"/>
                      <a:pt x="3165" y="13868"/>
                    </a:cubicBezTo>
                    <a:cubicBezTo>
                      <a:pt x="3787" y="14553"/>
                      <a:pt x="4430" y="15248"/>
                      <a:pt x="4876" y="16078"/>
                    </a:cubicBezTo>
                    <a:lnTo>
                      <a:pt x="4887" y="16099"/>
                    </a:lnTo>
                    <a:lnTo>
                      <a:pt x="4897" y="16109"/>
                    </a:lnTo>
                    <a:cubicBezTo>
                      <a:pt x="4980" y="16286"/>
                      <a:pt x="5063" y="16462"/>
                      <a:pt x="5125" y="16628"/>
                    </a:cubicBezTo>
                    <a:cubicBezTo>
                      <a:pt x="5198" y="16814"/>
                      <a:pt x="5260" y="17012"/>
                      <a:pt x="5311" y="17261"/>
                    </a:cubicBezTo>
                    <a:cubicBezTo>
                      <a:pt x="5405" y="17717"/>
                      <a:pt x="5447" y="18184"/>
                      <a:pt x="5436" y="18640"/>
                    </a:cubicBezTo>
                    <a:lnTo>
                      <a:pt x="5436" y="18651"/>
                    </a:lnTo>
                    <a:cubicBezTo>
                      <a:pt x="5415" y="19107"/>
                      <a:pt x="5332" y="19553"/>
                      <a:pt x="5208" y="19988"/>
                    </a:cubicBezTo>
                    <a:cubicBezTo>
                      <a:pt x="5073" y="20435"/>
                      <a:pt x="4876" y="20860"/>
                      <a:pt x="4638" y="21254"/>
                    </a:cubicBezTo>
                    <a:cubicBezTo>
                      <a:pt x="4389" y="21638"/>
                      <a:pt x="4098" y="22001"/>
                      <a:pt x="3766" y="22312"/>
                    </a:cubicBezTo>
                    <a:lnTo>
                      <a:pt x="3746" y="22333"/>
                    </a:lnTo>
                    <a:cubicBezTo>
                      <a:pt x="3444" y="22602"/>
                      <a:pt x="3112" y="22841"/>
                      <a:pt x="2771" y="23028"/>
                    </a:cubicBezTo>
                    <a:cubicBezTo>
                      <a:pt x="2356" y="23236"/>
                      <a:pt x="1909" y="23391"/>
                      <a:pt x="1526" y="23505"/>
                    </a:cubicBezTo>
                    <a:lnTo>
                      <a:pt x="1121" y="23630"/>
                    </a:lnTo>
                    <a:cubicBezTo>
                      <a:pt x="789" y="23723"/>
                      <a:pt x="436" y="23827"/>
                      <a:pt x="94" y="23951"/>
                    </a:cubicBezTo>
                    <a:cubicBezTo>
                      <a:pt x="63" y="23962"/>
                      <a:pt x="32" y="23992"/>
                      <a:pt x="11" y="24024"/>
                    </a:cubicBezTo>
                    <a:cubicBezTo>
                      <a:pt x="0" y="24055"/>
                      <a:pt x="0" y="24096"/>
                      <a:pt x="11" y="24138"/>
                    </a:cubicBezTo>
                    <a:cubicBezTo>
                      <a:pt x="21" y="24158"/>
                      <a:pt x="32" y="24179"/>
                      <a:pt x="53" y="24190"/>
                    </a:cubicBezTo>
                    <a:cubicBezTo>
                      <a:pt x="74" y="24231"/>
                      <a:pt x="104" y="24262"/>
                      <a:pt x="146" y="24273"/>
                    </a:cubicBezTo>
                    <a:cubicBezTo>
                      <a:pt x="1328" y="24563"/>
                      <a:pt x="2511" y="24709"/>
                      <a:pt x="3663" y="24709"/>
                    </a:cubicBezTo>
                    <a:cubicBezTo>
                      <a:pt x="4264" y="24709"/>
                      <a:pt x="4855" y="24667"/>
                      <a:pt x="5426" y="24584"/>
                    </a:cubicBezTo>
                    <a:cubicBezTo>
                      <a:pt x="6328" y="24460"/>
                      <a:pt x="7179" y="24231"/>
                      <a:pt x="7967" y="23889"/>
                    </a:cubicBezTo>
                    <a:cubicBezTo>
                      <a:pt x="8797" y="23536"/>
                      <a:pt x="9534" y="23059"/>
                      <a:pt x="10166" y="22478"/>
                    </a:cubicBezTo>
                    <a:cubicBezTo>
                      <a:pt x="10488" y="22178"/>
                      <a:pt x="10788" y="21835"/>
                      <a:pt x="11069" y="21452"/>
                    </a:cubicBezTo>
                    <a:cubicBezTo>
                      <a:pt x="11369" y="21037"/>
                      <a:pt x="11639" y="20590"/>
                      <a:pt x="11878" y="20124"/>
                    </a:cubicBezTo>
                    <a:cubicBezTo>
                      <a:pt x="12386" y="19096"/>
                      <a:pt x="12646" y="18080"/>
                      <a:pt x="12635" y="17116"/>
                    </a:cubicBezTo>
                    <a:cubicBezTo>
                      <a:pt x="12625" y="16597"/>
                      <a:pt x="12531" y="16088"/>
                      <a:pt x="12355" y="15601"/>
                    </a:cubicBezTo>
                    <a:cubicBezTo>
                      <a:pt x="12199" y="15165"/>
                      <a:pt x="11950" y="14730"/>
                      <a:pt x="11608" y="14273"/>
                    </a:cubicBezTo>
                    <a:cubicBezTo>
                      <a:pt x="11048" y="13526"/>
                      <a:pt x="10301" y="12925"/>
                      <a:pt x="9575" y="12395"/>
                    </a:cubicBezTo>
                    <a:cubicBezTo>
                      <a:pt x="9440" y="12292"/>
                      <a:pt x="9306" y="12199"/>
                      <a:pt x="9170" y="12105"/>
                    </a:cubicBezTo>
                    <a:cubicBezTo>
                      <a:pt x="8859" y="11877"/>
                      <a:pt x="8538" y="11649"/>
                      <a:pt x="8237" y="11410"/>
                    </a:cubicBezTo>
                    <a:lnTo>
                      <a:pt x="8237" y="11410"/>
                    </a:lnTo>
                    <a:lnTo>
                      <a:pt x="8241" y="11419"/>
                    </a:lnTo>
                    <a:lnTo>
                      <a:pt x="8241" y="11419"/>
                    </a:lnTo>
                    <a:cubicBezTo>
                      <a:pt x="7983" y="11211"/>
                      <a:pt x="7752" y="11020"/>
                      <a:pt x="7542" y="10829"/>
                    </a:cubicBezTo>
                    <a:cubicBezTo>
                      <a:pt x="7438" y="10726"/>
                      <a:pt x="7314" y="10611"/>
                      <a:pt x="7199" y="10487"/>
                    </a:cubicBezTo>
                    <a:cubicBezTo>
                      <a:pt x="7116" y="10394"/>
                      <a:pt x="7003" y="10269"/>
                      <a:pt x="6899" y="10145"/>
                    </a:cubicBezTo>
                    <a:cubicBezTo>
                      <a:pt x="6784" y="9989"/>
                      <a:pt x="6701" y="9834"/>
                      <a:pt x="6639" y="9678"/>
                    </a:cubicBezTo>
                    <a:cubicBezTo>
                      <a:pt x="6577" y="9543"/>
                      <a:pt x="6546" y="9408"/>
                      <a:pt x="6526" y="9263"/>
                    </a:cubicBezTo>
                    <a:cubicBezTo>
                      <a:pt x="6515" y="9138"/>
                      <a:pt x="6515" y="9004"/>
                      <a:pt x="6526" y="8869"/>
                    </a:cubicBezTo>
                    <a:cubicBezTo>
                      <a:pt x="6546" y="8723"/>
                      <a:pt x="6588" y="8578"/>
                      <a:pt x="6650" y="8433"/>
                    </a:cubicBezTo>
                    <a:lnTo>
                      <a:pt x="6650" y="8412"/>
                    </a:lnTo>
                    <a:cubicBezTo>
                      <a:pt x="6733" y="8225"/>
                      <a:pt x="6847" y="8029"/>
                      <a:pt x="7003" y="7831"/>
                    </a:cubicBezTo>
                    <a:cubicBezTo>
                      <a:pt x="7210" y="7572"/>
                      <a:pt x="7469" y="7323"/>
                      <a:pt x="7780" y="7084"/>
                    </a:cubicBezTo>
                    <a:cubicBezTo>
                      <a:pt x="8174" y="6794"/>
                      <a:pt x="8631" y="6535"/>
                      <a:pt x="9119" y="6338"/>
                    </a:cubicBezTo>
                    <a:cubicBezTo>
                      <a:pt x="9554" y="6162"/>
                      <a:pt x="9969" y="6047"/>
                      <a:pt x="10374" y="5996"/>
                    </a:cubicBezTo>
                    <a:cubicBezTo>
                      <a:pt x="10509" y="5975"/>
                      <a:pt x="10633" y="5975"/>
                      <a:pt x="10758" y="5975"/>
                    </a:cubicBezTo>
                    <a:lnTo>
                      <a:pt x="10799" y="5975"/>
                    </a:lnTo>
                    <a:cubicBezTo>
                      <a:pt x="10820" y="5996"/>
                      <a:pt x="10851" y="6006"/>
                      <a:pt x="10882" y="6006"/>
                    </a:cubicBezTo>
                    <a:cubicBezTo>
                      <a:pt x="10892" y="6006"/>
                      <a:pt x="10903" y="6006"/>
                      <a:pt x="10913" y="5996"/>
                    </a:cubicBezTo>
                    <a:cubicBezTo>
                      <a:pt x="10944" y="5996"/>
                      <a:pt x="10975" y="5975"/>
                      <a:pt x="10996" y="5943"/>
                    </a:cubicBezTo>
                    <a:lnTo>
                      <a:pt x="11017" y="5923"/>
                    </a:lnTo>
                    <a:lnTo>
                      <a:pt x="11027" y="5902"/>
                    </a:lnTo>
                    <a:cubicBezTo>
                      <a:pt x="11256" y="5643"/>
                      <a:pt x="11546" y="5394"/>
                      <a:pt x="11940" y="5124"/>
                    </a:cubicBezTo>
                    <a:cubicBezTo>
                      <a:pt x="12282" y="4885"/>
                      <a:pt x="12635" y="4678"/>
                      <a:pt x="12978" y="4481"/>
                    </a:cubicBezTo>
                    <a:cubicBezTo>
                      <a:pt x="13123" y="4387"/>
                      <a:pt x="13278" y="4294"/>
                      <a:pt x="13423" y="4211"/>
                    </a:cubicBezTo>
                    <a:cubicBezTo>
                      <a:pt x="13973" y="3869"/>
                      <a:pt x="14430" y="3558"/>
                      <a:pt x="14824" y="3184"/>
                    </a:cubicBezTo>
                    <a:cubicBezTo>
                      <a:pt x="15073" y="2956"/>
                      <a:pt x="15270" y="2718"/>
                      <a:pt x="15426" y="2469"/>
                    </a:cubicBezTo>
                    <a:cubicBezTo>
                      <a:pt x="15571" y="2220"/>
                      <a:pt x="15685" y="1960"/>
                      <a:pt x="15747" y="1690"/>
                    </a:cubicBezTo>
                    <a:lnTo>
                      <a:pt x="16027" y="1909"/>
                    </a:lnTo>
                    <a:cubicBezTo>
                      <a:pt x="16058" y="1929"/>
                      <a:pt x="16089" y="1939"/>
                      <a:pt x="16120" y="1939"/>
                    </a:cubicBezTo>
                    <a:cubicBezTo>
                      <a:pt x="16162" y="1939"/>
                      <a:pt x="16203" y="1929"/>
                      <a:pt x="16235" y="1888"/>
                    </a:cubicBezTo>
                    <a:cubicBezTo>
                      <a:pt x="16255" y="1867"/>
                      <a:pt x="16265" y="1826"/>
                      <a:pt x="16265" y="1784"/>
                    </a:cubicBezTo>
                    <a:cubicBezTo>
                      <a:pt x="16255" y="1743"/>
                      <a:pt x="16245" y="1711"/>
                      <a:pt x="16214" y="1690"/>
                    </a:cubicBezTo>
                    <a:cubicBezTo>
                      <a:pt x="15737" y="1307"/>
                      <a:pt x="15207" y="985"/>
                      <a:pt x="14647" y="726"/>
                    </a:cubicBezTo>
                    <a:cubicBezTo>
                      <a:pt x="14129" y="487"/>
                      <a:pt x="13548" y="300"/>
                      <a:pt x="12946" y="176"/>
                    </a:cubicBezTo>
                    <a:cubicBezTo>
                      <a:pt x="12386" y="62"/>
                      <a:pt x="11784" y="10"/>
                      <a:pt x="11152"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19"/>
              <p:cNvSpPr/>
              <p:nvPr/>
            </p:nvSpPr>
            <p:spPr>
              <a:xfrm>
                <a:off x="7236466" y="2710809"/>
                <a:ext cx="416559" cy="920549"/>
              </a:xfrm>
              <a:custGeom>
                <a:rect b="b" l="l" r="r" t="t"/>
                <a:pathLst>
                  <a:path extrusionOk="0" h="20426" w="9243">
                    <a:moveTo>
                      <a:pt x="2396" y="1"/>
                    </a:moveTo>
                    <a:lnTo>
                      <a:pt x="2396" y="1"/>
                    </a:lnTo>
                    <a:cubicBezTo>
                      <a:pt x="2220" y="250"/>
                      <a:pt x="2044" y="509"/>
                      <a:pt x="1878" y="768"/>
                    </a:cubicBezTo>
                    <a:cubicBezTo>
                      <a:pt x="1556" y="1308"/>
                      <a:pt x="1297" y="1879"/>
                      <a:pt x="1100" y="2459"/>
                    </a:cubicBezTo>
                    <a:cubicBezTo>
                      <a:pt x="903" y="3050"/>
                      <a:pt x="778" y="3652"/>
                      <a:pt x="747" y="4244"/>
                    </a:cubicBezTo>
                    <a:cubicBezTo>
                      <a:pt x="727" y="4555"/>
                      <a:pt x="737" y="4855"/>
                      <a:pt x="757" y="5156"/>
                    </a:cubicBezTo>
                    <a:cubicBezTo>
                      <a:pt x="789" y="5447"/>
                      <a:pt x="840" y="5747"/>
                      <a:pt x="923" y="6059"/>
                    </a:cubicBezTo>
                    <a:cubicBezTo>
                      <a:pt x="1059" y="6619"/>
                      <a:pt x="1308" y="7179"/>
                      <a:pt x="1649" y="7718"/>
                    </a:cubicBezTo>
                    <a:cubicBezTo>
                      <a:pt x="1971" y="8237"/>
                      <a:pt x="2366" y="8693"/>
                      <a:pt x="2728" y="9108"/>
                    </a:cubicBezTo>
                    <a:cubicBezTo>
                      <a:pt x="2873" y="9264"/>
                      <a:pt x="3019" y="9430"/>
                      <a:pt x="3175" y="9585"/>
                    </a:cubicBezTo>
                    <a:cubicBezTo>
                      <a:pt x="3797" y="10270"/>
                      <a:pt x="4440" y="10975"/>
                      <a:pt x="4886" y="11795"/>
                    </a:cubicBezTo>
                    <a:lnTo>
                      <a:pt x="4897" y="11816"/>
                    </a:lnTo>
                    <a:lnTo>
                      <a:pt x="4907" y="11826"/>
                    </a:lnTo>
                    <a:cubicBezTo>
                      <a:pt x="4990" y="12013"/>
                      <a:pt x="5073" y="12179"/>
                      <a:pt x="5135" y="12345"/>
                    </a:cubicBezTo>
                    <a:cubicBezTo>
                      <a:pt x="5208" y="12542"/>
                      <a:pt x="5259" y="12739"/>
                      <a:pt x="5321" y="12978"/>
                    </a:cubicBezTo>
                    <a:cubicBezTo>
                      <a:pt x="5415" y="13434"/>
                      <a:pt x="5457" y="13891"/>
                      <a:pt x="5446" y="14357"/>
                    </a:cubicBezTo>
                    <a:lnTo>
                      <a:pt x="5436" y="14378"/>
                    </a:lnTo>
                    <a:cubicBezTo>
                      <a:pt x="5415" y="14824"/>
                      <a:pt x="5342" y="15270"/>
                      <a:pt x="5218" y="15705"/>
                    </a:cubicBezTo>
                    <a:cubicBezTo>
                      <a:pt x="5073" y="16141"/>
                      <a:pt x="4886" y="16567"/>
                      <a:pt x="4648" y="16961"/>
                    </a:cubicBezTo>
                    <a:cubicBezTo>
                      <a:pt x="4399" y="17355"/>
                      <a:pt x="4108" y="17708"/>
                      <a:pt x="3776" y="18029"/>
                    </a:cubicBezTo>
                    <a:lnTo>
                      <a:pt x="3756" y="18050"/>
                    </a:lnTo>
                    <a:cubicBezTo>
                      <a:pt x="3454" y="18319"/>
                      <a:pt x="3122" y="18548"/>
                      <a:pt x="2781" y="18734"/>
                    </a:cubicBezTo>
                    <a:cubicBezTo>
                      <a:pt x="2366" y="18953"/>
                      <a:pt x="1919" y="19098"/>
                      <a:pt x="1536" y="19222"/>
                    </a:cubicBezTo>
                    <a:cubicBezTo>
                      <a:pt x="1400" y="19264"/>
                      <a:pt x="1266" y="19295"/>
                      <a:pt x="1131" y="19336"/>
                    </a:cubicBezTo>
                    <a:cubicBezTo>
                      <a:pt x="810" y="19430"/>
                      <a:pt x="457" y="19544"/>
                      <a:pt x="104" y="19668"/>
                    </a:cubicBezTo>
                    <a:cubicBezTo>
                      <a:pt x="73" y="19679"/>
                      <a:pt x="42" y="19700"/>
                      <a:pt x="21" y="19741"/>
                    </a:cubicBezTo>
                    <a:cubicBezTo>
                      <a:pt x="1" y="19772"/>
                      <a:pt x="1" y="19813"/>
                      <a:pt x="21" y="19855"/>
                    </a:cubicBezTo>
                    <a:cubicBezTo>
                      <a:pt x="21" y="19875"/>
                      <a:pt x="42" y="19896"/>
                      <a:pt x="63" y="19917"/>
                    </a:cubicBezTo>
                    <a:cubicBezTo>
                      <a:pt x="73" y="19948"/>
                      <a:pt x="114" y="19979"/>
                      <a:pt x="146" y="19990"/>
                    </a:cubicBezTo>
                    <a:cubicBezTo>
                      <a:pt x="1338" y="20280"/>
                      <a:pt x="2521" y="20426"/>
                      <a:pt x="3673" y="20426"/>
                    </a:cubicBezTo>
                    <a:cubicBezTo>
                      <a:pt x="4274" y="20426"/>
                      <a:pt x="4865" y="20384"/>
                      <a:pt x="5436" y="20311"/>
                    </a:cubicBezTo>
                    <a:cubicBezTo>
                      <a:pt x="6338" y="20177"/>
                      <a:pt x="7199" y="19948"/>
                      <a:pt x="7988" y="19606"/>
                    </a:cubicBezTo>
                    <a:cubicBezTo>
                      <a:pt x="8009" y="19596"/>
                      <a:pt x="8029" y="19585"/>
                      <a:pt x="8060" y="19575"/>
                    </a:cubicBezTo>
                    <a:cubicBezTo>
                      <a:pt x="8195" y="19398"/>
                      <a:pt x="8330" y="19212"/>
                      <a:pt x="8444" y="19015"/>
                    </a:cubicBezTo>
                    <a:cubicBezTo>
                      <a:pt x="8496" y="18911"/>
                      <a:pt x="8548" y="18817"/>
                      <a:pt x="8599" y="18714"/>
                    </a:cubicBezTo>
                    <a:cubicBezTo>
                      <a:pt x="8652" y="18610"/>
                      <a:pt x="8703" y="18506"/>
                      <a:pt x="8745" y="18402"/>
                    </a:cubicBezTo>
                    <a:lnTo>
                      <a:pt x="8745" y="18413"/>
                    </a:lnTo>
                    <a:cubicBezTo>
                      <a:pt x="8848" y="18154"/>
                      <a:pt x="8942" y="17895"/>
                      <a:pt x="9014" y="17625"/>
                    </a:cubicBezTo>
                    <a:cubicBezTo>
                      <a:pt x="9046" y="17480"/>
                      <a:pt x="9087" y="17334"/>
                      <a:pt x="9108" y="17189"/>
                    </a:cubicBezTo>
                    <a:cubicBezTo>
                      <a:pt x="9139" y="17054"/>
                      <a:pt x="9160" y="16909"/>
                      <a:pt x="9180" y="16774"/>
                    </a:cubicBezTo>
                    <a:lnTo>
                      <a:pt x="9180" y="16784"/>
                    </a:lnTo>
                    <a:cubicBezTo>
                      <a:pt x="9222" y="16473"/>
                      <a:pt x="9242" y="16152"/>
                      <a:pt x="9242" y="15830"/>
                    </a:cubicBezTo>
                    <a:cubicBezTo>
                      <a:pt x="9242" y="15685"/>
                      <a:pt x="9242" y="15530"/>
                      <a:pt x="9233" y="15374"/>
                    </a:cubicBezTo>
                    <a:cubicBezTo>
                      <a:pt x="9222" y="15228"/>
                      <a:pt x="9212" y="15083"/>
                      <a:pt x="9191" y="14938"/>
                    </a:cubicBezTo>
                    <a:cubicBezTo>
                      <a:pt x="9160" y="14710"/>
                      <a:pt x="9118" y="14472"/>
                      <a:pt x="9056" y="14243"/>
                    </a:cubicBezTo>
                    <a:cubicBezTo>
                      <a:pt x="9025" y="14140"/>
                      <a:pt x="8994" y="14025"/>
                      <a:pt x="8952" y="13921"/>
                    </a:cubicBezTo>
                    <a:cubicBezTo>
                      <a:pt x="8911" y="13797"/>
                      <a:pt x="8869" y="13683"/>
                      <a:pt x="8818" y="13569"/>
                    </a:cubicBezTo>
                    <a:lnTo>
                      <a:pt x="8818" y="13579"/>
                    </a:lnTo>
                    <a:cubicBezTo>
                      <a:pt x="8724" y="13340"/>
                      <a:pt x="8610" y="13123"/>
                      <a:pt x="8486" y="12905"/>
                    </a:cubicBezTo>
                    <a:cubicBezTo>
                      <a:pt x="8413" y="12791"/>
                      <a:pt x="8350" y="12687"/>
                      <a:pt x="8278" y="12584"/>
                    </a:cubicBezTo>
                    <a:cubicBezTo>
                      <a:pt x="8216" y="12490"/>
                      <a:pt x="8143" y="12397"/>
                      <a:pt x="8081" y="12303"/>
                    </a:cubicBezTo>
                    <a:lnTo>
                      <a:pt x="8071" y="12303"/>
                    </a:lnTo>
                    <a:cubicBezTo>
                      <a:pt x="7843" y="12003"/>
                      <a:pt x="7583" y="11733"/>
                      <a:pt x="7313" y="11473"/>
                    </a:cubicBezTo>
                    <a:cubicBezTo>
                      <a:pt x="7043" y="11224"/>
                      <a:pt x="6764" y="10986"/>
                      <a:pt x="6473" y="10758"/>
                    </a:cubicBezTo>
                    <a:lnTo>
                      <a:pt x="6463" y="10758"/>
                    </a:lnTo>
                    <a:cubicBezTo>
                      <a:pt x="6027" y="10415"/>
                      <a:pt x="5570" y="10104"/>
                      <a:pt x="5114" y="9783"/>
                    </a:cubicBezTo>
                    <a:cubicBezTo>
                      <a:pt x="5000" y="9700"/>
                      <a:pt x="4876" y="9617"/>
                      <a:pt x="4761" y="9534"/>
                    </a:cubicBezTo>
                    <a:cubicBezTo>
                      <a:pt x="4637" y="9451"/>
                      <a:pt x="4523" y="9368"/>
                      <a:pt x="4409" y="9285"/>
                    </a:cubicBezTo>
                    <a:cubicBezTo>
                      <a:pt x="4201" y="9129"/>
                      <a:pt x="4005" y="8963"/>
                      <a:pt x="3807" y="8797"/>
                    </a:cubicBezTo>
                    <a:cubicBezTo>
                      <a:pt x="3579" y="8600"/>
                      <a:pt x="3351" y="8393"/>
                      <a:pt x="3133" y="8165"/>
                    </a:cubicBezTo>
                    <a:cubicBezTo>
                      <a:pt x="3029" y="8061"/>
                      <a:pt x="2915" y="7936"/>
                      <a:pt x="2822" y="7822"/>
                    </a:cubicBezTo>
                    <a:cubicBezTo>
                      <a:pt x="2728" y="7718"/>
                      <a:pt x="2635" y="7605"/>
                      <a:pt x="2552" y="7490"/>
                    </a:cubicBezTo>
                    <a:cubicBezTo>
                      <a:pt x="2200" y="7044"/>
                      <a:pt x="1909" y="6556"/>
                      <a:pt x="1691" y="6028"/>
                    </a:cubicBezTo>
                    <a:cubicBezTo>
                      <a:pt x="1587" y="5758"/>
                      <a:pt x="1494" y="5478"/>
                      <a:pt x="1421" y="5198"/>
                    </a:cubicBezTo>
                    <a:cubicBezTo>
                      <a:pt x="1359" y="4908"/>
                      <a:pt x="1308" y="4617"/>
                      <a:pt x="1287" y="4327"/>
                    </a:cubicBezTo>
                    <a:cubicBezTo>
                      <a:pt x="1255" y="4005"/>
                      <a:pt x="1255" y="3684"/>
                      <a:pt x="1276" y="3362"/>
                    </a:cubicBezTo>
                    <a:cubicBezTo>
                      <a:pt x="1297" y="3040"/>
                      <a:pt x="1338" y="2729"/>
                      <a:pt x="1400" y="2428"/>
                    </a:cubicBezTo>
                    <a:cubicBezTo>
                      <a:pt x="1473" y="2107"/>
                      <a:pt x="1566" y="1796"/>
                      <a:pt x="1681" y="1484"/>
                    </a:cubicBezTo>
                    <a:cubicBezTo>
                      <a:pt x="1795" y="1183"/>
                      <a:pt x="1919" y="883"/>
                      <a:pt x="2064" y="602"/>
                    </a:cubicBezTo>
                    <a:cubicBezTo>
                      <a:pt x="2168" y="395"/>
                      <a:pt x="2283" y="198"/>
                      <a:pt x="239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19"/>
              <p:cNvSpPr/>
              <p:nvPr/>
            </p:nvSpPr>
            <p:spPr>
              <a:xfrm>
                <a:off x="7528192" y="3195605"/>
                <a:ext cx="45" cy="45"/>
              </a:xfrm>
              <a:custGeom>
                <a:rect b="b" l="l" r="r" t="t"/>
                <a:pathLst>
                  <a:path extrusionOk="0" h="1" w="1">
                    <a:moveTo>
                      <a:pt x="0" y="1"/>
                    </a:moveTo>
                    <a:lnTo>
                      <a:pt x="0" y="1"/>
                    </a:lnTo>
                    <a:lnTo>
                      <a:pt x="0" y="1"/>
                    </a:ln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19"/>
              <p:cNvSpPr/>
              <p:nvPr/>
            </p:nvSpPr>
            <p:spPr>
              <a:xfrm>
                <a:off x="7528192" y="3195605"/>
                <a:ext cx="45" cy="45"/>
              </a:xfrm>
              <a:custGeom>
                <a:rect b="b" l="l" r="r" t="t"/>
                <a:pathLst>
                  <a:path extrusionOk="0" h="1" w="1">
                    <a:moveTo>
                      <a:pt x="0" y="1"/>
                    </a:moveTo>
                    <a:close/>
                  </a:path>
                </a:pathLst>
              </a:custGeom>
              <a:solidFill>
                <a:srgbClr val="7C9E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19"/>
              <p:cNvSpPr/>
              <p:nvPr/>
            </p:nvSpPr>
            <p:spPr>
              <a:xfrm>
                <a:off x="7406147" y="2644919"/>
                <a:ext cx="64131" cy="66429"/>
              </a:xfrm>
              <a:custGeom>
                <a:rect b="b" l="l" r="r" t="t"/>
                <a:pathLst>
                  <a:path extrusionOk="0" h="1474" w="1423">
                    <a:moveTo>
                      <a:pt x="779" y="0"/>
                    </a:moveTo>
                    <a:cubicBezTo>
                      <a:pt x="654" y="21"/>
                      <a:pt x="540" y="73"/>
                      <a:pt x="426" y="135"/>
                    </a:cubicBezTo>
                    <a:cubicBezTo>
                      <a:pt x="323" y="208"/>
                      <a:pt x="240" y="301"/>
                      <a:pt x="157" y="436"/>
                    </a:cubicBezTo>
                    <a:cubicBezTo>
                      <a:pt x="115" y="498"/>
                      <a:pt x="84" y="561"/>
                      <a:pt x="53" y="644"/>
                    </a:cubicBezTo>
                    <a:cubicBezTo>
                      <a:pt x="11" y="747"/>
                      <a:pt x="1" y="851"/>
                      <a:pt x="1" y="965"/>
                    </a:cubicBezTo>
                    <a:cubicBezTo>
                      <a:pt x="1" y="986"/>
                      <a:pt x="11" y="1006"/>
                      <a:pt x="21" y="1017"/>
                    </a:cubicBezTo>
                    <a:cubicBezTo>
                      <a:pt x="21" y="1038"/>
                      <a:pt x="21" y="1059"/>
                      <a:pt x="32" y="1079"/>
                    </a:cubicBezTo>
                    <a:cubicBezTo>
                      <a:pt x="53" y="1162"/>
                      <a:pt x="94" y="1245"/>
                      <a:pt x="166" y="1317"/>
                    </a:cubicBezTo>
                    <a:cubicBezTo>
                      <a:pt x="219" y="1380"/>
                      <a:pt x="291" y="1421"/>
                      <a:pt x="385" y="1453"/>
                    </a:cubicBezTo>
                    <a:cubicBezTo>
                      <a:pt x="426" y="1463"/>
                      <a:pt x="457" y="1473"/>
                      <a:pt x="498" y="1473"/>
                    </a:cubicBezTo>
                    <a:cubicBezTo>
                      <a:pt x="551" y="1473"/>
                      <a:pt x="613" y="1463"/>
                      <a:pt x="675" y="1442"/>
                    </a:cubicBezTo>
                    <a:cubicBezTo>
                      <a:pt x="800" y="1411"/>
                      <a:pt x="913" y="1317"/>
                      <a:pt x="986" y="1255"/>
                    </a:cubicBezTo>
                    <a:cubicBezTo>
                      <a:pt x="1090" y="1162"/>
                      <a:pt x="1183" y="1048"/>
                      <a:pt x="1277" y="903"/>
                    </a:cubicBezTo>
                    <a:cubicBezTo>
                      <a:pt x="1328" y="820"/>
                      <a:pt x="1401" y="685"/>
                      <a:pt x="1411" y="540"/>
                    </a:cubicBezTo>
                    <a:cubicBezTo>
                      <a:pt x="1422" y="415"/>
                      <a:pt x="1391" y="312"/>
                      <a:pt x="1339" y="218"/>
                    </a:cubicBezTo>
                    <a:cubicBezTo>
                      <a:pt x="1287" y="135"/>
                      <a:pt x="1194" y="73"/>
                      <a:pt x="1090" y="31"/>
                    </a:cubicBezTo>
                    <a:cubicBezTo>
                      <a:pt x="1017" y="10"/>
                      <a:pt x="945" y="0"/>
                      <a:pt x="87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19"/>
              <p:cNvSpPr/>
              <p:nvPr/>
            </p:nvSpPr>
            <p:spPr>
              <a:xfrm>
                <a:off x="7486098" y="2649111"/>
                <a:ext cx="48673" cy="46329"/>
              </a:xfrm>
              <a:custGeom>
                <a:rect b="b" l="l" r="r" t="t"/>
                <a:pathLst>
                  <a:path extrusionOk="0" h="1028" w="1080">
                    <a:moveTo>
                      <a:pt x="768" y="0"/>
                    </a:moveTo>
                    <a:cubicBezTo>
                      <a:pt x="716" y="0"/>
                      <a:pt x="654" y="21"/>
                      <a:pt x="592" y="42"/>
                    </a:cubicBezTo>
                    <a:lnTo>
                      <a:pt x="582" y="42"/>
                    </a:lnTo>
                    <a:cubicBezTo>
                      <a:pt x="561" y="42"/>
                      <a:pt x="550" y="42"/>
                      <a:pt x="529" y="53"/>
                    </a:cubicBezTo>
                    <a:cubicBezTo>
                      <a:pt x="363" y="104"/>
                      <a:pt x="239" y="177"/>
                      <a:pt x="135" y="281"/>
                    </a:cubicBezTo>
                    <a:cubicBezTo>
                      <a:pt x="104" y="322"/>
                      <a:pt x="73" y="374"/>
                      <a:pt x="42" y="426"/>
                    </a:cubicBezTo>
                    <a:cubicBezTo>
                      <a:pt x="11" y="488"/>
                      <a:pt x="11" y="551"/>
                      <a:pt x="1" y="602"/>
                    </a:cubicBezTo>
                    <a:cubicBezTo>
                      <a:pt x="1" y="696"/>
                      <a:pt x="31" y="800"/>
                      <a:pt x="94" y="872"/>
                    </a:cubicBezTo>
                    <a:cubicBezTo>
                      <a:pt x="177" y="966"/>
                      <a:pt x="270" y="1017"/>
                      <a:pt x="363" y="1028"/>
                    </a:cubicBezTo>
                    <a:lnTo>
                      <a:pt x="426" y="1028"/>
                    </a:lnTo>
                    <a:cubicBezTo>
                      <a:pt x="519" y="1028"/>
                      <a:pt x="612" y="996"/>
                      <a:pt x="706" y="945"/>
                    </a:cubicBezTo>
                    <a:cubicBezTo>
                      <a:pt x="810" y="872"/>
                      <a:pt x="903" y="758"/>
                      <a:pt x="997" y="581"/>
                    </a:cubicBezTo>
                    <a:cubicBezTo>
                      <a:pt x="1027" y="519"/>
                      <a:pt x="1048" y="457"/>
                      <a:pt x="1069" y="385"/>
                    </a:cubicBezTo>
                    <a:cubicBezTo>
                      <a:pt x="1080" y="332"/>
                      <a:pt x="1080" y="270"/>
                      <a:pt x="1059" y="198"/>
                    </a:cubicBezTo>
                    <a:cubicBezTo>
                      <a:pt x="1048" y="156"/>
                      <a:pt x="1017" y="104"/>
                      <a:pt x="976" y="73"/>
                    </a:cubicBezTo>
                    <a:cubicBezTo>
                      <a:pt x="944" y="42"/>
                      <a:pt x="893" y="21"/>
                      <a:pt x="831" y="11"/>
                    </a:cubicBezTo>
                    <a:cubicBezTo>
                      <a:pt x="810" y="11"/>
                      <a:pt x="789" y="0"/>
                      <a:pt x="76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19"/>
              <p:cNvSpPr/>
              <p:nvPr/>
            </p:nvSpPr>
            <p:spPr>
              <a:xfrm>
                <a:off x="7502954" y="2587863"/>
                <a:ext cx="48177" cy="42363"/>
              </a:xfrm>
              <a:custGeom>
                <a:rect b="b" l="l" r="r" t="t"/>
                <a:pathLst>
                  <a:path extrusionOk="0" h="940" w="1069">
                    <a:moveTo>
                      <a:pt x="674" y="1"/>
                    </a:moveTo>
                    <a:cubicBezTo>
                      <a:pt x="664" y="1"/>
                      <a:pt x="643" y="11"/>
                      <a:pt x="633" y="11"/>
                    </a:cubicBezTo>
                    <a:cubicBezTo>
                      <a:pt x="374" y="84"/>
                      <a:pt x="104" y="229"/>
                      <a:pt x="31" y="499"/>
                    </a:cubicBezTo>
                    <a:cubicBezTo>
                      <a:pt x="0" y="603"/>
                      <a:pt x="21" y="696"/>
                      <a:pt x="72" y="789"/>
                    </a:cubicBezTo>
                    <a:cubicBezTo>
                      <a:pt x="125" y="862"/>
                      <a:pt x="218" y="924"/>
                      <a:pt x="311" y="935"/>
                    </a:cubicBezTo>
                    <a:cubicBezTo>
                      <a:pt x="332" y="938"/>
                      <a:pt x="352" y="940"/>
                      <a:pt x="372" y="940"/>
                    </a:cubicBezTo>
                    <a:cubicBezTo>
                      <a:pt x="462" y="940"/>
                      <a:pt x="547" y="904"/>
                      <a:pt x="633" y="862"/>
                    </a:cubicBezTo>
                    <a:cubicBezTo>
                      <a:pt x="685" y="831"/>
                      <a:pt x="736" y="779"/>
                      <a:pt x="789" y="737"/>
                    </a:cubicBezTo>
                    <a:cubicBezTo>
                      <a:pt x="840" y="686"/>
                      <a:pt x="892" y="613"/>
                      <a:pt x="934" y="550"/>
                    </a:cubicBezTo>
                    <a:cubicBezTo>
                      <a:pt x="996" y="447"/>
                      <a:pt x="1068" y="333"/>
                      <a:pt x="1058" y="208"/>
                    </a:cubicBezTo>
                    <a:cubicBezTo>
                      <a:pt x="1047" y="105"/>
                      <a:pt x="964" y="22"/>
                      <a:pt x="861" y="11"/>
                    </a:cubicBezTo>
                    <a:cubicBezTo>
                      <a:pt x="847" y="8"/>
                      <a:pt x="832" y="6"/>
                      <a:pt x="817" y="6"/>
                    </a:cubicBezTo>
                    <a:cubicBezTo>
                      <a:pt x="786" y="6"/>
                      <a:pt x="754" y="11"/>
                      <a:pt x="726" y="11"/>
                    </a:cubicBezTo>
                    <a:cubicBezTo>
                      <a:pt x="715" y="11"/>
                      <a:pt x="695" y="1"/>
                      <a:pt x="674"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19"/>
              <p:cNvSpPr/>
              <p:nvPr/>
            </p:nvSpPr>
            <p:spPr>
              <a:xfrm>
                <a:off x="7368741" y="2786568"/>
                <a:ext cx="48222" cy="56830"/>
              </a:xfrm>
              <a:custGeom>
                <a:rect b="b" l="l" r="r" t="t"/>
                <a:pathLst>
                  <a:path extrusionOk="0" h="1261" w="1070">
                    <a:moveTo>
                      <a:pt x="789" y="0"/>
                    </a:moveTo>
                    <a:cubicBezTo>
                      <a:pt x="779" y="0"/>
                      <a:pt x="768" y="0"/>
                      <a:pt x="758" y="11"/>
                    </a:cubicBezTo>
                    <a:cubicBezTo>
                      <a:pt x="685" y="11"/>
                      <a:pt x="634" y="42"/>
                      <a:pt x="582" y="73"/>
                    </a:cubicBezTo>
                    <a:cubicBezTo>
                      <a:pt x="519" y="104"/>
                      <a:pt x="478" y="145"/>
                      <a:pt x="436" y="187"/>
                    </a:cubicBezTo>
                    <a:cubicBezTo>
                      <a:pt x="385" y="228"/>
                      <a:pt x="343" y="270"/>
                      <a:pt x="302" y="322"/>
                    </a:cubicBezTo>
                    <a:cubicBezTo>
                      <a:pt x="229" y="415"/>
                      <a:pt x="167" y="530"/>
                      <a:pt x="125" y="633"/>
                    </a:cubicBezTo>
                    <a:cubicBezTo>
                      <a:pt x="74" y="716"/>
                      <a:pt x="42" y="809"/>
                      <a:pt x="21" y="892"/>
                    </a:cubicBezTo>
                    <a:cubicBezTo>
                      <a:pt x="1" y="1007"/>
                      <a:pt x="32" y="1131"/>
                      <a:pt x="125" y="1193"/>
                    </a:cubicBezTo>
                    <a:cubicBezTo>
                      <a:pt x="186" y="1234"/>
                      <a:pt x="264" y="1261"/>
                      <a:pt x="340" y="1261"/>
                    </a:cubicBezTo>
                    <a:cubicBezTo>
                      <a:pt x="380" y="1261"/>
                      <a:pt x="421" y="1253"/>
                      <a:pt x="457" y="1235"/>
                    </a:cubicBezTo>
                    <a:cubicBezTo>
                      <a:pt x="561" y="1193"/>
                      <a:pt x="644" y="1110"/>
                      <a:pt x="727" y="1017"/>
                    </a:cubicBezTo>
                    <a:cubicBezTo>
                      <a:pt x="821" y="913"/>
                      <a:pt x="893" y="799"/>
                      <a:pt x="955" y="685"/>
                    </a:cubicBezTo>
                    <a:cubicBezTo>
                      <a:pt x="1017" y="571"/>
                      <a:pt x="1059" y="457"/>
                      <a:pt x="1070" y="322"/>
                    </a:cubicBezTo>
                    <a:cubicBezTo>
                      <a:pt x="1070" y="281"/>
                      <a:pt x="1059" y="228"/>
                      <a:pt x="1049" y="187"/>
                    </a:cubicBezTo>
                    <a:cubicBezTo>
                      <a:pt x="1038" y="156"/>
                      <a:pt x="1017" y="135"/>
                      <a:pt x="1007" y="115"/>
                    </a:cubicBezTo>
                    <a:cubicBezTo>
                      <a:pt x="976" y="83"/>
                      <a:pt x="955" y="62"/>
                      <a:pt x="914" y="32"/>
                    </a:cubicBezTo>
                    <a:cubicBezTo>
                      <a:pt x="872" y="11"/>
                      <a:pt x="831" y="0"/>
                      <a:pt x="78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19"/>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19"/>
              <p:cNvSpPr/>
              <p:nvPr/>
            </p:nvSpPr>
            <p:spPr>
              <a:xfrm>
                <a:off x="7392627" y="2683272"/>
                <a:ext cx="447385" cy="938756"/>
              </a:xfrm>
              <a:custGeom>
                <a:rect b="b" l="l" r="r" t="t"/>
                <a:pathLst>
                  <a:path extrusionOk="0" h="20830" w="9927">
                    <a:moveTo>
                      <a:pt x="7375" y="0"/>
                    </a:moveTo>
                    <a:cubicBezTo>
                      <a:pt x="7178" y="0"/>
                      <a:pt x="6950" y="10"/>
                      <a:pt x="6690" y="31"/>
                    </a:cubicBezTo>
                    <a:cubicBezTo>
                      <a:pt x="6296" y="62"/>
                      <a:pt x="5913" y="114"/>
                      <a:pt x="5549" y="187"/>
                    </a:cubicBezTo>
                    <a:cubicBezTo>
                      <a:pt x="5176" y="270"/>
                      <a:pt x="4855" y="363"/>
                      <a:pt x="4553" y="466"/>
                    </a:cubicBezTo>
                    <a:cubicBezTo>
                      <a:pt x="3827" y="726"/>
                      <a:pt x="3143" y="1079"/>
                      <a:pt x="2531" y="1504"/>
                    </a:cubicBezTo>
                    <a:cubicBezTo>
                      <a:pt x="2251" y="1690"/>
                      <a:pt x="2012" y="1877"/>
                      <a:pt x="1784" y="2075"/>
                    </a:cubicBezTo>
                    <a:cubicBezTo>
                      <a:pt x="1660" y="2188"/>
                      <a:pt x="1545" y="2292"/>
                      <a:pt x="1452" y="2396"/>
                    </a:cubicBezTo>
                    <a:cubicBezTo>
                      <a:pt x="1349" y="2500"/>
                      <a:pt x="1255" y="2603"/>
                      <a:pt x="1162" y="2707"/>
                    </a:cubicBezTo>
                    <a:cubicBezTo>
                      <a:pt x="996" y="2905"/>
                      <a:pt x="861" y="3080"/>
                      <a:pt x="747" y="3257"/>
                    </a:cubicBezTo>
                    <a:cubicBezTo>
                      <a:pt x="623" y="3444"/>
                      <a:pt x="508" y="3631"/>
                      <a:pt x="425" y="3817"/>
                    </a:cubicBezTo>
                    <a:cubicBezTo>
                      <a:pt x="332" y="3993"/>
                      <a:pt x="270" y="4159"/>
                      <a:pt x="218" y="4325"/>
                    </a:cubicBezTo>
                    <a:cubicBezTo>
                      <a:pt x="155" y="4502"/>
                      <a:pt x="104" y="4678"/>
                      <a:pt x="72" y="4855"/>
                    </a:cubicBezTo>
                    <a:cubicBezTo>
                      <a:pt x="42" y="5041"/>
                      <a:pt x="10" y="5217"/>
                      <a:pt x="10" y="5383"/>
                    </a:cubicBezTo>
                    <a:cubicBezTo>
                      <a:pt x="0" y="5477"/>
                      <a:pt x="0" y="5560"/>
                      <a:pt x="0" y="5653"/>
                    </a:cubicBezTo>
                    <a:cubicBezTo>
                      <a:pt x="0" y="5736"/>
                      <a:pt x="10" y="5819"/>
                      <a:pt x="10" y="5902"/>
                    </a:cubicBezTo>
                    <a:cubicBezTo>
                      <a:pt x="31" y="6089"/>
                      <a:pt x="62" y="6275"/>
                      <a:pt x="93" y="6452"/>
                    </a:cubicBezTo>
                    <a:cubicBezTo>
                      <a:pt x="125" y="6566"/>
                      <a:pt x="145" y="6660"/>
                      <a:pt x="176" y="6743"/>
                    </a:cubicBezTo>
                    <a:cubicBezTo>
                      <a:pt x="197" y="6826"/>
                      <a:pt x="228" y="6918"/>
                      <a:pt x="259" y="7001"/>
                    </a:cubicBezTo>
                    <a:cubicBezTo>
                      <a:pt x="321" y="7188"/>
                      <a:pt x="394" y="7344"/>
                      <a:pt x="466" y="7499"/>
                    </a:cubicBezTo>
                    <a:cubicBezTo>
                      <a:pt x="540" y="7635"/>
                      <a:pt x="623" y="7769"/>
                      <a:pt x="705" y="7894"/>
                    </a:cubicBezTo>
                    <a:cubicBezTo>
                      <a:pt x="809" y="8050"/>
                      <a:pt x="923" y="8184"/>
                      <a:pt x="1047" y="8319"/>
                    </a:cubicBezTo>
                    <a:cubicBezTo>
                      <a:pt x="1151" y="8444"/>
                      <a:pt x="1286" y="8568"/>
                      <a:pt x="1421" y="8682"/>
                    </a:cubicBezTo>
                    <a:cubicBezTo>
                      <a:pt x="1909" y="9108"/>
                      <a:pt x="2469" y="9440"/>
                      <a:pt x="2946" y="9709"/>
                    </a:cubicBezTo>
                    <a:lnTo>
                      <a:pt x="3237" y="9875"/>
                    </a:lnTo>
                    <a:lnTo>
                      <a:pt x="3257" y="9885"/>
                    </a:lnTo>
                    <a:cubicBezTo>
                      <a:pt x="3548" y="10051"/>
                      <a:pt x="3880" y="10238"/>
                      <a:pt x="4191" y="10425"/>
                    </a:cubicBezTo>
                    <a:cubicBezTo>
                      <a:pt x="4419" y="10581"/>
                      <a:pt x="4606" y="10705"/>
                      <a:pt x="4772" y="10830"/>
                    </a:cubicBezTo>
                    <a:cubicBezTo>
                      <a:pt x="4979" y="10985"/>
                      <a:pt x="5155" y="11130"/>
                      <a:pt x="5300" y="11265"/>
                    </a:cubicBezTo>
                    <a:cubicBezTo>
                      <a:pt x="5394" y="11358"/>
                      <a:pt x="5477" y="11452"/>
                      <a:pt x="5549" y="11535"/>
                    </a:cubicBezTo>
                    <a:cubicBezTo>
                      <a:pt x="5653" y="11639"/>
                      <a:pt x="5736" y="11742"/>
                      <a:pt x="5819" y="11846"/>
                    </a:cubicBezTo>
                    <a:cubicBezTo>
                      <a:pt x="5996" y="12095"/>
                      <a:pt x="6151" y="12323"/>
                      <a:pt x="6275" y="12561"/>
                    </a:cubicBezTo>
                    <a:cubicBezTo>
                      <a:pt x="6400" y="12810"/>
                      <a:pt x="6514" y="13070"/>
                      <a:pt x="6597" y="13319"/>
                    </a:cubicBezTo>
                    <a:cubicBezTo>
                      <a:pt x="6690" y="13589"/>
                      <a:pt x="6753" y="13858"/>
                      <a:pt x="6794" y="14117"/>
                    </a:cubicBezTo>
                    <a:cubicBezTo>
                      <a:pt x="6836" y="14398"/>
                      <a:pt x="6846" y="14668"/>
                      <a:pt x="6846" y="14926"/>
                    </a:cubicBezTo>
                    <a:cubicBezTo>
                      <a:pt x="6846" y="15207"/>
                      <a:pt x="6826" y="15487"/>
                      <a:pt x="6773" y="15756"/>
                    </a:cubicBezTo>
                    <a:cubicBezTo>
                      <a:pt x="6732" y="16026"/>
                      <a:pt x="6670" y="16296"/>
                      <a:pt x="6587" y="16555"/>
                    </a:cubicBezTo>
                    <a:cubicBezTo>
                      <a:pt x="6535" y="16711"/>
                      <a:pt x="6483" y="16846"/>
                      <a:pt x="6431" y="16970"/>
                    </a:cubicBezTo>
                    <a:cubicBezTo>
                      <a:pt x="6379" y="17116"/>
                      <a:pt x="6317" y="17240"/>
                      <a:pt x="6265" y="17354"/>
                    </a:cubicBezTo>
                    <a:cubicBezTo>
                      <a:pt x="6151" y="17593"/>
                      <a:pt x="6006" y="17842"/>
                      <a:pt x="5851" y="18091"/>
                    </a:cubicBezTo>
                    <a:cubicBezTo>
                      <a:pt x="5695" y="18329"/>
                      <a:pt x="5529" y="18547"/>
                      <a:pt x="5363" y="18744"/>
                    </a:cubicBezTo>
                    <a:cubicBezTo>
                      <a:pt x="5187" y="18951"/>
                      <a:pt x="5021" y="19138"/>
                      <a:pt x="4834" y="19315"/>
                    </a:cubicBezTo>
                    <a:cubicBezTo>
                      <a:pt x="4647" y="19501"/>
                      <a:pt x="4450" y="19677"/>
                      <a:pt x="4242" y="19833"/>
                    </a:cubicBezTo>
                    <a:cubicBezTo>
                      <a:pt x="3838" y="20145"/>
                      <a:pt x="3402" y="20414"/>
                      <a:pt x="2946" y="20632"/>
                    </a:cubicBezTo>
                    <a:cubicBezTo>
                      <a:pt x="2790" y="20705"/>
                      <a:pt x="2635" y="20767"/>
                      <a:pt x="2500" y="20829"/>
                    </a:cubicBezTo>
                    <a:cubicBezTo>
                      <a:pt x="3205" y="20705"/>
                      <a:pt x="3880" y="20497"/>
                      <a:pt x="4523" y="20228"/>
                    </a:cubicBezTo>
                    <a:cubicBezTo>
                      <a:pt x="5332" y="19875"/>
                      <a:pt x="6079" y="19398"/>
                      <a:pt x="6711" y="18806"/>
                    </a:cubicBezTo>
                    <a:cubicBezTo>
                      <a:pt x="7033" y="18506"/>
                      <a:pt x="7344" y="18163"/>
                      <a:pt x="7614" y="17789"/>
                    </a:cubicBezTo>
                    <a:cubicBezTo>
                      <a:pt x="7925" y="17375"/>
                      <a:pt x="8195" y="16918"/>
                      <a:pt x="8433" y="16452"/>
                    </a:cubicBezTo>
                    <a:cubicBezTo>
                      <a:pt x="8942" y="15424"/>
                      <a:pt x="9201" y="14419"/>
                      <a:pt x="9191" y="13444"/>
                    </a:cubicBezTo>
                    <a:cubicBezTo>
                      <a:pt x="9180" y="12925"/>
                      <a:pt x="9087" y="12406"/>
                      <a:pt x="8910" y="11929"/>
                    </a:cubicBezTo>
                    <a:cubicBezTo>
                      <a:pt x="8755" y="11493"/>
                      <a:pt x="8506" y="11058"/>
                      <a:pt x="8163" y="10591"/>
                    </a:cubicBezTo>
                    <a:cubicBezTo>
                      <a:pt x="7603" y="9844"/>
                      <a:pt x="6846" y="9253"/>
                      <a:pt x="6120" y="8713"/>
                    </a:cubicBezTo>
                    <a:cubicBezTo>
                      <a:pt x="5985" y="8620"/>
                      <a:pt x="5851" y="8516"/>
                      <a:pt x="5715" y="8423"/>
                    </a:cubicBezTo>
                    <a:lnTo>
                      <a:pt x="5705" y="8412"/>
                    </a:lnTo>
                    <a:cubicBezTo>
                      <a:pt x="5404" y="8195"/>
                      <a:pt x="5093" y="7967"/>
                      <a:pt x="4792" y="7738"/>
                    </a:cubicBezTo>
                    <a:lnTo>
                      <a:pt x="4792" y="7759"/>
                    </a:lnTo>
                    <a:cubicBezTo>
                      <a:pt x="4450" y="7458"/>
                      <a:pt x="4253" y="7292"/>
                      <a:pt x="4097" y="7147"/>
                    </a:cubicBezTo>
                    <a:cubicBezTo>
                      <a:pt x="3983" y="7043"/>
                      <a:pt x="3869" y="6929"/>
                      <a:pt x="3755" y="6805"/>
                    </a:cubicBezTo>
                    <a:cubicBezTo>
                      <a:pt x="3661" y="6711"/>
                      <a:pt x="3548" y="6587"/>
                      <a:pt x="3454" y="6462"/>
                    </a:cubicBezTo>
                    <a:cubicBezTo>
                      <a:pt x="3340" y="6317"/>
                      <a:pt x="3257" y="6162"/>
                      <a:pt x="3184" y="6006"/>
                    </a:cubicBezTo>
                    <a:cubicBezTo>
                      <a:pt x="3133" y="5860"/>
                      <a:pt x="3101" y="5726"/>
                      <a:pt x="3081" y="5591"/>
                    </a:cubicBezTo>
                    <a:cubicBezTo>
                      <a:pt x="3060" y="5456"/>
                      <a:pt x="3071" y="5332"/>
                      <a:pt x="3081" y="5197"/>
                    </a:cubicBezTo>
                    <a:cubicBezTo>
                      <a:pt x="3101" y="5051"/>
                      <a:pt x="3143" y="4906"/>
                      <a:pt x="3195" y="4761"/>
                    </a:cubicBezTo>
                    <a:lnTo>
                      <a:pt x="3205" y="4740"/>
                    </a:lnTo>
                    <a:cubicBezTo>
                      <a:pt x="3288" y="4553"/>
                      <a:pt x="3412" y="4357"/>
                      <a:pt x="3558" y="4170"/>
                    </a:cubicBezTo>
                    <a:cubicBezTo>
                      <a:pt x="3765" y="3900"/>
                      <a:pt x="4025" y="3651"/>
                      <a:pt x="4325" y="3423"/>
                    </a:cubicBezTo>
                    <a:cubicBezTo>
                      <a:pt x="4730" y="3122"/>
                      <a:pt x="5187" y="2873"/>
                      <a:pt x="5674" y="2666"/>
                    </a:cubicBezTo>
                    <a:cubicBezTo>
                      <a:pt x="6109" y="2490"/>
                      <a:pt x="6514" y="2386"/>
                      <a:pt x="6919" y="2334"/>
                    </a:cubicBezTo>
                    <a:cubicBezTo>
                      <a:pt x="7043" y="2313"/>
                      <a:pt x="7178" y="2313"/>
                      <a:pt x="7313" y="2313"/>
                    </a:cubicBezTo>
                    <a:lnTo>
                      <a:pt x="7333" y="2313"/>
                    </a:lnTo>
                    <a:cubicBezTo>
                      <a:pt x="7365" y="2334"/>
                      <a:pt x="7396" y="2344"/>
                      <a:pt x="7427" y="2344"/>
                    </a:cubicBezTo>
                    <a:cubicBezTo>
                      <a:pt x="7437" y="2344"/>
                      <a:pt x="7448" y="2344"/>
                      <a:pt x="7458" y="2334"/>
                    </a:cubicBezTo>
                    <a:cubicBezTo>
                      <a:pt x="7499" y="2324"/>
                      <a:pt x="7520" y="2303"/>
                      <a:pt x="7552" y="2271"/>
                    </a:cubicBezTo>
                    <a:lnTo>
                      <a:pt x="7562" y="2261"/>
                    </a:lnTo>
                    <a:lnTo>
                      <a:pt x="7582" y="2241"/>
                    </a:lnTo>
                    <a:cubicBezTo>
                      <a:pt x="7811" y="1981"/>
                      <a:pt x="8091" y="1732"/>
                      <a:pt x="8495" y="1462"/>
                    </a:cubicBezTo>
                    <a:cubicBezTo>
                      <a:pt x="8848" y="1224"/>
                      <a:pt x="9211" y="996"/>
                      <a:pt x="9512" y="819"/>
                    </a:cubicBezTo>
                    <a:cubicBezTo>
                      <a:pt x="9657" y="736"/>
                      <a:pt x="9792" y="653"/>
                      <a:pt x="9927" y="570"/>
                    </a:cubicBezTo>
                    <a:cubicBezTo>
                      <a:pt x="9875" y="529"/>
                      <a:pt x="9823" y="498"/>
                      <a:pt x="9740" y="456"/>
                    </a:cubicBezTo>
                    <a:cubicBezTo>
                      <a:pt x="9574" y="373"/>
                      <a:pt x="9398" y="311"/>
                      <a:pt x="9221" y="259"/>
                    </a:cubicBezTo>
                    <a:cubicBezTo>
                      <a:pt x="9055" y="208"/>
                      <a:pt x="8879" y="155"/>
                      <a:pt x="8672" y="114"/>
                    </a:cubicBezTo>
                    <a:cubicBezTo>
                      <a:pt x="8267" y="42"/>
                      <a:pt x="7831" y="0"/>
                      <a:pt x="7375" y="0"/>
                    </a:cubicBezTo>
                    <a:close/>
                  </a:path>
                </a:pathLst>
              </a:custGeom>
              <a:solidFill>
                <a:srgbClr val="C8B7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19"/>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19"/>
              <p:cNvSpPr/>
              <p:nvPr/>
            </p:nvSpPr>
            <p:spPr>
              <a:xfrm>
                <a:off x="7634282" y="2683272"/>
                <a:ext cx="205733" cy="119204"/>
              </a:xfrm>
              <a:custGeom>
                <a:rect b="b" l="l" r="r" t="t"/>
                <a:pathLst>
                  <a:path extrusionOk="0" h="2645" w="4565">
                    <a:moveTo>
                      <a:pt x="2013" y="0"/>
                    </a:moveTo>
                    <a:cubicBezTo>
                      <a:pt x="1805" y="0"/>
                      <a:pt x="1567" y="10"/>
                      <a:pt x="1328" y="31"/>
                    </a:cubicBezTo>
                    <a:cubicBezTo>
                      <a:pt x="934" y="62"/>
                      <a:pt x="551" y="114"/>
                      <a:pt x="187" y="187"/>
                    </a:cubicBezTo>
                    <a:lnTo>
                      <a:pt x="94" y="217"/>
                    </a:lnTo>
                    <a:cubicBezTo>
                      <a:pt x="32" y="508"/>
                      <a:pt x="1" y="819"/>
                      <a:pt x="11" y="1120"/>
                    </a:cubicBezTo>
                    <a:cubicBezTo>
                      <a:pt x="32" y="1494"/>
                      <a:pt x="104" y="1856"/>
                      <a:pt x="208" y="2220"/>
                    </a:cubicBezTo>
                    <a:lnTo>
                      <a:pt x="208" y="2199"/>
                    </a:lnTo>
                    <a:cubicBezTo>
                      <a:pt x="260" y="2344"/>
                      <a:pt x="312" y="2500"/>
                      <a:pt x="374" y="2645"/>
                    </a:cubicBezTo>
                    <a:cubicBezTo>
                      <a:pt x="789" y="2479"/>
                      <a:pt x="1173" y="2375"/>
                      <a:pt x="1557" y="2334"/>
                    </a:cubicBezTo>
                    <a:cubicBezTo>
                      <a:pt x="1681" y="2313"/>
                      <a:pt x="1816" y="2303"/>
                      <a:pt x="1951" y="2303"/>
                    </a:cubicBezTo>
                    <a:lnTo>
                      <a:pt x="1971" y="2303"/>
                    </a:lnTo>
                    <a:cubicBezTo>
                      <a:pt x="2003" y="2324"/>
                      <a:pt x="2034" y="2334"/>
                      <a:pt x="2065" y="2334"/>
                    </a:cubicBezTo>
                    <a:lnTo>
                      <a:pt x="2096" y="2334"/>
                    </a:lnTo>
                    <a:cubicBezTo>
                      <a:pt x="2137" y="2324"/>
                      <a:pt x="2158" y="2303"/>
                      <a:pt x="2190" y="2271"/>
                    </a:cubicBezTo>
                    <a:lnTo>
                      <a:pt x="2200" y="2251"/>
                    </a:lnTo>
                    <a:lnTo>
                      <a:pt x="2210" y="2241"/>
                    </a:lnTo>
                    <a:cubicBezTo>
                      <a:pt x="2439" y="1981"/>
                      <a:pt x="2729" y="1732"/>
                      <a:pt x="3123" y="1462"/>
                    </a:cubicBezTo>
                    <a:cubicBezTo>
                      <a:pt x="3476" y="1224"/>
                      <a:pt x="3829" y="1006"/>
                      <a:pt x="4150" y="819"/>
                    </a:cubicBezTo>
                    <a:cubicBezTo>
                      <a:pt x="4295" y="726"/>
                      <a:pt x="4430" y="653"/>
                      <a:pt x="4565" y="560"/>
                    </a:cubicBezTo>
                    <a:cubicBezTo>
                      <a:pt x="4502" y="529"/>
                      <a:pt x="4440" y="487"/>
                      <a:pt x="4378" y="456"/>
                    </a:cubicBezTo>
                    <a:cubicBezTo>
                      <a:pt x="4212" y="383"/>
                      <a:pt x="4036" y="311"/>
                      <a:pt x="3859" y="259"/>
                    </a:cubicBezTo>
                    <a:cubicBezTo>
                      <a:pt x="3693" y="208"/>
                      <a:pt x="3507" y="155"/>
                      <a:pt x="3310" y="125"/>
                    </a:cubicBezTo>
                    <a:cubicBezTo>
                      <a:pt x="2905" y="42"/>
                      <a:pt x="2469" y="0"/>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19"/>
              <p:cNvSpPr/>
              <p:nvPr/>
            </p:nvSpPr>
            <p:spPr>
              <a:xfrm>
                <a:off x="7537521" y="2694494"/>
                <a:ext cx="107576" cy="137907"/>
              </a:xfrm>
              <a:custGeom>
                <a:rect b="b" l="l" r="r" t="t"/>
                <a:pathLst>
                  <a:path extrusionOk="0" h="3060" w="2387">
                    <a:moveTo>
                      <a:pt x="94" y="1183"/>
                    </a:moveTo>
                    <a:cubicBezTo>
                      <a:pt x="94" y="1185"/>
                      <a:pt x="95" y="1187"/>
                      <a:pt x="96" y="1189"/>
                    </a:cubicBezTo>
                    <a:lnTo>
                      <a:pt x="96" y="1189"/>
                    </a:lnTo>
                    <a:cubicBezTo>
                      <a:pt x="95" y="1187"/>
                      <a:pt x="94" y="1185"/>
                      <a:pt x="94" y="1183"/>
                    </a:cubicBezTo>
                    <a:close/>
                    <a:moveTo>
                      <a:pt x="2085" y="0"/>
                    </a:moveTo>
                    <a:lnTo>
                      <a:pt x="2085" y="0"/>
                    </a:lnTo>
                    <a:cubicBezTo>
                      <a:pt x="1816" y="62"/>
                      <a:pt x="1567" y="134"/>
                      <a:pt x="1338" y="217"/>
                    </a:cubicBezTo>
                    <a:cubicBezTo>
                      <a:pt x="872" y="383"/>
                      <a:pt x="426" y="591"/>
                      <a:pt x="1" y="830"/>
                    </a:cubicBezTo>
                    <a:cubicBezTo>
                      <a:pt x="31" y="952"/>
                      <a:pt x="62" y="1074"/>
                      <a:pt x="102" y="1196"/>
                    </a:cubicBezTo>
                    <a:lnTo>
                      <a:pt x="102" y="1196"/>
                    </a:lnTo>
                    <a:cubicBezTo>
                      <a:pt x="100" y="1193"/>
                      <a:pt x="98" y="1191"/>
                      <a:pt x="96" y="1189"/>
                    </a:cubicBezTo>
                    <a:lnTo>
                      <a:pt x="96" y="1189"/>
                    </a:lnTo>
                    <a:cubicBezTo>
                      <a:pt x="220" y="1581"/>
                      <a:pt x="406" y="1941"/>
                      <a:pt x="623" y="2292"/>
                    </a:cubicBezTo>
                    <a:cubicBezTo>
                      <a:pt x="810" y="2573"/>
                      <a:pt x="1017" y="2831"/>
                      <a:pt x="1266" y="3060"/>
                    </a:cubicBezTo>
                    <a:cubicBezTo>
                      <a:pt x="1608" y="2821"/>
                      <a:pt x="1982" y="2614"/>
                      <a:pt x="2387" y="2448"/>
                    </a:cubicBezTo>
                    <a:cubicBezTo>
                      <a:pt x="2210" y="2022"/>
                      <a:pt x="2075" y="1577"/>
                      <a:pt x="2034" y="1120"/>
                    </a:cubicBezTo>
                    <a:cubicBezTo>
                      <a:pt x="2013" y="861"/>
                      <a:pt x="2002" y="591"/>
                      <a:pt x="2034" y="321"/>
                    </a:cubicBezTo>
                    <a:cubicBezTo>
                      <a:pt x="2044" y="217"/>
                      <a:pt x="2065" y="104"/>
                      <a:pt x="2085"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19"/>
              <p:cNvSpPr/>
              <p:nvPr/>
            </p:nvSpPr>
            <p:spPr>
              <a:xfrm>
                <a:off x="7454325" y="2735145"/>
                <a:ext cx="134662" cy="148678"/>
              </a:xfrm>
              <a:custGeom>
                <a:rect b="b" l="l" r="r" t="t"/>
                <a:pathLst>
                  <a:path extrusionOk="0" h="3299" w="2988">
                    <a:moveTo>
                      <a:pt x="1722" y="0"/>
                    </a:moveTo>
                    <a:cubicBezTo>
                      <a:pt x="1525" y="104"/>
                      <a:pt x="1338" y="228"/>
                      <a:pt x="1162" y="353"/>
                    </a:cubicBezTo>
                    <a:cubicBezTo>
                      <a:pt x="882" y="539"/>
                      <a:pt x="643" y="726"/>
                      <a:pt x="425" y="924"/>
                    </a:cubicBezTo>
                    <a:cubicBezTo>
                      <a:pt x="301" y="1037"/>
                      <a:pt x="187" y="1141"/>
                      <a:pt x="83" y="1245"/>
                    </a:cubicBezTo>
                    <a:cubicBezTo>
                      <a:pt x="52" y="1276"/>
                      <a:pt x="31" y="1307"/>
                      <a:pt x="0" y="1339"/>
                    </a:cubicBezTo>
                    <a:cubicBezTo>
                      <a:pt x="73" y="1484"/>
                      <a:pt x="146" y="1629"/>
                      <a:pt x="239" y="1774"/>
                    </a:cubicBezTo>
                    <a:cubicBezTo>
                      <a:pt x="425" y="2054"/>
                      <a:pt x="643" y="2293"/>
                      <a:pt x="882" y="2521"/>
                    </a:cubicBezTo>
                    <a:lnTo>
                      <a:pt x="892" y="2521"/>
                    </a:lnTo>
                    <a:cubicBezTo>
                      <a:pt x="892" y="2521"/>
                      <a:pt x="892" y="2521"/>
                      <a:pt x="892" y="2521"/>
                    </a:cubicBezTo>
                    <a:lnTo>
                      <a:pt x="892" y="2521"/>
                    </a:lnTo>
                    <a:cubicBezTo>
                      <a:pt x="892" y="2531"/>
                      <a:pt x="892" y="2531"/>
                      <a:pt x="902" y="2531"/>
                    </a:cubicBezTo>
                    <a:lnTo>
                      <a:pt x="892" y="2521"/>
                    </a:lnTo>
                    <a:lnTo>
                      <a:pt x="892" y="2521"/>
                    </a:lnTo>
                    <a:cubicBezTo>
                      <a:pt x="1224" y="2822"/>
                      <a:pt x="1598" y="3070"/>
                      <a:pt x="1992" y="3299"/>
                    </a:cubicBezTo>
                    <a:cubicBezTo>
                      <a:pt x="2043" y="3206"/>
                      <a:pt x="2106" y="3112"/>
                      <a:pt x="2179" y="3019"/>
                    </a:cubicBezTo>
                    <a:cubicBezTo>
                      <a:pt x="2396" y="2749"/>
                      <a:pt x="2656" y="2500"/>
                      <a:pt x="2956" y="2272"/>
                    </a:cubicBezTo>
                    <a:cubicBezTo>
                      <a:pt x="2967" y="2261"/>
                      <a:pt x="2977" y="2251"/>
                      <a:pt x="2988" y="2251"/>
                    </a:cubicBezTo>
                    <a:cubicBezTo>
                      <a:pt x="2873" y="2137"/>
                      <a:pt x="2760" y="2012"/>
                      <a:pt x="2666" y="1888"/>
                    </a:cubicBezTo>
                    <a:cubicBezTo>
                      <a:pt x="2469" y="1660"/>
                      <a:pt x="2303" y="1401"/>
                      <a:pt x="2158" y="1131"/>
                    </a:cubicBezTo>
                    <a:cubicBezTo>
                      <a:pt x="2013" y="871"/>
                      <a:pt x="1888" y="592"/>
                      <a:pt x="1794" y="301"/>
                    </a:cubicBezTo>
                    <a:cubicBezTo>
                      <a:pt x="1774" y="198"/>
                      <a:pt x="1743" y="104"/>
                      <a:pt x="1722"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9"/>
              <p:cNvSpPr/>
              <p:nvPr/>
            </p:nvSpPr>
            <p:spPr>
              <a:xfrm>
                <a:off x="7397720" y="2800584"/>
                <a:ext cx="143089" cy="120691"/>
              </a:xfrm>
              <a:custGeom>
                <a:rect b="b" l="l" r="r" t="t"/>
                <a:pathLst>
                  <a:path extrusionOk="0" h="2678" w="3175">
                    <a:moveTo>
                      <a:pt x="1153" y="0"/>
                    </a:moveTo>
                    <a:lnTo>
                      <a:pt x="1049" y="104"/>
                    </a:lnTo>
                    <a:cubicBezTo>
                      <a:pt x="893" y="302"/>
                      <a:pt x="748" y="477"/>
                      <a:pt x="634" y="654"/>
                    </a:cubicBezTo>
                    <a:cubicBezTo>
                      <a:pt x="510" y="841"/>
                      <a:pt x="406" y="1028"/>
                      <a:pt x="312" y="1214"/>
                    </a:cubicBezTo>
                    <a:cubicBezTo>
                      <a:pt x="229" y="1390"/>
                      <a:pt x="157" y="1556"/>
                      <a:pt x="105" y="1722"/>
                    </a:cubicBezTo>
                    <a:cubicBezTo>
                      <a:pt x="63" y="1837"/>
                      <a:pt x="32" y="1950"/>
                      <a:pt x="1" y="2065"/>
                    </a:cubicBezTo>
                    <a:cubicBezTo>
                      <a:pt x="105" y="2127"/>
                      <a:pt x="208" y="2189"/>
                      <a:pt x="323" y="2241"/>
                    </a:cubicBezTo>
                    <a:cubicBezTo>
                      <a:pt x="644" y="2397"/>
                      <a:pt x="987" y="2501"/>
                      <a:pt x="1339" y="2573"/>
                    </a:cubicBezTo>
                    <a:lnTo>
                      <a:pt x="1329" y="2563"/>
                    </a:lnTo>
                    <a:lnTo>
                      <a:pt x="1329" y="2563"/>
                    </a:lnTo>
                    <a:cubicBezTo>
                      <a:pt x="1736" y="2641"/>
                      <a:pt x="2150" y="2678"/>
                      <a:pt x="2561" y="2678"/>
                    </a:cubicBezTo>
                    <a:cubicBezTo>
                      <a:pt x="2693" y="2678"/>
                      <a:pt x="2826" y="2674"/>
                      <a:pt x="2958" y="2667"/>
                    </a:cubicBezTo>
                    <a:cubicBezTo>
                      <a:pt x="2958" y="2646"/>
                      <a:pt x="2968" y="2614"/>
                      <a:pt x="2968" y="2594"/>
                    </a:cubicBezTo>
                    <a:cubicBezTo>
                      <a:pt x="2988" y="2448"/>
                      <a:pt x="3030" y="2303"/>
                      <a:pt x="3082" y="2158"/>
                    </a:cubicBezTo>
                    <a:lnTo>
                      <a:pt x="3092" y="2137"/>
                    </a:lnTo>
                    <a:cubicBezTo>
                      <a:pt x="3113" y="2086"/>
                      <a:pt x="3144" y="2023"/>
                      <a:pt x="3175" y="1971"/>
                    </a:cubicBezTo>
                    <a:cubicBezTo>
                      <a:pt x="2760" y="1722"/>
                      <a:pt x="2356" y="1463"/>
                      <a:pt x="2003" y="1131"/>
                    </a:cubicBezTo>
                    <a:cubicBezTo>
                      <a:pt x="1785" y="924"/>
                      <a:pt x="1578" y="706"/>
                      <a:pt x="1412" y="457"/>
                    </a:cubicBezTo>
                    <a:cubicBezTo>
                      <a:pt x="1329" y="332"/>
                      <a:pt x="1246" y="198"/>
                      <a:pt x="1183" y="53"/>
                    </a:cubicBezTo>
                    <a:cubicBezTo>
                      <a:pt x="1173" y="42"/>
                      <a:pt x="1163" y="21"/>
                      <a:pt x="115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9"/>
              <p:cNvSpPr/>
              <p:nvPr/>
            </p:nvSpPr>
            <p:spPr>
              <a:xfrm>
                <a:off x="7392627" y="2900184"/>
                <a:ext cx="144036" cy="117852"/>
              </a:xfrm>
              <a:custGeom>
                <a:rect b="b" l="l" r="r" t="t"/>
                <a:pathLst>
                  <a:path extrusionOk="0" h="2615" w="3196">
                    <a:moveTo>
                      <a:pt x="83" y="0"/>
                    </a:moveTo>
                    <a:cubicBezTo>
                      <a:pt x="83" y="10"/>
                      <a:pt x="72" y="31"/>
                      <a:pt x="72" y="42"/>
                    </a:cubicBezTo>
                    <a:cubicBezTo>
                      <a:pt x="42" y="228"/>
                      <a:pt x="21" y="404"/>
                      <a:pt x="10" y="570"/>
                    </a:cubicBezTo>
                    <a:cubicBezTo>
                      <a:pt x="0" y="664"/>
                      <a:pt x="0" y="747"/>
                      <a:pt x="0" y="840"/>
                    </a:cubicBezTo>
                    <a:cubicBezTo>
                      <a:pt x="10" y="923"/>
                      <a:pt x="10" y="1006"/>
                      <a:pt x="21" y="1089"/>
                    </a:cubicBezTo>
                    <a:cubicBezTo>
                      <a:pt x="31" y="1276"/>
                      <a:pt x="62" y="1462"/>
                      <a:pt x="104" y="1639"/>
                    </a:cubicBezTo>
                    <a:cubicBezTo>
                      <a:pt x="125" y="1753"/>
                      <a:pt x="145" y="1847"/>
                      <a:pt x="176" y="1930"/>
                    </a:cubicBezTo>
                    <a:cubicBezTo>
                      <a:pt x="197" y="2013"/>
                      <a:pt x="228" y="2105"/>
                      <a:pt x="259" y="2188"/>
                    </a:cubicBezTo>
                    <a:cubicBezTo>
                      <a:pt x="311" y="2344"/>
                      <a:pt x="374" y="2490"/>
                      <a:pt x="436" y="2614"/>
                    </a:cubicBezTo>
                    <a:cubicBezTo>
                      <a:pt x="643" y="2583"/>
                      <a:pt x="851" y="2541"/>
                      <a:pt x="1058" y="2490"/>
                    </a:cubicBezTo>
                    <a:lnTo>
                      <a:pt x="1037" y="2490"/>
                    </a:lnTo>
                    <a:cubicBezTo>
                      <a:pt x="1452" y="2375"/>
                      <a:pt x="1856" y="2220"/>
                      <a:pt x="2241" y="2002"/>
                    </a:cubicBezTo>
                    <a:lnTo>
                      <a:pt x="2241" y="1992"/>
                    </a:lnTo>
                    <a:cubicBezTo>
                      <a:pt x="2531" y="1826"/>
                      <a:pt x="2801" y="1618"/>
                      <a:pt x="3039" y="1379"/>
                    </a:cubicBezTo>
                    <a:cubicBezTo>
                      <a:pt x="3091" y="1328"/>
                      <a:pt x="3143" y="1276"/>
                      <a:pt x="3195" y="1213"/>
                    </a:cubicBezTo>
                    <a:cubicBezTo>
                      <a:pt x="3195" y="1203"/>
                      <a:pt x="3184" y="1193"/>
                      <a:pt x="3184" y="1193"/>
                    </a:cubicBezTo>
                    <a:cubicBezTo>
                      <a:pt x="3133" y="1058"/>
                      <a:pt x="3101" y="913"/>
                      <a:pt x="3081" y="778"/>
                    </a:cubicBezTo>
                    <a:cubicBezTo>
                      <a:pt x="3071" y="715"/>
                      <a:pt x="3071" y="664"/>
                      <a:pt x="3071" y="602"/>
                    </a:cubicBezTo>
                    <a:cubicBezTo>
                      <a:pt x="2956" y="607"/>
                      <a:pt x="2845" y="609"/>
                      <a:pt x="2733" y="609"/>
                    </a:cubicBezTo>
                    <a:cubicBezTo>
                      <a:pt x="2622" y="609"/>
                      <a:pt x="2510" y="607"/>
                      <a:pt x="2396" y="602"/>
                    </a:cubicBezTo>
                    <a:cubicBezTo>
                      <a:pt x="2105" y="591"/>
                      <a:pt x="1805" y="570"/>
                      <a:pt x="1515" y="519"/>
                    </a:cubicBezTo>
                    <a:cubicBezTo>
                      <a:pt x="1017" y="425"/>
                      <a:pt x="519" y="280"/>
                      <a:pt x="8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9"/>
              <p:cNvSpPr/>
              <p:nvPr/>
            </p:nvSpPr>
            <p:spPr>
              <a:xfrm>
                <a:off x="7415476" y="2960936"/>
                <a:ext cx="170716" cy="141242"/>
              </a:xfrm>
              <a:custGeom>
                <a:rect b="b" l="l" r="r" t="t"/>
                <a:pathLst>
                  <a:path extrusionOk="0" h="3134" w="3788">
                    <a:moveTo>
                      <a:pt x="2750" y="1"/>
                    </a:moveTo>
                    <a:cubicBezTo>
                      <a:pt x="2594" y="197"/>
                      <a:pt x="2408" y="363"/>
                      <a:pt x="2200" y="509"/>
                    </a:cubicBezTo>
                    <a:cubicBezTo>
                      <a:pt x="1920" y="716"/>
                      <a:pt x="1609" y="893"/>
                      <a:pt x="1287" y="1027"/>
                    </a:cubicBezTo>
                    <a:cubicBezTo>
                      <a:pt x="872" y="1204"/>
                      <a:pt x="437" y="1328"/>
                      <a:pt x="1" y="1401"/>
                    </a:cubicBezTo>
                    <a:cubicBezTo>
                      <a:pt x="53" y="1515"/>
                      <a:pt x="125" y="1619"/>
                      <a:pt x="198" y="1733"/>
                    </a:cubicBezTo>
                    <a:cubicBezTo>
                      <a:pt x="302" y="1878"/>
                      <a:pt x="416" y="2023"/>
                      <a:pt x="540" y="2158"/>
                    </a:cubicBezTo>
                    <a:cubicBezTo>
                      <a:pt x="655" y="2283"/>
                      <a:pt x="779" y="2407"/>
                      <a:pt x="914" y="2521"/>
                    </a:cubicBezTo>
                    <a:cubicBezTo>
                      <a:pt x="1174" y="2749"/>
                      <a:pt x="1453" y="2947"/>
                      <a:pt x="1744" y="3133"/>
                    </a:cubicBezTo>
                    <a:cubicBezTo>
                      <a:pt x="2179" y="2832"/>
                      <a:pt x="2584" y="2480"/>
                      <a:pt x="2957" y="2107"/>
                    </a:cubicBezTo>
                    <a:lnTo>
                      <a:pt x="2957" y="2107"/>
                    </a:lnTo>
                    <a:cubicBezTo>
                      <a:pt x="2947" y="2117"/>
                      <a:pt x="2947" y="2117"/>
                      <a:pt x="2937" y="2117"/>
                    </a:cubicBezTo>
                    <a:cubicBezTo>
                      <a:pt x="3237" y="1816"/>
                      <a:pt x="3518" y="1494"/>
                      <a:pt x="3788" y="1172"/>
                    </a:cubicBezTo>
                    <a:cubicBezTo>
                      <a:pt x="3715" y="1100"/>
                      <a:pt x="3652" y="1048"/>
                      <a:pt x="3590" y="986"/>
                    </a:cubicBezTo>
                    <a:cubicBezTo>
                      <a:pt x="3476" y="893"/>
                      <a:pt x="3362" y="778"/>
                      <a:pt x="3248" y="654"/>
                    </a:cubicBezTo>
                    <a:cubicBezTo>
                      <a:pt x="3154" y="550"/>
                      <a:pt x="3041" y="436"/>
                      <a:pt x="2947" y="301"/>
                    </a:cubicBezTo>
                    <a:cubicBezTo>
                      <a:pt x="2875" y="208"/>
                      <a:pt x="2812" y="104"/>
                      <a:pt x="2750"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9"/>
              <p:cNvSpPr/>
              <p:nvPr/>
            </p:nvSpPr>
            <p:spPr>
              <a:xfrm>
                <a:off x="7500114" y="3017992"/>
                <a:ext cx="159449" cy="139349"/>
              </a:xfrm>
              <a:custGeom>
                <a:rect b="b" l="l" r="r" t="t"/>
                <a:pathLst>
                  <a:path extrusionOk="0" h="3092" w="3538">
                    <a:moveTo>
                      <a:pt x="2013" y="0"/>
                    </a:moveTo>
                    <a:cubicBezTo>
                      <a:pt x="1691" y="394"/>
                      <a:pt x="1359" y="778"/>
                      <a:pt x="986" y="1130"/>
                    </a:cubicBezTo>
                    <a:cubicBezTo>
                      <a:pt x="778" y="1328"/>
                      <a:pt x="561" y="1525"/>
                      <a:pt x="333" y="1701"/>
                    </a:cubicBezTo>
                    <a:cubicBezTo>
                      <a:pt x="218" y="1784"/>
                      <a:pt x="105" y="1867"/>
                      <a:pt x="1" y="1950"/>
                    </a:cubicBezTo>
                    <a:cubicBezTo>
                      <a:pt x="188" y="2064"/>
                      <a:pt x="384" y="2179"/>
                      <a:pt x="571" y="2282"/>
                    </a:cubicBezTo>
                    <a:lnTo>
                      <a:pt x="852" y="2448"/>
                    </a:lnTo>
                    <a:cubicBezTo>
                      <a:pt x="1173" y="2624"/>
                      <a:pt x="1495" y="2811"/>
                      <a:pt x="1806" y="2998"/>
                    </a:cubicBezTo>
                    <a:cubicBezTo>
                      <a:pt x="1857" y="3029"/>
                      <a:pt x="1899" y="3060"/>
                      <a:pt x="1951" y="3091"/>
                    </a:cubicBezTo>
                    <a:cubicBezTo>
                      <a:pt x="2106" y="2769"/>
                      <a:pt x="2293" y="2469"/>
                      <a:pt x="2511" y="2188"/>
                    </a:cubicBezTo>
                    <a:cubicBezTo>
                      <a:pt x="2802" y="1794"/>
                      <a:pt x="3154" y="1442"/>
                      <a:pt x="3538" y="1151"/>
                    </a:cubicBezTo>
                    <a:cubicBezTo>
                      <a:pt x="3475" y="1100"/>
                      <a:pt x="3403" y="1047"/>
                      <a:pt x="3330" y="996"/>
                    </a:cubicBezTo>
                    <a:lnTo>
                      <a:pt x="3320" y="985"/>
                    </a:lnTo>
                    <a:cubicBezTo>
                      <a:pt x="3030" y="789"/>
                      <a:pt x="2708" y="550"/>
                      <a:pt x="2407" y="311"/>
                    </a:cubicBezTo>
                    <a:lnTo>
                      <a:pt x="2407" y="332"/>
                    </a:lnTo>
                    <a:cubicBezTo>
                      <a:pt x="2251" y="208"/>
                      <a:pt x="2127" y="93"/>
                      <a:pt x="201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19"/>
              <p:cNvSpPr/>
              <p:nvPr/>
            </p:nvSpPr>
            <p:spPr>
              <a:xfrm>
                <a:off x="7593135" y="3073606"/>
                <a:ext cx="141242" cy="129975"/>
              </a:xfrm>
              <a:custGeom>
                <a:rect b="b" l="l" r="r" t="t"/>
                <a:pathLst>
                  <a:path extrusionOk="0" h="2884" w="3134">
                    <a:moveTo>
                      <a:pt x="1598" y="0"/>
                    </a:moveTo>
                    <a:cubicBezTo>
                      <a:pt x="1381" y="166"/>
                      <a:pt x="1173" y="343"/>
                      <a:pt x="987" y="540"/>
                    </a:cubicBezTo>
                    <a:lnTo>
                      <a:pt x="996" y="530"/>
                    </a:lnTo>
                    <a:lnTo>
                      <a:pt x="996" y="530"/>
                    </a:lnTo>
                    <a:cubicBezTo>
                      <a:pt x="664" y="862"/>
                      <a:pt x="385" y="1245"/>
                      <a:pt x="157" y="1650"/>
                    </a:cubicBezTo>
                    <a:cubicBezTo>
                      <a:pt x="104" y="1743"/>
                      <a:pt x="53" y="1837"/>
                      <a:pt x="1" y="1940"/>
                    </a:cubicBezTo>
                    <a:cubicBezTo>
                      <a:pt x="125" y="2013"/>
                      <a:pt x="229" y="2086"/>
                      <a:pt x="323" y="2169"/>
                    </a:cubicBezTo>
                    <a:cubicBezTo>
                      <a:pt x="530" y="2314"/>
                      <a:pt x="696" y="2459"/>
                      <a:pt x="851" y="2604"/>
                    </a:cubicBezTo>
                    <a:cubicBezTo>
                      <a:pt x="955" y="2708"/>
                      <a:pt x="1038" y="2791"/>
                      <a:pt x="1111" y="2874"/>
                    </a:cubicBezTo>
                    <a:lnTo>
                      <a:pt x="1121" y="2884"/>
                    </a:lnTo>
                    <a:cubicBezTo>
                      <a:pt x="1308" y="2614"/>
                      <a:pt x="1547" y="2376"/>
                      <a:pt x="1796" y="2169"/>
                    </a:cubicBezTo>
                    <a:cubicBezTo>
                      <a:pt x="2211" y="1816"/>
                      <a:pt x="2667" y="1535"/>
                      <a:pt x="3133" y="1276"/>
                    </a:cubicBezTo>
                    <a:cubicBezTo>
                      <a:pt x="2677" y="820"/>
                      <a:pt x="2169" y="426"/>
                      <a:pt x="1671" y="62"/>
                    </a:cubicBezTo>
                    <a:cubicBezTo>
                      <a:pt x="1650" y="42"/>
                      <a:pt x="1619" y="21"/>
                      <a:pt x="15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19"/>
              <p:cNvSpPr/>
              <p:nvPr/>
            </p:nvSpPr>
            <p:spPr>
              <a:xfrm>
                <a:off x="7647847" y="3135800"/>
                <a:ext cx="147776" cy="128127"/>
              </a:xfrm>
              <a:custGeom>
                <a:rect b="b" l="l" r="r" t="t"/>
                <a:pathLst>
                  <a:path extrusionOk="0" h="2843" w="3279">
                    <a:moveTo>
                      <a:pt x="2023" y="0"/>
                    </a:moveTo>
                    <a:cubicBezTo>
                      <a:pt x="1940" y="42"/>
                      <a:pt x="1868" y="83"/>
                      <a:pt x="1785" y="135"/>
                    </a:cubicBezTo>
                    <a:lnTo>
                      <a:pt x="1806" y="125"/>
                    </a:lnTo>
                    <a:lnTo>
                      <a:pt x="1806" y="125"/>
                    </a:lnTo>
                    <a:cubicBezTo>
                      <a:pt x="1287" y="425"/>
                      <a:pt x="778" y="757"/>
                      <a:pt x="363" y="1183"/>
                    </a:cubicBezTo>
                    <a:cubicBezTo>
                      <a:pt x="229" y="1317"/>
                      <a:pt x="114" y="1462"/>
                      <a:pt x="1" y="1618"/>
                    </a:cubicBezTo>
                    <a:lnTo>
                      <a:pt x="156" y="1805"/>
                    </a:lnTo>
                    <a:cubicBezTo>
                      <a:pt x="343" y="2054"/>
                      <a:pt x="488" y="2282"/>
                      <a:pt x="612" y="2520"/>
                    </a:cubicBezTo>
                    <a:cubicBezTo>
                      <a:pt x="665" y="2624"/>
                      <a:pt x="716" y="2728"/>
                      <a:pt x="768" y="2842"/>
                    </a:cubicBezTo>
                    <a:cubicBezTo>
                      <a:pt x="1027" y="2656"/>
                      <a:pt x="1297" y="2510"/>
                      <a:pt x="1587" y="2375"/>
                    </a:cubicBezTo>
                    <a:cubicBezTo>
                      <a:pt x="2117" y="2147"/>
                      <a:pt x="2698" y="2002"/>
                      <a:pt x="3279" y="1971"/>
                    </a:cubicBezTo>
                    <a:cubicBezTo>
                      <a:pt x="3268" y="1940"/>
                      <a:pt x="3258" y="1919"/>
                      <a:pt x="3247" y="1888"/>
                    </a:cubicBezTo>
                    <a:cubicBezTo>
                      <a:pt x="3081" y="1452"/>
                      <a:pt x="2843" y="1017"/>
                      <a:pt x="2500" y="560"/>
                    </a:cubicBezTo>
                    <a:cubicBezTo>
                      <a:pt x="2355" y="363"/>
                      <a:pt x="2189" y="176"/>
                      <a:pt x="2023"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19"/>
              <p:cNvSpPr/>
              <p:nvPr/>
            </p:nvSpPr>
            <p:spPr>
              <a:xfrm>
                <a:off x="7684758" y="3231163"/>
                <a:ext cx="122088" cy="97256"/>
              </a:xfrm>
              <a:custGeom>
                <a:rect b="b" l="l" r="r" t="t"/>
                <a:pathLst>
                  <a:path extrusionOk="0" h="2158" w="2709">
                    <a:moveTo>
                      <a:pt x="2501" y="0"/>
                    </a:moveTo>
                    <a:cubicBezTo>
                      <a:pt x="2184" y="10"/>
                      <a:pt x="1857" y="61"/>
                      <a:pt x="1550" y="142"/>
                    </a:cubicBezTo>
                    <a:lnTo>
                      <a:pt x="1550" y="142"/>
                    </a:lnTo>
                    <a:cubicBezTo>
                      <a:pt x="1552" y="140"/>
                      <a:pt x="1554" y="138"/>
                      <a:pt x="1557" y="135"/>
                    </a:cubicBezTo>
                    <a:lnTo>
                      <a:pt x="1557" y="135"/>
                    </a:lnTo>
                    <a:cubicBezTo>
                      <a:pt x="1132" y="249"/>
                      <a:pt x="727" y="415"/>
                      <a:pt x="344" y="633"/>
                    </a:cubicBezTo>
                    <a:lnTo>
                      <a:pt x="344" y="643"/>
                    </a:lnTo>
                    <a:cubicBezTo>
                      <a:pt x="229" y="706"/>
                      <a:pt x="115" y="778"/>
                      <a:pt x="1" y="861"/>
                    </a:cubicBezTo>
                    <a:cubicBezTo>
                      <a:pt x="42" y="955"/>
                      <a:pt x="84" y="1058"/>
                      <a:pt x="115" y="1162"/>
                    </a:cubicBezTo>
                    <a:cubicBezTo>
                      <a:pt x="208" y="1432"/>
                      <a:pt x="271" y="1701"/>
                      <a:pt x="312" y="1960"/>
                    </a:cubicBezTo>
                    <a:cubicBezTo>
                      <a:pt x="323" y="2033"/>
                      <a:pt x="333" y="2096"/>
                      <a:pt x="333" y="2158"/>
                    </a:cubicBezTo>
                    <a:lnTo>
                      <a:pt x="395" y="2126"/>
                    </a:lnTo>
                    <a:cubicBezTo>
                      <a:pt x="696" y="2023"/>
                      <a:pt x="1017" y="1960"/>
                      <a:pt x="1329" y="1930"/>
                    </a:cubicBezTo>
                    <a:cubicBezTo>
                      <a:pt x="1453" y="1919"/>
                      <a:pt x="1578" y="1919"/>
                      <a:pt x="1702" y="1919"/>
                    </a:cubicBezTo>
                    <a:cubicBezTo>
                      <a:pt x="1900" y="1919"/>
                      <a:pt x="2096" y="1930"/>
                      <a:pt x="2294" y="1960"/>
                    </a:cubicBezTo>
                    <a:cubicBezTo>
                      <a:pt x="2418" y="1971"/>
                      <a:pt x="2543" y="1992"/>
                      <a:pt x="2656" y="2023"/>
                    </a:cubicBezTo>
                    <a:cubicBezTo>
                      <a:pt x="2688" y="1774"/>
                      <a:pt x="2709" y="1536"/>
                      <a:pt x="2698" y="1287"/>
                    </a:cubicBezTo>
                    <a:cubicBezTo>
                      <a:pt x="2698" y="851"/>
                      <a:pt x="2626" y="415"/>
                      <a:pt x="2501"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19"/>
              <p:cNvSpPr/>
              <p:nvPr/>
            </p:nvSpPr>
            <p:spPr>
              <a:xfrm>
                <a:off x="7700216" y="3259646"/>
                <a:ext cx="45" cy="541"/>
              </a:xfrm>
              <a:custGeom>
                <a:rect b="b" l="l" r="r" t="t"/>
                <a:pathLst>
                  <a:path extrusionOk="0" h="12" w="1">
                    <a:moveTo>
                      <a:pt x="1" y="11"/>
                    </a:moveTo>
                    <a:lnTo>
                      <a:pt x="1" y="1"/>
                    </a:ln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19"/>
              <p:cNvSpPr/>
              <p:nvPr/>
            </p:nvSpPr>
            <p:spPr>
              <a:xfrm>
                <a:off x="7505748" y="3324184"/>
                <a:ext cx="298302" cy="297851"/>
              </a:xfrm>
              <a:custGeom>
                <a:rect b="b" l="l" r="r" t="t"/>
                <a:pathLst>
                  <a:path extrusionOk="0" h="6609" w="6619">
                    <a:moveTo>
                      <a:pt x="5664" y="0"/>
                    </a:moveTo>
                    <a:cubicBezTo>
                      <a:pt x="5332" y="0"/>
                      <a:pt x="5010" y="32"/>
                      <a:pt x="4689" y="115"/>
                    </a:cubicBezTo>
                    <a:lnTo>
                      <a:pt x="4699" y="115"/>
                    </a:lnTo>
                    <a:cubicBezTo>
                      <a:pt x="4565" y="145"/>
                      <a:pt x="4440" y="187"/>
                      <a:pt x="4326" y="239"/>
                    </a:cubicBezTo>
                    <a:cubicBezTo>
                      <a:pt x="4336" y="394"/>
                      <a:pt x="4346" y="550"/>
                      <a:pt x="4336" y="705"/>
                    </a:cubicBezTo>
                    <a:cubicBezTo>
                      <a:pt x="4336" y="986"/>
                      <a:pt x="4316" y="1266"/>
                      <a:pt x="4274" y="1535"/>
                    </a:cubicBezTo>
                    <a:cubicBezTo>
                      <a:pt x="4222" y="1805"/>
                      <a:pt x="4160" y="2075"/>
                      <a:pt x="4077" y="2334"/>
                    </a:cubicBezTo>
                    <a:cubicBezTo>
                      <a:pt x="4025" y="2480"/>
                      <a:pt x="3973" y="2625"/>
                      <a:pt x="3921" y="2749"/>
                    </a:cubicBezTo>
                    <a:cubicBezTo>
                      <a:pt x="3869" y="2884"/>
                      <a:pt x="3818" y="3008"/>
                      <a:pt x="3755" y="3133"/>
                    </a:cubicBezTo>
                    <a:cubicBezTo>
                      <a:pt x="3641" y="3382"/>
                      <a:pt x="3496" y="3621"/>
                      <a:pt x="3341" y="3870"/>
                    </a:cubicBezTo>
                    <a:cubicBezTo>
                      <a:pt x="3185" y="4108"/>
                      <a:pt x="3019" y="4326"/>
                      <a:pt x="2853" y="4523"/>
                    </a:cubicBezTo>
                    <a:cubicBezTo>
                      <a:pt x="2677" y="4741"/>
                      <a:pt x="2511" y="4928"/>
                      <a:pt x="2334" y="5094"/>
                    </a:cubicBezTo>
                    <a:cubicBezTo>
                      <a:pt x="2137" y="5280"/>
                      <a:pt x="1940" y="5456"/>
                      <a:pt x="1743" y="5612"/>
                    </a:cubicBezTo>
                    <a:cubicBezTo>
                      <a:pt x="1328" y="5924"/>
                      <a:pt x="892" y="6193"/>
                      <a:pt x="436" y="6411"/>
                    </a:cubicBezTo>
                    <a:cubicBezTo>
                      <a:pt x="291" y="6484"/>
                      <a:pt x="135" y="6546"/>
                      <a:pt x="0" y="6608"/>
                    </a:cubicBezTo>
                    <a:cubicBezTo>
                      <a:pt x="695" y="6473"/>
                      <a:pt x="1380" y="6276"/>
                      <a:pt x="2013" y="6007"/>
                    </a:cubicBezTo>
                    <a:cubicBezTo>
                      <a:pt x="2822" y="5654"/>
                      <a:pt x="3569" y="5177"/>
                      <a:pt x="4201" y="4585"/>
                    </a:cubicBezTo>
                    <a:cubicBezTo>
                      <a:pt x="4523" y="4285"/>
                      <a:pt x="4823" y="3942"/>
                      <a:pt x="5104" y="3568"/>
                    </a:cubicBezTo>
                    <a:cubicBezTo>
                      <a:pt x="5415" y="3154"/>
                      <a:pt x="5685" y="2697"/>
                      <a:pt x="5913" y="2231"/>
                    </a:cubicBezTo>
                    <a:cubicBezTo>
                      <a:pt x="6276" y="1515"/>
                      <a:pt x="6515" y="799"/>
                      <a:pt x="6618" y="104"/>
                    </a:cubicBezTo>
                    <a:cubicBezTo>
                      <a:pt x="6296" y="32"/>
                      <a:pt x="5985" y="0"/>
                      <a:pt x="5664"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19"/>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19"/>
              <p:cNvSpPr/>
              <p:nvPr/>
            </p:nvSpPr>
            <p:spPr>
              <a:xfrm>
                <a:off x="7465051" y="2815096"/>
                <a:ext cx="45" cy="45"/>
              </a:xfrm>
              <a:custGeom>
                <a:rect b="b" l="l" r="r" t="t"/>
                <a:pathLst>
                  <a:path extrusionOk="0" h="1" w="1">
                    <a:moveTo>
                      <a:pt x="1" y="0"/>
                    </a:moveTo>
                    <a:close/>
                  </a:path>
                </a:pathLst>
              </a:custGeom>
              <a:solidFill>
                <a:srgbClr val="FCE7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19"/>
              <p:cNvSpPr/>
              <p:nvPr/>
            </p:nvSpPr>
            <p:spPr>
              <a:xfrm>
                <a:off x="7842767" y="2690258"/>
                <a:ext cx="26229" cy="16405"/>
              </a:xfrm>
              <a:custGeom>
                <a:rect b="b" l="l" r="r" t="t"/>
                <a:pathLst>
                  <a:path extrusionOk="0" h="364" w="582">
                    <a:moveTo>
                      <a:pt x="581" y="1"/>
                    </a:moveTo>
                    <a:lnTo>
                      <a:pt x="581" y="1"/>
                    </a:lnTo>
                    <a:cubicBezTo>
                      <a:pt x="405" y="115"/>
                      <a:pt x="219" y="229"/>
                      <a:pt x="1" y="364"/>
                    </a:cubicBezTo>
                    <a:lnTo>
                      <a:pt x="12" y="364"/>
                    </a:lnTo>
                    <a:cubicBezTo>
                      <a:pt x="208" y="239"/>
                      <a:pt x="405" y="115"/>
                      <a:pt x="581" y="1"/>
                    </a:cubicBezTo>
                    <a:close/>
                  </a:path>
                </a:pathLst>
              </a:custGeom>
              <a:solidFill>
                <a:srgbClr val="FAEB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19"/>
              <p:cNvSpPr/>
              <p:nvPr/>
            </p:nvSpPr>
            <p:spPr>
              <a:xfrm>
                <a:off x="7664703" y="2683272"/>
                <a:ext cx="175313" cy="112669"/>
              </a:xfrm>
              <a:custGeom>
                <a:rect b="b" l="l" r="r" t="t"/>
                <a:pathLst>
                  <a:path extrusionOk="0" h="2500" w="3890">
                    <a:moveTo>
                      <a:pt x="1338" y="0"/>
                    </a:moveTo>
                    <a:cubicBezTo>
                      <a:pt x="1141" y="0"/>
                      <a:pt x="913" y="10"/>
                      <a:pt x="653" y="31"/>
                    </a:cubicBezTo>
                    <a:cubicBezTo>
                      <a:pt x="570" y="31"/>
                      <a:pt x="487" y="42"/>
                      <a:pt x="404" y="52"/>
                    </a:cubicBezTo>
                    <a:cubicBezTo>
                      <a:pt x="353" y="145"/>
                      <a:pt x="311" y="238"/>
                      <a:pt x="270" y="342"/>
                    </a:cubicBezTo>
                    <a:lnTo>
                      <a:pt x="270" y="332"/>
                    </a:lnTo>
                    <a:cubicBezTo>
                      <a:pt x="155" y="602"/>
                      <a:pt x="83" y="892"/>
                      <a:pt x="42" y="1183"/>
                    </a:cubicBezTo>
                    <a:lnTo>
                      <a:pt x="42" y="1172"/>
                    </a:lnTo>
                    <a:cubicBezTo>
                      <a:pt x="0" y="1515"/>
                      <a:pt x="0" y="1856"/>
                      <a:pt x="42" y="2188"/>
                    </a:cubicBezTo>
                    <a:lnTo>
                      <a:pt x="42" y="2178"/>
                    </a:lnTo>
                    <a:cubicBezTo>
                      <a:pt x="62" y="2292"/>
                      <a:pt x="83" y="2396"/>
                      <a:pt x="104" y="2500"/>
                    </a:cubicBezTo>
                    <a:cubicBezTo>
                      <a:pt x="374" y="2417"/>
                      <a:pt x="623" y="2365"/>
                      <a:pt x="882" y="2334"/>
                    </a:cubicBezTo>
                    <a:cubicBezTo>
                      <a:pt x="1006" y="2313"/>
                      <a:pt x="1141" y="2313"/>
                      <a:pt x="1276" y="2313"/>
                    </a:cubicBezTo>
                    <a:lnTo>
                      <a:pt x="1296" y="2313"/>
                    </a:lnTo>
                    <a:cubicBezTo>
                      <a:pt x="1328" y="2334"/>
                      <a:pt x="1359" y="2344"/>
                      <a:pt x="1390" y="2344"/>
                    </a:cubicBezTo>
                    <a:cubicBezTo>
                      <a:pt x="1400" y="2344"/>
                      <a:pt x="1411" y="2344"/>
                      <a:pt x="1421" y="2334"/>
                    </a:cubicBezTo>
                    <a:cubicBezTo>
                      <a:pt x="1462" y="2324"/>
                      <a:pt x="1483" y="2303"/>
                      <a:pt x="1515" y="2271"/>
                    </a:cubicBezTo>
                    <a:lnTo>
                      <a:pt x="1525" y="2261"/>
                    </a:lnTo>
                    <a:lnTo>
                      <a:pt x="1545" y="2241"/>
                    </a:lnTo>
                    <a:cubicBezTo>
                      <a:pt x="1764" y="1981"/>
                      <a:pt x="2054" y="1732"/>
                      <a:pt x="2458" y="1462"/>
                    </a:cubicBezTo>
                    <a:cubicBezTo>
                      <a:pt x="2811" y="1224"/>
                      <a:pt x="3174" y="996"/>
                      <a:pt x="3475" y="819"/>
                    </a:cubicBezTo>
                    <a:cubicBezTo>
                      <a:pt x="3620" y="736"/>
                      <a:pt x="3755" y="653"/>
                      <a:pt x="3890" y="570"/>
                    </a:cubicBezTo>
                    <a:cubicBezTo>
                      <a:pt x="3838" y="529"/>
                      <a:pt x="3786" y="498"/>
                      <a:pt x="3703" y="456"/>
                    </a:cubicBezTo>
                    <a:cubicBezTo>
                      <a:pt x="3537" y="373"/>
                      <a:pt x="3361" y="311"/>
                      <a:pt x="3184" y="259"/>
                    </a:cubicBezTo>
                    <a:cubicBezTo>
                      <a:pt x="3018" y="208"/>
                      <a:pt x="2842" y="155"/>
                      <a:pt x="2635" y="114"/>
                    </a:cubicBezTo>
                    <a:cubicBezTo>
                      <a:pt x="2230" y="42"/>
                      <a:pt x="1794" y="0"/>
                      <a:pt x="133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19"/>
              <p:cNvSpPr/>
              <p:nvPr/>
            </p:nvSpPr>
            <p:spPr>
              <a:xfrm>
                <a:off x="7689941" y="2559831"/>
                <a:ext cx="423589" cy="393665"/>
              </a:xfrm>
              <a:custGeom>
                <a:rect b="b" l="l" r="r" t="t"/>
                <a:pathLst>
                  <a:path extrusionOk="0" h="8735" w="9399">
                    <a:moveTo>
                      <a:pt x="3807" y="1"/>
                    </a:moveTo>
                    <a:cubicBezTo>
                      <a:pt x="3610" y="1"/>
                      <a:pt x="3403" y="21"/>
                      <a:pt x="3195" y="63"/>
                    </a:cubicBezTo>
                    <a:cubicBezTo>
                      <a:pt x="2583" y="167"/>
                      <a:pt x="2002" y="457"/>
                      <a:pt x="1525" y="893"/>
                    </a:cubicBezTo>
                    <a:cubicBezTo>
                      <a:pt x="1266" y="1131"/>
                      <a:pt x="1048" y="1411"/>
                      <a:pt x="851" y="1743"/>
                    </a:cubicBezTo>
                    <a:cubicBezTo>
                      <a:pt x="768" y="1888"/>
                      <a:pt x="695" y="2044"/>
                      <a:pt x="623" y="2200"/>
                    </a:cubicBezTo>
                    <a:lnTo>
                      <a:pt x="633" y="2200"/>
                    </a:lnTo>
                    <a:cubicBezTo>
                      <a:pt x="644" y="2200"/>
                      <a:pt x="653" y="2210"/>
                      <a:pt x="653" y="2230"/>
                    </a:cubicBezTo>
                    <a:cubicBezTo>
                      <a:pt x="674" y="2230"/>
                      <a:pt x="685" y="2251"/>
                      <a:pt x="685" y="2272"/>
                    </a:cubicBezTo>
                    <a:cubicBezTo>
                      <a:pt x="674" y="2283"/>
                      <a:pt x="674" y="2293"/>
                      <a:pt x="664" y="2303"/>
                    </a:cubicBezTo>
                    <a:cubicBezTo>
                      <a:pt x="674" y="2313"/>
                      <a:pt x="685" y="2324"/>
                      <a:pt x="674" y="2334"/>
                    </a:cubicBezTo>
                    <a:cubicBezTo>
                      <a:pt x="674" y="2355"/>
                      <a:pt x="664" y="2366"/>
                      <a:pt x="664" y="2376"/>
                    </a:cubicBezTo>
                    <a:lnTo>
                      <a:pt x="664" y="2396"/>
                    </a:lnTo>
                    <a:cubicBezTo>
                      <a:pt x="664" y="2407"/>
                      <a:pt x="653" y="2417"/>
                      <a:pt x="653" y="2417"/>
                    </a:cubicBezTo>
                    <a:cubicBezTo>
                      <a:pt x="653" y="2428"/>
                      <a:pt x="653" y="2428"/>
                      <a:pt x="664" y="2428"/>
                    </a:cubicBezTo>
                    <a:cubicBezTo>
                      <a:pt x="664" y="2438"/>
                      <a:pt x="653" y="2449"/>
                      <a:pt x="653" y="2459"/>
                    </a:cubicBezTo>
                    <a:cubicBezTo>
                      <a:pt x="653" y="2469"/>
                      <a:pt x="644" y="2479"/>
                      <a:pt x="644" y="2490"/>
                    </a:cubicBezTo>
                    <a:cubicBezTo>
                      <a:pt x="644" y="2500"/>
                      <a:pt x="644" y="2500"/>
                      <a:pt x="633" y="2511"/>
                    </a:cubicBezTo>
                    <a:cubicBezTo>
                      <a:pt x="529" y="2749"/>
                      <a:pt x="415" y="2988"/>
                      <a:pt x="301" y="3226"/>
                    </a:cubicBezTo>
                    <a:cubicBezTo>
                      <a:pt x="218" y="3434"/>
                      <a:pt x="146" y="3652"/>
                      <a:pt x="104" y="3880"/>
                    </a:cubicBezTo>
                    <a:cubicBezTo>
                      <a:pt x="31" y="4181"/>
                      <a:pt x="0" y="4502"/>
                      <a:pt x="0" y="4834"/>
                    </a:cubicBezTo>
                    <a:cubicBezTo>
                      <a:pt x="0" y="5457"/>
                      <a:pt x="156" y="6079"/>
                      <a:pt x="446" y="6629"/>
                    </a:cubicBezTo>
                    <a:cubicBezTo>
                      <a:pt x="736" y="7179"/>
                      <a:pt x="1183" y="7645"/>
                      <a:pt x="1722" y="7988"/>
                    </a:cubicBezTo>
                    <a:cubicBezTo>
                      <a:pt x="1992" y="8154"/>
                      <a:pt x="2313" y="8288"/>
                      <a:pt x="2718" y="8424"/>
                    </a:cubicBezTo>
                    <a:cubicBezTo>
                      <a:pt x="3081" y="8548"/>
                      <a:pt x="3475" y="8631"/>
                      <a:pt x="3911" y="8682"/>
                    </a:cubicBezTo>
                    <a:cubicBezTo>
                      <a:pt x="4180" y="8724"/>
                      <a:pt x="4461" y="8735"/>
                      <a:pt x="4740" y="8735"/>
                    </a:cubicBezTo>
                    <a:cubicBezTo>
                      <a:pt x="5291" y="8735"/>
                      <a:pt x="5830" y="8672"/>
                      <a:pt x="6349" y="8537"/>
                    </a:cubicBezTo>
                    <a:cubicBezTo>
                      <a:pt x="6743" y="8433"/>
                      <a:pt x="7106" y="8299"/>
                      <a:pt x="7437" y="8133"/>
                    </a:cubicBezTo>
                    <a:cubicBezTo>
                      <a:pt x="7759" y="7967"/>
                      <a:pt x="8071" y="7760"/>
                      <a:pt x="8350" y="7521"/>
                    </a:cubicBezTo>
                    <a:cubicBezTo>
                      <a:pt x="8631" y="7272"/>
                      <a:pt x="8869" y="6981"/>
                      <a:pt x="9056" y="6681"/>
                    </a:cubicBezTo>
                    <a:cubicBezTo>
                      <a:pt x="9149" y="6525"/>
                      <a:pt x="9222" y="6359"/>
                      <a:pt x="9284" y="6183"/>
                    </a:cubicBezTo>
                    <a:cubicBezTo>
                      <a:pt x="9346" y="5996"/>
                      <a:pt x="9388" y="5809"/>
                      <a:pt x="9398" y="5633"/>
                    </a:cubicBezTo>
                    <a:cubicBezTo>
                      <a:pt x="9398" y="5561"/>
                      <a:pt x="9388" y="5488"/>
                      <a:pt x="9378" y="5405"/>
                    </a:cubicBezTo>
                    <a:cubicBezTo>
                      <a:pt x="9367" y="5322"/>
                      <a:pt x="9336" y="5249"/>
                      <a:pt x="9305" y="5187"/>
                    </a:cubicBezTo>
                    <a:cubicBezTo>
                      <a:pt x="9263" y="5083"/>
                      <a:pt x="9191" y="4990"/>
                      <a:pt x="9076" y="4876"/>
                    </a:cubicBezTo>
                    <a:cubicBezTo>
                      <a:pt x="8993" y="4803"/>
                      <a:pt x="8910" y="4731"/>
                      <a:pt x="8827" y="4668"/>
                    </a:cubicBezTo>
                    <a:lnTo>
                      <a:pt x="8755" y="4606"/>
                    </a:lnTo>
                    <a:cubicBezTo>
                      <a:pt x="8610" y="4482"/>
                      <a:pt x="8495" y="4367"/>
                      <a:pt x="8392" y="4254"/>
                    </a:cubicBezTo>
                    <a:cubicBezTo>
                      <a:pt x="8382" y="4243"/>
                      <a:pt x="8361" y="4222"/>
                      <a:pt x="8350" y="4201"/>
                    </a:cubicBezTo>
                    <a:lnTo>
                      <a:pt x="8340" y="4191"/>
                    </a:lnTo>
                    <a:cubicBezTo>
                      <a:pt x="8216" y="4025"/>
                      <a:pt x="8101" y="3828"/>
                      <a:pt x="7998" y="3579"/>
                    </a:cubicBezTo>
                    <a:cubicBezTo>
                      <a:pt x="7925" y="3413"/>
                      <a:pt x="7863" y="3237"/>
                      <a:pt x="7801" y="3071"/>
                    </a:cubicBezTo>
                    <a:cubicBezTo>
                      <a:pt x="7739" y="2884"/>
                      <a:pt x="7666" y="2698"/>
                      <a:pt x="7593" y="2521"/>
                    </a:cubicBezTo>
                    <a:cubicBezTo>
                      <a:pt x="7448" y="2189"/>
                      <a:pt x="7251" y="1868"/>
                      <a:pt x="7002" y="1566"/>
                    </a:cubicBezTo>
                    <a:cubicBezTo>
                      <a:pt x="6784" y="1287"/>
                      <a:pt x="6504" y="1027"/>
                      <a:pt x="6183" y="799"/>
                    </a:cubicBezTo>
                    <a:cubicBezTo>
                      <a:pt x="5892" y="591"/>
                      <a:pt x="5570" y="416"/>
                      <a:pt x="5208" y="270"/>
                    </a:cubicBezTo>
                    <a:cubicBezTo>
                      <a:pt x="4886" y="146"/>
                      <a:pt x="4533" y="63"/>
                      <a:pt x="4180" y="21"/>
                    </a:cubicBezTo>
                    <a:cubicBezTo>
                      <a:pt x="4056" y="11"/>
                      <a:pt x="3931" y="1"/>
                      <a:pt x="3807" y="1"/>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19"/>
              <p:cNvSpPr/>
              <p:nvPr/>
            </p:nvSpPr>
            <p:spPr>
              <a:xfrm>
                <a:off x="7689445" y="2677143"/>
                <a:ext cx="407681" cy="276805"/>
              </a:xfrm>
              <a:custGeom>
                <a:rect b="b" l="l" r="r" t="t"/>
                <a:pathLst>
                  <a:path extrusionOk="0" h="6142" w="9046">
                    <a:moveTo>
                      <a:pt x="602" y="1"/>
                    </a:moveTo>
                    <a:lnTo>
                      <a:pt x="602" y="1"/>
                    </a:lnTo>
                    <a:cubicBezTo>
                      <a:pt x="509" y="208"/>
                      <a:pt x="406" y="416"/>
                      <a:pt x="323" y="602"/>
                    </a:cubicBezTo>
                    <a:lnTo>
                      <a:pt x="312" y="623"/>
                    </a:lnTo>
                    <a:cubicBezTo>
                      <a:pt x="229" y="831"/>
                      <a:pt x="157" y="1049"/>
                      <a:pt x="104" y="1266"/>
                    </a:cubicBezTo>
                    <a:cubicBezTo>
                      <a:pt x="42" y="1578"/>
                      <a:pt x="1" y="1899"/>
                      <a:pt x="11" y="2231"/>
                    </a:cubicBezTo>
                    <a:cubicBezTo>
                      <a:pt x="11" y="2854"/>
                      <a:pt x="167" y="3476"/>
                      <a:pt x="457" y="4026"/>
                    </a:cubicBezTo>
                    <a:cubicBezTo>
                      <a:pt x="747" y="4576"/>
                      <a:pt x="1194" y="5042"/>
                      <a:pt x="1733" y="5385"/>
                    </a:cubicBezTo>
                    <a:cubicBezTo>
                      <a:pt x="2003" y="5551"/>
                      <a:pt x="2324" y="5696"/>
                      <a:pt x="2729" y="5821"/>
                    </a:cubicBezTo>
                    <a:cubicBezTo>
                      <a:pt x="3092" y="5945"/>
                      <a:pt x="3486" y="6028"/>
                      <a:pt x="3922" y="6090"/>
                    </a:cubicBezTo>
                    <a:cubicBezTo>
                      <a:pt x="4202" y="6121"/>
                      <a:pt x="4482" y="6142"/>
                      <a:pt x="4751" y="6142"/>
                    </a:cubicBezTo>
                    <a:cubicBezTo>
                      <a:pt x="5302" y="6142"/>
                      <a:pt x="5841" y="6069"/>
                      <a:pt x="6360" y="5934"/>
                    </a:cubicBezTo>
                    <a:cubicBezTo>
                      <a:pt x="6754" y="5841"/>
                      <a:pt x="7117" y="5696"/>
                      <a:pt x="7448" y="5530"/>
                    </a:cubicBezTo>
                    <a:cubicBezTo>
                      <a:pt x="7770" y="5364"/>
                      <a:pt x="8082" y="5157"/>
                      <a:pt x="8361" y="4918"/>
                    </a:cubicBezTo>
                    <a:cubicBezTo>
                      <a:pt x="8631" y="4679"/>
                      <a:pt x="8870" y="4410"/>
                      <a:pt x="9046" y="4119"/>
                    </a:cubicBezTo>
                    <a:lnTo>
                      <a:pt x="9046" y="4119"/>
                    </a:lnTo>
                    <a:cubicBezTo>
                      <a:pt x="8704" y="4461"/>
                      <a:pt x="8299" y="4742"/>
                      <a:pt x="7863" y="4949"/>
                    </a:cubicBezTo>
                    <a:cubicBezTo>
                      <a:pt x="7708" y="5021"/>
                      <a:pt x="7563" y="5084"/>
                      <a:pt x="7407" y="5146"/>
                    </a:cubicBezTo>
                    <a:cubicBezTo>
                      <a:pt x="7252" y="5198"/>
                      <a:pt x="7096" y="5250"/>
                      <a:pt x="6930" y="5291"/>
                    </a:cubicBezTo>
                    <a:cubicBezTo>
                      <a:pt x="6639" y="5364"/>
                      <a:pt x="6349" y="5426"/>
                      <a:pt x="6058" y="5457"/>
                    </a:cubicBezTo>
                    <a:cubicBezTo>
                      <a:pt x="5747" y="5509"/>
                      <a:pt x="5436" y="5530"/>
                      <a:pt x="5125" y="5540"/>
                    </a:cubicBezTo>
                    <a:cubicBezTo>
                      <a:pt x="4804" y="5540"/>
                      <a:pt x="4472" y="5530"/>
                      <a:pt x="4161" y="5489"/>
                    </a:cubicBezTo>
                    <a:cubicBezTo>
                      <a:pt x="3839" y="5447"/>
                      <a:pt x="3527" y="5395"/>
                      <a:pt x="3227" y="5302"/>
                    </a:cubicBezTo>
                    <a:cubicBezTo>
                      <a:pt x="2926" y="5219"/>
                      <a:pt x="2635" y="5104"/>
                      <a:pt x="2366" y="4959"/>
                    </a:cubicBezTo>
                    <a:cubicBezTo>
                      <a:pt x="2096" y="4814"/>
                      <a:pt x="1847" y="4648"/>
                      <a:pt x="1630" y="4440"/>
                    </a:cubicBezTo>
                    <a:cubicBezTo>
                      <a:pt x="1401" y="4223"/>
                      <a:pt x="1204" y="3984"/>
                      <a:pt x="1049" y="3714"/>
                    </a:cubicBezTo>
                    <a:cubicBezTo>
                      <a:pt x="883" y="3424"/>
                      <a:pt x="758" y="3113"/>
                      <a:pt x="675" y="2802"/>
                    </a:cubicBezTo>
                    <a:cubicBezTo>
                      <a:pt x="581" y="2460"/>
                      <a:pt x="530" y="2117"/>
                      <a:pt x="499" y="1764"/>
                    </a:cubicBezTo>
                    <a:cubicBezTo>
                      <a:pt x="468" y="1412"/>
                      <a:pt x="468" y="1059"/>
                      <a:pt x="499" y="706"/>
                    </a:cubicBezTo>
                    <a:cubicBezTo>
                      <a:pt x="519" y="468"/>
                      <a:pt x="551" y="229"/>
                      <a:pt x="60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19"/>
              <p:cNvSpPr/>
              <p:nvPr/>
            </p:nvSpPr>
            <p:spPr>
              <a:xfrm>
                <a:off x="7757272" y="2552350"/>
                <a:ext cx="103340" cy="61292"/>
              </a:xfrm>
              <a:custGeom>
                <a:rect b="b" l="l" r="r" t="t"/>
                <a:pathLst>
                  <a:path extrusionOk="0" h="1360" w="2293">
                    <a:moveTo>
                      <a:pt x="851" y="1"/>
                    </a:moveTo>
                    <a:cubicBezTo>
                      <a:pt x="705" y="1"/>
                      <a:pt x="570" y="31"/>
                      <a:pt x="446" y="73"/>
                    </a:cubicBezTo>
                    <a:cubicBezTo>
                      <a:pt x="321" y="114"/>
                      <a:pt x="218" y="197"/>
                      <a:pt x="135" y="312"/>
                    </a:cubicBezTo>
                    <a:cubicBezTo>
                      <a:pt x="42" y="436"/>
                      <a:pt x="0" y="571"/>
                      <a:pt x="0" y="695"/>
                    </a:cubicBezTo>
                    <a:cubicBezTo>
                      <a:pt x="10" y="747"/>
                      <a:pt x="21" y="799"/>
                      <a:pt x="42" y="851"/>
                    </a:cubicBezTo>
                    <a:cubicBezTo>
                      <a:pt x="72" y="903"/>
                      <a:pt x="104" y="955"/>
                      <a:pt x="155" y="1006"/>
                    </a:cubicBezTo>
                    <a:cubicBezTo>
                      <a:pt x="197" y="1048"/>
                      <a:pt x="238" y="1079"/>
                      <a:pt x="280" y="1100"/>
                    </a:cubicBezTo>
                    <a:cubicBezTo>
                      <a:pt x="332" y="1142"/>
                      <a:pt x="394" y="1172"/>
                      <a:pt x="446" y="1193"/>
                    </a:cubicBezTo>
                    <a:cubicBezTo>
                      <a:pt x="549" y="1245"/>
                      <a:pt x="674" y="1276"/>
                      <a:pt x="819" y="1308"/>
                    </a:cubicBezTo>
                    <a:cubicBezTo>
                      <a:pt x="934" y="1338"/>
                      <a:pt x="1037" y="1349"/>
                      <a:pt x="1151" y="1359"/>
                    </a:cubicBezTo>
                    <a:lnTo>
                      <a:pt x="1234" y="1359"/>
                    </a:lnTo>
                    <a:cubicBezTo>
                      <a:pt x="1359" y="1359"/>
                      <a:pt x="1473" y="1349"/>
                      <a:pt x="1587" y="1328"/>
                    </a:cubicBezTo>
                    <a:cubicBezTo>
                      <a:pt x="1743" y="1287"/>
                      <a:pt x="1877" y="1245"/>
                      <a:pt x="1981" y="1172"/>
                    </a:cubicBezTo>
                    <a:cubicBezTo>
                      <a:pt x="2147" y="1069"/>
                      <a:pt x="2292" y="872"/>
                      <a:pt x="2251" y="654"/>
                    </a:cubicBezTo>
                    <a:cubicBezTo>
                      <a:pt x="2230" y="602"/>
                      <a:pt x="2220" y="550"/>
                      <a:pt x="2188" y="499"/>
                    </a:cubicBezTo>
                    <a:cubicBezTo>
                      <a:pt x="2168" y="467"/>
                      <a:pt x="2158" y="446"/>
                      <a:pt x="2137" y="425"/>
                    </a:cubicBezTo>
                    <a:cubicBezTo>
                      <a:pt x="2126" y="395"/>
                      <a:pt x="2105" y="374"/>
                      <a:pt x="2095" y="353"/>
                    </a:cubicBezTo>
                    <a:cubicBezTo>
                      <a:pt x="2064" y="343"/>
                      <a:pt x="2033" y="322"/>
                      <a:pt x="2012" y="301"/>
                    </a:cubicBezTo>
                    <a:lnTo>
                      <a:pt x="1950" y="270"/>
                    </a:lnTo>
                    <a:cubicBezTo>
                      <a:pt x="1909" y="239"/>
                      <a:pt x="1856" y="218"/>
                      <a:pt x="1794" y="197"/>
                    </a:cubicBezTo>
                    <a:cubicBezTo>
                      <a:pt x="1764" y="177"/>
                      <a:pt x="1732" y="167"/>
                      <a:pt x="1701" y="167"/>
                    </a:cubicBezTo>
                    <a:cubicBezTo>
                      <a:pt x="1587" y="125"/>
                      <a:pt x="1462" y="84"/>
                      <a:pt x="1328" y="52"/>
                    </a:cubicBezTo>
                    <a:cubicBezTo>
                      <a:pt x="1172" y="21"/>
                      <a:pt x="1017" y="11"/>
                      <a:pt x="861" y="1"/>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19"/>
              <p:cNvSpPr/>
              <p:nvPr/>
            </p:nvSpPr>
            <p:spPr>
              <a:xfrm>
                <a:off x="7717477" y="2613146"/>
                <a:ext cx="66925" cy="46780"/>
              </a:xfrm>
              <a:custGeom>
                <a:rect b="b" l="l" r="r" t="t"/>
                <a:pathLst>
                  <a:path extrusionOk="0" h="1038" w="1485">
                    <a:moveTo>
                      <a:pt x="520" y="0"/>
                    </a:moveTo>
                    <a:cubicBezTo>
                      <a:pt x="457" y="0"/>
                      <a:pt x="395" y="0"/>
                      <a:pt x="344" y="21"/>
                    </a:cubicBezTo>
                    <a:cubicBezTo>
                      <a:pt x="178" y="62"/>
                      <a:pt x="53" y="208"/>
                      <a:pt x="22" y="383"/>
                    </a:cubicBezTo>
                    <a:cubicBezTo>
                      <a:pt x="1" y="457"/>
                      <a:pt x="12" y="540"/>
                      <a:pt x="33" y="632"/>
                    </a:cubicBezTo>
                    <a:cubicBezTo>
                      <a:pt x="63" y="715"/>
                      <a:pt x="105" y="788"/>
                      <a:pt x="178" y="861"/>
                    </a:cubicBezTo>
                    <a:cubicBezTo>
                      <a:pt x="281" y="975"/>
                      <a:pt x="447" y="1037"/>
                      <a:pt x="644" y="1037"/>
                    </a:cubicBezTo>
                    <a:lnTo>
                      <a:pt x="717" y="1037"/>
                    </a:lnTo>
                    <a:cubicBezTo>
                      <a:pt x="779" y="1027"/>
                      <a:pt x="852" y="1017"/>
                      <a:pt x="945" y="985"/>
                    </a:cubicBezTo>
                    <a:cubicBezTo>
                      <a:pt x="1049" y="954"/>
                      <a:pt x="1142" y="913"/>
                      <a:pt x="1246" y="851"/>
                    </a:cubicBezTo>
                    <a:cubicBezTo>
                      <a:pt x="1329" y="798"/>
                      <a:pt x="1402" y="726"/>
                      <a:pt x="1443" y="653"/>
                    </a:cubicBezTo>
                    <a:cubicBezTo>
                      <a:pt x="1474" y="581"/>
                      <a:pt x="1485" y="487"/>
                      <a:pt x="1453" y="404"/>
                    </a:cubicBezTo>
                    <a:cubicBezTo>
                      <a:pt x="1381" y="238"/>
                      <a:pt x="1194" y="166"/>
                      <a:pt x="1038" y="114"/>
                    </a:cubicBezTo>
                    <a:cubicBezTo>
                      <a:pt x="987" y="93"/>
                      <a:pt x="935" y="83"/>
                      <a:pt x="883" y="83"/>
                    </a:cubicBezTo>
                    <a:cubicBezTo>
                      <a:pt x="800" y="52"/>
                      <a:pt x="727" y="21"/>
                      <a:pt x="655" y="10"/>
                    </a:cubicBezTo>
                    <a:cubicBezTo>
                      <a:pt x="613" y="0"/>
                      <a:pt x="561" y="0"/>
                      <a:pt x="520"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19"/>
              <p:cNvSpPr/>
              <p:nvPr/>
            </p:nvSpPr>
            <p:spPr>
              <a:xfrm>
                <a:off x="7672635" y="2554693"/>
                <a:ext cx="41147" cy="31592"/>
              </a:xfrm>
              <a:custGeom>
                <a:rect b="b" l="l" r="r" t="t"/>
                <a:pathLst>
                  <a:path extrusionOk="0" h="701" w="913">
                    <a:moveTo>
                      <a:pt x="509" y="0"/>
                    </a:moveTo>
                    <a:cubicBezTo>
                      <a:pt x="457" y="0"/>
                      <a:pt x="415" y="11"/>
                      <a:pt x="364" y="21"/>
                    </a:cubicBezTo>
                    <a:cubicBezTo>
                      <a:pt x="301" y="32"/>
                      <a:pt x="239" y="62"/>
                      <a:pt x="177" y="94"/>
                    </a:cubicBezTo>
                    <a:cubicBezTo>
                      <a:pt x="115" y="125"/>
                      <a:pt x="62" y="187"/>
                      <a:pt x="32" y="249"/>
                    </a:cubicBezTo>
                    <a:cubicBezTo>
                      <a:pt x="0" y="311"/>
                      <a:pt x="0" y="373"/>
                      <a:pt x="21" y="436"/>
                    </a:cubicBezTo>
                    <a:cubicBezTo>
                      <a:pt x="42" y="488"/>
                      <a:pt x="83" y="530"/>
                      <a:pt x="125" y="560"/>
                    </a:cubicBezTo>
                    <a:cubicBezTo>
                      <a:pt x="135" y="592"/>
                      <a:pt x="156" y="612"/>
                      <a:pt x="187" y="622"/>
                    </a:cubicBezTo>
                    <a:cubicBezTo>
                      <a:pt x="289" y="665"/>
                      <a:pt x="405" y="701"/>
                      <a:pt x="523" y="701"/>
                    </a:cubicBezTo>
                    <a:cubicBezTo>
                      <a:pt x="550" y="701"/>
                      <a:pt x="576" y="699"/>
                      <a:pt x="602" y="695"/>
                    </a:cubicBezTo>
                    <a:cubicBezTo>
                      <a:pt x="664" y="685"/>
                      <a:pt x="706" y="664"/>
                      <a:pt x="758" y="633"/>
                    </a:cubicBezTo>
                    <a:cubicBezTo>
                      <a:pt x="809" y="612"/>
                      <a:pt x="841" y="571"/>
                      <a:pt x="872" y="519"/>
                    </a:cubicBezTo>
                    <a:cubicBezTo>
                      <a:pt x="892" y="488"/>
                      <a:pt x="903" y="447"/>
                      <a:pt x="903" y="415"/>
                    </a:cubicBezTo>
                    <a:cubicBezTo>
                      <a:pt x="913" y="353"/>
                      <a:pt x="903" y="311"/>
                      <a:pt x="892" y="260"/>
                    </a:cubicBezTo>
                    <a:cubicBezTo>
                      <a:pt x="862" y="166"/>
                      <a:pt x="789" y="94"/>
                      <a:pt x="706" y="42"/>
                    </a:cubicBezTo>
                    <a:cubicBezTo>
                      <a:pt x="643" y="11"/>
                      <a:pt x="571" y="0"/>
                      <a:pt x="509"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19"/>
              <p:cNvSpPr/>
              <p:nvPr/>
            </p:nvSpPr>
            <p:spPr>
              <a:xfrm>
                <a:off x="8005011" y="2876794"/>
                <a:ext cx="218352" cy="99149"/>
              </a:xfrm>
              <a:custGeom>
                <a:rect b="b" l="l" r="r" t="t"/>
                <a:pathLst>
                  <a:path extrusionOk="0" h="2200" w="4845">
                    <a:moveTo>
                      <a:pt x="312" y="1"/>
                    </a:moveTo>
                    <a:cubicBezTo>
                      <a:pt x="301" y="10"/>
                      <a:pt x="291" y="10"/>
                      <a:pt x="291" y="21"/>
                    </a:cubicBezTo>
                    <a:cubicBezTo>
                      <a:pt x="271" y="31"/>
                      <a:pt x="250" y="52"/>
                      <a:pt x="229" y="63"/>
                    </a:cubicBezTo>
                    <a:cubicBezTo>
                      <a:pt x="208" y="73"/>
                      <a:pt x="188" y="84"/>
                      <a:pt x="167" y="84"/>
                    </a:cubicBezTo>
                    <a:cubicBezTo>
                      <a:pt x="167" y="84"/>
                      <a:pt x="156" y="84"/>
                      <a:pt x="146" y="93"/>
                    </a:cubicBezTo>
                    <a:lnTo>
                      <a:pt x="105" y="93"/>
                    </a:lnTo>
                    <a:cubicBezTo>
                      <a:pt x="94" y="93"/>
                      <a:pt x="84" y="93"/>
                      <a:pt x="84" y="84"/>
                    </a:cubicBezTo>
                    <a:cubicBezTo>
                      <a:pt x="73" y="93"/>
                      <a:pt x="73" y="93"/>
                      <a:pt x="63" y="93"/>
                    </a:cubicBezTo>
                    <a:cubicBezTo>
                      <a:pt x="42" y="104"/>
                      <a:pt x="32" y="125"/>
                      <a:pt x="32" y="146"/>
                    </a:cubicBezTo>
                    <a:cubicBezTo>
                      <a:pt x="11" y="156"/>
                      <a:pt x="1" y="166"/>
                      <a:pt x="1" y="176"/>
                    </a:cubicBezTo>
                    <a:cubicBezTo>
                      <a:pt x="11" y="187"/>
                      <a:pt x="11" y="187"/>
                      <a:pt x="22" y="187"/>
                    </a:cubicBezTo>
                    <a:cubicBezTo>
                      <a:pt x="32" y="187"/>
                      <a:pt x="32" y="187"/>
                      <a:pt x="42" y="197"/>
                    </a:cubicBezTo>
                    <a:cubicBezTo>
                      <a:pt x="94" y="218"/>
                      <a:pt x="135" y="249"/>
                      <a:pt x="177" y="280"/>
                    </a:cubicBezTo>
                    <a:cubicBezTo>
                      <a:pt x="188" y="291"/>
                      <a:pt x="188" y="291"/>
                      <a:pt x="197" y="291"/>
                    </a:cubicBezTo>
                    <a:cubicBezTo>
                      <a:pt x="208" y="301"/>
                      <a:pt x="218" y="312"/>
                      <a:pt x="229" y="312"/>
                    </a:cubicBezTo>
                    <a:lnTo>
                      <a:pt x="322" y="374"/>
                    </a:lnTo>
                    <a:lnTo>
                      <a:pt x="395" y="446"/>
                    </a:lnTo>
                    <a:cubicBezTo>
                      <a:pt x="395" y="446"/>
                      <a:pt x="405" y="446"/>
                      <a:pt x="405" y="457"/>
                    </a:cubicBezTo>
                    <a:cubicBezTo>
                      <a:pt x="529" y="581"/>
                      <a:pt x="633" y="727"/>
                      <a:pt x="727" y="872"/>
                    </a:cubicBezTo>
                    <a:cubicBezTo>
                      <a:pt x="789" y="955"/>
                      <a:pt x="841" y="1048"/>
                      <a:pt x="903" y="1142"/>
                    </a:cubicBezTo>
                    <a:cubicBezTo>
                      <a:pt x="986" y="1276"/>
                      <a:pt x="1080" y="1421"/>
                      <a:pt x="1183" y="1556"/>
                    </a:cubicBezTo>
                    <a:cubicBezTo>
                      <a:pt x="1276" y="1681"/>
                      <a:pt x="1359" y="1785"/>
                      <a:pt x="1453" y="1878"/>
                    </a:cubicBezTo>
                    <a:cubicBezTo>
                      <a:pt x="1546" y="1971"/>
                      <a:pt x="1650" y="2044"/>
                      <a:pt x="1753" y="2106"/>
                    </a:cubicBezTo>
                    <a:cubicBezTo>
                      <a:pt x="1816" y="2127"/>
                      <a:pt x="1868" y="2147"/>
                      <a:pt x="1919" y="2168"/>
                    </a:cubicBezTo>
                    <a:cubicBezTo>
                      <a:pt x="1982" y="2189"/>
                      <a:pt x="2055" y="2200"/>
                      <a:pt x="2117" y="2200"/>
                    </a:cubicBezTo>
                    <a:lnTo>
                      <a:pt x="2148" y="2200"/>
                    </a:lnTo>
                    <a:cubicBezTo>
                      <a:pt x="2272" y="2200"/>
                      <a:pt x="2397" y="2168"/>
                      <a:pt x="2532" y="2117"/>
                    </a:cubicBezTo>
                    <a:cubicBezTo>
                      <a:pt x="2604" y="2085"/>
                      <a:pt x="2677" y="2044"/>
                      <a:pt x="2739" y="2002"/>
                    </a:cubicBezTo>
                    <a:cubicBezTo>
                      <a:pt x="2802" y="1961"/>
                      <a:pt x="2853" y="1919"/>
                      <a:pt x="2915" y="1857"/>
                    </a:cubicBezTo>
                    <a:cubicBezTo>
                      <a:pt x="3009" y="1774"/>
                      <a:pt x="3081" y="1681"/>
                      <a:pt x="3154" y="1598"/>
                    </a:cubicBezTo>
                    <a:lnTo>
                      <a:pt x="3206" y="1536"/>
                    </a:lnTo>
                    <a:cubicBezTo>
                      <a:pt x="3226" y="1504"/>
                      <a:pt x="3247" y="1483"/>
                      <a:pt x="3268" y="1463"/>
                    </a:cubicBezTo>
                    <a:cubicBezTo>
                      <a:pt x="3362" y="1359"/>
                      <a:pt x="3434" y="1287"/>
                      <a:pt x="3507" y="1234"/>
                    </a:cubicBezTo>
                    <a:cubicBezTo>
                      <a:pt x="3548" y="1214"/>
                      <a:pt x="3579" y="1193"/>
                      <a:pt x="3611" y="1172"/>
                    </a:cubicBezTo>
                    <a:lnTo>
                      <a:pt x="3621" y="1172"/>
                    </a:lnTo>
                    <a:cubicBezTo>
                      <a:pt x="3631" y="1162"/>
                      <a:pt x="3652" y="1162"/>
                      <a:pt x="3662" y="1152"/>
                    </a:cubicBezTo>
                    <a:cubicBezTo>
                      <a:pt x="3673" y="1152"/>
                      <a:pt x="3683" y="1142"/>
                      <a:pt x="3683" y="1142"/>
                    </a:cubicBezTo>
                    <a:cubicBezTo>
                      <a:pt x="3756" y="1121"/>
                      <a:pt x="3828" y="1110"/>
                      <a:pt x="3911" y="1100"/>
                    </a:cubicBezTo>
                    <a:lnTo>
                      <a:pt x="4067" y="1100"/>
                    </a:lnTo>
                    <a:cubicBezTo>
                      <a:pt x="4181" y="1110"/>
                      <a:pt x="4305" y="1142"/>
                      <a:pt x="4409" y="1183"/>
                    </a:cubicBezTo>
                    <a:cubicBezTo>
                      <a:pt x="4440" y="1193"/>
                      <a:pt x="4461" y="1204"/>
                      <a:pt x="4482" y="1214"/>
                    </a:cubicBezTo>
                    <a:cubicBezTo>
                      <a:pt x="4420" y="1162"/>
                      <a:pt x="4347" y="1100"/>
                      <a:pt x="4264" y="1048"/>
                    </a:cubicBezTo>
                    <a:cubicBezTo>
                      <a:pt x="4222" y="1017"/>
                      <a:pt x="4171" y="996"/>
                      <a:pt x="4129" y="965"/>
                    </a:cubicBezTo>
                    <a:cubicBezTo>
                      <a:pt x="4118" y="965"/>
                      <a:pt x="4118" y="965"/>
                      <a:pt x="4118" y="955"/>
                    </a:cubicBezTo>
                    <a:cubicBezTo>
                      <a:pt x="4109" y="955"/>
                      <a:pt x="4098" y="944"/>
                      <a:pt x="4098" y="944"/>
                    </a:cubicBezTo>
                    <a:lnTo>
                      <a:pt x="4098" y="913"/>
                    </a:lnTo>
                    <a:cubicBezTo>
                      <a:pt x="4098" y="903"/>
                      <a:pt x="4109" y="893"/>
                      <a:pt x="4118" y="893"/>
                    </a:cubicBezTo>
                    <a:cubicBezTo>
                      <a:pt x="4160" y="882"/>
                      <a:pt x="4192" y="882"/>
                      <a:pt x="4233" y="872"/>
                    </a:cubicBezTo>
                    <a:cubicBezTo>
                      <a:pt x="4264" y="872"/>
                      <a:pt x="4295" y="861"/>
                      <a:pt x="4337" y="861"/>
                    </a:cubicBezTo>
                    <a:lnTo>
                      <a:pt x="4367" y="861"/>
                    </a:lnTo>
                    <a:cubicBezTo>
                      <a:pt x="4420" y="861"/>
                      <a:pt x="4471" y="872"/>
                      <a:pt x="4523" y="872"/>
                    </a:cubicBezTo>
                    <a:cubicBezTo>
                      <a:pt x="4627" y="882"/>
                      <a:pt x="4741" y="903"/>
                      <a:pt x="4845" y="923"/>
                    </a:cubicBezTo>
                    <a:cubicBezTo>
                      <a:pt x="4772" y="861"/>
                      <a:pt x="4699" y="810"/>
                      <a:pt x="4627" y="757"/>
                    </a:cubicBezTo>
                    <a:cubicBezTo>
                      <a:pt x="4533" y="695"/>
                      <a:pt x="4430" y="654"/>
                      <a:pt x="4326" y="612"/>
                    </a:cubicBezTo>
                    <a:cubicBezTo>
                      <a:pt x="4233" y="591"/>
                      <a:pt x="4129" y="571"/>
                      <a:pt x="4026" y="571"/>
                    </a:cubicBezTo>
                    <a:cubicBezTo>
                      <a:pt x="3901" y="571"/>
                      <a:pt x="3787" y="591"/>
                      <a:pt x="3673" y="633"/>
                    </a:cubicBezTo>
                    <a:cubicBezTo>
                      <a:pt x="3434" y="716"/>
                      <a:pt x="3247" y="882"/>
                      <a:pt x="3060" y="1048"/>
                    </a:cubicBezTo>
                    <a:cubicBezTo>
                      <a:pt x="2957" y="1131"/>
                      <a:pt x="2853" y="1225"/>
                      <a:pt x="2749" y="1297"/>
                    </a:cubicBezTo>
                    <a:cubicBezTo>
                      <a:pt x="2646" y="1359"/>
                      <a:pt x="2563" y="1400"/>
                      <a:pt x="2470" y="1442"/>
                    </a:cubicBezTo>
                    <a:cubicBezTo>
                      <a:pt x="2397" y="1463"/>
                      <a:pt x="2314" y="1473"/>
                      <a:pt x="2241" y="1483"/>
                    </a:cubicBezTo>
                    <a:lnTo>
                      <a:pt x="2200" y="1483"/>
                    </a:lnTo>
                    <a:cubicBezTo>
                      <a:pt x="2148" y="1483"/>
                      <a:pt x="2096" y="1483"/>
                      <a:pt x="2044" y="1473"/>
                    </a:cubicBezTo>
                    <a:cubicBezTo>
                      <a:pt x="1992" y="1463"/>
                      <a:pt x="1940" y="1442"/>
                      <a:pt x="1889" y="1421"/>
                    </a:cubicBezTo>
                    <a:cubicBezTo>
                      <a:pt x="1816" y="1380"/>
                      <a:pt x="1753" y="1338"/>
                      <a:pt x="1691" y="1287"/>
                    </a:cubicBezTo>
                    <a:cubicBezTo>
                      <a:pt x="1567" y="1172"/>
                      <a:pt x="1474" y="1059"/>
                      <a:pt x="1391" y="955"/>
                    </a:cubicBezTo>
                    <a:cubicBezTo>
                      <a:pt x="1349" y="903"/>
                      <a:pt x="1308" y="840"/>
                      <a:pt x="1276" y="789"/>
                    </a:cubicBezTo>
                    <a:cubicBezTo>
                      <a:pt x="1214" y="716"/>
                      <a:pt x="1163" y="633"/>
                      <a:pt x="1100" y="561"/>
                    </a:cubicBezTo>
                    <a:cubicBezTo>
                      <a:pt x="986" y="415"/>
                      <a:pt x="882" y="301"/>
                      <a:pt x="768" y="208"/>
                    </a:cubicBezTo>
                    <a:cubicBezTo>
                      <a:pt x="706" y="166"/>
                      <a:pt x="644" y="125"/>
                      <a:pt x="571" y="84"/>
                    </a:cubicBezTo>
                    <a:cubicBezTo>
                      <a:pt x="478" y="42"/>
                      <a:pt x="395" y="10"/>
                      <a:pt x="312"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19"/>
              <p:cNvSpPr/>
              <p:nvPr/>
            </p:nvSpPr>
            <p:spPr>
              <a:xfrm>
                <a:off x="8195784" y="2919338"/>
                <a:ext cx="451" cy="496"/>
              </a:xfrm>
              <a:custGeom>
                <a:rect b="b" l="l" r="r" t="t"/>
                <a:pathLst>
                  <a:path extrusionOk="0" h="11" w="10">
                    <a:moveTo>
                      <a:pt x="0" y="0"/>
                    </a:moveTo>
                    <a:lnTo>
                      <a:pt x="10" y="11"/>
                    </a:lnTo>
                    <a:cubicBezTo>
                      <a:pt x="10" y="11"/>
                      <a:pt x="10" y="0"/>
                      <a:pt x="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19"/>
              <p:cNvSpPr/>
              <p:nvPr/>
            </p:nvSpPr>
            <p:spPr>
              <a:xfrm>
                <a:off x="8197137" y="2923980"/>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19"/>
              <p:cNvSpPr/>
              <p:nvPr/>
            </p:nvSpPr>
            <p:spPr>
              <a:xfrm>
                <a:off x="8176135" y="2912308"/>
                <a:ext cx="37902" cy="23435"/>
              </a:xfrm>
              <a:custGeom>
                <a:rect b="b" l="l" r="r" t="t"/>
                <a:pathLst>
                  <a:path extrusionOk="0" h="520" w="841">
                    <a:moveTo>
                      <a:pt x="52" y="1"/>
                    </a:moveTo>
                    <a:cubicBezTo>
                      <a:pt x="31" y="1"/>
                      <a:pt x="10" y="32"/>
                      <a:pt x="0" y="52"/>
                    </a:cubicBezTo>
                    <a:cubicBezTo>
                      <a:pt x="0" y="63"/>
                      <a:pt x="0" y="84"/>
                      <a:pt x="10" y="94"/>
                    </a:cubicBezTo>
                    <a:cubicBezTo>
                      <a:pt x="21" y="105"/>
                      <a:pt x="31" y="105"/>
                      <a:pt x="52" y="115"/>
                    </a:cubicBezTo>
                    <a:cubicBezTo>
                      <a:pt x="63" y="115"/>
                      <a:pt x="83" y="125"/>
                      <a:pt x="104" y="125"/>
                    </a:cubicBezTo>
                    <a:lnTo>
                      <a:pt x="259" y="188"/>
                    </a:lnTo>
                    <a:cubicBezTo>
                      <a:pt x="312" y="208"/>
                      <a:pt x="374" y="239"/>
                      <a:pt x="425" y="271"/>
                    </a:cubicBezTo>
                    <a:lnTo>
                      <a:pt x="415" y="271"/>
                    </a:lnTo>
                    <a:cubicBezTo>
                      <a:pt x="467" y="301"/>
                      <a:pt x="529" y="343"/>
                      <a:pt x="581" y="384"/>
                    </a:cubicBezTo>
                    <a:cubicBezTo>
                      <a:pt x="591" y="384"/>
                      <a:pt x="602" y="395"/>
                      <a:pt x="612" y="395"/>
                    </a:cubicBezTo>
                    <a:lnTo>
                      <a:pt x="799" y="488"/>
                    </a:lnTo>
                    <a:cubicBezTo>
                      <a:pt x="809" y="499"/>
                      <a:pt x="830" y="509"/>
                      <a:pt x="840" y="520"/>
                    </a:cubicBezTo>
                    <a:cubicBezTo>
                      <a:pt x="799" y="467"/>
                      <a:pt x="757" y="426"/>
                      <a:pt x="716" y="384"/>
                    </a:cubicBezTo>
                    <a:cubicBezTo>
                      <a:pt x="653" y="322"/>
                      <a:pt x="591" y="260"/>
                      <a:pt x="519" y="208"/>
                    </a:cubicBezTo>
                    <a:cubicBezTo>
                      <a:pt x="498" y="198"/>
                      <a:pt x="478" y="188"/>
                      <a:pt x="467" y="177"/>
                    </a:cubicBezTo>
                    <a:lnTo>
                      <a:pt x="457" y="177"/>
                    </a:lnTo>
                    <a:cubicBezTo>
                      <a:pt x="457" y="167"/>
                      <a:pt x="457" y="167"/>
                      <a:pt x="446" y="167"/>
                    </a:cubicBezTo>
                    <a:cubicBezTo>
                      <a:pt x="332" y="94"/>
                      <a:pt x="197" y="32"/>
                      <a:pt x="63" y="11"/>
                    </a:cubicBezTo>
                    <a:cubicBezTo>
                      <a:pt x="63" y="1"/>
                      <a:pt x="63" y="1"/>
                      <a:pt x="5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19"/>
              <p:cNvSpPr/>
              <p:nvPr/>
            </p:nvSpPr>
            <p:spPr>
              <a:xfrm>
                <a:off x="8180822" y="2917941"/>
                <a:ext cx="45" cy="45"/>
              </a:xfrm>
              <a:custGeom>
                <a:rect b="b" l="l" r="r" t="t"/>
                <a:pathLst>
                  <a:path extrusionOk="0" h="1" w="1">
                    <a:moveTo>
                      <a:pt x="0" y="0"/>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19"/>
              <p:cNvSpPr/>
              <p:nvPr/>
            </p:nvSpPr>
            <p:spPr>
              <a:xfrm>
                <a:off x="8144767" y="2919338"/>
                <a:ext cx="67872" cy="17216"/>
              </a:xfrm>
              <a:custGeom>
                <a:rect b="b" l="l" r="r" t="t"/>
                <a:pathLst>
                  <a:path extrusionOk="0" h="382" w="1506">
                    <a:moveTo>
                      <a:pt x="634" y="0"/>
                    </a:moveTo>
                    <a:cubicBezTo>
                      <a:pt x="572" y="0"/>
                      <a:pt x="510" y="11"/>
                      <a:pt x="447" y="21"/>
                    </a:cubicBezTo>
                    <a:cubicBezTo>
                      <a:pt x="302" y="52"/>
                      <a:pt x="167" y="115"/>
                      <a:pt x="53" y="198"/>
                    </a:cubicBezTo>
                    <a:cubicBezTo>
                      <a:pt x="12" y="228"/>
                      <a:pt x="1" y="290"/>
                      <a:pt x="32" y="343"/>
                    </a:cubicBezTo>
                    <a:cubicBezTo>
                      <a:pt x="51" y="368"/>
                      <a:pt x="81" y="381"/>
                      <a:pt x="114" y="381"/>
                    </a:cubicBezTo>
                    <a:cubicBezTo>
                      <a:pt x="135" y="381"/>
                      <a:pt x="157" y="376"/>
                      <a:pt x="178" y="364"/>
                    </a:cubicBezTo>
                    <a:cubicBezTo>
                      <a:pt x="198" y="343"/>
                      <a:pt x="219" y="332"/>
                      <a:pt x="240" y="311"/>
                    </a:cubicBezTo>
                    <a:cubicBezTo>
                      <a:pt x="312" y="281"/>
                      <a:pt x="385" y="249"/>
                      <a:pt x="457" y="228"/>
                    </a:cubicBezTo>
                    <a:cubicBezTo>
                      <a:pt x="489" y="218"/>
                      <a:pt x="520" y="218"/>
                      <a:pt x="551" y="218"/>
                    </a:cubicBezTo>
                    <a:cubicBezTo>
                      <a:pt x="551" y="208"/>
                      <a:pt x="561" y="208"/>
                      <a:pt x="572" y="208"/>
                    </a:cubicBezTo>
                    <a:cubicBezTo>
                      <a:pt x="582" y="198"/>
                      <a:pt x="603" y="198"/>
                      <a:pt x="623" y="187"/>
                    </a:cubicBezTo>
                    <a:lnTo>
                      <a:pt x="655" y="187"/>
                    </a:lnTo>
                    <a:cubicBezTo>
                      <a:pt x="676" y="177"/>
                      <a:pt x="706" y="177"/>
                      <a:pt x="738" y="166"/>
                    </a:cubicBezTo>
                    <a:cubicBezTo>
                      <a:pt x="759" y="166"/>
                      <a:pt x="789" y="166"/>
                      <a:pt x="810" y="156"/>
                    </a:cubicBezTo>
                    <a:lnTo>
                      <a:pt x="966" y="156"/>
                    </a:lnTo>
                    <a:cubicBezTo>
                      <a:pt x="1080" y="166"/>
                      <a:pt x="1204" y="198"/>
                      <a:pt x="1308" y="239"/>
                    </a:cubicBezTo>
                    <a:cubicBezTo>
                      <a:pt x="1370" y="270"/>
                      <a:pt x="1432" y="290"/>
                      <a:pt x="1495" y="332"/>
                    </a:cubicBezTo>
                    <a:lnTo>
                      <a:pt x="1505" y="332"/>
                    </a:lnTo>
                    <a:cubicBezTo>
                      <a:pt x="1474" y="311"/>
                      <a:pt x="1432" y="281"/>
                      <a:pt x="1402" y="260"/>
                    </a:cubicBezTo>
                    <a:cubicBezTo>
                      <a:pt x="1339" y="218"/>
                      <a:pt x="1287" y="187"/>
                      <a:pt x="1236" y="156"/>
                    </a:cubicBezTo>
                    <a:cubicBezTo>
                      <a:pt x="1174" y="125"/>
                      <a:pt x="1111" y="94"/>
                      <a:pt x="1049" y="73"/>
                    </a:cubicBezTo>
                    <a:cubicBezTo>
                      <a:pt x="987" y="52"/>
                      <a:pt x="914" y="32"/>
                      <a:pt x="842" y="11"/>
                    </a:cubicBezTo>
                    <a:cubicBezTo>
                      <a:pt x="779" y="0"/>
                      <a:pt x="706" y="0"/>
                      <a:pt x="644"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19"/>
              <p:cNvSpPr/>
              <p:nvPr/>
            </p:nvSpPr>
            <p:spPr>
              <a:xfrm>
                <a:off x="7979773" y="2853404"/>
                <a:ext cx="50521" cy="32764"/>
              </a:xfrm>
              <a:custGeom>
                <a:rect b="b" l="l" r="r" t="t"/>
                <a:pathLst>
                  <a:path extrusionOk="0" h="727" w="1121">
                    <a:moveTo>
                      <a:pt x="1027" y="1"/>
                    </a:moveTo>
                    <a:cubicBezTo>
                      <a:pt x="1006" y="1"/>
                      <a:pt x="976" y="32"/>
                      <a:pt x="976" y="63"/>
                    </a:cubicBezTo>
                    <a:cubicBezTo>
                      <a:pt x="976" y="115"/>
                      <a:pt x="986" y="156"/>
                      <a:pt x="976" y="208"/>
                    </a:cubicBezTo>
                    <a:cubicBezTo>
                      <a:pt x="965" y="250"/>
                      <a:pt x="955" y="301"/>
                      <a:pt x="944" y="333"/>
                    </a:cubicBezTo>
                    <a:cubicBezTo>
                      <a:pt x="923" y="374"/>
                      <a:pt x="913" y="405"/>
                      <a:pt x="893" y="437"/>
                    </a:cubicBezTo>
                    <a:cubicBezTo>
                      <a:pt x="872" y="457"/>
                      <a:pt x="840" y="478"/>
                      <a:pt x="820" y="499"/>
                    </a:cubicBezTo>
                    <a:cubicBezTo>
                      <a:pt x="789" y="529"/>
                      <a:pt x="748" y="550"/>
                      <a:pt x="716" y="561"/>
                    </a:cubicBezTo>
                    <a:cubicBezTo>
                      <a:pt x="675" y="582"/>
                      <a:pt x="633" y="592"/>
                      <a:pt x="592" y="603"/>
                    </a:cubicBezTo>
                    <a:cubicBezTo>
                      <a:pt x="540" y="603"/>
                      <a:pt x="499" y="603"/>
                      <a:pt x="446" y="592"/>
                    </a:cubicBezTo>
                    <a:cubicBezTo>
                      <a:pt x="405" y="592"/>
                      <a:pt x="363" y="582"/>
                      <a:pt x="333" y="561"/>
                    </a:cubicBezTo>
                    <a:cubicBezTo>
                      <a:pt x="301" y="550"/>
                      <a:pt x="270" y="529"/>
                      <a:pt x="250" y="520"/>
                    </a:cubicBezTo>
                    <a:cubicBezTo>
                      <a:pt x="218" y="499"/>
                      <a:pt x="197" y="467"/>
                      <a:pt x="177" y="446"/>
                    </a:cubicBezTo>
                    <a:cubicBezTo>
                      <a:pt x="156" y="416"/>
                      <a:pt x="135" y="384"/>
                      <a:pt x="114" y="343"/>
                    </a:cubicBezTo>
                    <a:cubicBezTo>
                      <a:pt x="94" y="301"/>
                      <a:pt x="84" y="250"/>
                      <a:pt x="84" y="208"/>
                    </a:cubicBezTo>
                    <a:cubicBezTo>
                      <a:pt x="73" y="188"/>
                      <a:pt x="73" y="156"/>
                      <a:pt x="73" y="135"/>
                    </a:cubicBezTo>
                    <a:cubicBezTo>
                      <a:pt x="73" y="115"/>
                      <a:pt x="52" y="94"/>
                      <a:pt x="42" y="94"/>
                    </a:cubicBezTo>
                    <a:cubicBezTo>
                      <a:pt x="21" y="94"/>
                      <a:pt x="1" y="115"/>
                      <a:pt x="1" y="135"/>
                    </a:cubicBezTo>
                    <a:cubicBezTo>
                      <a:pt x="1" y="218"/>
                      <a:pt x="21" y="312"/>
                      <a:pt x="52" y="395"/>
                    </a:cubicBezTo>
                    <a:cubicBezTo>
                      <a:pt x="84" y="467"/>
                      <a:pt x="125" y="529"/>
                      <a:pt x="187" y="582"/>
                    </a:cubicBezTo>
                    <a:cubicBezTo>
                      <a:pt x="239" y="623"/>
                      <a:pt x="301" y="665"/>
                      <a:pt x="363" y="695"/>
                    </a:cubicBezTo>
                    <a:cubicBezTo>
                      <a:pt x="436" y="716"/>
                      <a:pt x="519" y="727"/>
                      <a:pt x="592" y="727"/>
                    </a:cubicBezTo>
                    <a:cubicBezTo>
                      <a:pt x="748" y="716"/>
                      <a:pt x="893" y="654"/>
                      <a:pt x="996" y="540"/>
                    </a:cubicBezTo>
                    <a:cubicBezTo>
                      <a:pt x="1048" y="478"/>
                      <a:pt x="1079" y="405"/>
                      <a:pt x="1100" y="322"/>
                    </a:cubicBezTo>
                    <a:cubicBezTo>
                      <a:pt x="1121" y="239"/>
                      <a:pt x="1110" y="135"/>
                      <a:pt x="1089" y="42"/>
                    </a:cubicBezTo>
                    <a:cubicBezTo>
                      <a:pt x="1079" y="22"/>
                      <a:pt x="1059" y="1"/>
                      <a:pt x="102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19"/>
              <p:cNvSpPr/>
              <p:nvPr/>
            </p:nvSpPr>
            <p:spPr>
              <a:xfrm>
                <a:off x="7926954" y="2809012"/>
                <a:ext cx="36955" cy="29474"/>
              </a:xfrm>
              <a:custGeom>
                <a:rect b="b" l="l" r="r" t="t"/>
                <a:pathLst>
                  <a:path extrusionOk="0" h="654" w="820">
                    <a:moveTo>
                      <a:pt x="208" y="0"/>
                    </a:moveTo>
                    <a:cubicBezTo>
                      <a:pt x="198" y="0"/>
                      <a:pt x="177" y="11"/>
                      <a:pt x="166" y="11"/>
                    </a:cubicBezTo>
                    <a:cubicBezTo>
                      <a:pt x="145" y="11"/>
                      <a:pt x="125" y="21"/>
                      <a:pt x="115" y="32"/>
                    </a:cubicBezTo>
                    <a:cubicBezTo>
                      <a:pt x="94" y="42"/>
                      <a:pt x="73" y="52"/>
                      <a:pt x="62" y="73"/>
                    </a:cubicBezTo>
                    <a:cubicBezTo>
                      <a:pt x="32" y="94"/>
                      <a:pt x="11" y="124"/>
                      <a:pt x="11" y="156"/>
                    </a:cubicBezTo>
                    <a:cubicBezTo>
                      <a:pt x="0" y="218"/>
                      <a:pt x="21" y="270"/>
                      <a:pt x="73" y="332"/>
                    </a:cubicBezTo>
                    <a:cubicBezTo>
                      <a:pt x="104" y="363"/>
                      <a:pt x="145" y="384"/>
                      <a:pt x="177" y="405"/>
                    </a:cubicBezTo>
                    <a:cubicBezTo>
                      <a:pt x="218" y="436"/>
                      <a:pt x="260" y="467"/>
                      <a:pt x="311" y="488"/>
                    </a:cubicBezTo>
                    <a:cubicBezTo>
                      <a:pt x="394" y="529"/>
                      <a:pt x="477" y="571"/>
                      <a:pt x="581" y="602"/>
                    </a:cubicBezTo>
                    <a:cubicBezTo>
                      <a:pt x="613" y="622"/>
                      <a:pt x="654" y="633"/>
                      <a:pt x="696" y="643"/>
                    </a:cubicBezTo>
                    <a:cubicBezTo>
                      <a:pt x="716" y="643"/>
                      <a:pt x="747" y="654"/>
                      <a:pt x="778" y="654"/>
                    </a:cubicBezTo>
                    <a:cubicBezTo>
                      <a:pt x="799" y="654"/>
                      <a:pt x="809" y="633"/>
                      <a:pt x="809" y="612"/>
                    </a:cubicBezTo>
                    <a:cubicBezTo>
                      <a:pt x="820" y="602"/>
                      <a:pt x="820" y="592"/>
                      <a:pt x="809" y="581"/>
                    </a:cubicBezTo>
                    <a:lnTo>
                      <a:pt x="778" y="529"/>
                    </a:lnTo>
                    <a:cubicBezTo>
                      <a:pt x="737" y="467"/>
                      <a:pt x="696" y="415"/>
                      <a:pt x="654" y="353"/>
                    </a:cubicBezTo>
                    <a:cubicBezTo>
                      <a:pt x="592" y="270"/>
                      <a:pt x="509" y="166"/>
                      <a:pt x="405" y="83"/>
                    </a:cubicBezTo>
                    <a:cubicBezTo>
                      <a:pt x="364" y="52"/>
                      <a:pt x="322" y="32"/>
                      <a:pt x="281" y="21"/>
                    </a:cubicBezTo>
                    <a:cubicBezTo>
                      <a:pt x="260" y="11"/>
                      <a:pt x="239" y="0"/>
                      <a:pt x="20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19"/>
              <p:cNvSpPr/>
              <p:nvPr/>
            </p:nvSpPr>
            <p:spPr>
              <a:xfrm>
                <a:off x="8052243" y="2787154"/>
                <a:ext cx="25283" cy="33080"/>
              </a:xfrm>
              <a:custGeom>
                <a:rect b="b" l="l" r="r" t="t"/>
                <a:pathLst>
                  <a:path extrusionOk="0" h="734" w="561">
                    <a:moveTo>
                      <a:pt x="379" y="0"/>
                    </a:moveTo>
                    <a:cubicBezTo>
                      <a:pt x="371" y="0"/>
                      <a:pt x="363" y="3"/>
                      <a:pt x="353" y="8"/>
                    </a:cubicBezTo>
                    <a:cubicBezTo>
                      <a:pt x="343" y="8"/>
                      <a:pt x="322" y="8"/>
                      <a:pt x="311" y="19"/>
                    </a:cubicBezTo>
                    <a:cubicBezTo>
                      <a:pt x="291" y="19"/>
                      <a:pt x="270" y="39"/>
                      <a:pt x="260" y="49"/>
                    </a:cubicBezTo>
                    <a:cubicBezTo>
                      <a:pt x="228" y="70"/>
                      <a:pt x="198" y="102"/>
                      <a:pt x="177" y="143"/>
                    </a:cubicBezTo>
                    <a:cubicBezTo>
                      <a:pt x="125" y="236"/>
                      <a:pt x="83" y="351"/>
                      <a:pt x="62" y="444"/>
                    </a:cubicBezTo>
                    <a:cubicBezTo>
                      <a:pt x="42" y="506"/>
                      <a:pt x="32" y="568"/>
                      <a:pt x="21" y="630"/>
                    </a:cubicBezTo>
                    <a:lnTo>
                      <a:pt x="0" y="683"/>
                    </a:lnTo>
                    <a:cubicBezTo>
                      <a:pt x="0" y="692"/>
                      <a:pt x="0" y="703"/>
                      <a:pt x="11" y="713"/>
                    </a:cubicBezTo>
                    <a:cubicBezTo>
                      <a:pt x="21" y="724"/>
                      <a:pt x="32" y="734"/>
                      <a:pt x="52" y="734"/>
                    </a:cubicBezTo>
                    <a:cubicBezTo>
                      <a:pt x="73" y="724"/>
                      <a:pt x="104" y="703"/>
                      <a:pt x="115" y="692"/>
                    </a:cubicBezTo>
                    <a:cubicBezTo>
                      <a:pt x="145" y="672"/>
                      <a:pt x="177" y="651"/>
                      <a:pt x="198" y="630"/>
                    </a:cubicBezTo>
                    <a:cubicBezTo>
                      <a:pt x="270" y="568"/>
                      <a:pt x="332" y="506"/>
                      <a:pt x="384" y="444"/>
                    </a:cubicBezTo>
                    <a:cubicBezTo>
                      <a:pt x="415" y="413"/>
                      <a:pt x="447" y="371"/>
                      <a:pt x="467" y="340"/>
                    </a:cubicBezTo>
                    <a:lnTo>
                      <a:pt x="530" y="247"/>
                    </a:lnTo>
                    <a:cubicBezTo>
                      <a:pt x="560" y="174"/>
                      <a:pt x="560" y="122"/>
                      <a:pt x="530" y="81"/>
                    </a:cubicBezTo>
                    <a:cubicBezTo>
                      <a:pt x="519" y="49"/>
                      <a:pt x="488" y="29"/>
                      <a:pt x="456" y="19"/>
                    </a:cubicBezTo>
                    <a:cubicBezTo>
                      <a:pt x="436" y="19"/>
                      <a:pt x="426" y="8"/>
                      <a:pt x="405" y="8"/>
                    </a:cubicBezTo>
                    <a:cubicBezTo>
                      <a:pt x="395" y="3"/>
                      <a:pt x="387" y="0"/>
                      <a:pt x="379"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19"/>
              <p:cNvSpPr/>
              <p:nvPr/>
            </p:nvSpPr>
            <p:spPr>
              <a:xfrm>
                <a:off x="7832491" y="2750108"/>
                <a:ext cx="33260" cy="52414"/>
              </a:xfrm>
              <a:custGeom>
                <a:rect b="b" l="l" r="r" t="t"/>
                <a:pathLst>
                  <a:path extrusionOk="0" h="1163" w="738">
                    <a:moveTo>
                      <a:pt x="364" y="0"/>
                    </a:moveTo>
                    <a:cubicBezTo>
                      <a:pt x="157" y="11"/>
                      <a:pt x="1" y="270"/>
                      <a:pt x="1" y="592"/>
                    </a:cubicBezTo>
                    <a:cubicBezTo>
                      <a:pt x="11" y="906"/>
                      <a:pt x="171" y="1162"/>
                      <a:pt x="362" y="1162"/>
                    </a:cubicBezTo>
                    <a:cubicBezTo>
                      <a:pt x="366" y="1162"/>
                      <a:pt x="370" y="1162"/>
                      <a:pt x="374" y="1162"/>
                    </a:cubicBezTo>
                    <a:cubicBezTo>
                      <a:pt x="572" y="1162"/>
                      <a:pt x="738" y="903"/>
                      <a:pt x="727" y="581"/>
                    </a:cubicBezTo>
                    <a:cubicBezTo>
                      <a:pt x="727" y="260"/>
                      <a:pt x="561" y="0"/>
                      <a:pt x="36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19"/>
              <p:cNvSpPr/>
              <p:nvPr/>
            </p:nvSpPr>
            <p:spPr>
              <a:xfrm>
                <a:off x="8004561" y="2733117"/>
                <a:ext cx="35558" cy="50746"/>
              </a:xfrm>
              <a:custGeom>
                <a:rect b="b" l="l" r="r" t="t"/>
                <a:pathLst>
                  <a:path extrusionOk="0" h="1126" w="789">
                    <a:moveTo>
                      <a:pt x="347" y="1"/>
                    </a:moveTo>
                    <a:cubicBezTo>
                      <a:pt x="335" y="1"/>
                      <a:pt x="323" y="2"/>
                      <a:pt x="311" y="4"/>
                    </a:cubicBezTo>
                    <a:cubicBezTo>
                      <a:pt x="125" y="35"/>
                      <a:pt x="0" y="305"/>
                      <a:pt x="42" y="616"/>
                    </a:cubicBezTo>
                    <a:cubicBezTo>
                      <a:pt x="92" y="904"/>
                      <a:pt x="265" y="1125"/>
                      <a:pt x="452" y="1125"/>
                    </a:cubicBezTo>
                    <a:cubicBezTo>
                      <a:pt x="461" y="1125"/>
                      <a:pt x="469" y="1125"/>
                      <a:pt x="477" y="1124"/>
                    </a:cubicBezTo>
                    <a:cubicBezTo>
                      <a:pt x="664" y="1093"/>
                      <a:pt x="788" y="823"/>
                      <a:pt x="747" y="512"/>
                    </a:cubicBezTo>
                    <a:cubicBezTo>
                      <a:pt x="708" y="220"/>
                      <a:pt x="532" y="1"/>
                      <a:pt x="3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19"/>
              <p:cNvSpPr/>
              <p:nvPr/>
            </p:nvSpPr>
            <p:spPr>
              <a:xfrm>
                <a:off x="7812886" y="2678585"/>
                <a:ext cx="57551" cy="28077"/>
              </a:xfrm>
              <a:custGeom>
                <a:rect b="b" l="l" r="r" t="t"/>
                <a:pathLst>
                  <a:path extrusionOk="0" h="623" w="1277">
                    <a:moveTo>
                      <a:pt x="924" y="0"/>
                    </a:moveTo>
                    <a:cubicBezTo>
                      <a:pt x="809" y="0"/>
                      <a:pt x="685" y="21"/>
                      <a:pt x="560" y="63"/>
                    </a:cubicBezTo>
                    <a:cubicBezTo>
                      <a:pt x="239" y="156"/>
                      <a:pt x="0" y="353"/>
                      <a:pt x="42" y="487"/>
                    </a:cubicBezTo>
                    <a:cubicBezTo>
                      <a:pt x="62" y="570"/>
                      <a:pt x="187" y="623"/>
                      <a:pt x="353" y="623"/>
                    </a:cubicBezTo>
                    <a:cubicBezTo>
                      <a:pt x="467" y="623"/>
                      <a:pt x="592" y="602"/>
                      <a:pt x="716" y="570"/>
                    </a:cubicBezTo>
                    <a:cubicBezTo>
                      <a:pt x="1048" y="467"/>
                      <a:pt x="1276" y="280"/>
                      <a:pt x="1235" y="135"/>
                    </a:cubicBezTo>
                    <a:cubicBezTo>
                      <a:pt x="1214" y="52"/>
                      <a:pt x="1090" y="0"/>
                      <a:pt x="92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19"/>
              <p:cNvSpPr/>
              <p:nvPr/>
            </p:nvSpPr>
            <p:spPr>
              <a:xfrm>
                <a:off x="7990049" y="2665020"/>
                <a:ext cx="54757" cy="23886"/>
              </a:xfrm>
              <a:custGeom>
                <a:rect b="b" l="l" r="r" t="t"/>
                <a:pathLst>
                  <a:path extrusionOk="0" h="530" w="1215">
                    <a:moveTo>
                      <a:pt x="447" y="0"/>
                    </a:moveTo>
                    <a:cubicBezTo>
                      <a:pt x="198" y="0"/>
                      <a:pt x="11" y="73"/>
                      <a:pt x="1" y="187"/>
                    </a:cubicBezTo>
                    <a:cubicBezTo>
                      <a:pt x="1" y="218"/>
                      <a:pt x="11" y="249"/>
                      <a:pt x="32" y="291"/>
                    </a:cubicBezTo>
                    <a:cubicBezTo>
                      <a:pt x="115" y="394"/>
                      <a:pt x="322" y="488"/>
                      <a:pt x="561" y="519"/>
                    </a:cubicBezTo>
                    <a:cubicBezTo>
                      <a:pt x="633" y="530"/>
                      <a:pt x="695" y="530"/>
                      <a:pt x="748" y="530"/>
                    </a:cubicBezTo>
                    <a:cubicBezTo>
                      <a:pt x="1007" y="530"/>
                      <a:pt x="1183" y="457"/>
                      <a:pt x="1193" y="353"/>
                    </a:cubicBezTo>
                    <a:cubicBezTo>
                      <a:pt x="1214" y="208"/>
                      <a:pt x="965" y="62"/>
                      <a:pt x="633" y="11"/>
                    </a:cubicBezTo>
                    <a:cubicBezTo>
                      <a:pt x="571" y="0"/>
                      <a:pt x="509" y="0"/>
                      <a:pt x="44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19"/>
              <p:cNvSpPr/>
              <p:nvPr/>
            </p:nvSpPr>
            <p:spPr>
              <a:xfrm>
                <a:off x="6333708" y="2716442"/>
                <a:ext cx="920549" cy="507280"/>
              </a:xfrm>
              <a:custGeom>
                <a:rect b="b" l="l" r="r" t="t"/>
                <a:pathLst>
                  <a:path extrusionOk="0" h="11256" w="20426">
                    <a:moveTo>
                      <a:pt x="10581" y="0"/>
                    </a:moveTo>
                    <a:cubicBezTo>
                      <a:pt x="9887" y="0"/>
                      <a:pt x="9171" y="32"/>
                      <a:pt x="8455" y="83"/>
                    </a:cubicBezTo>
                    <a:cubicBezTo>
                      <a:pt x="6868" y="198"/>
                      <a:pt x="5364" y="457"/>
                      <a:pt x="3995" y="841"/>
                    </a:cubicBezTo>
                    <a:cubicBezTo>
                      <a:pt x="3611" y="945"/>
                      <a:pt x="3248" y="1058"/>
                      <a:pt x="2895" y="1183"/>
                    </a:cubicBezTo>
                    <a:cubicBezTo>
                      <a:pt x="2864" y="1193"/>
                      <a:pt x="2833" y="1203"/>
                      <a:pt x="2812" y="1245"/>
                    </a:cubicBezTo>
                    <a:cubicBezTo>
                      <a:pt x="2801" y="1256"/>
                      <a:pt x="2792" y="1266"/>
                      <a:pt x="2792" y="1286"/>
                    </a:cubicBezTo>
                    <a:lnTo>
                      <a:pt x="2760" y="1318"/>
                    </a:lnTo>
                    <a:cubicBezTo>
                      <a:pt x="1889" y="2563"/>
                      <a:pt x="1204" y="4046"/>
                      <a:pt x="717" y="5726"/>
                    </a:cubicBezTo>
                    <a:cubicBezTo>
                      <a:pt x="364" y="6961"/>
                      <a:pt x="115" y="8289"/>
                      <a:pt x="1" y="9689"/>
                    </a:cubicBezTo>
                    <a:cubicBezTo>
                      <a:pt x="1" y="9751"/>
                      <a:pt x="53" y="9803"/>
                      <a:pt x="104" y="9824"/>
                    </a:cubicBezTo>
                    <a:cubicBezTo>
                      <a:pt x="95" y="9886"/>
                      <a:pt x="136" y="9938"/>
                      <a:pt x="198" y="9969"/>
                    </a:cubicBezTo>
                    <a:cubicBezTo>
                      <a:pt x="1111" y="10301"/>
                      <a:pt x="2107" y="10560"/>
                      <a:pt x="3248" y="10778"/>
                    </a:cubicBezTo>
                    <a:cubicBezTo>
                      <a:pt x="4264" y="10965"/>
                      <a:pt x="5343" y="11089"/>
                      <a:pt x="6547" y="11172"/>
                    </a:cubicBezTo>
                    <a:cubicBezTo>
                      <a:pt x="7459" y="11235"/>
                      <a:pt x="8393" y="11255"/>
                      <a:pt x="9399" y="11255"/>
                    </a:cubicBezTo>
                    <a:cubicBezTo>
                      <a:pt x="10551" y="11255"/>
                      <a:pt x="11795" y="11224"/>
                      <a:pt x="13206" y="11141"/>
                    </a:cubicBezTo>
                    <a:cubicBezTo>
                      <a:pt x="13631" y="11110"/>
                      <a:pt x="14046" y="11079"/>
                      <a:pt x="14461" y="11058"/>
                    </a:cubicBezTo>
                    <a:lnTo>
                      <a:pt x="14751" y="11037"/>
                    </a:lnTo>
                    <a:lnTo>
                      <a:pt x="15125" y="11006"/>
                    </a:lnTo>
                    <a:lnTo>
                      <a:pt x="15177" y="11006"/>
                    </a:lnTo>
                    <a:cubicBezTo>
                      <a:pt x="15530" y="10975"/>
                      <a:pt x="15934" y="10954"/>
                      <a:pt x="16339" y="10913"/>
                    </a:cubicBezTo>
                    <a:cubicBezTo>
                      <a:pt x="17303" y="10830"/>
                      <a:pt x="18434" y="10684"/>
                      <a:pt x="19502" y="10260"/>
                    </a:cubicBezTo>
                    <a:cubicBezTo>
                      <a:pt x="19762" y="10166"/>
                      <a:pt x="20000" y="10052"/>
                      <a:pt x="20228" y="9917"/>
                    </a:cubicBezTo>
                    <a:cubicBezTo>
                      <a:pt x="20311" y="9875"/>
                      <a:pt x="20332" y="9792"/>
                      <a:pt x="20301" y="9720"/>
                    </a:cubicBezTo>
                    <a:cubicBezTo>
                      <a:pt x="20353" y="9709"/>
                      <a:pt x="20426" y="9647"/>
                      <a:pt x="20415" y="9575"/>
                    </a:cubicBezTo>
                    <a:cubicBezTo>
                      <a:pt x="20301" y="8185"/>
                      <a:pt x="20062" y="6846"/>
                      <a:pt x="19700" y="5612"/>
                    </a:cubicBezTo>
                    <a:cubicBezTo>
                      <a:pt x="19212" y="3932"/>
                      <a:pt x="18527" y="2448"/>
                      <a:pt x="17656" y="1203"/>
                    </a:cubicBezTo>
                    <a:cubicBezTo>
                      <a:pt x="17635" y="1173"/>
                      <a:pt x="17604" y="1152"/>
                      <a:pt x="17573" y="1141"/>
                    </a:cubicBezTo>
                    <a:cubicBezTo>
                      <a:pt x="17563" y="1100"/>
                      <a:pt x="17531" y="1058"/>
                      <a:pt x="17490" y="1048"/>
                    </a:cubicBezTo>
                    <a:cubicBezTo>
                      <a:pt x="16847" y="820"/>
                      <a:pt x="16173" y="633"/>
                      <a:pt x="15436" y="477"/>
                    </a:cubicBezTo>
                    <a:cubicBezTo>
                      <a:pt x="14721" y="332"/>
                      <a:pt x="13963" y="208"/>
                      <a:pt x="13175" y="135"/>
                    </a:cubicBezTo>
                    <a:cubicBezTo>
                      <a:pt x="12324" y="42"/>
                      <a:pt x="11453" y="0"/>
                      <a:pt x="1058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19"/>
              <p:cNvSpPr/>
              <p:nvPr/>
            </p:nvSpPr>
            <p:spPr>
              <a:xfrm>
                <a:off x="6402888" y="2715992"/>
                <a:ext cx="781696" cy="236965"/>
              </a:xfrm>
              <a:custGeom>
                <a:rect b="b" l="l" r="r" t="t"/>
                <a:pathLst>
                  <a:path extrusionOk="0" h="5258" w="17345">
                    <a:moveTo>
                      <a:pt x="9046" y="0"/>
                    </a:moveTo>
                    <a:cubicBezTo>
                      <a:pt x="8362" y="0"/>
                      <a:pt x="7646" y="31"/>
                      <a:pt x="6920" y="83"/>
                    </a:cubicBezTo>
                    <a:cubicBezTo>
                      <a:pt x="5333" y="208"/>
                      <a:pt x="3829" y="467"/>
                      <a:pt x="2460" y="840"/>
                    </a:cubicBezTo>
                    <a:cubicBezTo>
                      <a:pt x="2076" y="955"/>
                      <a:pt x="1702" y="1068"/>
                      <a:pt x="1360" y="1183"/>
                    </a:cubicBezTo>
                    <a:cubicBezTo>
                      <a:pt x="1329" y="1203"/>
                      <a:pt x="1298" y="1213"/>
                      <a:pt x="1277" y="1255"/>
                    </a:cubicBezTo>
                    <a:cubicBezTo>
                      <a:pt x="1266" y="1266"/>
                      <a:pt x="1257" y="1276"/>
                      <a:pt x="1257" y="1296"/>
                    </a:cubicBezTo>
                    <a:lnTo>
                      <a:pt x="1225" y="1328"/>
                    </a:lnTo>
                    <a:cubicBezTo>
                      <a:pt x="769" y="1981"/>
                      <a:pt x="354" y="2707"/>
                      <a:pt x="1" y="3486"/>
                    </a:cubicBezTo>
                    <a:cubicBezTo>
                      <a:pt x="125" y="3558"/>
                      <a:pt x="240" y="3631"/>
                      <a:pt x="364" y="3693"/>
                    </a:cubicBezTo>
                    <a:cubicBezTo>
                      <a:pt x="821" y="3942"/>
                      <a:pt x="1298" y="4149"/>
                      <a:pt x="1785" y="4325"/>
                    </a:cubicBezTo>
                    <a:cubicBezTo>
                      <a:pt x="2283" y="4502"/>
                      <a:pt x="2781" y="4647"/>
                      <a:pt x="3290" y="4761"/>
                    </a:cubicBezTo>
                    <a:cubicBezTo>
                      <a:pt x="3352" y="4782"/>
                      <a:pt x="3424" y="4793"/>
                      <a:pt x="3486" y="4813"/>
                    </a:cubicBezTo>
                    <a:cubicBezTo>
                      <a:pt x="4482" y="5021"/>
                      <a:pt x="5499" y="5155"/>
                      <a:pt x="6515" y="5207"/>
                    </a:cubicBezTo>
                    <a:cubicBezTo>
                      <a:pt x="7058" y="5242"/>
                      <a:pt x="7597" y="5257"/>
                      <a:pt x="8137" y="5257"/>
                    </a:cubicBezTo>
                    <a:cubicBezTo>
                      <a:pt x="8578" y="5257"/>
                      <a:pt x="9018" y="5247"/>
                      <a:pt x="9461" y="5228"/>
                    </a:cubicBezTo>
                    <a:cubicBezTo>
                      <a:pt x="10395" y="5197"/>
                      <a:pt x="11318" y="5114"/>
                      <a:pt x="12241" y="4979"/>
                    </a:cubicBezTo>
                    <a:cubicBezTo>
                      <a:pt x="13195" y="4834"/>
                      <a:pt x="14140" y="4627"/>
                      <a:pt x="15053" y="4346"/>
                    </a:cubicBezTo>
                    <a:cubicBezTo>
                      <a:pt x="15551" y="4191"/>
                      <a:pt x="16028" y="4004"/>
                      <a:pt x="16505" y="3797"/>
                    </a:cubicBezTo>
                    <a:cubicBezTo>
                      <a:pt x="16733" y="3693"/>
                      <a:pt x="16961" y="3578"/>
                      <a:pt x="17190" y="3465"/>
                    </a:cubicBezTo>
                    <a:cubicBezTo>
                      <a:pt x="17241" y="3433"/>
                      <a:pt x="17293" y="3403"/>
                      <a:pt x="17345" y="3382"/>
                    </a:cubicBezTo>
                    <a:cubicBezTo>
                      <a:pt x="16992" y="2593"/>
                      <a:pt x="16577" y="1877"/>
                      <a:pt x="16121" y="1213"/>
                    </a:cubicBezTo>
                    <a:cubicBezTo>
                      <a:pt x="16100" y="1183"/>
                      <a:pt x="16079" y="1162"/>
                      <a:pt x="16048" y="1151"/>
                    </a:cubicBezTo>
                    <a:cubicBezTo>
                      <a:pt x="16038" y="1110"/>
                      <a:pt x="15996" y="1068"/>
                      <a:pt x="15955" y="1058"/>
                    </a:cubicBezTo>
                    <a:cubicBezTo>
                      <a:pt x="15312" y="830"/>
                      <a:pt x="14648" y="643"/>
                      <a:pt x="13901" y="487"/>
                    </a:cubicBezTo>
                    <a:cubicBezTo>
                      <a:pt x="13186" y="332"/>
                      <a:pt x="12428" y="218"/>
                      <a:pt x="11640" y="135"/>
                    </a:cubicBezTo>
                    <a:cubicBezTo>
                      <a:pt x="10779" y="52"/>
                      <a:pt x="9908" y="0"/>
                      <a:pt x="9046"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19"/>
              <p:cNvSpPr/>
              <p:nvPr/>
            </p:nvSpPr>
            <p:spPr>
              <a:xfrm>
                <a:off x="6241139" y="2791210"/>
                <a:ext cx="207626" cy="320205"/>
              </a:xfrm>
              <a:custGeom>
                <a:rect b="b" l="l" r="r" t="t"/>
                <a:pathLst>
                  <a:path extrusionOk="0" h="7105" w="4607">
                    <a:moveTo>
                      <a:pt x="4109" y="1"/>
                    </a:moveTo>
                    <a:cubicBezTo>
                      <a:pt x="3953" y="1"/>
                      <a:pt x="3808" y="84"/>
                      <a:pt x="3725" y="229"/>
                    </a:cubicBezTo>
                    <a:cubicBezTo>
                      <a:pt x="2553" y="2252"/>
                      <a:pt x="1381" y="4275"/>
                      <a:pt x="219" y="6298"/>
                    </a:cubicBezTo>
                    <a:lnTo>
                      <a:pt x="208" y="6308"/>
                    </a:lnTo>
                    <a:cubicBezTo>
                      <a:pt x="178" y="6360"/>
                      <a:pt x="146" y="6422"/>
                      <a:pt x="115" y="6474"/>
                    </a:cubicBezTo>
                    <a:cubicBezTo>
                      <a:pt x="1" y="6681"/>
                      <a:pt x="95" y="6951"/>
                      <a:pt x="291" y="7055"/>
                    </a:cubicBezTo>
                    <a:cubicBezTo>
                      <a:pt x="356" y="7089"/>
                      <a:pt x="424" y="7104"/>
                      <a:pt x="490" y="7104"/>
                    </a:cubicBezTo>
                    <a:cubicBezTo>
                      <a:pt x="646" y="7104"/>
                      <a:pt x="792" y="7017"/>
                      <a:pt x="872" y="6879"/>
                    </a:cubicBezTo>
                    <a:cubicBezTo>
                      <a:pt x="2076" y="4793"/>
                      <a:pt x="3279" y="2709"/>
                      <a:pt x="4482" y="634"/>
                    </a:cubicBezTo>
                    <a:cubicBezTo>
                      <a:pt x="4607" y="427"/>
                      <a:pt x="4503" y="157"/>
                      <a:pt x="4306" y="53"/>
                    </a:cubicBezTo>
                    <a:cubicBezTo>
                      <a:pt x="4244" y="12"/>
                      <a:pt x="4171" y="1"/>
                      <a:pt x="410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19"/>
              <p:cNvSpPr/>
              <p:nvPr/>
            </p:nvSpPr>
            <p:spPr>
              <a:xfrm>
                <a:off x="7142950" y="2783278"/>
                <a:ext cx="207626" cy="320160"/>
              </a:xfrm>
              <a:custGeom>
                <a:rect b="b" l="l" r="r" t="t"/>
                <a:pathLst>
                  <a:path extrusionOk="0" h="7104" w="4607">
                    <a:moveTo>
                      <a:pt x="499" y="1"/>
                    </a:moveTo>
                    <a:cubicBezTo>
                      <a:pt x="437" y="1"/>
                      <a:pt x="364" y="11"/>
                      <a:pt x="301" y="42"/>
                    </a:cubicBezTo>
                    <a:cubicBezTo>
                      <a:pt x="105" y="156"/>
                      <a:pt x="1" y="426"/>
                      <a:pt x="125" y="623"/>
                    </a:cubicBezTo>
                    <a:cubicBezTo>
                      <a:pt x="1329" y="2708"/>
                      <a:pt x="2532" y="4793"/>
                      <a:pt x="3735" y="6868"/>
                    </a:cubicBezTo>
                    <a:cubicBezTo>
                      <a:pt x="3815" y="7014"/>
                      <a:pt x="3963" y="7104"/>
                      <a:pt x="4120" y="7104"/>
                    </a:cubicBezTo>
                    <a:cubicBezTo>
                      <a:pt x="4185" y="7104"/>
                      <a:pt x="4252" y="7088"/>
                      <a:pt x="4316" y="7055"/>
                    </a:cubicBezTo>
                    <a:cubicBezTo>
                      <a:pt x="4513" y="6951"/>
                      <a:pt x="4607" y="6681"/>
                      <a:pt x="4492" y="6474"/>
                    </a:cubicBezTo>
                    <a:cubicBezTo>
                      <a:pt x="4461" y="6421"/>
                      <a:pt x="4430" y="6359"/>
                      <a:pt x="4399" y="6308"/>
                    </a:cubicBezTo>
                    <a:cubicBezTo>
                      <a:pt x="4399" y="6308"/>
                      <a:pt x="4399" y="6297"/>
                      <a:pt x="4388" y="6297"/>
                    </a:cubicBezTo>
                    <a:cubicBezTo>
                      <a:pt x="3227" y="4275"/>
                      <a:pt x="2055" y="2251"/>
                      <a:pt x="882" y="229"/>
                    </a:cubicBezTo>
                    <a:cubicBezTo>
                      <a:pt x="799" y="84"/>
                      <a:pt x="654" y="1"/>
                      <a:pt x="49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9"/>
              <p:cNvSpPr/>
              <p:nvPr/>
            </p:nvSpPr>
            <p:spPr>
              <a:xfrm>
                <a:off x="5729256" y="1680961"/>
                <a:ext cx="724190" cy="674615"/>
              </a:xfrm>
              <a:custGeom>
                <a:rect b="b" l="l" r="r" t="t"/>
                <a:pathLst>
                  <a:path extrusionOk="0" h="14969" w="16069">
                    <a:moveTo>
                      <a:pt x="10550" y="0"/>
                    </a:moveTo>
                    <a:cubicBezTo>
                      <a:pt x="9772" y="0"/>
                      <a:pt x="8963" y="166"/>
                      <a:pt x="8123" y="498"/>
                    </a:cubicBezTo>
                    <a:cubicBezTo>
                      <a:pt x="7656" y="674"/>
                      <a:pt x="7179" y="923"/>
                      <a:pt x="6712" y="1203"/>
                    </a:cubicBezTo>
                    <a:cubicBezTo>
                      <a:pt x="6318" y="1442"/>
                      <a:pt x="5923" y="1711"/>
                      <a:pt x="5561" y="2002"/>
                    </a:cubicBezTo>
                    <a:cubicBezTo>
                      <a:pt x="5156" y="2324"/>
                      <a:pt x="4752" y="2707"/>
                      <a:pt x="4305" y="3154"/>
                    </a:cubicBezTo>
                    <a:cubicBezTo>
                      <a:pt x="3849" y="3620"/>
                      <a:pt x="3392" y="4139"/>
                      <a:pt x="2957" y="4689"/>
                    </a:cubicBezTo>
                    <a:cubicBezTo>
                      <a:pt x="2490" y="5280"/>
                      <a:pt x="2055" y="5892"/>
                      <a:pt x="1670" y="6504"/>
                    </a:cubicBezTo>
                    <a:cubicBezTo>
                      <a:pt x="1256" y="7168"/>
                      <a:pt x="934" y="7790"/>
                      <a:pt x="665" y="8423"/>
                    </a:cubicBezTo>
                    <a:cubicBezTo>
                      <a:pt x="374" y="9118"/>
                      <a:pt x="188" y="9751"/>
                      <a:pt x="94" y="10353"/>
                    </a:cubicBezTo>
                    <a:cubicBezTo>
                      <a:pt x="1" y="11016"/>
                      <a:pt x="22" y="11618"/>
                      <a:pt x="177" y="12167"/>
                    </a:cubicBezTo>
                    <a:cubicBezTo>
                      <a:pt x="250" y="12448"/>
                      <a:pt x="363" y="12718"/>
                      <a:pt x="509" y="12977"/>
                    </a:cubicBezTo>
                    <a:cubicBezTo>
                      <a:pt x="665" y="13225"/>
                      <a:pt x="851" y="13474"/>
                      <a:pt x="1090" y="13693"/>
                    </a:cubicBezTo>
                    <a:cubicBezTo>
                      <a:pt x="1318" y="13921"/>
                      <a:pt x="1587" y="14118"/>
                      <a:pt x="1909" y="14304"/>
                    </a:cubicBezTo>
                    <a:cubicBezTo>
                      <a:pt x="2241" y="14502"/>
                      <a:pt x="2604" y="14657"/>
                      <a:pt x="2998" y="14781"/>
                    </a:cubicBezTo>
                    <a:cubicBezTo>
                      <a:pt x="3351" y="14896"/>
                      <a:pt x="3714" y="14958"/>
                      <a:pt x="4056" y="14968"/>
                    </a:cubicBezTo>
                    <a:lnTo>
                      <a:pt x="4098" y="14968"/>
                    </a:lnTo>
                    <a:cubicBezTo>
                      <a:pt x="4388" y="14968"/>
                      <a:pt x="4679" y="14917"/>
                      <a:pt x="4959" y="14823"/>
                    </a:cubicBezTo>
                    <a:cubicBezTo>
                      <a:pt x="5467" y="14657"/>
                      <a:pt x="5944" y="14304"/>
                      <a:pt x="6380" y="13796"/>
                    </a:cubicBezTo>
                    <a:cubicBezTo>
                      <a:pt x="6567" y="13568"/>
                      <a:pt x="6753" y="13308"/>
                      <a:pt x="6940" y="13008"/>
                    </a:cubicBezTo>
                    <a:cubicBezTo>
                      <a:pt x="7106" y="12748"/>
                      <a:pt x="7262" y="12469"/>
                      <a:pt x="7438" y="12126"/>
                    </a:cubicBezTo>
                    <a:cubicBezTo>
                      <a:pt x="7625" y="11752"/>
                      <a:pt x="7801" y="11369"/>
                      <a:pt x="7977" y="10985"/>
                    </a:cubicBezTo>
                    <a:lnTo>
                      <a:pt x="7988" y="10964"/>
                    </a:lnTo>
                    <a:lnTo>
                      <a:pt x="7998" y="10943"/>
                    </a:lnTo>
                    <a:cubicBezTo>
                      <a:pt x="8113" y="10715"/>
                      <a:pt x="8216" y="10487"/>
                      <a:pt x="8320" y="10259"/>
                    </a:cubicBezTo>
                    <a:cubicBezTo>
                      <a:pt x="8569" y="9751"/>
                      <a:pt x="8839" y="9201"/>
                      <a:pt x="9191" y="8703"/>
                    </a:cubicBezTo>
                    <a:lnTo>
                      <a:pt x="9191" y="8703"/>
                    </a:lnTo>
                    <a:lnTo>
                      <a:pt x="9171" y="8714"/>
                    </a:lnTo>
                    <a:lnTo>
                      <a:pt x="9181" y="8703"/>
                    </a:lnTo>
                    <a:lnTo>
                      <a:pt x="9191" y="8693"/>
                    </a:lnTo>
                    <a:cubicBezTo>
                      <a:pt x="9523" y="8226"/>
                      <a:pt x="9897" y="7822"/>
                      <a:pt x="10291" y="7490"/>
                    </a:cubicBezTo>
                    <a:cubicBezTo>
                      <a:pt x="10664" y="7188"/>
                      <a:pt x="11079" y="6929"/>
                      <a:pt x="11525" y="6722"/>
                    </a:cubicBezTo>
                    <a:cubicBezTo>
                      <a:pt x="12013" y="6504"/>
                      <a:pt x="12562" y="6338"/>
                      <a:pt x="13143" y="6245"/>
                    </a:cubicBezTo>
                    <a:cubicBezTo>
                      <a:pt x="13507" y="6183"/>
                      <a:pt x="13901" y="6151"/>
                      <a:pt x="14305" y="6130"/>
                    </a:cubicBezTo>
                    <a:cubicBezTo>
                      <a:pt x="14326" y="6130"/>
                      <a:pt x="14357" y="6130"/>
                      <a:pt x="14378" y="6120"/>
                    </a:cubicBezTo>
                    <a:cubicBezTo>
                      <a:pt x="14502" y="6058"/>
                      <a:pt x="14606" y="6006"/>
                      <a:pt x="14699" y="5954"/>
                    </a:cubicBezTo>
                    <a:cubicBezTo>
                      <a:pt x="14803" y="5892"/>
                      <a:pt x="14897" y="5819"/>
                      <a:pt x="15010" y="5726"/>
                    </a:cubicBezTo>
                    <a:cubicBezTo>
                      <a:pt x="15187" y="5570"/>
                      <a:pt x="15342" y="5383"/>
                      <a:pt x="15508" y="5145"/>
                    </a:cubicBezTo>
                    <a:cubicBezTo>
                      <a:pt x="15633" y="4959"/>
                      <a:pt x="15747" y="4740"/>
                      <a:pt x="15840" y="4502"/>
                    </a:cubicBezTo>
                    <a:cubicBezTo>
                      <a:pt x="15934" y="4263"/>
                      <a:pt x="16006" y="4025"/>
                      <a:pt x="16048" y="3786"/>
                    </a:cubicBezTo>
                    <a:cubicBezTo>
                      <a:pt x="16068" y="3714"/>
                      <a:pt x="16017" y="3631"/>
                      <a:pt x="15944" y="3610"/>
                    </a:cubicBezTo>
                    <a:cubicBezTo>
                      <a:pt x="15363" y="2676"/>
                      <a:pt x="14710" y="1909"/>
                      <a:pt x="13994" y="1307"/>
                    </a:cubicBezTo>
                    <a:cubicBezTo>
                      <a:pt x="13579" y="965"/>
                      <a:pt x="13133" y="674"/>
                      <a:pt x="12677" y="467"/>
                    </a:cubicBezTo>
                    <a:cubicBezTo>
                      <a:pt x="12200" y="238"/>
                      <a:pt x="11691" y="93"/>
                      <a:pt x="11162" y="31"/>
                    </a:cubicBezTo>
                    <a:cubicBezTo>
                      <a:pt x="10955" y="10"/>
                      <a:pt x="10757" y="0"/>
                      <a:pt x="10550"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19"/>
              <p:cNvSpPr/>
              <p:nvPr/>
            </p:nvSpPr>
            <p:spPr>
              <a:xfrm>
                <a:off x="5837734" y="1787997"/>
                <a:ext cx="610574" cy="567580"/>
              </a:xfrm>
              <a:custGeom>
                <a:rect b="b" l="l" r="r" t="t"/>
                <a:pathLst>
                  <a:path extrusionOk="0" h="12594" w="13548">
                    <a:moveTo>
                      <a:pt x="10114" y="0"/>
                    </a:moveTo>
                    <a:cubicBezTo>
                      <a:pt x="9906" y="21"/>
                      <a:pt x="9689" y="42"/>
                      <a:pt x="9481" y="83"/>
                    </a:cubicBezTo>
                    <a:cubicBezTo>
                      <a:pt x="9284" y="125"/>
                      <a:pt x="9076" y="177"/>
                      <a:pt x="8880" y="239"/>
                    </a:cubicBezTo>
                    <a:cubicBezTo>
                      <a:pt x="8672" y="301"/>
                      <a:pt x="8465" y="384"/>
                      <a:pt x="8267" y="488"/>
                    </a:cubicBezTo>
                    <a:cubicBezTo>
                      <a:pt x="8060" y="581"/>
                      <a:pt x="7863" y="685"/>
                      <a:pt x="7676" y="809"/>
                    </a:cubicBezTo>
                    <a:cubicBezTo>
                      <a:pt x="7479" y="934"/>
                      <a:pt x="7282" y="1079"/>
                      <a:pt x="7096" y="1235"/>
                    </a:cubicBezTo>
                    <a:cubicBezTo>
                      <a:pt x="6919" y="1390"/>
                      <a:pt x="6753" y="1546"/>
                      <a:pt x="6598" y="1722"/>
                    </a:cubicBezTo>
                    <a:lnTo>
                      <a:pt x="6598" y="1712"/>
                    </a:lnTo>
                    <a:cubicBezTo>
                      <a:pt x="6504" y="1816"/>
                      <a:pt x="6421" y="1920"/>
                      <a:pt x="6338" y="2023"/>
                    </a:cubicBezTo>
                    <a:cubicBezTo>
                      <a:pt x="6255" y="2127"/>
                      <a:pt x="6172" y="2241"/>
                      <a:pt x="6100" y="2345"/>
                    </a:cubicBezTo>
                    <a:cubicBezTo>
                      <a:pt x="5944" y="2573"/>
                      <a:pt x="5809" y="2812"/>
                      <a:pt x="5685" y="3061"/>
                    </a:cubicBezTo>
                    <a:cubicBezTo>
                      <a:pt x="4989" y="4398"/>
                      <a:pt x="4689" y="5903"/>
                      <a:pt x="4305" y="7355"/>
                    </a:cubicBezTo>
                    <a:cubicBezTo>
                      <a:pt x="4191" y="7801"/>
                      <a:pt x="4067" y="8236"/>
                      <a:pt x="3921" y="8672"/>
                    </a:cubicBezTo>
                    <a:cubicBezTo>
                      <a:pt x="3848" y="8880"/>
                      <a:pt x="3776" y="9087"/>
                      <a:pt x="3693" y="9285"/>
                    </a:cubicBezTo>
                    <a:cubicBezTo>
                      <a:pt x="3631" y="9460"/>
                      <a:pt x="3558" y="9637"/>
                      <a:pt x="3475" y="9813"/>
                    </a:cubicBezTo>
                    <a:cubicBezTo>
                      <a:pt x="3330" y="10135"/>
                      <a:pt x="3164" y="10456"/>
                      <a:pt x="2956" y="10747"/>
                    </a:cubicBezTo>
                    <a:cubicBezTo>
                      <a:pt x="2770" y="11016"/>
                      <a:pt x="2541" y="11276"/>
                      <a:pt x="2282" y="11484"/>
                    </a:cubicBezTo>
                    <a:cubicBezTo>
                      <a:pt x="2147" y="11587"/>
                      <a:pt x="2013" y="11680"/>
                      <a:pt x="1868" y="11763"/>
                    </a:cubicBezTo>
                    <a:cubicBezTo>
                      <a:pt x="1702" y="11846"/>
                      <a:pt x="1546" y="11919"/>
                      <a:pt x="1370" y="11971"/>
                    </a:cubicBezTo>
                    <a:cubicBezTo>
                      <a:pt x="1193" y="12033"/>
                      <a:pt x="1006" y="12085"/>
                      <a:pt x="809" y="12116"/>
                    </a:cubicBezTo>
                    <a:cubicBezTo>
                      <a:pt x="612" y="12148"/>
                      <a:pt x="405" y="12168"/>
                      <a:pt x="197" y="12178"/>
                    </a:cubicBezTo>
                    <a:cubicBezTo>
                      <a:pt x="135" y="12189"/>
                      <a:pt x="63" y="12189"/>
                      <a:pt x="0" y="12189"/>
                    </a:cubicBezTo>
                    <a:cubicBezTo>
                      <a:pt x="187" y="12272"/>
                      <a:pt x="384" y="12344"/>
                      <a:pt x="591" y="12417"/>
                    </a:cubicBezTo>
                    <a:cubicBezTo>
                      <a:pt x="944" y="12531"/>
                      <a:pt x="1307" y="12593"/>
                      <a:pt x="1649" y="12593"/>
                    </a:cubicBezTo>
                    <a:lnTo>
                      <a:pt x="1691" y="12593"/>
                    </a:lnTo>
                    <a:cubicBezTo>
                      <a:pt x="1981" y="12593"/>
                      <a:pt x="2272" y="12552"/>
                      <a:pt x="2552" y="12459"/>
                    </a:cubicBezTo>
                    <a:cubicBezTo>
                      <a:pt x="3060" y="12282"/>
                      <a:pt x="3537" y="11940"/>
                      <a:pt x="3973" y="11421"/>
                    </a:cubicBezTo>
                    <a:cubicBezTo>
                      <a:pt x="4160" y="11203"/>
                      <a:pt x="4346" y="10944"/>
                      <a:pt x="4544" y="10633"/>
                    </a:cubicBezTo>
                    <a:cubicBezTo>
                      <a:pt x="4699" y="10373"/>
                      <a:pt x="4855" y="10104"/>
                      <a:pt x="5031" y="9751"/>
                    </a:cubicBezTo>
                    <a:cubicBezTo>
                      <a:pt x="5218" y="9377"/>
                      <a:pt x="5394" y="8994"/>
                      <a:pt x="5570" y="8621"/>
                    </a:cubicBezTo>
                    <a:lnTo>
                      <a:pt x="5591" y="8589"/>
                    </a:lnTo>
                    <a:lnTo>
                      <a:pt x="5602" y="8568"/>
                    </a:lnTo>
                    <a:lnTo>
                      <a:pt x="5913" y="7884"/>
                    </a:lnTo>
                    <a:cubicBezTo>
                      <a:pt x="6162" y="7365"/>
                      <a:pt x="6442" y="6826"/>
                      <a:pt x="6784" y="6328"/>
                    </a:cubicBezTo>
                    <a:lnTo>
                      <a:pt x="6784" y="6318"/>
                    </a:lnTo>
                    <a:cubicBezTo>
                      <a:pt x="7126" y="5851"/>
                      <a:pt x="7490" y="5447"/>
                      <a:pt x="7884" y="5125"/>
                    </a:cubicBezTo>
                    <a:cubicBezTo>
                      <a:pt x="8267" y="4813"/>
                      <a:pt x="8682" y="4554"/>
                      <a:pt x="9118" y="4347"/>
                    </a:cubicBezTo>
                    <a:cubicBezTo>
                      <a:pt x="9606" y="4129"/>
                      <a:pt x="10155" y="3974"/>
                      <a:pt x="10736" y="3870"/>
                    </a:cubicBezTo>
                    <a:cubicBezTo>
                      <a:pt x="11100" y="3818"/>
                      <a:pt x="11494" y="3776"/>
                      <a:pt x="11898" y="3766"/>
                    </a:cubicBezTo>
                    <a:cubicBezTo>
                      <a:pt x="11919" y="3766"/>
                      <a:pt x="11950" y="3755"/>
                      <a:pt x="11971" y="3745"/>
                    </a:cubicBezTo>
                    <a:cubicBezTo>
                      <a:pt x="12095" y="3693"/>
                      <a:pt x="12199" y="3642"/>
                      <a:pt x="12303" y="3579"/>
                    </a:cubicBezTo>
                    <a:cubicBezTo>
                      <a:pt x="12396" y="3517"/>
                      <a:pt x="12490" y="3444"/>
                      <a:pt x="12603" y="3351"/>
                    </a:cubicBezTo>
                    <a:cubicBezTo>
                      <a:pt x="12780" y="3195"/>
                      <a:pt x="12946" y="3008"/>
                      <a:pt x="13101" y="2770"/>
                    </a:cubicBezTo>
                    <a:cubicBezTo>
                      <a:pt x="13226" y="2584"/>
                      <a:pt x="13340" y="2365"/>
                      <a:pt x="13433" y="2127"/>
                    </a:cubicBezTo>
                    <a:cubicBezTo>
                      <a:pt x="13475" y="2013"/>
                      <a:pt x="13516" y="1909"/>
                      <a:pt x="13548" y="1795"/>
                    </a:cubicBezTo>
                    <a:cubicBezTo>
                      <a:pt x="13330" y="1505"/>
                      <a:pt x="13081" y="1225"/>
                      <a:pt x="12812" y="966"/>
                    </a:cubicBezTo>
                    <a:lnTo>
                      <a:pt x="12812" y="966"/>
                    </a:lnTo>
                    <a:cubicBezTo>
                      <a:pt x="12815" y="969"/>
                      <a:pt x="12818" y="972"/>
                      <a:pt x="12821" y="975"/>
                    </a:cubicBezTo>
                    <a:lnTo>
                      <a:pt x="12811" y="965"/>
                    </a:lnTo>
                    <a:lnTo>
                      <a:pt x="12811" y="965"/>
                    </a:lnTo>
                    <a:cubicBezTo>
                      <a:pt x="12811" y="966"/>
                      <a:pt x="12811" y="966"/>
                      <a:pt x="12812" y="966"/>
                    </a:cubicBezTo>
                    <a:lnTo>
                      <a:pt x="12812" y="966"/>
                    </a:lnTo>
                    <a:cubicBezTo>
                      <a:pt x="12680" y="845"/>
                      <a:pt x="12548" y="735"/>
                      <a:pt x="12407" y="633"/>
                    </a:cubicBezTo>
                    <a:cubicBezTo>
                      <a:pt x="12271" y="540"/>
                      <a:pt x="12116" y="447"/>
                      <a:pt x="11971" y="364"/>
                    </a:cubicBezTo>
                    <a:cubicBezTo>
                      <a:pt x="11836" y="301"/>
                      <a:pt x="11701" y="239"/>
                      <a:pt x="11566" y="187"/>
                    </a:cubicBezTo>
                    <a:cubicBezTo>
                      <a:pt x="11431" y="145"/>
                      <a:pt x="11307" y="104"/>
                      <a:pt x="11162" y="73"/>
                    </a:cubicBezTo>
                    <a:lnTo>
                      <a:pt x="11172" y="73"/>
                    </a:lnTo>
                    <a:cubicBezTo>
                      <a:pt x="11006" y="42"/>
                      <a:pt x="10840" y="21"/>
                      <a:pt x="10664" y="11"/>
                    </a:cubicBezTo>
                    <a:cubicBezTo>
                      <a:pt x="10560" y="0"/>
                      <a:pt x="10466" y="0"/>
                      <a:pt x="103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19"/>
              <p:cNvSpPr/>
              <p:nvPr/>
            </p:nvSpPr>
            <p:spPr>
              <a:xfrm>
                <a:off x="6183677" y="1824457"/>
                <a:ext cx="45" cy="45"/>
              </a:xfrm>
              <a:custGeom>
                <a:rect b="b" l="l" r="r" t="t"/>
                <a:pathLst>
                  <a:path extrusionOk="0" h="1" w="1">
                    <a:moveTo>
                      <a:pt x="0" y="0"/>
                    </a:moveTo>
                    <a:lnTo>
                      <a:pt x="0" y="0"/>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19"/>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19"/>
              <p:cNvSpPr/>
              <p:nvPr/>
            </p:nvSpPr>
            <p:spPr>
              <a:xfrm>
                <a:off x="6183677" y="1824457"/>
                <a:ext cx="45" cy="45"/>
              </a:xfrm>
              <a:custGeom>
                <a:rect b="b" l="l" r="r" t="t"/>
                <a:pathLst>
                  <a:path extrusionOk="0" h="1" w="1">
                    <a:moveTo>
                      <a:pt x="0" y="0"/>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9"/>
              <p:cNvSpPr/>
              <p:nvPr/>
            </p:nvSpPr>
            <p:spPr>
              <a:xfrm>
                <a:off x="7074717" y="1690740"/>
                <a:ext cx="723694" cy="674660"/>
              </a:xfrm>
              <a:custGeom>
                <a:rect b="b" l="l" r="r" t="t"/>
                <a:pathLst>
                  <a:path extrusionOk="0" h="14970" w="16058">
                    <a:moveTo>
                      <a:pt x="5508" y="1"/>
                    </a:moveTo>
                    <a:cubicBezTo>
                      <a:pt x="5311" y="1"/>
                      <a:pt x="5104" y="11"/>
                      <a:pt x="4906" y="32"/>
                    </a:cubicBezTo>
                    <a:cubicBezTo>
                      <a:pt x="4367" y="94"/>
                      <a:pt x="3859" y="240"/>
                      <a:pt x="3382" y="468"/>
                    </a:cubicBezTo>
                    <a:cubicBezTo>
                      <a:pt x="2936" y="675"/>
                      <a:pt x="2490" y="966"/>
                      <a:pt x="2064" y="1308"/>
                    </a:cubicBezTo>
                    <a:cubicBezTo>
                      <a:pt x="1349" y="1909"/>
                      <a:pt x="695" y="2677"/>
                      <a:pt x="125" y="3621"/>
                    </a:cubicBezTo>
                    <a:cubicBezTo>
                      <a:pt x="42" y="3631"/>
                      <a:pt x="0" y="3714"/>
                      <a:pt x="10" y="3787"/>
                    </a:cubicBezTo>
                    <a:cubicBezTo>
                      <a:pt x="52" y="4025"/>
                      <a:pt x="125" y="4264"/>
                      <a:pt x="218" y="4503"/>
                    </a:cubicBezTo>
                    <a:cubicBezTo>
                      <a:pt x="322" y="4742"/>
                      <a:pt x="436" y="4959"/>
                      <a:pt x="561" y="5146"/>
                    </a:cubicBezTo>
                    <a:cubicBezTo>
                      <a:pt x="716" y="5385"/>
                      <a:pt x="882" y="5571"/>
                      <a:pt x="1048" y="5727"/>
                    </a:cubicBezTo>
                    <a:cubicBezTo>
                      <a:pt x="1162" y="5820"/>
                      <a:pt x="1266" y="5893"/>
                      <a:pt x="1359" y="5955"/>
                    </a:cubicBezTo>
                    <a:cubicBezTo>
                      <a:pt x="1453" y="6007"/>
                      <a:pt x="1556" y="6069"/>
                      <a:pt x="1691" y="6121"/>
                    </a:cubicBezTo>
                    <a:cubicBezTo>
                      <a:pt x="1712" y="6132"/>
                      <a:pt x="1732" y="6132"/>
                      <a:pt x="1753" y="6141"/>
                    </a:cubicBezTo>
                    <a:cubicBezTo>
                      <a:pt x="2158" y="6152"/>
                      <a:pt x="2552" y="6183"/>
                      <a:pt x="2926" y="6245"/>
                    </a:cubicBezTo>
                    <a:cubicBezTo>
                      <a:pt x="3507" y="6339"/>
                      <a:pt x="4046" y="6505"/>
                      <a:pt x="4533" y="6722"/>
                    </a:cubicBezTo>
                    <a:cubicBezTo>
                      <a:pt x="4980" y="6930"/>
                      <a:pt x="5394" y="7190"/>
                      <a:pt x="5768" y="7490"/>
                    </a:cubicBezTo>
                    <a:cubicBezTo>
                      <a:pt x="6162" y="7822"/>
                      <a:pt x="6535" y="8227"/>
                      <a:pt x="6867" y="8693"/>
                    </a:cubicBezTo>
                    <a:lnTo>
                      <a:pt x="6877" y="8704"/>
                    </a:lnTo>
                    <a:cubicBezTo>
                      <a:pt x="7220" y="9202"/>
                      <a:pt x="7490" y="9751"/>
                      <a:pt x="7739" y="10260"/>
                    </a:cubicBezTo>
                    <a:cubicBezTo>
                      <a:pt x="7852" y="10488"/>
                      <a:pt x="7956" y="10716"/>
                      <a:pt x="8060" y="10945"/>
                    </a:cubicBezTo>
                    <a:lnTo>
                      <a:pt x="8071" y="10965"/>
                    </a:lnTo>
                    <a:lnTo>
                      <a:pt x="8081" y="10986"/>
                    </a:lnTo>
                    <a:cubicBezTo>
                      <a:pt x="8257" y="11370"/>
                      <a:pt x="8433" y="11754"/>
                      <a:pt x="8631" y="12127"/>
                    </a:cubicBezTo>
                    <a:cubicBezTo>
                      <a:pt x="8807" y="12469"/>
                      <a:pt x="8963" y="12750"/>
                      <a:pt x="9118" y="13008"/>
                    </a:cubicBezTo>
                    <a:cubicBezTo>
                      <a:pt x="9305" y="13310"/>
                      <a:pt x="9491" y="13569"/>
                      <a:pt x="9678" y="13797"/>
                    </a:cubicBezTo>
                    <a:cubicBezTo>
                      <a:pt x="10114" y="14306"/>
                      <a:pt x="10602" y="14658"/>
                      <a:pt x="11110" y="14824"/>
                    </a:cubicBezTo>
                    <a:cubicBezTo>
                      <a:pt x="11379" y="14917"/>
                      <a:pt x="11670" y="14969"/>
                      <a:pt x="11960" y="14969"/>
                    </a:cubicBezTo>
                    <a:lnTo>
                      <a:pt x="12012" y="14969"/>
                    </a:lnTo>
                    <a:cubicBezTo>
                      <a:pt x="12354" y="14959"/>
                      <a:pt x="12707" y="14896"/>
                      <a:pt x="13060" y="14783"/>
                    </a:cubicBezTo>
                    <a:cubicBezTo>
                      <a:pt x="13454" y="14658"/>
                      <a:pt x="13817" y="14502"/>
                      <a:pt x="14149" y="14306"/>
                    </a:cubicBezTo>
                    <a:cubicBezTo>
                      <a:pt x="14470" y="14119"/>
                      <a:pt x="14751" y="13921"/>
                      <a:pt x="14979" y="13693"/>
                    </a:cubicBezTo>
                    <a:cubicBezTo>
                      <a:pt x="15207" y="13476"/>
                      <a:pt x="15394" y="13227"/>
                      <a:pt x="15549" y="12978"/>
                    </a:cubicBezTo>
                    <a:cubicBezTo>
                      <a:pt x="15694" y="12718"/>
                      <a:pt x="15819" y="12448"/>
                      <a:pt x="15892" y="12169"/>
                    </a:cubicBezTo>
                    <a:cubicBezTo>
                      <a:pt x="16037" y="11629"/>
                      <a:pt x="16058" y="11017"/>
                      <a:pt x="15964" y="10364"/>
                    </a:cubicBezTo>
                    <a:cubicBezTo>
                      <a:pt x="15881" y="9751"/>
                      <a:pt x="15694" y="9119"/>
                      <a:pt x="15394" y="8424"/>
                    </a:cubicBezTo>
                    <a:cubicBezTo>
                      <a:pt x="15134" y="7791"/>
                      <a:pt x="14802" y="7169"/>
                      <a:pt x="14387" y="6505"/>
                    </a:cubicBezTo>
                    <a:cubicBezTo>
                      <a:pt x="14004" y="5893"/>
                      <a:pt x="13578" y="5281"/>
                      <a:pt x="13101" y="4689"/>
                    </a:cubicBezTo>
                    <a:cubicBezTo>
                      <a:pt x="12666" y="4140"/>
                      <a:pt x="12209" y="3621"/>
                      <a:pt x="11753" y="3154"/>
                    </a:cubicBezTo>
                    <a:cubicBezTo>
                      <a:pt x="11317" y="2708"/>
                      <a:pt x="10902" y="2324"/>
                      <a:pt x="10498" y="2003"/>
                    </a:cubicBezTo>
                    <a:cubicBezTo>
                      <a:pt x="10135" y="1713"/>
                      <a:pt x="9751" y="1443"/>
                      <a:pt x="9357" y="1204"/>
                    </a:cubicBezTo>
                    <a:cubicBezTo>
                      <a:pt x="8880" y="924"/>
                      <a:pt x="8403" y="675"/>
                      <a:pt x="7935" y="499"/>
                    </a:cubicBezTo>
                    <a:cubicBezTo>
                      <a:pt x="7106" y="167"/>
                      <a:pt x="6287" y="1"/>
                      <a:pt x="5508"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19"/>
              <p:cNvSpPr/>
              <p:nvPr/>
            </p:nvSpPr>
            <p:spPr>
              <a:xfrm>
                <a:off x="7079404" y="1797822"/>
                <a:ext cx="611025" cy="567580"/>
              </a:xfrm>
              <a:custGeom>
                <a:rect b="b" l="l" r="r" t="t"/>
                <a:pathLst>
                  <a:path extrusionOk="0" h="12594" w="13558">
                    <a:moveTo>
                      <a:pt x="3195" y="0"/>
                    </a:moveTo>
                    <a:cubicBezTo>
                      <a:pt x="3091" y="0"/>
                      <a:pt x="2988" y="0"/>
                      <a:pt x="2884" y="10"/>
                    </a:cubicBezTo>
                    <a:cubicBezTo>
                      <a:pt x="2718" y="21"/>
                      <a:pt x="2541" y="42"/>
                      <a:pt x="2375" y="73"/>
                    </a:cubicBezTo>
                    <a:lnTo>
                      <a:pt x="2386" y="73"/>
                    </a:lnTo>
                    <a:cubicBezTo>
                      <a:pt x="2251" y="104"/>
                      <a:pt x="2116" y="146"/>
                      <a:pt x="1981" y="187"/>
                    </a:cubicBezTo>
                    <a:cubicBezTo>
                      <a:pt x="1847" y="239"/>
                      <a:pt x="1711" y="301"/>
                      <a:pt x="1587" y="363"/>
                    </a:cubicBezTo>
                    <a:cubicBezTo>
                      <a:pt x="1432" y="446"/>
                      <a:pt x="1286" y="540"/>
                      <a:pt x="1141" y="644"/>
                    </a:cubicBezTo>
                    <a:cubicBezTo>
                      <a:pt x="996" y="747"/>
                      <a:pt x="861" y="861"/>
                      <a:pt x="726" y="976"/>
                    </a:cubicBezTo>
                    <a:lnTo>
                      <a:pt x="736" y="965"/>
                    </a:lnTo>
                    <a:lnTo>
                      <a:pt x="736" y="965"/>
                    </a:lnTo>
                    <a:cubicBezTo>
                      <a:pt x="467" y="1225"/>
                      <a:pt x="218" y="1504"/>
                      <a:pt x="0" y="1795"/>
                    </a:cubicBezTo>
                    <a:cubicBezTo>
                      <a:pt x="31" y="1909"/>
                      <a:pt x="72" y="2013"/>
                      <a:pt x="114" y="2127"/>
                    </a:cubicBezTo>
                    <a:cubicBezTo>
                      <a:pt x="208" y="2366"/>
                      <a:pt x="321" y="2583"/>
                      <a:pt x="457" y="2770"/>
                    </a:cubicBezTo>
                    <a:cubicBezTo>
                      <a:pt x="612" y="3009"/>
                      <a:pt x="768" y="3195"/>
                      <a:pt x="944" y="3351"/>
                    </a:cubicBezTo>
                    <a:cubicBezTo>
                      <a:pt x="1058" y="3444"/>
                      <a:pt x="1151" y="3517"/>
                      <a:pt x="1255" y="3579"/>
                    </a:cubicBezTo>
                    <a:cubicBezTo>
                      <a:pt x="1349" y="3641"/>
                      <a:pt x="1452" y="3693"/>
                      <a:pt x="1587" y="3745"/>
                    </a:cubicBezTo>
                    <a:cubicBezTo>
                      <a:pt x="1608" y="3756"/>
                      <a:pt x="1628" y="3765"/>
                      <a:pt x="1649" y="3765"/>
                    </a:cubicBezTo>
                    <a:cubicBezTo>
                      <a:pt x="2064" y="3776"/>
                      <a:pt x="2448" y="3818"/>
                      <a:pt x="2822" y="3869"/>
                    </a:cubicBezTo>
                    <a:cubicBezTo>
                      <a:pt x="3403" y="3973"/>
                      <a:pt x="3942" y="4129"/>
                      <a:pt x="4429" y="4346"/>
                    </a:cubicBezTo>
                    <a:cubicBezTo>
                      <a:pt x="4876" y="4554"/>
                      <a:pt x="5290" y="4814"/>
                      <a:pt x="5664" y="5125"/>
                    </a:cubicBezTo>
                    <a:cubicBezTo>
                      <a:pt x="6058" y="5446"/>
                      <a:pt x="6431" y="5851"/>
                      <a:pt x="6763" y="6317"/>
                    </a:cubicBezTo>
                    <a:lnTo>
                      <a:pt x="6773" y="6328"/>
                    </a:lnTo>
                    <a:lnTo>
                      <a:pt x="6794" y="6338"/>
                    </a:lnTo>
                    <a:lnTo>
                      <a:pt x="6773" y="6338"/>
                    </a:lnTo>
                    <a:cubicBezTo>
                      <a:pt x="7105" y="6826"/>
                      <a:pt x="7386" y="7365"/>
                      <a:pt x="7635" y="7884"/>
                    </a:cubicBezTo>
                    <a:cubicBezTo>
                      <a:pt x="7738" y="8112"/>
                      <a:pt x="7852" y="8340"/>
                      <a:pt x="7956" y="8569"/>
                    </a:cubicBezTo>
                    <a:lnTo>
                      <a:pt x="7967" y="8589"/>
                    </a:lnTo>
                    <a:lnTo>
                      <a:pt x="7977" y="8620"/>
                    </a:lnTo>
                    <a:cubicBezTo>
                      <a:pt x="8153" y="8994"/>
                      <a:pt x="8329" y="9378"/>
                      <a:pt x="8527" y="9751"/>
                    </a:cubicBezTo>
                    <a:cubicBezTo>
                      <a:pt x="8703" y="10104"/>
                      <a:pt x="8859" y="10384"/>
                      <a:pt x="9014" y="10632"/>
                    </a:cubicBezTo>
                    <a:cubicBezTo>
                      <a:pt x="9201" y="10944"/>
                      <a:pt x="9387" y="11203"/>
                      <a:pt x="9574" y="11421"/>
                    </a:cubicBezTo>
                    <a:cubicBezTo>
                      <a:pt x="10010" y="11939"/>
                      <a:pt x="10487" y="12282"/>
                      <a:pt x="10996" y="12458"/>
                    </a:cubicBezTo>
                    <a:cubicBezTo>
                      <a:pt x="11275" y="12552"/>
                      <a:pt x="11566" y="12593"/>
                      <a:pt x="11856" y="12593"/>
                    </a:cubicBezTo>
                    <a:lnTo>
                      <a:pt x="11908" y="12593"/>
                    </a:lnTo>
                    <a:cubicBezTo>
                      <a:pt x="12250" y="12593"/>
                      <a:pt x="12603" y="12531"/>
                      <a:pt x="12956" y="12417"/>
                    </a:cubicBezTo>
                    <a:cubicBezTo>
                      <a:pt x="13163" y="12344"/>
                      <a:pt x="13361" y="12271"/>
                      <a:pt x="13557" y="12188"/>
                    </a:cubicBezTo>
                    <a:cubicBezTo>
                      <a:pt x="13485" y="12188"/>
                      <a:pt x="13423" y="12188"/>
                      <a:pt x="13350" y="12178"/>
                    </a:cubicBezTo>
                    <a:cubicBezTo>
                      <a:pt x="13142" y="12168"/>
                      <a:pt x="12946" y="12147"/>
                      <a:pt x="12738" y="12116"/>
                    </a:cubicBezTo>
                    <a:cubicBezTo>
                      <a:pt x="12552" y="12085"/>
                      <a:pt x="12365" y="12033"/>
                      <a:pt x="12178" y="11971"/>
                    </a:cubicBezTo>
                    <a:cubicBezTo>
                      <a:pt x="12012" y="11919"/>
                      <a:pt x="11846" y="11847"/>
                      <a:pt x="11690" y="11764"/>
                    </a:cubicBezTo>
                    <a:cubicBezTo>
                      <a:pt x="11535" y="11681"/>
                      <a:pt x="11400" y="11587"/>
                      <a:pt x="11265" y="11483"/>
                    </a:cubicBezTo>
                    <a:cubicBezTo>
                      <a:pt x="11006" y="11276"/>
                      <a:pt x="10777" y="11017"/>
                      <a:pt x="10591" y="10747"/>
                    </a:cubicBezTo>
                    <a:cubicBezTo>
                      <a:pt x="10383" y="10457"/>
                      <a:pt x="10217" y="10135"/>
                      <a:pt x="10072" y="9813"/>
                    </a:cubicBezTo>
                    <a:lnTo>
                      <a:pt x="9855" y="9284"/>
                    </a:lnTo>
                    <a:cubicBezTo>
                      <a:pt x="9772" y="9087"/>
                      <a:pt x="9699" y="8880"/>
                      <a:pt x="9636" y="8672"/>
                    </a:cubicBezTo>
                    <a:cubicBezTo>
                      <a:pt x="9491" y="8237"/>
                      <a:pt x="9367" y="7801"/>
                      <a:pt x="9242" y="7355"/>
                    </a:cubicBezTo>
                    <a:cubicBezTo>
                      <a:pt x="8869" y="5902"/>
                      <a:pt x="8568" y="4399"/>
                      <a:pt x="7873" y="3060"/>
                    </a:cubicBezTo>
                    <a:cubicBezTo>
                      <a:pt x="7738" y="2811"/>
                      <a:pt x="7603" y="2573"/>
                      <a:pt x="7448" y="2345"/>
                    </a:cubicBezTo>
                    <a:cubicBezTo>
                      <a:pt x="7375" y="2241"/>
                      <a:pt x="7303" y="2127"/>
                      <a:pt x="7220" y="2023"/>
                    </a:cubicBezTo>
                    <a:cubicBezTo>
                      <a:pt x="7137" y="1919"/>
                      <a:pt x="7043" y="1815"/>
                      <a:pt x="6960" y="1722"/>
                    </a:cubicBezTo>
                    <a:cubicBezTo>
                      <a:pt x="6794" y="1546"/>
                      <a:pt x="6628" y="1390"/>
                      <a:pt x="6452" y="1234"/>
                    </a:cubicBezTo>
                    <a:cubicBezTo>
                      <a:pt x="6266" y="1079"/>
                      <a:pt x="6079" y="944"/>
                      <a:pt x="5871" y="810"/>
                    </a:cubicBezTo>
                    <a:cubicBezTo>
                      <a:pt x="5685" y="685"/>
                      <a:pt x="5487" y="581"/>
                      <a:pt x="5290" y="488"/>
                    </a:cubicBezTo>
                    <a:cubicBezTo>
                      <a:pt x="5083" y="384"/>
                      <a:pt x="4876" y="312"/>
                      <a:pt x="4668" y="239"/>
                    </a:cubicBezTo>
                    <a:cubicBezTo>
                      <a:pt x="4471" y="176"/>
                      <a:pt x="4274" y="125"/>
                      <a:pt x="4066" y="83"/>
                    </a:cubicBezTo>
                    <a:cubicBezTo>
                      <a:pt x="3859" y="42"/>
                      <a:pt x="3641" y="21"/>
                      <a:pt x="34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19"/>
              <p:cNvSpPr/>
              <p:nvPr/>
            </p:nvSpPr>
            <p:spPr>
              <a:xfrm>
                <a:off x="7343999" y="1834282"/>
                <a:ext cx="45" cy="45"/>
              </a:xfrm>
              <a:custGeom>
                <a:rect b="b" l="l" r="r" t="t"/>
                <a:pathLst>
                  <a:path extrusionOk="0" h="1" w="1">
                    <a:moveTo>
                      <a:pt x="0" y="1"/>
                    </a:moveTo>
                    <a:lnTo>
                      <a:pt x="0" y="1"/>
                    </a:ln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19"/>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19"/>
              <p:cNvSpPr/>
              <p:nvPr/>
            </p:nvSpPr>
            <p:spPr>
              <a:xfrm>
                <a:off x="7343999" y="1834282"/>
                <a:ext cx="45" cy="45"/>
              </a:xfrm>
              <a:custGeom>
                <a:rect b="b" l="l" r="r" t="t"/>
                <a:pathLst>
                  <a:path extrusionOk="0" h="1" w="1">
                    <a:moveTo>
                      <a:pt x="0" y="1"/>
                    </a:moveTo>
                    <a:close/>
                  </a:path>
                </a:pathLst>
              </a:custGeom>
              <a:solidFill>
                <a:srgbClr val="6E52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19"/>
              <p:cNvSpPr/>
              <p:nvPr/>
            </p:nvSpPr>
            <p:spPr>
              <a:xfrm>
                <a:off x="6123331" y="1721161"/>
                <a:ext cx="1295015" cy="1150483"/>
              </a:xfrm>
              <a:custGeom>
                <a:rect b="b" l="l" r="r" t="t"/>
                <a:pathLst>
                  <a:path extrusionOk="0" h="25528" w="28735">
                    <a:moveTo>
                      <a:pt x="14627" y="0"/>
                    </a:moveTo>
                    <a:cubicBezTo>
                      <a:pt x="14451" y="0"/>
                      <a:pt x="14264" y="10"/>
                      <a:pt x="14078" y="10"/>
                    </a:cubicBezTo>
                    <a:cubicBezTo>
                      <a:pt x="13590" y="31"/>
                      <a:pt x="13082" y="63"/>
                      <a:pt x="12573" y="125"/>
                    </a:cubicBezTo>
                    <a:cubicBezTo>
                      <a:pt x="12345" y="146"/>
                      <a:pt x="12107" y="187"/>
                      <a:pt x="11837" y="218"/>
                    </a:cubicBezTo>
                    <a:cubicBezTo>
                      <a:pt x="11619" y="249"/>
                      <a:pt x="11360" y="291"/>
                      <a:pt x="11100" y="353"/>
                    </a:cubicBezTo>
                    <a:cubicBezTo>
                      <a:pt x="10198" y="581"/>
                      <a:pt x="9306" y="913"/>
                      <a:pt x="8445" y="1317"/>
                    </a:cubicBezTo>
                    <a:cubicBezTo>
                      <a:pt x="7822" y="1608"/>
                      <a:pt x="7200" y="1971"/>
                      <a:pt x="6588" y="2375"/>
                    </a:cubicBezTo>
                    <a:cubicBezTo>
                      <a:pt x="6007" y="2760"/>
                      <a:pt x="5447" y="3184"/>
                      <a:pt x="4938" y="3641"/>
                    </a:cubicBezTo>
                    <a:cubicBezTo>
                      <a:pt x="3953" y="4502"/>
                      <a:pt x="3092" y="5529"/>
                      <a:pt x="2345" y="6670"/>
                    </a:cubicBezTo>
                    <a:cubicBezTo>
                      <a:pt x="1630" y="7780"/>
                      <a:pt x="1059" y="8993"/>
                      <a:pt x="655" y="10280"/>
                    </a:cubicBezTo>
                    <a:cubicBezTo>
                      <a:pt x="261" y="11556"/>
                      <a:pt x="42" y="12873"/>
                      <a:pt x="12" y="14201"/>
                    </a:cubicBezTo>
                    <a:cubicBezTo>
                      <a:pt x="1" y="14782"/>
                      <a:pt x="32" y="15415"/>
                      <a:pt x="105" y="16141"/>
                    </a:cubicBezTo>
                    <a:cubicBezTo>
                      <a:pt x="178" y="16773"/>
                      <a:pt x="271" y="17354"/>
                      <a:pt x="406" y="17904"/>
                    </a:cubicBezTo>
                    <a:cubicBezTo>
                      <a:pt x="676" y="19045"/>
                      <a:pt x="1111" y="20072"/>
                      <a:pt x="1702" y="20943"/>
                    </a:cubicBezTo>
                    <a:cubicBezTo>
                      <a:pt x="2003" y="21400"/>
                      <a:pt x="2366" y="21825"/>
                      <a:pt x="2771" y="22229"/>
                    </a:cubicBezTo>
                    <a:cubicBezTo>
                      <a:pt x="3175" y="22624"/>
                      <a:pt x="3642" y="22997"/>
                      <a:pt x="4171" y="23340"/>
                    </a:cubicBezTo>
                    <a:cubicBezTo>
                      <a:pt x="4431" y="23516"/>
                      <a:pt x="4700" y="23682"/>
                      <a:pt x="4980" y="23827"/>
                    </a:cubicBezTo>
                    <a:cubicBezTo>
                      <a:pt x="522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702" y="25445"/>
                      <a:pt x="12386" y="25497"/>
                      <a:pt x="13154" y="25507"/>
                    </a:cubicBezTo>
                    <a:lnTo>
                      <a:pt x="13175" y="25507"/>
                    </a:lnTo>
                    <a:cubicBezTo>
                      <a:pt x="13517" y="25518"/>
                      <a:pt x="13870" y="25528"/>
                      <a:pt x="14223" y="25528"/>
                    </a:cubicBezTo>
                    <a:cubicBezTo>
                      <a:pt x="14648" y="25528"/>
                      <a:pt x="15094" y="25518"/>
                      <a:pt x="15550" y="25497"/>
                    </a:cubicBezTo>
                    <a:cubicBezTo>
                      <a:pt x="16401" y="25466"/>
                      <a:pt x="17282" y="25394"/>
                      <a:pt x="18237" y="25290"/>
                    </a:cubicBezTo>
                    <a:cubicBezTo>
                      <a:pt x="18642" y="25248"/>
                      <a:pt x="19119" y="25186"/>
                      <a:pt x="19575" y="25103"/>
                    </a:cubicBezTo>
                    <a:cubicBezTo>
                      <a:pt x="19793" y="25072"/>
                      <a:pt x="20000" y="25030"/>
                      <a:pt x="20198" y="24989"/>
                    </a:cubicBezTo>
                    <a:cubicBezTo>
                      <a:pt x="20498" y="24926"/>
                      <a:pt x="20788" y="24864"/>
                      <a:pt x="21079" y="24792"/>
                    </a:cubicBezTo>
                    <a:cubicBezTo>
                      <a:pt x="21743" y="24615"/>
                      <a:pt x="22355" y="24418"/>
                      <a:pt x="22915" y="24180"/>
                    </a:cubicBezTo>
                    <a:cubicBezTo>
                      <a:pt x="23237" y="24045"/>
                      <a:pt x="23506" y="23910"/>
                      <a:pt x="23755" y="23785"/>
                    </a:cubicBezTo>
                    <a:cubicBezTo>
                      <a:pt x="24036" y="23640"/>
                      <a:pt x="24305" y="23474"/>
                      <a:pt x="24564" y="23298"/>
                    </a:cubicBezTo>
                    <a:cubicBezTo>
                      <a:pt x="25083" y="22955"/>
                      <a:pt x="25560" y="22572"/>
                      <a:pt x="25965" y="22178"/>
                    </a:cubicBezTo>
                    <a:cubicBezTo>
                      <a:pt x="26369" y="21784"/>
                      <a:pt x="26733" y="21358"/>
                      <a:pt x="27033" y="20902"/>
                    </a:cubicBezTo>
                    <a:cubicBezTo>
                      <a:pt x="27625" y="20030"/>
                      <a:pt x="28060" y="19004"/>
                      <a:pt x="28330" y="17863"/>
                    </a:cubicBezTo>
                    <a:cubicBezTo>
                      <a:pt x="28465" y="17303"/>
                      <a:pt x="28558" y="16732"/>
                      <a:pt x="28621" y="16089"/>
                    </a:cubicBezTo>
                    <a:cubicBezTo>
                      <a:pt x="28704" y="15373"/>
                      <a:pt x="28734" y="14740"/>
                      <a:pt x="28724" y="14149"/>
                    </a:cubicBezTo>
                    <a:cubicBezTo>
                      <a:pt x="28693" y="12831"/>
                      <a:pt x="28475" y="11504"/>
                      <a:pt x="28081" y="10228"/>
                    </a:cubicBezTo>
                    <a:cubicBezTo>
                      <a:pt x="27676" y="8952"/>
                      <a:pt x="27106" y="7739"/>
                      <a:pt x="26380" y="6628"/>
                    </a:cubicBezTo>
                    <a:cubicBezTo>
                      <a:pt x="25643" y="5477"/>
                      <a:pt x="24772" y="4461"/>
                      <a:pt x="23797" y="3599"/>
                    </a:cubicBezTo>
                    <a:cubicBezTo>
                      <a:pt x="23289" y="3143"/>
                      <a:pt x="22729" y="2718"/>
                      <a:pt x="22148" y="2334"/>
                    </a:cubicBezTo>
                    <a:cubicBezTo>
                      <a:pt x="21535" y="1930"/>
                      <a:pt x="20913" y="1566"/>
                      <a:pt x="20291" y="1276"/>
                    </a:cubicBezTo>
                    <a:cubicBezTo>
                      <a:pt x="19409" y="851"/>
                      <a:pt x="18496" y="529"/>
                      <a:pt x="17563" y="291"/>
                    </a:cubicBezTo>
                    <a:cubicBezTo>
                      <a:pt x="17044" y="187"/>
                      <a:pt x="16515" y="104"/>
                      <a:pt x="15986" y="63"/>
                    </a:cubicBezTo>
                    <a:cubicBezTo>
                      <a:pt x="15550" y="21"/>
                      <a:pt x="15094" y="0"/>
                      <a:pt x="1462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19"/>
              <p:cNvSpPr/>
              <p:nvPr/>
            </p:nvSpPr>
            <p:spPr>
              <a:xfrm>
                <a:off x="6123331" y="1721161"/>
                <a:ext cx="737304" cy="1149582"/>
              </a:xfrm>
              <a:custGeom>
                <a:rect b="b" l="l" r="r" t="t"/>
                <a:pathLst>
                  <a:path extrusionOk="0" h="25508" w="16360">
                    <a:moveTo>
                      <a:pt x="14627" y="0"/>
                    </a:moveTo>
                    <a:cubicBezTo>
                      <a:pt x="14451" y="0"/>
                      <a:pt x="14264" y="0"/>
                      <a:pt x="14078" y="10"/>
                    </a:cubicBezTo>
                    <a:cubicBezTo>
                      <a:pt x="13590" y="21"/>
                      <a:pt x="13082" y="63"/>
                      <a:pt x="12573" y="125"/>
                    </a:cubicBezTo>
                    <a:cubicBezTo>
                      <a:pt x="12345" y="146"/>
                      <a:pt x="12107" y="176"/>
                      <a:pt x="11837" y="218"/>
                    </a:cubicBezTo>
                    <a:cubicBezTo>
                      <a:pt x="11619" y="249"/>
                      <a:pt x="11360" y="291"/>
                      <a:pt x="11100" y="353"/>
                    </a:cubicBezTo>
                    <a:cubicBezTo>
                      <a:pt x="10198" y="581"/>
                      <a:pt x="9306" y="902"/>
                      <a:pt x="8445" y="1317"/>
                    </a:cubicBezTo>
                    <a:cubicBezTo>
                      <a:pt x="7822" y="1608"/>
                      <a:pt x="7200" y="1971"/>
                      <a:pt x="6588" y="2375"/>
                    </a:cubicBezTo>
                    <a:cubicBezTo>
                      <a:pt x="6007" y="2760"/>
                      <a:pt x="5447" y="3184"/>
                      <a:pt x="4929" y="3641"/>
                    </a:cubicBezTo>
                    <a:cubicBezTo>
                      <a:pt x="3953" y="4502"/>
                      <a:pt x="3082" y="5529"/>
                      <a:pt x="2345" y="6670"/>
                    </a:cubicBezTo>
                    <a:cubicBezTo>
                      <a:pt x="1630" y="7780"/>
                      <a:pt x="1059" y="8993"/>
                      <a:pt x="655" y="10280"/>
                    </a:cubicBezTo>
                    <a:cubicBezTo>
                      <a:pt x="250" y="11556"/>
                      <a:pt x="32" y="12873"/>
                      <a:pt x="12" y="14201"/>
                    </a:cubicBezTo>
                    <a:cubicBezTo>
                      <a:pt x="1" y="14782"/>
                      <a:pt x="32" y="15415"/>
                      <a:pt x="105" y="16141"/>
                    </a:cubicBezTo>
                    <a:cubicBezTo>
                      <a:pt x="178" y="16784"/>
                      <a:pt x="271" y="17354"/>
                      <a:pt x="406" y="17904"/>
                    </a:cubicBezTo>
                    <a:cubicBezTo>
                      <a:pt x="676" y="19045"/>
                      <a:pt x="1111" y="20072"/>
                      <a:pt x="1702" y="20943"/>
                    </a:cubicBezTo>
                    <a:cubicBezTo>
                      <a:pt x="2003" y="21400"/>
                      <a:pt x="2366" y="21825"/>
                      <a:pt x="2771" y="22229"/>
                    </a:cubicBezTo>
                    <a:cubicBezTo>
                      <a:pt x="3175" y="22624"/>
                      <a:pt x="3642" y="22997"/>
                      <a:pt x="4171" y="23350"/>
                    </a:cubicBezTo>
                    <a:cubicBezTo>
                      <a:pt x="4431" y="23516"/>
                      <a:pt x="4700" y="23682"/>
                      <a:pt x="4980" y="23827"/>
                    </a:cubicBezTo>
                    <a:cubicBezTo>
                      <a:pt x="5219" y="23962"/>
                      <a:pt x="5499" y="24087"/>
                      <a:pt x="5810" y="24221"/>
                    </a:cubicBezTo>
                    <a:cubicBezTo>
                      <a:pt x="6381" y="24460"/>
                      <a:pt x="6982" y="24657"/>
                      <a:pt x="7656" y="24833"/>
                    </a:cubicBezTo>
                    <a:cubicBezTo>
                      <a:pt x="8269" y="24989"/>
                      <a:pt x="8922" y="25113"/>
                      <a:pt x="9638" y="25217"/>
                    </a:cubicBezTo>
                    <a:cubicBezTo>
                      <a:pt x="10094" y="25279"/>
                      <a:pt x="10571" y="25331"/>
                      <a:pt x="11059" y="25373"/>
                    </a:cubicBezTo>
                    <a:cubicBezTo>
                      <a:pt x="11671" y="25445"/>
                      <a:pt x="12335" y="25497"/>
                      <a:pt x="13071" y="25507"/>
                    </a:cubicBezTo>
                    <a:cubicBezTo>
                      <a:pt x="12688" y="25456"/>
                      <a:pt x="12293" y="25383"/>
                      <a:pt x="11920" y="25300"/>
                    </a:cubicBezTo>
                    <a:cubicBezTo>
                      <a:pt x="11245" y="25155"/>
                      <a:pt x="10581" y="24968"/>
                      <a:pt x="9928" y="24740"/>
                    </a:cubicBezTo>
                    <a:cubicBezTo>
                      <a:pt x="9606" y="24615"/>
                      <a:pt x="9285" y="24491"/>
                      <a:pt x="8963" y="24356"/>
                    </a:cubicBezTo>
                    <a:cubicBezTo>
                      <a:pt x="8652" y="24211"/>
                      <a:pt x="8352" y="24066"/>
                      <a:pt x="8050" y="23910"/>
                    </a:cubicBezTo>
                    <a:cubicBezTo>
                      <a:pt x="7781" y="23765"/>
                      <a:pt x="7511" y="23609"/>
                      <a:pt x="7262" y="23443"/>
                    </a:cubicBezTo>
                    <a:cubicBezTo>
                      <a:pt x="7003" y="23267"/>
                      <a:pt x="6754" y="23091"/>
                      <a:pt x="6515" y="22904"/>
                    </a:cubicBezTo>
                    <a:cubicBezTo>
                      <a:pt x="6070" y="22541"/>
                      <a:pt x="5644" y="22146"/>
                      <a:pt x="5270" y="21711"/>
                    </a:cubicBezTo>
                    <a:cubicBezTo>
                      <a:pt x="4897" y="21286"/>
                      <a:pt x="4576" y="20829"/>
                      <a:pt x="4285" y="20352"/>
                    </a:cubicBezTo>
                    <a:cubicBezTo>
                      <a:pt x="4005" y="19864"/>
                      <a:pt x="3756" y="19356"/>
                      <a:pt x="3559" y="18838"/>
                    </a:cubicBezTo>
                    <a:cubicBezTo>
                      <a:pt x="3362" y="18319"/>
                      <a:pt x="3207" y="17780"/>
                      <a:pt x="3103" y="17240"/>
                    </a:cubicBezTo>
                    <a:cubicBezTo>
                      <a:pt x="2988" y="16680"/>
                      <a:pt x="2916" y="16120"/>
                      <a:pt x="2885" y="15549"/>
                    </a:cubicBezTo>
                    <a:cubicBezTo>
                      <a:pt x="2854" y="14979"/>
                      <a:pt x="2854" y="14408"/>
                      <a:pt x="2905" y="13838"/>
                    </a:cubicBezTo>
                    <a:cubicBezTo>
                      <a:pt x="2947" y="13257"/>
                      <a:pt x="3030" y="12676"/>
                      <a:pt x="3154" y="12095"/>
                    </a:cubicBezTo>
                    <a:cubicBezTo>
                      <a:pt x="3279" y="11524"/>
                      <a:pt x="3435" y="10954"/>
                      <a:pt x="3621" y="10394"/>
                    </a:cubicBezTo>
                    <a:cubicBezTo>
                      <a:pt x="3818" y="9823"/>
                      <a:pt x="4057" y="9263"/>
                      <a:pt x="4316" y="8724"/>
                    </a:cubicBezTo>
                    <a:cubicBezTo>
                      <a:pt x="4607" y="8133"/>
                      <a:pt x="4929" y="7552"/>
                      <a:pt x="5291" y="7002"/>
                    </a:cubicBezTo>
                    <a:cubicBezTo>
                      <a:pt x="5655" y="6462"/>
                      <a:pt x="6049" y="5934"/>
                      <a:pt x="6474" y="5446"/>
                    </a:cubicBezTo>
                    <a:cubicBezTo>
                      <a:pt x="6899" y="4969"/>
                      <a:pt x="7345" y="4512"/>
                      <a:pt x="7812" y="4087"/>
                    </a:cubicBezTo>
                    <a:cubicBezTo>
                      <a:pt x="8299" y="3662"/>
                      <a:pt x="8797" y="3257"/>
                      <a:pt x="9327" y="2894"/>
                    </a:cubicBezTo>
                    <a:cubicBezTo>
                      <a:pt x="9845" y="2541"/>
                      <a:pt x="10385" y="2209"/>
                      <a:pt x="10945" y="1909"/>
                    </a:cubicBezTo>
                    <a:cubicBezTo>
                      <a:pt x="11515" y="1608"/>
                      <a:pt x="12096" y="1338"/>
                      <a:pt x="12697" y="1100"/>
                    </a:cubicBezTo>
                    <a:cubicBezTo>
                      <a:pt x="13289" y="872"/>
                      <a:pt x="13891" y="664"/>
                      <a:pt x="14502" y="498"/>
                    </a:cubicBezTo>
                    <a:cubicBezTo>
                      <a:pt x="15115" y="332"/>
                      <a:pt x="15737" y="197"/>
                      <a:pt x="16360" y="93"/>
                    </a:cubicBezTo>
                    <a:cubicBezTo>
                      <a:pt x="16235" y="83"/>
                      <a:pt x="16111" y="63"/>
                      <a:pt x="15986" y="52"/>
                    </a:cubicBezTo>
                    <a:cubicBezTo>
                      <a:pt x="15550" y="21"/>
                      <a:pt x="15094" y="0"/>
                      <a:pt x="1462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19"/>
              <p:cNvSpPr/>
              <p:nvPr/>
            </p:nvSpPr>
            <p:spPr>
              <a:xfrm>
                <a:off x="6271559" y="2055881"/>
                <a:ext cx="131372" cy="121096"/>
              </a:xfrm>
              <a:custGeom>
                <a:rect b="b" l="l" r="r" t="t"/>
                <a:pathLst>
                  <a:path extrusionOk="0" h="2687" w="2915">
                    <a:moveTo>
                      <a:pt x="2915" y="0"/>
                    </a:moveTo>
                    <a:lnTo>
                      <a:pt x="2915" y="0"/>
                    </a:lnTo>
                    <a:cubicBezTo>
                      <a:pt x="1826" y="478"/>
                      <a:pt x="778" y="1421"/>
                      <a:pt x="1" y="2687"/>
                    </a:cubicBezTo>
                    <a:cubicBezTo>
                      <a:pt x="768" y="1442"/>
                      <a:pt x="1815" y="488"/>
                      <a:pt x="2915" y="0"/>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19"/>
              <p:cNvSpPr/>
              <p:nvPr/>
            </p:nvSpPr>
            <p:spPr>
              <a:xfrm>
                <a:off x="6443584" y="2431252"/>
                <a:ext cx="134211" cy="122539"/>
              </a:xfrm>
              <a:custGeom>
                <a:rect b="b" l="l" r="r" t="t"/>
                <a:pathLst>
                  <a:path extrusionOk="0" h="2719" w="2978">
                    <a:moveTo>
                      <a:pt x="2977" y="1"/>
                    </a:moveTo>
                    <a:cubicBezTo>
                      <a:pt x="2200" y="1277"/>
                      <a:pt x="1131" y="2241"/>
                      <a:pt x="1" y="2718"/>
                    </a:cubicBezTo>
                    <a:cubicBezTo>
                      <a:pt x="1121" y="2252"/>
                      <a:pt x="2189" y="1298"/>
                      <a:pt x="2977" y="1"/>
                    </a:cubicBezTo>
                    <a:close/>
                  </a:path>
                </a:pathLst>
              </a:custGeom>
              <a:solidFill>
                <a:srgbClr val="F6F0D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19"/>
              <p:cNvSpPr/>
              <p:nvPr/>
            </p:nvSpPr>
            <p:spPr>
              <a:xfrm>
                <a:off x="6208915" y="2039972"/>
                <a:ext cx="431071" cy="528777"/>
              </a:xfrm>
              <a:custGeom>
                <a:rect b="b" l="l" r="r" t="t"/>
                <a:pathLst>
                  <a:path extrusionOk="0" h="11733" w="9565">
                    <a:moveTo>
                      <a:pt x="5892" y="1"/>
                    </a:moveTo>
                    <a:cubicBezTo>
                      <a:pt x="3922" y="1"/>
                      <a:pt x="1826" y="1733"/>
                      <a:pt x="789" y="4212"/>
                    </a:cubicBezTo>
                    <a:cubicBezTo>
                      <a:pt x="167" y="5706"/>
                      <a:pt x="1" y="7293"/>
                      <a:pt x="312" y="8673"/>
                    </a:cubicBezTo>
                    <a:cubicBezTo>
                      <a:pt x="623" y="10042"/>
                      <a:pt x="1380" y="11048"/>
                      <a:pt x="2449" y="11494"/>
                    </a:cubicBezTo>
                    <a:cubicBezTo>
                      <a:pt x="2832" y="11649"/>
                      <a:pt x="3247" y="11732"/>
                      <a:pt x="3673" y="11732"/>
                    </a:cubicBezTo>
                    <a:cubicBezTo>
                      <a:pt x="5644" y="11732"/>
                      <a:pt x="7749" y="10000"/>
                      <a:pt x="8776" y="7521"/>
                    </a:cubicBezTo>
                    <a:cubicBezTo>
                      <a:pt x="9399" y="6027"/>
                      <a:pt x="9565" y="4440"/>
                      <a:pt x="9253" y="3060"/>
                    </a:cubicBezTo>
                    <a:cubicBezTo>
                      <a:pt x="8942" y="1691"/>
                      <a:pt x="8184" y="685"/>
                      <a:pt x="7116" y="239"/>
                    </a:cubicBezTo>
                    <a:cubicBezTo>
                      <a:pt x="6732" y="84"/>
                      <a:pt x="6328" y="1"/>
                      <a:pt x="5892"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9"/>
              <p:cNvSpPr/>
              <p:nvPr/>
            </p:nvSpPr>
            <p:spPr>
              <a:xfrm>
                <a:off x="6692315" y="2511203"/>
                <a:ext cx="107080" cy="100320"/>
              </a:xfrm>
              <a:custGeom>
                <a:rect b="b" l="l" r="r" t="t"/>
                <a:pathLst>
                  <a:path extrusionOk="0" h="2226" w="2376">
                    <a:moveTo>
                      <a:pt x="2168" y="1"/>
                    </a:moveTo>
                    <a:cubicBezTo>
                      <a:pt x="2147" y="1"/>
                      <a:pt x="2137" y="1"/>
                      <a:pt x="2126" y="11"/>
                    </a:cubicBezTo>
                    <a:cubicBezTo>
                      <a:pt x="2085" y="22"/>
                      <a:pt x="2064" y="42"/>
                      <a:pt x="2043" y="73"/>
                    </a:cubicBezTo>
                    <a:cubicBezTo>
                      <a:pt x="2023" y="114"/>
                      <a:pt x="2023" y="146"/>
                      <a:pt x="2023" y="187"/>
                    </a:cubicBezTo>
                    <a:cubicBezTo>
                      <a:pt x="2033" y="208"/>
                      <a:pt x="2033" y="229"/>
                      <a:pt x="2033" y="250"/>
                    </a:cubicBezTo>
                    <a:cubicBezTo>
                      <a:pt x="2064" y="488"/>
                      <a:pt x="2075" y="737"/>
                      <a:pt x="2043" y="976"/>
                    </a:cubicBezTo>
                    <a:cubicBezTo>
                      <a:pt x="2023" y="1100"/>
                      <a:pt x="2002" y="1214"/>
                      <a:pt x="1950" y="1338"/>
                    </a:cubicBezTo>
                    <a:cubicBezTo>
                      <a:pt x="1919" y="1412"/>
                      <a:pt x="1867" y="1495"/>
                      <a:pt x="1815" y="1567"/>
                    </a:cubicBezTo>
                    <a:cubicBezTo>
                      <a:pt x="1764" y="1619"/>
                      <a:pt x="1711" y="1681"/>
                      <a:pt x="1660" y="1723"/>
                    </a:cubicBezTo>
                    <a:cubicBezTo>
                      <a:pt x="1587" y="1774"/>
                      <a:pt x="1504" y="1816"/>
                      <a:pt x="1432" y="1857"/>
                    </a:cubicBezTo>
                    <a:cubicBezTo>
                      <a:pt x="1349" y="1889"/>
                      <a:pt x="1266" y="1909"/>
                      <a:pt x="1172" y="1930"/>
                    </a:cubicBezTo>
                    <a:cubicBezTo>
                      <a:pt x="1131" y="1935"/>
                      <a:pt x="1089" y="1938"/>
                      <a:pt x="1048" y="1938"/>
                    </a:cubicBezTo>
                    <a:cubicBezTo>
                      <a:pt x="1006" y="1938"/>
                      <a:pt x="965" y="1935"/>
                      <a:pt x="923" y="1930"/>
                    </a:cubicBezTo>
                    <a:cubicBezTo>
                      <a:pt x="840" y="1919"/>
                      <a:pt x="768" y="1899"/>
                      <a:pt x="685" y="1868"/>
                    </a:cubicBezTo>
                    <a:cubicBezTo>
                      <a:pt x="623" y="1836"/>
                      <a:pt x="570" y="1806"/>
                      <a:pt x="519" y="1764"/>
                    </a:cubicBezTo>
                    <a:cubicBezTo>
                      <a:pt x="477" y="1733"/>
                      <a:pt x="436" y="1691"/>
                      <a:pt x="404" y="1650"/>
                    </a:cubicBezTo>
                    <a:cubicBezTo>
                      <a:pt x="374" y="1608"/>
                      <a:pt x="353" y="1567"/>
                      <a:pt x="332" y="1525"/>
                    </a:cubicBezTo>
                    <a:cubicBezTo>
                      <a:pt x="311" y="1484"/>
                      <a:pt x="301" y="1432"/>
                      <a:pt x="291" y="1380"/>
                    </a:cubicBezTo>
                    <a:lnTo>
                      <a:pt x="291" y="1225"/>
                    </a:lnTo>
                    <a:cubicBezTo>
                      <a:pt x="301" y="1163"/>
                      <a:pt x="321" y="1100"/>
                      <a:pt x="342" y="1048"/>
                    </a:cubicBezTo>
                    <a:cubicBezTo>
                      <a:pt x="363" y="965"/>
                      <a:pt x="311" y="893"/>
                      <a:pt x="238" y="872"/>
                    </a:cubicBezTo>
                    <a:cubicBezTo>
                      <a:pt x="226" y="869"/>
                      <a:pt x="213" y="867"/>
                      <a:pt x="201" y="867"/>
                    </a:cubicBezTo>
                    <a:cubicBezTo>
                      <a:pt x="142" y="867"/>
                      <a:pt x="88" y="905"/>
                      <a:pt x="63" y="965"/>
                    </a:cubicBezTo>
                    <a:cubicBezTo>
                      <a:pt x="31" y="1048"/>
                      <a:pt x="21" y="1131"/>
                      <a:pt x="10" y="1214"/>
                    </a:cubicBezTo>
                    <a:cubicBezTo>
                      <a:pt x="0" y="1297"/>
                      <a:pt x="10" y="1380"/>
                      <a:pt x="21" y="1453"/>
                    </a:cubicBezTo>
                    <a:cubicBezTo>
                      <a:pt x="31" y="1525"/>
                      <a:pt x="52" y="1598"/>
                      <a:pt x="83" y="1660"/>
                    </a:cubicBezTo>
                    <a:cubicBezTo>
                      <a:pt x="114" y="1733"/>
                      <a:pt x="146" y="1785"/>
                      <a:pt x="197" y="1847"/>
                    </a:cubicBezTo>
                    <a:cubicBezTo>
                      <a:pt x="280" y="1951"/>
                      <a:pt x="394" y="2044"/>
                      <a:pt x="519" y="2096"/>
                    </a:cubicBezTo>
                    <a:cubicBezTo>
                      <a:pt x="653" y="2168"/>
                      <a:pt x="799" y="2200"/>
                      <a:pt x="955" y="2221"/>
                    </a:cubicBezTo>
                    <a:cubicBezTo>
                      <a:pt x="990" y="2224"/>
                      <a:pt x="1025" y="2226"/>
                      <a:pt x="1059" y="2226"/>
                    </a:cubicBezTo>
                    <a:cubicBezTo>
                      <a:pt x="1345" y="2226"/>
                      <a:pt x="1625" y="2116"/>
                      <a:pt x="1847" y="1940"/>
                    </a:cubicBezTo>
                    <a:cubicBezTo>
                      <a:pt x="2085" y="1743"/>
                      <a:pt x="2230" y="1463"/>
                      <a:pt x="2303" y="1173"/>
                    </a:cubicBezTo>
                    <a:cubicBezTo>
                      <a:pt x="2375" y="820"/>
                      <a:pt x="2355" y="457"/>
                      <a:pt x="2303" y="105"/>
                    </a:cubicBezTo>
                    <a:cubicBezTo>
                      <a:pt x="2292" y="73"/>
                      <a:pt x="2262" y="42"/>
                      <a:pt x="2241" y="22"/>
                    </a:cubicBezTo>
                    <a:cubicBezTo>
                      <a:pt x="2220" y="11"/>
                      <a:pt x="2189" y="1"/>
                      <a:pt x="216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9"/>
              <p:cNvSpPr/>
              <p:nvPr/>
            </p:nvSpPr>
            <p:spPr>
              <a:xfrm>
                <a:off x="6787183" y="2509806"/>
                <a:ext cx="107125" cy="99870"/>
              </a:xfrm>
              <a:custGeom>
                <a:rect b="b" l="l" r="r" t="t"/>
                <a:pathLst>
                  <a:path extrusionOk="0" h="2216" w="2377">
                    <a:moveTo>
                      <a:pt x="219" y="0"/>
                    </a:moveTo>
                    <a:cubicBezTo>
                      <a:pt x="187" y="0"/>
                      <a:pt x="167" y="0"/>
                      <a:pt x="146" y="21"/>
                    </a:cubicBezTo>
                    <a:cubicBezTo>
                      <a:pt x="115" y="32"/>
                      <a:pt x="84" y="62"/>
                      <a:pt x="74" y="104"/>
                    </a:cubicBezTo>
                    <a:cubicBezTo>
                      <a:pt x="21" y="457"/>
                      <a:pt x="1" y="820"/>
                      <a:pt x="74" y="1162"/>
                    </a:cubicBezTo>
                    <a:cubicBezTo>
                      <a:pt x="146" y="1463"/>
                      <a:pt x="291" y="1743"/>
                      <a:pt x="530" y="1930"/>
                    </a:cubicBezTo>
                    <a:cubicBezTo>
                      <a:pt x="752" y="2106"/>
                      <a:pt x="1040" y="2215"/>
                      <a:pt x="1320" y="2215"/>
                    </a:cubicBezTo>
                    <a:cubicBezTo>
                      <a:pt x="1354" y="2215"/>
                      <a:pt x="1388" y="2213"/>
                      <a:pt x="1422" y="2210"/>
                    </a:cubicBezTo>
                    <a:cubicBezTo>
                      <a:pt x="1577" y="2199"/>
                      <a:pt x="1723" y="2158"/>
                      <a:pt x="1858" y="2096"/>
                    </a:cubicBezTo>
                    <a:cubicBezTo>
                      <a:pt x="1982" y="2033"/>
                      <a:pt x="2096" y="1950"/>
                      <a:pt x="2179" y="1837"/>
                    </a:cubicBezTo>
                    <a:cubicBezTo>
                      <a:pt x="2231" y="1784"/>
                      <a:pt x="2273" y="1722"/>
                      <a:pt x="2303" y="1650"/>
                    </a:cubicBezTo>
                    <a:cubicBezTo>
                      <a:pt x="2324" y="1588"/>
                      <a:pt x="2356" y="1526"/>
                      <a:pt x="2366" y="1452"/>
                    </a:cubicBezTo>
                    <a:cubicBezTo>
                      <a:pt x="2376" y="1369"/>
                      <a:pt x="2376" y="1287"/>
                      <a:pt x="2366" y="1204"/>
                    </a:cubicBezTo>
                    <a:cubicBezTo>
                      <a:pt x="2356" y="1121"/>
                      <a:pt x="2345" y="1038"/>
                      <a:pt x="2314" y="965"/>
                    </a:cubicBezTo>
                    <a:cubicBezTo>
                      <a:pt x="2297" y="903"/>
                      <a:pt x="2241" y="857"/>
                      <a:pt x="2174" y="857"/>
                    </a:cubicBezTo>
                    <a:cubicBezTo>
                      <a:pt x="2162" y="857"/>
                      <a:pt x="2150" y="858"/>
                      <a:pt x="2137" y="862"/>
                    </a:cubicBezTo>
                    <a:cubicBezTo>
                      <a:pt x="2065" y="882"/>
                      <a:pt x="2013" y="965"/>
                      <a:pt x="2034" y="1038"/>
                    </a:cubicBezTo>
                    <a:cubicBezTo>
                      <a:pt x="2054" y="1100"/>
                      <a:pt x="2075" y="1152"/>
                      <a:pt x="2086" y="1214"/>
                    </a:cubicBezTo>
                    <a:lnTo>
                      <a:pt x="2086" y="1380"/>
                    </a:lnTo>
                    <a:cubicBezTo>
                      <a:pt x="2075" y="1432"/>
                      <a:pt x="2065" y="1473"/>
                      <a:pt x="2045" y="1526"/>
                    </a:cubicBezTo>
                    <a:cubicBezTo>
                      <a:pt x="2024" y="1567"/>
                      <a:pt x="2003" y="1608"/>
                      <a:pt x="1971" y="1639"/>
                    </a:cubicBezTo>
                    <a:cubicBezTo>
                      <a:pt x="1941" y="1681"/>
                      <a:pt x="1909" y="1722"/>
                      <a:pt x="1868" y="1754"/>
                    </a:cubicBezTo>
                    <a:cubicBezTo>
                      <a:pt x="1806" y="1795"/>
                      <a:pt x="1754" y="1826"/>
                      <a:pt x="1692" y="1857"/>
                    </a:cubicBezTo>
                    <a:cubicBezTo>
                      <a:pt x="1619" y="1888"/>
                      <a:pt x="1536" y="1909"/>
                      <a:pt x="1453" y="1920"/>
                    </a:cubicBezTo>
                    <a:cubicBezTo>
                      <a:pt x="1411" y="1925"/>
                      <a:pt x="1370" y="1927"/>
                      <a:pt x="1328" y="1927"/>
                    </a:cubicBezTo>
                    <a:cubicBezTo>
                      <a:pt x="1287" y="1927"/>
                      <a:pt x="1245" y="1925"/>
                      <a:pt x="1204" y="1920"/>
                    </a:cubicBezTo>
                    <a:cubicBezTo>
                      <a:pt x="1121" y="1909"/>
                      <a:pt x="1038" y="1888"/>
                      <a:pt x="955" y="1847"/>
                    </a:cubicBezTo>
                    <a:cubicBezTo>
                      <a:pt x="872" y="1816"/>
                      <a:pt x="800" y="1774"/>
                      <a:pt x="727" y="1722"/>
                    </a:cubicBezTo>
                    <a:cubicBezTo>
                      <a:pt x="664" y="1671"/>
                      <a:pt x="613" y="1618"/>
                      <a:pt x="561" y="1556"/>
                    </a:cubicBezTo>
                    <a:cubicBezTo>
                      <a:pt x="509" y="1484"/>
                      <a:pt x="468" y="1411"/>
                      <a:pt x="426" y="1328"/>
                    </a:cubicBezTo>
                    <a:cubicBezTo>
                      <a:pt x="385" y="1214"/>
                      <a:pt x="353" y="1090"/>
                      <a:pt x="333" y="965"/>
                    </a:cubicBezTo>
                    <a:cubicBezTo>
                      <a:pt x="302" y="726"/>
                      <a:pt x="312" y="477"/>
                      <a:pt x="343" y="239"/>
                    </a:cubicBezTo>
                    <a:cubicBezTo>
                      <a:pt x="343" y="218"/>
                      <a:pt x="353" y="198"/>
                      <a:pt x="353" y="177"/>
                    </a:cubicBezTo>
                    <a:cubicBezTo>
                      <a:pt x="364" y="136"/>
                      <a:pt x="364" y="104"/>
                      <a:pt x="343" y="73"/>
                    </a:cubicBezTo>
                    <a:cubicBezTo>
                      <a:pt x="323" y="32"/>
                      <a:pt x="291" y="11"/>
                      <a:pt x="25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19"/>
              <p:cNvSpPr/>
              <p:nvPr/>
            </p:nvSpPr>
            <p:spPr>
              <a:xfrm>
                <a:off x="6550486" y="2308893"/>
                <a:ext cx="499483" cy="227591"/>
              </a:xfrm>
              <a:custGeom>
                <a:rect b="b" l="l" r="r" t="t"/>
                <a:pathLst>
                  <a:path extrusionOk="0" h="5050" w="11083">
                    <a:moveTo>
                      <a:pt x="5318" y="0"/>
                    </a:moveTo>
                    <a:cubicBezTo>
                      <a:pt x="1" y="0"/>
                      <a:pt x="594" y="4039"/>
                      <a:pt x="5356" y="5050"/>
                    </a:cubicBezTo>
                    <a:cubicBezTo>
                      <a:pt x="9796" y="4334"/>
                      <a:pt x="11082" y="154"/>
                      <a:pt x="5741" y="9"/>
                    </a:cubicBezTo>
                    <a:cubicBezTo>
                      <a:pt x="5596" y="3"/>
                      <a:pt x="5455" y="0"/>
                      <a:pt x="531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19"/>
              <p:cNvSpPr/>
              <p:nvPr/>
            </p:nvSpPr>
            <p:spPr>
              <a:xfrm>
                <a:off x="6550350" y="2308983"/>
                <a:ext cx="257020" cy="227501"/>
              </a:xfrm>
              <a:custGeom>
                <a:rect b="b" l="l" r="r" t="t"/>
                <a:pathLst>
                  <a:path extrusionOk="0" h="5048" w="5703">
                    <a:moveTo>
                      <a:pt x="5318" y="1"/>
                    </a:moveTo>
                    <a:cubicBezTo>
                      <a:pt x="0" y="1"/>
                      <a:pt x="590" y="4033"/>
                      <a:pt x="5359" y="5048"/>
                    </a:cubicBezTo>
                    <a:lnTo>
                      <a:pt x="5702" y="4986"/>
                    </a:lnTo>
                    <a:cubicBezTo>
                      <a:pt x="1947" y="3896"/>
                      <a:pt x="1501" y="141"/>
                      <a:pt x="5681" y="7"/>
                    </a:cubicBezTo>
                    <a:cubicBezTo>
                      <a:pt x="5557" y="3"/>
                      <a:pt x="5436" y="1"/>
                      <a:pt x="53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19"/>
              <p:cNvSpPr/>
              <p:nvPr/>
            </p:nvSpPr>
            <p:spPr>
              <a:xfrm>
                <a:off x="6693261" y="2395739"/>
                <a:ext cx="45" cy="45"/>
              </a:xfrm>
              <a:custGeom>
                <a:rect b="b" l="l" r="r" t="t"/>
                <a:pathLst>
                  <a:path extrusionOk="0" h="1" w="1">
                    <a:moveTo>
                      <a:pt x="0" y="0"/>
                    </a:moveTo>
                    <a:close/>
                  </a:path>
                </a:pathLst>
              </a:custGeom>
              <a:solidFill>
                <a:srgbClr val="4729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19"/>
              <p:cNvSpPr/>
              <p:nvPr/>
            </p:nvSpPr>
            <p:spPr>
              <a:xfrm>
                <a:off x="6650672" y="2264816"/>
                <a:ext cx="276805" cy="42904"/>
              </a:xfrm>
              <a:custGeom>
                <a:rect b="b" l="l" r="r" t="t"/>
                <a:pathLst>
                  <a:path extrusionOk="0" h="952" w="6142">
                    <a:moveTo>
                      <a:pt x="3103" y="1"/>
                    </a:moveTo>
                    <a:cubicBezTo>
                      <a:pt x="3092" y="1"/>
                      <a:pt x="3082" y="1"/>
                      <a:pt x="3071" y="12"/>
                    </a:cubicBezTo>
                    <a:cubicBezTo>
                      <a:pt x="2905" y="12"/>
                      <a:pt x="2739" y="22"/>
                      <a:pt x="2563" y="32"/>
                    </a:cubicBezTo>
                    <a:lnTo>
                      <a:pt x="2532" y="32"/>
                    </a:lnTo>
                    <a:cubicBezTo>
                      <a:pt x="2418" y="42"/>
                      <a:pt x="2304" y="53"/>
                      <a:pt x="2200" y="63"/>
                    </a:cubicBezTo>
                    <a:cubicBezTo>
                      <a:pt x="2129" y="72"/>
                      <a:pt x="2050" y="81"/>
                      <a:pt x="1977" y="90"/>
                    </a:cubicBezTo>
                    <a:lnTo>
                      <a:pt x="1977" y="90"/>
                    </a:lnTo>
                    <a:cubicBezTo>
                      <a:pt x="1982" y="88"/>
                      <a:pt x="1987" y="86"/>
                      <a:pt x="1992" y="84"/>
                    </a:cubicBezTo>
                    <a:lnTo>
                      <a:pt x="1992" y="84"/>
                    </a:lnTo>
                    <a:cubicBezTo>
                      <a:pt x="1951" y="95"/>
                      <a:pt x="1909" y="95"/>
                      <a:pt x="1868" y="104"/>
                    </a:cubicBezTo>
                    <a:cubicBezTo>
                      <a:pt x="1847" y="104"/>
                      <a:pt x="1837" y="104"/>
                      <a:pt x="1826" y="115"/>
                    </a:cubicBezTo>
                    <a:lnTo>
                      <a:pt x="1806" y="115"/>
                    </a:lnTo>
                    <a:lnTo>
                      <a:pt x="1619" y="146"/>
                    </a:lnTo>
                    <a:cubicBezTo>
                      <a:pt x="1547" y="157"/>
                      <a:pt x="1474" y="167"/>
                      <a:pt x="1411" y="187"/>
                    </a:cubicBezTo>
                    <a:cubicBezTo>
                      <a:pt x="1381" y="198"/>
                      <a:pt x="1339" y="198"/>
                      <a:pt x="1308" y="208"/>
                    </a:cubicBezTo>
                    <a:cubicBezTo>
                      <a:pt x="1256" y="219"/>
                      <a:pt x="1215" y="229"/>
                      <a:pt x="1173" y="240"/>
                    </a:cubicBezTo>
                    <a:cubicBezTo>
                      <a:pt x="1100" y="261"/>
                      <a:pt x="1038" y="270"/>
                      <a:pt x="976" y="291"/>
                    </a:cubicBezTo>
                    <a:cubicBezTo>
                      <a:pt x="685" y="364"/>
                      <a:pt x="406" y="447"/>
                      <a:pt x="125" y="551"/>
                    </a:cubicBezTo>
                    <a:cubicBezTo>
                      <a:pt x="53" y="572"/>
                      <a:pt x="1" y="644"/>
                      <a:pt x="21" y="738"/>
                    </a:cubicBezTo>
                    <a:cubicBezTo>
                      <a:pt x="39" y="799"/>
                      <a:pt x="102" y="846"/>
                      <a:pt x="171" y="846"/>
                    </a:cubicBezTo>
                    <a:cubicBezTo>
                      <a:pt x="183" y="846"/>
                      <a:pt x="196" y="845"/>
                      <a:pt x="208" y="841"/>
                    </a:cubicBezTo>
                    <a:cubicBezTo>
                      <a:pt x="353" y="779"/>
                      <a:pt x="509" y="738"/>
                      <a:pt x="675" y="696"/>
                    </a:cubicBezTo>
                    <a:cubicBezTo>
                      <a:pt x="841" y="655"/>
                      <a:pt x="1007" y="623"/>
                      <a:pt x="1173" y="592"/>
                    </a:cubicBezTo>
                    <a:cubicBezTo>
                      <a:pt x="1277" y="582"/>
                      <a:pt x="1370" y="561"/>
                      <a:pt x="1464" y="551"/>
                    </a:cubicBezTo>
                    <a:cubicBezTo>
                      <a:pt x="1515" y="551"/>
                      <a:pt x="1577" y="540"/>
                      <a:pt x="1630" y="530"/>
                    </a:cubicBezTo>
                    <a:cubicBezTo>
                      <a:pt x="1702" y="530"/>
                      <a:pt x="1775" y="519"/>
                      <a:pt x="1847" y="509"/>
                    </a:cubicBezTo>
                    <a:lnTo>
                      <a:pt x="1868" y="509"/>
                    </a:lnTo>
                    <a:lnTo>
                      <a:pt x="2552" y="478"/>
                    </a:lnTo>
                    <a:lnTo>
                      <a:pt x="3103" y="478"/>
                    </a:lnTo>
                    <a:cubicBezTo>
                      <a:pt x="3299" y="489"/>
                      <a:pt x="3507" y="499"/>
                      <a:pt x="3704" y="509"/>
                    </a:cubicBezTo>
                    <a:lnTo>
                      <a:pt x="4233" y="572"/>
                    </a:lnTo>
                    <a:cubicBezTo>
                      <a:pt x="4368" y="592"/>
                      <a:pt x="4503" y="613"/>
                      <a:pt x="4638" y="644"/>
                    </a:cubicBezTo>
                    <a:cubicBezTo>
                      <a:pt x="4772" y="665"/>
                      <a:pt x="4897" y="685"/>
                      <a:pt x="5021" y="727"/>
                    </a:cubicBezTo>
                    <a:cubicBezTo>
                      <a:pt x="5032" y="727"/>
                      <a:pt x="5042" y="727"/>
                      <a:pt x="5053" y="738"/>
                    </a:cubicBezTo>
                    <a:cubicBezTo>
                      <a:pt x="5125" y="758"/>
                      <a:pt x="5208" y="779"/>
                      <a:pt x="5281" y="800"/>
                    </a:cubicBezTo>
                    <a:cubicBezTo>
                      <a:pt x="5291" y="800"/>
                      <a:pt x="5302" y="800"/>
                      <a:pt x="5302" y="810"/>
                    </a:cubicBezTo>
                    <a:cubicBezTo>
                      <a:pt x="5426" y="841"/>
                      <a:pt x="5561" y="883"/>
                      <a:pt x="5685" y="924"/>
                    </a:cubicBezTo>
                    <a:lnTo>
                      <a:pt x="5706" y="924"/>
                    </a:lnTo>
                    <a:cubicBezTo>
                      <a:pt x="5717" y="924"/>
                      <a:pt x="5717" y="934"/>
                      <a:pt x="5717" y="934"/>
                    </a:cubicBezTo>
                    <a:lnTo>
                      <a:pt x="5737" y="934"/>
                    </a:lnTo>
                    <a:cubicBezTo>
                      <a:pt x="5747" y="945"/>
                      <a:pt x="5768" y="945"/>
                      <a:pt x="5779" y="945"/>
                    </a:cubicBezTo>
                    <a:cubicBezTo>
                      <a:pt x="5800" y="949"/>
                      <a:pt x="5822" y="951"/>
                      <a:pt x="5844" y="951"/>
                    </a:cubicBezTo>
                    <a:cubicBezTo>
                      <a:pt x="5937" y="951"/>
                      <a:pt x="6029" y="913"/>
                      <a:pt x="6079" y="821"/>
                    </a:cubicBezTo>
                    <a:cubicBezTo>
                      <a:pt x="6142" y="696"/>
                      <a:pt x="6111" y="519"/>
                      <a:pt x="5986" y="457"/>
                    </a:cubicBezTo>
                    <a:cubicBezTo>
                      <a:pt x="5955" y="447"/>
                      <a:pt x="5934" y="436"/>
                      <a:pt x="5913" y="426"/>
                    </a:cubicBezTo>
                    <a:cubicBezTo>
                      <a:pt x="5903" y="416"/>
                      <a:pt x="5883" y="406"/>
                      <a:pt x="5862" y="406"/>
                    </a:cubicBezTo>
                    <a:cubicBezTo>
                      <a:pt x="5851" y="395"/>
                      <a:pt x="5841" y="395"/>
                      <a:pt x="5830" y="395"/>
                    </a:cubicBezTo>
                    <a:cubicBezTo>
                      <a:pt x="5706" y="343"/>
                      <a:pt x="5581" y="312"/>
                      <a:pt x="5447" y="281"/>
                    </a:cubicBezTo>
                    <a:cubicBezTo>
                      <a:pt x="5436" y="270"/>
                      <a:pt x="5426" y="270"/>
                      <a:pt x="5426" y="270"/>
                    </a:cubicBezTo>
                    <a:cubicBezTo>
                      <a:pt x="5353" y="250"/>
                      <a:pt x="5291" y="240"/>
                      <a:pt x="5229" y="229"/>
                    </a:cubicBezTo>
                    <a:cubicBezTo>
                      <a:pt x="5219" y="229"/>
                      <a:pt x="5208" y="219"/>
                      <a:pt x="5187" y="219"/>
                    </a:cubicBezTo>
                    <a:cubicBezTo>
                      <a:pt x="5166" y="208"/>
                      <a:pt x="5146" y="208"/>
                      <a:pt x="5125" y="208"/>
                    </a:cubicBezTo>
                    <a:cubicBezTo>
                      <a:pt x="5032" y="187"/>
                      <a:pt x="4938" y="167"/>
                      <a:pt x="4845" y="157"/>
                    </a:cubicBezTo>
                    <a:cubicBezTo>
                      <a:pt x="4710" y="125"/>
                      <a:pt x="4586" y="115"/>
                      <a:pt x="4451" y="95"/>
                    </a:cubicBezTo>
                    <a:cubicBezTo>
                      <a:pt x="4036" y="32"/>
                      <a:pt x="3611" y="1"/>
                      <a:pt x="318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19"/>
              <p:cNvSpPr/>
              <p:nvPr/>
            </p:nvSpPr>
            <p:spPr>
              <a:xfrm>
                <a:off x="6425332" y="2317185"/>
                <a:ext cx="67376" cy="116454"/>
              </a:xfrm>
              <a:custGeom>
                <a:rect b="b" l="l" r="r" t="t"/>
                <a:pathLst>
                  <a:path extrusionOk="0" h="2584" w="1495">
                    <a:moveTo>
                      <a:pt x="748" y="1"/>
                    </a:moveTo>
                    <a:cubicBezTo>
                      <a:pt x="333" y="1"/>
                      <a:pt x="1" y="581"/>
                      <a:pt x="1" y="1287"/>
                    </a:cubicBezTo>
                    <a:cubicBezTo>
                      <a:pt x="1" y="2003"/>
                      <a:pt x="333" y="2584"/>
                      <a:pt x="748" y="2584"/>
                    </a:cubicBezTo>
                    <a:cubicBezTo>
                      <a:pt x="1163" y="2584"/>
                      <a:pt x="1495" y="2003"/>
                      <a:pt x="1495" y="1287"/>
                    </a:cubicBezTo>
                    <a:cubicBezTo>
                      <a:pt x="1495" y="581"/>
                      <a:pt x="1163" y="1"/>
                      <a:pt x="7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19"/>
              <p:cNvSpPr/>
              <p:nvPr/>
            </p:nvSpPr>
            <p:spPr>
              <a:xfrm>
                <a:off x="7072373" y="2299924"/>
                <a:ext cx="67827" cy="116409"/>
              </a:xfrm>
              <a:custGeom>
                <a:rect b="b" l="l" r="r" t="t"/>
                <a:pathLst>
                  <a:path extrusionOk="0" h="2583" w="1505">
                    <a:moveTo>
                      <a:pt x="758" y="0"/>
                    </a:moveTo>
                    <a:cubicBezTo>
                      <a:pt x="343" y="0"/>
                      <a:pt x="0" y="581"/>
                      <a:pt x="0" y="1296"/>
                    </a:cubicBezTo>
                    <a:cubicBezTo>
                      <a:pt x="0" y="2002"/>
                      <a:pt x="343" y="2583"/>
                      <a:pt x="758" y="2583"/>
                    </a:cubicBezTo>
                    <a:cubicBezTo>
                      <a:pt x="1173" y="2583"/>
                      <a:pt x="1505" y="2002"/>
                      <a:pt x="1505" y="1296"/>
                    </a:cubicBezTo>
                    <a:cubicBezTo>
                      <a:pt x="1505" y="581"/>
                      <a:pt x="1173" y="0"/>
                      <a:pt x="75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19"/>
              <p:cNvSpPr/>
              <p:nvPr/>
            </p:nvSpPr>
            <p:spPr>
              <a:xfrm>
                <a:off x="6351961" y="2096532"/>
                <a:ext cx="169724" cy="95408"/>
              </a:xfrm>
              <a:custGeom>
                <a:rect b="b" l="l" r="r" t="t"/>
                <a:pathLst>
                  <a:path extrusionOk="0" h="2117" w="3766">
                    <a:moveTo>
                      <a:pt x="2728" y="0"/>
                    </a:moveTo>
                    <a:cubicBezTo>
                      <a:pt x="2376" y="0"/>
                      <a:pt x="1982" y="73"/>
                      <a:pt x="1577" y="208"/>
                    </a:cubicBezTo>
                    <a:cubicBezTo>
                      <a:pt x="1100" y="385"/>
                      <a:pt x="675" y="634"/>
                      <a:pt x="395" y="913"/>
                    </a:cubicBezTo>
                    <a:cubicBezTo>
                      <a:pt x="104" y="1194"/>
                      <a:pt x="1" y="1473"/>
                      <a:pt x="73" y="1692"/>
                    </a:cubicBezTo>
                    <a:cubicBezTo>
                      <a:pt x="167" y="1961"/>
                      <a:pt x="519" y="2117"/>
                      <a:pt x="1027" y="2117"/>
                    </a:cubicBezTo>
                    <a:cubicBezTo>
                      <a:pt x="1380" y="2117"/>
                      <a:pt x="1785" y="2044"/>
                      <a:pt x="2179" y="1899"/>
                    </a:cubicBezTo>
                    <a:cubicBezTo>
                      <a:pt x="2656" y="1722"/>
                      <a:pt x="3081" y="1484"/>
                      <a:pt x="3362" y="1204"/>
                    </a:cubicBezTo>
                    <a:cubicBezTo>
                      <a:pt x="3652" y="913"/>
                      <a:pt x="3766" y="644"/>
                      <a:pt x="3683" y="415"/>
                    </a:cubicBezTo>
                    <a:cubicBezTo>
                      <a:pt x="3590" y="146"/>
                      <a:pt x="3237" y="0"/>
                      <a:pt x="2728"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19"/>
              <p:cNvSpPr/>
              <p:nvPr/>
            </p:nvSpPr>
            <p:spPr>
              <a:xfrm>
                <a:off x="7043845" y="2079271"/>
                <a:ext cx="169724" cy="95408"/>
              </a:xfrm>
              <a:custGeom>
                <a:rect b="b" l="l" r="r" t="t"/>
                <a:pathLst>
                  <a:path extrusionOk="0" h="2117" w="3766">
                    <a:moveTo>
                      <a:pt x="1027" y="0"/>
                    </a:moveTo>
                    <a:cubicBezTo>
                      <a:pt x="519" y="0"/>
                      <a:pt x="177" y="155"/>
                      <a:pt x="84" y="415"/>
                    </a:cubicBezTo>
                    <a:cubicBezTo>
                      <a:pt x="1" y="643"/>
                      <a:pt x="115" y="923"/>
                      <a:pt x="395" y="1203"/>
                    </a:cubicBezTo>
                    <a:cubicBezTo>
                      <a:pt x="685" y="1483"/>
                      <a:pt x="1100" y="1732"/>
                      <a:pt x="1587" y="1898"/>
                    </a:cubicBezTo>
                    <a:cubicBezTo>
                      <a:pt x="1982" y="2043"/>
                      <a:pt x="2376" y="2116"/>
                      <a:pt x="2739" y="2116"/>
                    </a:cubicBezTo>
                    <a:cubicBezTo>
                      <a:pt x="3247" y="2116"/>
                      <a:pt x="3590" y="1960"/>
                      <a:pt x="3683" y="1701"/>
                    </a:cubicBezTo>
                    <a:cubicBezTo>
                      <a:pt x="3766" y="1473"/>
                      <a:pt x="3652" y="1193"/>
                      <a:pt x="3372" y="913"/>
                    </a:cubicBezTo>
                    <a:cubicBezTo>
                      <a:pt x="3081" y="632"/>
                      <a:pt x="2666" y="383"/>
                      <a:pt x="2179" y="217"/>
                    </a:cubicBezTo>
                    <a:cubicBezTo>
                      <a:pt x="1785" y="72"/>
                      <a:pt x="1391" y="0"/>
                      <a:pt x="102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19"/>
              <p:cNvSpPr/>
              <p:nvPr/>
            </p:nvSpPr>
            <p:spPr>
              <a:xfrm>
                <a:off x="6788625" y="1759469"/>
                <a:ext cx="53766" cy="36955"/>
              </a:xfrm>
              <a:custGeom>
                <a:rect b="b" l="l" r="r" t="t"/>
                <a:pathLst>
                  <a:path extrusionOk="0" h="820" w="1193">
                    <a:moveTo>
                      <a:pt x="674" y="1"/>
                    </a:moveTo>
                    <a:cubicBezTo>
                      <a:pt x="612" y="11"/>
                      <a:pt x="550" y="22"/>
                      <a:pt x="477" y="42"/>
                    </a:cubicBezTo>
                    <a:cubicBezTo>
                      <a:pt x="415" y="63"/>
                      <a:pt x="353" y="94"/>
                      <a:pt x="291" y="135"/>
                    </a:cubicBezTo>
                    <a:cubicBezTo>
                      <a:pt x="238" y="167"/>
                      <a:pt x="187" y="208"/>
                      <a:pt x="135" y="250"/>
                    </a:cubicBezTo>
                    <a:cubicBezTo>
                      <a:pt x="114" y="271"/>
                      <a:pt x="93" y="301"/>
                      <a:pt x="72" y="322"/>
                    </a:cubicBezTo>
                    <a:cubicBezTo>
                      <a:pt x="62" y="333"/>
                      <a:pt x="62" y="343"/>
                      <a:pt x="52" y="354"/>
                    </a:cubicBezTo>
                    <a:lnTo>
                      <a:pt x="42" y="374"/>
                    </a:lnTo>
                    <a:lnTo>
                      <a:pt x="21" y="395"/>
                    </a:lnTo>
                    <a:cubicBezTo>
                      <a:pt x="10" y="426"/>
                      <a:pt x="21" y="447"/>
                      <a:pt x="31" y="457"/>
                    </a:cubicBezTo>
                    <a:cubicBezTo>
                      <a:pt x="21" y="478"/>
                      <a:pt x="10" y="520"/>
                      <a:pt x="0" y="550"/>
                    </a:cubicBezTo>
                    <a:lnTo>
                      <a:pt x="0" y="603"/>
                    </a:lnTo>
                    <a:cubicBezTo>
                      <a:pt x="0" y="623"/>
                      <a:pt x="0" y="633"/>
                      <a:pt x="10" y="654"/>
                    </a:cubicBezTo>
                    <a:cubicBezTo>
                      <a:pt x="10" y="675"/>
                      <a:pt x="21" y="695"/>
                      <a:pt x="21" y="706"/>
                    </a:cubicBezTo>
                    <a:cubicBezTo>
                      <a:pt x="31" y="716"/>
                      <a:pt x="42" y="737"/>
                      <a:pt x="52" y="748"/>
                    </a:cubicBezTo>
                    <a:cubicBezTo>
                      <a:pt x="62" y="758"/>
                      <a:pt x="72" y="758"/>
                      <a:pt x="83" y="769"/>
                    </a:cubicBezTo>
                    <a:cubicBezTo>
                      <a:pt x="93" y="778"/>
                      <a:pt x="114" y="789"/>
                      <a:pt x="125" y="789"/>
                    </a:cubicBezTo>
                    <a:lnTo>
                      <a:pt x="218" y="789"/>
                    </a:lnTo>
                    <a:cubicBezTo>
                      <a:pt x="228" y="778"/>
                      <a:pt x="238" y="769"/>
                      <a:pt x="259" y="769"/>
                    </a:cubicBezTo>
                    <a:cubicBezTo>
                      <a:pt x="270" y="748"/>
                      <a:pt x="291" y="737"/>
                      <a:pt x="311" y="716"/>
                    </a:cubicBezTo>
                    <a:cubicBezTo>
                      <a:pt x="311" y="748"/>
                      <a:pt x="321" y="758"/>
                      <a:pt x="321" y="769"/>
                    </a:cubicBezTo>
                    <a:cubicBezTo>
                      <a:pt x="332" y="778"/>
                      <a:pt x="342" y="789"/>
                      <a:pt x="353" y="789"/>
                    </a:cubicBezTo>
                    <a:cubicBezTo>
                      <a:pt x="363" y="810"/>
                      <a:pt x="394" y="820"/>
                      <a:pt x="425" y="820"/>
                    </a:cubicBezTo>
                    <a:lnTo>
                      <a:pt x="446" y="820"/>
                    </a:lnTo>
                    <a:cubicBezTo>
                      <a:pt x="498" y="820"/>
                      <a:pt x="550" y="799"/>
                      <a:pt x="602" y="769"/>
                    </a:cubicBezTo>
                    <a:cubicBezTo>
                      <a:pt x="623" y="758"/>
                      <a:pt x="643" y="737"/>
                      <a:pt x="664" y="716"/>
                    </a:cubicBezTo>
                    <a:cubicBezTo>
                      <a:pt x="674" y="727"/>
                      <a:pt x="674" y="737"/>
                      <a:pt x="685" y="748"/>
                    </a:cubicBezTo>
                    <a:cubicBezTo>
                      <a:pt x="706" y="769"/>
                      <a:pt x="726" y="778"/>
                      <a:pt x="757" y="789"/>
                    </a:cubicBezTo>
                    <a:cubicBezTo>
                      <a:pt x="768" y="789"/>
                      <a:pt x="788" y="799"/>
                      <a:pt x="798" y="799"/>
                    </a:cubicBezTo>
                    <a:cubicBezTo>
                      <a:pt x="819" y="799"/>
                      <a:pt x="840" y="789"/>
                      <a:pt x="861" y="789"/>
                    </a:cubicBezTo>
                    <a:cubicBezTo>
                      <a:pt x="902" y="778"/>
                      <a:pt x="934" y="758"/>
                      <a:pt x="964" y="748"/>
                    </a:cubicBezTo>
                    <a:cubicBezTo>
                      <a:pt x="1006" y="727"/>
                      <a:pt x="1047" y="695"/>
                      <a:pt x="1079" y="665"/>
                    </a:cubicBezTo>
                    <a:cubicBezTo>
                      <a:pt x="1110" y="633"/>
                      <a:pt x="1130" y="603"/>
                      <a:pt x="1151" y="550"/>
                    </a:cubicBezTo>
                    <a:lnTo>
                      <a:pt x="1183" y="488"/>
                    </a:lnTo>
                    <a:lnTo>
                      <a:pt x="1183" y="405"/>
                    </a:lnTo>
                    <a:cubicBezTo>
                      <a:pt x="1193" y="384"/>
                      <a:pt x="1183" y="364"/>
                      <a:pt x="1183" y="333"/>
                    </a:cubicBezTo>
                    <a:cubicBezTo>
                      <a:pt x="1172" y="301"/>
                      <a:pt x="1162" y="281"/>
                      <a:pt x="1151" y="250"/>
                    </a:cubicBezTo>
                    <a:cubicBezTo>
                      <a:pt x="1120" y="188"/>
                      <a:pt x="1079" y="135"/>
                      <a:pt x="1027" y="94"/>
                    </a:cubicBezTo>
                    <a:cubicBezTo>
                      <a:pt x="985" y="63"/>
                      <a:pt x="934" y="32"/>
                      <a:pt x="871" y="11"/>
                    </a:cubicBezTo>
                    <a:cubicBezTo>
                      <a:pt x="851" y="11"/>
                      <a:pt x="819" y="1"/>
                      <a:pt x="77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9"/>
              <p:cNvSpPr/>
              <p:nvPr/>
            </p:nvSpPr>
            <p:spPr>
              <a:xfrm>
                <a:off x="6628724" y="1744957"/>
                <a:ext cx="53811" cy="37451"/>
              </a:xfrm>
              <a:custGeom>
                <a:rect b="b" l="l" r="r" t="t"/>
                <a:pathLst>
                  <a:path extrusionOk="0" h="831" w="1194">
                    <a:moveTo>
                      <a:pt x="747" y="1"/>
                    </a:moveTo>
                    <a:cubicBezTo>
                      <a:pt x="727" y="1"/>
                      <a:pt x="706" y="12"/>
                      <a:pt x="674" y="12"/>
                    </a:cubicBezTo>
                    <a:cubicBezTo>
                      <a:pt x="623" y="12"/>
                      <a:pt x="561" y="32"/>
                      <a:pt x="488" y="53"/>
                    </a:cubicBezTo>
                    <a:cubicBezTo>
                      <a:pt x="425" y="74"/>
                      <a:pt x="363" y="105"/>
                      <a:pt x="291" y="146"/>
                    </a:cubicBezTo>
                    <a:cubicBezTo>
                      <a:pt x="239" y="178"/>
                      <a:pt x="197" y="219"/>
                      <a:pt x="146" y="261"/>
                    </a:cubicBezTo>
                    <a:lnTo>
                      <a:pt x="84" y="323"/>
                    </a:lnTo>
                    <a:cubicBezTo>
                      <a:pt x="73" y="344"/>
                      <a:pt x="63" y="354"/>
                      <a:pt x="52" y="364"/>
                    </a:cubicBezTo>
                    <a:lnTo>
                      <a:pt x="42" y="385"/>
                    </a:lnTo>
                    <a:lnTo>
                      <a:pt x="31" y="406"/>
                    </a:lnTo>
                    <a:cubicBezTo>
                      <a:pt x="21" y="437"/>
                      <a:pt x="21" y="447"/>
                      <a:pt x="42" y="457"/>
                    </a:cubicBezTo>
                    <a:cubicBezTo>
                      <a:pt x="21" y="489"/>
                      <a:pt x="11" y="520"/>
                      <a:pt x="11" y="561"/>
                    </a:cubicBezTo>
                    <a:cubicBezTo>
                      <a:pt x="11" y="572"/>
                      <a:pt x="1" y="593"/>
                      <a:pt x="1" y="613"/>
                    </a:cubicBezTo>
                    <a:cubicBezTo>
                      <a:pt x="1" y="623"/>
                      <a:pt x="11" y="644"/>
                      <a:pt x="11" y="665"/>
                    </a:cubicBezTo>
                    <a:cubicBezTo>
                      <a:pt x="21" y="686"/>
                      <a:pt x="21" y="696"/>
                      <a:pt x="31" y="706"/>
                    </a:cubicBezTo>
                    <a:cubicBezTo>
                      <a:pt x="42" y="727"/>
                      <a:pt x="42" y="738"/>
                      <a:pt x="52" y="748"/>
                    </a:cubicBezTo>
                    <a:lnTo>
                      <a:pt x="84" y="779"/>
                    </a:lnTo>
                    <a:cubicBezTo>
                      <a:pt x="104" y="789"/>
                      <a:pt x="114" y="789"/>
                      <a:pt x="125" y="800"/>
                    </a:cubicBezTo>
                    <a:lnTo>
                      <a:pt x="167" y="800"/>
                    </a:lnTo>
                    <a:cubicBezTo>
                      <a:pt x="187" y="800"/>
                      <a:pt x="208" y="800"/>
                      <a:pt x="218" y="789"/>
                    </a:cubicBezTo>
                    <a:cubicBezTo>
                      <a:pt x="239" y="789"/>
                      <a:pt x="250" y="779"/>
                      <a:pt x="259" y="769"/>
                    </a:cubicBezTo>
                    <a:cubicBezTo>
                      <a:pt x="280" y="759"/>
                      <a:pt x="301" y="748"/>
                      <a:pt x="312" y="727"/>
                    </a:cubicBezTo>
                    <a:cubicBezTo>
                      <a:pt x="322" y="748"/>
                      <a:pt x="322" y="769"/>
                      <a:pt x="333" y="769"/>
                    </a:cubicBezTo>
                    <a:cubicBezTo>
                      <a:pt x="342" y="779"/>
                      <a:pt x="353" y="789"/>
                      <a:pt x="353" y="800"/>
                    </a:cubicBezTo>
                    <a:cubicBezTo>
                      <a:pt x="374" y="810"/>
                      <a:pt x="395" y="821"/>
                      <a:pt x="436" y="831"/>
                    </a:cubicBezTo>
                    <a:lnTo>
                      <a:pt x="457" y="831"/>
                    </a:lnTo>
                    <a:cubicBezTo>
                      <a:pt x="498" y="831"/>
                      <a:pt x="550" y="810"/>
                      <a:pt x="612" y="769"/>
                    </a:cubicBezTo>
                    <a:cubicBezTo>
                      <a:pt x="633" y="759"/>
                      <a:pt x="654" y="748"/>
                      <a:pt x="674" y="727"/>
                    </a:cubicBezTo>
                    <a:cubicBezTo>
                      <a:pt x="674" y="738"/>
                      <a:pt x="685" y="748"/>
                      <a:pt x="695" y="759"/>
                    </a:cubicBezTo>
                    <a:cubicBezTo>
                      <a:pt x="706" y="779"/>
                      <a:pt x="727" y="789"/>
                      <a:pt x="768" y="800"/>
                    </a:cubicBezTo>
                    <a:lnTo>
                      <a:pt x="861" y="800"/>
                    </a:lnTo>
                    <a:cubicBezTo>
                      <a:pt x="903" y="789"/>
                      <a:pt x="944" y="769"/>
                      <a:pt x="976" y="748"/>
                    </a:cubicBezTo>
                    <a:cubicBezTo>
                      <a:pt x="1017" y="738"/>
                      <a:pt x="1048" y="706"/>
                      <a:pt x="1089" y="676"/>
                    </a:cubicBezTo>
                    <a:cubicBezTo>
                      <a:pt x="1121" y="644"/>
                      <a:pt x="1142" y="603"/>
                      <a:pt x="1162" y="561"/>
                    </a:cubicBezTo>
                    <a:cubicBezTo>
                      <a:pt x="1172" y="540"/>
                      <a:pt x="1183" y="520"/>
                      <a:pt x="1183" y="499"/>
                    </a:cubicBezTo>
                    <a:cubicBezTo>
                      <a:pt x="1193" y="468"/>
                      <a:pt x="1193" y="447"/>
                      <a:pt x="1193" y="416"/>
                    </a:cubicBezTo>
                    <a:cubicBezTo>
                      <a:pt x="1193" y="395"/>
                      <a:pt x="1193" y="374"/>
                      <a:pt x="1183" y="344"/>
                    </a:cubicBezTo>
                    <a:cubicBezTo>
                      <a:pt x="1183" y="312"/>
                      <a:pt x="1172" y="291"/>
                      <a:pt x="1162" y="261"/>
                    </a:cubicBezTo>
                    <a:cubicBezTo>
                      <a:pt x="1131" y="198"/>
                      <a:pt x="1089" y="146"/>
                      <a:pt x="1038" y="105"/>
                    </a:cubicBezTo>
                    <a:cubicBezTo>
                      <a:pt x="996" y="63"/>
                      <a:pt x="944" y="42"/>
                      <a:pt x="882" y="22"/>
                    </a:cubicBezTo>
                    <a:cubicBezTo>
                      <a:pt x="851" y="12"/>
                      <a:pt x="820" y="12"/>
                      <a:pt x="789" y="12"/>
                    </a:cubicBezTo>
                    <a:cubicBezTo>
                      <a:pt x="778" y="1"/>
                      <a:pt x="757" y="1"/>
                      <a:pt x="747"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9"/>
              <p:cNvSpPr/>
              <p:nvPr/>
            </p:nvSpPr>
            <p:spPr>
              <a:xfrm>
                <a:off x="6922297" y="1687496"/>
                <a:ext cx="186129" cy="91172"/>
              </a:xfrm>
              <a:custGeom>
                <a:rect b="b" l="l" r="r" t="t"/>
                <a:pathLst>
                  <a:path extrusionOk="0" h="2023" w="4130">
                    <a:moveTo>
                      <a:pt x="1681" y="0"/>
                    </a:moveTo>
                    <a:cubicBezTo>
                      <a:pt x="1629" y="0"/>
                      <a:pt x="1588" y="0"/>
                      <a:pt x="1536" y="10"/>
                    </a:cubicBezTo>
                    <a:cubicBezTo>
                      <a:pt x="1412" y="31"/>
                      <a:pt x="1287" y="83"/>
                      <a:pt x="1163" y="156"/>
                    </a:cubicBezTo>
                    <a:cubicBezTo>
                      <a:pt x="965" y="291"/>
                      <a:pt x="778" y="467"/>
                      <a:pt x="582" y="757"/>
                    </a:cubicBezTo>
                    <a:cubicBezTo>
                      <a:pt x="437" y="955"/>
                      <a:pt x="312" y="1183"/>
                      <a:pt x="198" y="1380"/>
                    </a:cubicBezTo>
                    <a:lnTo>
                      <a:pt x="167" y="1432"/>
                    </a:lnTo>
                    <a:lnTo>
                      <a:pt x="156" y="1421"/>
                    </a:lnTo>
                    <a:cubicBezTo>
                      <a:pt x="146" y="1411"/>
                      <a:pt x="135" y="1400"/>
                      <a:pt x="115" y="1400"/>
                    </a:cubicBezTo>
                    <a:cubicBezTo>
                      <a:pt x="94" y="1400"/>
                      <a:pt x="84" y="1411"/>
                      <a:pt x="63" y="1421"/>
                    </a:cubicBezTo>
                    <a:cubicBezTo>
                      <a:pt x="42" y="1432"/>
                      <a:pt x="22" y="1453"/>
                      <a:pt x="11" y="1483"/>
                    </a:cubicBezTo>
                    <a:cubicBezTo>
                      <a:pt x="1" y="1504"/>
                      <a:pt x="1" y="1536"/>
                      <a:pt x="11" y="1566"/>
                    </a:cubicBezTo>
                    <a:cubicBezTo>
                      <a:pt x="22" y="1598"/>
                      <a:pt x="52" y="1608"/>
                      <a:pt x="73" y="1619"/>
                    </a:cubicBezTo>
                    <a:cubicBezTo>
                      <a:pt x="467" y="1815"/>
                      <a:pt x="903" y="1888"/>
                      <a:pt x="1235" y="1940"/>
                    </a:cubicBezTo>
                    <a:cubicBezTo>
                      <a:pt x="1412" y="1961"/>
                      <a:pt x="1608" y="1981"/>
                      <a:pt x="1836" y="2002"/>
                    </a:cubicBezTo>
                    <a:cubicBezTo>
                      <a:pt x="1930" y="2013"/>
                      <a:pt x="2023" y="2023"/>
                      <a:pt x="2106" y="2023"/>
                    </a:cubicBezTo>
                    <a:cubicBezTo>
                      <a:pt x="2200" y="2023"/>
                      <a:pt x="2304" y="2013"/>
                      <a:pt x="2407" y="2002"/>
                    </a:cubicBezTo>
                    <a:cubicBezTo>
                      <a:pt x="2490" y="2002"/>
                      <a:pt x="2594" y="1981"/>
                      <a:pt x="2698" y="1951"/>
                    </a:cubicBezTo>
                    <a:cubicBezTo>
                      <a:pt x="2781" y="1930"/>
                      <a:pt x="2874" y="1898"/>
                      <a:pt x="2915" y="1815"/>
                    </a:cubicBezTo>
                    <a:cubicBezTo>
                      <a:pt x="2947" y="1774"/>
                      <a:pt x="2947" y="1732"/>
                      <a:pt x="2947" y="1681"/>
                    </a:cubicBezTo>
                    <a:cubicBezTo>
                      <a:pt x="3030" y="1702"/>
                      <a:pt x="3123" y="1712"/>
                      <a:pt x="3226" y="1722"/>
                    </a:cubicBezTo>
                    <a:cubicBezTo>
                      <a:pt x="3351" y="1732"/>
                      <a:pt x="3455" y="1743"/>
                      <a:pt x="3548" y="1743"/>
                    </a:cubicBezTo>
                    <a:cubicBezTo>
                      <a:pt x="3652" y="1732"/>
                      <a:pt x="3756" y="1732"/>
                      <a:pt x="3860" y="1702"/>
                    </a:cubicBezTo>
                    <a:cubicBezTo>
                      <a:pt x="3911" y="1691"/>
                      <a:pt x="3953" y="1670"/>
                      <a:pt x="3994" y="1649"/>
                    </a:cubicBezTo>
                    <a:cubicBezTo>
                      <a:pt x="4026" y="1619"/>
                      <a:pt x="4056" y="1587"/>
                      <a:pt x="4077" y="1546"/>
                    </a:cubicBezTo>
                    <a:cubicBezTo>
                      <a:pt x="4129" y="1442"/>
                      <a:pt x="4077" y="1338"/>
                      <a:pt x="4056" y="1276"/>
                    </a:cubicBezTo>
                    <a:cubicBezTo>
                      <a:pt x="3994" y="1151"/>
                      <a:pt x="3870" y="1058"/>
                      <a:pt x="3777" y="996"/>
                    </a:cubicBezTo>
                    <a:cubicBezTo>
                      <a:pt x="3652" y="902"/>
                      <a:pt x="3507" y="830"/>
                      <a:pt x="3362" y="768"/>
                    </a:cubicBezTo>
                    <a:cubicBezTo>
                      <a:pt x="3309" y="747"/>
                      <a:pt x="3247" y="716"/>
                      <a:pt x="3185" y="685"/>
                    </a:cubicBezTo>
                    <a:lnTo>
                      <a:pt x="3164" y="685"/>
                    </a:lnTo>
                    <a:lnTo>
                      <a:pt x="3143" y="674"/>
                    </a:lnTo>
                    <a:lnTo>
                      <a:pt x="3113" y="654"/>
                    </a:lnTo>
                    <a:lnTo>
                      <a:pt x="3081" y="644"/>
                    </a:lnTo>
                    <a:cubicBezTo>
                      <a:pt x="3009" y="612"/>
                      <a:pt x="2926" y="571"/>
                      <a:pt x="2843" y="540"/>
                    </a:cubicBezTo>
                    <a:cubicBezTo>
                      <a:pt x="2739" y="478"/>
                      <a:pt x="2656" y="425"/>
                      <a:pt x="2583" y="374"/>
                    </a:cubicBezTo>
                    <a:lnTo>
                      <a:pt x="2480" y="312"/>
                    </a:lnTo>
                    <a:cubicBezTo>
                      <a:pt x="2345" y="218"/>
                      <a:pt x="2179" y="125"/>
                      <a:pt x="1992" y="52"/>
                    </a:cubicBezTo>
                    <a:cubicBezTo>
                      <a:pt x="1889" y="21"/>
                      <a:pt x="1785" y="0"/>
                      <a:pt x="168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9"/>
              <p:cNvSpPr/>
              <p:nvPr/>
            </p:nvSpPr>
            <p:spPr>
              <a:xfrm>
                <a:off x="6551567" y="1236365"/>
                <a:ext cx="473164" cy="553068"/>
              </a:xfrm>
              <a:custGeom>
                <a:rect b="b" l="l" r="r" t="t"/>
                <a:pathLst>
                  <a:path extrusionOk="0" h="12272" w="10499">
                    <a:moveTo>
                      <a:pt x="4254" y="0"/>
                    </a:moveTo>
                    <a:cubicBezTo>
                      <a:pt x="4233" y="0"/>
                      <a:pt x="4202" y="11"/>
                      <a:pt x="4181" y="11"/>
                    </a:cubicBezTo>
                    <a:cubicBezTo>
                      <a:pt x="4150" y="11"/>
                      <a:pt x="4129" y="32"/>
                      <a:pt x="4098" y="42"/>
                    </a:cubicBezTo>
                    <a:cubicBezTo>
                      <a:pt x="4015" y="73"/>
                      <a:pt x="3963" y="145"/>
                      <a:pt x="3942" y="228"/>
                    </a:cubicBezTo>
                    <a:cubicBezTo>
                      <a:pt x="3922" y="301"/>
                      <a:pt x="3932" y="384"/>
                      <a:pt x="3974" y="488"/>
                    </a:cubicBezTo>
                    <a:cubicBezTo>
                      <a:pt x="3974" y="498"/>
                      <a:pt x="3984" y="519"/>
                      <a:pt x="3995" y="539"/>
                    </a:cubicBezTo>
                    <a:lnTo>
                      <a:pt x="3963" y="519"/>
                    </a:lnTo>
                    <a:lnTo>
                      <a:pt x="3942" y="498"/>
                    </a:lnTo>
                    <a:cubicBezTo>
                      <a:pt x="3849" y="446"/>
                      <a:pt x="3756" y="405"/>
                      <a:pt x="3663" y="363"/>
                    </a:cubicBezTo>
                    <a:cubicBezTo>
                      <a:pt x="3580" y="332"/>
                      <a:pt x="3497" y="311"/>
                      <a:pt x="3414" y="311"/>
                    </a:cubicBezTo>
                    <a:lnTo>
                      <a:pt x="3403" y="311"/>
                    </a:lnTo>
                    <a:cubicBezTo>
                      <a:pt x="3310" y="322"/>
                      <a:pt x="3216" y="363"/>
                      <a:pt x="3144" y="426"/>
                    </a:cubicBezTo>
                    <a:cubicBezTo>
                      <a:pt x="3113" y="467"/>
                      <a:pt x="3092" y="509"/>
                      <a:pt x="3082" y="550"/>
                    </a:cubicBezTo>
                    <a:cubicBezTo>
                      <a:pt x="3071" y="602"/>
                      <a:pt x="3071" y="643"/>
                      <a:pt x="3082" y="705"/>
                    </a:cubicBezTo>
                    <a:cubicBezTo>
                      <a:pt x="3092" y="758"/>
                      <a:pt x="3123" y="799"/>
                      <a:pt x="3144" y="830"/>
                    </a:cubicBezTo>
                    <a:cubicBezTo>
                      <a:pt x="3165" y="871"/>
                      <a:pt x="3195" y="913"/>
                      <a:pt x="3248" y="965"/>
                    </a:cubicBezTo>
                    <a:lnTo>
                      <a:pt x="3269" y="986"/>
                    </a:lnTo>
                    <a:cubicBezTo>
                      <a:pt x="3092" y="1027"/>
                      <a:pt x="2905" y="1100"/>
                      <a:pt x="2708" y="1214"/>
                    </a:cubicBezTo>
                    <a:cubicBezTo>
                      <a:pt x="2449" y="1349"/>
                      <a:pt x="2200" y="1556"/>
                      <a:pt x="1941" y="1816"/>
                    </a:cubicBezTo>
                    <a:cubicBezTo>
                      <a:pt x="1713" y="2054"/>
                      <a:pt x="1515" y="2324"/>
                      <a:pt x="1339" y="2614"/>
                    </a:cubicBezTo>
                    <a:cubicBezTo>
                      <a:pt x="1194" y="2863"/>
                      <a:pt x="1079" y="3123"/>
                      <a:pt x="1017" y="3361"/>
                    </a:cubicBezTo>
                    <a:cubicBezTo>
                      <a:pt x="976" y="3361"/>
                      <a:pt x="945" y="3372"/>
                      <a:pt x="903" y="3372"/>
                    </a:cubicBezTo>
                    <a:cubicBezTo>
                      <a:pt x="851" y="3372"/>
                      <a:pt x="810" y="3372"/>
                      <a:pt x="758" y="3382"/>
                    </a:cubicBezTo>
                    <a:cubicBezTo>
                      <a:pt x="685" y="3392"/>
                      <a:pt x="634" y="3402"/>
                      <a:pt x="581" y="3434"/>
                    </a:cubicBezTo>
                    <a:cubicBezTo>
                      <a:pt x="530" y="3455"/>
                      <a:pt x="478" y="3496"/>
                      <a:pt x="436" y="3548"/>
                    </a:cubicBezTo>
                    <a:cubicBezTo>
                      <a:pt x="426" y="3568"/>
                      <a:pt x="406" y="3600"/>
                      <a:pt x="395" y="3631"/>
                    </a:cubicBezTo>
                    <a:cubicBezTo>
                      <a:pt x="385" y="3662"/>
                      <a:pt x="374" y="3693"/>
                      <a:pt x="374" y="3724"/>
                    </a:cubicBezTo>
                    <a:cubicBezTo>
                      <a:pt x="374" y="3755"/>
                      <a:pt x="385" y="3776"/>
                      <a:pt x="385" y="3797"/>
                    </a:cubicBezTo>
                    <a:cubicBezTo>
                      <a:pt x="395" y="3828"/>
                      <a:pt x="426" y="3859"/>
                      <a:pt x="436" y="3880"/>
                    </a:cubicBezTo>
                    <a:cubicBezTo>
                      <a:pt x="478" y="3921"/>
                      <a:pt x="519" y="3953"/>
                      <a:pt x="581" y="3983"/>
                    </a:cubicBezTo>
                    <a:cubicBezTo>
                      <a:pt x="572" y="3994"/>
                      <a:pt x="561" y="4015"/>
                      <a:pt x="551" y="4025"/>
                    </a:cubicBezTo>
                    <a:cubicBezTo>
                      <a:pt x="509" y="4108"/>
                      <a:pt x="478" y="4202"/>
                      <a:pt x="468" y="4305"/>
                    </a:cubicBezTo>
                    <a:cubicBezTo>
                      <a:pt x="457" y="4388"/>
                      <a:pt x="457" y="4481"/>
                      <a:pt x="478" y="4575"/>
                    </a:cubicBezTo>
                    <a:cubicBezTo>
                      <a:pt x="499" y="4616"/>
                      <a:pt x="509" y="4658"/>
                      <a:pt x="540" y="4699"/>
                    </a:cubicBezTo>
                    <a:cubicBezTo>
                      <a:pt x="478" y="4741"/>
                      <a:pt x="416" y="4792"/>
                      <a:pt x="353" y="4855"/>
                    </a:cubicBezTo>
                    <a:cubicBezTo>
                      <a:pt x="312" y="4907"/>
                      <a:pt x="270" y="4958"/>
                      <a:pt x="229" y="5021"/>
                    </a:cubicBezTo>
                    <a:cubicBezTo>
                      <a:pt x="187" y="5083"/>
                      <a:pt x="167" y="5145"/>
                      <a:pt x="167" y="5207"/>
                    </a:cubicBezTo>
                    <a:cubicBezTo>
                      <a:pt x="167" y="5270"/>
                      <a:pt x="187" y="5332"/>
                      <a:pt x="240" y="5394"/>
                    </a:cubicBezTo>
                    <a:cubicBezTo>
                      <a:pt x="260" y="5415"/>
                      <a:pt x="281" y="5436"/>
                      <a:pt x="312" y="5446"/>
                    </a:cubicBezTo>
                    <a:cubicBezTo>
                      <a:pt x="343" y="5456"/>
                      <a:pt x="374" y="5467"/>
                      <a:pt x="416" y="5467"/>
                    </a:cubicBezTo>
                    <a:cubicBezTo>
                      <a:pt x="333" y="5654"/>
                      <a:pt x="260" y="5861"/>
                      <a:pt x="198" y="6069"/>
                    </a:cubicBezTo>
                    <a:cubicBezTo>
                      <a:pt x="104" y="6380"/>
                      <a:pt x="53" y="6722"/>
                      <a:pt x="21" y="7085"/>
                    </a:cubicBezTo>
                    <a:cubicBezTo>
                      <a:pt x="1" y="7427"/>
                      <a:pt x="11" y="7770"/>
                      <a:pt x="53" y="8133"/>
                    </a:cubicBezTo>
                    <a:cubicBezTo>
                      <a:pt x="94" y="8475"/>
                      <a:pt x="177" y="8828"/>
                      <a:pt x="281" y="9160"/>
                    </a:cubicBezTo>
                    <a:cubicBezTo>
                      <a:pt x="385" y="9502"/>
                      <a:pt x="530" y="9834"/>
                      <a:pt x="706" y="10135"/>
                    </a:cubicBezTo>
                    <a:cubicBezTo>
                      <a:pt x="800" y="10290"/>
                      <a:pt x="893" y="10435"/>
                      <a:pt x="996" y="10581"/>
                    </a:cubicBezTo>
                    <a:cubicBezTo>
                      <a:pt x="1100" y="10716"/>
                      <a:pt x="1194" y="10830"/>
                      <a:pt x="1287" y="10923"/>
                    </a:cubicBezTo>
                    <a:cubicBezTo>
                      <a:pt x="1225" y="10995"/>
                      <a:pt x="1183" y="11058"/>
                      <a:pt x="1152" y="11131"/>
                    </a:cubicBezTo>
                    <a:cubicBezTo>
                      <a:pt x="1121" y="11182"/>
                      <a:pt x="1090" y="11286"/>
                      <a:pt x="1121" y="11380"/>
                    </a:cubicBezTo>
                    <a:cubicBezTo>
                      <a:pt x="1142" y="11421"/>
                      <a:pt x="1173" y="11463"/>
                      <a:pt x="1204" y="11483"/>
                    </a:cubicBezTo>
                    <a:cubicBezTo>
                      <a:pt x="1245" y="11504"/>
                      <a:pt x="1277" y="11504"/>
                      <a:pt x="1328" y="11504"/>
                    </a:cubicBezTo>
                    <a:cubicBezTo>
                      <a:pt x="1381" y="11504"/>
                      <a:pt x="1422" y="11493"/>
                      <a:pt x="1464" y="11473"/>
                    </a:cubicBezTo>
                    <a:cubicBezTo>
                      <a:pt x="1474" y="11525"/>
                      <a:pt x="1484" y="11566"/>
                      <a:pt x="1505" y="11618"/>
                    </a:cubicBezTo>
                    <a:cubicBezTo>
                      <a:pt x="1536" y="11659"/>
                      <a:pt x="1567" y="11701"/>
                      <a:pt x="1619" y="11732"/>
                    </a:cubicBezTo>
                    <a:cubicBezTo>
                      <a:pt x="1671" y="11774"/>
                      <a:pt x="1733" y="11795"/>
                      <a:pt x="1796" y="11815"/>
                    </a:cubicBezTo>
                    <a:cubicBezTo>
                      <a:pt x="1858" y="11836"/>
                      <a:pt x="1920" y="11846"/>
                      <a:pt x="1992" y="11846"/>
                    </a:cubicBezTo>
                    <a:cubicBezTo>
                      <a:pt x="2054" y="11846"/>
                      <a:pt x="2117" y="11836"/>
                      <a:pt x="2190" y="11825"/>
                    </a:cubicBezTo>
                    <a:cubicBezTo>
                      <a:pt x="2293" y="11805"/>
                      <a:pt x="2397" y="11753"/>
                      <a:pt x="2480" y="11691"/>
                    </a:cubicBezTo>
                    <a:cubicBezTo>
                      <a:pt x="2698" y="11825"/>
                      <a:pt x="2957" y="11940"/>
                      <a:pt x="3258" y="12023"/>
                    </a:cubicBezTo>
                    <a:cubicBezTo>
                      <a:pt x="3548" y="12116"/>
                      <a:pt x="3870" y="12168"/>
                      <a:pt x="4212" y="12199"/>
                    </a:cubicBezTo>
                    <a:cubicBezTo>
                      <a:pt x="4327" y="12199"/>
                      <a:pt x="4440" y="12210"/>
                      <a:pt x="4555" y="12210"/>
                    </a:cubicBezTo>
                    <a:cubicBezTo>
                      <a:pt x="4762" y="12210"/>
                      <a:pt x="4980" y="12189"/>
                      <a:pt x="5187" y="12157"/>
                    </a:cubicBezTo>
                    <a:cubicBezTo>
                      <a:pt x="5488" y="12116"/>
                      <a:pt x="5768" y="12044"/>
                      <a:pt x="6007" y="11940"/>
                    </a:cubicBezTo>
                    <a:cubicBezTo>
                      <a:pt x="6069" y="11971"/>
                      <a:pt x="6131" y="12002"/>
                      <a:pt x="6183" y="12044"/>
                    </a:cubicBezTo>
                    <a:cubicBezTo>
                      <a:pt x="6235" y="12074"/>
                      <a:pt x="6287" y="12106"/>
                      <a:pt x="6339" y="12127"/>
                    </a:cubicBezTo>
                    <a:cubicBezTo>
                      <a:pt x="6453" y="12189"/>
                      <a:pt x="6609" y="12261"/>
                      <a:pt x="6764" y="12272"/>
                    </a:cubicBezTo>
                    <a:lnTo>
                      <a:pt x="6795" y="12272"/>
                    </a:lnTo>
                    <a:cubicBezTo>
                      <a:pt x="6951" y="12272"/>
                      <a:pt x="7075" y="12210"/>
                      <a:pt x="7148" y="12095"/>
                    </a:cubicBezTo>
                    <a:cubicBezTo>
                      <a:pt x="7179" y="12044"/>
                      <a:pt x="7190" y="11991"/>
                      <a:pt x="7190" y="11940"/>
                    </a:cubicBezTo>
                    <a:lnTo>
                      <a:pt x="7220" y="11950"/>
                    </a:lnTo>
                    <a:cubicBezTo>
                      <a:pt x="7365" y="11981"/>
                      <a:pt x="7490" y="11991"/>
                      <a:pt x="7614" y="11991"/>
                    </a:cubicBezTo>
                    <a:cubicBezTo>
                      <a:pt x="7770" y="11991"/>
                      <a:pt x="7874" y="11961"/>
                      <a:pt x="7946" y="11898"/>
                    </a:cubicBezTo>
                    <a:cubicBezTo>
                      <a:pt x="7988" y="11867"/>
                      <a:pt x="8009" y="11815"/>
                      <a:pt x="8019" y="11763"/>
                    </a:cubicBezTo>
                    <a:lnTo>
                      <a:pt x="8019" y="11691"/>
                    </a:lnTo>
                    <a:cubicBezTo>
                      <a:pt x="8165" y="11670"/>
                      <a:pt x="8320" y="11649"/>
                      <a:pt x="8465" y="11618"/>
                    </a:cubicBezTo>
                    <a:cubicBezTo>
                      <a:pt x="8683" y="11566"/>
                      <a:pt x="8891" y="11483"/>
                      <a:pt x="9087" y="11380"/>
                    </a:cubicBezTo>
                    <a:cubicBezTo>
                      <a:pt x="9274" y="11286"/>
                      <a:pt x="9451" y="11161"/>
                      <a:pt x="9606" y="11006"/>
                    </a:cubicBezTo>
                    <a:cubicBezTo>
                      <a:pt x="9751" y="10861"/>
                      <a:pt x="9887" y="10664"/>
                      <a:pt x="9979" y="10456"/>
                    </a:cubicBezTo>
                    <a:cubicBezTo>
                      <a:pt x="10021" y="10384"/>
                      <a:pt x="10062" y="10332"/>
                      <a:pt x="10104" y="10269"/>
                    </a:cubicBezTo>
                    <a:cubicBezTo>
                      <a:pt x="10166" y="10186"/>
                      <a:pt x="10208" y="10093"/>
                      <a:pt x="10260" y="9979"/>
                    </a:cubicBezTo>
                    <a:cubicBezTo>
                      <a:pt x="10332" y="9813"/>
                      <a:pt x="10384" y="9626"/>
                      <a:pt x="10415" y="9419"/>
                    </a:cubicBezTo>
                    <a:cubicBezTo>
                      <a:pt x="10488" y="9066"/>
                      <a:pt x="10498" y="8672"/>
                      <a:pt x="10436" y="8257"/>
                    </a:cubicBezTo>
                    <a:cubicBezTo>
                      <a:pt x="10394" y="7884"/>
                      <a:pt x="10291" y="7500"/>
                      <a:pt x="10156" y="7106"/>
                    </a:cubicBezTo>
                    <a:cubicBezTo>
                      <a:pt x="10083" y="6929"/>
                      <a:pt x="10011" y="6753"/>
                      <a:pt x="9928" y="6577"/>
                    </a:cubicBezTo>
                    <a:cubicBezTo>
                      <a:pt x="9845" y="6401"/>
                      <a:pt x="9751" y="6235"/>
                      <a:pt x="9668" y="6079"/>
                    </a:cubicBezTo>
                    <a:lnTo>
                      <a:pt x="9638" y="6027"/>
                    </a:lnTo>
                    <a:lnTo>
                      <a:pt x="9472" y="5726"/>
                    </a:lnTo>
                    <a:cubicBezTo>
                      <a:pt x="9306" y="5436"/>
                      <a:pt x="9140" y="5124"/>
                      <a:pt x="8974" y="4813"/>
                    </a:cubicBezTo>
                    <a:cubicBezTo>
                      <a:pt x="8818" y="4502"/>
                      <a:pt x="8672" y="4181"/>
                      <a:pt x="8538" y="3859"/>
                    </a:cubicBezTo>
                    <a:lnTo>
                      <a:pt x="8506" y="3787"/>
                    </a:lnTo>
                    <a:cubicBezTo>
                      <a:pt x="8206" y="3123"/>
                      <a:pt x="7905" y="2480"/>
                      <a:pt x="7438" y="1971"/>
                    </a:cubicBezTo>
                    <a:cubicBezTo>
                      <a:pt x="7199" y="1712"/>
                      <a:pt x="6930" y="1494"/>
                      <a:pt x="6619" y="1339"/>
                    </a:cubicBezTo>
                    <a:cubicBezTo>
                      <a:pt x="6411" y="1245"/>
                      <a:pt x="6194" y="1162"/>
                      <a:pt x="5986" y="1079"/>
                    </a:cubicBezTo>
                    <a:cubicBezTo>
                      <a:pt x="5851" y="1037"/>
                      <a:pt x="5727" y="986"/>
                      <a:pt x="5592" y="924"/>
                    </a:cubicBezTo>
                    <a:lnTo>
                      <a:pt x="5592" y="924"/>
                    </a:lnTo>
                    <a:lnTo>
                      <a:pt x="5602" y="934"/>
                    </a:lnTo>
                    <a:cubicBezTo>
                      <a:pt x="5364" y="830"/>
                      <a:pt x="5187" y="726"/>
                      <a:pt x="5042" y="612"/>
                    </a:cubicBezTo>
                    <a:cubicBezTo>
                      <a:pt x="4970" y="571"/>
                      <a:pt x="4917" y="509"/>
                      <a:pt x="4866" y="446"/>
                    </a:cubicBezTo>
                    <a:lnTo>
                      <a:pt x="4855" y="436"/>
                    </a:lnTo>
                    <a:cubicBezTo>
                      <a:pt x="4783" y="363"/>
                      <a:pt x="4721" y="281"/>
                      <a:pt x="4638" y="218"/>
                    </a:cubicBezTo>
                    <a:cubicBezTo>
                      <a:pt x="4576" y="156"/>
                      <a:pt x="4493" y="83"/>
                      <a:pt x="4399" y="42"/>
                    </a:cubicBezTo>
                    <a:cubicBezTo>
                      <a:pt x="4357" y="21"/>
                      <a:pt x="4316" y="11"/>
                      <a:pt x="4264"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19"/>
              <p:cNvSpPr/>
              <p:nvPr/>
            </p:nvSpPr>
            <p:spPr>
              <a:xfrm>
                <a:off x="6559048" y="1236365"/>
                <a:ext cx="376854" cy="317455"/>
              </a:xfrm>
              <a:custGeom>
                <a:rect b="b" l="l" r="r" t="t"/>
                <a:pathLst>
                  <a:path extrusionOk="0" h="7044" w="8362">
                    <a:moveTo>
                      <a:pt x="4088" y="0"/>
                    </a:moveTo>
                    <a:cubicBezTo>
                      <a:pt x="4067" y="0"/>
                      <a:pt x="4036" y="0"/>
                      <a:pt x="4015" y="11"/>
                    </a:cubicBezTo>
                    <a:cubicBezTo>
                      <a:pt x="3984" y="11"/>
                      <a:pt x="3963" y="21"/>
                      <a:pt x="3932" y="32"/>
                    </a:cubicBezTo>
                    <a:cubicBezTo>
                      <a:pt x="3849" y="73"/>
                      <a:pt x="3797" y="135"/>
                      <a:pt x="3776" y="228"/>
                    </a:cubicBezTo>
                    <a:cubicBezTo>
                      <a:pt x="3756" y="301"/>
                      <a:pt x="3766" y="384"/>
                      <a:pt x="3797" y="488"/>
                    </a:cubicBezTo>
                    <a:cubicBezTo>
                      <a:pt x="3808" y="509"/>
                      <a:pt x="3818" y="519"/>
                      <a:pt x="3818" y="539"/>
                    </a:cubicBezTo>
                    <a:lnTo>
                      <a:pt x="3797" y="519"/>
                    </a:lnTo>
                    <a:lnTo>
                      <a:pt x="3776" y="498"/>
                    </a:lnTo>
                    <a:cubicBezTo>
                      <a:pt x="3683" y="446"/>
                      <a:pt x="3590" y="405"/>
                      <a:pt x="3497" y="363"/>
                    </a:cubicBezTo>
                    <a:cubicBezTo>
                      <a:pt x="3414" y="332"/>
                      <a:pt x="3331" y="311"/>
                      <a:pt x="3248" y="311"/>
                    </a:cubicBezTo>
                    <a:lnTo>
                      <a:pt x="3237" y="311"/>
                    </a:lnTo>
                    <a:cubicBezTo>
                      <a:pt x="3144" y="311"/>
                      <a:pt x="3050" y="353"/>
                      <a:pt x="2978" y="426"/>
                    </a:cubicBezTo>
                    <a:cubicBezTo>
                      <a:pt x="2947" y="456"/>
                      <a:pt x="2926" y="498"/>
                      <a:pt x="2916" y="550"/>
                    </a:cubicBezTo>
                    <a:cubicBezTo>
                      <a:pt x="2895" y="602"/>
                      <a:pt x="2905" y="643"/>
                      <a:pt x="2916" y="705"/>
                    </a:cubicBezTo>
                    <a:cubicBezTo>
                      <a:pt x="2926" y="747"/>
                      <a:pt x="2947" y="788"/>
                      <a:pt x="2978" y="830"/>
                    </a:cubicBezTo>
                    <a:cubicBezTo>
                      <a:pt x="2999" y="871"/>
                      <a:pt x="3029" y="913"/>
                      <a:pt x="3082" y="965"/>
                    </a:cubicBezTo>
                    <a:lnTo>
                      <a:pt x="3103" y="996"/>
                    </a:lnTo>
                    <a:cubicBezTo>
                      <a:pt x="2926" y="1027"/>
                      <a:pt x="2739" y="1100"/>
                      <a:pt x="2542" y="1203"/>
                    </a:cubicBezTo>
                    <a:cubicBezTo>
                      <a:pt x="2283" y="1349"/>
                      <a:pt x="2024" y="1556"/>
                      <a:pt x="1775" y="1816"/>
                    </a:cubicBezTo>
                    <a:cubicBezTo>
                      <a:pt x="1547" y="2054"/>
                      <a:pt x="1339" y="2324"/>
                      <a:pt x="1173" y="2614"/>
                    </a:cubicBezTo>
                    <a:cubicBezTo>
                      <a:pt x="1017" y="2863"/>
                      <a:pt x="913" y="3123"/>
                      <a:pt x="851" y="3361"/>
                    </a:cubicBezTo>
                    <a:lnTo>
                      <a:pt x="737" y="3361"/>
                    </a:lnTo>
                    <a:lnTo>
                      <a:pt x="727" y="3372"/>
                    </a:lnTo>
                    <a:lnTo>
                      <a:pt x="592" y="3372"/>
                    </a:lnTo>
                    <a:cubicBezTo>
                      <a:pt x="519" y="3382"/>
                      <a:pt x="468" y="3402"/>
                      <a:pt x="415" y="3423"/>
                    </a:cubicBezTo>
                    <a:cubicBezTo>
                      <a:pt x="353" y="3455"/>
                      <a:pt x="312" y="3496"/>
                      <a:pt x="270" y="3548"/>
                    </a:cubicBezTo>
                    <a:cubicBezTo>
                      <a:pt x="260" y="3568"/>
                      <a:pt x="240" y="3600"/>
                      <a:pt x="229" y="3621"/>
                    </a:cubicBezTo>
                    <a:cubicBezTo>
                      <a:pt x="219" y="3662"/>
                      <a:pt x="208" y="3693"/>
                      <a:pt x="208" y="3724"/>
                    </a:cubicBezTo>
                    <a:cubicBezTo>
                      <a:pt x="208" y="3745"/>
                      <a:pt x="208" y="3776"/>
                      <a:pt x="219" y="3797"/>
                    </a:cubicBezTo>
                    <a:cubicBezTo>
                      <a:pt x="229" y="3828"/>
                      <a:pt x="250" y="3859"/>
                      <a:pt x="270" y="3890"/>
                    </a:cubicBezTo>
                    <a:cubicBezTo>
                      <a:pt x="312" y="3932"/>
                      <a:pt x="353" y="3963"/>
                      <a:pt x="415" y="3983"/>
                    </a:cubicBezTo>
                    <a:cubicBezTo>
                      <a:pt x="406" y="3994"/>
                      <a:pt x="395" y="4015"/>
                      <a:pt x="385" y="4025"/>
                    </a:cubicBezTo>
                    <a:cubicBezTo>
                      <a:pt x="343" y="4108"/>
                      <a:pt x="312" y="4202"/>
                      <a:pt x="291" y="4305"/>
                    </a:cubicBezTo>
                    <a:cubicBezTo>
                      <a:pt x="281" y="4388"/>
                      <a:pt x="291" y="4481"/>
                      <a:pt x="312" y="4575"/>
                    </a:cubicBezTo>
                    <a:cubicBezTo>
                      <a:pt x="323" y="4616"/>
                      <a:pt x="343" y="4668"/>
                      <a:pt x="374" y="4709"/>
                    </a:cubicBezTo>
                    <a:cubicBezTo>
                      <a:pt x="312" y="4741"/>
                      <a:pt x="250" y="4792"/>
                      <a:pt x="187" y="4855"/>
                    </a:cubicBezTo>
                    <a:cubicBezTo>
                      <a:pt x="136" y="4907"/>
                      <a:pt x="104" y="4958"/>
                      <a:pt x="63" y="5021"/>
                    </a:cubicBezTo>
                    <a:cubicBezTo>
                      <a:pt x="21" y="5083"/>
                      <a:pt x="1" y="5145"/>
                      <a:pt x="1" y="5207"/>
                    </a:cubicBezTo>
                    <a:cubicBezTo>
                      <a:pt x="1" y="5270"/>
                      <a:pt x="21" y="5343"/>
                      <a:pt x="74" y="5394"/>
                    </a:cubicBezTo>
                    <a:cubicBezTo>
                      <a:pt x="84" y="5415"/>
                      <a:pt x="115" y="5436"/>
                      <a:pt x="146" y="5446"/>
                    </a:cubicBezTo>
                    <a:cubicBezTo>
                      <a:pt x="177" y="5467"/>
                      <a:pt x="219" y="5467"/>
                      <a:pt x="250" y="5467"/>
                    </a:cubicBezTo>
                    <a:cubicBezTo>
                      <a:pt x="187" y="5612"/>
                      <a:pt x="136" y="5747"/>
                      <a:pt x="94" y="5871"/>
                    </a:cubicBezTo>
                    <a:lnTo>
                      <a:pt x="125" y="5965"/>
                    </a:lnTo>
                    <a:lnTo>
                      <a:pt x="125" y="5954"/>
                    </a:lnTo>
                    <a:cubicBezTo>
                      <a:pt x="146" y="6006"/>
                      <a:pt x="177" y="6069"/>
                      <a:pt x="219" y="6110"/>
                    </a:cubicBezTo>
                    <a:cubicBezTo>
                      <a:pt x="250" y="6152"/>
                      <a:pt x="281" y="6193"/>
                      <a:pt x="323" y="6224"/>
                    </a:cubicBezTo>
                    <a:cubicBezTo>
                      <a:pt x="364" y="6255"/>
                      <a:pt x="415" y="6286"/>
                      <a:pt x="457" y="6307"/>
                    </a:cubicBezTo>
                    <a:cubicBezTo>
                      <a:pt x="530" y="6328"/>
                      <a:pt x="602" y="6348"/>
                      <a:pt x="675" y="6359"/>
                    </a:cubicBezTo>
                    <a:lnTo>
                      <a:pt x="664" y="6359"/>
                    </a:lnTo>
                    <a:cubicBezTo>
                      <a:pt x="708" y="6368"/>
                      <a:pt x="753" y="6371"/>
                      <a:pt x="800" y="6371"/>
                    </a:cubicBezTo>
                    <a:cubicBezTo>
                      <a:pt x="864" y="6371"/>
                      <a:pt x="930" y="6365"/>
                      <a:pt x="996" y="6359"/>
                    </a:cubicBezTo>
                    <a:lnTo>
                      <a:pt x="986" y="6359"/>
                    </a:lnTo>
                    <a:cubicBezTo>
                      <a:pt x="1152" y="6338"/>
                      <a:pt x="1308" y="6286"/>
                      <a:pt x="1464" y="6224"/>
                    </a:cubicBezTo>
                    <a:lnTo>
                      <a:pt x="1453" y="6224"/>
                    </a:lnTo>
                    <a:cubicBezTo>
                      <a:pt x="1619" y="6152"/>
                      <a:pt x="1764" y="6069"/>
                      <a:pt x="1909" y="5965"/>
                    </a:cubicBezTo>
                    <a:cubicBezTo>
                      <a:pt x="1912" y="5962"/>
                      <a:pt x="1916" y="5960"/>
                      <a:pt x="1921" y="5960"/>
                    </a:cubicBezTo>
                    <a:cubicBezTo>
                      <a:pt x="1931" y="5960"/>
                      <a:pt x="1944" y="5968"/>
                      <a:pt x="1951" y="5975"/>
                    </a:cubicBezTo>
                    <a:cubicBezTo>
                      <a:pt x="1992" y="6016"/>
                      <a:pt x="2024" y="6069"/>
                      <a:pt x="2065" y="6110"/>
                    </a:cubicBezTo>
                    <a:cubicBezTo>
                      <a:pt x="2107" y="6172"/>
                      <a:pt x="2158" y="6224"/>
                      <a:pt x="2210" y="6286"/>
                    </a:cubicBezTo>
                    <a:cubicBezTo>
                      <a:pt x="2314" y="6411"/>
                      <a:pt x="2428" y="6535"/>
                      <a:pt x="2563" y="6629"/>
                    </a:cubicBezTo>
                    <a:lnTo>
                      <a:pt x="2552" y="6629"/>
                    </a:lnTo>
                    <a:cubicBezTo>
                      <a:pt x="2605" y="6670"/>
                      <a:pt x="2656" y="6701"/>
                      <a:pt x="2718" y="6733"/>
                    </a:cubicBezTo>
                    <a:cubicBezTo>
                      <a:pt x="2750" y="6743"/>
                      <a:pt x="2781" y="6753"/>
                      <a:pt x="2812" y="6753"/>
                    </a:cubicBezTo>
                    <a:lnTo>
                      <a:pt x="2864" y="6753"/>
                    </a:lnTo>
                    <a:cubicBezTo>
                      <a:pt x="2874" y="6753"/>
                      <a:pt x="2895" y="6743"/>
                      <a:pt x="2905" y="6743"/>
                    </a:cubicBezTo>
                    <a:cubicBezTo>
                      <a:pt x="2916" y="6733"/>
                      <a:pt x="2926" y="6722"/>
                      <a:pt x="2937" y="6722"/>
                    </a:cubicBezTo>
                    <a:lnTo>
                      <a:pt x="2988" y="6670"/>
                    </a:lnTo>
                    <a:cubicBezTo>
                      <a:pt x="3009" y="6639"/>
                      <a:pt x="3029" y="6608"/>
                      <a:pt x="3040" y="6577"/>
                    </a:cubicBezTo>
                    <a:cubicBezTo>
                      <a:pt x="3071" y="6504"/>
                      <a:pt x="3092" y="6421"/>
                      <a:pt x="3103" y="6348"/>
                    </a:cubicBezTo>
                    <a:cubicBezTo>
                      <a:pt x="3103" y="6338"/>
                      <a:pt x="3112" y="6328"/>
                      <a:pt x="3133" y="6328"/>
                    </a:cubicBezTo>
                    <a:cubicBezTo>
                      <a:pt x="3133" y="6323"/>
                      <a:pt x="3136" y="6320"/>
                      <a:pt x="3139" y="6320"/>
                    </a:cubicBezTo>
                    <a:cubicBezTo>
                      <a:pt x="3141" y="6320"/>
                      <a:pt x="3144" y="6323"/>
                      <a:pt x="3144" y="6328"/>
                    </a:cubicBezTo>
                    <a:lnTo>
                      <a:pt x="3165" y="6328"/>
                    </a:lnTo>
                    <a:cubicBezTo>
                      <a:pt x="3331" y="6463"/>
                      <a:pt x="3486" y="6608"/>
                      <a:pt x="3652" y="6733"/>
                    </a:cubicBezTo>
                    <a:lnTo>
                      <a:pt x="3652" y="6743"/>
                    </a:lnTo>
                    <a:cubicBezTo>
                      <a:pt x="3714" y="6784"/>
                      <a:pt x="3766" y="6825"/>
                      <a:pt x="3829" y="6857"/>
                    </a:cubicBezTo>
                    <a:cubicBezTo>
                      <a:pt x="3891" y="6899"/>
                      <a:pt x="3953" y="6929"/>
                      <a:pt x="4015" y="6961"/>
                    </a:cubicBezTo>
                    <a:lnTo>
                      <a:pt x="4005" y="6961"/>
                    </a:lnTo>
                    <a:cubicBezTo>
                      <a:pt x="4046" y="6971"/>
                      <a:pt x="4098" y="6991"/>
                      <a:pt x="4140" y="7002"/>
                    </a:cubicBezTo>
                    <a:cubicBezTo>
                      <a:pt x="4181" y="7012"/>
                      <a:pt x="4223" y="7023"/>
                      <a:pt x="4274" y="7033"/>
                    </a:cubicBezTo>
                    <a:cubicBezTo>
                      <a:pt x="4327" y="7033"/>
                      <a:pt x="4378" y="7044"/>
                      <a:pt x="4440" y="7044"/>
                    </a:cubicBezTo>
                    <a:cubicBezTo>
                      <a:pt x="4482" y="7044"/>
                      <a:pt x="4534" y="7033"/>
                      <a:pt x="4575" y="7033"/>
                    </a:cubicBezTo>
                    <a:cubicBezTo>
                      <a:pt x="4627" y="7023"/>
                      <a:pt x="4689" y="7012"/>
                      <a:pt x="4741" y="6991"/>
                    </a:cubicBezTo>
                    <a:cubicBezTo>
                      <a:pt x="4783" y="6982"/>
                      <a:pt x="4824" y="6971"/>
                      <a:pt x="4876" y="6950"/>
                    </a:cubicBezTo>
                    <a:lnTo>
                      <a:pt x="4866" y="6950"/>
                    </a:lnTo>
                    <a:cubicBezTo>
                      <a:pt x="4897" y="6940"/>
                      <a:pt x="4938" y="6919"/>
                      <a:pt x="4970" y="6899"/>
                    </a:cubicBezTo>
                    <a:cubicBezTo>
                      <a:pt x="4990" y="6888"/>
                      <a:pt x="5021" y="6867"/>
                      <a:pt x="5042" y="6846"/>
                    </a:cubicBezTo>
                    <a:cubicBezTo>
                      <a:pt x="5094" y="6816"/>
                      <a:pt x="5125" y="6774"/>
                      <a:pt x="5166" y="6733"/>
                    </a:cubicBezTo>
                    <a:cubicBezTo>
                      <a:pt x="5187" y="6701"/>
                      <a:pt x="5198" y="6680"/>
                      <a:pt x="5219" y="6650"/>
                    </a:cubicBezTo>
                    <a:cubicBezTo>
                      <a:pt x="5229" y="6629"/>
                      <a:pt x="5239" y="6608"/>
                      <a:pt x="5249" y="6577"/>
                    </a:cubicBezTo>
                    <a:cubicBezTo>
                      <a:pt x="5260" y="6556"/>
                      <a:pt x="5270" y="6525"/>
                      <a:pt x="5281" y="6484"/>
                    </a:cubicBezTo>
                    <a:cubicBezTo>
                      <a:pt x="5291" y="6463"/>
                      <a:pt x="5291" y="6431"/>
                      <a:pt x="5302" y="6401"/>
                    </a:cubicBezTo>
                    <a:cubicBezTo>
                      <a:pt x="5295" y="6401"/>
                      <a:pt x="5292" y="6405"/>
                      <a:pt x="5291" y="6408"/>
                    </a:cubicBezTo>
                    <a:lnTo>
                      <a:pt x="5291" y="6408"/>
                    </a:lnTo>
                    <a:cubicBezTo>
                      <a:pt x="5302" y="6346"/>
                      <a:pt x="5302" y="6275"/>
                      <a:pt x="5302" y="6214"/>
                    </a:cubicBezTo>
                    <a:cubicBezTo>
                      <a:pt x="5302" y="6190"/>
                      <a:pt x="5319" y="6179"/>
                      <a:pt x="5336" y="6179"/>
                    </a:cubicBezTo>
                    <a:cubicBezTo>
                      <a:pt x="5342" y="6179"/>
                      <a:pt x="5348" y="6180"/>
                      <a:pt x="5353" y="6182"/>
                    </a:cubicBezTo>
                    <a:cubicBezTo>
                      <a:pt x="5447" y="6245"/>
                      <a:pt x="5540" y="6318"/>
                      <a:pt x="5644" y="6369"/>
                    </a:cubicBezTo>
                    <a:lnTo>
                      <a:pt x="5664" y="6369"/>
                    </a:lnTo>
                    <a:cubicBezTo>
                      <a:pt x="5685" y="6380"/>
                      <a:pt x="5696" y="6380"/>
                      <a:pt x="5706" y="6380"/>
                    </a:cubicBezTo>
                    <a:cubicBezTo>
                      <a:pt x="5737" y="6390"/>
                      <a:pt x="5768" y="6390"/>
                      <a:pt x="5800" y="6401"/>
                    </a:cubicBezTo>
                    <a:cubicBezTo>
                      <a:pt x="5862" y="6411"/>
                      <a:pt x="5924" y="6421"/>
                      <a:pt x="5975" y="6431"/>
                    </a:cubicBezTo>
                    <a:cubicBezTo>
                      <a:pt x="6090" y="6452"/>
                      <a:pt x="6194" y="6473"/>
                      <a:pt x="6307" y="6484"/>
                    </a:cubicBezTo>
                    <a:lnTo>
                      <a:pt x="6318" y="6494"/>
                    </a:lnTo>
                    <a:cubicBezTo>
                      <a:pt x="6401" y="6504"/>
                      <a:pt x="6484" y="6504"/>
                      <a:pt x="6567" y="6504"/>
                    </a:cubicBezTo>
                    <a:cubicBezTo>
                      <a:pt x="6639" y="6504"/>
                      <a:pt x="6712" y="6504"/>
                      <a:pt x="6785" y="6494"/>
                    </a:cubicBezTo>
                    <a:lnTo>
                      <a:pt x="6971" y="6463"/>
                    </a:lnTo>
                    <a:lnTo>
                      <a:pt x="7127" y="6401"/>
                    </a:lnTo>
                    <a:lnTo>
                      <a:pt x="7116" y="6401"/>
                    </a:lnTo>
                    <a:cubicBezTo>
                      <a:pt x="7190" y="6369"/>
                      <a:pt x="7262" y="6338"/>
                      <a:pt x="7324" y="6297"/>
                    </a:cubicBezTo>
                    <a:cubicBezTo>
                      <a:pt x="7386" y="6255"/>
                      <a:pt x="7448" y="6224"/>
                      <a:pt x="7501" y="6172"/>
                    </a:cubicBezTo>
                    <a:cubicBezTo>
                      <a:pt x="7563" y="6131"/>
                      <a:pt x="7614" y="6089"/>
                      <a:pt x="7667" y="6037"/>
                    </a:cubicBezTo>
                    <a:cubicBezTo>
                      <a:pt x="7708" y="5986"/>
                      <a:pt x="7760" y="5933"/>
                      <a:pt x="7801" y="5882"/>
                    </a:cubicBezTo>
                    <a:cubicBezTo>
                      <a:pt x="7833" y="5840"/>
                      <a:pt x="7863" y="5799"/>
                      <a:pt x="7884" y="5757"/>
                    </a:cubicBezTo>
                    <a:cubicBezTo>
                      <a:pt x="7916" y="5705"/>
                      <a:pt x="7936" y="5664"/>
                      <a:pt x="7957" y="5612"/>
                    </a:cubicBezTo>
                    <a:lnTo>
                      <a:pt x="7957" y="5622"/>
                    </a:lnTo>
                    <a:cubicBezTo>
                      <a:pt x="7978" y="5571"/>
                      <a:pt x="7988" y="5529"/>
                      <a:pt x="7999" y="5488"/>
                    </a:cubicBezTo>
                    <a:cubicBezTo>
                      <a:pt x="8019" y="5436"/>
                      <a:pt x="8029" y="5394"/>
                      <a:pt x="8029" y="5353"/>
                    </a:cubicBezTo>
                    <a:cubicBezTo>
                      <a:pt x="8040" y="5311"/>
                      <a:pt x="8040" y="5260"/>
                      <a:pt x="8040" y="5218"/>
                    </a:cubicBezTo>
                    <a:cubicBezTo>
                      <a:pt x="8040" y="5177"/>
                      <a:pt x="8040" y="5135"/>
                      <a:pt x="8029" y="5094"/>
                    </a:cubicBezTo>
                    <a:cubicBezTo>
                      <a:pt x="8019" y="5031"/>
                      <a:pt x="8009" y="4979"/>
                      <a:pt x="7999" y="4917"/>
                    </a:cubicBezTo>
                    <a:cubicBezTo>
                      <a:pt x="7988" y="4907"/>
                      <a:pt x="7999" y="4886"/>
                      <a:pt x="8009" y="4875"/>
                    </a:cubicBezTo>
                    <a:lnTo>
                      <a:pt x="8050" y="4875"/>
                    </a:lnTo>
                    <a:lnTo>
                      <a:pt x="8050" y="4886"/>
                    </a:lnTo>
                    <a:cubicBezTo>
                      <a:pt x="8082" y="4896"/>
                      <a:pt x="8123" y="4907"/>
                      <a:pt x="8154" y="4917"/>
                    </a:cubicBezTo>
                    <a:lnTo>
                      <a:pt x="8216" y="4917"/>
                    </a:lnTo>
                    <a:cubicBezTo>
                      <a:pt x="8227" y="4917"/>
                      <a:pt x="8237" y="4907"/>
                      <a:pt x="8248" y="4907"/>
                    </a:cubicBezTo>
                    <a:cubicBezTo>
                      <a:pt x="8258" y="4907"/>
                      <a:pt x="8268" y="4896"/>
                      <a:pt x="8278" y="4896"/>
                    </a:cubicBezTo>
                    <a:cubicBezTo>
                      <a:pt x="8278" y="4886"/>
                      <a:pt x="8289" y="4875"/>
                      <a:pt x="8299" y="4875"/>
                    </a:cubicBezTo>
                    <a:cubicBezTo>
                      <a:pt x="8310" y="4855"/>
                      <a:pt x="8310" y="4845"/>
                      <a:pt x="8320" y="4834"/>
                    </a:cubicBezTo>
                    <a:cubicBezTo>
                      <a:pt x="8331" y="4803"/>
                      <a:pt x="8340" y="4762"/>
                      <a:pt x="8351" y="4730"/>
                    </a:cubicBezTo>
                    <a:cubicBezTo>
                      <a:pt x="8361" y="4626"/>
                      <a:pt x="8351" y="4513"/>
                      <a:pt x="8340" y="4398"/>
                    </a:cubicBezTo>
                    <a:lnTo>
                      <a:pt x="8331" y="4367"/>
                    </a:lnTo>
                    <a:cubicBezTo>
                      <a:pt x="8299" y="4160"/>
                      <a:pt x="8248" y="3953"/>
                      <a:pt x="8185" y="3745"/>
                    </a:cubicBezTo>
                    <a:cubicBezTo>
                      <a:pt x="8123" y="3527"/>
                      <a:pt x="8050" y="3309"/>
                      <a:pt x="7978" y="3091"/>
                    </a:cubicBezTo>
                    <a:lnTo>
                      <a:pt x="7884" y="2842"/>
                    </a:lnTo>
                    <a:cubicBezTo>
                      <a:pt x="7718" y="2531"/>
                      <a:pt x="7521" y="2231"/>
                      <a:pt x="7272" y="1961"/>
                    </a:cubicBezTo>
                    <a:cubicBezTo>
                      <a:pt x="7033" y="1701"/>
                      <a:pt x="6764" y="1494"/>
                      <a:pt x="6453" y="1339"/>
                    </a:cubicBezTo>
                    <a:cubicBezTo>
                      <a:pt x="6245" y="1235"/>
                      <a:pt x="6007" y="1152"/>
                      <a:pt x="5820" y="1079"/>
                    </a:cubicBezTo>
                    <a:cubicBezTo>
                      <a:pt x="5696" y="1027"/>
                      <a:pt x="5561" y="986"/>
                      <a:pt x="5426" y="924"/>
                    </a:cubicBezTo>
                    <a:cubicBezTo>
                      <a:pt x="5208" y="830"/>
                      <a:pt x="5021" y="726"/>
                      <a:pt x="4876" y="612"/>
                    </a:cubicBezTo>
                    <a:cubicBezTo>
                      <a:pt x="4814" y="571"/>
                      <a:pt x="4762" y="509"/>
                      <a:pt x="4700" y="446"/>
                    </a:cubicBezTo>
                    <a:lnTo>
                      <a:pt x="4689" y="436"/>
                    </a:lnTo>
                    <a:lnTo>
                      <a:pt x="4679" y="426"/>
                    </a:lnTo>
                    <a:cubicBezTo>
                      <a:pt x="4606" y="343"/>
                      <a:pt x="4544" y="281"/>
                      <a:pt x="4482" y="218"/>
                    </a:cubicBezTo>
                    <a:cubicBezTo>
                      <a:pt x="4410" y="145"/>
                      <a:pt x="4327" y="83"/>
                      <a:pt x="4233" y="42"/>
                    </a:cubicBezTo>
                    <a:cubicBezTo>
                      <a:pt x="4191" y="21"/>
                      <a:pt x="4150" y="0"/>
                      <a:pt x="4098" y="0"/>
                    </a:cubicBezTo>
                    <a:close/>
                  </a:path>
                </a:pathLst>
              </a:custGeom>
              <a:solidFill>
                <a:srgbClr val="FFD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9"/>
              <p:cNvSpPr/>
              <p:nvPr/>
            </p:nvSpPr>
            <p:spPr>
              <a:xfrm>
                <a:off x="6812917" y="1522952"/>
                <a:ext cx="496" cy="496"/>
              </a:xfrm>
              <a:custGeom>
                <a:rect b="b" l="l" r="r" t="t"/>
                <a:pathLst>
                  <a:path extrusionOk="0" h="11" w="11">
                    <a:moveTo>
                      <a:pt x="1" y="0"/>
                    </a:moveTo>
                    <a:lnTo>
                      <a:pt x="11" y="10"/>
                    </a:lnTo>
                    <a:cubicBezTo>
                      <a:pt x="11" y="10"/>
                      <a:pt x="11" y="0"/>
                      <a:pt x="1" y="0"/>
                    </a:cubicBez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9"/>
              <p:cNvSpPr/>
              <p:nvPr/>
            </p:nvSpPr>
            <p:spPr>
              <a:xfrm>
                <a:off x="6696055" y="1532732"/>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9"/>
              <p:cNvSpPr/>
              <p:nvPr/>
            </p:nvSpPr>
            <p:spPr>
              <a:xfrm>
                <a:off x="6751219" y="1553283"/>
                <a:ext cx="45" cy="45"/>
              </a:xfrm>
              <a:custGeom>
                <a:rect b="b" l="l" r="r" t="t"/>
                <a:pathLst>
                  <a:path extrusionOk="0" h="1" w="1">
                    <a:moveTo>
                      <a:pt x="0" y="1"/>
                    </a:moveTo>
                    <a:close/>
                  </a:path>
                </a:pathLst>
              </a:custGeom>
              <a:solidFill>
                <a:srgbClr val="ED9B0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9"/>
              <p:cNvSpPr/>
              <p:nvPr/>
            </p:nvSpPr>
            <p:spPr>
              <a:xfrm>
                <a:off x="6848881" y="1365350"/>
                <a:ext cx="175853" cy="424536"/>
              </a:xfrm>
              <a:custGeom>
                <a:rect b="b" l="l" r="r" t="t"/>
                <a:pathLst>
                  <a:path extrusionOk="0" h="9420" w="3902">
                    <a:moveTo>
                      <a:pt x="1464" y="1"/>
                    </a:moveTo>
                    <a:lnTo>
                      <a:pt x="1464" y="1"/>
                    </a:lnTo>
                    <a:cubicBezTo>
                      <a:pt x="1468" y="9"/>
                      <a:pt x="1472" y="16"/>
                      <a:pt x="1477" y="24"/>
                    </a:cubicBezTo>
                    <a:lnTo>
                      <a:pt x="1477" y="24"/>
                    </a:lnTo>
                    <a:cubicBezTo>
                      <a:pt x="1476" y="20"/>
                      <a:pt x="1475" y="16"/>
                      <a:pt x="1474" y="12"/>
                    </a:cubicBezTo>
                    <a:lnTo>
                      <a:pt x="1464" y="1"/>
                    </a:lnTo>
                    <a:close/>
                    <a:moveTo>
                      <a:pt x="1477" y="24"/>
                    </a:moveTo>
                    <a:cubicBezTo>
                      <a:pt x="1488" y="72"/>
                      <a:pt x="1507" y="120"/>
                      <a:pt x="1526" y="167"/>
                    </a:cubicBezTo>
                    <a:lnTo>
                      <a:pt x="1547" y="229"/>
                    </a:lnTo>
                    <a:cubicBezTo>
                      <a:pt x="1630" y="457"/>
                      <a:pt x="1702" y="676"/>
                      <a:pt x="1754" y="883"/>
                    </a:cubicBezTo>
                    <a:cubicBezTo>
                      <a:pt x="1817" y="1080"/>
                      <a:pt x="1868" y="1287"/>
                      <a:pt x="1900" y="1505"/>
                    </a:cubicBezTo>
                    <a:lnTo>
                      <a:pt x="1909" y="1536"/>
                    </a:lnTo>
                    <a:cubicBezTo>
                      <a:pt x="1920" y="1609"/>
                      <a:pt x="1920" y="1671"/>
                      <a:pt x="1920" y="1754"/>
                    </a:cubicBezTo>
                    <a:lnTo>
                      <a:pt x="1920" y="1827"/>
                    </a:lnTo>
                    <a:lnTo>
                      <a:pt x="1920" y="1868"/>
                    </a:lnTo>
                    <a:cubicBezTo>
                      <a:pt x="1909" y="1910"/>
                      <a:pt x="1900" y="1941"/>
                      <a:pt x="1889" y="1962"/>
                    </a:cubicBezTo>
                    <a:cubicBezTo>
                      <a:pt x="1879" y="1983"/>
                      <a:pt x="1879" y="1993"/>
                      <a:pt x="1868" y="2013"/>
                    </a:cubicBezTo>
                    <a:cubicBezTo>
                      <a:pt x="1858" y="2013"/>
                      <a:pt x="1847" y="2024"/>
                      <a:pt x="1847" y="2034"/>
                    </a:cubicBezTo>
                    <a:cubicBezTo>
                      <a:pt x="1837" y="2034"/>
                      <a:pt x="1827" y="2045"/>
                      <a:pt x="1817" y="2045"/>
                    </a:cubicBezTo>
                    <a:cubicBezTo>
                      <a:pt x="1806" y="2055"/>
                      <a:pt x="1796" y="2055"/>
                      <a:pt x="1785" y="2055"/>
                    </a:cubicBezTo>
                    <a:lnTo>
                      <a:pt x="1723" y="2055"/>
                    </a:lnTo>
                    <a:cubicBezTo>
                      <a:pt x="1692" y="2045"/>
                      <a:pt x="1671" y="2034"/>
                      <a:pt x="1640" y="2024"/>
                    </a:cubicBezTo>
                    <a:lnTo>
                      <a:pt x="1619" y="2024"/>
                    </a:lnTo>
                    <a:cubicBezTo>
                      <a:pt x="1609" y="2013"/>
                      <a:pt x="1609" y="2013"/>
                      <a:pt x="1598" y="2013"/>
                    </a:cubicBezTo>
                    <a:lnTo>
                      <a:pt x="1588" y="2013"/>
                    </a:lnTo>
                    <a:cubicBezTo>
                      <a:pt x="1609" y="2107"/>
                      <a:pt x="1640" y="2200"/>
                      <a:pt x="1671" y="2294"/>
                    </a:cubicBezTo>
                    <a:cubicBezTo>
                      <a:pt x="1744" y="2491"/>
                      <a:pt x="1817" y="2688"/>
                      <a:pt x="1900" y="2885"/>
                    </a:cubicBezTo>
                    <a:lnTo>
                      <a:pt x="1900" y="2875"/>
                    </a:lnTo>
                    <a:cubicBezTo>
                      <a:pt x="2003" y="3113"/>
                      <a:pt x="2107" y="3352"/>
                      <a:pt x="2231" y="3580"/>
                    </a:cubicBezTo>
                    <a:cubicBezTo>
                      <a:pt x="2283" y="3705"/>
                      <a:pt x="2345" y="3818"/>
                      <a:pt x="2397" y="3933"/>
                    </a:cubicBezTo>
                    <a:cubicBezTo>
                      <a:pt x="2460" y="4046"/>
                      <a:pt x="2522" y="4161"/>
                      <a:pt x="2573" y="4275"/>
                    </a:cubicBezTo>
                    <a:cubicBezTo>
                      <a:pt x="2677" y="4472"/>
                      <a:pt x="2771" y="4680"/>
                      <a:pt x="2854" y="4897"/>
                    </a:cubicBezTo>
                    <a:cubicBezTo>
                      <a:pt x="2937" y="5115"/>
                      <a:pt x="2999" y="5344"/>
                      <a:pt x="3051" y="5572"/>
                    </a:cubicBezTo>
                    <a:cubicBezTo>
                      <a:pt x="3082" y="5758"/>
                      <a:pt x="3113" y="5945"/>
                      <a:pt x="3113" y="6132"/>
                    </a:cubicBezTo>
                    <a:cubicBezTo>
                      <a:pt x="3124" y="6319"/>
                      <a:pt x="3113" y="6505"/>
                      <a:pt x="3071" y="6681"/>
                    </a:cubicBezTo>
                    <a:cubicBezTo>
                      <a:pt x="3051" y="6775"/>
                      <a:pt x="3020" y="6868"/>
                      <a:pt x="2988" y="6962"/>
                    </a:cubicBezTo>
                    <a:cubicBezTo>
                      <a:pt x="2958" y="7034"/>
                      <a:pt x="2926" y="7107"/>
                      <a:pt x="2885" y="7169"/>
                    </a:cubicBezTo>
                    <a:cubicBezTo>
                      <a:pt x="2812" y="7304"/>
                      <a:pt x="2709" y="7428"/>
                      <a:pt x="2594" y="7522"/>
                    </a:cubicBezTo>
                    <a:cubicBezTo>
                      <a:pt x="2480" y="7615"/>
                      <a:pt x="2356" y="7698"/>
                      <a:pt x="2221" y="7760"/>
                    </a:cubicBezTo>
                    <a:cubicBezTo>
                      <a:pt x="2086" y="7822"/>
                      <a:pt x="1941" y="7875"/>
                      <a:pt x="1796" y="7916"/>
                    </a:cubicBezTo>
                    <a:cubicBezTo>
                      <a:pt x="1515" y="7999"/>
                      <a:pt x="1225" y="8041"/>
                      <a:pt x="945" y="8092"/>
                    </a:cubicBezTo>
                    <a:cubicBezTo>
                      <a:pt x="976" y="8165"/>
                      <a:pt x="1017" y="8237"/>
                      <a:pt x="1038" y="8310"/>
                    </a:cubicBezTo>
                    <a:cubicBezTo>
                      <a:pt x="1059" y="8341"/>
                      <a:pt x="1070" y="8382"/>
                      <a:pt x="1070" y="8414"/>
                    </a:cubicBezTo>
                    <a:cubicBezTo>
                      <a:pt x="1080" y="8445"/>
                      <a:pt x="1080" y="8465"/>
                      <a:pt x="1080" y="8497"/>
                    </a:cubicBezTo>
                    <a:cubicBezTo>
                      <a:pt x="1080" y="8538"/>
                      <a:pt x="1080" y="8590"/>
                      <a:pt x="1059" y="8631"/>
                    </a:cubicBezTo>
                    <a:cubicBezTo>
                      <a:pt x="1038" y="8673"/>
                      <a:pt x="1007" y="8704"/>
                      <a:pt x="976" y="8735"/>
                    </a:cubicBezTo>
                    <a:cubicBezTo>
                      <a:pt x="934" y="8767"/>
                      <a:pt x="883" y="8787"/>
                      <a:pt x="841" y="8797"/>
                    </a:cubicBezTo>
                    <a:cubicBezTo>
                      <a:pt x="779" y="8818"/>
                      <a:pt x="727" y="8829"/>
                      <a:pt x="665" y="8829"/>
                    </a:cubicBezTo>
                    <a:cubicBezTo>
                      <a:pt x="626" y="8832"/>
                      <a:pt x="587" y="8833"/>
                      <a:pt x="547" y="8833"/>
                    </a:cubicBezTo>
                    <a:cubicBezTo>
                      <a:pt x="452" y="8833"/>
                      <a:pt x="356" y="8826"/>
                      <a:pt x="261" y="8818"/>
                    </a:cubicBezTo>
                    <a:lnTo>
                      <a:pt x="261" y="8818"/>
                    </a:lnTo>
                    <a:cubicBezTo>
                      <a:pt x="271" y="8860"/>
                      <a:pt x="271" y="8912"/>
                      <a:pt x="271" y="8963"/>
                    </a:cubicBezTo>
                    <a:cubicBezTo>
                      <a:pt x="271" y="9016"/>
                      <a:pt x="271" y="9067"/>
                      <a:pt x="250" y="9109"/>
                    </a:cubicBezTo>
                    <a:cubicBezTo>
                      <a:pt x="240" y="9150"/>
                      <a:pt x="219" y="9192"/>
                      <a:pt x="188" y="9233"/>
                    </a:cubicBezTo>
                    <a:cubicBezTo>
                      <a:pt x="178" y="9254"/>
                      <a:pt x="167" y="9265"/>
                      <a:pt x="157" y="9285"/>
                    </a:cubicBezTo>
                    <a:cubicBezTo>
                      <a:pt x="136" y="9295"/>
                      <a:pt x="125" y="9316"/>
                      <a:pt x="105" y="9327"/>
                    </a:cubicBezTo>
                    <a:cubicBezTo>
                      <a:pt x="74" y="9348"/>
                      <a:pt x="32" y="9368"/>
                      <a:pt x="1" y="9378"/>
                    </a:cubicBezTo>
                    <a:cubicBezTo>
                      <a:pt x="53" y="9399"/>
                      <a:pt x="115" y="9410"/>
                      <a:pt x="167" y="9410"/>
                    </a:cubicBezTo>
                    <a:cubicBezTo>
                      <a:pt x="178" y="9420"/>
                      <a:pt x="188" y="9420"/>
                      <a:pt x="198" y="9420"/>
                    </a:cubicBezTo>
                    <a:cubicBezTo>
                      <a:pt x="354" y="9420"/>
                      <a:pt x="489" y="9348"/>
                      <a:pt x="551" y="9233"/>
                    </a:cubicBezTo>
                    <a:cubicBezTo>
                      <a:pt x="582" y="9192"/>
                      <a:pt x="593" y="9129"/>
                      <a:pt x="593" y="9078"/>
                    </a:cubicBezTo>
                    <a:lnTo>
                      <a:pt x="623" y="9088"/>
                    </a:lnTo>
                    <a:cubicBezTo>
                      <a:pt x="768" y="9119"/>
                      <a:pt x="904" y="9129"/>
                      <a:pt x="1017" y="9129"/>
                    </a:cubicBezTo>
                    <a:cubicBezTo>
                      <a:pt x="1173" y="9129"/>
                      <a:pt x="1277" y="9109"/>
                      <a:pt x="1349" y="9036"/>
                    </a:cubicBezTo>
                    <a:cubicBezTo>
                      <a:pt x="1391" y="9005"/>
                      <a:pt x="1422" y="8953"/>
                      <a:pt x="1422" y="8901"/>
                    </a:cubicBezTo>
                    <a:lnTo>
                      <a:pt x="1422" y="8829"/>
                    </a:lnTo>
                    <a:cubicBezTo>
                      <a:pt x="1568" y="8818"/>
                      <a:pt x="1723" y="8787"/>
                      <a:pt x="1868" y="8756"/>
                    </a:cubicBezTo>
                    <a:cubicBezTo>
                      <a:pt x="2086" y="8704"/>
                      <a:pt x="2294" y="8631"/>
                      <a:pt x="2490" y="8528"/>
                    </a:cubicBezTo>
                    <a:cubicBezTo>
                      <a:pt x="2677" y="8424"/>
                      <a:pt x="2854" y="8299"/>
                      <a:pt x="3009" y="8154"/>
                    </a:cubicBezTo>
                    <a:cubicBezTo>
                      <a:pt x="3165" y="7999"/>
                      <a:pt x="3290" y="7802"/>
                      <a:pt x="3382" y="7594"/>
                    </a:cubicBezTo>
                    <a:lnTo>
                      <a:pt x="3424" y="7543"/>
                    </a:lnTo>
                    <a:cubicBezTo>
                      <a:pt x="3455" y="7501"/>
                      <a:pt x="3486" y="7449"/>
                      <a:pt x="3518" y="7407"/>
                    </a:cubicBezTo>
                    <a:cubicBezTo>
                      <a:pt x="3569" y="7324"/>
                      <a:pt x="3611" y="7231"/>
                      <a:pt x="3663" y="7117"/>
                    </a:cubicBezTo>
                    <a:cubicBezTo>
                      <a:pt x="3735" y="6951"/>
                      <a:pt x="3787" y="6764"/>
                      <a:pt x="3829" y="6568"/>
                    </a:cubicBezTo>
                    <a:cubicBezTo>
                      <a:pt x="3891" y="6204"/>
                      <a:pt x="3901" y="5810"/>
                      <a:pt x="3850" y="5395"/>
                    </a:cubicBezTo>
                    <a:cubicBezTo>
                      <a:pt x="3797" y="5022"/>
                      <a:pt x="3704" y="4627"/>
                      <a:pt x="3559" y="4244"/>
                    </a:cubicBezTo>
                    <a:cubicBezTo>
                      <a:pt x="3486" y="4067"/>
                      <a:pt x="3414" y="3881"/>
                      <a:pt x="3331" y="3715"/>
                    </a:cubicBezTo>
                    <a:cubicBezTo>
                      <a:pt x="3258" y="3549"/>
                      <a:pt x="3175" y="3393"/>
                      <a:pt x="3071" y="3217"/>
                    </a:cubicBezTo>
                    <a:lnTo>
                      <a:pt x="3041" y="3154"/>
                    </a:lnTo>
                    <a:lnTo>
                      <a:pt x="2875" y="2864"/>
                    </a:lnTo>
                    <a:cubicBezTo>
                      <a:pt x="2729" y="2605"/>
                      <a:pt x="2543" y="2273"/>
                      <a:pt x="2387" y="1951"/>
                    </a:cubicBezTo>
                    <a:cubicBezTo>
                      <a:pt x="2231" y="1661"/>
                      <a:pt x="2096" y="1349"/>
                      <a:pt x="1962" y="1049"/>
                    </a:cubicBezTo>
                    <a:lnTo>
                      <a:pt x="1951" y="1018"/>
                    </a:lnTo>
                    <a:lnTo>
                      <a:pt x="1941" y="997"/>
                    </a:lnTo>
                    <a:lnTo>
                      <a:pt x="1909" y="925"/>
                    </a:lnTo>
                    <a:cubicBezTo>
                      <a:pt x="1779" y="631"/>
                      <a:pt x="1637" y="319"/>
                      <a:pt x="1477" y="24"/>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9"/>
              <p:cNvSpPr/>
              <p:nvPr/>
            </p:nvSpPr>
            <p:spPr>
              <a:xfrm>
                <a:off x="6813863" y="1282154"/>
                <a:ext cx="121592" cy="175808"/>
              </a:xfrm>
              <a:custGeom>
                <a:rect b="b" l="l" r="r" t="t"/>
                <a:pathLst>
                  <a:path extrusionOk="0" h="3901" w="2698">
                    <a:moveTo>
                      <a:pt x="0" y="1"/>
                    </a:moveTo>
                    <a:cubicBezTo>
                      <a:pt x="63" y="21"/>
                      <a:pt x="114" y="53"/>
                      <a:pt x="166" y="74"/>
                    </a:cubicBezTo>
                    <a:cubicBezTo>
                      <a:pt x="249" y="115"/>
                      <a:pt x="332" y="157"/>
                      <a:pt x="415" y="208"/>
                    </a:cubicBezTo>
                    <a:cubicBezTo>
                      <a:pt x="487" y="250"/>
                      <a:pt x="560" y="302"/>
                      <a:pt x="633" y="353"/>
                    </a:cubicBezTo>
                    <a:cubicBezTo>
                      <a:pt x="913" y="572"/>
                      <a:pt x="1141" y="851"/>
                      <a:pt x="1338" y="1152"/>
                    </a:cubicBezTo>
                    <a:cubicBezTo>
                      <a:pt x="1453" y="1339"/>
                      <a:pt x="1556" y="1526"/>
                      <a:pt x="1649" y="1713"/>
                    </a:cubicBezTo>
                    <a:cubicBezTo>
                      <a:pt x="1743" y="1899"/>
                      <a:pt x="1815" y="2096"/>
                      <a:pt x="1888" y="2283"/>
                    </a:cubicBezTo>
                    <a:cubicBezTo>
                      <a:pt x="2033" y="2688"/>
                      <a:pt x="2147" y="3103"/>
                      <a:pt x="2262" y="3507"/>
                    </a:cubicBezTo>
                    <a:cubicBezTo>
                      <a:pt x="2292" y="3621"/>
                      <a:pt x="2324" y="3735"/>
                      <a:pt x="2355" y="3839"/>
                    </a:cubicBezTo>
                    <a:lnTo>
                      <a:pt x="2365" y="3859"/>
                    </a:lnTo>
                    <a:lnTo>
                      <a:pt x="2375" y="3859"/>
                    </a:lnTo>
                    <a:cubicBezTo>
                      <a:pt x="2386" y="3859"/>
                      <a:pt x="2386" y="3859"/>
                      <a:pt x="2396" y="3870"/>
                    </a:cubicBezTo>
                    <a:lnTo>
                      <a:pt x="2417" y="3870"/>
                    </a:lnTo>
                    <a:cubicBezTo>
                      <a:pt x="2448" y="3880"/>
                      <a:pt x="2469" y="3891"/>
                      <a:pt x="2500" y="3901"/>
                    </a:cubicBezTo>
                    <a:lnTo>
                      <a:pt x="2562" y="3901"/>
                    </a:lnTo>
                    <a:cubicBezTo>
                      <a:pt x="2573" y="3901"/>
                      <a:pt x="2583" y="3901"/>
                      <a:pt x="2594" y="3891"/>
                    </a:cubicBezTo>
                    <a:cubicBezTo>
                      <a:pt x="2604" y="3891"/>
                      <a:pt x="2614" y="3880"/>
                      <a:pt x="2624" y="3880"/>
                    </a:cubicBezTo>
                    <a:cubicBezTo>
                      <a:pt x="2624" y="3870"/>
                      <a:pt x="2635" y="3859"/>
                      <a:pt x="2645" y="3859"/>
                    </a:cubicBezTo>
                    <a:cubicBezTo>
                      <a:pt x="2656" y="3839"/>
                      <a:pt x="2656" y="3829"/>
                      <a:pt x="2666" y="3808"/>
                    </a:cubicBezTo>
                    <a:cubicBezTo>
                      <a:pt x="2677" y="3787"/>
                      <a:pt x="2686" y="3756"/>
                      <a:pt x="2697" y="3714"/>
                    </a:cubicBezTo>
                    <a:lnTo>
                      <a:pt x="2697" y="3673"/>
                    </a:lnTo>
                    <a:lnTo>
                      <a:pt x="2697" y="3600"/>
                    </a:lnTo>
                    <a:cubicBezTo>
                      <a:pt x="2697" y="3517"/>
                      <a:pt x="2686" y="3455"/>
                      <a:pt x="2686" y="3382"/>
                    </a:cubicBezTo>
                    <a:lnTo>
                      <a:pt x="2677" y="3351"/>
                    </a:lnTo>
                    <a:cubicBezTo>
                      <a:pt x="2645" y="3133"/>
                      <a:pt x="2594" y="2926"/>
                      <a:pt x="2531" y="2729"/>
                    </a:cubicBezTo>
                    <a:cubicBezTo>
                      <a:pt x="2479" y="2522"/>
                      <a:pt x="2407" y="2303"/>
                      <a:pt x="2324" y="2075"/>
                    </a:cubicBezTo>
                    <a:lnTo>
                      <a:pt x="2303" y="2013"/>
                    </a:lnTo>
                    <a:cubicBezTo>
                      <a:pt x="2282" y="1962"/>
                      <a:pt x="2262" y="1909"/>
                      <a:pt x="2251" y="1858"/>
                    </a:cubicBezTo>
                    <a:lnTo>
                      <a:pt x="2241" y="1837"/>
                    </a:lnTo>
                    <a:cubicBezTo>
                      <a:pt x="2043" y="1484"/>
                      <a:pt x="1847" y="1194"/>
                      <a:pt x="1618" y="945"/>
                    </a:cubicBezTo>
                    <a:cubicBezTo>
                      <a:pt x="1390" y="685"/>
                      <a:pt x="1110" y="478"/>
                      <a:pt x="799" y="323"/>
                    </a:cubicBezTo>
                    <a:cubicBezTo>
                      <a:pt x="591" y="219"/>
                      <a:pt x="363" y="136"/>
                      <a:pt x="176" y="63"/>
                    </a:cubicBezTo>
                    <a:cubicBezTo>
                      <a:pt x="114" y="42"/>
                      <a:pt x="63" y="21"/>
                      <a:pt x="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19"/>
              <p:cNvSpPr/>
              <p:nvPr/>
            </p:nvSpPr>
            <p:spPr>
              <a:xfrm>
                <a:off x="6677352" y="1383602"/>
                <a:ext cx="75758" cy="49935"/>
              </a:xfrm>
              <a:custGeom>
                <a:rect b="b" l="l" r="r" t="t"/>
                <a:pathLst>
                  <a:path extrusionOk="0" h="1108" w="1681">
                    <a:moveTo>
                      <a:pt x="768" y="1"/>
                    </a:moveTo>
                    <a:cubicBezTo>
                      <a:pt x="695" y="1"/>
                      <a:pt x="623" y="1"/>
                      <a:pt x="550" y="22"/>
                    </a:cubicBezTo>
                    <a:cubicBezTo>
                      <a:pt x="446" y="42"/>
                      <a:pt x="353" y="73"/>
                      <a:pt x="259" y="135"/>
                    </a:cubicBezTo>
                    <a:cubicBezTo>
                      <a:pt x="176" y="188"/>
                      <a:pt x="104" y="271"/>
                      <a:pt x="63" y="354"/>
                    </a:cubicBezTo>
                    <a:cubicBezTo>
                      <a:pt x="10" y="457"/>
                      <a:pt x="0" y="582"/>
                      <a:pt x="10" y="686"/>
                    </a:cubicBezTo>
                    <a:cubicBezTo>
                      <a:pt x="10" y="706"/>
                      <a:pt x="21" y="727"/>
                      <a:pt x="31" y="737"/>
                    </a:cubicBezTo>
                    <a:cubicBezTo>
                      <a:pt x="52" y="758"/>
                      <a:pt x="63" y="758"/>
                      <a:pt x="83" y="758"/>
                    </a:cubicBezTo>
                    <a:cubicBezTo>
                      <a:pt x="104" y="758"/>
                      <a:pt x="125" y="758"/>
                      <a:pt x="135" y="737"/>
                    </a:cubicBezTo>
                    <a:cubicBezTo>
                      <a:pt x="146" y="727"/>
                      <a:pt x="156" y="706"/>
                      <a:pt x="156" y="686"/>
                    </a:cubicBezTo>
                    <a:cubicBezTo>
                      <a:pt x="156" y="633"/>
                      <a:pt x="146" y="592"/>
                      <a:pt x="156" y="530"/>
                    </a:cubicBezTo>
                    <a:cubicBezTo>
                      <a:pt x="166" y="499"/>
                      <a:pt x="166" y="467"/>
                      <a:pt x="187" y="437"/>
                    </a:cubicBezTo>
                    <a:cubicBezTo>
                      <a:pt x="197" y="405"/>
                      <a:pt x="208" y="374"/>
                      <a:pt x="229" y="354"/>
                    </a:cubicBezTo>
                    <a:lnTo>
                      <a:pt x="312" y="271"/>
                    </a:lnTo>
                    <a:cubicBezTo>
                      <a:pt x="353" y="250"/>
                      <a:pt x="395" y="218"/>
                      <a:pt x="436" y="208"/>
                    </a:cubicBezTo>
                    <a:cubicBezTo>
                      <a:pt x="498" y="177"/>
                      <a:pt x="570" y="156"/>
                      <a:pt x="643" y="146"/>
                    </a:cubicBezTo>
                    <a:lnTo>
                      <a:pt x="623" y="146"/>
                    </a:lnTo>
                    <a:cubicBezTo>
                      <a:pt x="666" y="142"/>
                      <a:pt x="708" y="139"/>
                      <a:pt x="748" y="139"/>
                    </a:cubicBezTo>
                    <a:cubicBezTo>
                      <a:pt x="805" y="139"/>
                      <a:pt x="859" y="144"/>
                      <a:pt x="913" y="156"/>
                    </a:cubicBezTo>
                    <a:cubicBezTo>
                      <a:pt x="996" y="167"/>
                      <a:pt x="1079" y="188"/>
                      <a:pt x="1151" y="218"/>
                    </a:cubicBezTo>
                    <a:cubicBezTo>
                      <a:pt x="1214" y="239"/>
                      <a:pt x="1266" y="271"/>
                      <a:pt x="1307" y="312"/>
                    </a:cubicBezTo>
                    <a:cubicBezTo>
                      <a:pt x="1349" y="333"/>
                      <a:pt x="1380" y="364"/>
                      <a:pt x="1400" y="395"/>
                    </a:cubicBezTo>
                    <a:cubicBezTo>
                      <a:pt x="1442" y="447"/>
                      <a:pt x="1463" y="488"/>
                      <a:pt x="1483" y="540"/>
                    </a:cubicBezTo>
                    <a:lnTo>
                      <a:pt x="1483" y="530"/>
                    </a:lnTo>
                    <a:cubicBezTo>
                      <a:pt x="1504" y="582"/>
                      <a:pt x="1525" y="644"/>
                      <a:pt x="1536" y="706"/>
                    </a:cubicBezTo>
                    <a:lnTo>
                      <a:pt x="1536" y="841"/>
                    </a:lnTo>
                    <a:cubicBezTo>
                      <a:pt x="1525" y="872"/>
                      <a:pt x="1515" y="893"/>
                      <a:pt x="1504" y="924"/>
                    </a:cubicBezTo>
                    <a:cubicBezTo>
                      <a:pt x="1494" y="955"/>
                      <a:pt x="1483" y="976"/>
                      <a:pt x="1463" y="997"/>
                    </a:cubicBezTo>
                    <a:cubicBezTo>
                      <a:pt x="1442" y="1027"/>
                      <a:pt x="1463" y="1080"/>
                      <a:pt x="1494" y="1100"/>
                    </a:cubicBezTo>
                    <a:cubicBezTo>
                      <a:pt x="1499" y="1105"/>
                      <a:pt x="1507" y="1108"/>
                      <a:pt x="1516" y="1108"/>
                    </a:cubicBezTo>
                    <a:cubicBezTo>
                      <a:pt x="1525" y="1108"/>
                      <a:pt x="1535" y="1105"/>
                      <a:pt x="1546" y="1100"/>
                    </a:cubicBezTo>
                    <a:cubicBezTo>
                      <a:pt x="1566" y="1100"/>
                      <a:pt x="1577" y="1090"/>
                      <a:pt x="1587" y="1069"/>
                    </a:cubicBezTo>
                    <a:cubicBezTo>
                      <a:pt x="1629" y="1018"/>
                      <a:pt x="1660" y="944"/>
                      <a:pt x="1670" y="882"/>
                    </a:cubicBezTo>
                    <a:cubicBezTo>
                      <a:pt x="1681" y="799"/>
                      <a:pt x="1681" y="716"/>
                      <a:pt x="1670" y="644"/>
                    </a:cubicBezTo>
                    <a:cubicBezTo>
                      <a:pt x="1649" y="561"/>
                      <a:pt x="1619" y="488"/>
                      <a:pt x="1587" y="416"/>
                    </a:cubicBezTo>
                    <a:cubicBezTo>
                      <a:pt x="1556" y="354"/>
                      <a:pt x="1515" y="301"/>
                      <a:pt x="1463" y="250"/>
                    </a:cubicBezTo>
                    <a:cubicBezTo>
                      <a:pt x="1390" y="177"/>
                      <a:pt x="1297" y="125"/>
                      <a:pt x="1204" y="84"/>
                    </a:cubicBezTo>
                    <a:cubicBezTo>
                      <a:pt x="1100" y="42"/>
                      <a:pt x="985" y="11"/>
                      <a:pt x="872"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19"/>
              <p:cNvSpPr/>
              <p:nvPr/>
            </p:nvSpPr>
            <p:spPr>
              <a:xfrm>
                <a:off x="6682941" y="1388289"/>
                <a:ext cx="66880" cy="31863"/>
              </a:xfrm>
              <a:custGeom>
                <a:rect b="b" l="l" r="r" t="t"/>
                <a:pathLst>
                  <a:path extrusionOk="0" h="707" w="1484">
                    <a:moveTo>
                      <a:pt x="592" y="1"/>
                    </a:moveTo>
                    <a:cubicBezTo>
                      <a:pt x="540" y="1"/>
                      <a:pt x="478" y="11"/>
                      <a:pt x="426" y="21"/>
                    </a:cubicBezTo>
                    <a:cubicBezTo>
                      <a:pt x="354" y="42"/>
                      <a:pt x="291" y="73"/>
                      <a:pt x="229" y="104"/>
                    </a:cubicBezTo>
                    <a:cubicBezTo>
                      <a:pt x="156" y="146"/>
                      <a:pt x="84" y="208"/>
                      <a:pt x="32" y="270"/>
                    </a:cubicBezTo>
                    <a:cubicBezTo>
                      <a:pt x="1" y="301"/>
                      <a:pt x="1" y="343"/>
                      <a:pt x="32" y="374"/>
                    </a:cubicBezTo>
                    <a:cubicBezTo>
                      <a:pt x="42" y="389"/>
                      <a:pt x="60" y="397"/>
                      <a:pt x="80" y="397"/>
                    </a:cubicBezTo>
                    <a:cubicBezTo>
                      <a:pt x="99" y="397"/>
                      <a:pt x="120" y="389"/>
                      <a:pt x="135" y="374"/>
                    </a:cubicBezTo>
                    <a:cubicBezTo>
                      <a:pt x="167" y="333"/>
                      <a:pt x="208" y="301"/>
                      <a:pt x="239" y="270"/>
                    </a:cubicBezTo>
                    <a:cubicBezTo>
                      <a:pt x="291" y="239"/>
                      <a:pt x="333" y="208"/>
                      <a:pt x="384" y="187"/>
                    </a:cubicBezTo>
                    <a:cubicBezTo>
                      <a:pt x="426" y="167"/>
                      <a:pt x="467" y="156"/>
                      <a:pt x="519" y="146"/>
                    </a:cubicBezTo>
                    <a:lnTo>
                      <a:pt x="675" y="146"/>
                    </a:lnTo>
                    <a:cubicBezTo>
                      <a:pt x="722" y="155"/>
                      <a:pt x="779" y="173"/>
                      <a:pt x="835" y="192"/>
                    </a:cubicBezTo>
                    <a:lnTo>
                      <a:pt x="835" y="192"/>
                    </a:lnTo>
                    <a:cubicBezTo>
                      <a:pt x="834" y="191"/>
                      <a:pt x="833" y="189"/>
                      <a:pt x="831" y="187"/>
                    </a:cubicBezTo>
                    <a:lnTo>
                      <a:pt x="831" y="187"/>
                    </a:lnTo>
                    <a:cubicBezTo>
                      <a:pt x="835" y="190"/>
                      <a:pt x="839" y="192"/>
                      <a:pt x="844" y="195"/>
                    </a:cubicBezTo>
                    <a:lnTo>
                      <a:pt x="844" y="195"/>
                    </a:lnTo>
                    <a:cubicBezTo>
                      <a:pt x="841" y="194"/>
                      <a:pt x="838" y="193"/>
                      <a:pt x="835" y="192"/>
                    </a:cubicBezTo>
                    <a:lnTo>
                      <a:pt x="835" y="192"/>
                    </a:lnTo>
                    <a:cubicBezTo>
                      <a:pt x="840" y="197"/>
                      <a:pt x="842" y="197"/>
                      <a:pt x="848" y="197"/>
                    </a:cubicBezTo>
                    <a:lnTo>
                      <a:pt x="848" y="197"/>
                    </a:lnTo>
                    <a:cubicBezTo>
                      <a:pt x="847" y="197"/>
                      <a:pt x="845" y="196"/>
                      <a:pt x="844" y="195"/>
                    </a:cubicBezTo>
                    <a:lnTo>
                      <a:pt x="844" y="195"/>
                    </a:lnTo>
                    <a:cubicBezTo>
                      <a:pt x="846" y="196"/>
                      <a:pt x="849" y="197"/>
                      <a:pt x="851" y="197"/>
                    </a:cubicBezTo>
                    <a:cubicBezTo>
                      <a:pt x="850" y="197"/>
                      <a:pt x="849" y="197"/>
                      <a:pt x="848" y="197"/>
                    </a:cubicBezTo>
                    <a:lnTo>
                      <a:pt x="848" y="197"/>
                    </a:lnTo>
                    <a:cubicBezTo>
                      <a:pt x="915" y="234"/>
                      <a:pt x="981" y="264"/>
                      <a:pt x="1038" y="312"/>
                    </a:cubicBezTo>
                    <a:cubicBezTo>
                      <a:pt x="1110" y="374"/>
                      <a:pt x="1183" y="446"/>
                      <a:pt x="1246" y="529"/>
                    </a:cubicBezTo>
                    <a:cubicBezTo>
                      <a:pt x="1287" y="571"/>
                      <a:pt x="1318" y="623"/>
                      <a:pt x="1349" y="675"/>
                    </a:cubicBezTo>
                    <a:cubicBezTo>
                      <a:pt x="1359" y="695"/>
                      <a:pt x="1380" y="706"/>
                      <a:pt x="1412" y="706"/>
                    </a:cubicBezTo>
                    <a:cubicBezTo>
                      <a:pt x="1422" y="706"/>
                      <a:pt x="1432" y="706"/>
                      <a:pt x="1442" y="695"/>
                    </a:cubicBezTo>
                    <a:cubicBezTo>
                      <a:pt x="1453" y="685"/>
                      <a:pt x="1474" y="675"/>
                      <a:pt x="1474" y="654"/>
                    </a:cubicBezTo>
                    <a:cubicBezTo>
                      <a:pt x="1484" y="623"/>
                      <a:pt x="1484" y="582"/>
                      <a:pt x="1484" y="550"/>
                    </a:cubicBezTo>
                    <a:cubicBezTo>
                      <a:pt x="1474" y="519"/>
                      <a:pt x="1463" y="488"/>
                      <a:pt x="1453" y="446"/>
                    </a:cubicBezTo>
                    <a:cubicBezTo>
                      <a:pt x="1422" y="384"/>
                      <a:pt x="1380" y="322"/>
                      <a:pt x="1318" y="270"/>
                    </a:cubicBezTo>
                    <a:cubicBezTo>
                      <a:pt x="1214" y="177"/>
                      <a:pt x="1069" y="114"/>
                      <a:pt x="934" y="73"/>
                    </a:cubicBezTo>
                    <a:cubicBezTo>
                      <a:pt x="924" y="63"/>
                      <a:pt x="914" y="63"/>
                      <a:pt x="903" y="63"/>
                    </a:cubicBezTo>
                    <a:cubicBezTo>
                      <a:pt x="872" y="52"/>
                      <a:pt x="841" y="42"/>
                      <a:pt x="820" y="31"/>
                    </a:cubicBezTo>
                    <a:cubicBezTo>
                      <a:pt x="748" y="11"/>
                      <a:pt x="675" y="1"/>
                      <a:pt x="592" y="1"/>
                    </a:cubicBezTo>
                    <a:close/>
                  </a:path>
                </a:pathLst>
              </a:custGeom>
              <a:solidFill>
                <a:srgbClr val="F7EE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19"/>
              <p:cNvSpPr/>
              <p:nvPr/>
            </p:nvSpPr>
            <p:spPr>
              <a:xfrm>
                <a:off x="6670321" y="1393923"/>
                <a:ext cx="82293" cy="85133"/>
              </a:xfrm>
              <a:custGeom>
                <a:rect b="b" l="l" r="r" t="t"/>
                <a:pathLst>
                  <a:path extrusionOk="0" h="1889" w="1826">
                    <a:moveTo>
                      <a:pt x="820" y="0"/>
                    </a:moveTo>
                    <a:cubicBezTo>
                      <a:pt x="706" y="0"/>
                      <a:pt x="602" y="21"/>
                      <a:pt x="498" y="62"/>
                    </a:cubicBezTo>
                    <a:cubicBezTo>
                      <a:pt x="353" y="125"/>
                      <a:pt x="229" y="208"/>
                      <a:pt x="146" y="311"/>
                    </a:cubicBezTo>
                    <a:cubicBezTo>
                      <a:pt x="104" y="363"/>
                      <a:pt x="63" y="425"/>
                      <a:pt x="42" y="508"/>
                    </a:cubicBezTo>
                    <a:cubicBezTo>
                      <a:pt x="21" y="560"/>
                      <a:pt x="0" y="633"/>
                      <a:pt x="0" y="715"/>
                    </a:cubicBezTo>
                    <a:cubicBezTo>
                      <a:pt x="0" y="778"/>
                      <a:pt x="0" y="851"/>
                      <a:pt x="21" y="934"/>
                    </a:cubicBezTo>
                    <a:cubicBezTo>
                      <a:pt x="42" y="1006"/>
                      <a:pt x="63" y="1079"/>
                      <a:pt x="104" y="1172"/>
                    </a:cubicBezTo>
                    <a:cubicBezTo>
                      <a:pt x="166" y="1307"/>
                      <a:pt x="260" y="1442"/>
                      <a:pt x="385" y="1577"/>
                    </a:cubicBezTo>
                    <a:cubicBezTo>
                      <a:pt x="488" y="1691"/>
                      <a:pt x="623" y="1805"/>
                      <a:pt x="768" y="1877"/>
                    </a:cubicBezTo>
                    <a:cubicBezTo>
                      <a:pt x="779" y="1877"/>
                      <a:pt x="789" y="1888"/>
                      <a:pt x="799" y="1888"/>
                    </a:cubicBezTo>
                    <a:lnTo>
                      <a:pt x="820" y="1888"/>
                    </a:lnTo>
                    <a:lnTo>
                      <a:pt x="851" y="1857"/>
                    </a:lnTo>
                    <a:lnTo>
                      <a:pt x="913" y="1794"/>
                    </a:lnTo>
                    <a:cubicBezTo>
                      <a:pt x="924" y="1794"/>
                      <a:pt x="924" y="1784"/>
                      <a:pt x="934" y="1774"/>
                    </a:cubicBezTo>
                    <a:cubicBezTo>
                      <a:pt x="955" y="1764"/>
                      <a:pt x="975" y="1743"/>
                      <a:pt x="996" y="1722"/>
                    </a:cubicBezTo>
                    <a:cubicBezTo>
                      <a:pt x="1017" y="1711"/>
                      <a:pt x="1028" y="1691"/>
                      <a:pt x="1048" y="1681"/>
                    </a:cubicBezTo>
                    <a:lnTo>
                      <a:pt x="1069" y="1670"/>
                    </a:lnTo>
                    <a:lnTo>
                      <a:pt x="1079" y="1660"/>
                    </a:lnTo>
                    <a:cubicBezTo>
                      <a:pt x="1141" y="1618"/>
                      <a:pt x="1204" y="1577"/>
                      <a:pt x="1256" y="1535"/>
                    </a:cubicBezTo>
                    <a:cubicBezTo>
                      <a:pt x="1339" y="1473"/>
                      <a:pt x="1422" y="1421"/>
                      <a:pt x="1494" y="1359"/>
                    </a:cubicBezTo>
                    <a:cubicBezTo>
                      <a:pt x="1556" y="1307"/>
                      <a:pt x="1619" y="1245"/>
                      <a:pt x="1660" y="1193"/>
                    </a:cubicBezTo>
                    <a:cubicBezTo>
                      <a:pt x="1712" y="1130"/>
                      <a:pt x="1743" y="1058"/>
                      <a:pt x="1775" y="975"/>
                    </a:cubicBezTo>
                    <a:cubicBezTo>
                      <a:pt x="1816" y="861"/>
                      <a:pt x="1826" y="726"/>
                      <a:pt x="1785" y="602"/>
                    </a:cubicBezTo>
                    <a:cubicBezTo>
                      <a:pt x="1754" y="498"/>
                      <a:pt x="1692" y="394"/>
                      <a:pt x="1598" y="301"/>
                    </a:cubicBezTo>
                    <a:cubicBezTo>
                      <a:pt x="1505" y="208"/>
                      <a:pt x="1390" y="145"/>
                      <a:pt x="1266" y="83"/>
                    </a:cubicBezTo>
                    <a:cubicBezTo>
                      <a:pt x="1141" y="42"/>
                      <a:pt x="1007" y="10"/>
                      <a:pt x="87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19"/>
              <p:cNvSpPr/>
              <p:nvPr/>
            </p:nvSpPr>
            <p:spPr>
              <a:xfrm>
                <a:off x="6669871" y="1393923"/>
                <a:ext cx="57506" cy="81843"/>
              </a:xfrm>
              <a:custGeom>
                <a:rect b="b" l="l" r="r" t="t"/>
                <a:pathLst>
                  <a:path extrusionOk="0" h="1816" w="1276">
                    <a:moveTo>
                      <a:pt x="830" y="0"/>
                    </a:moveTo>
                    <a:cubicBezTo>
                      <a:pt x="716" y="0"/>
                      <a:pt x="602" y="21"/>
                      <a:pt x="508" y="62"/>
                    </a:cubicBezTo>
                    <a:cubicBezTo>
                      <a:pt x="363" y="125"/>
                      <a:pt x="239" y="208"/>
                      <a:pt x="156" y="311"/>
                    </a:cubicBezTo>
                    <a:cubicBezTo>
                      <a:pt x="114" y="363"/>
                      <a:pt x="73" y="425"/>
                      <a:pt x="42" y="498"/>
                    </a:cubicBezTo>
                    <a:cubicBezTo>
                      <a:pt x="21" y="560"/>
                      <a:pt x="10" y="633"/>
                      <a:pt x="10" y="715"/>
                    </a:cubicBezTo>
                    <a:cubicBezTo>
                      <a:pt x="0" y="778"/>
                      <a:pt x="10" y="851"/>
                      <a:pt x="31" y="934"/>
                    </a:cubicBezTo>
                    <a:cubicBezTo>
                      <a:pt x="42" y="1006"/>
                      <a:pt x="73" y="1079"/>
                      <a:pt x="114" y="1172"/>
                    </a:cubicBezTo>
                    <a:cubicBezTo>
                      <a:pt x="176" y="1307"/>
                      <a:pt x="270" y="1442"/>
                      <a:pt x="384" y="1577"/>
                    </a:cubicBezTo>
                    <a:cubicBezTo>
                      <a:pt x="478" y="1670"/>
                      <a:pt x="570" y="1753"/>
                      <a:pt x="674" y="1815"/>
                    </a:cubicBezTo>
                    <a:lnTo>
                      <a:pt x="674" y="1805"/>
                    </a:lnTo>
                    <a:cubicBezTo>
                      <a:pt x="685" y="1732"/>
                      <a:pt x="695" y="1670"/>
                      <a:pt x="727" y="1608"/>
                    </a:cubicBezTo>
                    <a:cubicBezTo>
                      <a:pt x="747" y="1545"/>
                      <a:pt x="778" y="1483"/>
                      <a:pt x="809" y="1421"/>
                    </a:cubicBezTo>
                    <a:cubicBezTo>
                      <a:pt x="882" y="1276"/>
                      <a:pt x="965" y="1141"/>
                      <a:pt x="1048" y="1006"/>
                    </a:cubicBezTo>
                    <a:cubicBezTo>
                      <a:pt x="1121" y="871"/>
                      <a:pt x="1193" y="747"/>
                      <a:pt x="1245" y="602"/>
                    </a:cubicBezTo>
                    <a:lnTo>
                      <a:pt x="1245" y="591"/>
                    </a:lnTo>
                    <a:cubicBezTo>
                      <a:pt x="1266" y="540"/>
                      <a:pt x="1276" y="487"/>
                      <a:pt x="1276" y="436"/>
                    </a:cubicBezTo>
                    <a:cubicBezTo>
                      <a:pt x="1276" y="404"/>
                      <a:pt x="1276" y="363"/>
                      <a:pt x="1266" y="321"/>
                    </a:cubicBezTo>
                    <a:cubicBezTo>
                      <a:pt x="1266" y="303"/>
                      <a:pt x="1257" y="276"/>
                      <a:pt x="1241" y="248"/>
                    </a:cubicBezTo>
                    <a:lnTo>
                      <a:pt x="1241" y="248"/>
                    </a:lnTo>
                    <a:cubicBezTo>
                      <a:pt x="1242" y="249"/>
                      <a:pt x="1243" y="249"/>
                      <a:pt x="1245" y="249"/>
                    </a:cubicBezTo>
                    <a:cubicBezTo>
                      <a:pt x="1224" y="218"/>
                      <a:pt x="1204" y="197"/>
                      <a:pt x="1183" y="166"/>
                    </a:cubicBezTo>
                    <a:cubicBezTo>
                      <a:pt x="1151" y="135"/>
                      <a:pt x="1121" y="104"/>
                      <a:pt x="1079" y="83"/>
                    </a:cubicBezTo>
                    <a:lnTo>
                      <a:pt x="1089" y="83"/>
                    </a:lnTo>
                    <a:cubicBezTo>
                      <a:pt x="1038" y="52"/>
                      <a:pt x="975" y="21"/>
                      <a:pt x="92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19"/>
              <p:cNvSpPr/>
              <p:nvPr/>
            </p:nvSpPr>
            <p:spPr>
              <a:xfrm>
                <a:off x="6725980" y="1420558"/>
                <a:ext cx="45" cy="496"/>
              </a:xfrm>
              <a:custGeom>
                <a:rect b="b" l="l" r="r" t="t"/>
                <a:pathLst>
                  <a:path extrusionOk="0" h="11" w="1">
                    <a:moveTo>
                      <a:pt x="0" y="0"/>
                    </a:moveTo>
                    <a:lnTo>
                      <a:pt x="0" y="0"/>
                    </a:lnTo>
                    <a:lnTo>
                      <a:pt x="0" y="0"/>
                    </a:lnTo>
                    <a:lnTo>
                      <a:pt x="0" y="11"/>
                    </a:lnTo>
                    <a:lnTo>
                      <a:pt x="0" y="1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19"/>
              <p:cNvSpPr/>
              <p:nvPr/>
            </p:nvSpPr>
            <p:spPr>
              <a:xfrm>
                <a:off x="6725980" y="1420558"/>
                <a:ext cx="45" cy="0"/>
              </a:xfrm>
              <a:custGeom>
                <a:rect b="b" l="l" r="r" t="t"/>
                <a:pathLst>
                  <a:path extrusionOk="0" h="0" w="1">
                    <a:moveTo>
                      <a:pt x="0" y="0"/>
                    </a:moveTo>
                    <a:lnTo>
                      <a:pt x="0" y="0"/>
                    </a:lnTo>
                    <a:lnTo>
                      <a:pt x="0" y="0"/>
                    </a:lnTo>
                    <a:lnTo>
                      <a:pt x="0" y="0"/>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19"/>
              <p:cNvSpPr/>
              <p:nvPr/>
            </p:nvSpPr>
            <p:spPr>
              <a:xfrm>
                <a:off x="6725980" y="1421009"/>
                <a:ext cx="45" cy="45"/>
              </a:xfrm>
              <a:custGeom>
                <a:rect b="b" l="l" r="r" t="t"/>
                <a:pathLst>
                  <a:path extrusionOk="0" h="1" w="1">
                    <a:moveTo>
                      <a:pt x="0" y="1"/>
                    </a:moveTo>
                    <a:lnTo>
                      <a:pt x="0" y="1"/>
                    </a:lnTo>
                    <a:lnTo>
                      <a:pt x="0" y="1"/>
                    </a:lnTo>
                    <a:lnTo>
                      <a:pt x="0" y="1"/>
                    </a:ln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9"/>
              <p:cNvSpPr/>
              <p:nvPr/>
            </p:nvSpPr>
            <p:spPr>
              <a:xfrm>
                <a:off x="6725980" y="1421009"/>
                <a:ext cx="45" cy="45"/>
              </a:xfrm>
              <a:custGeom>
                <a:rect b="b" l="l" r="r" t="t"/>
                <a:pathLst>
                  <a:path extrusionOk="0" h="1" w="1">
                    <a:moveTo>
                      <a:pt x="0" y="1"/>
                    </a:moveTo>
                    <a:lnTo>
                      <a:pt x="0" y="1"/>
                    </a:lnTo>
                    <a:lnTo>
                      <a:pt x="0" y="1"/>
                    </a:lnTo>
                    <a:close/>
                  </a:path>
                </a:pathLst>
              </a:custGeom>
              <a:solidFill>
                <a:srgbClr val="5732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9"/>
              <p:cNvSpPr/>
              <p:nvPr/>
            </p:nvSpPr>
            <p:spPr>
              <a:xfrm>
                <a:off x="6733912" y="1418665"/>
                <a:ext cx="24336" cy="48222"/>
              </a:xfrm>
              <a:custGeom>
                <a:rect b="b" l="l" r="r" t="t"/>
                <a:pathLst>
                  <a:path extrusionOk="0" h="1070" w="540">
                    <a:moveTo>
                      <a:pt x="467" y="1"/>
                    </a:moveTo>
                    <a:cubicBezTo>
                      <a:pt x="467" y="1"/>
                      <a:pt x="457" y="1"/>
                      <a:pt x="447" y="11"/>
                    </a:cubicBezTo>
                    <a:cubicBezTo>
                      <a:pt x="394" y="42"/>
                      <a:pt x="343" y="74"/>
                      <a:pt x="281" y="125"/>
                    </a:cubicBezTo>
                    <a:cubicBezTo>
                      <a:pt x="208" y="177"/>
                      <a:pt x="166" y="240"/>
                      <a:pt x="125" y="291"/>
                    </a:cubicBezTo>
                    <a:cubicBezTo>
                      <a:pt x="125" y="312"/>
                      <a:pt x="115" y="322"/>
                      <a:pt x="104" y="343"/>
                    </a:cubicBezTo>
                    <a:lnTo>
                      <a:pt x="104" y="353"/>
                    </a:lnTo>
                    <a:cubicBezTo>
                      <a:pt x="94" y="364"/>
                      <a:pt x="94" y="364"/>
                      <a:pt x="94" y="374"/>
                    </a:cubicBezTo>
                    <a:cubicBezTo>
                      <a:pt x="83" y="385"/>
                      <a:pt x="83" y="395"/>
                      <a:pt x="83" y="405"/>
                    </a:cubicBezTo>
                    <a:lnTo>
                      <a:pt x="83" y="415"/>
                    </a:lnTo>
                    <a:lnTo>
                      <a:pt x="83" y="447"/>
                    </a:lnTo>
                    <a:lnTo>
                      <a:pt x="94" y="457"/>
                    </a:lnTo>
                    <a:cubicBezTo>
                      <a:pt x="104" y="478"/>
                      <a:pt x="115" y="498"/>
                      <a:pt x="125" y="498"/>
                    </a:cubicBezTo>
                    <a:cubicBezTo>
                      <a:pt x="135" y="509"/>
                      <a:pt x="135" y="509"/>
                      <a:pt x="145" y="509"/>
                    </a:cubicBezTo>
                    <a:cubicBezTo>
                      <a:pt x="156" y="519"/>
                      <a:pt x="156" y="519"/>
                      <a:pt x="156" y="530"/>
                    </a:cubicBezTo>
                    <a:lnTo>
                      <a:pt x="156" y="551"/>
                    </a:lnTo>
                    <a:cubicBezTo>
                      <a:pt x="125" y="592"/>
                      <a:pt x="104" y="634"/>
                      <a:pt x="73" y="675"/>
                    </a:cubicBezTo>
                    <a:cubicBezTo>
                      <a:pt x="62" y="706"/>
                      <a:pt x="52" y="737"/>
                      <a:pt x="42" y="779"/>
                    </a:cubicBezTo>
                    <a:lnTo>
                      <a:pt x="11" y="872"/>
                    </a:lnTo>
                    <a:cubicBezTo>
                      <a:pt x="11" y="893"/>
                      <a:pt x="0" y="913"/>
                      <a:pt x="0" y="945"/>
                    </a:cubicBezTo>
                    <a:lnTo>
                      <a:pt x="0" y="976"/>
                    </a:lnTo>
                    <a:cubicBezTo>
                      <a:pt x="0" y="986"/>
                      <a:pt x="0" y="1007"/>
                      <a:pt x="11" y="1028"/>
                    </a:cubicBezTo>
                    <a:cubicBezTo>
                      <a:pt x="21" y="1049"/>
                      <a:pt x="52" y="1059"/>
                      <a:pt x="73" y="1069"/>
                    </a:cubicBezTo>
                    <a:lnTo>
                      <a:pt x="104" y="1069"/>
                    </a:lnTo>
                    <a:cubicBezTo>
                      <a:pt x="145" y="1069"/>
                      <a:pt x="187" y="1038"/>
                      <a:pt x="198" y="996"/>
                    </a:cubicBezTo>
                    <a:cubicBezTo>
                      <a:pt x="198" y="986"/>
                      <a:pt x="208" y="966"/>
                      <a:pt x="208" y="955"/>
                    </a:cubicBezTo>
                    <a:lnTo>
                      <a:pt x="218" y="924"/>
                    </a:lnTo>
                    <a:cubicBezTo>
                      <a:pt x="218" y="903"/>
                      <a:pt x="228" y="883"/>
                      <a:pt x="239" y="851"/>
                    </a:cubicBezTo>
                    <a:cubicBezTo>
                      <a:pt x="249" y="810"/>
                      <a:pt x="260" y="768"/>
                      <a:pt x="281" y="727"/>
                    </a:cubicBezTo>
                    <a:lnTo>
                      <a:pt x="281" y="717"/>
                    </a:lnTo>
                    <a:lnTo>
                      <a:pt x="291" y="696"/>
                    </a:lnTo>
                    <a:cubicBezTo>
                      <a:pt x="301" y="685"/>
                      <a:pt x="301" y="685"/>
                      <a:pt x="301" y="675"/>
                    </a:cubicBezTo>
                    <a:lnTo>
                      <a:pt x="311" y="664"/>
                    </a:lnTo>
                    <a:cubicBezTo>
                      <a:pt x="322" y="644"/>
                      <a:pt x="332" y="623"/>
                      <a:pt x="353" y="602"/>
                    </a:cubicBezTo>
                    <a:cubicBezTo>
                      <a:pt x="353" y="592"/>
                      <a:pt x="364" y="571"/>
                      <a:pt x="364" y="561"/>
                    </a:cubicBezTo>
                    <a:cubicBezTo>
                      <a:pt x="374" y="530"/>
                      <a:pt x="394" y="498"/>
                      <a:pt x="405" y="478"/>
                    </a:cubicBezTo>
                    <a:lnTo>
                      <a:pt x="426" y="457"/>
                    </a:lnTo>
                    <a:lnTo>
                      <a:pt x="447" y="405"/>
                    </a:lnTo>
                    <a:cubicBezTo>
                      <a:pt x="467" y="385"/>
                      <a:pt x="467" y="353"/>
                      <a:pt x="457" y="332"/>
                    </a:cubicBezTo>
                    <a:lnTo>
                      <a:pt x="477" y="281"/>
                    </a:lnTo>
                    <a:lnTo>
                      <a:pt x="488" y="260"/>
                    </a:lnTo>
                    <a:lnTo>
                      <a:pt x="498" y="219"/>
                    </a:lnTo>
                    <a:cubicBezTo>
                      <a:pt x="509" y="187"/>
                      <a:pt x="519" y="166"/>
                      <a:pt x="519" y="157"/>
                    </a:cubicBezTo>
                    <a:cubicBezTo>
                      <a:pt x="539" y="136"/>
                      <a:pt x="539" y="115"/>
                      <a:pt x="539" y="104"/>
                    </a:cubicBezTo>
                    <a:cubicBezTo>
                      <a:pt x="539" y="84"/>
                      <a:pt x="530" y="63"/>
                      <a:pt x="519" y="42"/>
                    </a:cubicBezTo>
                    <a:cubicBezTo>
                      <a:pt x="509" y="42"/>
                      <a:pt x="509" y="32"/>
                      <a:pt x="509" y="32"/>
                    </a:cubicBezTo>
                    <a:cubicBezTo>
                      <a:pt x="498" y="11"/>
                      <a:pt x="488" y="1"/>
                      <a:pt x="467"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9"/>
              <p:cNvSpPr/>
              <p:nvPr/>
            </p:nvSpPr>
            <p:spPr>
              <a:xfrm>
                <a:off x="6614708" y="1520564"/>
                <a:ext cx="54261" cy="119925"/>
              </a:xfrm>
              <a:custGeom>
                <a:rect b="b" l="l" r="r" t="t"/>
                <a:pathLst>
                  <a:path extrusionOk="0" h="2661" w="1204">
                    <a:moveTo>
                      <a:pt x="377" y="2170"/>
                    </a:moveTo>
                    <a:lnTo>
                      <a:pt x="377" y="2170"/>
                    </a:lnTo>
                    <a:cubicBezTo>
                      <a:pt x="380" y="2173"/>
                      <a:pt x="382" y="2176"/>
                      <a:pt x="384" y="2179"/>
                    </a:cubicBezTo>
                    <a:cubicBezTo>
                      <a:pt x="384" y="2179"/>
                      <a:pt x="384" y="2172"/>
                      <a:pt x="377" y="2170"/>
                    </a:cubicBezTo>
                    <a:close/>
                    <a:moveTo>
                      <a:pt x="529" y="1"/>
                    </a:moveTo>
                    <a:cubicBezTo>
                      <a:pt x="467" y="32"/>
                      <a:pt x="405" y="84"/>
                      <a:pt x="363" y="136"/>
                    </a:cubicBezTo>
                    <a:cubicBezTo>
                      <a:pt x="342" y="167"/>
                      <a:pt x="322" y="198"/>
                      <a:pt x="312" y="240"/>
                    </a:cubicBezTo>
                    <a:cubicBezTo>
                      <a:pt x="291" y="271"/>
                      <a:pt x="291" y="302"/>
                      <a:pt x="280" y="333"/>
                    </a:cubicBezTo>
                    <a:cubicBezTo>
                      <a:pt x="280" y="385"/>
                      <a:pt x="301" y="447"/>
                      <a:pt x="342" y="478"/>
                    </a:cubicBezTo>
                    <a:cubicBezTo>
                      <a:pt x="353" y="489"/>
                      <a:pt x="363" y="489"/>
                      <a:pt x="374" y="499"/>
                    </a:cubicBezTo>
                    <a:cubicBezTo>
                      <a:pt x="332" y="510"/>
                      <a:pt x="291" y="530"/>
                      <a:pt x="249" y="551"/>
                    </a:cubicBezTo>
                    <a:cubicBezTo>
                      <a:pt x="197" y="582"/>
                      <a:pt x="156" y="613"/>
                      <a:pt x="104" y="655"/>
                    </a:cubicBezTo>
                    <a:cubicBezTo>
                      <a:pt x="93" y="676"/>
                      <a:pt x="73" y="696"/>
                      <a:pt x="63" y="717"/>
                    </a:cubicBezTo>
                    <a:cubicBezTo>
                      <a:pt x="42" y="738"/>
                      <a:pt x="31" y="758"/>
                      <a:pt x="21" y="779"/>
                    </a:cubicBezTo>
                    <a:cubicBezTo>
                      <a:pt x="10" y="810"/>
                      <a:pt x="0" y="841"/>
                      <a:pt x="0" y="872"/>
                    </a:cubicBezTo>
                    <a:cubicBezTo>
                      <a:pt x="0" y="893"/>
                      <a:pt x="0" y="914"/>
                      <a:pt x="10" y="945"/>
                    </a:cubicBezTo>
                    <a:cubicBezTo>
                      <a:pt x="10" y="966"/>
                      <a:pt x="21" y="987"/>
                      <a:pt x="42" y="997"/>
                    </a:cubicBezTo>
                    <a:cubicBezTo>
                      <a:pt x="52" y="1017"/>
                      <a:pt x="63" y="1028"/>
                      <a:pt x="83" y="1038"/>
                    </a:cubicBezTo>
                    <a:cubicBezTo>
                      <a:pt x="104" y="1049"/>
                      <a:pt x="125" y="1059"/>
                      <a:pt x="146" y="1059"/>
                    </a:cubicBezTo>
                    <a:cubicBezTo>
                      <a:pt x="176" y="1070"/>
                      <a:pt x="197" y="1070"/>
                      <a:pt x="218" y="1070"/>
                    </a:cubicBezTo>
                    <a:cubicBezTo>
                      <a:pt x="229" y="1070"/>
                      <a:pt x="239" y="1059"/>
                      <a:pt x="249" y="1059"/>
                    </a:cubicBezTo>
                    <a:cubicBezTo>
                      <a:pt x="249" y="1070"/>
                      <a:pt x="239" y="1080"/>
                      <a:pt x="239" y="1080"/>
                    </a:cubicBezTo>
                    <a:cubicBezTo>
                      <a:pt x="218" y="1132"/>
                      <a:pt x="197" y="1173"/>
                      <a:pt x="176" y="1225"/>
                    </a:cubicBezTo>
                    <a:cubicBezTo>
                      <a:pt x="135" y="1339"/>
                      <a:pt x="114" y="1453"/>
                      <a:pt x="93" y="1568"/>
                    </a:cubicBezTo>
                    <a:cubicBezTo>
                      <a:pt x="83" y="1681"/>
                      <a:pt x="93" y="1785"/>
                      <a:pt x="104" y="1900"/>
                    </a:cubicBezTo>
                    <a:cubicBezTo>
                      <a:pt x="125" y="1983"/>
                      <a:pt x="166" y="2075"/>
                      <a:pt x="208" y="2148"/>
                    </a:cubicBezTo>
                    <a:cubicBezTo>
                      <a:pt x="249" y="2231"/>
                      <a:pt x="301" y="2304"/>
                      <a:pt x="363" y="2377"/>
                    </a:cubicBezTo>
                    <a:cubicBezTo>
                      <a:pt x="436" y="2449"/>
                      <a:pt x="508" y="2511"/>
                      <a:pt x="602" y="2563"/>
                    </a:cubicBezTo>
                    <a:cubicBezTo>
                      <a:pt x="633" y="2584"/>
                      <a:pt x="685" y="2605"/>
                      <a:pt x="726" y="2615"/>
                    </a:cubicBezTo>
                    <a:cubicBezTo>
                      <a:pt x="768" y="2636"/>
                      <a:pt x="809" y="2646"/>
                      <a:pt x="851" y="2656"/>
                    </a:cubicBezTo>
                    <a:cubicBezTo>
                      <a:pt x="876" y="2659"/>
                      <a:pt x="900" y="2660"/>
                      <a:pt x="923" y="2660"/>
                    </a:cubicBezTo>
                    <a:cubicBezTo>
                      <a:pt x="999" y="2660"/>
                      <a:pt x="1070" y="2646"/>
                      <a:pt x="1141" y="2615"/>
                    </a:cubicBezTo>
                    <a:cubicBezTo>
                      <a:pt x="1141" y="2615"/>
                      <a:pt x="1151" y="2615"/>
                      <a:pt x="1162" y="2605"/>
                    </a:cubicBezTo>
                    <a:cubicBezTo>
                      <a:pt x="1172" y="2605"/>
                      <a:pt x="1183" y="2594"/>
                      <a:pt x="1183" y="2584"/>
                    </a:cubicBezTo>
                    <a:cubicBezTo>
                      <a:pt x="1193" y="2563"/>
                      <a:pt x="1204" y="2543"/>
                      <a:pt x="1193" y="2522"/>
                    </a:cubicBezTo>
                    <a:cubicBezTo>
                      <a:pt x="1193" y="2501"/>
                      <a:pt x="1172" y="2480"/>
                      <a:pt x="1162" y="2470"/>
                    </a:cubicBezTo>
                    <a:cubicBezTo>
                      <a:pt x="1141" y="2460"/>
                      <a:pt x="1121" y="2460"/>
                      <a:pt x="1100" y="2460"/>
                    </a:cubicBezTo>
                    <a:cubicBezTo>
                      <a:pt x="1058" y="2470"/>
                      <a:pt x="1027" y="2480"/>
                      <a:pt x="996" y="2490"/>
                    </a:cubicBezTo>
                    <a:lnTo>
                      <a:pt x="861" y="2490"/>
                    </a:lnTo>
                    <a:cubicBezTo>
                      <a:pt x="819" y="2480"/>
                      <a:pt x="768" y="2470"/>
                      <a:pt x="716" y="2449"/>
                    </a:cubicBezTo>
                    <a:cubicBezTo>
                      <a:pt x="664" y="2428"/>
                      <a:pt x="612" y="2397"/>
                      <a:pt x="561" y="2356"/>
                    </a:cubicBezTo>
                    <a:cubicBezTo>
                      <a:pt x="498" y="2304"/>
                      <a:pt x="436" y="2241"/>
                      <a:pt x="384" y="2179"/>
                    </a:cubicBezTo>
                    <a:lnTo>
                      <a:pt x="374" y="2169"/>
                    </a:lnTo>
                    <a:cubicBezTo>
                      <a:pt x="375" y="2169"/>
                      <a:pt x="376" y="2169"/>
                      <a:pt x="377" y="2170"/>
                    </a:cubicBezTo>
                    <a:lnTo>
                      <a:pt x="377" y="2170"/>
                    </a:lnTo>
                    <a:cubicBezTo>
                      <a:pt x="338" y="2111"/>
                      <a:pt x="299" y="2051"/>
                      <a:pt x="270" y="1983"/>
                    </a:cubicBezTo>
                    <a:cubicBezTo>
                      <a:pt x="259" y="1962"/>
                      <a:pt x="249" y="1941"/>
                      <a:pt x="239" y="1909"/>
                    </a:cubicBezTo>
                    <a:cubicBezTo>
                      <a:pt x="229" y="1879"/>
                      <a:pt x="229" y="1837"/>
                      <a:pt x="218" y="1796"/>
                    </a:cubicBezTo>
                    <a:cubicBezTo>
                      <a:pt x="208" y="1713"/>
                      <a:pt x="208" y="1619"/>
                      <a:pt x="218" y="1526"/>
                    </a:cubicBezTo>
                    <a:cubicBezTo>
                      <a:pt x="239" y="1402"/>
                      <a:pt x="280" y="1277"/>
                      <a:pt x="322" y="1163"/>
                    </a:cubicBezTo>
                    <a:lnTo>
                      <a:pt x="332" y="1153"/>
                    </a:lnTo>
                    <a:cubicBezTo>
                      <a:pt x="353" y="1100"/>
                      <a:pt x="384" y="1049"/>
                      <a:pt x="405" y="987"/>
                    </a:cubicBezTo>
                    <a:cubicBezTo>
                      <a:pt x="415" y="966"/>
                      <a:pt x="415" y="945"/>
                      <a:pt x="395" y="924"/>
                    </a:cubicBezTo>
                    <a:cubicBezTo>
                      <a:pt x="388" y="918"/>
                      <a:pt x="376" y="912"/>
                      <a:pt x="362" y="912"/>
                    </a:cubicBezTo>
                    <a:cubicBezTo>
                      <a:pt x="352" y="912"/>
                      <a:pt x="341" y="916"/>
                      <a:pt x="332" y="924"/>
                    </a:cubicBezTo>
                    <a:cubicBezTo>
                      <a:pt x="322" y="924"/>
                      <a:pt x="301" y="934"/>
                      <a:pt x="291" y="945"/>
                    </a:cubicBezTo>
                    <a:cubicBezTo>
                      <a:pt x="259" y="955"/>
                      <a:pt x="239" y="966"/>
                      <a:pt x="218" y="966"/>
                    </a:cubicBezTo>
                    <a:lnTo>
                      <a:pt x="166" y="966"/>
                    </a:lnTo>
                    <a:cubicBezTo>
                      <a:pt x="156" y="966"/>
                      <a:pt x="146" y="966"/>
                      <a:pt x="135" y="955"/>
                    </a:cubicBezTo>
                    <a:cubicBezTo>
                      <a:pt x="135" y="955"/>
                      <a:pt x="125" y="955"/>
                      <a:pt x="114" y="945"/>
                    </a:cubicBezTo>
                    <a:cubicBezTo>
                      <a:pt x="104" y="934"/>
                      <a:pt x="104" y="934"/>
                      <a:pt x="104" y="924"/>
                    </a:cubicBezTo>
                    <a:cubicBezTo>
                      <a:pt x="104" y="914"/>
                      <a:pt x="93" y="904"/>
                      <a:pt x="93" y="893"/>
                    </a:cubicBezTo>
                    <a:lnTo>
                      <a:pt x="93" y="862"/>
                    </a:lnTo>
                    <a:cubicBezTo>
                      <a:pt x="104" y="841"/>
                      <a:pt x="104" y="821"/>
                      <a:pt x="114" y="800"/>
                    </a:cubicBezTo>
                    <a:cubicBezTo>
                      <a:pt x="125" y="779"/>
                      <a:pt x="125" y="768"/>
                      <a:pt x="135" y="758"/>
                    </a:cubicBezTo>
                    <a:cubicBezTo>
                      <a:pt x="156" y="727"/>
                      <a:pt x="187" y="706"/>
                      <a:pt x="208" y="685"/>
                    </a:cubicBezTo>
                    <a:cubicBezTo>
                      <a:pt x="291" y="623"/>
                      <a:pt x="384" y="582"/>
                      <a:pt x="478" y="540"/>
                    </a:cubicBezTo>
                    <a:lnTo>
                      <a:pt x="467" y="540"/>
                    </a:lnTo>
                    <a:cubicBezTo>
                      <a:pt x="498" y="530"/>
                      <a:pt x="529" y="519"/>
                      <a:pt x="561" y="499"/>
                    </a:cubicBezTo>
                    <a:lnTo>
                      <a:pt x="570" y="499"/>
                    </a:lnTo>
                    <a:cubicBezTo>
                      <a:pt x="591" y="499"/>
                      <a:pt x="602" y="478"/>
                      <a:pt x="591" y="457"/>
                    </a:cubicBezTo>
                    <a:cubicBezTo>
                      <a:pt x="591" y="437"/>
                      <a:pt x="570" y="427"/>
                      <a:pt x="550" y="427"/>
                    </a:cubicBezTo>
                    <a:cubicBezTo>
                      <a:pt x="540" y="427"/>
                      <a:pt x="519" y="437"/>
                      <a:pt x="508" y="437"/>
                    </a:cubicBezTo>
                    <a:lnTo>
                      <a:pt x="436" y="437"/>
                    </a:lnTo>
                    <a:cubicBezTo>
                      <a:pt x="425" y="437"/>
                      <a:pt x="415" y="427"/>
                      <a:pt x="405" y="427"/>
                    </a:cubicBezTo>
                    <a:cubicBezTo>
                      <a:pt x="395" y="427"/>
                      <a:pt x="384" y="416"/>
                      <a:pt x="384" y="416"/>
                    </a:cubicBezTo>
                    <a:lnTo>
                      <a:pt x="374" y="406"/>
                    </a:lnTo>
                    <a:cubicBezTo>
                      <a:pt x="363" y="395"/>
                      <a:pt x="363" y="395"/>
                      <a:pt x="363" y="385"/>
                    </a:cubicBezTo>
                    <a:cubicBezTo>
                      <a:pt x="363" y="385"/>
                      <a:pt x="363" y="374"/>
                      <a:pt x="353" y="364"/>
                    </a:cubicBezTo>
                    <a:lnTo>
                      <a:pt x="353" y="333"/>
                    </a:lnTo>
                    <a:cubicBezTo>
                      <a:pt x="363" y="302"/>
                      <a:pt x="363" y="281"/>
                      <a:pt x="374" y="261"/>
                    </a:cubicBezTo>
                    <a:cubicBezTo>
                      <a:pt x="384" y="229"/>
                      <a:pt x="405" y="208"/>
                      <a:pt x="415" y="188"/>
                    </a:cubicBezTo>
                    <a:cubicBezTo>
                      <a:pt x="446" y="157"/>
                      <a:pt x="467" y="125"/>
                      <a:pt x="498" y="105"/>
                    </a:cubicBezTo>
                    <a:cubicBezTo>
                      <a:pt x="519" y="84"/>
                      <a:pt x="540" y="74"/>
                      <a:pt x="570" y="63"/>
                    </a:cubicBezTo>
                    <a:cubicBezTo>
                      <a:pt x="581" y="53"/>
                      <a:pt x="591" y="32"/>
                      <a:pt x="581" y="12"/>
                    </a:cubicBezTo>
                    <a:cubicBezTo>
                      <a:pt x="570" y="1"/>
                      <a:pt x="561" y="1"/>
                      <a:pt x="550"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9"/>
              <p:cNvSpPr/>
              <p:nvPr/>
            </p:nvSpPr>
            <p:spPr>
              <a:xfrm>
                <a:off x="6730172" y="1413527"/>
                <a:ext cx="35108" cy="82338"/>
              </a:xfrm>
              <a:custGeom>
                <a:rect b="b" l="l" r="r" t="t"/>
                <a:pathLst>
                  <a:path extrusionOk="0" h="1827" w="779">
                    <a:moveTo>
                      <a:pt x="613" y="1"/>
                    </a:moveTo>
                    <a:cubicBezTo>
                      <a:pt x="602" y="1"/>
                      <a:pt x="592" y="11"/>
                      <a:pt x="581" y="22"/>
                    </a:cubicBezTo>
                    <a:cubicBezTo>
                      <a:pt x="560" y="32"/>
                      <a:pt x="550" y="52"/>
                      <a:pt x="530" y="63"/>
                    </a:cubicBezTo>
                    <a:cubicBezTo>
                      <a:pt x="498" y="94"/>
                      <a:pt x="477" y="115"/>
                      <a:pt x="447" y="135"/>
                    </a:cubicBezTo>
                    <a:lnTo>
                      <a:pt x="415" y="156"/>
                    </a:lnTo>
                    <a:cubicBezTo>
                      <a:pt x="343" y="218"/>
                      <a:pt x="260" y="291"/>
                      <a:pt x="198" y="363"/>
                    </a:cubicBezTo>
                    <a:cubicBezTo>
                      <a:pt x="145" y="426"/>
                      <a:pt x="94" y="499"/>
                      <a:pt x="104" y="571"/>
                    </a:cubicBezTo>
                    <a:cubicBezTo>
                      <a:pt x="115" y="602"/>
                      <a:pt x="125" y="633"/>
                      <a:pt x="156" y="654"/>
                    </a:cubicBezTo>
                    <a:cubicBezTo>
                      <a:pt x="177" y="675"/>
                      <a:pt x="198" y="685"/>
                      <a:pt x="218" y="685"/>
                    </a:cubicBezTo>
                    <a:cubicBezTo>
                      <a:pt x="145" y="758"/>
                      <a:pt x="94" y="851"/>
                      <a:pt x="52" y="965"/>
                    </a:cubicBezTo>
                    <a:cubicBezTo>
                      <a:pt x="21" y="1027"/>
                      <a:pt x="11" y="1100"/>
                      <a:pt x="0" y="1183"/>
                    </a:cubicBezTo>
                    <a:cubicBezTo>
                      <a:pt x="0" y="1256"/>
                      <a:pt x="0" y="1339"/>
                      <a:pt x="21" y="1412"/>
                    </a:cubicBezTo>
                    <a:cubicBezTo>
                      <a:pt x="32" y="1474"/>
                      <a:pt x="62" y="1536"/>
                      <a:pt x="94" y="1598"/>
                    </a:cubicBezTo>
                    <a:cubicBezTo>
                      <a:pt x="125" y="1661"/>
                      <a:pt x="177" y="1712"/>
                      <a:pt x="239" y="1753"/>
                    </a:cubicBezTo>
                    <a:cubicBezTo>
                      <a:pt x="270" y="1774"/>
                      <a:pt x="301" y="1785"/>
                      <a:pt x="332" y="1795"/>
                    </a:cubicBezTo>
                    <a:cubicBezTo>
                      <a:pt x="364" y="1816"/>
                      <a:pt x="405" y="1816"/>
                      <a:pt x="436" y="1826"/>
                    </a:cubicBezTo>
                    <a:lnTo>
                      <a:pt x="488" y="1826"/>
                    </a:lnTo>
                    <a:cubicBezTo>
                      <a:pt x="509" y="1826"/>
                      <a:pt x="530" y="1826"/>
                      <a:pt x="550" y="1816"/>
                    </a:cubicBezTo>
                    <a:cubicBezTo>
                      <a:pt x="602" y="1816"/>
                      <a:pt x="654" y="1806"/>
                      <a:pt x="705" y="1785"/>
                    </a:cubicBezTo>
                    <a:cubicBezTo>
                      <a:pt x="726" y="1774"/>
                      <a:pt x="747" y="1764"/>
                      <a:pt x="758" y="1744"/>
                    </a:cubicBezTo>
                    <a:cubicBezTo>
                      <a:pt x="768" y="1723"/>
                      <a:pt x="778" y="1691"/>
                      <a:pt x="768" y="1670"/>
                    </a:cubicBezTo>
                    <a:cubicBezTo>
                      <a:pt x="758" y="1629"/>
                      <a:pt x="716" y="1598"/>
                      <a:pt x="675" y="1598"/>
                    </a:cubicBezTo>
                    <a:lnTo>
                      <a:pt x="654" y="1598"/>
                    </a:lnTo>
                    <a:cubicBezTo>
                      <a:pt x="613" y="1619"/>
                      <a:pt x="571" y="1629"/>
                      <a:pt x="530" y="1629"/>
                    </a:cubicBezTo>
                    <a:cubicBezTo>
                      <a:pt x="509" y="1629"/>
                      <a:pt x="488" y="1640"/>
                      <a:pt x="467" y="1640"/>
                    </a:cubicBezTo>
                    <a:cubicBezTo>
                      <a:pt x="457" y="1640"/>
                      <a:pt x="436" y="1629"/>
                      <a:pt x="426" y="1629"/>
                    </a:cubicBezTo>
                    <a:cubicBezTo>
                      <a:pt x="394" y="1629"/>
                      <a:pt x="374" y="1619"/>
                      <a:pt x="353" y="1619"/>
                    </a:cubicBezTo>
                    <a:cubicBezTo>
                      <a:pt x="332" y="1608"/>
                      <a:pt x="311" y="1587"/>
                      <a:pt x="291" y="1578"/>
                    </a:cubicBezTo>
                    <a:cubicBezTo>
                      <a:pt x="270" y="1567"/>
                      <a:pt x="249" y="1546"/>
                      <a:pt x="239" y="1525"/>
                    </a:cubicBezTo>
                    <a:cubicBezTo>
                      <a:pt x="218" y="1495"/>
                      <a:pt x="198" y="1474"/>
                      <a:pt x="187" y="1442"/>
                    </a:cubicBezTo>
                    <a:cubicBezTo>
                      <a:pt x="166" y="1401"/>
                      <a:pt x="156" y="1349"/>
                      <a:pt x="145" y="1287"/>
                    </a:cubicBezTo>
                    <a:cubicBezTo>
                      <a:pt x="135" y="1235"/>
                      <a:pt x="135" y="1183"/>
                      <a:pt x="145" y="1121"/>
                    </a:cubicBezTo>
                    <a:lnTo>
                      <a:pt x="145" y="1100"/>
                    </a:lnTo>
                    <a:cubicBezTo>
                      <a:pt x="156" y="1038"/>
                      <a:pt x="177" y="976"/>
                      <a:pt x="198" y="914"/>
                    </a:cubicBezTo>
                    <a:cubicBezTo>
                      <a:pt x="228" y="861"/>
                      <a:pt x="249" y="820"/>
                      <a:pt x="281" y="778"/>
                    </a:cubicBezTo>
                    <a:lnTo>
                      <a:pt x="353" y="706"/>
                    </a:lnTo>
                    <a:cubicBezTo>
                      <a:pt x="374" y="685"/>
                      <a:pt x="374" y="665"/>
                      <a:pt x="374" y="654"/>
                    </a:cubicBezTo>
                    <a:cubicBezTo>
                      <a:pt x="364" y="623"/>
                      <a:pt x="343" y="612"/>
                      <a:pt x="322" y="612"/>
                    </a:cubicBezTo>
                    <a:lnTo>
                      <a:pt x="301" y="612"/>
                    </a:lnTo>
                    <a:cubicBezTo>
                      <a:pt x="281" y="602"/>
                      <a:pt x="260" y="602"/>
                      <a:pt x="239" y="592"/>
                    </a:cubicBezTo>
                    <a:cubicBezTo>
                      <a:pt x="228" y="592"/>
                      <a:pt x="218" y="582"/>
                      <a:pt x="218" y="582"/>
                    </a:cubicBezTo>
                    <a:lnTo>
                      <a:pt x="208" y="571"/>
                    </a:lnTo>
                    <a:lnTo>
                      <a:pt x="198" y="550"/>
                    </a:lnTo>
                    <a:cubicBezTo>
                      <a:pt x="198" y="529"/>
                      <a:pt x="198" y="519"/>
                      <a:pt x="208" y="509"/>
                    </a:cubicBezTo>
                    <a:cubicBezTo>
                      <a:pt x="218" y="488"/>
                      <a:pt x="239" y="457"/>
                      <a:pt x="260" y="426"/>
                    </a:cubicBezTo>
                    <a:cubicBezTo>
                      <a:pt x="322" y="354"/>
                      <a:pt x="384" y="291"/>
                      <a:pt x="477" y="218"/>
                    </a:cubicBezTo>
                    <a:lnTo>
                      <a:pt x="519" y="177"/>
                    </a:lnTo>
                    <a:lnTo>
                      <a:pt x="581" y="125"/>
                    </a:lnTo>
                    <a:cubicBezTo>
                      <a:pt x="613" y="94"/>
                      <a:pt x="633" y="84"/>
                      <a:pt x="643" y="63"/>
                    </a:cubicBezTo>
                    <a:cubicBezTo>
                      <a:pt x="654" y="52"/>
                      <a:pt x="654" y="42"/>
                      <a:pt x="654" y="32"/>
                    </a:cubicBezTo>
                    <a:cubicBezTo>
                      <a:pt x="643" y="22"/>
                      <a:pt x="643" y="11"/>
                      <a:pt x="633" y="11"/>
                    </a:cubicBezTo>
                    <a:cubicBezTo>
                      <a:pt x="622" y="1"/>
                      <a:pt x="622" y="1"/>
                      <a:pt x="61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9"/>
              <p:cNvSpPr/>
              <p:nvPr/>
            </p:nvSpPr>
            <p:spPr>
              <a:xfrm>
                <a:off x="6841400" y="1445345"/>
                <a:ext cx="71117" cy="80445"/>
              </a:xfrm>
              <a:custGeom>
                <a:rect b="b" l="l" r="r" t="t"/>
                <a:pathLst>
                  <a:path extrusionOk="0" h="1785" w="1578">
                    <a:moveTo>
                      <a:pt x="1007" y="0"/>
                    </a:moveTo>
                    <a:cubicBezTo>
                      <a:pt x="976" y="0"/>
                      <a:pt x="955" y="21"/>
                      <a:pt x="945" y="52"/>
                    </a:cubicBezTo>
                    <a:cubicBezTo>
                      <a:pt x="945" y="72"/>
                      <a:pt x="945" y="83"/>
                      <a:pt x="955" y="104"/>
                    </a:cubicBezTo>
                    <a:cubicBezTo>
                      <a:pt x="966" y="114"/>
                      <a:pt x="976" y="125"/>
                      <a:pt x="997" y="135"/>
                    </a:cubicBezTo>
                    <a:cubicBezTo>
                      <a:pt x="1070" y="155"/>
                      <a:pt x="1142" y="176"/>
                      <a:pt x="1194" y="197"/>
                    </a:cubicBezTo>
                    <a:cubicBezTo>
                      <a:pt x="1246" y="228"/>
                      <a:pt x="1287" y="249"/>
                      <a:pt x="1329" y="280"/>
                    </a:cubicBezTo>
                    <a:cubicBezTo>
                      <a:pt x="1349" y="291"/>
                      <a:pt x="1370" y="311"/>
                      <a:pt x="1391" y="332"/>
                    </a:cubicBezTo>
                    <a:cubicBezTo>
                      <a:pt x="1402" y="353"/>
                      <a:pt x="1412" y="374"/>
                      <a:pt x="1422" y="384"/>
                    </a:cubicBezTo>
                    <a:cubicBezTo>
                      <a:pt x="1432" y="415"/>
                      <a:pt x="1443" y="436"/>
                      <a:pt x="1443" y="467"/>
                    </a:cubicBezTo>
                    <a:lnTo>
                      <a:pt x="1443" y="560"/>
                    </a:lnTo>
                    <a:cubicBezTo>
                      <a:pt x="1443" y="591"/>
                      <a:pt x="1432" y="623"/>
                      <a:pt x="1422" y="653"/>
                    </a:cubicBezTo>
                    <a:cubicBezTo>
                      <a:pt x="1402" y="674"/>
                      <a:pt x="1391" y="706"/>
                      <a:pt x="1370" y="726"/>
                    </a:cubicBezTo>
                    <a:cubicBezTo>
                      <a:pt x="1349" y="747"/>
                      <a:pt x="1339" y="768"/>
                      <a:pt x="1319" y="789"/>
                    </a:cubicBezTo>
                    <a:cubicBezTo>
                      <a:pt x="1287" y="799"/>
                      <a:pt x="1266" y="819"/>
                      <a:pt x="1236" y="830"/>
                    </a:cubicBezTo>
                    <a:cubicBezTo>
                      <a:pt x="1215" y="840"/>
                      <a:pt x="1183" y="851"/>
                      <a:pt x="1163" y="851"/>
                    </a:cubicBezTo>
                    <a:lnTo>
                      <a:pt x="1090" y="851"/>
                    </a:lnTo>
                    <a:cubicBezTo>
                      <a:pt x="1059" y="840"/>
                      <a:pt x="1028" y="840"/>
                      <a:pt x="997" y="830"/>
                    </a:cubicBezTo>
                    <a:cubicBezTo>
                      <a:pt x="966" y="830"/>
                      <a:pt x="945" y="840"/>
                      <a:pt x="934" y="851"/>
                    </a:cubicBezTo>
                    <a:cubicBezTo>
                      <a:pt x="925" y="872"/>
                      <a:pt x="934" y="892"/>
                      <a:pt x="934" y="902"/>
                    </a:cubicBezTo>
                    <a:lnTo>
                      <a:pt x="1028" y="1058"/>
                    </a:lnTo>
                    <a:cubicBezTo>
                      <a:pt x="1049" y="1110"/>
                      <a:pt x="1059" y="1162"/>
                      <a:pt x="1070" y="1203"/>
                    </a:cubicBezTo>
                    <a:lnTo>
                      <a:pt x="1070" y="1276"/>
                    </a:lnTo>
                    <a:cubicBezTo>
                      <a:pt x="1059" y="1286"/>
                      <a:pt x="1059" y="1296"/>
                      <a:pt x="1059" y="1307"/>
                    </a:cubicBezTo>
                    <a:cubicBezTo>
                      <a:pt x="1059" y="1317"/>
                      <a:pt x="1049" y="1328"/>
                      <a:pt x="1049" y="1338"/>
                    </a:cubicBezTo>
                    <a:cubicBezTo>
                      <a:pt x="1038" y="1349"/>
                      <a:pt x="1028" y="1369"/>
                      <a:pt x="1017" y="1379"/>
                    </a:cubicBezTo>
                    <a:cubicBezTo>
                      <a:pt x="1007" y="1400"/>
                      <a:pt x="987" y="1411"/>
                      <a:pt x="976" y="1432"/>
                    </a:cubicBezTo>
                    <a:cubicBezTo>
                      <a:pt x="966" y="1442"/>
                      <a:pt x="955" y="1442"/>
                      <a:pt x="934" y="1452"/>
                    </a:cubicBezTo>
                    <a:cubicBezTo>
                      <a:pt x="925" y="1452"/>
                      <a:pt x="904" y="1462"/>
                      <a:pt x="883" y="1462"/>
                    </a:cubicBezTo>
                    <a:lnTo>
                      <a:pt x="842" y="1462"/>
                    </a:lnTo>
                    <a:cubicBezTo>
                      <a:pt x="831" y="1462"/>
                      <a:pt x="810" y="1452"/>
                      <a:pt x="789" y="1452"/>
                    </a:cubicBezTo>
                    <a:cubicBezTo>
                      <a:pt x="768" y="1442"/>
                      <a:pt x="759" y="1432"/>
                      <a:pt x="738" y="1411"/>
                    </a:cubicBezTo>
                    <a:cubicBezTo>
                      <a:pt x="717" y="1400"/>
                      <a:pt x="696" y="1379"/>
                      <a:pt x="686" y="1359"/>
                    </a:cubicBezTo>
                    <a:cubicBezTo>
                      <a:pt x="665" y="1338"/>
                      <a:pt x="655" y="1307"/>
                      <a:pt x="644" y="1286"/>
                    </a:cubicBezTo>
                    <a:lnTo>
                      <a:pt x="634" y="1255"/>
                    </a:lnTo>
                    <a:cubicBezTo>
                      <a:pt x="623" y="1245"/>
                      <a:pt x="613" y="1224"/>
                      <a:pt x="593" y="1224"/>
                    </a:cubicBezTo>
                    <a:cubicBezTo>
                      <a:pt x="561" y="1234"/>
                      <a:pt x="551" y="1255"/>
                      <a:pt x="551" y="1276"/>
                    </a:cubicBezTo>
                    <a:cubicBezTo>
                      <a:pt x="551" y="1296"/>
                      <a:pt x="561" y="1307"/>
                      <a:pt x="561" y="1317"/>
                    </a:cubicBezTo>
                    <a:cubicBezTo>
                      <a:pt x="561" y="1369"/>
                      <a:pt x="572" y="1411"/>
                      <a:pt x="561" y="1462"/>
                    </a:cubicBezTo>
                    <a:lnTo>
                      <a:pt x="530" y="1587"/>
                    </a:lnTo>
                    <a:cubicBezTo>
                      <a:pt x="520" y="1608"/>
                      <a:pt x="510" y="1618"/>
                      <a:pt x="499" y="1639"/>
                    </a:cubicBezTo>
                    <a:cubicBezTo>
                      <a:pt x="489" y="1649"/>
                      <a:pt x="478" y="1660"/>
                      <a:pt x="457" y="1670"/>
                    </a:cubicBezTo>
                    <a:cubicBezTo>
                      <a:pt x="457" y="1681"/>
                      <a:pt x="437" y="1691"/>
                      <a:pt x="427" y="1691"/>
                    </a:cubicBezTo>
                    <a:cubicBezTo>
                      <a:pt x="416" y="1701"/>
                      <a:pt x="406" y="1701"/>
                      <a:pt x="385" y="1701"/>
                    </a:cubicBezTo>
                    <a:lnTo>
                      <a:pt x="354" y="1701"/>
                    </a:lnTo>
                    <a:cubicBezTo>
                      <a:pt x="344" y="1701"/>
                      <a:pt x="323" y="1701"/>
                      <a:pt x="312" y="1691"/>
                    </a:cubicBezTo>
                    <a:cubicBezTo>
                      <a:pt x="291" y="1691"/>
                      <a:pt x="281" y="1681"/>
                      <a:pt x="271" y="1670"/>
                    </a:cubicBezTo>
                    <a:lnTo>
                      <a:pt x="219" y="1618"/>
                    </a:lnTo>
                    <a:cubicBezTo>
                      <a:pt x="178" y="1566"/>
                      <a:pt x="146" y="1494"/>
                      <a:pt x="115" y="1432"/>
                    </a:cubicBezTo>
                    <a:lnTo>
                      <a:pt x="105" y="1400"/>
                    </a:lnTo>
                    <a:lnTo>
                      <a:pt x="95" y="1369"/>
                    </a:lnTo>
                    <a:lnTo>
                      <a:pt x="74" y="1328"/>
                    </a:lnTo>
                    <a:cubicBezTo>
                      <a:pt x="74" y="1307"/>
                      <a:pt x="53" y="1296"/>
                      <a:pt x="42" y="1296"/>
                    </a:cubicBezTo>
                    <a:cubicBezTo>
                      <a:pt x="22" y="1307"/>
                      <a:pt x="12" y="1307"/>
                      <a:pt x="1" y="1328"/>
                    </a:cubicBezTo>
                    <a:lnTo>
                      <a:pt x="1" y="1349"/>
                    </a:lnTo>
                    <a:lnTo>
                      <a:pt x="12" y="1369"/>
                    </a:lnTo>
                    <a:cubicBezTo>
                      <a:pt x="53" y="1473"/>
                      <a:pt x="84" y="1566"/>
                      <a:pt x="146" y="1649"/>
                    </a:cubicBezTo>
                    <a:cubicBezTo>
                      <a:pt x="178" y="1691"/>
                      <a:pt x="208" y="1722"/>
                      <a:pt x="250" y="1743"/>
                    </a:cubicBezTo>
                    <a:cubicBezTo>
                      <a:pt x="281" y="1774"/>
                      <a:pt x="323" y="1784"/>
                      <a:pt x="364" y="1784"/>
                    </a:cubicBezTo>
                    <a:lnTo>
                      <a:pt x="395" y="1784"/>
                    </a:lnTo>
                    <a:cubicBezTo>
                      <a:pt x="447" y="1774"/>
                      <a:pt x="489" y="1753"/>
                      <a:pt x="520" y="1722"/>
                    </a:cubicBezTo>
                    <a:cubicBezTo>
                      <a:pt x="540" y="1711"/>
                      <a:pt x="551" y="1691"/>
                      <a:pt x="572" y="1670"/>
                    </a:cubicBezTo>
                    <a:cubicBezTo>
                      <a:pt x="582" y="1649"/>
                      <a:pt x="603" y="1618"/>
                      <a:pt x="613" y="1598"/>
                    </a:cubicBezTo>
                    <a:cubicBezTo>
                      <a:pt x="634" y="1545"/>
                      <a:pt x="634" y="1483"/>
                      <a:pt x="644" y="1432"/>
                    </a:cubicBezTo>
                    <a:cubicBezTo>
                      <a:pt x="655" y="1452"/>
                      <a:pt x="665" y="1462"/>
                      <a:pt x="676" y="1473"/>
                    </a:cubicBezTo>
                    <a:cubicBezTo>
                      <a:pt x="696" y="1494"/>
                      <a:pt x="717" y="1504"/>
                      <a:pt x="748" y="1515"/>
                    </a:cubicBezTo>
                    <a:cubicBezTo>
                      <a:pt x="779" y="1535"/>
                      <a:pt x="821" y="1545"/>
                      <a:pt x="872" y="1545"/>
                    </a:cubicBezTo>
                    <a:cubicBezTo>
                      <a:pt x="904" y="1545"/>
                      <a:pt x="925" y="1545"/>
                      <a:pt x="945" y="1535"/>
                    </a:cubicBezTo>
                    <a:cubicBezTo>
                      <a:pt x="976" y="1525"/>
                      <a:pt x="997" y="1515"/>
                      <a:pt x="1017" y="1504"/>
                    </a:cubicBezTo>
                    <a:cubicBezTo>
                      <a:pt x="1070" y="1462"/>
                      <a:pt x="1111" y="1421"/>
                      <a:pt x="1121" y="1379"/>
                    </a:cubicBezTo>
                    <a:cubicBezTo>
                      <a:pt x="1142" y="1349"/>
                      <a:pt x="1153" y="1317"/>
                      <a:pt x="1153" y="1296"/>
                    </a:cubicBezTo>
                    <a:cubicBezTo>
                      <a:pt x="1163" y="1266"/>
                      <a:pt x="1163" y="1234"/>
                      <a:pt x="1153" y="1203"/>
                    </a:cubicBezTo>
                    <a:cubicBezTo>
                      <a:pt x="1153" y="1130"/>
                      <a:pt x="1132" y="1068"/>
                      <a:pt x="1111" y="1027"/>
                    </a:cubicBezTo>
                    <a:cubicBezTo>
                      <a:pt x="1100" y="1006"/>
                      <a:pt x="1090" y="975"/>
                      <a:pt x="1080" y="955"/>
                    </a:cubicBezTo>
                    <a:lnTo>
                      <a:pt x="1080" y="955"/>
                    </a:lnTo>
                    <a:cubicBezTo>
                      <a:pt x="1100" y="964"/>
                      <a:pt x="1111" y="964"/>
                      <a:pt x="1142" y="964"/>
                    </a:cubicBezTo>
                    <a:cubicBezTo>
                      <a:pt x="1183" y="964"/>
                      <a:pt x="1215" y="955"/>
                      <a:pt x="1256" y="944"/>
                    </a:cubicBezTo>
                    <a:cubicBezTo>
                      <a:pt x="1277" y="944"/>
                      <a:pt x="1308" y="923"/>
                      <a:pt x="1349" y="902"/>
                    </a:cubicBezTo>
                    <a:cubicBezTo>
                      <a:pt x="1381" y="892"/>
                      <a:pt x="1402" y="872"/>
                      <a:pt x="1432" y="840"/>
                    </a:cubicBezTo>
                    <a:cubicBezTo>
                      <a:pt x="1453" y="819"/>
                      <a:pt x="1485" y="789"/>
                      <a:pt x="1505" y="757"/>
                    </a:cubicBezTo>
                    <a:cubicBezTo>
                      <a:pt x="1526" y="726"/>
                      <a:pt x="1536" y="695"/>
                      <a:pt x="1547" y="664"/>
                    </a:cubicBezTo>
                    <a:cubicBezTo>
                      <a:pt x="1568" y="623"/>
                      <a:pt x="1568" y="581"/>
                      <a:pt x="1578" y="550"/>
                    </a:cubicBezTo>
                    <a:cubicBezTo>
                      <a:pt x="1578" y="508"/>
                      <a:pt x="1578" y="477"/>
                      <a:pt x="1568" y="436"/>
                    </a:cubicBezTo>
                    <a:cubicBezTo>
                      <a:pt x="1568" y="394"/>
                      <a:pt x="1557" y="363"/>
                      <a:pt x="1536" y="332"/>
                    </a:cubicBezTo>
                    <a:cubicBezTo>
                      <a:pt x="1515" y="270"/>
                      <a:pt x="1474" y="218"/>
                      <a:pt x="1412" y="176"/>
                    </a:cubicBezTo>
                    <a:cubicBezTo>
                      <a:pt x="1370" y="135"/>
                      <a:pt x="1308" y="104"/>
                      <a:pt x="1236" y="72"/>
                    </a:cubicBezTo>
                    <a:cubicBezTo>
                      <a:pt x="1163" y="42"/>
                      <a:pt x="1090" y="21"/>
                      <a:pt x="1028" y="10"/>
                    </a:cubicBezTo>
                    <a:cubicBezTo>
                      <a:pt x="1017" y="0"/>
                      <a:pt x="1017" y="0"/>
                      <a:pt x="1007"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19"/>
              <p:cNvSpPr/>
              <p:nvPr/>
            </p:nvSpPr>
            <p:spPr>
              <a:xfrm>
                <a:off x="6859202" y="1526197"/>
                <a:ext cx="196855" cy="181892"/>
              </a:xfrm>
              <a:custGeom>
                <a:rect b="b" l="l" r="r" t="t"/>
                <a:pathLst>
                  <a:path extrusionOk="0" h="4036" w="4368">
                    <a:moveTo>
                      <a:pt x="1183" y="0"/>
                    </a:moveTo>
                    <a:cubicBezTo>
                      <a:pt x="1090" y="0"/>
                      <a:pt x="1017" y="11"/>
                      <a:pt x="944" y="21"/>
                    </a:cubicBezTo>
                    <a:cubicBezTo>
                      <a:pt x="809" y="32"/>
                      <a:pt x="685" y="73"/>
                      <a:pt x="571" y="125"/>
                    </a:cubicBezTo>
                    <a:cubicBezTo>
                      <a:pt x="447" y="187"/>
                      <a:pt x="332" y="270"/>
                      <a:pt x="249" y="385"/>
                    </a:cubicBezTo>
                    <a:cubicBezTo>
                      <a:pt x="239" y="405"/>
                      <a:pt x="228" y="436"/>
                      <a:pt x="228" y="468"/>
                    </a:cubicBezTo>
                    <a:cubicBezTo>
                      <a:pt x="115" y="664"/>
                      <a:pt x="42" y="882"/>
                      <a:pt x="21" y="1100"/>
                    </a:cubicBezTo>
                    <a:cubicBezTo>
                      <a:pt x="0" y="1328"/>
                      <a:pt x="32" y="1567"/>
                      <a:pt x="115" y="1816"/>
                    </a:cubicBezTo>
                    <a:cubicBezTo>
                      <a:pt x="187" y="2033"/>
                      <a:pt x="301" y="2252"/>
                      <a:pt x="467" y="2480"/>
                    </a:cubicBezTo>
                    <a:cubicBezTo>
                      <a:pt x="612" y="2687"/>
                      <a:pt x="799" y="2884"/>
                      <a:pt x="1017" y="3071"/>
                    </a:cubicBezTo>
                    <a:cubicBezTo>
                      <a:pt x="1224" y="3248"/>
                      <a:pt x="1452" y="3403"/>
                      <a:pt x="1712" y="3548"/>
                    </a:cubicBezTo>
                    <a:cubicBezTo>
                      <a:pt x="1950" y="3693"/>
                      <a:pt x="2189" y="3797"/>
                      <a:pt x="2448" y="3880"/>
                    </a:cubicBezTo>
                    <a:cubicBezTo>
                      <a:pt x="2759" y="3984"/>
                      <a:pt x="3050" y="4036"/>
                      <a:pt x="3319" y="4036"/>
                    </a:cubicBezTo>
                    <a:cubicBezTo>
                      <a:pt x="3527" y="4036"/>
                      <a:pt x="3714" y="4004"/>
                      <a:pt x="3880" y="3953"/>
                    </a:cubicBezTo>
                    <a:cubicBezTo>
                      <a:pt x="4066" y="3891"/>
                      <a:pt x="4191" y="3818"/>
                      <a:pt x="4264" y="3714"/>
                    </a:cubicBezTo>
                    <a:cubicBezTo>
                      <a:pt x="4347" y="3610"/>
                      <a:pt x="4368" y="3486"/>
                      <a:pt x="4347" y="3351"/>
                    </a:cubicBezTo>
                    <a:cubicBezTo>
                      <a:pt x="4326" y="3237"/>
                      <a:pt x="4274" y="3123"/>
                      <a:pt x="4181" y="2988"/>
                    </a:cubicBezTo>
                    <a:cubicBezTo>
                      <a:pt x="4170" y="2978"/>
                      <a:pt x="4160" y="2967"/>
                      <a:pt x="4149" y="2946"/>
                    </a:cubicBezTo>
                    <a:lnTo>
                      <a:pt x="4181" y="2946"/>
                    </a:lnTo>
                    <a:cubicBezTo>
                      <a:pt x="4222" y="2936"/>
                      <a:pt x="4253" y="2916"/>
                      <a:pt x="4285" y="2874"/>
                    </a:cubicBezTo>
                    <a:cubicBezTo>
                      <a:pt x="4357" y="2801"/>
                      <a:pt x="4357" y="2687"/>
                      <a:pt x="4347" y="2635"/>
                    </a:cubicBezTo>
                    <a:cubicBezTo>
                      <a:pt x="4326" y="2521"/>
                      <a:pt x="4274" y="2418"/>
                      <a:pt x="4222" y="2324"/>
                    </a:cubicBezTo>
                    <a:cubicBezTo>
                      <a:pt x="4160" y="2210"/>
                      <a:pt x="4077" y="2116"/>
                      <a:pt x="4004" y="2033"/>
                    </a:cubicBezTo>
                    <a:cubicBezTo>
                      <a:pt x="3911" y="1930"/>
                      <a:pt x="3807" y="1837"/>
                      <a:pt x="3724" y="1775"/>
                    </a:cubicBezTo>
                    <a:cubicBezTo>
                      <a:pt x="3745" y="1775"/>
                      <a:pt x="3755" y="1764"/>
                      <a:pt x="3776" y="1754"/>
                    </a:cubicBezTo>
                    <a:cubicBezTo>
                      <a:pt x="3828" y="1733"/>
                      <a:pt x="3870" y="1702"/>
                      <a:pt x="3900" y="1650"/>
                    </a:cubicBezTo>
                    <a:cubicBezTo>
                      <a:pt x="3932" y="1598"/>
                      <a:pt x="3932" y="1536"/>
                      <a:pt x="3921" y="1494"/>
                    </a:cubicBezTo>
                    <a:cubicBezTo>
                      <a:pt x="3921" y="1422"/>
                      <a:pt x="3890" y="1360"/>
                      <a:pt x="3859" y="1307"/>
                    </a:cubicBezTo>
                    <a:cubicBezTo>
                      <a:pt x="3817" y="1224"/>
                      <a:pt x="3755" y="1141"/>
                      <a:pt x="3693" y="1079"/>
                    </a:cubicBezTo>
                    <a:cubicBezTo>
                      <a:pt x="3455" y="809"/>
                      <a:pt x="3133" y="581"/>
                      <a:pt x="2729" y="394"/>
                    </a:cubicBezTo>
                    <a:cubicBezTo>
                      <a:pt x="2583" y="332"/>
                      <a:pt x="2407" y="260"/>
                      <a:pt x="2189" y="198"/>
                    </a:cubicBezTo>
                    <a:cubicBezTo>
                      <a:pt x="2054" y="156"/>
                      <a:pt x="1899" y="104"/>
                      <a:pt x="1722" y="63"/>
                    </a:cubicBezTo>
                    <a:cubicBezTo>
                      <a:pt x="1535" y="21"/>
                      <a:pt x="1349" y="0"/>
                      <a:pt x="1183" y="0"/>
                    </a:cubicBezTo>
                    <a:close/>
                  </a:path>
                </a:pathLst>
              </a:cu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19"/>
              <p:cNvSpPr/>
              <p:nvPr/>
            </p:nvSpPr>
            <p:spPr>
              <a:xfrm>
                <a:off x="6860103" y="1578116"/>
                <a:ext cx="196404" cy="129975"/>
              </a:xfrm>
              <a:custGeom>
                <a:rect b="b" l="l" r="r" t="t"/>
                <a:pathLst>
                  <a:path extrusionOk="0" h="2884" w="4358">
                    <a:moveTo>
                      <a:pt x="3746" y="0"/>
                    </a:moveTo>
                    <a:cubicBezTo>
                      <a:pt x="3746" y="21"/>
                      <a:pt x="3746" y="42"/>
                      <a:pt x="3756" y="62"/>
                    </a:cubicBezTo>
                    <a:lnTo>
                      <a:pt x="3756" y="125"/>
                    </a:lnTo>
                    <a:cubicBezTo>
                      <a:pt x="3746" y="145"/>
                      <a:pt x="3746" y="155"/>
                      <a:pt x="3735" y="176"/>
                    </a:cubicBezTo>
                    <a:cubicBezTo>
                      <a:pt x="3735" y="197"/>
                      <a:pt x="3725" y="208"/>
                      <a:pt x="3714" y="228"/>
                    </a:cubicBezTo>
                    <a:cubicBezTo>
                      <a:pt x="3694" y="249"/>
                      <a:pt x="3673" y="270"/>
                      <a:pt x="3642" y="291"/>
                    </a:cubicBezTo>
                    <a:cubicBezTo>
                      <a:pt x="3611" y="311"/>
                      <a:pt x="3569" y="321"/>
                      <a:pt x="3538" y="332"/>
                    </a:cubicBezTo>
                    <a:cubicBezTo>
                      <a:pt x="3497" y="332"/>
                      <a:pt x="3455" y="342"/>
                      <a:pt x="3414" y="342"/>
                    </a:cubicBezTo>
                    <a:cubicBezTo>
                      <a:pt x="3372" y="342"/>
                      <a:pt x="3320" y="332"/>
                      <a:pt x="3279" y="332"/>
                    </a:cubicBezTo>
                    <a:cubicBezTo>
                      <a:pt x="3310" y="353"/>
                      <a:pt x="3341" y="384"/>
                      <a:pt x="3362" y="404"/>
                    </a:cubicBezTo>
                    <a:cubicBezTo>
                      <a:pt x="3455" y="487"/>
                      <a:pt x="3538" y="570"/>
                      <a:pt x="3621" y="664"/>
                    </a:cubicBezTo>
                    <a:cubicBezTo>
                      <a:pt x="3704" y="747"/>
                      <a:pt x="3777" y="851"/>
                      <a:pt x="3850" y="944"/>
                    </a:cubicBezTo>
                    <a:cubicBezTo>
                      <a:pt x="3901" y="1037"/>
                      <a:pt x="3953" y="1130"/>
                      <a:pt x="3984" y="1234"/>
                    </a:cubicBezTo>
                    <a:cubicBezTo>
                      <a:pt x="3995" y="1276"/>
                      <a:pt x="4005" y="1328"/>
                      <a:pt x="4005" y="1379"/>
                    </a:cubicBezTo>
                    <a:cubicBezTo>
                      <a:pt x="4005" y="1421"/>
                      <a:pt x="3995" y="1462"/>
                      <a:pt x="3984" y="1494"/>
                    </a:cubicBezTo>
                    <a:cubicBezTo>
                      <a:pt x="3974" y="1525"/>
                      <a:pt x="3963" y="1556"/>
                      <a:pt x="3943" y="1577"/>
                    </a:cubicBezTo>
                    <a:cubicBezTo>
                      <a:pt x="3933" y="1598"/>
                      <a:pt x="3912" y="1618"/>
                      <a:pt x="3891" y="1639"/>
                    </a:cubicBezTo>
                    <a:cubicBezTo>
                      <a:pt x="3860" y="1660"/>
                      <a:pt x="3818" y="1691"/>
                      <a:pt x="3777" y="1701"/>
                    </a:cubicBezTo>
                    <a:cubicBezTo>
                      <a:pt x="3725" y="1711"/>
                      <a:pt x="3673" y="1711"/>
                      <a:pt x="3611" y="1711"/>
                    </a:cubicBezTo>
                    <a:cubicBezTo>
                      <a:pt x="3559" y="1701"/>
                      <a:pt x="3507" y="1691"/>
                      <a:pt x="3455" y="1670"/>
                    </a:cubicBezTo>
                    <a:cubicBezTo>
                      <a:pt x="3403" y="1660"/>
                      <a:pt x="3352" y="1639"/>
                      <a:pt x="3299" y="1618"/>
                    </a:cubicBezTo>
                    <a:cubicBezTo>
                      <a:pt x="3289" y="1618"/>
                      <a:pt x="3279" y="1618"/>
                      <a:pt x="3269" y="1608"/>
                    </a:cubicBezTo>
                    <a:lnTo>
                      <a:pt x="3269" y="1608"/>
                    </a:lnTo>
                    <a:lnTo>
                      <a:pt x="3362" y="1732"/>
                    </a:lnTo>
                    <a:cubicBezTo>
                      <a:pt x="3382" y="1764"/>
                      <a:pt x="3403" y="1794"/>
                      <a:pt x="3424" y="1836"/>
                    </a:cubicBezTo>
                    <a:cubicBezTo>
                      <a:pt x="3435" y="1847"/>
                      <a:pt x="3445" y="1867"/>
                      <a:pt x="3455" y="1888"/>
                    </a:cubicBezTo>
                    <a:lnTo>
                      <a:pt x="3486" y="1950"/>
                    </a:lnTo>
                    <a:cubicBezTo>
                      <a:pt x="3497" y="1981"/>
                      <a:pt x="3507" y="2013"/>
                      <a:pt x="3507" y="2033"/>
                    </a:cubicBezTo>
                    <a:cubicBezTo>
                      <a:pt x="3528" y="2126"/>
                      <a:pt x="3538" y="2209"/>
                      <a:pt x="3518" y="2292"/>
                    </a:cubicBezTo>
                    <a:cubicBezTo>
                      <a:pt x="3507" y="2354"/>
                      <a:pt x="3476" y="2417"/>
                      <a:pt x="3424" y="2458"/>
                    </a:cubicBezTo>
                    <a:cubicBezTo>
                      <a:pt x="3393" y="2479"/>
                      <a:pt x="3362" y="2500"/>
                      <a:pt x="3331" y="2510"/>
                    </a:cubicBezTo>
                    <a:cubicBezTo>
                      <a:pt x="3299" y="2520"/>
                      <a:pt x="3269" y="2531"/>
                      <a:pt x="3227" y="2531"/>
                    </a:cubicBezTo>
                    <a:cubicBezTo>
                      <a:pt x="3186" y="2536"/>
                      <a:pt x="3144" y="2539"/>
                      <a:pt x="3103" y="2539"/>
                    </a:cubicBezTo>
                    <a:cubicBezTo>
                      <a:pt x="3061" y="2539"/>
                      <a:pt x="3020" y="2536"/>
                      <a:pt x="2978" y="2531"/>
                    </a:cubicBezTo>
                    <a:cubicBezTo>
                      <a:pt x="2875" y="2520"/>
                      <a:pt x="2781" y="2500"/>
                      <a:pt x="2677" y="2469"/>
                    </a:cubicBezTo>
                    <a:cubicBezTo>
                      <a:pt x="2470" y="2417"/>
                      <a:pt x="2262" y="2344"/>
                      <a:pt x="2055" y="2251"/>
                    </a:cubicBezTo>
                    <a:cubicBezTo>
                      <a:pt x="1962" y="2220"/>
                      <a:pt x="1879" y="2178"/>
                      <a:pt x="1785" y="2137"/>
                    </a:cubicBezTo>
                    <a:cubicBezTo>
                      <a:pt x="1713" y="2096"/>
                      <a:pt x="1640" y="2064"/>
                      <a:pt x="1578" y="2022"/>
                    </a:cubicBezTo>
                    <a:cubicBezTo>
                      <a:pt x="1547" y="2013"/>
                      <a:pt x="1526" y="2002"/>
                      <a:pt x="1505" y="1981"/>
                    </a:cubicBezTo>
                    <a:cubicBezTo>
                      <a:pt x="1464" y="1960"/>
                      <a:pt x="1422" y="1930"/>
                      <a:pt x="1381" y="1909"/>
                    </a:cubicBezTo>
                    <a:cubicBezTo>
                      <a:pt x="1236" y="1805"/>
                      <a:pt x="1100" y="1691"/>
                      <a:pt x="966" y="1577"/>
                    </a:cubicBezTo>
                    <a:cubicBezTo>
                      <a:pt x="821" y="1442"/>
                      <a:pt x="685" y="1317"/>
                      <a:pt x="561" y="1172"/>
                    </a:cubicBezTo>
                    <a:cubicBezTo>
                      <a:pt x="447" y="1027"/>
                      <a:pt x="333" y="881"/>
                      <a:pt x="229" y="715"/>
                    </a:cubicBezTo>
                    <a:cubicBezTo>
                      <a:pt x="146" y="570"/>
                      <a:pt x="63" y="415"/>
                      <a:pt x="1" y="259"/>
                    </a:cubicBezTo>
                    <a:lnTo>
                      <a:pt x="1" y="259"/>
                    </a:lnTo>
                    <a:cubicBezTo>
                      <a:pt x="12" y="394"/>
                      <a:pt x="42" y="529"/>
                      <a:pt x="95" y="664"/>
                    </a:cubicBezTo>
                    <a:cubicBezTo>
                      <a:pt x="167" y="881"/>
                      <a:pt x="281" y="1100"/>
                      <a:pt x="447" y="1328"/>
                    </a:cubicBezTo>
                    <a:cubicBezTo>
                      <a:pt x="602" y="1535"/>
                      <a:pt x="789" y="1732"/>
                      <a:pt x="997" y="1919"/>
                    </a:cubicBezTo>
                    <a:cubicBezTo>
                      <a:pt x="1204" y="2096"/>
                      <a:pt x="1432" y="2261"/>
                      <a:pt x="1681" y="2407"/>
                    </a:cubicBezTo>
                    <a:cubicBezTo>
                      <a:pt x="1920" y="2541"/>
                      <a:pt x="2169" y="2645"/>
                      <a:pt x="2428" y="2728"/>
                    </a:cubicBezTo>
                    <a:cubicBezTo>
                      <a:pt x="2739" y="2832"/>
                      <a:pt x="3030" y="2884"/>
                      <a:pt x="3299" y="2884"/>
                    </a:cubicBezTo>
                    <a:cubicBezTo>
                      <a:pt x="3507" y="2884"/>
                      <a:pt x="3694" y="2852"/>
                      <a:pt x="3870" y="2801"/>
                    </a:cubicBezTo>
                    <a:cubicBezTo>
                      <a:pt x="4046" y="2749"/>
                      <a:pt x="4171" y="2666"/>
                      <a:pt x="4254" y="2562"/>
                    </a:cubicBezTo>
                    <a:cubicBezTo>
                      <a:pt x="4327" y="2458"/>
                      <a:pt x="4357" y="2334"/>
                      <a:pt x="4327" y="2199"/>
                    </a:cubicBezTo>
                    <a:cubicBezTo>
                      <a:pt x="4306" y="2085"/>
                      <a:pt x="4254" y="1971"/>
                      <a:pt x="4161" y="1836"/>
                    </a:cubicBezTo>
                    <a:cubicBezTo>
                      <a:pt x="4150" y="1826"/>
                      <a:pt x="4140" y="1815"/>
                      <a:pt x="4129" y="1794"/>
                    </a:cubicBezTo>
                    <a:lnTo>
                      <a:pt x="4161" y="1794"/>
                    </a:lnTo>
                    <a:cubicBezTo>
                      <a:pt x="4202" y="1784"/>
                      <a:pt x="4244" y="1764"/>
                      <a:pt x="4275" y="1722"/>
                    </a:cubicBezTo>
                    <a:cubicBezTo>
                      <a:pt x="4337" y="1649"/>
                      <a:pt x="4337" y="1535"/>
                      <a:pt x="4327" y="1483"/>
                    </a:cubicBezTo>
                    <a:cubicBezTo>
                      <a:pt x="4316" y="1369"/>
                      <a:pt x="4254" y="1255"/>
                      <a:pt x="4202" y="1172"/>
                    </a:cubicBezTo>
                    <a:cubicBezTo>
                      <a:pt x="4140" y="1058"/>
                      <a:pt x="4057" y="954"/>
                      <a:pt x="3984" y="881"/>
                    </a:cubicBezTo>
                    <a:cubicBezTo>
                      <a:pt x="3891" y="778"/>
                      <a:pt x="3787" y="695"/>
                      <a:pt x="3704" y="623"/>
                    </a:cubicBezTo>
                    <a:lnTo>
                      <a:pt x="3714" y="623"/>
                    </a:lnTo>
                    <a:cubicBezTo>
                      <a:pt x="3735" y="623"/>
                      <a:pt x="3746" y="612"/>
                      <a:pt x="3756" y="612"/>
                    </a:cubicBezTo>
                    <a:cubicBezTo>
                      <a:pt x="3808" y="581"/>
                      <a:pt x="3850" y="550"/>
                      <a:pt x="3880" y="498"/>
                    </a:cubicBezTo>
                    <a:cubicBezTo>
                      <a:pt x="3912" y="446"/>
                      <a:pt x="3912" y="384"/>
                      <a:pt x="3912" y="342"/>
                    </a:cubicBezTo>
                    <a:cubicBezTo>
                      <a:pt x="3901" y="270"/>
                      <a:pt x="3870" y="208"/>
                      <a:pt x="3839" y="155"/>
                    </a:cubicBezTo>
                    <a:cubicBezTo>
                      <a:pt x="3818" y="104"/>
                      <a:pt x="3777" y="52"/>
                      <a:pt x="374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19"/>
              <p:cNvSpPr/>
              <p:nvPr/>
            </p:nvSpPr>
            <p:spPr>
              <a:xfrm>
                <a:off x="7037311" y="1638867"/>
                <a:ext cx="45" cy="45"/>
              </a:xfrm>
              <a:custGeom>
                <a:rect b="b" l="l" r="r" t="t"/>
                <a:pathLst>
                  <a:path extrusionOk="0" h="1" w="1">
                    <a:moveTo>
                      <a:pt x="1" y="1"/>
                    </a:moveTo>
                    <a:lnTo>
                      <a:pt x="1" y="1"/>
                    </a:lnTo>
                    <a:close/>
                  </a:path>
                </a:pathLst>
              </a:custGeom>
              <a:solidFill>
                <a:srgbClr val="7899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19"/>
              <p:cNvSpPr/>
              <p:nvPr/>
            </p:nvSpPr>
            <p:spPr>
              <a:xfrm>
                <a:off x="6832071" y="1569688"/>
                <a:ext cx="227726" cy="141872"/>
              </a:xfrm>
              <a:custGeom>
                <a:rect b="b" l="l" r="r" t="t"/>
                <a:pathLst>
                  <a:path extrusionOk="0" h="3148" w="5053">
                    <a:moveTo>
                      <a:pt x="32" y="0"/>
                    </a:moveTo>
                    <a:cubicBezTo>
                      <a:pt x="11" y="0"/>
                      <a:pt x="0" y="21"/>
                      <a:pt x="0" y="42"/>
                    </a:cubicBezTo>
                    <a:cubicBezTo>
                      <a:pt x="0" y="114"/>
                      <a:pt x="21" y="187"/>
                      <a:pt x="53" y="259"/>
                    </a:cubicBezTo>
                    <a:cubicBezTo>
                      <a:pt x="83" y="322"/>
                      <a:pt x="125" y="384"/>
                      <a:pt x="187" y="436"/>
                    </a:cubicBezTo>
                    <a:cubicBezTo>
                      <a:pt x="219" y="457"/>
                      <a:pt x="249" y="467"/>
                      <a:pt x="281" y="478"/>
                    </a:cubicBezTo>
                    <a:cubicBezTo>
                      <a:pt x="312" y="488"/>
                      <a:pt x="343" y="488"/>
                      <a:pt x="374" y="488"/>
                    </a:cubicBezTo>
                    <a:cubicBezTo>
                      <a:pt x="426" y="478"/>
                      <a:pt x="468" y="446"/>
                      <a:pt x="509" y="405"/>
                    </a:cubicBezTo>
                    <a:cubicBezTo>
                      <a:pt x="581" y="706"/>
                      <a:pt x="706" y="996"/>
                      <a:pt x="851" y="1266"/>
                    </a:cubicBezTo>
                    <a:cubicBezTo>
                      <a:pt x="1028" y="1566"/>
                      <a:pt x="1245" y="1836"/>
                      <a:pt x="1494" y="2085"/>
                    </a:cubicBezTo>
                    <a:cubicBezTo>
                      <a:pt x="1733" y="2324"/>
                      <a:pt x="2024" y="2531"/>
                      <a:pt x="2324" y="2697"/>
                    </a:cubicBezTo>
                    <a:cubicBezTo>
                      <a:pt x="2480" y="2780"/>
                      <a:pt x="2635" y="2853"/>
                      <a:pt x="2801" y="2915"/>
                    </a:cubicBezTo>
                    <a:cubicBezTo>
                      <a:pt x="2957" y="2967"/>
                      <a:pt x="3123" y="3019"/>
                      <a:pt x="3289" y="3050"/>
                    </a:cubicBezTo>
                    <a:cubicBezTo>
                      <a:pt x="3393" y="3081"/>
                      <a:pt x="3507" y="3102"/>
                      <a:pt x="3621" y="3112"/>
                    </a:cubicBezTo>
                    <a:cubicBezTo>
                      <a:pt x="3735" y="3133"/>
                      <a:pt x="3849" y="3143"/>
                      <a:pt x="3974" y="3143"/>
                    </a:cubicBezTo>
                    <a:cubicBezTo>
                      <a:pt x="4004" y="3146"/>
                      <a:pt x="4035" y="3147"/>
                      <a:pt x="4066" y="3147"/>
                    </a:cubicBezTo>
                    <a:cubicBezTo>
                      <a:pt x="4150" y="3147"/>
                      <a:pt x="4235" y="3137"/>
                      <a:pt x="4326" y="3122"/>
                    </a:cubicBezTo>
                    <a:cubicBezTo>
                      <a:pt x="4430" y="3102"/>
                      <a:pt x="4544" y="3071"/>
                      <a:pt x="4638" y="3019"/>
                    </a:cubicBezTo>
                    <a:cubicBezTo>
                      <a:pt x="4741" y="2956"/>
                      <a:pt x="4834" y="2884"/>
                      <a:pt x="4917" y="2790"/>
                    </a:cubicBezTo>
                    <a:cubicBezTo>
                      <a:pt x="4949" y="2739"/>
                      <a:pt x="4970" y="2697"/>
                      <a:pt x="4990" y="2645"/>
                    </a:cubicBezTo>
                    <a:cubicBezTo>
                      <a:pt x="5000" y="2624"/>
                      <a:pt x="5011" y="2594"/>
                      <a:pt x="5021" y="2573"/>
                    </a:cubicBezTo>
                    <a:cubicBezTo>
                      <a:pt x="5032" y="2541"/>
                      <a:pt x="5032" y="2511"/>
                      <a:pt x="5042" y="2479"/>
                    </a:cubicBezTo>
                    <a:cubicBezTo>
                      <a:pt x="5053" y="2375"/>
                      <a:pt x="5021" y="2262"/>
                      <a:pt x="4979" y="2168"/>
                    </a:cubicBezTo>
                    <a:cubicBezTo>
                      <a:pt x="4928" y="2054"/>
                      <a:pt x="4845" y="1951"/>
                      <a:pt x="4751" y="1878"/>
                    </a:cubicBezTo>
                    <a:cubicBezTo>
                      <a:pt x="4737" y="1864"/>
                      <a:pt x="4721" y="1858"/>
                      <a:pt x="4705" y="1858"/>
                    </a:cubicBezTo>
                    <a:cubicBezTo>
                      <a:pt x="4685" y="1858"/>
                      <a:pt x="4665" y="1866"/>
                      <a:pt x="4648" y="1878"/>
                    </a:cubicBezTo>
                    <a:cubicBezTo>
                      <a:pt x="4627" y="1909"/>
                      <a:pt x="4638" y="1951"/>
                      <a:pt x="4658" y="1981"/>
                    </a:cubicBezTo>
                    <a:cubicBezTo>
                      <a:pt x="4689" y="2002"/>
                      <a:pt x="4710" y="2023"/>
                      <a:pt x="4731" y="2044"/>
                    </a:cubicBezTo>
                    <a:cubicBezTo>
                      <a:pt x="4751" y="2064"/>
                      <a:pt x="4762" y="2085"/>
                      <a:pt x="4783" y="2106"/>
                    </a:cubicBezTo>
                    <a:cubicBezTo>
                      <a:pt x="4804" y="2137"/>
                      <a:pt x="4814" y="2158"/>
                      <a:pt x="4824" y="2189"/>
                    </a:cubicBezTo>
                    <a:cubicBezTo>
                      <a:pt x="4845" y="2230"/>
                      <a:pt x="4866" y="2272"/>
                      <a:pt x="4876" y="2313"/>
                    </a:cubicBezTo>
                    <a:cubicBezTo>
                      <a:pt x="4876" y="2355"/>
                      <a:pt x="4887" y="2386"/>
                      <a:pt x="4887" y="2417"/>
                    </a:cubicBezTo>
                    <a:cubicBezTo>
                      <a:pt x="4887" y="2458"/>
                      <a:pt x="4876" y="2500"/>
                      <a:pt x="4866" y="2531"/>
                    </a:cubicBezTo>
                    <a:cubicBezTo>
                      <a:pt x="4855" y="2573"/>
                      <a:pt x="4834" y="2614"/>
                      <a:pt x="4814" y="2645"/>
                    </a:cubicBezTo>
                    <a:cubicBezTo>
                      <a:pt x="4783" y="2687"/>
                      <a:pt x="4751" y="2739"/>
                      <a:pt x="4710" y="2770"/>
                    </a:cubicBezTo>
                    <a:cubicBezTo>
                      <a:pt x="4658" y="2811"/>
                      <a:pt x="4596" y="2853"/>
                      <a:pt x="4544" y="2884"/>
                    </a:cubicBezTo>
                    <a:cubicBezTo>
                      <a:pt x="4472" y="2915"/>
                      <a:pt x="4399" y="2946"/>
                      <a:pt x="4316" y="2956"/>
                    </a:cubicBezTo>
                    <a:cubicBezTo>
                      <a:pt x="4214" y="2980"/>
                      <a:pt x="4107" y="2992"/>
                      <a:pt x="3998" y="2992"/>
                    </a:cubicBezTo>
                    <a:cubicBezTo>
                      <a:pt x="3963" y="2992"/>
                      <a:pt x="3927" y="2990"/>
                      <a:pt x="3891" y="2988"/>
                    </a:cubicBezTo>
                    <a:lnTo>
                      <a:pt x="3911" y="2988"/>
                    </a:lnTo>
                    <a:cubicBezTo>
                      <a:pt x="3746" y="2988"/>
                      <a:pt x="3590" y="2956"/>
                      <a:pt x="3424" y="2926"/>
                    </a:cubicBezTo>
                    <a:cubicBezTo>
                      <a:pt x="3268" y="2905"/>
                      <a:pt x="3123" y="2863"/>
                      <a:pt x="2967" y="2822"/>
                    </a:cubicBezTo>
                    <a:lnTo>
                      <a:pt x="2957" y="2822"/>
                    </a:lnTo>
                    <a:cubicBezTo>
                      <a:pt x="2667" y="2728"/>
                      <a:pt x="2386" y="2594"/>
                      <a:pt x="2127" y="2428"/>
                    </a:cubicBezTo>
                    <a:lnTo>
                      <a:pt x="2127" y="2428"/>
                    </a:lnTo>
                    <a:cubicBezTo>
                      <a:pt x="2127" y="2429"/>
                      <a:pt x="2128" y="2431"/>
                      <a:pt x="2128" y="2432"/>
                    </a:cubicBezTo>
                    <a:lnTo>
                      <a:pt x="2128" y="2432"/>
                    </a:lnTo>
                    <a:cubicBezTo>
                      <a:pt x="1852" y="2257"/>
                      <a:pt x="1595" y="2041"/>
                      <a:pt x="1370" y="1805"/>
                    </a:cubicBezTo>
                    <a:lnTo>
                      <a:pt x="1380" y="1805"/>
                    </a:lnTo>
                    <a:cubicBezTo>
                      <a:pt x="1266" y="1691"/>
                      <a:pt x="1173" y="1566"/>
                      <a:pt x="1079" y="1442"/>
                    </a:cubicBezTo>
                    <a:cubicBezTo>
                      <a:pt x="986" y="1307"/>
                      <a:pt x="903" y="1162"/>
                      <a:pt x="830" y="1027"/>
                    </a:cubicBezTo>
                    <a:cubicBezTo>
                      <a:pt x="779" y="913"/>
                      <a:pt x="727" y="799"/>
                      <a:pt x="685" y="685"/>
                    </a:cubicBezTo>
                    <a:cubicBezTo>
                      <a:pt x="634" y="561"/>
                      <a:pt x="602" y="436"/>
                      <a:pt x="571" y="312"/>
                    </a:cubicBezTo>
                    <a:cubicBezTo>
                      <a:pt x="565" y="294"/>
                      <a:pt x="550" y="286"/>
                      <a:pt x="534" y="286"/>
                    </a:cubicBezTo>
                    <a:cubicBezTo>
                      <a:pt x="521" y="286"/>
                      <a:pt x="508" y="292"/>
                      <a:pt x="498" y="301"/>
                    </a:cubicBezTo>
                    <a:cubicBezTo>
                      <a:pt x="488" y="322"/>
                      <a:pt x="468" y="342"/>
                      <a:pt x="447" y="363"/>
                    </a:cubicBezTo>
                    <a:cubicBezTo>
                      <a:pt x="436" y="374"/>
                      <a:pt x="415" y="384"/>
                      <a:pt x="395" y="395"/>
                    </a:cubicBezTo>
                    <a:cubicBezTo>
                      <a:pt x="385" y="405"/>
                      <a:pt x="374" y="405"/>
                      <a:pt x="364" y="405"/>
                    </a:cubicBezTo>
                    <a:cubicBezTo>
                      <a:pt x="353" y="415"/>
                      <a:pt x="343" y="415"/>
                      <a:pt x="332" y="415"/>
                    </a:cubicBezTo>
                    <a:cubicBezTo>
                      <a:pt x="312" y="415"/>
                      <a:pt x="302" y="405"/>
                      <a:pt x="291" y="405"/>
                    </a:cubicBezTo>
                    <a:cubicBezTo>
                      <a:pt x="281" y="395"/>
                      <a:pt x="260" y="395"/>
                      <a:pt x="249" y="384"/>
                    </a:cubicBezTo>
                    <a:cubicBezTo>
                      <a:pt x="229" y="374"/>
                      <a:pt x="208" y="353"/>
                      <a:pt x="187" y="342"/>
                    </a:cubicBezTo>
                    <a:cubicBezTo>
                      <a:pt x="156" y="301"/>
                      <a:pt x="136" y="270"/>
                      <a:pt x="115" y="229"/>
                    </a:cubicBezTo>
                    <a:cubicBezTo>
                      <a:pt x="104" y="187"/>
                      <a:pt x="83" y="156"/>
                      <a:pt x="73" y="125"/>
                    </a:cubicBezTo>
                    <a:lnTo>
                      <a:pt x="73" y="31"/>
                    </a:lnTo>
                    <a:cubicBezTo>
                      <a:pt x="73" y="10"/>
                      <a:pt x="53" y="0"/>
                      <a:pt x="3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19"/>
              <p:cNvSpPr/>
              <p:nvPr/>
            </p:nvSpPr>
            <p:spPr>
              <a:xfrm>
                <a:off x="6955963" y="1527144"/>
                <a:ext cx="82338" cy="80941"/>
              </a:xfrm>
              <a:custGeom>
                <a:rect b="b" l="l" r="r" t="t"/>
                <a:pathLst>
                  <a:path extrusionOk="0" h="1796" w="1827">
                    <a:moveTo>
                      <a:pt x="42" y="0"/>
                    </a:moveTo>
                    <a:cubicBezTo>
                      <a:pt x="31" y="0"/>
                      <a:pt x="21" y="11"/>
                      <a:pt x="11" y="11"/>
                    </a:cubicBezTo>
                    <a:cubicBezTo>
                      <a:pt x="1" y="32"/>
                      <a:pt x="11" y="52"/>
                      <a:pt x="21" y="62"/>
                    </a:cubicBezTo>
                    <a:cubicBezTo>
                      <a:pt x="42" y="83"/>
                      <a:pt x="73" y="104"/>
                      <a:pt x="94" y="125"/>
                    </a:cubicBezTo>
                    <a:cubicBezTo>
                      <a:pt x="146" y="156"/>
                      <a:pt x="187" y="177"/>
                      <a:pt x="229" y="208"/>
                    </a:cubicBezTo>
                    <a:cubicBezTo>
                      <a:pt x="363" y="291"/>
                      <a:pt x="499" y="373"/>
                      <a:pt x="623" y="456"/>
                    </a:cubicBezTo>
                    <a:cubicBezTo>
                      <a:pt x="778" y="550"/>
                      <a:pt x="923" y="654"/>
                      <a:pt x="1079" y="768"/>
                    </a:cubicBezTo>
                    <a:cubicBezTo>
                      <a:pt x="1214" y="871"/>
                      <a:pt x="1359" y="986"/>
                      <a:pt x="1484" y="1110"/>
                    </a:cubicBezTo>
                    <a:cubicBezTo>
                      <a:pt x="1557" y="1183"/>
                      <a:pt x="1629" y="1266"/>
                      <a:pt x="1681" y="1349"/>
                    </a:cubicBezTo>
                    <a:cubicBezTo>
                      <a:pt x="1691" y="1380"/>
                      <a:pt x="1712" y="1411"/>
                      <a:pt x="1723" y="1452"/>
                    </a:cubicBezTo>
                    <a:lnTo>
                      <a:pt x="1723" y="1505"/>
                    </a:lnTo>
                    <a:lnTo>
                      <a:pt x="1723" y="1546"/>
                    </a:lnTo>
                    <a:cubicBezTo>
                      <a:pt x="1712" y="1567"/>
                      <a:pt x="1712" y="1577"/>
                      <a:pt x="1702" y="1588"/>
                    </a:cubicBezTo>
                    <a:cubicBezTo>
                      <a:pt x="1702" y="1598"/>
                      <a:pt x="1691" y="1608"/>
                      <a:pt x="1670" y="1618"/>
                    </a:cubicBezTo>
                    <a:cubicBezTo>
                      <a:pt x="1660" y="1639"/>
                      <a:pt x="1640" y="1650"/>
                      <a:pt x="1619" y="1671"/>
                    </a:cubicBezTo>
                    <a:cubicBezTo>
                      <a:pt x="1608" y="1671"/>
                      <a:pt x="1598" y="1681"/>
                      <a:pt x="1587" y="1681"/>
                    </a:cubicBezTo>
                    <a:cubicBezTo>
                      <a:pt x="1557" y="1701"/>
                      <a:pt x="1536" y="1733"/>
                      <a:pt x="1557" y="1763"/>
                    </a:cubicBezTo>
                    <a:cubicBezTo>
                      <a:pt x="1557" y="1774"/>
                      <a:pt x="1567" y="1784"/>
                      <a:pt x="1587" y="1795"/>
                    </a:cubicBezTo>
                    <a:lnTo>
                      <a:pt x="1608" y="1795"/>
                    </a:lnTo>
                    <a:cubicBezTo>
                      <a:pt x="1619" y="1795"/>
                      <a:pt x="1629" y="1795"/>
                      <a:pt x="1640" y="1784"/>
                    </a:cubicBezTo>
                    <a:lnTo>
                      <a:pt x="1733" y="1722"/>
                    </a:lnTo>
                    <a:cubicBezTo>
                      <a:pt x="1743" y="1712"/>
                      <a:pt x="1753" y="1691"/>
                      <a:pt x="1764" y="1681"/>
                    </a:cubicBezTo>
                    <a:cubicBezTo>
                      <a:pt x="1774" y="1671"/>
                      <a:pt x="1785" y="1650"/>
                      <a:pt x="1795" y="1629"/>
                    </a:cubicBezTo>
                    <a:cubicBezTo>
                      <a:pt x="1816" y="1608"/>
                      <a:pt x="1816" y="1577"/>
                      <a:pt x="1826" y="1546"/>
                    </a:cubicBezTo>
                    <a:cubicBezTo>
                      <a:pt x="1826" y="1515"/>
                      <a:pt x="1826" y="1484"/>
                      <a:pt x="1816" y="1452"/>
                    </a:cubicBezTo>
                    <a:cubicBezTo>
                      <a:pt x="1806" y="1380"/>
                      <a:pt x="1774" y="1318"/>
                      <a:pt x="1733" y="1256"/>
                    </a:cubicBezTo>
                    <a:cubicBezTo>
                      <a:pt x="1681" y="1183"/>
                      <a:pt x="1619" y="1120"/>
                      <a:pt x="1557" y="1058"/>
                    </a:cubicBezTo>
                    <a:cubicBezTo>
                      <a:pt x="1484" y="986"/>
                      <a:pt x="1401" y="913"/>
                      <a:pt x="1318" y="851"/>
                    </a:cubicBezTo>
                    <a:cubicBezTo>
                      <a:pt x="1225" y="778"/>
                      <a:pt x="1142" y="716"/>
                      <a:pt x="1048" y="643"/>
                    </a:cubicBezTo>
                    <a:cubicBezTo>
                      <a:pt x="861" y="519"/>
                      <a:pt x="675" y="405"/>
                      <a:pt x="488" y="281"/>
                    </a:cubicBezTo>
                    <a:cubicBezTo>
                      <a:pt x="395" y="228"/>
                      <a:pt x="312" y="166"/>
                      <a:pt x="218" y="115"/>
                    </a:cubicBezTo>
                    <a:lnTo>
                      <a:pt x="125" y="52"/>
                    </a:lnTo>
                    <a:cubicBezTo>
                      <a:pt x="104" y="42"/>
                      <a:pt x="84" y="21"/>
                      <a:pt x="63" y="11"/>
                    </a:cubicBezTo>
                    <a:cubicBezTo>
                      <a:pt x="63"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19"/>
              <p:cNvSpPr/>
              <p:nvPr/>
            </p:nvSpPr>
            <p:spPr>
              <a:xfrm>
                <a:off x="6896563" y="1568741"/>
                <a:ext cx="114607" cy="90135"/>
              </a:xfrm>
              <a:custGeom>
                <a:rect b="b" l="l" r="r" t="t"/>
                <a:pathLst>
                  <a:path extrusionOk="0" h="2000" w="2543">
                    <a:moveTo>
                      <a:pt x="2324" y="1089"/>
                    </a:moveTo>
                    <a:cubicBezTo>
                      <a:pt x="2324" y="1097"/>
                      <a:pt x="2330" y="1099"/>
                      <a:pt x="2333" y="1100"/>
                    </a:cubicBezTo>
                    <a:lnTo>
                      <a:pt x="2333" y="1100"/>
                    </a:lnTo>
                    <a:cubicBezTo>
                      <a:pt x="2330" y="1096"/>
                      <a:pt x="2327" y="1093"/>
                      <a:pt x="2324" y="1089"/>
                    </a:cubicBezTo>
                    <a:close/>
                    <a:moveTo>
                      <a:pt x="2096" y="1691"/>
                    </a:moveTo>
                    <a:cubicBezTo>
                      <a:pt x="2098" y="1691"/>
                      <a:pt x="2100" y="1692"/>
                      <a:pt x="2101" y="1692"/>
                    </a:cubicBezTo>
                    <a:lnTo>
                      <a:pt x="2101" y="1692"/>
                    </a:lnTo>
                    <a:cubicBezTo>
                      <a:pt x="2100" y="1691"/>
                      <a:pt x="2098" y="1691"/>
                      <a:pt x="2096" y="1691"/>
                    </a:cubicBezTo>
                    <a:close/>
                    <a:moveTo>
                      <a:pt x="2076" y="1"/>
                    </a:moveTo>
                    <a:cubicBezTo>
                      <a:pt x="2066" y="1"/>
                      <a:pt x="2055" y="1"/>
                      <a:pt x="2055" y="11"/>
                    </a:cubicBezTo>
                    <a:cubicBezTo>
                      <a:pt x="2034" y="21"/>
                      <a:pt x="2034" y="42"/>
                      <a:pt x="2055" y="63"/>
                    </a:cubicBezTo>
                    <a:cubicBezTo>
                      <a:pt x="2076" y="84"/>
                      <a:pt x="2096" y="104"/>
                      <a:pt x="2107" y="125"/>
                    </a:cubicBezTo>
                    <a:lnTo>
                      <a:pt x="2117" y="125"/>
                    </a:lnTo>
                    <a:cubicBezTo>
                      <a:pt x="2138" y="156"/>
                      <a:pt x="2159" y="197"/>
                      <a:pt x="2179" y="229"/>
                    </a:cubicBezTo>
                    <a:lnTo>
                      <a:pt x="2211" y="353"/>
                    </a:lnTo>
                    <a:lnTo>
                      <a:pt x="2211" y="446"/>
                    </a:lnTo>
                    <a:cubicBezTo>
                      <a:pt x="2211" y="467"/>
                      <a:pt x="2200" y="488"/>
                      <a:pt x="2190" y="509"/>
                    </a:cubicBezTo>
                    <a:cubicBezTo>
                      <a:pt x="2190" y="529"/>
                      <a:pt x="2179" y="540"/>
                      <a:pt x="2169" y="561"/>
                    </a:cubicBezTo>
                    <a:cubicBezTo>
                      <a:pt x="2159" y="571"/>
                      <a:pt x="2149" y="582"/>
                      <a:pt x="2138" y="582"/>
                    </a:cubicBezTo>
                    <a:cubicBezTo>
                      <a:pt x="2128" y="592"/>
                      <a:pt x="2117" y="602"/>
                      <a:pt x="2107" y="602"/>
                    </a:cubicBezTo>
                    <a:cubicBezTo>
                      <a:pt x="2096" y="612"/>
                      <a:pt x="2076" y="612"/>
                      <a:pt x="2066" y="623"/>
                    </a:cubicBezTo>
                    <a:lnTo>
                      <a:pt x="2003" y="623"/>
                    </a:lnTo>
                    <a:cubicBezTo>
                      <a:pt x="1962" y="612"/>
                      <a:pt x="1930" y="602"/>
                      <a:pt x="1900" y="592"/>
                    </a:cubicBezTo>
                    <a:cubicBezTo>
                      <a:pt x="1889" y="582"/>
                      <a:pt x="1868" y="571"/>
                      <a:pt x="1847" y="571"/>
                    </a:cubicBezTo>
                    <a:cubicBezTo>
                      <a:pt x="1842" y="566"/>
                      <a:pt x="1835" y="563"/>
                      <a:pt x="1827" y="563"/>
                    </a:cubicBezTo>
                    <a:cubicBezTo>
                      <a:pt x="1819" y="563"/>
                      <a:pt x="1811" y="566"/>
                      <a:pt x="1806" y="571"/>
                    </a:cubicBezTo>
                    <a:cubicBezTo>
                      <a:pt x="1796" y="592"/>
                      <a:pt x="1796" y="612"/>
                      <a:pt x="1806" y="623"/>
                    </a:cubicBezTo>
                    <a:cubicBezTo>
                      <a:pt x="1889" y="695"/>
                      <a:pt x="1983" y="758"/>
                      <a:pt x="2066" y="831"/>
                    </a:cubicBezTo>
                    <a:cubicBezTo>
                      <a:pt x="2159" y="914"/>
                      <a:pt x="2252" y="1006"/>
                      <a:pt x="2335" y="1100"/>
                    </a:cubicBezTo>
                    <a:cubicBezTo>
                      <a:pt x="2335" y="1100"/>
                      <a:pt x="2334" y="1100"/>
                      <a:pt x="2333" y="1100"/>
                    </a:cubicBezTo>
                    <a:lnTo>
                      <a:pt x="2333" y="1100"/>
                    </a:lnTo>
                    <a:cubicBezTo>
                      <a:pt x="2371" y="1149"/>
                      <a:pt x="2409" y="1197"/>
                      <a:pt x="2428" y="1255"/>
                    </a:cubicBezTo>
                    <a:cubicBezTo>
                      <a:pt x="2449" y="1287"/>
                      <a:pt x="2460" y="1328"/>
                      <a:pt x="2460" y="1359"/>
                    </a:cubicBezTo>
                    <a:cubicBezTo>
                      <a:pt x="2470" y="1401"/>
                      <a:pt x="2470" y="1432"/>
                      <a:pt x="2460" y="1474"/>
                    </a:cubicBezTo>
                    <a:cubicBezTo>
                      <a:pt x="2460" y="1494"/>
                      <a:pt x="2449" y="1525"/>
                      <a:pt x="2439" y="1557"/>
                    </a:cubicBezTo>
                    <a:cubicBezTo>
                      <a:pt x="2428" y="1577"/>
                      <a:pt x="2418" y="1587"/>
                      <a:pt x="2407" y="1608"/>
                    </a:cubicBezTo>
                    <a:cubicBezTo>
                      <a:pt x="2397" y="1619"/>
                      <a:pt x="2387" y="1640"/>
                      <a:pt x="2377" y="1650"/>
                    </a:cubicBezTo>
                    <a:cubicBezTo>
                      <a:pt x="2356" y="1660"/>
                      <a:pt x="2345" y="1670"/>
                      <a:pt x="2324" y="1670"/>
                    </a:cubicBezTo>
                    <a:cubicBezTo>
                      <a:pt x="2294" y="1691"/>
                      <a:pt x="2273" y="1691"/>
                      <a:pt x="2241" y="1702"/>
                    </a:cubicBezTo>
                    <a:cubicBezTo>
                      <a:pt x="2192" y="1702"/>
                      <a:pt x="2151" y="1702"/>
                      <a:pt x="2101" y="1692"/>
                    </a:cubicBezTo>
                    <a:lnTo>
                      <a:pt x="2101" y="1692"/>
                    </a:lnTo>
                    <a:cubicBezTo>
                      <a:pt x="2107" y="1695"/>
                      <a:pt x="2107" y="1702"/>
                      <a:pt x="2107" y="1702"/>
                    </a:cubicBezTo>
                    <a:cubicBezTo>
                      <a:pt x="2003" y="1681"/>
                      <a:pt x="1900" y="1650"/>
                      <a:pt x="1806" y="1619"/>
                    </a:cubicBezTo>
                    <a:cubicBezTo>
                      <a:pt x="1661" y="1557"/>
                      <a:pt x="1526" y="1484"/>
                      <a:pt x="1412" y="1401"/>
                    </a:cubicBezTo>
                    <a:cubicBezTo>
                      <a:pt x="1391" y="1380"/>
                      <a:pt x="1381" y="1370"/>
                      <a:pt x="1360" y="1359"/>
                    </a:cubicBezTo>
                    <a:cubicBezTo>
                      <a:pt x="1353" y="1352"/>
                      <a:pt x="1340" y="1345"/>
                      <a:pt x="1330" y="1345"/>
                    </a:cubicBezTo>
                    <a:cubicBezTo>
                      <a:pt x="1326" y="1345"/>
                      <a:pt x="1322" y="1346"/>
                      <a:pt x="1319" y="1349"/>
                    </a:cubicBezTo>
                    <a:cubicBezTo>
                      <a:pt x="1298" y="1359"/>
                      <a:pt x="1298" y="1380"/>
                      <a:pt x="1308" y="1401"/>
                    </a:cubicBezTo>
                    <a:cubicBezTo>
                      <a:pt x="1329" y="1453"/>
                      <a:pt x="1360" y="1494"/>
                      <a:pt x="1381" y="1546"/>
                    </a:cubicBezTo>
                    <a:cubicBezTo>
                      <a:pt x="1402" y="1598"/>
                      <a:pt x="1422" y="1660"/>
                      <a:pt x="1432" y="1712"/>
                    </a:cubicBezTo>
                    <a:lnTo>
                      <a:pt x="1432" y="1806"/>
                    </a:lnTo>
                    <a:cubicBezTo>
                      <a:pt x="1432" y="1816"/>
                      <a:pt x="1422" y="1826"/>
                      <a:pt x="1422" y="1847"/>
                    </a:cubicBezTo>
                    <a:cubicBezTo>
                      <a:pt x="1422" y="1857"/>
                      <a:pt x="1412" y="1857"/>
                      <a:pt x="1402" y="1868"/>
                    </a:cubicBezTo>
                    <a:cubicBezTo>
                      <a:pt x="1402" y="1878"/>
                      <a:pt x="1391" y="1889"/>
                      <a:pt x="1391" y="1889"/>
                    </a:cubicBezTo>
                    <a:cubicBezTo>
                      <a:pt x="1381" y="1899"/>
                      <a:pt x="1370" y="1899"/>
                      <a:pt x="1349" y="1909"/>
                    </a:cubicBezTo>
                    <a:cubicBezTo>
                      <a:pt x="1329" y="1919"/>
                      <a:pt x="1308" y="1919"/>
                      <a:pt x="1287" y="1930"/>
                    </a:cubicBezTo>
                    <a:cubicBezTo>
                      <a:pt x="1246" y="1930"/>
                      <a:pt x="1204" y="1930"/>
                      <a:pt x="1163" y="1919"/>
                    </a:cubicBezTo>
                    <a:cubicBezTo>
                      <a:pt x="1132" y="1919"/>
                      <a:pt x="1100" y="1919"/>
                      <a:pt x="1080" y="1909"/>
                    </a:cubicBezTo>
                    <a:cubicBezTo>
                      <a:pt x="1049" y="1899"/>
                      <a:pt x="1028" y="1889"/>
                      <a:pt x="997" y="1889"/>
                    </a:cubicBezTo>
                    <a:cubicBezTo>
                      <a:pt x="925" y="1847"/>
                      <a:pt x="862" y="1816"/>
                      <a:pt x="789" y="1764"/>
                    </a:cubicBezTo>
                    <a:cubicBezTo>
                      <a:pt x="655" y="1650"/>
                      <a:pt x="530" y="1515"/>
                      <a:pt x="406" y="1380"/>
                    </a:cubicBezTo>
                    <a:cubicBezTo>
                      <a:pt x="291" y="1245"/>
                      <a:pt x="188" y="1110"/>
                      <a:pt x="74" y="976"/>
                    </a:cubicBezTo>
                    <a:cubicBezTo>
                      <a:pt x="64" y="970"/>
                      <a:pt x="53" y="968"/>
                      <a:pt x="44" y="968"/>
                    </a:cubicBezTo>
                    <a:cubicBezTo>
                      <a:pt x="35" y="968"/>
                      <a:pt x="27" y="970"/>
                      <a:pt x="22" y="976"/>
                    </a:cubicBezTo>
                    <a:cubicBezTo>
                      <a:pt x="1" y="996"/>
                      <a:pt x="12" y="1017"/>
                      <a:pt x="22" y="1027"/>
                    </a:cubicBezTo>
                    <a:cubicBezTo>
                      <a:pt x="95" y="1110"/>
                      <a:pt x="157" y="1193"/>
                      <a:pt x="229" y="1276"/>
                    </a:cubicBezTo>
                    <a:cubicBezTo>
                      <a:pt x="302" y="1370"/>
                      <a:pt x="385" y="1463"/>
                      <a:pt x="468" y="1557"/>
                    </a:cubicBezTo>
                    <a:cubicBezTo>
                      <a:pt x="551" y="1650"/>
                      <a:pt x="644" y="1733"/>
                      <a:pt x="738" y="1806"/>
                    </a:cubicBezTo>
                    <a:cubicBezTo>
                      <a:pt x="779" y="1847"/>
                      <a:pt x="821" y="1868"/>
                      <a:pt x="872" y="1899"/>
                    </a:cubicBezTo>
                    <a:cubicBezTo>
                      <a:pt x="914" y="1930"/>
                      <a:pt x="966" y="1951"/>
                      <a:pt x="1028" y="1972"/>
                    </a:cubicBezTo>
                    <a:cubicBezTo>
                      <a:pt x="1070" y="1982"/>
                      <a:pt x="1121" y="1992"/>
                      <a:pt x="1183" y="1992"/>
                    </a:cubicBezTo>
                    <a:cubicBezTo>
                      <a:pt x="1204" y="1997"/>
                      <a:pt x="1228" y="2000"/>
                      <a:pt x="1251" y="2000"/>
                    </a:cubicBezTo>
                    <a:cubicBezTo>
                      <a:pt x="1275" y="2000"/>
                      <a:pt x="1298" y="1997"/>
                      <a:pt x="1319" y="1992"/>
                    </a:cubicBezTo>
                    <a:cubicBezTo>
                      <a:pt x="1360" y="1992"/>
                      <a:pt x="1391" y="1972"/>
                      <a:pt x="1422" y="1951"/>
                    </a:cubicBezTo>
                    <a:cubicBezTo>
                      <a:pt x="1453" y="1930"/>
                      <a:pt x="1474" y="1909"/>
                      <a:pt x="1485" y="1878"/>
                    </a:cubicBezTo>
                    <a:cubicBezTo>
                      <a:pt x="1515" y="1806"/>
                      <a:pt x="1505" y="1733"/>
                      <a:pt x="1495" y="1660"/>
                    </a:cubicBezTo>
                    <a:cubicBezTo>
                      <a:pt x="1485" y="1619"/>
                      <a:pt x="1464" y="1567"/>
                      <a:pt x="1443" y="1525"/>
                    </a:cubicBezTo>
                    <a:cubicBezTo>
                      <a:pt x="1443" y="1515"/>
                      <a:pt x="1443" y="1515"/>
                      <a:pt x="1432" y="1504"/>
                    </a:cubicBezTo>
                    <a:lnTo>
                      <a:pt x="1432" y="1504"/>
                    </a:lnTo>
                    <a:cubicBezTo>
                      <a:pt x="1464" y="1525"/>
                      <a:pt x="1495" y="1546"/>
                      <a:pt x="1526" y="1557"/>
                    </a:cubicBezTo>
                    <a:cubicBezTo>
                      <a:pt x="1619" y="1619"/>
                      <a:pt x="1723" y="1660"/>
                      <a:pt x="1827" y="1702"/>
                    </a:cubicBezTo>
                    <a:cubicBezTo>
                      <a:pt x="1920" y="1733"/>
                      <a:pt x="2024" y="1764"/>
                      <a:pt x="2128" y="1774"/>
                    </a:cubicBezTo>
                    <a:cubicBezTo>
                      <a:pt x="2211" y="1774"/>
                      <a:pt x="2304" y="1764"/>
                      <a:pt x="2387" y="1723"/>
                    </a:cubicBezTo>
                    <a:cubicBezTo>
                      <a:pt x="2418" y="1702"/>
                      <a:pt x="2449" y="1681"/>
                      <a:pt x="2470" y="1650"/>
                    </a:cubicBezTo>
                    <a:cubicBezTo>
                      <a:pt x="2501" y="1608"/>
                      <a:pt x="2511" y="1567"/>
                      <a:pt x="2522" y="1525"/>
                    </a:cubicBezTo>
                    <a:cubicBezTo>
                      <a:pt x="2532" y="1494"/>
                      <a:pt x="2532" y="1474"/>
                      <a:pt x="2532" y="1442"/>
                    </a:cubicBezTo>
                    <a:cubicBezTo>
                      <a:pt x="2543" y="1411"/>
                      <a:pt x="2543" y="1380"/>
                      <a:pt x="2532" y="1349"/>
                    </a:cubicBezTo>
                    <a:cubicBezTo>
                      <a:pt x="2522" y="1287"/>
                      <a:pt x="2501" y="1235"/>
                      <a:pt x="2470" y="1183"/>
                    </a:cubicBezTo>
                    <a:cubicBezTo>
                      <a:pt x="2439" y="1121"/>
                      <a:pt x="2397" y="1069"/>
                      <a:pt x="2356" y="1017"/>
                    </a:cubicBezTo>
                    <a:cubicBezTo>
                      <a:pt x="2304" y="955"/>
                      <a:pt x="2252" y="903"/>
                      <a:pt x="2190" y="851"/>
                    </a:cubicBezTo>
                    <a:cubicBezTo>
                      <a:pt x="2128" y="789"/>
                      <a:pt x="2066" y="737"/>
                      <a:pt x="2003" y="695"/>
                    </a:cubicBezTo>
                    <a:cubicBezTo>
                      <a:pt x="2034" y="695"/>
                      <a:pt x="2076" y="695"/>
                      <a:pt x="2107" y="685"/>
                    </a:cubicBezTo>
                    <a:cubicBezTo>
                      <a:pt x="2149" y="675"/>
                      <a:pt x="2169" y="654"/>
                      <a:pt x="2200" y="633"/>
                    </a:cubicBezTo>
                    <a:cubicBezTo>
                      <a:pt x="2211" y="623"/>
                      <a:pt x="2221" y="602"/>
                      <a:pt x="2232" y="592"/>
                    </a:cubicBezTo>
                    <a:lnTo>
                      <a:pt x="2262" y="529"/>
                    </a:lnTo>
                    <a:cubicBezTo>
                      <a:pt x="2294" y="446"/>
                      <a:pt x="2283" y="363"/>
                      <a:pt x="2262" y="270"/>
                    </a:cubicBezTo>
                    <a:cubicBezTo>
                      <a:pt x="2252" y="229"/>
                      <a:pt x="2232" y="177"/>
                      <a:pt x="2211" y="135"/>
                    </a:cubicBezTo>
                    <a:cubicBezTo>
                      <a:pt x="2179" y="84"/>
                      <a:pt x="2138" y="42"/>
                      <a:pt x="2096" y="11"/>
                    </a:cubicBezTo>
                    <a:cubicBezTo>
                      <a:pt x="2096" y="1"/>
                      <a:pt x="2086" y="1"/>
                      <a:pt x="2076"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19"/>
              <p:cNvSpPr/>
              <p:nvPr/>
            </p:nvSpPr>
            <p:spPr>
              <a:xfrm>
                <a:off x="6790924" y="1393923"/>
                <a:ext cx="23435" cy="34161"/>
              </a:xfrm>
              <a:custGeom>
                <a:rect b="b" l="l" r="r" t="t"/>
                <a:pathLst>
                  <a:path extrusionOk="0" h="758" w="520">
                    <a:moveTo>
                      <a:pt x="291" y="0"/>
                    </a:moveTo>
                    <a:cubicBezTo>
                      <a:pt x="157" y="0"/>
                      <a:pt x="32" y="155"/>
                      <a:pt x="21" y="363"/>
                    </a:cubicBezTo>
                    <a:cubicBezTo>
                      <a:pt x="1" y="570"/>
                      <a:pt x="104" y="747"/>
                      <a:pt x="240" y="757"/>
                    </a:cubicBezTo>
                    <a:cubicBezTo>
                      <a:pt x="244" y="757"/>
                      <a:pt x="248" y="757"/>
                      <a:pt x="252" y="757"/>
                    </a:cubicBezTo>
                    <a:cubicBezTo>
                      <a:pt x="382" y="757"/>
                      <a:pt x="499" y="595"/>
                      <a:pt x="509" y="394"/>
                    </a:cubicBezTo>
                    <a:cubicBezTo>
                      <a:pt x="519" y="187"/>
                      <a:pt x="426" y="10"/>
                      <a:pt x="291"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19"/>
              <p:cNvSpPr/>
              <p:nvPr/>
            </p:nvSpPr>
            <p:spPr>
              <a:xfrm>
                <a:off x="6640396" y="1380132"/>
                <a:ext cx="25283" cy="32719"/>
              </a:xfrm>
              <a:custGeom>
                <a:rect b="b" l="l" r="r" t="t"/>
                <a:pathLst>
                  <a:path extrusionOk="0" h="726" w="561">
                    <a:moveTo>
                      <a:pt x="335" y="1"/>
                    </a:moveTo>
                    <a:cubicBezTo>
                      <a:pt x="213" y="1"/>
                      <a:pt x="89" y="128"/>
                      <a:pt x="42" y="306"/>
                    </a:cubicBezTo>
                    <a:cubicBezTo>
                      <a:pt x="0" y="503"/>
                      <a:pt x="63" y="690"/>
                      <a:pt x="187" y="721"/>
                    </a:cubicBezTo>
                    <a:cubicBezTo>
                      <a:pt x="200" y="724"/>
                      <a:pt x="213" y="725"/>
                      <a:pt x="226" y="725"/>
                    </a:cubicBezTo>
                    <a:cubicBezTo>
                      <a:pt x="349" y="725"/>
                      <a:pt x="472" y="598"/>
                      <a:pt x="509" y="420"/>
                    </a:cubicBezTo>
                    <a:cubicBezTo>
                      <a:pt x="561" y="223"/>
                      <a:pt x="498" y="36"/>
                      <a:pt x="374" y="5"/>
                    </a:cubicBezTo>
                    <a:cubicBezTo>
                      <a:pt x="361" y="2"/>
                      <a:pt x="348" y="1"/>
                      <a:pt x="33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19"/>
              <p:cNvSpPr/>
              <p:nvPr/>
            </p:nvSpPr>
            <p:spPr>
              <a:xfrm>
                <a:off x="6638503" y="1324698"/>
                <a:ext cx="42138" cy="17847"/>
              </a:xfrm>
              <a:custGeom>
                <a:rect b="b" l="l" r="r" t="t"/>
                <a:pathLst>
                  <a:path extrusionOk="0" h="396" w="935">
                    <a:moveTo>
                      <a:pt x="457" y="1"/>
                    </a:moveTo>
                    <a:cubicBezTo>
                      <a:pt x="333" y="11"/>
                      <a:pt x="219" y="32"/>
                      <a:pt x="136" y="73"/>
                    </a:cubicBezTo>
                    <a:cubicBezTo>
                      <a:pt x="53" y="115"/>
                      <a:pt x="1" y="177"/>
                      <a:pt x="12" y="229"/>
                    </a:cubicBezTo>
                    <a:cubicBezTo>
                      <a:pt x="12" y="322"/>
                      <a:pt x="188" y="395"/>
                      <a:pt x="416" y="395"/>
                    </a:cubicBezTo>
                    <a:lnTo>
                      <a:pt x="478" y="395"/>
                    </a:lnTo>
                    <a:cubicBezTo>
                      <a:pt x="603" y="384"/>
                      <a:pt x="717" y="364"/>
                      <a:pt x="810" y="322"/>
                    </a:cubicBezTo>
                    <a:cubicBezTo>
                      <a:pt x="893" y="281"/>
                      <a:pt x="935" y="229"/>
                      <a:pt x="935" y="167"/>
                    </a:cubicBezTo>
                    <a:cubicBezTo>
                      <a:pt x="925" y="73"/>
                      <a:pt x="748" y="1"/>
                      <a:pt x="520"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19"/>
              <p:cNvSpPr/>
              <p:nvPr/>
            </p:nvSpPr>
            <p:spPr>
              <a:xfrm>
                <a:off x="6794664" y="1336867"/>
                <a:ext cx="42138" cy="22489"/>
              </a:xfrm>
              <a:custGeom>
                <a:rect b="b" l="l" r="r" t="t"/>
                <a:pathLst>
                  <a:path extrusionOk="0" h="499" w="935">
                    <a:moveTo>
                      <a:pt x="229" y="1"/>
                    </a:moveTo>
                    <a:cubicBezTo>
                      <a:pt x="125" y="1"/>
                      <a:pt x="53" y="21"/>
                      <a:pt x="32" y="73"/>
                    </a:cubicBezTo>
                    <a:cubicBezTo>
                      <a:pt x="1" y="177"/>
                      <a:pt x="157" y="343"/>
                      <a:pt x="406" y="436"/>
                    </a:cubicBezTo>
                    <a:cubicBezTo>
                      <a:pt x="509" y="478"/>
                      <a:pt x="623" y="499"/>
                      <a:pt x="717" y="499"/>
                    </a:cubicBezTo>
                    <a:cubicBezTo>
                      <a:pt x="820" y="499"/>
                      <a:pt x="893" y="478"/>
                      <a:pt x="913" y="426"/>
                    </a:cubicBezTo>
                    <a:cubicBezTo>
                      <a:pt x="934" y="374"/>
                      <a:pt x="903" y="312"/>
                      <a:pt x="841" y="239"/>
                    </a:cubicBezTo>
                    <a:cubicBezTo>
                      <a:pt x="768" y="167"/>
                      <a:pt x="664" y="104"/>
                      <a:pt x="551" y="63"/>
                    </a:cubicBezTo>
                    <a:cubicBezTo>
                      <a:pt x="436" y="21"/>
                      <a:pt x="323" y="1"/>
                      <a:pt x="229"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19"/>
              <p:cNvSpPr/>
              <p:nvPr/>
            </p:nvSpPr>
            <p:spPr>
              <a:xfrm>
                <a:off x="7758174" y="3940308"/>
                <a:ext cx="111317" cy="74406"/>
              </a:xfrm>
              <a:custGeom>
                <a:rect b="b" l="l" r="r" t="t"/>
                <a:pathLst>
                  <a:path extrusionOk="0" h="1651" w="2470">
                    <a:moveTo>
                      <a:pt x="1619" y="1"/>
                    </a:moveTo>
                    <a:cubicBezTo>
                      <a:pt x="1536" y="12"/>
                      <a:pt x="1463" y="22"/>
                      <a:pt x="1349" y="42"/>
                    </a:cubicBezTo>
                    <a:cubicBezTo>
                      <a:pt x="1276" y="53"/>
                      <a:pt x="1204" y="84"/>
                      <a:pt x="1110" y="115"/>
                    </a:cubicBezTo>
                    <a:cubicBezTo>
                      <a:pt x="965" y="178"/>
                      <a:pt x="820" y="250"/>
                      <a:pt x="654" y="374"/>
                    </a:cubicBezTo>
                    <a:cubicBezTo>
                      <a:pt x="519" y="457"/>
                      <a:pt x="384" y="572"/>
                      <a:pt x="239" y="706"/>
                    </a:cubicBezTo>
                    <a:cubicBezTo>
                      <a:pt x="229" y="717"/>
                      <a:pt x="218" y="727"/>
                      <a:pt x="218" y="748"/>
                    </a:cubicBezTo>
                    <a:cubicBezTo>
                      <a:pt x="125" y="862"/>
                      <a:pt x="52" y="966"/>
                      <a:pt x="22" y="1070"/>
                    </a:cubicBezTo>
                    <a:cubicBezTo>
                      <a:pt x="1" y="1121"/>
                      <a:pt x="1" y="1183"/>
                      <a:pt x="11" y="1246"/>
                    </a:cubicBezTo>
                    <a:cubicBezTo>
                      <a:pt x="11" y="1298"/>
                      <a:pt x="32" y="1360"/>
                      <a:pt x="73" y="1412"/>
                    </a:cubicBezTo>
                    <a:cubicBezTo>
                      <a:pt x="105" y="1453"/>
                      <a:pt x="156" y="1495"/>
                      <a:pt x="208" y="1526"/>
                    </a:cubicBezTo>
                    <a:cubicBezTo>
                      <a:pt x="271" y="1568"/>
                      <a:pt x="343" y="1598"/>
                      <a:pt x="416" y="1619"/>
                    </a:cubicBezTo>
                    <a:cubicBezTo>
                      <a:pt x="488" y="1640"/>
                      <a:pt x="571" y="1651"/>
                      <a:pt x="665" y="1651"/>
                    </a:cubicBezTo>
                    <a:lnTo>
                      <a:pt x="737" y="1651"/>
                    </a:lnTo>
                    <a:cubicBezTo>
                      <a:pt x="799" y="1651"/>
                      <a:pt x="872" y="1651"/>
                      <a:pt x="955" y="1640"/>
                    </a:cubicBezTo>
                    <a:cubicBezTo>
                      <a:pt x="1027" y="1630"/>
                      <a:pt x="1100" y="1609"/>
                      <a:pt x="1173" y="1588"/>
                    </a:cubicBezTo>
                    <a:cubicBezTo>
                      <a:pt x="1225" y="1568"/>
                      <a:pt x="1276" y="1557"/>
                      <a:pt x="1329" y="1526"/>
                    </a:cubicBezTo>
                    <a:cubicBezTo>
                      <a:pt x="1432" y="1485"/>
                      <a:pt x="1536" y="1432"/>
                      <a:pt x="1670" y="1349"/>
                    </a:cubicBezTo>
                    <a:cubicBezTo>
                      <a:pt x="1795" y="1277"/>
                      <a:pt x="1909" y="1194"/>
                      <a:pt x="2013" y="1111"/>
                    </a:cubicBezTo>
                    <a:cubicBezTo>
                      <a:pt x="2117" y="1028"/>
                      <a:pt x="2221" y="934"/>
                      <a:pt x="2293" y="841"/>
                    </a:cubicBezTo>
                    <a:cubicBezTo>
                      <a:pt x="2355" y="768"/>
                      <a:pt x="2397" y="696"/>
                      <a:pt x="2428" y="623"/>
                    </a:cubicBezTo>
                    <a:cubicBezTo>
                      <a:pt x="2459" y="551"/>
                      <a:pt x="2470" y="468"/>
                      <a:pt x="2459" y="406"/>
                    </a:cubicBezTo>
                    <a:cubicBezTo>
                      <a:pt x="2428" y="208"/>
                      <a:pt x="2221" y="105"/>
                      <a:pt x="2065" y="63"/>
                    </a:cubicBezTo>
                    <a:cubicBezTo>
                      <a:pt x="2002" y="42"/>
                      <a:pt x="1940" y="32"/>
                      <a:pt x="1878" y="22"/>
                    </a:cubicBezTo>
                    <a:cubicBezTo>
                      <a:pt x="1806" y="12"/>
                      <a:pt x="1733" y="1"/>
                      <a:pt x="166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9"/>
              <p:cNvSpPr/>
              <p:nvPr/>
            </p:nvSpPr>
            <p:spPr>
              <a:xfrm>
                <a:off x="7761914" y="3971675"/>
                <a:ext cx="34161" cy="25148"/>
              </a:xfrm>
              <a:custGeom>
                <a:rect b="b" l="l" r="r" t="t"/>
                <a:pathLst>
                  <a:path extrusionOk="0" h="558" w="758">
                    <a:moveTo>
                      <a:pt x="695" y="0"/>
                    </a:moveTo>
                    <a:cubicBezTo>
                      <a:pt x="665" y="10"/>
                      <a:pt x="633" y="21"/>
                      <a:pt x="602" y="42"/>
                    </a:cubicBezTo>
                    <a:cubicBezTo>
                      <a:pt x="571" y="52"/>
                      <a:pt x="550" y="62"/>
                      <a:pt x="519" y="72"/>
                    </a:cubicBezTo>
                    <a:cubicBezTo>
                      <a:pt x="457" y="104"/>
                      <a:pt x="395" y="145"/>
                      <a:pt x="333" y="187"/>
                    </a:cubicBezTo>
                    <a:cubicBezTo>
                      <a:pt x="218" y="280"/>
                      <a:pt x="115" y="384"/>
                      <a:pt x="11" y="487"/>
                    </a:cubicBezTo>
                    <a:cubicBezTo>
                      <a:pt x="1" y="508"/>
                      <a:pt x="1" y="529"/>
                      <a:pt x="11" y="550"/>
                    </a:cubicBezTo>
                    <a:cubicBezTo>
                      <a:pt x="21" y="555"/>
                      <a:pt x="32" y="558"/>
                      <a:pt x="42" y="558"/>
                    </a:cubicBezTo>
                    <a:cubicBezTo>
                      <a:pt x="52" y="558"/>
                      <a:pt x="63" y="555"/>
                      <a:pt x="73" y="550"/>
                    </a:cubicBezTo>
                    <a:cubicBezTo>
                      <a:pt x="167" y="446"/>
                      <a:pt x="260" y="353"/>
                      <a:pt x="363" y="270"/>
                    </a:cubicBezTo>
                    <a:cubicBezTo>
                      <a:pt x="395" y="238"/>
                      <a:pt x="436" y="218"/>
                      <a:pt x="478" y="187"/>
                    </a:cubicBezTo>
                    <a:cubicBezTo>
                      <a:pt x="519" y="166"/>
                      <a:pt x="561" y="145"/>
                      <a:pt x="612" y="125"/>
                    </a:cubicBezTo>
                    <a:lnTo>
                      <a:pt x="602" y="125"/>
                    </a:lnTo>
                    <a:cubicBezTo>
                      <a:pt x="644" y="104"/>
                      <a:pt x="675" y="93"/>
                      <a:pt x="716" y="83"/>
                    </a:cubicBezTo>
                    <a:cubicBezTo>
                      <a:pt x="737" y="72"/>
                      <a:pt x="758" y="52"/>
                      <a:pt x="748" y="31"/>
                    </a:cubicBezTo>
                    <a:cubicBezTo>
                      <a:pt x="748" y="10"/>
                      <a:pt x="727" y="0"/>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9"/>
              <p:cNvSpPr/>
              <p:nvPr/>
            </p:nvSpPr>
            <p:spPr>
              <a:xfrm>
                <a:off x="7769396" y="3986142"/>
                <a:ext cx="29474" cy="20596"/>
              </a:xfrm>
              <a:custGeom>
                <a:rect b="b" l="l" r="r" t="t"/>
                <a:pathLst>
                  <a:path extrusionOk="0" h="457" w="654">
                    <a:moveTo>
                      <a:pt x="612" y="0"/>
                    </a:moveTo>
                    <a:cubicBezTo>
                      <a:pt x="602" y="0"/>
                      <a:pt x="592" y="11"/>
                      <a:pt x="582" y="11"/>
                    </a:cubicBezTo>
                    <a:cubicBezTo>
                      <a:pt x="540" y="32"/>
                      <a:pt x="488" y="53"/>
                      <a:pt x="436" y="83"/>
                    </a:cubicBezTo>
                    <a:lnTo>
                      <a:pt x="280" y="177"/>
                    </a:lnTo>
                    <a:cubicBezTo>
                      <a:pt x="188" y="239"/>
                      <a:pt x="105" y="312"/>
                      <a:pt x="22" y="385"/>
                    </a:cubicBezTo>
                    <a:cubicBezTo>
                      <a:pt x="1" y="395"/>
                      <a:pt x="11" y="426"/>
                      <a:pt x="22" y="447"/>
                    </a:cubicBezTo>
                    <a:cubicBezTo>
                      <a:pt x="32" y="447"/>
                      <a:pt x="42" y="457"/>
                      <a:pt x="52" y="457"/>
                    </a:cubicBezTo>
                    <a:cubicBezTo>
                      <a:pt x="63" y="457"/>
                      <a:pt x="73" y="447"/>
                      <a:pt x="84" y="447"/>
                    </a:cubicBezTo>
                    <a:cubicBezTo>
                      <a:pt x="125" y="405"/>
                      <a:pt x="156" y="374"/>
                      <a:pt x="197" y="343"/>
                    </a:cubicBezTo>
                    <a:cubicBezTo>
                      <a:pt x="260" y="291"/>
                      <a:pt x="322" y="249"/>
                      <a:pt x="384" y="208"/>
                    </a:cubicBezTo>
                    <a:cubicBezTo>
                      <a:pt x="467" y="156"/>
                      <a:pt x="550" y="115"/>
                      <a:pt x="623" y="83"/>
                    </a:cubicBezTo>
                    <a:cubicBezTo>
                      <a:pt x="633" y="73"/>
                      <a:pt x="644" y="63"/>
                      <a:pt x="644" y="53"/>
                    </a:cubicBezTo>
                    <a:cubicBezTo>
                      <a:pt x="654" y="42"/>
                      <a:pt x="644" y="32"/>
                      <a:pt x="644" y="21"/>
                    </a:cubicBezTo>
                    <a:cubicBezTo>
                      <a:pt x="633" y="11"/>
                      <a:pt x="623" y="11"/>
                      <a:pt x="612"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19"/>
              <p:cNvSpPr/>
              <p:nvPr/>
            </p:nvSpPr>
            <p:spPr>
              <a:xfrm>
                <a:off x="7782511" y="3995471"/>
                <a:ext cx="22939" cy="15503"/>
              </a:xfrm>
              <a:custGeom>
                <a:rect b="b" l="l" r="r" t="t"/>
                <a:pathLst>
                  <a:path extrusionOk="0" h="344" w="509">
                    <a:moveTo>
                      <a:pt x="467" y="1"/>
                    </a:moveTo>
                    <a:cubicBezTo>
                      <a:pt x="457" y="1"/>
                      <a:pt x="446" y="1"/>
                      <a:pt x="446" y="12"/>
                    </a:cubicBezTo>
                    <a:cubicBezTo>
                      <a:pt x="363" y="53"/>
                      <a:pt x="291" y="84"/>
                      <a:pt x="218" y="136"/>
                    </a:cubicBezTo>
                    <a:cubicBezTo>
                      <a:pt x="145" y="178"/>
                      <a:pt x="83" y="229"/>
                      <a:pt x="21" y="281"/>
                    </a:cubicBezTo>
                    <a:cubicBezTo>
                      <a:pt x="0" y="291"/>
                      <a:pt x="10" y="323"/>
                      <a:pt x="21" y="333"/>
                    </a:cubicBezTo>
                    <a:cubicBezTo>
                      <a:pt x="31" y="344"/>
                      <a:pt x="42" y="344"/>
                      <a:pt x="52" y="344"/>
                    </a:cubicBezTo>
                    <a:cubicBezTo>
                      <a:pt x="62" y="344"/>
                      <a:pt x="72" y="344"/>
                      <a:pt x="83" y="333"/>
                    </a:cubicBezTo>
                    <a:lnTo>
                      <a:pt x="114" y="302"/>
                    </a:lnTo>
                    <a:cubicBezTo>
                      <a:pt x="166" y="261"/>
                      <a:pt x="228" y="229"/>
                      <a:pt x="280" y="188"/>
                    </a:cubicBezTo>
                    <a:cubicBezTo>
                      <a:pt x="342" y="146"/>
                      <a:pt x="415" y="115"/>
                      <a:pt x="487" y="84"/>
                    </a:cubicBezTo>
                    <a:cubicBezTo>
                      <a:pt x="508" y="74"/>
                      <a:pt x="508" y="42"/>
                      <a:pt x="498" y="22"/>
                    </a:cubicBezTo>
                    <a:lnTo>
                      <a:pt x="477" y="1"/>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19"/>
              <p:cNvSpPr/>
              <p:nvPr/>
            </p:nvSpPr>
            <p:spPr>
              <a:xfrm>
                <a:off x="7530986" y="3910383"/>
                <a:ext cx="116454" cy="67376"/>
              </a:xfrm>
              <a:custGeom>
                <a:rect b="b" l="l" r="r" t="t"/>
                <a:pathLst>
                  <a:path extrusionOk="0" h="1495" w="2584">
                    <a:moveTo>
                      <a:pt x="1557" y="1"/>
                    </a:moveTo>
                    <a:cubicBezTo>
                      <a:pt x="1483" y="1"/>
                      <a:pt x="1400" y="12"/>
                      <a:pt x="1308" y="32"/>
                    </a:cubicBezTo>
                    <a:cubicBezTo>
                      <a:pt x="1152" y="53"/>
                      <a:pt x="996" y="105"/>
                      <a:pt x="799" y="188"/>
                    </a:cubicBezTo>
                    <a:cubicBezTo>
                      <a:pt x="654" y="250"/>
                      <a:pt x="508" y="333"/>
                      <a:pt x="332" y="437"/>
                    </a:cubicBezTo>
                    <a:cubicBezTo>
                      <a:pt x="322" y="447"/>
                      <a:pt x="312" y="457"/>
                      <a:pt x="312" y="468"/>
                    </a:cubicBezTo>
                    <a:cubicBezTo>
                      <a:pt x="187" y="561"/>
                      <a:pt x="104" y="655"/>
                      <a:pt x="52" y="748"/>
                    </a:cubicBezTo>
                    <a:cubicBezTo>
                      <a:pt x="21" y="800"/>
                      <a:pt x="11" y="862"/>
                      <a:pt x="1" y="925"/>
                    </a:cubicBezTo>
                    <a:cubicBezTo>
                      <a:pt x="1" y="976"/>
                      <a:pt x="11" y="1038"/>
                      <a:pt x="42" y="1100"/>
                    </a:cubicBezTo>
                    <a:cubicBezTo>
                      <a:pt x="63" y="1142"/>
                      <a:pt x="93" y="1194"/>
                      <a:pt x="146" y="1246"/>
                    </a:cubicBezTo>
                    <a:cubicBezTo>
                      <a:pt x="197" y="1287"/>
                      <a:pt x="259" y="1329"/>
                      <a:pt x="332" y="1370"/>
                    </a:cubicBezTo>
                    <a:cubicBezTo>
                      <a:pt x="405" y="1402"/>
                      <a:pt x="478" y="1422"/>
                      <a:pt x="571" y="1443"/>
                    </a:cubicBezTo>
                    <a:cubicBezTo>
                      <a:pt x="591" y="1453"/>
                      <a:pt x="612" y="1464"/>
                      <a:pt x="633" y="1464"/>
                    </a:cubicBezTo>
                    <a:lnTo>
                      <a:pt x="851" y="1495"/>
                    </a:lnTo>
                    <a:cubicBezTo>
                      <a:pt x="934" y="1495"/>
                      <a:pt x="1006" y="1495"/>
                      <a:pt x="1079" y="1485"/>
                    </a:cubicBezTo>
                    <a:cubicBezTo>
                      <a:pt x="1142" y="1474"/>
                      <a:pt x="1193" y="1464"/>
                      <a:pt x="1245" y="1453"/>
                    </a:cubicBezTo>
                    <a:cubicBezTo>
                      <a:pt x="1349" y="1432"/>
                      <a:pt x="1474" y="1402"/>
                      <a:pt x="1608" y="1349"/>
                    </a:cubicBezTo>
                    <a:cubicBezTo>
                      <a:pt x="1753" y="1298"/>
                      <a:pt x="1878" y="1246"/>
                      <a:pt x="1992" y="1183"/>
                    </a:cubicBezTo>
                    <a:cubicBezTo>
                      <a:pt x="2117" y="1121"/>
                      <a:pt x="2230" y="1049"/>
                      <a:pt x="2324" y="966"/>
                    </a:cubicBezTo>
                    <a:cubicBezTo>
                      <a:pt x="2396" y="914"/>
                      <a:pt x="2459" y="852"/>
                      <a:pt x="2500" y="779"/>
                    </a:cubicBezTo>
                    <a:cubicBezTo>
                      <a:pt x="2542" y="717"/>
                      <a:pt x="2573" y="644"/>
                      <a:pt x="2573" y="572"/>
                    </a:cubicBezTo>
                    <a:cubicBezTo>
                      <a:pt x="2583" y="364"/>
                      <a:pt x="2396" y="229"/>
                      <a:pt x="2241" y="157"/>
                    </a:cubicBezTo>
                    <a:cubicBezTo>
                      <a:pt x="2189" y="125"/>
                      <a:pt x="2127" y="105"/>
                      <a:pt x="2075" y="84"/>
                    </a:cubicBezTo>
                    <a:cubicBezTo>
                      <a:pt x="2002" y="53"/>
                      <a:pt x="1940" y="42"/>
                      <a:pt x="1857" y="22"/>
                    </a:cubicBezTo>
                    <a:lnTo>
                      <a:pt x="1815" y="12"/>
                    </a:lnTo>
                    <a:cubicBezTo>
                      <a:pt x="1743" y="1"/>
                      <a:pt x="1660" y="1"/>
                      <a:pt x="155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19"/>
              <p:cNvSpPr/>
              <p:nvPr/>
            </p:nvSpPr>
            <p:spPr>
              <a:xfrm>
                <a:off x="7534726" y="3934719"/>
                <a:ext cx="37451" cy="18793"/>
              </a:xfrm>
              <a:custGeom>
                <a:rect b="b" l="l" r="r" t="t"/>
                <a:pathLst>
                  <a:path extrusionOk="0" h="417" w="831">
                    <a:moveTo>
                      <a:pt x="789" y="0"/>
                    </a:moveTo>
                    <a:cubicBezTo>
                      <a:pt x="747" y="0"/>
                      <a:pt x="716" y="0"/>
                      <a:pt x="685" y="11"/>
                    </a:cubicBezTo>
                    <a:cubicBezTo>
                      <a:pt x="654" y="11"/>
                      <a:pt x="623" y="21"/>
                      <a:pt x="591" y="32"/>
                    </a:cubicBezTo>
                    <a:cubicBezTo>
                      <a:pt x="529" y="53"/>
                      <a:pt x="457" y="73"/>
                      <a:pt x="384" y="115"/>
                    </a:cubicBezTo>
                    <a:cubicBezTo>
                      <a:pt x="259" y="177"/>
                      <a:pt x="135" y="260"/>
                      <a:pt x="21" y="343"/>
                    </a:cubicBezTo>
                    <a:cubicBezTo>
                      <a:pt x="1" y="353"/>
                      <a:pt x="1" y="385"/>
                      <a:pt x="10" y="395"/>
                    </a:cubicBezTo>
                    <a:cubicBezTo>
                      <a:pt x="17" y="407"/>
                      <a:pt x="32" y="416"/>
                      <a:pt x="44" y="416"/>
                    </a:cubicBezTo>
                    <a:cubicBezTo>
                      <a:pt x="52" y="416"/>
                      <a:pt x="59" y="413"/>
                      <a:pt x="63" y="405"/>
                    </a:cubicBezTo>
                    <a:cubicBezTo>
                      <a:pt x="176" y="332"/>
                      <a:pt x="280" y="260"/>
                      <a:pt x="405" y="187"/>
                    </a:cubicBezTo>
                    <a:lnTo>
                      <a:pt x="405" y="198"/>
                    </a:lnTo>
                    <a:lnTo>
                      <a:pt x="529" y="136"/>
                    </a:lnTo>
                    <a:cubicBezTo>
                      <a:pt x="581" y="115"/>
                      <a:pt x="623" y="104"/>
                      <a:pt x="674" y="94"/>
                    </a:cubicBezTo>
                    <a:lnTo>
                      <a:pt x="664" y="94"/>
                    </a:lnTo>
                    <a:cubicBezTo>
                      <a:pt x="706" y="83"/>
                      <a:pt x="747" y="83"/>
                      <a:pt x="789" y="73"/>
                    </a:cubicBezTo>
                    <a:cubicBezTo>
                      <a:pt x="810" y="73"/>
                      <a:pt x="830" y="53"/>
                      <a:pt x="830" y="32"/>
                    </a:cubicBezTo>
                    <a:cubicBezTo>
                      <a:pt x="830" y="11"/>
                      <a:pt x="810" y="0"/>
                      <a:pt x="7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19"/>
              <p:cNvSpPr/>
              <p:nvPr/>
            </p:nvSpPr>
            <p:spPr>
              <a:xfrm>
                <a:off x="7540360" y="3949231"/>
                <a:ext cx="31818" cy="15458"/>
              </a:xfrm>
              <a:custGeom>
                <a:rect b="b" l="l" r="r" t="t"/>
                <a:pathLst>
                  <a:path extrusionOk="0" h="343" w="706">
                    <a:moveTo>
                      <a:pt x="674" y="0"/>
                    </a:moveTo>
                    <a:cubicBezTo>
                      <a:pt x="664" y="0"/>
                      <a:pt x="653" y="0"/>
                      <a:pt x="653" y="10"/>
                    </a:cubicBezTo>
                    <a:cubicBezTo>
                      <a:pt x="591" y="21"/>
                      <a:pt x="539" y="31"/>
                      <a:pt x="487" y="52"/>
                    </a:cubicBezTo>
                    <a:cubicBezTo>
                      <a:pt x="436" y="63"/>
                      <a:pt x="373" y="93"/>
                      <a:pt x="321" y="114"/>
                    </a:cubicBezTo>
                    <a:cubicBezTo>
                      <a:pt x="217" y="156"/>
                      <a:pt x="114" y="208"/>
                      <a:pt x="21" y="259"/>
                    </a:cubicBezTo>
                    <a:cubicBezTo>
                      <a:pt x="0" y="280"/>
                      <a:pt x="0" y="301"/>
                      <a:pt x="10" y="321"/>
                    </a:cubicBezTo>
                    <a:cubicBezTo>
                      <a:pt x="21" y="332"/>
                      <a:pt x="31" y="332"/>
                      <a:pt x="41" y="342"/>
                    </a:cubicBezTo>
                    <a:cubicBezTo>
                      <a:pt x="51" y="342"/>
                      <a:pt x="62" y="332"/>
                      <a:pt x="72" y="332"/>
                    </a:cubicBezTo>
                    <a:cubicBezTo>
                      <a:pt x="114" y="301"/>
                      <a:pt x="166" y="280"/>
                      <a:pt x="207" y="259"/>
                    </a:cubicBezTo>
                    <a:cubicBezTo>
                      <a:pt x="270" y="218"/>
                      <a:pt x="342" y="187"/>
                      <a:pt x="415" y="156"/>
                    </a:cubicBezTo>
                    <a:cubicBezTo>
                      <a:pt x="498" y="125"/>
                      <a:pt x="591" y="104"/>
                      <a:pt x="674" y="83"/>
                    </a:cubicBezTo>
                    <a:cubicBezTo>
                      <a:pt x="685" y="83"/>
                      <a:pt x="695" y="73"/>
                      <a:pt x="695" y="63"/>
                    </a:cubicBezTo>
                    <a:cubicBezTo>
                      <a:pt x="705" y="52"/>
                      <a:pt x="705" y="42"/>
                      <a:pt x="705" y="31"/>
                    </a:cubicBezTo>
                    <a:cubicBezTo>
                      <a:pt x="695" y="21"/>
                      <a:pt x="695" y="10"/>
                      <a:pt x="685" y="10"/>
                    </a:cubicBezTo>
                    <a:cubicBezTo>
                      <a:pt x="674" y="10"/>
                      <a:pt x="674" y="0"/>
                      <a:pt x="674"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19"/>
              <p:cNvSpPr/>
              <p:nvPr/>
            </p:nvSpPr>
            <p:spPr>
              <a:xfrm>
                <a:off x="7552483" y="3959777"/>
                <a:ext cx="24382" cy="11672"/>
              </a:xfrm>
              <a:custGeom>
                <a:rect b="b" l="l" r="r" t="t"/>
                <a:pathLst>
                  <a:path extrusionOk="0" h="259" w="541">
                    <a:moveTo>
                      <a:pt x="499" y="0"/>
                    </a:moveTo>
                    <a:cubicBezTo>
                      <a:pt x="493" y="0"/>
                      <a:pt x="488" y="4"/>
                      <a:pt x="488" y="4"/>
                    </a:cubicBezTo>
                    <a:cubicBezTo>
                      <a:pt x="405" y="25"/>
                      <a:pt x="322" y="46"/>
                      <a:pt x="239" y="78"/>
                    </a:cubicBezTo>
                    <a:cubicBezTo>
                      <a:pt x="167" y="108"/>
                      <a:pt x="94" y="150"/>
                      <a:pt x="21" y="181"/>
                    </a:cubicBezTo>
                    <a:cubicBezTo>
                      <a:pt x="1" y="191"/>
                      <a:pt x="1" y="223"/>
                      <a:pt x="11" y="243"/>
                    </a:cubicBezTo>
                    <a:cubicBezTo>
                      <a:pt x="21" y="253"/>
                      <a:pt x="21" y="253"/>
                      <a:pt x="31" y="253"/>
                    </a:cubicBezTo>
                    <a:cubicBezTo>
                      <a:pt x="38" y="257"/>
                      <a:pt x="43" y="258"/>
                      <a:pt x="46" y="258"/>
                    </a:cubicBezTo>
                    <a:cubicBezTo>
                      <a:pt x="53" y="258"/>
                      <a:pt x="56" y="253"/>
                      <a:pt x="63" y="253"/>
                    </a:cubicBezTo>
                    <a:cubicBezTo>
                      <a:pt x="84" y="243"/>
                      <a:pt x="94" y="233"/>
                      <a:pt x="114" y="223"/>
                    </a:cubicBezTo>
                    <a:lnTo>
                      <a:pt x="114" y="223"/>
                    </a:lnTo>
                    <a:lnTo>
                      <a:pt x="104" y="233"/>
                    </a:lnTo>
                    <a:cubicBezTo>
                      <a:pt x="167" y="202"/>
                      <a:pt x="229" y="170"/>
                      <a:pt x="291" y="150"/>
                    </a:cubicBezTo>
                    <a:cubicBezTo>
                      <a:pt x="363" y="119"/>
                      <a:pt x="436" y="98"/>
                      <a:pt x="509" y="78"/>
                    </a:cubicBezTo>
                    <a:cubicBezTo>
                      <a:pt x="529" y="78"/>
                      <a:pt x="540" y="46"/>
                      <a:pt x="540" y="25"/>
                    </a:cubicBezTo>
                    <a:cubicBezTo>
                      <a:pt x="529" y="15"/>
                      <a:pt x="529" y="4"/>
                      <a:pt x="519" y="4"/>
                    </a:cubicBezTo>
                    <a:lnTo>
                      <a:pt x="509" y="4"/>
                    </a:lnTo>
                    <a:cubicBezTo>
                      <a:pt x="505" y="1"/>
                      <a:pt x="502" y="0"/>
                      <a:pt x="499" y="0"/>
                    </a:cubicBezTo>
                    <a:close/>
                  </a:path>
                </a:pathLst>
              </a:custGeom>
              <a:solidFill>
                <a:srgbClr val="DF808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9"/>
              <p:cNvSpPr/>
              <p:nvPr/>
            </p:nvSpPr>
            <p:spPr>
              <a:xfrm>
                <a:off x="7933488" y="3383899"/>
                <a:ext cx="184732" cy="160170"/>
              </a:xfrm>
              <a:custGeom>
                <a:rect b="b" l="l" r="r" t="t"/>
                <a:pathLst>
                  <a:path extrusionOk="0" h="3554" w="4099">
                    <a:moveTo>
                      <a:pt x="2663" y="0"/>
                    </a:moveTo>
                    <a:cubicBezTo>
                      <a:pt x="2530" y="0"/>
                      <a:pt x="2392" y="22"/>
                      <a:pt x="2262" y="65"/>
                    </a:cubicBezTo>
                    <a:cubicBezTo>
                      <a:pt x="2096" y="107"/>
                      <a:pt x="1940" y="200"/>
                      <a:pt x="1764" y="335"/>
                    </a:cubicBezTo>
                    <a:cubicBezTo>
                      <a:pt x="1598" y="459"/>
                      <a:pt x="1453" y="605"/>
                      <a:pt x="1318" y="750"/>
                    </a:cubicBezTo>
                    <a:lnTo>
                      <a:pt x="1204" y="874"/>
                    </a:lnTo>
                    <a:cubicBezTo>
                      <a:pt x="1100" y="978"/>
                      <a:pt x="1007" y="1082"/>
                      <a:pt x="903" y="1175"/>
                    </a:cubicBezTo>
                    <a:cubicBezTo>
                      <a:pt x="903" y="1185"/>
                      <a:pt x="892" y="1185"/>
                      <a:pt x="892" y="1185"/>
                    </a:cubicBezTo>
                    <a:cubicBezTo>
                      <a:pt x="706" y="1362"/>
                      <a:pt x="551" y="1476"/>
                      <a:pt x="394" y="1559"/>
                    </a:cubicBezTo>
                    <a:cubicBezTo>
                      <a:pt x="291" y="1621"/>
                      <a:pt x="187" y="1663"/>
                      <a:pt x="73" y="1694"/>
                    </a:cubicBezTo>
                    <a:cubicBezTo>
                      <a:pt x="53" y="1694"/>
                      <a:pt x="32" y="1715"/>
                      <a:pt x="21" y="1736"/>
                    </a:cubicBezTo>
                    <a:cubicBezTo>
                      <a:pt x="0" y="1766"/>
                      <a:pt x="0" y="1798"/>
                      <a:pt x="11" y="1829"/>
                    </a:cubicBezTo>
                    <a:cubicBezTo>
                      <a:pt x="0" y="1870"/>
                      <a:pt x="11" y="1902"/>
                      <a:pt x="32" y="1932"/>
                    </a:cubicBezTo>
                    <a:cubicBezTo>
                      <a:pt x="83" y="2015"/>
                      <a:pt x="136" y="2088"/>
                      <a:pt x="177" y="2171"/>
                    </a:cubicBezTo>
                    <a:cubicBezTo>
                      <a:pt x="312" y="2379"/>
                      <a:pt x="447" y="2586"/>
                      <a:pt x="592" y="2783"/>
                    </a:cubicBezTo>
                    <a:cubicBezTo>
                      <a:pt x="706" y="2928"/>
                      <a:pt x="820" y="3053"/>
                      <a:pt x="945" y="3156"/>
                    </a:cubicBezTo>
                    <a:cubicBezTo>
                      <a:pt x="1069" y="3260"/>
                      <a:pt x="1224" y="3354"/>
                      <a:pt x="1380" y="3426"/>
                    </a:cubicBezTo>
                    <a:cubicBezTo>
                      <a:pt x="1546" y="3499"/>
                      <a:pt x="1722" y="3541"/>
                      <a:pt x="1909" y="3550"/>
                    </a:cubicBezTo>
                    <a:cubicBezTo>
                      <a:pt x="1937" y="3552"/>
                      <a:pt x="1966" y="3553"/>
                      <a:pt x="1995" y="3553"/>
                    </a:cubicBezTo>
                    <a:cubicBezTo>
                      <a:pt x="2125" y="3553"/>
                      <a:pt x="2261" y="3535"/>
                      <a:pt x="2397" y="3509"/>
                    </a:cubicBezTo>
                    <a:cubicBezTo>
                      <a:pt x="2718" y="3426"/>
                      <a:pt x="3040" y="3271"/>
                      <a:pt x="3320" y="3032"/>
                    </a:cubicBezTo>
                    <a:cubicBezTo>
                      <a:pt x="3589" y="2804"/>
                      <a:pt x="3808" y="2513"/>
                      <a:pt x="3953" y="2202"/>
                    </a:cubicBezTo>
                    <a:cubicBezTo>
                      <a:pt x="4015" y="2047"/>
                      <a:pt x="4057" y="1891"/>
                      <a:pt x="4077" y="1736"/>
                    </a:cubicBezTo>
                    <a:cubicBezTo>
                      <a:pt x="4098" y="1590"/>
                      <a:pt x="4087" y="1434"/>
                      <a:pt x="4067" y="1279"/>
                    </a:cubicBezTo>
                    <a:cubicBezTo>
                      <a:pt x="4004" y="978"/>
                      <a:pt x="3870" y="687"/>
                      <a:pt x="3662" y="459"/>
                    </a:cubicBezTo>
                    <a:cubicBezTo>
                      <a:pt x="3610" y="408"/>
                      <a:pt x="3559" y="356"/>
                      <a:pt x="3496" y="304"/>
                    </a:cubicBezTo>
                    <a:cubicBezTo>
                      <a:pt x="3444" y="263"/>
                      <a:pt x="3382" y="221"/>
                      <a:pt x="3299" y="169"/>
                    </a:cubicBezTo>
                    <a:cubicBezTo>
                      <a:pt x="3174" y="97"/>
                      <a:pt x="3029" y="44"/>
                      <a:pt x="2874" y="14"/>
                    </a:cubicBezTo>
                    <a:cubicBezTo>
                      <a:pt x="2833" y="3"/>
                      <a:pt x="2780" y="3"/>
                      <a:pt x="2739" y="3"/>
                    </a:cubicBezTo>
                    <a:cubicBezTo>
                      <a:pt x="2714" y="1"/>
                      <a:pt x="2688" y="0"/>
                      <a:pt x="266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9"/>
              <p:cNvSpPr/>
              <p:nvPr/>
            </p:nvSpPr>
            <p:spPr>
              <a:xfrm>
                <a:off x="7602509" y="3248740"/>
                <a:ext cx="145433" cy="172248"/>
              </a:xfrm>
              <a:custGeom>
                <a:rect b="b" l="l" r="r" t="t"/>
                <a:pathLst>
                  <a:path extrusionOk="0" h="3822" w="3227">
                    <a:moveTo>
                      <a:pt x="1531" y="0"/>
                    </a:moveTo>
                    <a:cubicBezTo>
                      <a:pt x="1459" y="0"/>
                      <a:pt x="1383" y="10"/>
                      <a:pt x="1307" y="25"/>
                    </a:cubicBezTo>
                    <a:cubicBezTo>
                      <a:pt x="1203" y="46"/>
                      <a:pt x="1090" y="77"/>
                      <a:pt x="955" y="129"/>
                    </a:cubicBezTo>
                    <a:cubicBezTo>
                      <a:pt x="862" y="170"/>
                      <a:pt x="758" y="233"/>
                      <a:pt x="654" y="295"/>
                    </a:cubicBezTo>
                    <a:cubicBezTo>
                      <a:pt x="498" y="409"/>
                      <a:pt x="353" y="565"/>
                      <a:pt x="249" y="741"/>
                    </a:cubicBezTo>
                    <a:cubicBezTo>
                      <a:pt x="0" y="1166"/>
                      <a:pt x="11" y="1623"/>
                      <a:pt x="52" y="1934"/>
                    </a:cubicBezTo>
                    <a:cubicBezTo>
                      <a:pt x="83" y="2141"/>
                      <a:pt x="145" y="2338"/>
                      <a:pt x="228" y="2545"/>
                    </a:cubicBezTo>
                    <a:cubicBezTo>
                      <a:pt x="311" y="2743"/>
                      <a:pt x="426" y="2930"/>
                      <a:pt x="560" y="3096"/>
                    </a:cubicBezTo>
                    <a:cubicBezTo>
                      <a:pt x="841" y="3448"/>
                      <a:pt x="1214" y="3686"/>
                      <a:pt x="1608" y="3780"/>
                    </a:cubicBezTo>
                    <a:cubicBezTo>
                      <a:pt x="1701" y="3801"/>
                      <a:pt x="1795" y="3811"/>
                      <a:pt x="1888" y="3822"/>
                    </a:cubicBezTo>
                    <a:cubicBezTo>
                      <a:pt x="2023" y="3822"/>
                      <a:pt x="2158" y="3822"/>
                      <a:pt x="2293" y="3790"/>
                    </a:cubicBezTo>
                    <a:cubicBezTo>
                      <a:pt x="2531" y="3749"/>
                      <a:pt x="2780" y="3656"/>
                      <a:pt x="3019" y="3521"/>
                    </a:cubicBezTo>
                    <a:cubicBezTo>
                      <a:pt x="3071" y="3490"/>
                      <a:pt x="3112" y="3458"/>
                      <a:pt x="3154" y="3428"/>
                    </a:cubicBezTo>
                    <a:cubicBezTo>
                      <a:pt x="3164" y="3428"/>
                      <a:pt x="3174" y="3417"/>
                      <a:pt x="3185" y="3407"/>
                    </a:cubicBezTo>
                    <a:cubicBezTo>
                      <a:pt x="3216" y="3386"/>
                      <a:pt x="3227" y="3355"/>
                      <a:pt x="3227" y="3324"/>
                    </a:cubicBezTo>
                    <a:cubicBezTo>
                      <a:pt x="3227" y="3292"/>
                      <a:pt x="3216" y="3272"/>
                      <a:pt x="3206" y="3251"/>
                    </a:cubicBezTo>
                    <a:cubicBezTo>
                      <a:pt x="3174" y="3220"/>
                      <a:pt x="3154" y="3199"/>
                      <a:pt x="3133" y="3168"/>
                    </a:cubicBezTo>
                    <a:cubicBezTo>
                      <a:pt x="3081" y="3085"/>
                      <a:pt x="3029" y="2981"/>
                      <a:pt x="2988" y="2857"/>
                    </a:cubicBezTo>
                    <a:cubicBezTo>
                      <a:pt x="2925" y="2681"/>
                      <a:pt x="2884" y="2504"/>
                      <a:pt x="2842" y="2287"/>
                    </a:cubicBezTo>
                    <a:cubicBezTo>
                      <a:pt x="2812" y="2162"/>
                      <a:pt x="2791" y="2027"/>
                      <a:pt x="2759" y="1902"/>
                    </a:cubicBezTo>
                    <a:cubicBezTo>
                      <a:pt x="2749" y="1809"/>
                      <a:pt x="2729" y="1716"/>
                      <a:pt x="2708" y="1623"/>
                    </a:cubicBezTo>
                    <a:cubicBezTo>
                      <a:pt x="2676" y="1436"/>
                      <a:pt x="2625" y="1208"/>
                      <a:pt x="2552" y="969"/>
                    </a:cubicBezTo>
                    <a:cubicBezTo>
                      <a:pt x="2480" y="741"/>
                      <a:pt x="2397" y="575"/>
                      <a:pt x="2303" y="429"/>
                    </a:cubicBezTo>
                    <a:cubicBezTo>
                      <a:pt x="2252" y="346"/>
                      <a:pt x="2189" y="274"/>
                      <a:pt x="2127" y="222"/>
                    </a:cubicBezTo>
                    <a:cubicBezTo>
                      <a:pt x="2054" y="160"/>
                      <a:pt x="1982" y="108"/>
                      <a:pt x="1899" y="67"/>
                    </a:cubicBezTo>
                    <a:cubicBezTo>
                      <a:pt x="1805" y="25"/>
                      <a:pt x="1712" y="4"/>
                      <a:pt x="1608" y="4"/>
                    </a:cubicBezTo>
                    <a:cubicBezTo>
                      <a:pt x="1583" y="2"/>
                      <a:pt x="1557" y="0"/>
                      <a:pt x="153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9"/>
              <p:cNvSpPr/>
              <p:nvPr/>
            </p:nvSpPr>
            <p:spPr>
              <a:xfrm>
                <a:off x="7933488" y="3401791"/>
                <a:ext cx="184732" cy="142278"/>
              </a:xfrm>
              <a:custGeom>
                <a:rect b="b" l="l" r="r" t="t"/>
                <a:pathLst>
                  <a:path extrusionOk="0" h="3157" w="4099">
                    <a:moveTo>
                      <a:pt x="0" y="1422"/>
                    </a:moveTo>
                    <a:cubicBezTo>
                      <a:pt x="4" y="1425"/>
                      <a:pt x="7" y="1429"/>
                      <a:pt x="10" y="1434"/>
                    </a:cubicBezTo>
                    <a:lnTo>
                      <a:pt x="10" y="1434"/>
                    </a:lnTo>
                    <a:cubicBezTo>
                      <a:pt x="11" y="1433"/>
                      <a:pt x="11" y="1432"/>
                      <a:pt x="11" y="1432"/>
                    </a:cubicBezTo>
                    <a:cubicBezTo>
                      <a:pt x="11" y="1432"/>
                      <a:pt x="11" y="1422"/>
                      <a:pt x="0" y="1422"/>
                    </a:cubicBezTo>
                    <a:close/>
                    <a:moveTo>
                      <a:pt x="3600" y="0"/>
                    </a:moveTo>
                    <a:lnTo>
                      <a:pt x="3600" y="0"/>
                    </a:lnTo>
                    <a:cubicBezTo>
                      <a:pt x="3621" y="21"/>
                      <a:pt x="3631" y="42"/>
                      <a:pt x="3642" y="73"/>
                    </a:cubicBezTo>
                    <a:cubicBezTo>
                      <a:pt x="3693" y="166"/>
                      <a:pt x="3735" y="281"/>
                      <a:pt x="3755" y="394"/>
                    </a:cubicBezTo>
                    <a:cubicBezTo>
                      <a:pt x="3828" y="788"/>
                      <a:pt x="3735" y="1203"/>
                      <a:pt x="3548" y="1567"/>
                    </a:cubicBezTo>
                    <a:cubicBezTo>
                      <a:pt x="3455" y="1754"/>
                      <a:pt x="3330" y="1940"/>
                      <a:pt x="3174" y="2095"/>
                    </a:cubicBezTo>
                    <a:cubicBezTo>
                      <a:pt x="3102" y="2168"/>
                      <a:pt x="3029" y="2251"/>
                      <a:pt x="2946" y="2314"/>
                    </a:cubicBezTo>
                    <a:cubicBezTo>
                      <a:pt x="2863" y="2386"/>
                      <a:pt x="2770" y="2448"/>
                      <a:pt x="2687" y="2500"/>
                    </a:cubicBezTo>
                    <a:cubicBezTo>
                      <a:pt x="2501" y="2604"/>
                      <a:pt x="2303" y="2676"/>
                      <a:pt x="2096" y="2708"/>
                    </a:cubicBezTo>
                    <a:cubicBezTo>
                      <a:pt x="2023" y="2715"/>
                      <a:pt x="1945" y="2722"/>
                      <a:pt x="1869" y="2722"/>
                    </a:cubicBezTo>
                    <a:cubicBezTo>
                      <a:pt x="1837" y="2722"/>
                      <a:pt x="1805" y="2721"/>
                      <a:pt x="1775" y="2718"/>
                    </a:cubicBezTo>
                    <a:cubicBezTo>
                      <a:pt x="1650" y="2708"/>
                      <a:pt x="1526" y="2687"/>
                      <a:pt x="1401" y="2646"/>
                    </a:cubicBezTo>
                    <a:cubicBezTo>
                      <a:pt x="1245" y="2593"/>
                      <a:pt x="1090" y="2510"/>
                      <a:pt x="955" y="2427"/>
                    </a:cubicBezTo>
                    <a:cubicBezTo>
                      <a:pt x="799" y="2334"/>
                      <a:pt x="654" y="2220"/>
                      <a:pt x="519" y="2095"/>
                    </a:cubicBezTo>
                    <a:cubicBezTo>
                      <a:pt x="394" y="1982"/>
                      <a:pt x="270" y="1846"/>
                      <a:pt x="166" y="1701"/>
                    </a:cubicBezTo>
                    <a:cubicBezTo>
                      <a:pt x="125" y="1629"/>
                      <a:pt x="73" y="1556"/>
                      <a:pt x="32" y="1473"/>
                    </a:cubicBezTo>
                    <a:cubicBezTo>
                      <a:pt x="25" y="1459"/>
                      <a:pt x="18" y="1445"/>
                      <a:pt x="10" y="1434"/>
                    </a:cubicBezTo>
                    <a:lnTo>
                      <a:pt x="10" y="1434"/>
                    </a:lnTo>
                    <a:cubicBezTo>
                      <a:pt x="1" y="1474"/>
                      <a:pt x="12" y="1505"/>
                      <a:pt x="32" y="1535"/>
                    </a:cubicBezTo>
                    <a:cubicBezTo>
                      <a:pt x="73" y="1618"/>
                      <a:pt x="125" y="1701"/>
                      <a:pt x="177" y="1774"/>
                    </a:cubicBezTo>
                    <a:cubicBezTo>
                      <a:pt x="291" y="1961"/>
                      <a:pt x="436" y="2189"/>
                      <a:pt x="592" y="2386"/>
                    </a:cubicBezTo>
                    <a:cubicBezTo>
                      <a:pt x="706" y="2531"/>
                      <a:pt x="820" y="2656"/>
                      <a:pt x="945" y="2759"/>
                    </a:cubicBezTo>
                    <a:cubicBezTo>
                      <a:pt x="1069" y="2874"/>
                      <a:pt x="1224" y="2967"/>
                      <a:pt x="1380" y="3029"/>
                    </a:cubicBezTo>
                    <a:cubicBezTo>
                      <a:pt x="1536" y="3102"/>
                      <a:pt x="1722" y="3144"/>
                      <a:pt x="1909" y="3153"/>
                    </a:cubicBezTo>
                    <a:cubicBezTo>
                      <a:pt x="1937" y="3155"/>
                      <a:pt x="1966" y="3156"/>
                      <a:pt x="1995" y="3156"/>
                    </a:cubicBezTo>
                    <a:cubicBezTo>
                      <a:pt x="2125" y="3156"/>
                      <a:pt x="2261" y="3138"/>
                      <a:pt x="2397" y="3112"/>
                    </a:cubicBezTo>
                    <a:cubicBezTo>
                      <a:pt x="2718" y="3040"/>
                      <a:pt x="3040" y="2874"/>
                      <a:pt x="3320" y="2635"/>
                    </a:cubicBezTo>
                    <a:cubicBezTo>
                      <a:pt x="3589" y="2407"/>
                      <a:pt x="3808" y="2116"/>
                      <a:pt x="3953" y="1805"/>
                    </a:cubicBezTo>
                    <a:cubicBezTo>
                      <a:pt x="4015" y="1650"/>
                      <a:pt x="4067" y="1494"/>
                      <a:pt x="4087" y="1339"/>
                    </a:cubicBezTo>
                    <a:cubicBezTo>
                      <a:pt x="4098" y="1193"/>
                      <a:pt x="4098" y="1037"/>
                      <a:pt x="4067" y="882"/>
                    </a:cubicBezTo>
                    <a:cubicBezTo>
                      <a:pt x="4015" y="571"/>
                      <a:pt x="3870" y="281"/>
                      <a:pt x="3662" y="62"/>
                    </a:cubicBezTo>
                    <a:lnTo>
                      <a:pt x="3600" y="0"/>
                    </a:ln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9"/>
              <p:cNvSpPr/>
              <p:nvPr/>
            </p:nvSpPr>
            <p:spPr>
              <a:xfrm>
                <a:off x="7653931" y="3248425"/>
                <a:ext cx="94461" cy="153860"/>
              </a:xfrm>
              <a:custGeom>
                <a:rect b="b" l="l" r="r" t="t"/>
                <a:pathLst>
                  <a:path extrusionOk="0" h="3414" w="2096">
                    <a:moveTo>
                      <a:pt x="467" y="1"/>
                    </a:moveTo>
                    <a:cubicBezTo>
                      <a:pt x="374" y="1"/>
                      <a:pt x="270" y="1"/>
                      <a:pt x="166" y="21"/>
                    </a:cubicBezTo>
                    <a:cubicBezTo>
                      <a:pt x="115" y="32"/>
                      <a:pt x="62" y="53"/>
                      <a:pt x="0" y="63"/>
                    </a:cubicBezTo>
                    <a:cubicBezTo>
                      <a:pt x="32" y="74"/>
                      <a:pt x="53" y="74"/>
                      <a:pt x="83" y="84"/>
                    </a:cubicBezTo>
                    <a:cubicBezTo>
                      <a:pt x="228" y="125"/>
                      <a:pt x="364" y="208"/>
                      <a:pt x="477" y="323"/>
                    </a:cubicBezTo>
                    <a:cubicBezTo>
                      <a:pt x="540" y="374"/>
                      <a:pt x="602" y="436"/>
                      <a:pt x="654" y="499"/>
                    </a:cubicBezTo>
                    <a:cubicBezTo>
                      <a:pt x="696" y="572"/>
                      <a:pt x="747" y="634"/>
                      <a:pt x="789" y="706"/>
                    </a:cubicBezTo>
                    <a:cubicBezTo>
                      <a:pt x="872" y="851"/>
                      <a:pt x="945" y="1007"/>
                      <a:pt x="996" y="1173"/>
                    </a:cubicBezTo>
                    <a:cubicBezTo>
                      <a:pt x="1028" y="1277"/>
                      <a:pt x="1048" y="1381"/>
                      <a:pt x="1069" y="1484"/>
                    </a:cubicBezTo>
                    <a:cubicBezTo>
                      <a:pt x="1100" y="1598"/>
                      <a:pt x="1111" y="1713"/>
                      <a:pt x="1131" y="1826"/>
                    </a:cubicBezTo>
                    <a:cubicBezTo>
                      <a:pt x="1183" y="2075"/>
                      <a:pt x="1224" y="2324"/>
                      <a:pt x="1297" y="2563"/>
                    </a:cubicBezTo>
                    <a:lnTo>
                      <a:pt x="1307" y="2563"/>
                    </a:lnTo>
                    <a:cubicBezTo>
                      <a:pt x="1349" y="2729"/>
                      <a:pt x="1411" y="2874"/>
                      <a:pt x="1505" y="3020"/>
                    </a:cubicBezTo>
                    <a:cubicBezTo>
                      <a:pt x="1546" y="3092"/>
                      <a:pt x="1598" y="3165"/>
                      <a:pt x="1671" y="3227"/>
                    </a:cubicBezTo>
                    <a:cubicBezTo>
                      <a:pt x="1712" y="3269"/>
                      <a:pt x="1764" y="3310"/>
                      <a:pt x="1816" y="3341"/>
                    </a:cubicBezTo>
                    <a:cubicBezTo>
                      <a:pt x="1878" y="3362"/>
                      <a:pt x="1930" y="3382"/>
                      <a:pt x="1992" y="3403"/>
                    </a:cubicBezTo>
                    <a:cubicBezTo>
                      <a:pt x="2013" y="3403"/>
                      <a:pt x="2033" y="3414"/>
                      <a:pt x="2054" y="3414"/>
                    </a:cubicBezTo>
                    <a:cubicBezTo>
                      <a:pt x="2075" y="3393"/>
                      <a:pt x="2086" y="3362"/>
                      <a:pt x="2086" y="3331"/>
                    </a:cubicBezTo>
                    <a:cubicBezTo>
                      <a:pt x="2096" y="3299"/>
                      <a:pt x="2086" y="3279"/>
                      <a:pt x="2065" y="3258"/>
                    </a:cubicBezTo>
                    <a:cubicBezTo>
                      <a:pt x="2033" y="3227"/>
                      <a:pt x="2013" y="3206"/>
                      <a:pt x="1992" y="3175"/>
                    </a:cubicBezTo>
                    <a:cubicBezTo>
                      <a:pt x="1940" y="3082"/>
                      <a:pt x="1888" y="2988"/>
                      <a:pt x="1847" y="2854"/>
                    </a:cubicBezTo>
                    <a:cubicBezTo>
                      <a:pt x="1784" y="2688"/>
                      <a:pt x="1743" y="2511"/>
                      <a:pt x="1701" y="2294"/>
                    </a:cubicBezTo>
                    <a:cubicBezTo>
                      <a:pt x="1681" y="2179"/>
                      <a:pt x="1660" y="2075"/>
                      <a:pt x="1639" y="1972"/>
                    </a:cubicBezTo>
                    <a:lnTo>
                      <a:pt x="1629" y="1909"/>
                    </a:lnTo>
                    <a:lnTo>
                      <a:pt x="1608" y="1826"/>
                    </a:lnTo>
                    <a:lnTo>
                      <a:pt x="1598" y="1764"/>
                    </a:lnTo>
                    <a:cubicBezTo>
                      <a:pt x="1588" y="1723"/>
                      <a:pt x="1577" y="1671"/>
                      <a:pt x="1567" y="1630"/>
                    </a:cubicBezTo>
                    <a:cubicBezTo>
                      <a:pt x="1535" y="1443"/>
                      <a:pt x="1484" y="1215"/>
                      <a:pt x="1411" y="976"/>
                    </a:cubicBezTo>
                    <a:cubicBezTo>
                      <a:pt x="1339" y="748"/>
                      <a:pt x="1266" y="582"/>
                      <a:pt x="1162" y="436"/>
                    </a:cubicBezTo>
                    <a:cubicBezTo>
                      <a:pt x="1111" y="343"/>
                      <a:pt x="1048" y="281"/>
                      <a:pt x="986" y="229"/>
                    </a:cubicBezTo>
                    <a:cubicBezTo>
                      <a:pt x="924" y="157"/>
                      <a:pt x="841" y="115"/>
                      <a:pt x="758" y="74"/>
                    </a:cubicBezTo>
                    <a:cubicBezTo>
                      <a:pt x="664" y="32"/>
                      <a:pt x="571" y="11"/>
                      <a:pt x="46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19"/>
              <p:cNvSpPr/>
              <p:nvPr/>
            </p:nvSpPr>
            <p:spPr>
              <a:xfrm>
                <a:off x="7712385" y="3363934"/>
                <a:ext cx="45" cy="45"/>
              </a:xfrm>
              <a:custGeom>
                <a:rect b="b" l="l" r="r" t="t"/>
                <a:pathLst>
                  <a:path extrusionOk="0" h="1" w="1">
                    <a:moveTo>
                      <a:pt x="0" y="0"/>
                    </a:move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19"/>
              <p:cNvSpPr/>
              <p:nvPr/>
            </p:nvSpPr>
            <p:spPr>
              <a:xfrm>
                <a:off x="7712385" y="3363934"/>
                <a:ext cx="45" cy="45"/>
              </a:xfrm>
              <a:custGeom>
                <a:rect b="b" l="l" r="r" t="t"/>
                <a:pathLst>
                  <a:path extrusionOk="0" h="1" w="1">
                    <a:moveTo>
                      <a:pt x="0" y="0"/>
                    </a:moveTo>
                    <a:lnTo>
                      <a:pt x="0" y="0"/>
                    </a:lnTo>
                    <a:lnTo>
                      <a:pt x="0" y="0"/>
                    </a:lnTo>
                    <a:lnTo>
                      <a:pt x="0" y="0"/>
                    </a:lnTo>
                    <a:close/>
                  </a:path>
                </a:pathLst>
              </a:custGeom>
              <a:solidFill>
                <a:srgbClr val="E6849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9"/>
              <p:cNvSpPr/>
              <p:nvPr/>
            </p:nvSpPr>
            <p:spPr>
              <a:xfrm>
                <a:off x="7955932" y="3408326"/>
                <a:ext cx="135608" cy="74226"/>
              </a:xfrm>
              <a:custGeom>
                <a:rect b="b" l="l" r="r" t="t"/>
                <a:pathLst>
                  <a:path extrusionOk="0" h="1647" w="3009">
                    <a:moveTo>
                      <a:pt x="2293" y="0"/>
                    </a:moveTo>
                    <a:cubicBezTo>
                      <a:pt x="2179" y="0"/>
                      <a:pt x="2065" y="32"/>
                      <a:pt x="1961" y="73"/>
                    </a:cubicBezTo>
                    <a:cubicBezTo>
                      <a:pt x="1837" y="115"/>
                      <a:pt x="1733" y="177"/>
                      <a:pt x="1629" y="239"/>
                    </a:cubicBezTo>
                    <a:cubicBezTo>
                      <a:pt x="1515" y="311"/>
                      <a:pt x="1411" y="394"/>
                      <a:pt x="1307" y="477"/>
                    </a:cubicBezTo>
                    <a:cubicBezTo>
                      <a:pt x="1194" y="560"/>
                      <a:pt x="1090" y="643"/>
                      <a:pt x="996" y="737"/>
                    </a:cubicBezTo>
                    <a:cubicBezTo>
                      <a:pt x="799" y="913"/>
                      <a:pt x="613" y="1090"/>
                      <a:pt x="405" y="1245"/>
                    </a:cubicBezTo>
                    <a:cubicBezTo>
                      <a:pt x="353" y="1287"/>
                      <a:pt x="291" y="1328"/>
                      <a:pt x="228" y="1360"/>
                    </a:cubicBezTo>
                    <a:cubicBezTo>
                      <a:pt x="177" y="1390"/>
                      <a:pt x="135" y="1411"/>
                      <a:pt x="83" y="1432"/>
                    </a:cubicBezTo>
                    <a:cubicBezTo>
                      <a:pt x="21" y="1453"/>
                      <a:pt x="0" y="1526"/>
                      <a:pt x="21" y="1577"/>
                    </a:cubicBezTo>
                    <a:cubicBezTo>
                      <a:pt x="37" y="1624"/>
                      <a:pt x="75" y="1647"/>
                      <a:pt x="120" y="1647"/>
                    </a:cubicBezTo>
                    <a:cubicBezTo>
                      <a:pt x="135" y="1647"/>
                      <a:pt x="151" y="1644"/>
                      <a:pt x="166" y="1639"/>
                    </a:cubicBezTo>
                    <a:cubicBezTo>
                      <a:pt x="239" y="1609"/>
                      <a:pt x="311" y="1577"/>
                      <a:pt x="374" y="1526"/>
                    </a:cubicBezTo>
                    <a:cubicBezTo>
                      <a:pt x="447" y="1484"/>
                      <a:pt x="509" y="1432"/>
                      <a:pt x="571" y="1390"/>
                    </a:cubicBezTo>
                    <a:cubicBezTo>
                      <a:pt x="716" y="1266"/>
                      <a:pt x="851" y="1141"/>
                      <a:pt x="975" y="1007"/>
                    </a:cubicBezTo>
                    <a:cubicBezTo>
                      <a:pt x="1121" y="872"/>
                      <a:pt x="1256" y="737"/>
                      <a:pt x="1401" y="602"/>
                    </a:cubicBezTo>
                    <a:cubicBezTo>
                      <a:pt x="1546" y="477"/>
                      <a:pt x="1701" y="353"/>
                      <a:pt x="1867" y="260"/>
                    </a:cubicBezTo>
                    <a:cubicBezTo>
                      <a:pt x="1866" y="260"/>
                      <a:pt x="1864" y="260"/>
                      <a:pt x="1863" y="260"/>
                    </a:cubicBezTo>
                    <a:lnTo>
                      <a:pt x="1863" y="260"/>
                    </a:lnTo>
                    <a:cubicBezTo>
                      <a:pt x="1962" y="202"/>
                      <a:pt x="2060" y="155"/>
                      <a:pt x="2169" y="125"/>
                    </a:cubicBezTo>
                    <a:cubicBezTo>
                      <a:pt x="2235" y="106"/>
                      <a:pt x="2302" y="96"/>
                      <a:pt x="2377" y="94"/>
                    </a:cubicBezTo>
                    <a:lnTo>
                      <a:pt x="2377" y="94"/>
                    </a:lnTo>
                    <a:cubicBezTo>
                      <a:pt x="2449" y="104"/>
                      <a:pt x="2522" y="104"/>
                      <a:pt x="2593" y="125"/>
                    </a:cubicBezTo>
                    <a:cubicBezTo>
                      <a:pt x="2676" y="145"/>
                      <a:pt x="2750" y="177"/>
                      <a:pt x="2812" y="219"/>
                    </a:cubicBezTo>
                    <a:cubicBezTo>
                      <a:pt x="2853" y="239"/>
                      <a:pt x="2905" y="270"/>
                      <a:pt x="2946" y="302"/>
                    </a:cubicBezTo>
                    <a:cubicBezTo>
                      <a:pt x="2951" y="306"/>
                      <a:pt x="2958" y="308"/>
                      <a:pt x="2967" y="308"/>
                    </a:cubicBezTo>
                    <a:cubicBezTo>
                      <a:pt x="2979" y="308"/>
                      <a:pt x="2992" y="303"/>
                      <a:pt x="2998" y="291"/>
                    </a:cubicBezTo>
                    <a:cubicBezTo>
                      <a:pt x="3008" y="270"/>
                      <a:pt x="3008" y="249"/>
                      <a:pt x="2988" y="239"/>
                    </a:cubicBezTo>
                    <a:cubicBezTo>
                      <a:pt x="2884" y="156"/>
                      <a:pt x="2770" y="83"/>
                      <a:pt x="2646" y="42"/>
                    </a:cubicBezTo>
                    <a:cubicBezTo>
                      <a:pt x="2563" y="21"/>
                      <a:pt x="2480" y="0"/>
                      <a:pt x="2407"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19"/>
              <p:cNvSpPr/>
              <p:nvPr/>
            </p:nvSpPr>
            <p:spPr>
              <a:xfrm>
                <a:off x="7632434" y="3269471"/>
                <a:ext cx="81843" cy="126279"/>
              </a:xfrm>
              <a:custGeom>
                <a:rect b="b" l="l" r="r" t="t"/>
                <a:pathLst>
                  <a:path extrusionOk="0" h="2802" w="1816">
                    <a:moveTo>
                      <a:pt x="384" y="1"/>
                    </a:moveTo>
                    <a:cubicBezTo>
                      <a:pt x="364" y="1"/>
                      <a:pt x="332" y="1"/>
                      <a:pt x="301" y="11"/>
                    </a:cubicBezTo>
                    <a:cubicBezTo>
                      <a:pt x="187" y="32"/>
                      <a:pt x="94" y="105"/>
                      <a:pt x="21" y="188"/>
                    </a:cubicBezTo>
                    <a:cubicBezTo>
                      <a:pt x="0" y="208"/>
                      <a:pt x="11" y="239"/>
                      <a:pt x="32" y="260"/>
                    </a:cubicBezTo>
                    <a:cubicBezTo>
                      <a:pt x="40" y="264"/>
                      <a:pt x="49" y="267"/>
                      <a:pt x="58" y="267"/>
                    </a:cubicBezTo>
                    <a:cubicBezTo>
                      <a:pt x="70" y="267"/>
                      <a:pt x="82" y="262"/>
                      <a:pt x="94" y="250"/>
                    </a:cubicBezTo>
                    <a:lnTo>
                      <a:pt x="135" y="208"/>
                    </a:lnTo>
                    <a:lnTo>
                      <a:pt x="125" y="208"/>
                    </a:lnTo>
                    <a:cubicBezTo>
                      <a:pt x="156" y="188"/>
                      <a:pt x="187" y="156"/>
                      <a:pt x="228" y="135"/>
                    </a:cubicBezTo>
                    <a:cubicBezTo>
                      <a:pt x="249" y="125"/>
                      <a:pt x="270" y="115"/>
                      <a:pt x="301" y="105"/>
                    </a:cubicBezTo>
                    <a:lnTo>
                      <a:pt x="301" y="105"/>
                    </a:lnTo>
                    <a:lnTo>
                      <a:pt x="291" y="115"/>
                    </a:lnTo>
                    <a:cubicBezTo>
                      <a:pt x="311" y="105"/>
                      <a:pt x="332" y="105"/>
                      <a:pt x="364" y="105"/>
                    </a:cubicBezTo>
                    <a:lnTo>
                      <a:pt x="426" y="105"/>
                    </a:lnTo>
                    <a:lnTo>
                      <a:pt x="488" y="135"/>
                    </a:lnTo>
                    <a:cubicBezTo>
                      <a:pt x="530" y="167"/>
                      <a:pt x="560" y="188"/>
                      <a:pt x="592" y="218"/>
                    </a:cubicBezTo>
                    <a:cubicBezTo>
                      <a:pt x="654" y="281"/>
                      <a:pt x="695" y="354"/>
                      <a:pt x="737" y="437"/>
                    </a:cubicBezTo>
                    <a:cubicBezTo>
                      <a:pt x="830" y="592"/>
                      <a:pt x="892" y="758"/>
                      <a:pt x="934" y="934"/>
                    </a:cubicBezTo>
                    <a:lnTo>
                      <a:pt x="934" y="914"/>
                    </a:lnTo>
                    <a:cubicBezTo>
                      <a:pt x="975" y="1080"/>
                      <a:pt x="996" y="1235"/>
                      <a:pt x="1017" y="1401"/>
                    </a:cubicBezTo>
                    <a:cubicBezTo>
                      <a:pt x="1037" y="1578"/>
                      <a:pt x="1069" y="1754"/>
                      <a:pt x="1110" y="1930"/>
                    </a:cubicBezTo>
                    <a:cubicBezTo>
                      <a:pt x="1141" y="2106"/>
                      <a:pt x="1203" y="2272"/>
                      <a:pt x="1286" y="2428"/>
                    </a:cubicBezTo>
                    <a:cubicBezTo>
                      <a:pt x="1328" y="2500"/>
                      <a:pt x="1380" y="2563"/>
                      <a:pt x="1432" y="2615"/>
                    </a:cubicBezTo>
                    <a:lnTo>
                      <a:pt x="1525" y="2708"/>
                    </a:lnTo>
                    <a:cubicBezTo>
                      <a:pt x="1567" y="2739"/>
                      <a:pt x="1608" y="2770"/>
                      <a:pt x="1650" y="2791"/>
                    </a:cubicBezTo>
                    <a:cubicBezTo>
                      <a:pt x="1671" y="2802"/>
                      <a:pt x="1691" y="2802"/>
                      <a:pt x="1712" y="2802"/>
                    </a:cubicBezTo>
                    <a:cubicBezTo>
                      <a:pt x="1743" y="2802"/>
                      <a:pt x="1764" y="2781"/>
                      <a:pt x="1784" y="2760"/>
                    </a:cubicBezTo>
                    <a:cubicBezTo>
                      <a:pt x="1805" y="2739"/>
                      <a:pt x="1816" y="2708"/>
                      <a:pt x="1805" y="2677"/>
                    </a:cubicBezTo>
                    <a:cubicBezTo>
                      <a:pt x="1805" y="2656"/>
                      <a:pt x="1784" y="2615"/>
                      <a:pt x="1764" y="2604"/>
                    </a:cubicBezTo>
                    <a:cubicBezTo>
                      <a:pt x="1701" y="2563"/>
                      <a:pt x="1650" y="2521"/>
                      <a:pt x="1598" y="2480"/>
                    </a:cubicBezTo>
                    <a:cubicBezTo>
                      <a:pt x="1546" y="2417"/>
                      <a:pt x="1505" y="2355"/>
                      <a:pt x="1463" y="2283"/>
                    </a:cubicBezTo>
                    <a:cubicBezTo>
                      <a:pt x="1390" y="2148"/>
                      <a:pt x="1339" y="2002"/>
                      <a:pt x="1297" y="1857"/>
                    </a:cubicBezTo>
                    <a:lnTo>
                      <a:pt x="1297" y="1868"/>
                    </a:lnTo>
                    <a:cubicBezTo>
                      <a:pt x="1245" y="1629"/>
                      <a:pt x="1203" y="1380"/>
                      <a:pt x="1152" y="1131"/>
                    </a:cubicBezTo>
                    <a:cubicBezTo>
                      <a:pt x="1131" y="1027"/>
                      <a:pt x="1110" y="934"/>
                      <a:pt x="1069" y="831"/>
                    </a:cubicBezTo>
                    <a:cubicBezTo>
                      <a:pt x="1037" y="727"/>
                      <a:pt x="996" y="633"/>
                      <a:pt x="944" y="540"/>
                    </a:cubicBezTo>
                    <a:cubicBezTo>
                      <a:pt x="851" y="354"/>
                      <a:pt x="737" y="167"/>
                      <a:pt x="550" y="52"/>
                    </a:cubicBezTo>
                    <a:cubicBezTo>
                      <a:pt x="498" y="22"/>
                      <a:pt x="447" y="11"/>
                      <a:pt x="38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9"/>
              <p:cNvSpPr/>
              <p:nvPr/>
            </p:nvSpPr>
            <p:spPr>
              <a:xfrm>
                <a:off x="7446844" y="3341580"/>
                <a:ext cx="580154" cy="638697"/>
              </a:xfrm>
              <a:custGeom>
                <a:rect b="b" l="l" r="r" t="t"/>
                <a:pathLst>
                  <a:path extrusionOk="0" h="14172" w="12873">
                    <a:moveTo>
                      <a:pt x="8097" y="1"/>
                    </a:moveTo>
                    <a:cubicBezTo>
                      <a:pt x="8024" y="1"/>
                      <a:pt x="7946" y="3"/>
                      <a:pt x="7863" y="8"/>
                    </a:cubicBezTo>
                    <a:cubicBezTo>
                      <a:pt x="7168" y="29"/>
                      <a:pt x="6432" y="206"/>
                      <a:pt x="5674" y="538"/>
                    </a:cubicBezTo>
                    <a:cubicBezTo>
                      <a:pt x="5010" y="817"/>
                      <a:pt x="4336" y="1232"/>
                      <a:pt x="3682" y="1751"/>
                    </a:cubicBezTo>
                    <a:cubicBezTo>
                      <a:pt x="3102" y="2207"/>
                      <a:pt x="2552" y="2747"/>
                      <a:pt x="2043" y="3348"/>
                    </a:cubicBezTo>
                    <a:lnTo>
                      <a:pt x="1888" y="3535"/>
                    </a:lnTo>
                    <a:cubicBezTo>
                      <a:pt x="1743" y="3712"/>
                      <a:pt x="1598" y="3919"/>
                      <a:pt x="1453" y="4158"/>
                    </a:cubicBezTo>
                    <a:cubicBezTo>
                      <a:pt x="1307" y="4386"/>
                      <a:pt x="1172" y="4645"/>
                      <a:pt x="1048" y="4915"/>
                    </a:cubicBezTo>
                    <a:cubicBezTo>
                      <a:pt x="789" y="5455"/>
                      <a:pt x="581" y="6045"/>
                      <a:pt x="405" y="6720"/>
                    </a:cubicBezTo>
                    <a:cubicBezTo>
                      <a:pt x="239" y="7363"/>
                      <a:pt x="125" y="8027"/>
                      <a:pt x="63" y="8670"/>
                    </a:cubicBezTo>
                    <a:cubicBezTo>
                      <a:pt x="0" y="9344"/>
                      <a:pt x="10" y="9987"/>
                      <a:pt x="83" y="10558"/>
                    </a:cubicBezTo>
                    <a:cubicBezTo>
                      <a:pt x="114" y="10828"/>
                      <a:pt x="166" y="11087"/>
                      <a:pt x="239" y="11346"/>
                    </a:cubicBezTo>
                    <a:cubicBezTo>
                      <a:pt x="270" y="11460"/>
                      <a:pt x="312" y="11585"/>
                      <a:pt x="353" y="11688"/>
                    </a:cubicBezTo>
                    <a:cubicBezTo>
                      <a:pt x="374" y="11751"/>
                      <a:pt x="395" y="11813"/>
                      <a:pt x="415" y="11865"/>
                    </a:cubicBezTo>
                    <a:lnTo>
                      <a:pt x="446" y="11927"/>
                    </a:lnTo>
                    <a:lnTo>
                      <a:pt x="457" y="11948"/>
                    </a:lnTo>
                    <a:lnTo>
                      <a:pt x="467" y="11969"/>
                    </a:lnTo>
                    <a:lnTo>
                      <a:pt x="478" y="12000"/>
                    </a:lnTo>
                    <a:lnTo>
                      <a:pt x="498" y="12041"/>
                    </a:lnTo>
                    <a:cubicBezTo>
                      <a:pt x="467" y="12093"/>
                      <a:pt x="488" y="12145"/>
                      <a:pt x="529" y="12176"/>
                    </a:cubicBezTo>
                    <a:cubicBezTo>
                      <a:pt x="1691" y="12975"/>
                      <a:pt x="3133" y="13535"/>
                      <a:pt x="5093" y="13908"/>
                    </a:cubicBezTo>
                    <a:cubicBezTo>
                      <a:pt x="5436" y="13981"/>
                      <a:pt x="5809" y="14043"/>
                      <a:pt x="6193" y="14095"/>
                    </a:cubicBezTo>
                    <a:cubicBezTo>
                      <a:pt x="6421" y="14126"/>
                      <a:pt x="6639" y="14147"/>
                      <a:pt x="6815" y="14157"/>
                    </a:cubicBezTo>
                    <a:cubicBezTo>
                      <a:pt x="6919" y="14157"/>
                      <a:pt x="7023" y="14168"/>
                      <a:pt x="7126" y="14168"/>
                    </a:cubicBezTo>
                    <a:cubicBezTo>
                      <a:pt x="7211" y="14171"/>
                      <a:pt x="7296" y="14172"/>
                      <a:pt x="7379" y="14172"/>
                    </a:cubicBezTo>
                    <a:cubicBezTo>
                      <a:pt x="7960" y="14172"/>
                      <a:pt x="8508" y="14109"/>
                      <a:pt x="9025" y="13991"/>
                    </a:cubicBezTo>
                    <a:cubicBezTo>
                      <a:pt x="9668" y="13846"/>
                      <a:pt x="10249" y="13608"/>
                      <a:pt x="10747" y="13286"/>
                    </a:cubicBezTo>
                    <a:cubicBezTo>
                      <a:pt x="11275" y="12944"/>
                      <a:pt x="11732" y="12477"/>
                      <a:pt x="12043" y="11927"/>
                    </a:cubicBezTo>
                    <a:cubicBezTo>
                      <a:pt x="12365" y="11388"/>
                      <a:pt x="12593" y="10734"/>
                      <a:pt x="12728" y="9946"/>
                    </a:cubicBezTo>
                    <a:cubicBezTo>
                      <a:pt x="12842" y="9272"/>
                      <a:pt x="12873" y="8525"/>
                      <a:pt x="12831" y="7674"/>
                    </a:cubicBezTo>
                    <a:cubicBezTo>
                      <a:pt x="12801" y="6958"/>
                      <a:pt x="12707" y="6222"/>
                      <a:pt x="12562" y="5434"/>
                    </a:cubicBezTo>
                    <a:cubicBezTo>
                      <a:pt x="12500" y="5102"/>
                      <a:pt x="12427" y="4770"/>
                      <a:pt x="12344" y="4417"/>
                    </a:cubicBezTo>
                    <a:cubicBezTo>
                      <a:pt x="12251" y="4065"/>
                      <a:pt x="12168" y="3753"/>
                      <a:pt x="12064" y="3473"/>
                    </a:cubicBezTo>
                    <a:cubicBezTo>
                      <a:pt x="11836" y="2809"/>
                      <a:pt x="11545" y="2228"/>
                      <a:pt x="11192" y="1720"/>
                    </a:cubicBezTo>
                    <a:cubicBezTo>
                      <a:pt x="11006" y="1461"/>
                      <a:pt x="10798" y="1222"/>
                      <a:pt x="10570" y="1004"/>
                    </a:cubicBezTo>
                    <a:cubicBezTo>
                      <a:pt x="10342" y="787"/>
                      <a:pt x="10093" y="600"/>
                      <a:pt x="9813" y="444"/>
                    </a:cubicBezTo>
                    <a:cubicBezTo>
                      <a:pt x="9544" y="299"/>
                      <a:pt x="9242" y="174"/>
                      <a:pt x="8910" y="102"/>
                    </a:cubicBezTo>
                    <a:cubicBezTo>
                      <a:pt x="8714" y="50"/>
                      <a:pt x="8516" y="19"/>
                      <a:pt x="8299" y="8"/>
                    </a:cubicBezTo>
                    <a:cubicBezTo>
                      <a:pt x="8237" y="3"/>
                      <a:pt x="8169" y="1"/>
                      <a:pt x="809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9"/>
              <p:cNvSpPr/>
              <p:nvPr/>
            </p:nvSpPr>
            <p:spPr>
              <a:xfrm>
                <a:off x="7554827" y="3341490"/>
                <a:ext cx="462843" cy="321872"/>
              </a:xfrm>
              <a:custGeom>
                <a:rect b="b" l="l" r="r" t="t"/>
                <a:pathLst>
                  <a:path extrusionOk="0" h="7142" w="10270">
                    <a:moveTo>
                      <a:pt x="5467" y="0"/>
                    </a:moveTo>
                    <a:cubicBezTo>
                      <a:pt x="4762" y="31"/>
                      <a:pt x="4025" y="208"/>
                      <a:pt x="3278" y="529"/>
                    </a:cubicBezTo>
                    <a:cubicBezTo>
                      <a:pt x="2614" y="819"/>
                      <a:pt x="1940" y="1224"/>
                      <a:pt x="1286" y="1743"/>
                    </a:cubicBezTo>
                    <a:cubicBezTo>
                      <a:pt x="871" y="2075"/>
                      <a:pt x="477" y="2438"/>
                      <a:pt x="104" y="2832"/>
                    </a:cubicBezTo>
                    <a:cubicBezTo>
                      <a:pt x="94" y="2873"/>
                      <a:pt x="83" y="2905"/>
                      <a:pt x="73" y="2936"/>
                    </a:cubicBezTo>
                    <a:cubicBezTo>
                      <a:pt x="52" y="2998"/>
                      <a:pt x="42" y="3060"/>
                      <a:pt x="21" y="3143"/>
                    </a:cubicBezTo>
                    <a:cubicBezTo>
                      <a:pt x="11" y="3216"/>
                      <a:pt x="0" y="3288"/>
                      <a:pt x="0" y="3350"/>
                    </a:cubicBezTo>
                    <a:cubicBezTo>
                      <a:pt x="0" y="3413"/>
                      <a:pt x="11" y="3475"/>
                      <a:pt x="11" y="3537"/>
                    </a:cubicBezTo>
                    <a:cubicBezTo>
                      <a:pt x="21" y="3610"/>
                      <a:pt x="32" y="3662"/>
                      <a:pt x="42" y="3714"/>
                    </a:cubicBezTo>
                    <a:cubicBezTo>
                      <a:pt x="52" y="3765"/>
                      <a:pt x="73" y="3818"/>
                      <a:pt x="94" y="3859"/>
                    </a:cubicBezTo>
                    <a:cubicBezTo>
                      <a:pt x="135" y="3963"/>
                      <a:pt x="177" y="4046"/>
                      <a:pt x="239" y="4129"/>
                    </a:cubicBezTo>
                    <a:cubicBezTo>
                      <a:pt x="281" y="4180"/>
                      <a:pt x="311" y="4222"/>
                      <a:pt x="343" y="4253"/>
                    </a:cubicBezTo>
                    <a:cubicBezTo>
                      <a:pt x="374" y="4295"/>
                      <a:pt x="415" y="4325"/>
                      <a:pt x="457" y="4357"/>
                    </a:cubicBezTo>
                    <a:cubicBezTo>
                      <a:pt x="498" y="4399"/>
                      <a:pt x="550" y="4429"/>
                      <a:pt x="602" y="4461"/>
                    </a:cubicBezTo>
                    <a:cubicBezTo>
                      <a:pt x="664" y="4502"/>
                      <a:pt x="716" y="4533"/>
                      <a:pt x="779" y="4554"/>
                    </a:cubicBezTo>
                    <a:cubicBezTo>
                      <a:pt x="924" y="4616"/>
                      <a:pt x="1079" y="4657"/>
                      <a:pt x="1245" y="4689"/>
                    </a:cubicBezTo>
                    <a:cubicBezTo>
                      <a:pt x="1276" y="4689"/>
                      <a:pt x="1328" y="4699"/>
                      <a:pt x="1380" y="4699"/>
                    </a:cubicBezTo>
                    <a:lnTo>
                      <a:pt x="1442" y="4699"/>
                    </a:lnTo>
                    <a:cubicBezTo>
                      <a:pt x="1463" y="4703"/>
                      <a:pt x="1483" y="4704"/>
                      <a:pt x="1502" y="4704"/>
                    </a:cubicBezTo>
                    <a:cubicBezTo>
                      <a:pt x="1540" y="4704"/>
                      <a:pt x="1577" y="4699"/>
                      <a:pt x="1618" y="4699"/>
                    </a:cubicBezTo>
                    <a:cubicBezTo>
                      <a:pt x="1691" y="4689"/>
                      <a:pt x="1764" y="4678"/>
                      <a:pt x="1816" y="4657"/>
                    </a:cubicBezTo>
                    <a:cubicBezTo>
                      <a:pt x="1878" y="4647"/>
                      <a:pt x="1940" y="4627"/>
                      <a:pt x="2003" y="4595"/>
                    </a:cubicBezTo>
                    <a:cubicBezTo>
                      <a:pt x="2252" y="4502"/>
                      <a:pt x="2459" y="4367"/>
                      <a:pt x="2666" y="4233"/>
                    </a:cubicBezTo>
                    <a:cubicBezTo>
                      <a:pt x="2729" y="4191"/>
                      <a:pt x="2791" y="4150"/>
                      <a:pt x="2853" y="4118"/>
                    </a:cubicBezTo>
                    <a:cubicBezTo>
                      <a:pt x="2988" y="4035"/>
                      <a:pt x="3144" y="3942"/>
                      <a:pt x="3299" y="3869"/>
                    </a:cubicBezTo>
                    <a:cubicBezTo>
                      <a:pt x="3465" y="3797"/>
                      <a:pt x="3621" y="3755"/>
                      <a:pt x="3776" y="3724"/>
                    </a:cubicBezTo>
                    <a:cubicBezTo>
                      <a:pt x="3893" y="3701"/>
                      <a:pt x="4015" y="3689"/>
                      <a:pt x="4130" y="3689"/>
                    </a:cubicBezTo>
                    <a:cubicBezTo>
                      <a:pt x="4169" y="3689"/>
                      <a:pt x="4206" y="3690"/>
                      <a:pt x="4243" y="3693"/>
                    </a:cubicBezTo>
                    <a:lnTo>
                      <a:pt x="4295" y="3693"/>
                    </a:lnTo>
                    <a:cubicBezTo>
                      <a:pt x="4440" y="3703"/>
                      <a:pt x="4585" y="3724"/>
                      <a:pt x="4710" y="3755"/>
                    </a:cubicBezTo>
                    <a:cubicBezTo>
                      <a:pt x="5031" y="3838"/>
                      <a:pt x="5322" y="3973"/>
                      <a:pt x="5550" y="4170"/>
                    </a:cubicBezTo>
                    <a:cubicBezTo>
                      <a:pt x="5675" y="4274"/>
                      <a:pt x="5778" y="4388"/>
                      <a:pt x="5861" y="4512"/>
                    </a:cubicBezTo>
                    <a:cubicBezTo>
                      <a:pt x="5944" y="4647"/>
                      <a:pt x="6017" y="4793"/>
                      <a:pt x="6090" y="4959"/>
                    </a:cubicBezTo>
                    <a:cubicBezTo>
                      <a:pt x="6152" y="5125"/>
                      <a:pt x="6203" y="5291"/>
                      <a:pt x="6245" y="5446"/>
                    </a:cubicBezTo>
                    <a:cubicBezTo>
                      <a:pt x="6286" y="5591"/>
                      <a:pt x="6339" y="5757"/>
                      <a:pt x="6401" y="5913"/>
                    </a:cubicBezTo>
                    <a:cubicBezTo>
                      <a:pt x="6431" y="6006"/>
                      <a:pt x="6463" y="6079"/>
                      <a:pt x="6494" y="6141"/>
                    </a:cubicBezTo>
                    <a:cubicBezTo>
                      <a:pt x="6535" y="6213"/>
                      <a:pt x="6577" y="6286"/>
                      <a:pt x="6629" y="6349"/>
                    </a:cubicBezTo>
                    <a:cubicBezTo>
                      <a:pt x="6670" y="6411"/>
                      <a:pt x="6712" y="6462"/>
                      <a:pt x="6763" y="6504"/>
                    </a:cubicBezTo>
                    <a:cubicBezTo>
                      <a:pt x="6805" y="6556"/>
                      <a:pt x="6857" y="6598"/>
                      <a:pt x="6909" y="6639"/>
                    </a:cubicBezTo>
                    <a:cubicBezTo>
                      <a:pt x="6992" y="6711"/>
                      <a:pt x="7075" y="6764"/>
                      <a:pt x="7158" y="6815"/>
                    </a:cubicBezTo>
                    <a:cubicBezTo>
                      <a:pt x="7241" y="6867"/>
                      <a:pt x="7324" y="6909"/>
                      <a:pt x="7407" y="6950"/>
                    </a:cubicBezTo>
                    <a:cubicBezTo>
                      <a:pt x="7510" y="6992"/>
                      <a:pt x="7593" y="7033"/>
                      <a:pt x="7687" y="7054"/>
                    </a:cubicBezTo>
                    <a:cubicBezTo>
                      <a:pt x="7770" y="7075"/>
                      <a:pt x="7863" y="7096"/>
                      <a:pt x="7967" y="7116"/>
                    </a:cubicBezTo>
                    <a:cubicBezTo>
                      <a:pt x="8029" y="7126"/>
                      <a:pt x="8102" y="7137"/>
                      <a:pt x="8174" y="7137"/>
                    </a:cubicBezTo>
                    <a:lnTo>
                      <a:pt x="8257" y="7137"/>
                    </a:lnTo>
                    <a:cubicBezTo>
                      <a:pt x="8281" y="7140"/>
                      <a:pt x="8307" y="7141"/>
                      <a:pt x="8334" y="7141"/>
                    </a:cubicBezTo>
                    <a:cubicBezTo>
                      <a:pt x="8400" y="7141"/>
                      <a:pt x="8474" y="7134"/>
                      <a:pt x="8548" y="7126"/>
                    </a:cubicBezTo>
                    <a:cubicBezTo>
                      <a:pt x="8651" y="7116"/>
                      <a:pt x="8755" y="7096"/>
                      <a:pt x="8849" y="7075"/>
                    </a:cubicBezTo>
                    <a:cubicBezTo>
                      <a:pt x="8942" y="7054"/>
                      <a:pt x="9035" y="7022"/>
                      <a:pt x="9128" y="6981"/>
                    </a:cubicBezTo>
                    <a:cubicBezTo>
                      <a:pt x="9222" y="6950"/>
                      <a:pt x="9305" y="6909"/>
                      <a:pt x="9388" y="6867"/>
                    </a:cubicBezTo>
                    <a:cubicBezTo>
                      <a:pt x="9471" y="6815"/>
                      <a:pt x="9554" y="6764"/>
                      <a:pt x="9637" y="6701"/>
                    </a:cubicBezTo>
                    <a:cubicBezTo>
                      <a:pt x="9720" y="6649"/>
                      <a:pt x="9792" y="6587"/>
                      <a:pt x="9865" y="6515"/>
                    </a:cubicBezTo>
                    <a:cubicBezTo>
                      <a:pt x="9938" y="6452"/>
                      <a:pt x="10000" y="6379"/>
                      <a:pt x="10062" y="6307"/>
                    </a:cubicBezTo>
                    <a:cubicBezTo>
                      <a:pt x="10135" y="6224"/>
                      <a:pt x="10186" y="6141"/>
                      <a:pt x="10239" y="6058"/>
                    </a:cubicBezTo>
                    <a:cubicBezTo>
                      <a:pt x="10249" y="6037"/>
                      <a:pt x="10260" y="6027"/>
                      <a:pt x="10269" y="6017"/>
                    </a:cubicBezTo>
                    <a:cubicBezTo>
                      <a:pt x="10239" y="5840"/>
                      <a:pt x="10218" y="5664"/>
                      <a:pt x="10166" y="5436"/>
                    </a:cubicBezTo>
                    <a:cubicBezTo>
                      <a:pt x="10104" y="5104"/>
                      <a:pt x="10031" y="4761"/>
                      <a:pt x="9948" y="4419"/>
                    </a:cubicBezTo>
                    <a:cubicBezTo>
                      <a:pt x="9865" y="4067"/>
                      <a:pt x="9772" y="3755"/>
                      <a:pt x="9668" y="3475"/>
                    </a:cubicBezTo>
                    <a:cubicBezTo>
                      <a:pt x="9440" y="2811"/>
                      <a:pt x="9149" y="2220"/>
                      <a:pt x="8796" y="1722"/>
                    </a:cubicBezTo>
                    <a:cubicBezTo>
                      <a:pt x="8610" y="1463"/>
                      <a:pt x="8402" y="1224"/>
                      <a:pt x="8174" y="1006"/>
                    </a:cubicBezTo>
                    <a:cubicBezTo>
                      <a:pt x="7946" y="789"/>
                      <a:pt x="7697" y="602"/>
                      <a:pt x="7417" y="446"/>
                    </a:cubicBezTo>
                    <a:cubicBezTo>
                      <a:pt x="7158" y="291"/>
                      <a:pt x="6846" y="176"/>
                      <a:pt x="6514" y="93"/>
                    </a:cubicBezTo>
                    <a:cubicBezTo>
                      <a:pt x="6318" y="52"/>
                      <a:pt x="6120" y="21"/>
                      <a:pt x="5903" y="10"/>
                    </a:cubicBezTo>
                    <a:cubicBezTo>
                      <a:pt x="5788" y="0"/>
                      <a:pt x="5643" y="0"/>
                      <a:pt x="546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9"/>
              <p:cNvSpPr/>
              <p:nvPr/>
            </p:nvSpPr>
            <p:spPr>
              <a:xfrm>
                <a:off x="7928351" y="3706135"/>
                <a:ext cx="98202" cy="232368"/>
              </a:xfrm>
              <a:custGeom>
                <a:rect b="b" l="l" r="r" t="t"/>
                <a:pathLst>
                  <a:path extrusionOk="0" h="5156" w="2179">
                    <a:moveTo>
                      <a:pt x="2158" y="0"/>
                    </a:moveTo>
                    <a:cubicBezTo>
                      <a:pt x="2002" y="114"/>
                      <a:pt x="1857" y="238"/>
                      <a:pt x="1723" y="374"/>
                    </a:cubicBezTo>
                    <a:cubicBezTo>
                      <a:pt x="1546" y="529"/>
                      <a:pt x="1380" y="716"/>
                      <a:pt x="1235" y="892"/>
                    </a:cubicBezTo>
                    <a:cubicBezTo>
                      <a:pt x="1069" y="1089"/>
                      <a:pt x="923" y="1297"/>
                      <a:pt x="799" y="1504"/>
                    </a:cubicBezTo>
                    <a:cubicBezTo>
                      <a:pt x="665" y="1722"/>
                      <a:pt x="540" y="1950"/>
                      <a:pt x="446" y="2179"/>
                    </a:cubicBezTo>
                    <a:cubicBezTo>
                      <a:pt x="343" y="2396"/>
                      <a:pt x="260" y="2614"/>
                      <a:pt x="197" y="2822"/>
                    </a:cubicBezTo>
                    <a:cubicBezTo>
                      <a:pt x="135" y="3039"/>
                      <a:pt x="84" y="3257"/>
                      <a:pt x="52" y="3475"/>
                    </a:cubicBezTo>
                    <a:cubicBezTo>
                      <a:pt x="21" y="3672"/>
                      <a:pt x="1" y="3869"/>
                      <a:pt x="1" y="4056"/>
                    </a:cubicBezTo>
                    <a:cubicBezTo>
                      <a:pt x="1" y="4253"/>
                      <a:pt x="1" y="4450"/>
                      <a:pt x="21" y="4637"/>
                    </a:cubicBezTo>
                    <a:cubicBezTo>
                      <a:pt x="42" y="4823"/>
                      <a:pt x="73" y="5000"/>
                      <a:pt x="114" y="5155"/>
                    </a:cubicBezTo>
                    <a:cubicBezTo>
                      <a:pt x="623" y="4823"/>
                      <a:pt x="1059" y="4367"/>
                      <a:pt x="1359" y="3848"/>
                    </a:cubicBezTo>
                    <a:cubicBezTo>
                      <a:pt x="1691" y="3299"/>
                      <a:pt x="1909" y="2645"/>
                      <a:pt x="2044" y="1857"/>
                    </a:cubicBezTo>
                    <a:cubicBezTo>
                      <a:pt x="2137" y="1287"/>
                      <a:pt x="2179" y="685"/>
                      <a:pt x="2168" y="0"/>
                    </a:cubicBezTo>
                    <a:close/>
                  </a:path>
                </a:pathLst>
              </a:custGeom>
              <a:solidFill>
                <a:srgbClr val="DB65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9"/>
              <p:cNvSpPr/>
              <p:nvPr/>
            </p:nvSpPr>
            <p:spPr>
              <a:xfrm>
                <a:off x="7811940" y="3341490"/>
                <a:ext cx="205733" cy="316058"/>
              </a:xfrm>
              <a:custGeom>
                <a:rect b="b" l="l" r="r" t="t"/>
                <a:pathLst>
                  <a:path extrusionOk="0" h="7013" w="4565">
                    <a:moveTo>
                      <a:pt x="0" y="0"/>
                    </a:moveTo>
                    <a:cubicBezTo>
                      <a:pt x="115" y="52"/>
                      <a:pt x="239" y="104"/>
                      <a:pt x="353" y="166"/>
                    </a:cubicBezTo>
                    <a:cubicBezTo>
                      <a:pt x="592" y="301"/>
                      <a:pt x="820" y="478"/>
                      <a:pt x="1028" y="664"/>
                    </a:cubicBezTo>
                    <a:cubicBezTo>
                      <a:pt x="1235" y="851"/>
                      <a:pt x="1432" y="1068"/>
                      <a:pt x="1619" y="1287"/>
                    </a:cubicBezTo>
                    <a:cubicBezTo>
                      <a:pt x="1826" y="1556"/>
                      <a:pt x="2023" y="1847"/>
                      <a:pt x="2199" y="2137"/>
                    </a:cubicBezTo>
                    <a:cubicBezTo>
                      <a:pt x="2365" y="2438"/>
                      <a:pt x="2521" y="2739"/>
                      <a:pt x="2656" y="3060"/>
                    </a:cubicBezTo>
                    <a:cubicBezTo>
                      <a:pt x="2780" y="3340"/>
                      <a:pt x="2895" y="3641"/>
                      <a:pt x="2988" y="3931"/>
                    </a:cubicBezTo>
                    <a:cubicBezTo>
                      <a:pt x="3112" y="4316"/>
                      <a:pt x="3195" y="4710"/>
                      <a:pt x="3257" y="5104"/>
                    </a:cubicBezTo>
                    <a:cubicBezTo>
                      <a:pt x="3351" y="5736"/>
                      <a:pt x="3382" y="6369"/>
                      <a:pt x="3351" y="7013"/>
                    </a:cubicBezTo>
                    <a:cubicBezTo>
                      <a:pt x="3372" y="7002"/>
                      <a:pt x="3403" y="6992"/>
                      <a:pt x="3423" y="6981"/>
                    </a:cubicBezTo>
                    <a:cubicBezTo>
                      <a:pt x="3465" y="6971"/>
                      <a:pt x="3496" y="6950"/>
                      <a:pt x="3538" y="6940"/>
                    </a:cubicBezTo>
                    <a:lnTo>
                      <a:pt x="3600" y="6909"/>
                    </a:lnTo>
                    <a:cubicBezTo>
                      <a:pt x="3631" y="6888"/>
                      <a:pt x="3652" y="6877"/>
                      <a:pt x="3683" y="6867"/>
                    </a:cubicBezTo>
                    <a:cubicBezTo>
                      <a:pt x="3745" y="6826"/>
                      <a:pt x="3818" y="6784"/>
                      <a:pt x="3880" y="6743"/>
                    </a:cubicBezTo>
                    <a:cubicBezTo>
                      <a:pt x="3901" y="6732"/>
                      <a:pt x="3921" y="6722"/>
                      <a:pt x="3932" y="6701"/>
                    </a:cubicBezTo>
                    <a:cubicBezTo>
                      <a:pt x="4015" y="6649"/>
                      <a:pt x="4087" y="6587"/>
                      <a:pt x="4160" y="6525"/>
                    </a:cubicBezTo>
                    <a:cubicBezTo>
                      <a:pt x="4181" y="6494"/>
                      <a:pt x="4202" y="6473"/>
                      <a:pt x="4233" y="6452"/>
                    </a:cubicBezTo>
                    <a:cubicBezTo>
                      <a:pt x="4274" y="6400"/>
                      <a:pt x="4316" y="6359"/>
                      <a:pt x="4357" y="6307"/>
                    </a:cubicBezTo>
                    <a:cubicBezTo>
                      <a:pt x="4430" y="6213"/>
                      <a:pt x="4492" y="6130"/>
                      <a:pt x="4544" y="6047"/>
                    </a:cubicBezTo>
                    <a:cubicBezTo>
                      <a:pt x="4544" y="6047"/>
                      <a:pt x="4555" y="6037"/>
                      <a:pt x="4555" y="6027"/>
                    </a:cubicBezTo>
                    <a:lnTo>
                      <a:pt x="4564" y="6017"/>
                    </a:lnTo>
                    <a:cubicBezTo>
                      <a:pt x="4544" y="5851"/>
                      <a:pt x="4513" y="5674"/>
                      <a:pt x="4472" y="5436"/>
                    </a:cubicBezTo>
                    <a:cubicBezTo>
                      <a:pt x="4409" y="5114"/>
                      <a:pt x="4336" y="4772"/>
                      <a:pt x="4243" y="4419"/>
                    </a:cubicBezTo>
                    <a:cubicBezTo>
                      <a:pt x="4160" y="4067"/>
                      <a:pt x="4067" y="3755"/>
                      <a:pt x="3974" y="3475"/>
                    </a:cubicBezTo>
                    <a:cubicBezTo>
                      <a:pt x="3745" y="2811"/>
                      <a:pt x="3444" y="2220"/>
                      <a:pt x="3091" y="1722"/>
                    </a:cubicBezTo>
                    <a:cubicBezTo>
                      <a:pt x="2916" y="1463"/>
                      <a:pt x="2697" y="1214"/>
                      <a:pt x="2469" y="996"/>
                    </a:cubicBezTo>
                    <a:cubicBezTo>
                      <a:pt x="2241" y="789"/>
                      <a:pt x="1992" y="602"/>
                      <a:pt x="1712" y="446"/>
                    </a:cubicBezTo>
                    <a:cubicBezTo>
                      <a:pt x="1453" y="291"/>
                      <a:pt x="1141" y="176"/>
                      <a:pt x="809" y="93"/>
                    </a:cubicBezTo>
                    <a:cubicBezTo>
                      <a:pt x="613" y="42"/>
                      <a:pt x="415" y="21"/>
                      <a:pt x="19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9"/>
              <p:cNvSpPr/>
              <p:nvPr/>
            </p:nvSpPr>
            <p:spPr>
              <a:xfrm>
                <a:off x="7928351" y="3706135"/>
                <a:ext cx="98202" cy="232368"/>
              </a:xfrm>
              <a:custGeom>
                <a:rect b="b" l="l" r="r" t="t"/>
                <a:pathLst>
                  <a:path extrusionOk="0" h="5156" w="2179">
                    <a:moveTo>
                      <a:pt x="2158" y="0"/>
                    </a:moveTo>
                    <a:cubicBezTo>
                      <a:pt x="2127" y="31"/>
                      <a:pt x="2085" y="52"/>
                      <a:pt x="2044" y="83"/>
                    </a:cubicBezTo>
                    <a:cubicBezTo>
                      <a:pt x="1940" y="176"/>
                      <a:pt x="1826" y="270"/>
                      <a:pt x="1723" y="374"/>
                    </a:cubicBezTo>
                    <a:cubicBezTo>
                      <a:pt x="1546" y="529"/>
                      <a:pt x="1391" y="706"/>
                      <a:pt x="1235" y="892"/>
                    </a:cubicBezTo>
                    <a:cubicBezTo>
                      <a:pt x="1069" y="1100"/>
                      <a:pt x="923" y="1307"/>
                      <a:pt x="799" y="1504"/>
                    </a:cubicBezTo>
                    <a:cubicBezTo>
                      <a:pt x="665" y="1732"/>
                      <a:pt x="540" y="1950"/>
                      <a:pt x="446" y="2179"/>
                    </a:cubicBezTo>
                    <a:cubicBezTo>
                      <a:pt x="343" y="2396"/>
                      <a:pt x="260" y="2614"/>
                      <a:pt x="197" y="2822"/>
                    </a:cubicBezTo>
                    <a:cubicBezTo>
                      <a:pt x="177" y="2905"/>
                      <a:pt x="156" y="2977"/>
                      <a:pt x="135" y="3060"/>
                    </a:cubicBezTo>
                    <a:cubicBezTo>
                      <a:pt x="104" y="3195"/>
                      <a:pt x="73" y="3340"/>
                      <a:pt x="52" y="3475"/>
                    </a:cubicBezTo>
                    <a:cubicBezTo>
                      <a:pt x="21" y="3672"/>
                      <a:pt x="1" y="3869"/>
                      <a:pt x="1" y="4056"/>
                    </a:cubicBezTo>
                    <a:cubicBezTo>
                      <a:pt x="1" y="4253"/>
                      <a:pt x="1" y="4450"/>
                      <a:pt x="21" y="4637"/>
                    </a:cubicBezTo>
                    <a:cubicBezTo>
                      <a:pt x="42" y="4793"/>
                      <a:pt x="63" y="4948"/>
                      <a:pt x="94" y="5083"/>
                    </a:cubicBezTo>
                    <a:cubicBezTo>
                      <a:pt x="104" y="5104"/>
                      <a:pt x="104" y="5135"/>
                      <a:pt x="114" y="5155"/>
                    </a:cubicBezTo>
                    <a:cubicBezTo>
                      <a:pt x="197" y="5093"/>
                      <a:pt x="291" y="5031"/>
                      <a:pt x="374" y="4969"/>
                    </a:cubicBezTo>
                    <a:cubicBezTo>
                      <a:pt x="778" y="4657"/>
                      <a:pt x="1110" y="4274"/>
                      <a:pt x="1370" y="3848"/>
                    </a:cubicBezTo>
                    <a:cubicBezTo>
                      <a:pt x="1691" y="3299"/>
                      <a:pt x="1909" y="2645"/>
                      <a:pt x="2044" y="1857"/>
                    </a:cubicBezTo>
                    <a:cubicBezTo>
                      <a:pt x="2137" y="1287"/>
                      <a:pt x="2179" y="685"/>
                      <a:pt x="2168"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19"/>
              <p:cNvSpPr/>
              <p:nvPr/>
            </p:nvSpPr>
            <p:spPr>
              <a:xfrm>
                <a:off x="7467846" y="3612619"/>
                <a:ext cx="558251" cy="367661"/>
              </a:xfrm>
              <a:custGeom>
                <a:rect b="b" l="l" r="r" t="t"/>
                <a:pathLst>
                  <a:path extrusionOk="0" h="8158" w="12387">
                    <a:moveTo>
                      <a:pt x="12199" y="1"/>
                    </a:moveTo>
                    <a:cubicBezTo>
                      <a:pt x="12190" y="11"/>
                      <a:pt x="12179" y="21"/>
                      <a:pt x="12179" y="31"/>
                    </a:cubicBezTo>
                    <a:cubicBezTo>
                      <a:pt x="12127" y="114"/>
                      <a:pt x="12065" y="197"/>
                      <a:pt x="11992" y="291"/>
                    </a:cubicBezTo>
                    <a:cubicBezTo>
                      <a:pt x="11951" y="343"/>
                      <a:pt x="11909" y="384"/>
                      <a:pt x="11868" y="436"/>
                    </a:cubicBezTo>
                    <a:cubicBezTo>
                      <a:pt x="11837" y="457"/>
                      <a:pt x="11816" y="478"/>
                      <a:pt x="11795" y="509"/>
                    </a:cubicBezTo>
                    <a:cubicBezTo>
                      <a:pt x="11722" y="571"/>
                      <a:pt x="11650" y="633"/>
                      <a:pt x="11567" y="685"/>
                    </a:cubicBezTo>
                    <a:cubicBezTo>
                      <a:pt x="11556" y="706"/>
                      <a:pt x="11536" y="716"/>
                      <a:pt x="11515" y="727"/>
                    </a:cubicBezTo>
                    <a:cubicBezTo>
                      <a:pt x="11453" y="768"/>
                      <a:pt x="11380" y="810"/>
                      <a:pt x="11318" y="851"/>
                    </a:cubicBezTo>
                    <a:cubicBezTo>
                      <a:pt x="11287" y="861"/>
                      <a:pt x="11266" y="872"/>
                      <a:pt x="11235" y="893"/>
                    </a:cubicBezTo>
                    <a:lnTo>
                      <a:pt x="11173" y="924"/>
                    </a:lnTo>
                    <a:cubicBezTo>
                      <a:pt x="11131" y="934"/>
                      <a:pt x="11100" y="955"/>
                      <a:pt x="11058" y="965"/>
                    </a:cubicBezTo>
                    <a:cubicBezTo>
                      <a:pt x="11038" y="976"/>
                      <a:pt x="11017" y="986"/>
                      <a:pt x="10986" y="997"/>
                    </a:cubicBezTo>
                    <a:cubicBezTo>
                      <a:pt x="10975" y="1204"/>
                      <a:pt x="10955" y="1421"/>
                      <a:pt x="10934" y="1640"/>
                    </a:cubicBezTo>
                    <a:cubicBezTo>
                      <a:pt x="10883" y="2055"/>
                      <a:pt x="10809" y="2479"/>
                      <a:pt x="10706" y="2894"/>
                    </a:cubicBezTo>
                    <a:cubicBezTo>
                      <a:pt x="10602" y="3299"/>
                      <a:pt x="10468" y="3703"/>
                      <a:pt x="10312" y="4098"/>
                    </a:cubicBezTo>
                    <a:cubicBezTo>
                      <a:pt x="10229" y="4284"/>
                      <a:pt x="10146" y="4471"/>
                      <a:pt x="10053" y="4648"/>
                    </a:cubicBezTo>
                    <a:cubicBezTo>
                      <a:pt x="9970" y="4814"/>
                      <a:pt x="9887" y="4969"/>
                      <a:pt x="9793" y="5125"/>
                    </a:cubicBezTo>
                    <a:cubicBezTo>
                      <a:pt x="9638" y="5384"/>
                      <a:pt x="9461" y="5623"/>
                      <a:pt x="9254" y="5840"/>
                    </a:cubicBezTo>
                    <a:cubicBezTo>
                      <a:pt x="9067" y="6048"/>
                      <a:pt x="8859" y="6245"/>
                      <a:pt x="8631" y="6411"/>
                    </a:cubicBezTo>
                    <a:cubicBezTo>
                      <a:pt x="8414" y="6577"/>
                      <a:pt x="8175" y="6722"/>
                      <a:pt x="7937" y="6847"/>
                    </a:cubicBezTo>
                    <a:cubicBezTo>
                      <a:pt x="7439" y="7096"/>
                      <a:pt x="6899" y="7251"/>
                      <a:pt x="6349" y="7345"/>
                    </a:cubicBezTo>
                    <a:cubicBezTo>
                      <a:pt x="5969" y="7400"/>
                      <a:pt x="5584" y="7428"/>
                      <a:pt x="5201" y="7428"/>
                    </a:cubicBezTo>
                    <a:cubicBezTo>
                      <a:pt x="5009" y="7428"/>
                      <a:pt x="4817" y="7421"/>
                      <a:pt x="4627" y="7407"/>
                    </a:cubicBezTo>
                    <a:cubicBezTo>
                      <a:pt x="4026" y="7355"/>
                      <a:pt x="3435" y="7251"/>
                      <a:pt x="2854" y="7106"/>
                    </a:cubicBezTo>
                    <a:cubicBezTo>
                      <a:pt x="2262" y="6961"/>
                      <a:pt x="1681" y="6764"/>
                      <a:pt x="1121" y="6525"/>
                    </a:cubicBezTo>
                    <a:cubicBezTo>
                      <a:pt x="748" y="6370"/>
                      <a:pt x="374" y="6193"/>
                      <a:pt x="12" y="5996"/>
                    </a:cubicBezTo>
                    <a:lnTo>
                      <a:pt x="12" y="5996"/>
                    </a:lnTo>
                    <a:lnTo>
                      <a:pt x="22" y="6027"/>
                    </a:lnTo>
                    <a:cubicBezTo>
                      <a:pt x="1" y="6079"/>
                      <a:pt x="22" y="6131"/>
                      <a:pt x="63" y="6162"/>
                    </a:cubicBezTo>
                    <a:cubicBezTo>
                      <a:pt x="1215" y="6961"/>
                      <a:pt x="2667" y="7521"/>
                      <a:pt x="4627" y="7905"/>
                    </a:cubicBezTo>
                    <a:cubicBezTo>
                      <a:pt x="4991" y="7967"/>
                      <a:pt x="5343" y="8039"/>
                      <a:pt x="5727" y="8081"/>
                    </a:cubicBezTo>
                    <a:cubicBezTo>
                      <a:pt x="5966" y="8112"/>
                      <a:pt x="6183" y="8133"/>
                      <a:pt x="6349" y="8143"/>
                    </a:cubicBezTo>
                    <a:cubicBezTo>
                      <a:pt x="6453" y="8154"/>
                      <a:pt x="6557" y="8154"/>
                      <a:pt x="6660" y="8154"/>
                    </a:cubicBezTo>
                    <a:cubicBezTo>
                      <a:pt x="6745" y="8157"/>
                      <a:pt x="6830" y="8158"/>
                      <a:pt x="6913" y="8158"/>
                    </a:cubicBezTo>
                    <a:cubicBezTo>
                      <a:pt x="7494" y="8158"/>
                      <a:pt x="8042" y="8095"/>
                      <a:pt x="8559" y="7977"/>
                    </a:cubicBezTo>
                    <a:cubicBezTo>
                      <a:pt x="9202" y="7832"/>
                      <a:pt x="9783" y="7594"/>
                      <a:pt x="10281" y="7272"/>
                    </a:cubicBezTo>
                    <a:cubicBezTo>
                      <a:pt x="10426" y="7189"/>
                      <a:pt x="10551" y="7085"/>
                      <a:pt x="10675" y="6981"/>
                    </a:cubicBezTo>
                    <a:lnTo>
                      <a:pt x="10675" y="6981"/>
                    </a:lnTo>
                    <a:cubicBezTo>
                      <a:pt x="10561" y="7075"/>
                      <a:pt x="10447" y="7158"/>
                      <a:pt x="10332" y="7230"/>
                    </a:cubicBezTo>
                    <a:cubicBezTo>
                      <a:pt x="10291" y="7064"/>
                      <a:pt x="10260" y="6898"/>
                      <a:pt x="10239" y="6712"/>
                    </a:cubicBezTo>
                    <a:cubicBezTo>
                      <a:pt x="10219" y="6525"/>
                      <a:pt x="10208" y="6328"/>
                      <a:pt x="10219" y="6131"/>
                    </a:cubicBezTo>
                    <a:cubicBezTo>
                      <a:pt x="10219" y="5944"/>
                      <a:pt x="10239" y="5747"/>
                      <a:pt x="10270" y="5550"/>
                    </a:cubicBezTo>
                    <a:cubicBezTo>
                      <a:pt x="10291" y="5415"/>
                      <a:pt x="10322" y="5270"/>
                      <a:pt x="10353" y="5135"/>
                    </a:cubicBezTo>
                    <a:cubicBezTo>
                      <a:pt x="10374" y="5052"/>
                      <a:pt x="10395" y="4980"/>
                      <a:pt x="10415" y="4897"/>
                    </a:cubicBezTo>
                    <a:cubicBezTo>
                      <a:pt x="10478" y="4689"/>
                      <a:pt x="10561" y="4471"/>
                      <a:pt x="10664" y="4254"/>
                    </a:cubicBezTo>
                    <a:cubicBezTo>
                      <a:pt x="10758" y="4025"/>
                      <a:pt x="10883" y="3797"/>
                      <a:pt x="11017" y="3579"/>
                    </a:cubicBezTo>
                    <a:cubicBezTo>
                      <a:pt x="11141" y="3382"/>
                      <a:pt x="11287" y="3175"/>
                      <a:pt x="11453" y="2967"/>
                    </a:cubicBezTo>
                    <a:cubicBezTo>
                      <a:pt x="11598" y="2781"/>
                      <a:pt x="11764" y="2604"/>
                      <a:pt x="11941" y="2449"/>
                    </a:cubicBezTo>
                    <a:cubicBezTo>
                      <a:pt x="12044" y="2345"/>
                      <a:pt x="12158" y="2251"/>
                      <a:pt x="12262" y="2158"/>
                    </a:cubicBezTo>
                    <a:cubicBezTo>
                      <a:pt x="12303" y="2127"/>
                      <a:pt x="12345" y="2106"/>
                      <a:pt x="12376" y="2075"/>
                    </a:cubicBezTo>
                    <a:cubicBezTo>
                      <a:pt x="12386" y="1930"/>
                      <a:pt x="12376" y="1785"/>
                      <a:pt x="12376" y="1660"/>
                    </a:cubicBezTo>
                    <a:cubicBezTo>
                      <a:pt x="12345" y="1121"/>
                      <a:pt x="12293" y="571"/>
                      <a:pt x="12199" y="1"/>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19"/>
              <p:cNvSpPr/>
              <p:nvPr/>
            </p:nvSpPr>
            <p:spPr>
              <a:xfrm>
                <a:off x="7735279" y="3492468"/>
                <a:ext cx="70170" cy="25012"/>
              </a:xfrm>
              <a:custGeom>
                <a:rect b="b" l="l" r="r" t="t"/>
                <a:pathLst>
                  <a:path extrusionOk="0" h="555" w="1557">
                    <a:moveTo>
                      <a:pt x="426" y="0"/>
                    </a:moveTo>
                    <a:cubicBezTo>
                      <a:pt x="301" y="0"/>
                      <a:pt x="166" y="11"/>
                      <a:pt x="52" y="63"/>
                    </a:cubicBezTo>
                    <a:cubicBezTo>
                      <a:pt x="32" y="73"/>
                      <a:pt x="21" y="73"/>
                      <a:pt x="11" y="94"/>
                    </a:cubicBezTo>
                    <a:cubicBezTo>
                      <a:pt x="0" y="104"/>
                      <a:pt x="0" y="125"/>
                      <a:pt x="11" y="136"/>
                    </a:cubicBezTo>
                    <a:cubicBezTo>
                      <a:pt x="19" y="161"/>
                      <a:pt x="42" y="180"/>
                      <a:pt x="67" y="180"/>
                    </a:cubicBezTo>
                    <a:cubicBezTo>
                      <a:pt x="73" y="180"/>
                      <a:pt x="78" y="179"/>
                      <a:pt x="83" y="177"/>
                    </a:cubicBezTo>
                    <a:cubicBezTo>
                      <a:pt x="125" y="156"/>
                      <a:pt x="177" y="146"/>
                      <a:pt x="218" y="136"/>
                    </a:cubicBezTo>
                    <a:cubicBezTo>
                      <a:pt x="265" y="130"/>
                      <a:pt x="312" y="128"/>
                      <a:pt x="358" y="128"/>
                    </a:cubicBezTo>
                    <a:cubicBezTo>
                      <a:pt x="405" y="128"/>
                      <a:pt x="452" y="130"/>
                      <a:pt x="498" y="136"/>
                    </a:cubicBezTo>
                    <a:cubicBezTo>
                      <a:pt x="643" y="156"/>
                      <a:pt x="789" y="187"/>
                      <a:pt x="924" y="239"/>
                    </a:cubicBezTo>
                    <a:cubicBezTo>
                      <a:pt x="945" y="249"/>
                      <a:pt x="975" y="260"/>
                      <a:pt x="996" y="270"/>
                    </a:cubicBezTo>
                    <a:cubicBezTo>
                      <a:pt x="1007" y="281"/>
                      <a:pt x="1017" y="281"/>
                      <a:pt x="1037" y="291"/>
                    </a:cubicBezTo>
                    <a:cubicBezTo>
                      <a:pt x="1048" y="291"/>
                      <a:pt x="1058" y="302"/>
                      <a:pt x="1069" y="302"/>
                    </a:cubicBezTo>
                    <a:cubicBezTo>
                      <a:pt x="1079" y="312"/>
                      <a:pt x="1090" y="312"/>
                      <a:pt x="1100" y="322"/>
                    </a:cubicBezTo>
                    <a:cubicBezTo>
                      <a:pt x="1110" y="332"/>
                      <a:pt x="1131" y="332"/>
                      <a:pt x="1141" y="343"/>
                    </a:cubicBezTo>
                    <a:cubicBezTo>
                      <a:pt x="1162" y="353"/>
                      <a:pt x="1183" y="364"/>
                      <a:pt x="1193" y="374"/>
                    </a:cubicBezTo>
                    <a:cubicBezTo>
                      <a:pt x="1224" y="395"/>
                      <a:pt x="1245" y="405"/>
                      <a:pt x="1266" y="426"/>
                    </a:cubicBezTo>
                    <a:cubicBezTo>
                      <a:pt x="1276" y="436"/>
                      <a:pt x="1286" y="436"/>
                      <a:pt x="1297" y="447"/>
                    </a:cubicBezTo>
                    <a:lnTo>
                      <a:pt x="1297" y="447"/>
                    </a:lnTo>
                    <a:cubicBezTo>
                      <a:pt x="1297" y="447"/>
                      <a:pt x="1286" y="436"/>
                      <a:pt x="1276" y="436"/>
                    </a:cubicBezTo>
                    <a:lnTo>
                      <a:pt x="1276" y="436"/>
                    </a:lnTo>
                    <a:cubicBezTo>
                      <a:pt x="1286" y="436"/>
                      <a:pt x="1286" y="447"/>
                      <a:pt x="1297" y="447"/>
                    </a:cubicBezTo>
                    <a:cubicBezTo>
                      <a:pt x="1304" y="453"/>
                      <a:pt x="1311" y="456"/>
                      <a:pt x="1315" y="460"/>
                    </a:cubicBezTo>
                    <a:lnTo>
                      <a:pt x="1315" y="460"/>
                    </a:lnTo>
                    <a:cubicBezTo>
                      <a:pt x="1313" y="458"/>
                      <a:pt x="1311" y="457"/>
                      <a:pt x="1307" y="457"/>
                    </a:cubicBezTo>
                    <a:cubicBezTo>
                      <a:pt x="1311" y="459"/>
                      <a:pt x="1314" y="461"/>
                      <a:pt x="1317" y="463"/>
                    </a:cubicBezTo>
                    <a:lnTo>
                      <a:pt x="1317" y="463"/>
                    </a:lnTo>
                    <a:cubicBezTo>
                      <a:pt x="1317" y="462"/>
                      <a:pt x="1316" y="461"/>
                      <a:pt x="1315" y="460"/>
                    </a:cubicBezTo>
                    <a:lnTo>
                      <a:pt x="1315" y="460"/>
                    </a:lnTo>
                    <a:cubicBezTo>
                      <a:pt x="1316" y="461"/>
                      <a:pt x="1317" y="462"/>
                      <a:pt x="1317" y="463"/>
                    </a:cubicBezTo>
                    <a:lnTo>
                      <a:pt x="1317" y="463"/>
                    </a:lnTo>
                    <a:cubicBezTo>
                      <a:pt x="1317" y="463"/>
                      <a:pt x="1317" y="463"/>
                      <a:pt x="1317" y="463"/>
                    </a:cubicBezTo>
                    <a:lnTo>
                      <a:pt x="1317" y="463"/>
                    </a:lnTo>
                    <a:cubicBezTo>
                      <a:pt x="1318" y="466"/>
                      <a:pt x="1318" y="468"/>
                      <a:pt x="1318" y="468"/>
                    </a:cubicBezTo>
                    <a:lnTo>
                      <a:pt x="1318" y="468"/>
                    </a:lnTo>
                    <a:cubicBezTo>
                      <a:pt x="1318" y="466"/>
                      <a:pt x="1318" y="465"/>
                      <a:pt x="1317" y="463"/>
                    </a:cubicBezTo>
                    <a:lnTo>
                      <a:pt x="1317" y="463"/>
                    </a:lnTo>
                    <a:cubicBezTo>
                      <a:pt x="1343" y="480"/>
                      <a:pt x="1362" y="491"/>
                      <a:pt x="1380" y="509"/>
                    </a:cubicBezTo>
                    <a:cubicBezTo>
                      <a:pt x="1380" y="509"/>
                      <a:pt x="1380" y="519"/>
                      <a:pt x="1390" y="519"/>
                    </a:cubicBezTo>
                    <a:lnTo>
                      <a:pt x="1390" y="530"/>
                    </a:lnTo>
                    <a:cubicBezTo>
                      <a:pt x="1413" y="547"/>
                      <a:pt x="1436" y="554"/>
                      <a:pt x="1458" y="554"/>
                    </a:cubicBezTo>
                    <a:cubicBezTo>
                      <a:pt x="1477" y="554"/>
                      <a:pt x="1496" y="549"/>
                      <a:pt x="1515" y="540"/>
                    </a:cubicBezTo>
                    <a:cubicBezTo>
                      <a:pt x="1535" y="519"/>
                      <a:pt x="1556" y="488"/>
                      <a:pt x="1556" y="457"/>
                    </a:cubicBezTo>
                    <a:lnTo>
                      <a:pt x="1556" y="447"/>
                    </a:lnTo>
                    <a:cubicBezTo>
                      <a:pt x="1556" y="426"/>
                      <a:pt x="1546" y="405"/>
                      <a:pt x="1525" y="385"/>
                    </a:cubicBezTo>
                    <a:lnTo>
                      <a:pt x="1525" y="374"/>
                    </a:lnTo>
                    <a:cubicBezTo>
                      <a:pt x="1515" y="374"/>
                      <a:pt x="1505" y="364"/>
                      <a:pt x="1505" y="364"/>
                    </a:cubicBezTo>
                    <a:cubicBezTo>
                      <a:pt x="1505" y="364"/>
                      <a:pt x="1494" y="364"/>
                      <a:pt x="1494" y="353"/>
                    </a:cubicBezTo>
                    <a:cubicBezTo>
                      <a:pt x="1452" y="322"/>
                      <a:pt x="1411" y="291"/>
                      <a:pt x="1369" y="270"/>
                    </a:cubicBezTo>
                    <a:cubicBezTo>
                      <a:pt x="1328" y="239"/>
                      <a:pt x="1297" y="219"/>
                      <a:pt x="1256" y="208"/>
                    </a:cubicBezTo>
                    <a:cubicBezTo>
                      <a:pt x="1214" y="187"/>
                      <a:pt x="1183" y="166"/>
                      <a:pt x="1141" y="146"/>
                    </a:cubicBezTo>
                    <a:cubicBezTo>
                      <a:pt x="1131" y="146"/>
                      <a:pt x="1110" y="136"/>
                      <a:pt x="1100" y="136"/>
                    </a:cubicBezTo>
                    <a:cubicBezTo>
                      <a:pt x="934" y="63"/>
                      <a:pt x="758" y="21"/>
                      <a:pt x="57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19"/>
              <p:cNvSpPr/>
              <p:nvPr/>
            </p:nvSpPr>
            <p:spPr>
              <a:xfrm>
                <a:off x="7654427" y="3467455"/>
                <a:ext cx="39750" cy="50385"/>
              </a:xfrm>
              <a:custGeom>
                <a:rect b="b" l="l" r="r" t="t"/>
                <a:pathLst>
                  <a:path extrusionOk="0" h="1118" w="882">
                    <a:moveTo>
                      <a:pt x="563" y="1"/>
                    </a:moveTo>
                    <a:cubicBezTo>
                      <a:pt x="400" y="1"/>
                      <a:pt x="212" y="174"/>
                      <a:pt x="114" y="431"/>
                    </a:cubicBezTo>
                    <a:cubicBezTo>
                      <a:pt x="0" y="732"/>
                      <a:pt x="51" y="1033"/>
                      <a:pt x="228" y="1106"/>
                    </a:cubicBezTo>
                    <a:cubicBezTo>
                      <a:pt x="252" y="1114"/>
                      <a:pt x="277" y="1118"/>
                      <a:pt x="303" y="1118"/>
                    </a:cubicBezTo>
                    <a:cubicBezTo>
                      <a:pt x="475" y="1118"/>
                      <a:pt x="668" y="942"/>
                      <a:pt x="768" y="680"/>
                    </a:cubicBezTo>
                    <a:cubicBezTo>
                      <a:pt x="881" y="380"/>
                      <a:pt x="830" y="78"/>
                      <a:pt x="643" y="16"/>
                    </a:cubicBezTo>
                    <a:cubicBezTo>
                      <a:pt x="617" y="6"/>
                      <a:pt x="590" y="1"/>
                      <a:pt x="56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19"/>
              <p:cNvSpPr/>
              <p:nvPr/>
            </p:nvSpPr>
            <p:spPr>
              <a:xfrm>
                <a:off x="7867599" y="3533254"/>
                <a:ext cx="38352" cy="51242"/>
              </a:xfrm>
              <a:custGeom>
                <a:rect b="b" l="l" r="r" t="t"/>
                <a:pathLst>
                  <a:path extrusionOk="0" h="1137" w="851">
                    <a:moveTo>
                      <a:pt x="543" y="0"/>
                    </a:moveTo>
                    <a:cubicBezTo>
                      <a:pt x="371" y="0"/>
                      <a:pt x="186" y="195"/>
                      <a:pt x="93" y="465"/>
                    </a:cubicBezTo>
                    <a:cubicBezTo>
                      <a:pt x="0" y="776"/>
                      <a:pt x="72" y="1077"/>
                      <a:pt x="259" y="1129"/>
                    </a:cubicBezTo>
                    <a:cubicBezTo>
                      <a:pt x="278" y="1134"/>
                      <a:pt x="298" y="1137"/>
                      <a:pt x="318" y="1137"/>
                    </a:cubicBezTo>
                    <a:cubicBezTo>
                      <a:pt x="483" y="1137"/>
                      <a:pt x="674" y="950"/>
                      <a:pt x="757" y="672"/>
                    </a:cubicBezTo>
                    <a:cubicBezTo>
                      <a:pt x="851" y="361"/>
                      <a:pt x="788" y="70"/>
                      <a:pt x="602" y="8"/>
                    </a:cubicBezTo>
                    <a:cubicBezTo>
                      <a:pt x="583" y="3"/>
                      <a:pt x="563" y="0"/>
                      <a:pt x="543"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19"/>
              <p:cNvSpPr/>
              <p:nvPr/>
            </p:nvSpPr>
            <p:spPr>
              <a:xfrm>
                <a:off x="7663756" y="3398501"/>
                <a:ext cx="58002" cy="29023"/>
              </a:xfrm>
              <a:custGeom>
                <a:rect b="b" l="l" r="r" t="t"/>
                <a:pathLst>
                  <a:path extrusionOk="0" h="644" w="1287">
                    <a:moveTo>
                      <a:pt x="612" y="1"/>
                    </a:moveTo>
                    <a:cubicBezTo>
                      <a:pt x="270" y="1"/>
                      <a:pt x="0" y="135"/>
                      <a:pt x="0" y="312"/>
                    </a:cubicBezTo>
                    <a:cubicBezTo>
                      <a:pt x="0" y="395"/>
                      <a:pt x="63" y="478"/>
                      <a:pt x="187" y="540"/>
                    </a:cubicBezTo>
                    <a:cubicBezTo>
                      <a:pt x="301" y="602"/>
                      <a:pt x="467" y="644"/>
                      <a:pt x="633" y="644"/>
                    </a:cubicBezTo>
                    <a:lnTo>
                      <a:pt x="664" y="644"/>
                    </a:lnTo>
                    <a:cubicBezTo>
                      <a:pt x="1006" y="644"/>
                      <a:pt x="1276" y="509"/>
                      <a:pt x="1287" y="343"/>
                    </a:cubicBezTo>
                    <a:cubicBezTo>
                      <a:pt x="1287" y="260"/>
                      <a:pt x="1225" y="177"/>
                      <a:pt x="1100" y="115"/>
                    </a:cubicBezTo>
                    <a:cubicBezTo>
                      <a:pt x="986" y="42"/>
                      <a:pt x="820" y="11"/>
                      <a:pt x="654"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19"/>
              <p:cNvSpPr/>
              <p:nvPr/>
            </p:nvSpPr>
            <p:spPr>
              <a:xfrm>
                <a:off x="7893288" y="3464435"/>
                <a:ext cx="56109" cy="41147"/>
              </a:xfrm>
              <a:custGeom>
                <a:rect b="b" l="l" r="r" t="t"/>
                <a:pathLst>
                  <a:path extrusionOk="0" h="913" w="1245">
                    <a:moveTo>
                      <a:pt x="301" y="0"/>
                    </a:moveTo>
                    <a:cubicBezTo>
                      <a:pt x="208" y="0"/>
                      <a:pt x="145" y="21"/>
                      <a:pt x="104" y="73"/>
                    </a:cubicBezTo>
                    <a:cubicBezTo>
                      <a:pt x="0" y="218"/>
                      <a:pt x="145" y="509"/>
                      <a:pt x="436" y="716"/>
                    </a:cubicBezTo>
                    <a:cubicBezTo>
                      <a:pt x="602" y="841"/>
                      <a:pt x="799" y="913"/>
                      <a:pt x="945" y="913"/>
                    </a:cubicBezTo>
                    <a:cubicBezTo>
                      <a:pt x="1038" y="913"/>
                      <a:pt x="1100" y="892"/>
                      <a:pt x="1141" y="841"/>
                    </a:cubicBezTo>
                    <a:cubicBezTo>
                      <a:pt x="1245" y="695"/>
                      <a:pt x="1100" y="415"/>
                      <a:pt x="809" y="198"/>
                    </a:cubicBezTo>
                    <a:cubicBezTo>
                      <a:pt x="643" y="73"/>
                      <a:pt x="447" y="0"/>
                      <a:pt x="301"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19"/>
              <p:cNvSpPr/>
              <p:nvPr/>
            </p:nvSpPr>
            <p:spPr>
              <a:xfrm>
                <a:off x="7714683" y="3553219"/>
                <a:ext cx="70170" cy="39344"/>
              </a:xfrm>
              <a:custGeom>
                <a:rect b="b" l="l" r="r" t="t"/>
                <a:pathLst>
                  <a:path extrusionOk="0" h="873" w="1557">
                    <a:moveTo>
                      <a:pt x="84" y="1"/>
                    </a:moveTo>
                    <a:cubicBezTo>
                      <a:pt x="63" y="1"/>
                      <a:pt x="53" y="22"/>
                      <a:pt x="42" y="32"/>
                    </a:cubicBezTo>
                    <a:cubicBezTo>
                      <a:pt x="1" y="178"/>
                      <a:pt x="12" y="323"/>
                      <a:pt x="53" y="447"/>
                    </a:cubicBezTo>
                    <a:cubicBezTo>
                      <a:pt x="84" y="499"/>
                      <a:pt x="115" y="551"/>
                      <a:pt x="167" y="593"/>
                    </a:cubicBezTo>
                    <a:cubicBezTo>
                      <a:pt x="198" y="613"/>
                      <a:pt x="229" y="623"/>
                      <a:pt x="260" y="634"/>
                    </a:cubicBezTo>
                    <a:cubicBezTo>
                      <a:pt x="270" y="644"/>
                      <a:pt x="291" y="644"/>
                      <a:pt x="302" y="644"/>
                    </a:cubicBezTo>
                    <a:cubicBezTo>
                      <a:pt x="333" y="655"/>
                      <a:pt x="353" y="655"/>
                      <a:pt x="374" y="655"/>
                    </a:cubicBezTo>
                    <a:cubicBezTo>
                      <a:pt x="416" y="655"/>
                      <a:pt x="436" y="655"/>
                      <a:pt x="468" y="644"/>
                    </a:cubicBezTo>
                    <a:cubicBezTo>
                      <a:pt x="499" y="634"/>
                      <a:pt x="530" y="623"/>
                      <a:pt x="561" y="603"/>
                    </a:cubicBezTo>
                    <a:cubicBezTo>
                      <a:pt x="592" y="593"/>
                      <a:pt x="613" y="561"/>
                      <a:pt x="634" y="540"/>
                    </a:cubicBezTo>
                    <a:cubicBezTo>
                      <a:pt x="665" y="520"/>
                      <a:pt x="685" y="489"/>
                      <a:pt x="696" y="457"/>
                    </a:cubicBezTo>
                    <a:cubicBezTo>
                      <a:pt x="706" y="447"/>
                      <a:pt x="717" y="437"/>
                      <a:pt x="717" y="427"/>
                    </a:cubicBezTo>
                    <a:cubicBezTo>
                      <a:pt x="717" y="468"/>
                      <a:pt x="717" y="520"/>
                      <a:pt x="727" y="572"/>
                    </a:cubicBezTo>
                    <a:cubicBezTo>
                      <a:pt x="758" y="696"/>
                      <a:pt x="851" y="800"/>
                      <a:pt x="966" y="842"/>
                    </a:cubicBezTo>
                    <a:cubicBezTo>
                      <a:pt x="1007" y="862"/>
                      <a:pt x="1059" y="872"/>
                      <a:pt x="1100" y="872"/>
                    </a:cubicBezTo>
                    <a:cubicBezTo>
                      <a:pt x="1121" y="872"/>
                      <a:pt x="1132" y="872"/>
                      <a:pt x="1142" y="862"/>
                    </a:cubicBezTo>
                    <a:cubicBezTo>
                      <a:pt x="1204" y="862"/>
                      <a:pt x="1266" y="842"/>
                      <a:pt x="1319" y="800"/>
                    </a:cubicBezTo>
                    <a:cubicBezTo>
                      <a:pt x="1370" y="769"/>
                      <a:pt x="1422" y="717"/>
                      <a:pt x="1464" y="644"/>
                    </a:cubicBezTo>
                    <a:cubicBezTo>
                      <a:pt x="1484" y="613"/>
                      <a:pt x="1494" y="582"/>
                      <a:pt x="1515" y="540"/>
                    </a:cubicBezTo>
                    <a:cubicBezTo>
                      <a:pt x="1526" y="489"/>
                      <a:pt x="1547" y="447"/>
                      <a:pt x="1557" y="385"/>
                    </a:cubicBezTo>
                    <a:cubicBezTo>
                      <a:pt x="1557" y="364"/>
                      <a:pt x="1547" y="333"/>
                      <a:pt x="1515" y="333"/>
                    </a:cubicBezTo>
                    <a:cubicBezTo>
                      <a:pt x="1484" y="333"/>
                      <a:pt x="1464" y="344"/>
                      <a:pt x="1464" y="364"/>
                    </a:cubicBezTo>
                    <a:cubicBezTo>
                      <a:pt x="1453" y="406"/>
                      <a:pt x="1443" y="437"/>
                      <a:pt x="1432" y="478"/>
                    </a:cubicBezTo>
                    <a:cubicBezTo>
                      <a:pt x="1411" y="530"/>
                      <a:pt x="1391" y="572"/>
                      <a:pt x="1360" y="613"/>
                    </a:cubicBezTo>
                    <a:cubicBezTo>
                      <a:pt x="1339" y="644"/>
                      <a:pt x="1319" y="676"/>
                      <a:pt x="1287" y="696"/>
                    </a:cubicBezTo>
                    <a:cubicBezTo>
                      <a:pt x="1266" y="717"/>
                      <a:pt x="1246" y="727"/>
                      <a:pt x="1215" y="738"/>
                    </a:cubicBezTo>
                    <a:cubicBezTo>
                      <a:pt x="1194" y="748"/>
                      <a:pt x="1173" y="759"/>
                      <a:pt x="1142" y="769"/>
                    </a:cubicBezTo>
                    <a:lnTo>
                      <a:pt x="1070" y="769"/>
                    </a:lnTo>
                    <a:cubicBezTo>
                      <a:pt x="1049" y="769"/>
                      <a:pt x="1017" y="759"/>
                      <a:pt x="997" y="748"/>
                    </a:cubicBezTo>
                    <a:lnTo>
                      <a:pt x="934" y="717"/>
                    </a:lnTo>
                    <a:cubicBezTo>
                      <a:pt x="904" y="696"/>
                      <a:pt x="893" y="676"/>
                      <a:pt x="872" y="665"/>
                    </a:cubicBezTo>
                    <a:cubicBezTo>
                      <a:pt x="862" y="644"/>
                      <a:pt x="841" y="613"/>
                      <a:pt x="831" y="593"/>
                    </a:cubicBezTo>
                    <a:cubicBezTo>
                      <a:pt x="821" y="572"/>
                      <a:pt x="810" y="530"/>
                      <a:pt x="800" y="499"/>
                    </a:cubicBezTo>
                    <a:cubicBezTo>
                      <a:pt x="800" y="457"/>
                      <a:pt x="789" y="416"/>
                      <a:pt x="800" y="364"/>
                    </a:cubicBezTo>
                    <a:cubicBezTo>
                      <a:pt x="800" y="312"/>
                      <a:pt x="821" y="250"/>
                      <a:pt x="841" y="188"/>
                    </a:cubicBezTo>
                    <a:cubicBezTo>
                      <a:pt x="841" y="167"/>
                      <a:pt x="851" y="157"/>
                      <a:pt x="862" y="136"/>
                    </a:cubicBezTo>
                    <a:cubicBezTo>
                      <a:pt x="872" y="95"/>
                      <a:pt x="872" y="74"/>
                      <a:pt x="851" y="63"/>
                    </a:cubicBezTo>
                    <a:cubicBezTo>
                      <a:pt x="851" y="63"/>
                      <a:pt x="841" y="53"/>
                      <a:pt x="831" y="53"/>
                    </a:cubicBezTo>
                    <a:cubicBezTo>
                      <a:pt x="841" y="53"/>
                      <a:pt x="841" y="42"/>
                      <a:pt x="831" y="32"/>
                    </a:cubicBezTo>
                    <a:cubicBezTo>
                      <a:pt x="821" y="22"/>
                      <a:pt x="821" y="12"/>
                      <a:pt x="810" y="12"/>
                    </a:cubicBezTo>
                    <a:lnTo>
                      <a:pt x="800" y="12"/>
                    </a:lnTo>
                    <a:cubicBezTo>
                      <a:pt x="779" y="12"/>
                      <a:pt x="758" y="22"/>
                      <a:pt x="758" y="42"/>
                    </a:cubicBezTo>
                    <a:cubicBezTo>
                      <a:pt x="738" y="136"/>
                      <a:pt x="717" y="219"/>
                      <a:pt x="685" y="302"/>
                    </a:cubicBezTo>
                    <a:cubicBezTo>
                      <a:pt x="665" y="364"/>
                      <a:pt x="634" y="416"/>
                      <a:pt x="602" y="457"/>
                    </a:cubicBezTo>
                    <a:cubicBezTo>
                      <a:pt x="592" y="478"/>
                      <a:pt x="572" y="499"/>
                      <a:pt x="551" y="520"/>
                    </a:cubicBezTo>
                    <a:cubicBezTo>
                      <a:pt x="540" y="530"/>
                      <a:pt x="519" y="540"/>
                      <a:pt x="499" y="551"/>
                    </a:cubicBezTo>
                    <a:cubicBezTo>
                      <a:pt x="478" y="561"/>
                      <a:pt x="457" y="572"/>
                      <a:pt x="436" y="572"/>
                    </a:cubicBezTo>
                    <a:cubicBezTo>
                      <a:pt x="416" y="572"/>
                      <a:pt x="395" y="582"/>
                      <a:pt x="374" y="582"/>
                    </a:cubicBezTo>
                    <a:cubicBezTo>
                      <a:pt x="364" y="582"/>
                      <a:pt x="364" y="582"/>
                      <a:pt x="353" y="572"/>
                    </a:cubicBezTo>
                    <a:cubicBezTo>
                      <a:pt x="323" y="572"/>
                      <a:pt x="302" y="572"/>
                      <a:pt x="281" y="561"/>
                    </a:cubicBezTo>
                    <a:lnTo>
                      <a:pt x="219" y="530"/>
                    </a:lnTo>
                    <a:cubicBezTo>
                      <a:pt x="198" y="520"/>
                      <a:pt x="187" y="499"/>
                      <a:pt x="167" y="489"/>
                    </a:cubicBezTo>
                    <a:lnTo>
                      <a:pt x="136" y="427"/>
                    </a:lnTo>
                    <a:cubicBezTo>
                      <a:pt x="115" y="395"/>
                      <a:pt x="104" y="364"/>
                      <a:pt x="104" y="333"/>
                    </a:cubicBezTo>
                    <a:cubicBezTo>
                      <a:pt x="95" y="281"/>
                      <a:pt x="95" y="229"/>
                      <a:pt x="95" y="167"/>
                    </a:cubicBezTo>
                    <a:cubicBezTo>
                      <a:pt x="104" y="136"/>
                      <a:pt x="104" y="95"/>
                      <a:pt x="125" y="53"/>
                    </a:cubicBezTo>
                    <a:cubicBezTo>
                      <a:pt x="125" y="42"/>
                      <a:pt x="125" y="32"/>
                      <a:pt x="115" y="22"/>
                    </a:cubicBezTo>
                    <a:cubicBezTo>
                      <a:pt x="115" y="12"/>
                      <a:pt x="104" y="12"/>
                      <a:pt x="9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9"/>
              <p:cNvSpPr/>
              <p:nvPr/>
            </p:nvSpPr>
            <p:spPr>
              <a:xfrm>
                <a:off x="7731088" y="3520049"/>
                <a:ext cx="53766" cy="41192"/>
              </a:xfrm>
              <a:custGeom>
                <a:rect b="b" l="l" r="r" t="t"/>
                <a:pathLst>
                  <a:path extrusionOk="0" h="914" w="1193">
                    <a:moveTo>
                      <a:pt x="332" y="1"/>
                    </a:moveTo>
                    <a:cubicBezTo>
                      <a:pt x="270" y="1"/>
                      <a:pt x="218" y="22"/>
                      <a:pt x="166" y="42"/>
                    </a:cubicBezTo>
                    <a:cubicBezTo>
                      <a:pt x="145" y="52"/>
                      <a:pt x="125" y="73"/>
                      <a:pt x="104" y="84"/>
                    </a:cubicBezTo>
                    <a:cubicBezTo>
                      <a:pt x="72" y="105"/>
                      <a:pt x="52" y="135"/>
                      <a:pt x="31" y="167"/>
                    </a:cubicBezTo>
                    <a:cubicBezTo>
                      <a:pt x="21" y="198"/>
                      <a:pt x="10" y="229"/>
                      <a:pt x="10" y="250"/>
                    </a:cubicBezTo>
                    <a:cubicBezTo>
                      <a:pt x="0" y="281"/>
                      <a:pt x="0" y="312"/>
                      <a:pt x="0" y="343"/>
                    </a:cubicBezTo>
                    <a:cubicBezTo>
                      <a:pt x="10" y="374"/>
                      <a:pt x="21" y="405"/>
                      <a:pt x="21" y="437"/>
                    </a:cubicBezTo>
                    <a:cubicBezTo>
                      <a:pt x="42" y="478"/>
                      <a:pt x="62" y="509"/>
                      <a:pt x="72" y="540"/>
                    </a:cubicBezTo>
                    <a:cubicBezTo>
                      <a:pt x="135" y="654"/>
                      <a:pt x="228" y="768"/>
                      <a:pt x="353" y="861"/>
                    </a:cubicBezTo>
                    <a:cubicBezTo>
                      <a:pt x="363" y="882"/>
                      <a:pt x="384" y="893"/>
                      <a:pt x="404" y="903"/>
                    </a:cubicBezTo>
                    <a:cubicBezTo>
                      <a:pt x="415" y="914"/>
                      <a:pt x="425" y="914"/>
                      <a:pt x="436" y="914"/>
                    </a:cubicBezTo>
                    <a:cubicBezTo>
                      <a:pt x="446" y="914"/>
                      <a:pt x="457" y="914"/>
                      <a:pt x="467" y="903"/>
                    </a:cubicBezTo>
                    <a:lnTo>
                      <a:pt x="487" y="893"/>
                    </a:lnTo>
                    <a:cubicBezTo>
                      <a:pt x="540" y="872"/>
                      <a:pt x="581" y="861"/>
                      <a:pt x="633" y="851"/>
                    </a:cubicBezTo>
                    <a:cubicBezTo>
                      <a:pt x="653" y="841"/>
                      <a:pt x="695" y="831"/>
                      <a:pt x="726" y="820"/>
                    </a:cubicBezTo>
                    <a:cubicBezTo>
                      <a:pt x="799" y="810"/>
                      <a:pt x="882" y="789"/>
                      <a:pt x="955" y="758"/>
                    </a:cubicBezTo>
                    <a:cubicBezTo>
                      <a:pt x="1068" y="716"/>
                      <a:pt x="1151" y="654"/>
                      <a:pt x="1172" y="582"/>
                    </a:cubicBezTo>
                    <a:cubicBezTo>
                      <a:pt x="1193" y="529"/>
                      <a:pt x="1193" y="478"/>
                      <a:pt x="1172" y="426"/>
                    </a:cubicBezTo>
                    <a:cubicBezTo>
                      <a:pt x="1162" y="363"/>
                      <a:pt x="1130" y="301"/>
                      <a:pt x="1089" y="260"/>
                    </a:cubicBezTo>
                    <a:cubicBezTo>
                      <a:pt x="1047" y="218"/>
                      <a:pt x="1006" y="188"/>
                      <a:pt x="955" y="156"/>
                    </a:cubicBezTo>
                    <a:cubicBezTo>
                      <a:pt x="892" y="115"/>
                      <a:pt x="830" y="84"/>
                      <a:pt x="747" y="63"/>
                    </a:cubicBezTo>
                    <a:cubicBezTo>
                      <a:pt x="633" y="22"/>
                      <a:pt x="508" y="1"/>
                      <a:pt x="394"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19"/>
              <p:cNvSpPr/>
              <p:nvPr/>
            </p:nvSpPr>
            <p:spPr>
              <a:xfrm>
                <a:off x="7749295" y="3547631"/>
                <a:ext cx="32764" cy="14061"/>
              </a:xfrm>
              <a:custGeom>
                <a:rect b="b" l="l" r="r" t="t"/>
                <a:pathLst>
                  <a:path extrusionOk="0" h="312" w="727">
                    <a:moveTo>
                      <a:pt x="685" y="0"/>
                    </a:moveTo>
                    <a:cubicBezTo>
                      <a:pt x="675" y="0"/>
                      <a:pt x="664" y="0"/>
                      <a:pt x="654" y="11"/>
                    </a:cubicBezTo>
                    <a:cubicBezTo>
                      <a:pt x="654" y="21"/>
                      <a:pt x="643" y="21"/>
                      <a:pt x="643" y="32"/>
                    </a:cubicBezTo>
                    <a:lnTo>
                      <a:pt x="551" y="94"/>
                    </a:lnTo>
                    <a:cubicBezTo>
                      <a:pt x="468" y="146"/>
                      <a:pt x="374" y="177"/>
                      <a:pt x="281" y="198"/>
                    </a:cubicBezTo>
                    <a:cubicBezTo>
                      <a:pt x="198" y="219"/>
                      <a:pt x="115" y="229"/>
                      <a:pt x="32" y="239"/>
                    </a:cubicBezTo>
                    <a:cubicBezTo>
                      <a:pt x="11" y="239"/>
                      <a:pt x="0" y="260"/>
                      <a:pt x="0" y="281"/>
                    </a:cubicBezTo>
                    <a:cubicBezTo>
                      <a:pt x="0" y="302"/>
                      <a:pt x="21" y="312"/>
                      <a:pt x="42" y="312"/>
                    </a:cubicBezTo>
                    <a:cubicBezTo>
                      <a:pt x="166" y="302"/>
                      <a:pt x="281" y="270"/>
                      <a:pt x="405" y="239"/>
                    </a:cubicBezTo>
                    <a:cubicBezTo>
                      <a:pt x="468" y="219"/>
                      <a:pt x="519" y="187"/>
                      <a:pt x="581" y="156"/>
                    </a:cubicBezTo>
                    <a:cubicBezTo>
                      <a:pt x="634" y="136"/>
                      <a:pt x="675" y="104"/>
                      <a:pt x="716" y="53"/>
                    </a:cubicBezTo>
                    <a:cubicBezTo>
                      <a:pt x="726" y="42"/>
                      <a:pt x="716" y="21"/>
                      <a:pt x="706" y="11"/>
                    </a:cubicBezTo>
                    <a:cubicBezTo>
                      <a:pt x="696" y="0"/>
                      <a:pt x="696" y="0"/>
                      <a:pt x="685"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9"/>
              <p:cNvSpPr/>
              <p:nvPr/>
            </p:nvSpPr>
            <p:spPr>
              <a:xfrm>
                <a:off x="7746952" y="3528928"/>
                <a:ext cx="37902" cy="32764"/>
              </a:xfrm>
              <a:custGeom>
                <a:rect b="b" l="l" r="r" t="t"/>
                <a:pathLst>
                  <a:path extrusionOk="0" h="727" w="841">
                    <a:moveTo>
                      <a:pt x="665" y="1"/>
                    </a:moveTo>
                    <a:cubicBezTo>
                      <a:pt x="665" y="32"/>
                      <a:pt x="665" y="53"/>
                      <a:pt x="654" y="84"/>
                    </a:cubicBezTo>
                    <a:cubicBezTo>
                      <a:pt x="654" y="115"/>
                      <a:pt x="644" y="146"/>
                      <a:pt x="633" y="166"/>
                    </a:cubicBezTo>
                    <a:lnTo>
                      <a:pt x="603" y="260"/>
                    </a:lnTo>
                    <a:cubicBezTo>
                      <a:pt x="571" y="312"/>
                      <a:pt x="540" y="364"/>
                      <a:pt x="488" y="405"/>
                    </a:cubicBezTo>
                    <a:cubicBezTo>
                      <a:pt x="437" y="468"/>
                      <a:pt x="374" y="519"/>
                      <a:pt x="301" y="561"/>
                    </a:cubicBezTo>
                    <a:cubicBezTo>
                      <a:pt x="239" y="592"/>
                      <a:pt x="177" y="623"/>
                      <a:pt x="105" y="644"/>
                    </a:cubicBezTo>
                    <a:cubicBezTo>
                      <a:pt x="73" y="654"/>
                      <a:pt x="32" y="664"/>
                      <a:pt x="1" y="664"/>
                    </a:cubicBezTo>
                    <a:cubicBezTo>
                      <a:pt x="11" y="685"/>
                      <a:pt x="32" y="696"/>
                      <a:pt x="52" y="706"/>
                    </a:cubicBezTo>
                    <a:cubicBezTo>
                      <a:pt x="52" y="717"/>
                      <a:pt x="63" y="717"/>
                      <a:pt x="63" y="717"/>
                    </a:cubicBezTo>
                    <a:cubicBezTo>
                      <a:pt x="73" y="727"/>
                      <a:pt x="84" y="727"/>
                      <a:pt x="94" y="727"/>
                    </a:cubicBezTo>
                    <a:cubicBezTo>
                      <a:pt x="208" y="717"/>
                      <a:pt x="322" y="696"/>
                      <a:pt x="457" y="654"/>
                    </a:cubicBezTo>
                    <a:cubicBezTo>
                      <a:pt x="520" y="634"/>
                      <a:pt x="582" y="602"/>
                      <a:pt x="633" y="581"/>
                    </a:cubicBezTo>
                    <a:cubicBezTo>
                      <a:pt x="695" y="551"/>
                      <a:pt x="737" y="509"/>
                      <a:pt x="768" y="478"/>
                    </a:cubicBezTo>
                    <a:lnTo>
                      <a:pt x="831" y="385"/>
                    </a:lnTo>
                    <a:cubicBezTo>
                      <a:pt x="841" y="332"/>
                      <a:pt x="841" y="281"/>
                      <a:pt x="831" y="229"/>
                    </a:cubicBezTo>
                    <a:cubicBezTo>
                      <a:pt x="810" y="166"/>
                      <a:pt x="778" y="104"/>
                      <a:pt x="737" y="63"/>
                    </a:cubicBezTo>
                    <a:cubicBezTo>
                      <a:pt x="716" y="42"/>
                      <a:pt x="695" y="21"/>
                      <a:pt x="66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9"/>
              <p:cNvSpPr/>
              <p:nvPr/>
            </p:nvSpPr>
            <p:spPr>
              <a:xfrm>
                <a:off x="7800267" y="3585984"/>
                <a:ext cx="82789" cy="27897"/>
              </a:xfrm>
              <a:custGeom>
                <a:rect b="b" l="l" r="r" t="t"/>
                <a:pathLst>
                  <a:path extrusionOk="0" h="619" w="1837">
                    <a:moveTo>
                      <a:pt x="674" y="145"/>
                    </a:moveTo>
                    <a:cubicBezTo>
                      <a:pt x="676" y="146"/>
                      <a:pt x="678" y="146"/>
                      <a:pt x="680" y="147"/>
                    </a:cubicBezTo>
                    <a:lnTo>
                      <a:pt x="680" y="147"/>
                    </a:lnTo>
                    <a:cubicBezTo>
                      <a:pt x="678" y="146"/>
                      <a:pt x="677" y="145"/>
                      <a:pt x="674" y="145"/>
                    </a:cubicBezTo>
                    <a:close/>
                    <a:moveTo>
                      <a:pt x="63" y="0"/>
                    </a:moveTo>
                    <a:cubicBezTo>
                      <a:pt x="42" y="0"/>
                      <a:pt x="31" y="11"/>
                      <a:pt x="21" y="21"/>
                    </a:cubicBezTo>
                    <a:cubicBezTo>
                      <a:pt x="10" y="21"/>
                      <a:pt x="0" y="42"/>
                      <a:pt x="0" y="52"/>
                    </a:cubicBezTo>
                    <a:cubicBezTo>
                      <a:pt x="0" y="62"/>
                      <a:pt x="10" y="83"/>
                      <a:pt x="21" y="94"/>
                    </a:cubicBezTo>
                    <a:cubicBezTo>
                      <a:pt x="21" y="104"/>
                      <a:pt x="31" y="104"/>
                      <a:pt x="42" y="104"/>
                    </a:cubicBezTo>
                    <a:cubicBezTo>
                      <a:pt x="52" y="115"/>
                      <a:pt x="63" y="115"/>
                      <a:pt x="73" y="115"/>
                    </a:cubicBezTo>
                    <a:lnTo>
                      <a:pt x="114" y="104"/>
                    </a:lnTo>
                    <a:lnTo>
                      <a:pt x="104" y="104"/>
                    </a:lnTo>
                    <a:cubicBezTo>
                      <a:pt x="136" y="102"/>
                      <a:pt x="169" y="101"/>
                      <a:pt x="201" y="101"/>
                    </a:cubicBezTo>
                    <a:cubicBezTo>
                      <a:pt x="358" y="101"/>
                      <a:pt x="520" y="120"/>
                      <a:pt x="674" y="145"/>
                    </a:cubicBezTo>
                    <a:cubicBezTo>
                      <a:pt x="681" y="145"/>
                      <a:pt x="683" y="145"/>
                      <a:pt x="684" y="148"/>
                    </a:cubicBezTo>
                    <a:lnTo>
                      <a:pt x="684" y="148"/>
                    </a:lnTo>
                    <a:cubicBezTo>
                      <a:pt x="683" y="147"/>
                      <a:pt x="681" y="147"/>
                      <a:pt x="680" y="147"/>
                    </a:cubicBezTo>
                    <a:lnTo>
                      <a:pt x="680" y="147"/>
                    </a:lnTo>
                    <a:cubicBezTo>
                      <a:pt x="685" y="149"/>
                      <a:pt x="685" y="156"/>
                      <a:pt x="685" y="156"/>
                    </a:cubicBezTo>
                    <a:cubicBezTo>
                      <a:pt x="685" y="152"/>
                      <a:pt x="685" y="149"/>
                      <a:pt x="684" y="148"/>
                    </a:cubicBezTo>
                    <a:lnTo>
                      <a:pt x="684" y="148"/>
                    </a:lnTo>
                    <a:cubicBezTo>
                      <a:pt x="816" y="179"/>
                      <a:pt x="947" y="219"/>
                      <a:pt x="1068" y="260"/>
                    </a:cubicBezTo>
                    <a:cubicBezTo>
                      <a:pt x="1193" y="301"/>
                      <a:pt x="1317" y="353"/>
                      <a:pt x="1442" y="415"/>
                    </a:cubicBezTo>
                    <a:lnTo>
                      <a:pt x="1432" y="415"/>
                    </a:lnTo>
                    <a:cubicBezTo>
                      <a:pt x="1556" y="477"/>
                      <a:pt x="1670" y="539"/>
                      <a:pt x="1774" y="612"/>
                    </a:cubicBezTo>
                    <a:cubicBezTo>
                      <a:pt x="1782" y="617"/>
                      <a:pt x="1791" y="619"/>
                      <a:pt x="1799" y="619"/>
                    </a:cubicBezTo>
                    <a:cubicBezTo>
                      <a:pt x="1810" y="619"/>
                      <a:pt x="1820" y="614"/>
                      <a:pt x="1826" y="602"/>
                    </a:cubicBezTo>
                    <a:cubicBezTo>
                      <a:pt x="1836" y="592"/>
                      <a:pt x="1836" y="560"/>
                      <a:pt x="1815" y="550"/>
                    </a:cubicBezTo>
                    <a:cubicBezTo>
                      <a:pt x="1556" y="384"/>
                      <a:pt x="1276" y="239"/>
                      <a:pt x="985" y="145"/>
                    </a:cubicBezTo>
                    <a:cubicBezTo>
                      <a:pt x="830" y="94"/>
                      <a:pt x="685" y="52"/>
                      <a:pt x="529" y="32"/>
                    </a:cubicBezTo>
                    <a:cubicBezTo>
                      <a:pt x="415" y="11"/>
                      <a:pt x="301" y="0"/>
                      <a:pt x="187"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9"/>
              <p:cNvSpPr/>
              <p:nvPr/>
            </p:nvSpPr>
            <p:spPr>
              <a:xfrm>
                <a:off x="7806802" y="3600901"/>
                <a:ext cx="63635" cy="30961"/>
              </a:xfrm>
              <a:custGeom>
                <a:rect b="b" l="l" r="r" t="t"/>
                <a:pathLst>
                  <a:path extrusionOk="0" h="687" w="1412">
                    <a:moveTo>
                      <a:pt x="833" y="350"/>
                    </a:moveTo>
                    <a:cubicBezTo>
                      <a:pt x="834" y="352"/>
                      <a:pt x="836" y="354"/>
                      <a:pt x="840" y="354"/>
                    </a:cubicBezTo>
                    <a:cubicBezTo>
                      <a:pt x="838" y="352"/>
                      <a:pt x="835" y="351"/>
                      <a:pt x="833" y="350"/>
                    </a:cubicBezTo>
                    <a:close/>
                    <a:moveTo>
                      <a:pt x="42" y="1"/>
                    </a:moveTo>
                    <a:cubicBezTo>
                      <a:pt x="21" y="1"/>
                      <a:pt x="1" y="22"/>
                      <a:pt x="1" y="42"/>
                    </a:cubicBezTo>
                    <a:cubicBezTo>
                      <a:pt x="1" y="63"/>
                      <a:pt x="1" y="74"/>
                      <a:pt x="11" y="74"/>
                    </a:cubicBezTo>
                    <a:cubicBezTo>
                      <a:pt x="21" y="84"/>
                      <a:pt x="31" y="95"/>
                      <a:pt x="42" y="95"/>
                    </a:cubicBezTo>
                    <a:cubicBezTo>
                      <a:pt x="84" y="105"/>
                      <a:pt x="135" y="105"/>
                      <a:pt x="177" y="115"/>
                    </a:cubicBezTo>
                    <a:cubicBezTo>
                      <a:pt x="291" y="136"/>
                      <a:pt x="405" y="167"/>
                      <a:pt x="509" y="208"/>
                    </a:cubicBezTo>
                    <a:cubicBezTo>
                      <a:pt x="620" y="249"/>
                      <a:pt x="722" y="300"/>
                      <a:pt x="833" y="350"/>
                    </a:cubicBezTo>
                    <a:lnTo>
                      <a:pt x="833" y="350"/>
                    </a:lnTo>
                    <a:cubicBezTo>
                      <a:pt x="830" y="347"/>
                      <a:pt x="830" y="344"/>
                      <a:pt x="830" y="344"/>
                    </a:cubicBezTo>
                    <a:lnTo>
                      <a:pt x="830" y="344"/>
                    </a:lnTo>
                    <a:cubicBezTo>
                      <a:pt x="913" y="395"/>
                      <a:pt x="1006" y="447"/>
                      <a:pt x="1089" y="499"/>
                    </a:cubicBezTo>
                    <a:cubicBezTo>
                      <a:pt x="1183" y="551"/>
                      <a:pt x="1266" y="613"/>
                      <a:pt x="1359" y="676"/>
                    </a:cubicBezTo>
                    <a:cubicBezTo>
                      <a:pt x="1363" y="683"/>
                      <a:pt x="1369" y="687"/>
                      <a:pt x="1374" y="687"/>
                    </a:cubicBezTo>
                    <a:cubicBezTo>
                      <a:pt x="1384" y="687"/>
                      <a:pt x="1394" y="678"/>
                      <a:pt x="1401" y="665"/>
                    </a:cubicBezTo>
                    <a:cubicBezTo>
                      <a:pt x="1411" y="655"/>
                      <a:pt x="1411" y="634"/>
                      <a:pt x="1391" y="623"/>
                    </a:cubicBezTo>
                    <a:cubicBezTo>
                      <a:pt x="1297" y="540"/>
                      <a:pt x="1193" y="478"/>
                      <a:pt x="1089" y="406"/>
                    </a:cubicBezTo>
                    <a:cubicBezTo>
                      <a:pt x="986" y="344"/>
                      <a:pt x="882" y="281"/>
                      <a:pt x="768" y="229"/>
                    </a:cubicBezTo>
                    <a:cubicBezTo>
                      <a:pt x="540" y="125"/>
                      <a:pt x="301" y="42"/>
                      <a:pt x="42" y="12"/>
                    </a:cubicBezTo>
                    <a:lnTo>
                      <a:pt x="42" y="1"/>
                    </a:ln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19"/>
              <p:cNvSpPr/>
              <p:nvPr/>
            </p:nvSpPr>
            <p:spPr>
              <a:xfrm>
                <a:off x="7792786" y="3611222"/>
                <a:ext cx="64987" cy="42949"/>
              </a:xfrm>
              <a:custGeom>
                <a:rect b="b" l="l" r="r" t="t"/>
                <a:pathLst>
                  <a:path extrusionOk="0" h="953" w="1442">
                    <a:moveTo>
                      <a:pt x="42" y="0"/>
                    </a:moveTo>
                    <a:cubicBezTo>
                      <a:pt x="31" y="0"/>
                      <a:pt x="10" y="11"/>
                      <a:pt x="10" y="32"/>
                    </a:cubicBezTo>
                    <a:cubicBezTo>
                      <a:pt x="0" y="42"/>
                      <a:pt x="10" y="73"/>
                      <a:pt x="31" y="73"/>
                    </a:cubicBezTo>
                    <a:cubicBezTo>
                      <a:pt x="104" y="94"/>
                      <a:pt x="166" y="115"/>
                      <a:pt x="239" y="145"/>
                    </a:cubicBezTo>
                    <a:cubicBezTo>
                      <a:pt x="301" y="166"/>
                      <a:pt x="374" y="198"/>
                      <a:pt x="436" y="228"/>
                    </a:cubicBezTo>
                    <a:cubicBezTo>
                      <a:pt x="695" y="364"/>
                      <a:pt x="934" y="530"/>
                      <a:pt x="1151" y="726"/>
                    </a:cubicBezTo>
                    <a:lnTo>
                      <a:pt x="1151" y="716"/>
                    </a:lnTo>
                    <a:cubicBezTo>
                      <a:pt x="1224" y="789"/>
                      <a:pt x="1297" y="862"/>
                      <a:pt x="1370" y="945"/>
                    </a:cubicBezTo>
                    <a:cubicBezTo>
                      <a:pt x="1380" y="950"/>
                      <a:pt x="1390" y="952"/>
                      <a:pt x="1399" y="952"/>
                    </a:cubicBezTo>
                    <a:cubicBezTo>
                      <a:pt x="1408" y="952"/>
                      <a:pt x="1416" y="950"/>
                      <a:pt x="1421" y="945"/>
                    </a:cubicBezTo>
                    <a:cubicBezTo>
                      <a:pt x="1442" y="934"/>
                      <a:pt x="1442" y="903"/>
                      <a:pt x="1432" y="892"/>
                    </a:cubicBezTo>
                    <a:cubicBezTo>
                      <a:pt x="1234" y="696"/>
                      <a:pt x="1027" y="509"/>
                      <a:pt x="799" y="353"/>
                    </a:cubicBezTo>
                    <a:cubicBezTo>
                      <a:pt x="685" y="281"/>
                      <a:pt x="561" y="208"/>
                      <a:pt x="436" y="156"/>
                    </a:cubicBezTo>
                    <a:cubicBezTo>
                      <a:pt x="322" y="94"/>
                      <a:pt x="187" y="42"/>
                      <a:pt x="52" y="11"/>
                    </a:cubicBezTo>
                    <a:cubicBezTo>
                      <a:pt x="52" y="0"/>
                      <a:pt x="52"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19"/>
              <p:cNvSpPr/>
              <p:nvPr/>
            </p:nvSpPr>
            <p:spPr>
              <a:xfrm>
                <a:off x="7619815" y="3518652"/>
                <a:ext cx="80445" cy="34161"/>
              </a:xfrm>
              <a:custGeom>
                <a:rect b="b" l="l" r="r" t="t"/>
                <a:pathLst>
                  <a:path extrusionOk="0" h="758" w="1785">
                    <a:moveTo>
                      <a:pt x="42" y="0"/>
                    </a:moveTo>
                    <a:cubicBezTo>
                      <a:pt x="21" y="0"/>
                      <a:pt x="0" y="11"/>
                      <a:pt x="0" y="32"/>
                    </a:cubicBezTo>
                    <a:cubicBezTo>
                      <a:pt x="0" y="53"/>
                      <a:pt x="10" y="73"/>
                      <a:pt x="31" y="73"/>
                    </a:cubicBezTo>
                    <a:cubicBezTo>
                      <a:pt x="166" y="83"/>
                      <a:pt x="291" y="104"/>
                      <a:pt x="425" y="125"/>
                    </a:cubicBezTo>
                    <a:lnTo>
                      <a:pt x="415" y="125"/>
                    </a:lnTo>
                    <a:cubicBezTo>
                      <a:pt x="550" y="156"/>
                      <a:pt x="685" y="187"/>
                      <a:pt x="810" y="229"/>
                    </a:cubicBezTo>
                    <a:cubicBezTo>
                      <a:pt x="934" y="281"/>
                      <a:pt x="1068" y="332"/>
                      <a:pt x="1193" y="394"/>
                    </a:cubicBezTo>
                    <a:lnTo>
                      <a:pt x="1183" y="394"/>
                    </a:lnTo>
                    <a:cubicBezTo>
                      <a:pt x="1359" y="477"/>
                      <a:pt x="1515" y="581"/>
                      <a:pt x="1660" y="716"/>
                    </a:cubicBezTo>
                    <a:cubicBezTo>
                      <a:pt x="1660" y="716"/>
                      <a:pt x="1660" y="716"/>
                      <a:pt x="1660" y="716"/>
                    </a:cubicBezTo>
                    <a:lnTo>
                      <a:pt x="1660" y="716"/>
                    </a:lnTo>
                    <a:cubicBezTo>
                      <a:pt x="1668" y="723"/>
                      <a:pt x="1677" y="730"/>
                      <a:pt x="1691" y="737"/>
                    </a:cubicBezTo>
                    <a:cubicBezTo>
                      <a:pt x="1691" y="747"/>
                      <a:pt x="1702" y="747"/>
                      <a:pt x="1712" y="747"/>
                    </a:cubicBezTo>
                    <a:cubicBezTo>
                      <a:pt x="1722" y="758"/>
                      <a:pt x="1732" y="758"/>
                      <a:pt x="1743" y="758"/>
                    </a:cubicBezTo>
                    <a:cubicBezTo>
                      <a:pt x="1753" y="747"/>
                      <a:pt x="1764" y="747"/>
                      <a:pt x="1774" y="726"/>
                    </a:cubicBezTo>
                    <a:cubicBezTo>
                      <a:pt x="1785" y="716"/>
                      <a:pt x="1785" y="706"/>
                      <a:pt x="1785" y="685"/>
                    </a:cubicBezTo>
                    <a:cubicBezTo>
                      <a:pt x="1774" y="675"/>
                      <a:pt x="1774" y="664"/>
                      <a:pt x="1753" y="654"/>
                    </a:cubicBezTo>
                    <a:cubicBezTo>
                      <a:pt x="1732" y="633"/>
                      <a:pt x="1702" y="602"/>
                      <a:pt x="1660" y="581"/>
                    </a:cubicBezTo>
                    <a:cubicBezTo>
                      <a:pt x="1577" y="509"/>
                      <a:pt x="1483" y="447"/>
                      <a:pt x="1380" y="385"/>
                    </a:cubicBezTo>
                    <a:cubicBezTo>
                      <a:pt x="1245" y="312"/>
                      <a:pt x="1100" y="249"/>
                      <a:pt x="955" y="198"/>
                    </a:cubicBezTo>
                    <a:cubicBezTo>
                      <a:pt x="654" y="94"/>
                      <a:pt x="353" y="21"/>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19"/>
              <p:cNvSpPr/>
              <p:nvPr/>
            </p:nvSpPr>
            <p:spPr>
              <a:xfrm>
                <a:off x="7618373" y="3540645"/>
                <a:ext cx="67872" cy="19379"/>
              </a:xfrm>
              <a:custGeom>
                <a:rect b="b" l="l" r="r" t="t"/>
                <a:pathLst>
                  <a:path extrusionOk="0" h="430" w="1506">
                    <a:moveTo>
                      <a:pt x="42" y="0"/>
                    </a:moveTo>
                    <a:cubicBezTo>
                      <a:pt x="22" y="0"/>
                      <a:pt x="1" y="10"/>
                      <a:pt x="1" y="31"/>
                    </a:cubicBezTo>
                    <a:cubicBezTo>
                      <a:pt x="1" y="52"/>
                      <a:pt x="22" y="63"/>
                      <a:pt x="32" y="72"/>
                    </a:cubicBezTo>
                    <a:cubicBezTo>
                      <a:pt x="146" y="72"/>
                      <a:pt x="250" y="72"/>
                      <a:pt x="354" y="83"/>
                    </a:cubicBezTo>
                    <a:cubicBezTo>
                      <a:pt x="457" y="93"/>
                      <a:pt x="561" y="114"/>
                      <a:pt x="655" y="135"/>
                    </a:cubicBezTo>
                    <a:lnTo>
                      <a:pt x="644" y="135"/>
                    </a:lnTo>
                    <a:cubicBezTo>
                      <a:pt x="759" y="155"/>
                      <a:pt x="872" y="187"/>
                      <a:pt x="987" y="218"/>
                    </a:cubicBezTo>
                    <a:cubicBezTo>
                      <a:pt x="1100" y="259"/>
                      <a:pt x="1204" y="301"/>
                      <a:pt x="1308" y="353"/>
                    </a:cubicBezTo>
                    <a:cubicBezTo>
                      <a:pt x="1349" y="374"/>
                      <a:pt x="1391" y="394"/>
                      <a:pt x="1432" y="425"/>
                    </a:cubicBezTo>
                    <a:cubicBezTo>
                      <a:pt x="1440" y="425"/>
                      <a:pt x="1446" y="430"/>
                      <a:pt x="1453" y="430"/>
                    </a:cubicBezTo>
                    <a:cubicBezTo>
                      <a:pt x="1457" y="430"/>
                      <a:pt x="1460" y="429"/>
                      <a:pt x="1464" y="425"/>
                    </a:cubicBezTo>
                    <a:cubicBezTo>
                      <a:pt x="1474" y="425"/>
                      <a:pt x="1485" y="415"/>
                      <a:pt x="1495" y="415"/>
                    </a:cubicBezTo>
                    <a:cubicBezTo>
                      <a:pt x="1505" y="394"/>
                      <a:pt x="1505" y="363"/>
                      <a:pt x="1485" y="353"/>
                    </a:cubicBezTo>
                    <a:cubicBezTo>
                      <a:pt x="1266" y="218"/>
                      <a:pt x="1017" y="135"/>
                      <a:pt x="768" y="72"/>
                    </a:cubicBezTo>
                    <a:cubicBezTo>
                      <a:pt x="655" y="52"/>
                      <a:pt x="530" y="31"/>
                      <a:pt x="416" y="21"/>
                    </a:cubicBezTo>
                    <a:cubicBezTo>
                      <a:pt x="291" y="0"/>
                      <a:pt x="167" y="0"/>
                      <a:pt x="4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19"/>
              <p:cNvSpPr/>
              <p:nvPr/>
            </p:nvSpPr>
            <p:spPr>
              <a:xfrm>
                <a:off x="7614632" y="3563990"/>
                <a:ext cx="76299" cy="12213"/>
              </a:xfrm>
              <a:custGeom>
                <a:rect b="b" l="l" r="r" t="t"/>
                <a:pathLst>
                  <a:path extrusionOk="0" h="271" w="1693">
                    <a:moveTo>
                      <a:pt x="585" y="1"/>
                    </a:moveTo>
                    <a:cubicBezTo>
                      <a:pt x="398" y="1"/>
                      <a:pt x="213" y="15"/>
                      <a:pt x="32" y="42"/>
                    </a:cubicBezTo>
                    <a:cubicBezTo>
                      <a:pt x="12" y="52"/>
                      <a:pt x="1" y="73"/>
                      <a:pt x="1" y="84"/>
                    </a:cubicBezTo>
                    <a:cubicBezTo>
                      <a:pt x="12" y="105"/>
                      <a:pt x="22" y="115"/>
                      <a:pt x="42" y="115"/>
                    </a:cubicBezTo>
                    <a:lnTo>
                      <a:pt x="354" y="84"/>
                    </a:lnTo>
                    <a:cubicBezTo>
                      <a:pt x="429" y="79"/>
                      <a:pt x="504" y="76"/>
                      <a:pt x="579" y="76"/>
                    </a:cubicBezTo>
                    <a:cubicBezTo>
                      <a:pt x="794" y="76"/>
                      <a:pt x="1010" y="97"/>
                      <a:pt x="1225" y="135"/>
                    </a:cubicBezTo>
                    <a:lnTo>
                      <a:pt x="1215" y="135"/>
                    </a:lnTo>
                    <a:cubicBezTo>
                      <a:pt x="1287" y="156"/>
                      <a:pt x="1360" y="167"/>
                      <a:pt x="1432" y="188"/>
                    </a:cubicBezTo>
                    <a:cubicBezTo>
                      <a:pt x="1505" y="218"/>
                      <a:pt x="1568" y="239"/>
                      <a:pt x="1640" y="271"/>
                    </a:cubicBezTo>
                    <a:cubicBezTo>
                      <a:pt x="1651" y="271"/>
                      <a:pt x="1671" y="260"/>
                      <a:pt x="1681" y="239"/>
                    </a:cubicBezTo>
                    <a:cubicBezTo>
                      <a:pt x="1692" y="229"/>
                      <a:pt x="1681" y="208"/>
                      <a:pt x="1671" y="208"/>
                    </a:cubicBezTo>
                    <a:cubicBezTo>
                      <a:pt x="1671" y="198"/>
                      <a:pt x="1661" y="198"/>
                      <a:pt x="1661" y="198"/>
                    </a:cubicBezTo>
                    <a:cubicBezTo>
                      <a:pt x="1536" y="146"/>
                      <a:pt x="1402" y="105"/>
                      <a:pt x="1266" y="73"/>
                    </a:cubicBezTo>
                    <a:cubicBezTo>
                      <a:pt x="1132" y="42"/>
                      <a:pt x="997" y="22"/>
                      <a:pt x="862" y="11"/>
                    </a:cubicBezTo>
                    <a:cubicBezTo>
                      <a:pt x="770" y="4"/>
                      <a:pt x="677" y="1"/>
                      <a:pt x="585"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19"/>
              <p:cNvSpPr/>
              <p:nvPr/>
            </p:nvSpPr>
            <p:spPr>
              <a:xfrm>
                <a:off x="5419773" y="3137152"/>
                <a:ext cx="723739" cy="885036"/>
              </a:xfrm>
              <a:custGeom>
                <a:rect b="b" l="l" r="r" t="t"/>
                <a:pathLst>
                  <a:path extrusionOk="0" h="19638" w="16059">
                    <a:moveTo>
                      <a:pt x="12241" y="1"/>
                    </a:moveTo>
                    <a:cubicBezTo>
                      <a:pt x="11971" y="1"/>
                      <a:pt x="11681" y="32"/>
                      <a:pt x="11359" y="74"/>
                    </a:cubicBezTo>
                    <a:cubicBezTo>
                      <a:pt x="10830" y="157"/>
                      <a:pt x="10270" y="312"/>
                      <a:pt x="9658" y="551"/>
                    </a:cubicBezTo>
                    <a:cubicBezTo>
                      <a:pt x="9088" y="769"/>
                      <a:pt x="8537" y="1049"/>
                      <a:pt x="7998" y="1308"/>
                    </a:cubicBezTo>
                    <a:lnTo>
                      <a:pt x="7977" y="1319"/>
                    </a:lnTo>
                    <a:cubicBezTo>
                      <a:pt x="7055" y="1785"/>
                      <a:pt x="6079" y="2283"/>
                      <a:pt x="5156" y="2854"/>
                    </a:cubicBezTo>
                    <a:cubicBezTo>
                      <a:pt x="5135" y="2833"/>
                      <a:pt x="5114" y="2822"/>
                      <a:pt x="5084" y="2812"/>
                    </a:cubicBezTo>
                    <a:lnTo>
                      <a:pt x="5052" y="2812"/>
                    </a:lnTo>
                    <a:cubicBezTo>
                      <a:pt x="4980" y="2812"/>
                      <a:pt x="4928" y="2854"/>
                      <a:pt x="4907" y="2916"/>
                    </a:cubicBezTo>
                    <a:cubicBezTo>
                      <a:pt x="4865" y="3092"/>
                      <a:pt x="4793" y="3269"/>
                      <a:pt x="4720" y="3456"/>
                    </a:cubicBezTo>
                    <a:cubicBezTo>
                      <a:pt x="4388" y="4244"/>
                      <a:pt x="3860" y="4959"/>
                      <a:pt x="3382" y="5572"/>
                    </a:cubicBezTo>
                    <a:lnTo>
                      <a:pt x="3382" y="5582"/>
                    </a:lnTo>
                    <a:lnTo>
                      <a:pt x="3362" y="5602"/>
                    </a:lnTo>
                    <a:lnTo>
                      <a:pt x="3382" y="5592"/>
                    </a:lnTo>
                    <a:lnTo>
                      <a:pt x="3382" y="5592"/>
                    </a:lnTo>
                    <a:cubicBezTo>
                      <a:pt x="3268" y="5727"/>
                      <a:pt x="3154" y="5872"/>
                      <a:pt x="3040" y="6017"/>
                    </a:cubicBezTo>
                    <a:cubicBezTo>
                      <a:pt x="2822" y="6298"/>
                      <a:pt x="2594" y="6588"/>
                      <a:pt x="2376" y="6889"/>
                    </a:cubicBezTo>
                    <a:cubicBezTo>
                      <a:pt x="2210" y="7107"/>
                      <a:pt x="2044" y="7345"/>
                      <a:pt x="1889" y="7573"/>
                    </a:cubicBezTo>
                    <a:cubicBezTo>
                      <a:pt x="1702" y="7843"/>
                      <a:pt x="1546" y="8103"/>
                      <a:pt x="1391" y="8341"/>
                    </a:cubicBezTo>
                    <a:cubicBezTo>
                      <a:pt x="1048" y="8901"/>
                      <a:pt x="778" y="9430"/>
                      <a:pt x="571" y="9949"/>
                    </a:cubicBezTo>
                    <a:cubicBezTo>
                      <a:pt x="364" y="10457"/>
                      <a:pt x="208" y="10986"/>
                      <a:pt x="115" y="11526"/>
                    </a:cubicBezTo>
                    <a:cubicBezTo>
                      <a:pt x="32" y="11992"/>
                      <a:pt x="1" y="12459"/>
                      <a:pt x="22" y="12916"/>
                    </a:cubicBezTo>
                    <a:cubicBezTo>
                      <a:pt x="32" y="13341"/>
                      <a:pt x="105" y="13766"/>
                      <a:pt x="208" y="14171"/>
                    </a:cubicBezTo>
                    <a:cubicBezTo>
                      <a:pt x="312" y="14555"/>
                      <a:pt x="467" y="14938"/>
                      <a:pt x="665" y="15312"/>
                    </a:cubicBezTo>
                    <a:cubicBezTo>
                      <a:pt x="841" y="15643"/>
                      <a:pt x="1080" y="15986"/>
                      <a:pt x="1349" y="16307"/>
                    </a:cubicBezTo>
                    <a:cubicBezTo>
                      <a:pt x="1847" y="16909"/>
                      <a:pt x="2490" y="17448"/>
                      <a:pt x="3258" y="17905"/>
                    </a:cubicBezTo>
                    <a:cubicBezTo>
                      <a:pt x="3973" y="18340"/>
                      <a:pt x="4793" y="18693"/>
                      <a:pt x="5685" y="18953"/>
                    </a:cubicBezTo>
                    <a:cubicBezTo>
                      <a:pt x="6110" y="19077"/>
                      <a:pt x="6557" y="19181"/>
                      <a:pt x="7013" y="19264"/>
                    </a:cubicBezTo>
                    <a:cubicBezTo>
                      <a:pt x="7324" y="19326"/>
                      <a:pt x="7656" y="19368"/>
                      <a:pt x="7977" y="19409"/>
                    </a:cubicBezTo>
                    <a:lnTo>
                      <a:pt x="8071" y="19419"/>
                    </a:lnTo>
                    <a:cubicBezTo>
                      <a:pt x="8890" y="19523"/>
                      <a:pt x="9565" y="19596"/>
                      <a:pt x="10187" y="19627"/>
                    </a:cubicBezTo>
                    <a:cubicBezTo>
                      <a:pt x="10436" y="19638"/>
                      <a:pt x="10674" y="19638"/>
                      <a:pt x="10903" y="19638"/>
                    </a:cubicBezTo>
                    <a:cubicBezTo>
                      <a:pt x="11473" y="19638"/>
                      <a:pt x="11992" y="19606"/>
                      <a:pt x="12490" y="19534"/>
                    </a:cubicBezTo>
                    <a:cubicBezTo>
                      <a:pt x="12863" y="19472"/>
                      <a:pt x="13216" y="19389"/>
                      <a:pt x="13537" y="19285"/>
                    </a:cubicBezTo>
                    <a:cubicBezTo>
                      <a:pt x="13880" y="19160"/>
                      <a:pt x="14191" y="19015"/>
                      <a:pt x="14461" y="18838"/>
                    </a:cubicBezTo>
                    <a:cubicBezTo>
                      <a:pt x="14595" y="18745"/>
                      <a:pt x="14731" y="18642"/>
                      <a:pt x="14855" y="18527"/>
                    </a:cubicBezTo>
                    <a:cubicBezTo>
                      <a:pt x="14969" y="18423"/>
                      <a:pt x="15072" y="18299"/>
                      <a:pt x="15187" y="18154"/>
                    </a:cubicBezTo>
                    <a:cubicBezTo>
                      <a:pt x="15384" y="17895"/>
                      <a:pt x="15529" y="17573"/>
                      <a:pt x="15623" y="17220"/>
                    </a:cubicBezTo>
                    <a:cubicBezTo>
                      <a:pt x="15653" y="17096"/>
                      <a:pt x="15685" y="16971"/>
                      <a:pt x="15706" y="16847"/>
                    </a:cubicBezTo>
                    <a:lnTo>
                      <a:pt x="15716" y="16826"/>
                    </a:lnTo>
                    <a:cubicBezTo>
                      <a:pt x="15747" y="16681"/>
                      <a:pt x="15778" y="16526"/>
                      <a:pt x="15809" y="16339"/>
                    </a:cubicBezTo>
                    <a:cubicBezTo>
                      <a:pt x="15851" y="16058"/>
                      <a:pt x="15892" y="15747"/>
                      <a:pt x="15934" y="15395"/>
                    </a:cubicBezTo>
                    <a:cubicBezTo>
                      <a:pt x="15996" y="14834"/>
                      <a:pt x="16027" y="14223"/>
                      <a:pt x="16048" y="13486"/>
                    </a:cubicBezTo>
                    <a:cubicBezTo>
                      <a:pt x="16058" y="12926"/>
                      <a:pt x="16058" y="12366"/>
                      <a:pt x="16058" y="11816"/>
                    </a:cubicBezTo>
                    <a:lnTo>
                      <a:pt x="16058" y="11567"/>
                    </a:lnTo>
                    <a:lnTo>
                      <a:pt x="16058" y="11162"/>
                    </a:lnTo>
                    <a:cubicBezTo>
                      <a:pt x="16048" y="10623"/>
                      <a:pt x="16048" y="10084"/>
                      <a:pt x="16048" y="9555"/>
                    </a:cubicBezTo>
                    <a:cubicBezTo>
                      <a:pt x="16048" y="8445"/>
                      <a:pt x="16027" y="6992"/>
                      <a:pt x="15975" y="5519"/>
                    </a:cubicBezTo>
                    <a:cubicBezTo>
                      <a:pt x="15965" y="5021"/>
                      <a:pt x="15934" y="4441"/>
                      <a:pt x="15902" y="3870"/>
                    </a:cubicBezTo>
                    <a:cubicBezTo>
                      <a:pt x="15872" y="3352"/>
                      <a:pt x="15819" y="2947"/>
                      <a:pt x="15747" y="2584"/>
                    </a:cubicBezTo>
                    <a:cubicBezTo>
                      <a:pt x="15664" y="2149"/>
                      <a:pt x="15529" y="1775"/>
                      <a:pt x="15353" y="1443"/>
                    </a:cubicBezTo>
                    <a:cubicBezTo>
                      <a:pt x="15259" y="1277"/>
                      <a:pt x="15146" y="1121"/>
                      <a:pt x="15010" y="966"/>
                    </a:cubicBezTo>
                    <a:cubicBezTo>
                      <a:pt x="14886" y="831"/>
                      <a:pt x="14731" y="696"/>
                      <a:pt x="14544" y="572"/>
                    </a:cubicBezTo>
                    <a:cubicBezTo>
                      <a:pt x="14191" y="333"/>
                      <a:pt x="13745" y="167"/>
                      <a:pt x="13143" y="74"/>
                    </a:cubicBezTo>
                    <a:cubicBezTo>
                      <a:pt x="12853" y="32"/>
                      <a:pt x="12552" y="1"/>
                      <a:pt x="12251"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9"/>
              <p:cNvSpPr/>
              <p:nvPr/>
            </p:nvSpPr>
            <p:spPr>
              <a:xfrm>
                <a:off x="5876042" y="3508827"/>
                <a:ext cx="206680" cy="245122"/>
              </a:xfrm>
              <a:custGeom>
                <a:rect b="b" l="l" r="r" t="t"/>
                <a:pathLst>
                  <a:path extrusionOk="0" h="5439" w="4586">
                    <a:moveTo>
                      <a:pt x="156" y="1"/>
                    </a:moveTo>
                    <a:cubicBezTo>
                      <a:pt x="105" y="1"/>
                      <a:pt x="42" y="42"/>
                      <a:pt x="22" y="94"/>
                    </a:cubicBezTo>
                    <a:cubicBezTo>
                      <a:pt x="1" y="156"/>
                      <a:pt x="32" y="239"/>
                      <a:pt x="105" y="271"/>
                    </a:cubicBezTo>
                    <a:cubicBezTo>
                      <a:pt x="218" y="312"/>
                      <a:pt x="322" y="364"/>
                      <a:pt x="426" y="426"/>
                    </a:cubicBezTo>
                    <a:cubicBezTo>
                      <a:pt x="779" y="623"/>
                      <a:pt x="1101" y="882"/>
                      <a:pt x="1391" y="1163"/>
                    </a:cubicBezTo>
                    <a:cubicBezTo>
                      <a:pt x="1525" y="1297"/>
                      <a:pt x="1671" y="1453"/>
                      <a:pt x="1795" y="1598"/>
                    </a:cubicBezTo>
                    <a:cubicBezTo>
                      <a:pt x="1940" y="1774"/>
                      <a:pt x="2076" y="1951"/>
                      <a:pt x="2210" y="2127"/>
                    </a:cubicBezTo>
                    <a:cubicBezTo>
                      <a:pt x="2470" y="2490"/>
                      <a:pt x="2698" y="2864"/>
                      <a:pt x="2915" y="3247"/>
                    </a:cubicBezTo>
                    <a:cubicBezTo>
                      <a:pt x="3310" y="3932"/>
                      <a:pt x="3641" y="4648"/>
                      <a:pt x="4046" y="5333"/>
                    </a:cubicBezTo>
                    <a:cubicBezTo>
                      <a:pt x="4077" y="5374"/>
                      <a:pt x="4119" y="5395"/>
                      <a:pt x="4171" y="5416"/>
                    </a:cubicBezTo>
                    <a:cubicBezTo>
                      <a:pt x="4202" y="5431"/>
                      <a:pt x="4238" y="5439"/>
                      <a:pt x="4275" y="5439"/>
                    </a:cubicBezTo>
                    <a:cubicBezTo>
                      <a:pt x="4311" y="5439"/>
                      <a:pt x="4347" y="5431"/>
                      <a:pt x="4378" y="5416"/>
                    </a:cubicBezTo>
                    <a:cubicBezTo>
                      <a:pt x="4524" y="5363"/>
                      <a:pt x="4586" y="5197"/>
                      <a:pt x="4534" y="5052"/>
                    </a:cubicBezTo>
                    <a:cubicBezTo>
                      <a:pt x="4347" y="4596"/>
                      <a:pt x="4129" y="4160"/>
                      <a:pt x="3890" y="3724"/>
                    </a:cubicBezTo>
                    <a:cubicBezTo>
                      <a:pt x="3641" y="3258"/>
                      <a:pt x="3362" y="2802"/>
                      <a:pt x="3051" y="2376"/>
                    </a:cubicBezTo>
                    <a:cubicBezTo>
                      <a:pt x="2905" y="2168"/>
                      <a:pt x="2749" y="1961"/>
                      <a:pt x="2583" y="1764"/>
                    </a:cubicBezTo>
                    <a:cubicBezTo>
                      <a:pt x="2408" y="1567"/>
                      <a:pt x="2231" y="1370"/>
                      <a:pt x="2034" y="1193"/>
                    </a:cubicBezTo>
                    <a:cubicBezTo>
                      <a:pt x="1671" y="841"/>
                      <a:pt x="1266" y="540"/>
                      <a:pt x="831" y="301"/>
                    </a:cubicBezTo>
                    <a:cubicBezTo>
                      <a:pt x="623" y="198"/>
                      <a:pt x="416" y="105"/>
                      <a:pt x="208" y="11"/>
                    </a:cubicBezTo>
                    <a:cubicBezTo>
                      <a:pt x="188" y="11"/>
                      <a:pt x="167" y="1"/>
                      <a:pt x="156"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9"/>
              <p:cNvSpPr/>
              <p:nvPr/>
            </p:nvSpPr>
            <p:spPr>
              <a:xfrm>
                <a:off x="5419773" y="3213407"/>
                <a:ext cx="376854" cy="800804"/>
              </a:xfrm>
              <a:custGeom>
                <a:rect b="b" l="l" r="r" t="t"/>
                <a:pathLst>
                  <a:path extrusionOk="0" h="17769" w="8362">
                    <a:moveTo>
                      <a:pt x="7241" y="0"/>
                    </a:moveTo>
                    <a:lnTo>
                      <a:pt x="7241" y="0"/>
                    </a:lnTo>
                    <a:cubicBezTo>
                      <a:pt x="6546" y="353"/>
                      <a:pt x="5831" y="736"/>
                      <a:pt x="5156" y="1162"/>
                    </a:cubicBezTo>
                    <a:cubicBezTo>
                      <a:pt x="5135" y="1141"/>
                      <a:pt x="5114" y="1130"/>
                      <a:pt x="5084" y="1120"/>
                    </a:cubicBezTo>
                    <a:cubicBezTo>
                      <a:pt x="5073" y="1120"/>
                      <a:pt x="5063" y="1110"/>
                      <a:pt x="5052" y="1110"/>
                    </a:cubicBezTo>
                    <a:cubicBezTo>
                      <a:pt x="4980" y="1110"/>
                      <a:pt x="4928" y="1162"/>
                      <a:pt x="4907" y="1224"/>
                    </a:cubicBezTo>
                    <a:cubicBezTo>
                      <a:pt x="4855" y="1400"/>
                      <a:pt x="4793" y="1577"/>
                      <a:pt x="4720" y="1764"/>
                    </a:cubicBezTo>
                    <a:cubicBezTo>
                      <a:pt x="4378" y="2562"/>
                      <a:pt x="3849" y="3278"/>
                      <a:pt x="3382" y="3880"/>
                    </a:cubicBezTo>
                    <a:lnTo>
                      <a:pt x="3372" y="3890"/>
                    </a:lnTo>
                    <a:lnTo>
                      <a:pt x="3372" y="3900"/>
                    </a:lnTo>
                    <a:lnTo>
                      <a:pt x="3382" y="3900"/>
                    </a:lnTo>
                    <a:cubicBezTo>
                      <a:pt x="3268" y="4035"/>
                      <a:pt x="3154" y="4180"/>
                      <a:pt x="3040" y="4315"/>
                    </a:cubicBezTo>
                    <a:lnTo>
                      <a:pt x="3030" y="4336"/>
                    </a:lnTo>
                    <a:cubicBezTo>
                      <a:pt x="2812" y="4616"/>
                      <a:pt x="2583" y="4896"/>
                      <a:pt x="2366" y="5187"/>
                    </a:cubicBezTo>
                    <a:cubicBezTo>
                      <a:pt x="2189" y="5436"/>
                      <a:pt x="2023" y="5674"/>
                      <a:pt x="1889" y="5881"/>
                    </a:cubicBezTo>
                    <a:cubicBezTo>
                      <a:pt x="1702" y="6162"/>
                      <a:pt x="1536" y="6411"/>
                      <a:pt x="1391" y="6649"/>
                    </a:cubicBezTo>
                    <a:cubicBezTo>
                      <a:pt x="1048" y="7199"/>
                      <a:pt x="778" y="7728"/>
                      <a:pt x="561" y="8257"/>
                    </a:cubicBezTo>
                    <a:cubicBezTo>
                      <a:pt x="364" y="8765"/>
                      <a:pt x="208" y="9284"/>
                      <a:pt x="115" y="9834"/>
                    </a:cubicBezTo>
                    <a:cubicBezTo>
                      <a:pt x="32" y="10300"/>
                      <a:pt x="1" y="10767"/>
                      <a:pt x="11" y="11224"/>
                    </a:cubicBezTo>
                    <a:cubicBezTo>
                      <a:pt x="32" y="11649"/>
                      <a:pt x="94" y="12074"/>
                      <a:pt x="208" y="12489"/>
                    </a:cubicBezTo>
                    <a:cubicBezTo>
                      <a:pt x="312" y="12863"/>
                      <a:pt x="467" y="13246"/>
                      <a:pt x="665" y="13620"/>
                    </a:cubicBezTo>
                    <a:cubicBezTo>
                      <a:pt x="841" y="13951"/>
                      <a:pt x="1069" y="14294"/>
                      <a:pt x="1349" y="14626"/>
                    </a:cubicBezTo>
                    <a:cubicBezTo>
                      <a:pt x="1847" y="15217"/>
                      <a:pt x="2490" y="15756"/>
                      <a:pt x="3258" y="16213"/>
                    </a:cubicBezTo>
                    <a:cubicBezTo>
                      <a:pt x="3973" y="16648"/>
                      <a:pt x="4793" y="17001"/>
                      <a:pt x="5685" y="17261"/>
                    </a:cubicBezTo>
                    <a:cubicBezTo>
                      <a:pt x="6110" y="17385"/>
                      <a:pt x="6557" y="17499"/>
                      <a:pt x="7013" y="17572"/>
                    </a:cubicBezTo>
                    <a:cubicBezTo>
                      <a:pt x="7334" y="17634"/>
                      <a:pt x="7666" y="17676"/>
                      <a:pt x="7957" y="17717"/>
                    </a:cubicBezTo>
                    <a:lnTo>
                      <a:pt x="7977" y="17717"/>
                    </a:lnTo>
                    <a:lnTo>
                      <a:pt x="8071" y="17727"/>
                    </a:lnTo>
                    <a:cubicBezTo>
                      <a:pt x="8164" y="17748"/>
                      <a:pt x="8268" y="17759"/>
                      <a:pt x="8362" y="17769"/>
                    </a:cubicBezTo>
                    <a:cubicBezTo>
                      <a:pt x="8330" y="17748"/>
                      <a:pt x="8309" y="17738"/>
                      <a:pt x="8279" y="17717"/>
                    </a:cubicBezTo>
                    <a:cubicBezTo>
                      <a:pt x="7811" y="17427"/>
                      <a:pt x="7355" y="17116"/>
                      <a:pt x="6909" y="16763"/>
                    </a:cubicBezTo>
                    <a:cubicBezTo>
                      <a:pt x="6463" y="16410"/>
                      <a:pt x="6038" y="16037"/>
                      <a:pt x="5633" y="15622"/>
                    </a:cubicBezTo>
                    <a:cubicBezTo>
                      <a:pt x="5239" y="15217"/>
                      <a:pt x="4876" y="14781"/>
                      <a:pt x="4554" y="14325"/>
                    </a:cubicBezTo>
                    <a:cubicBezTo>
                      <a:pt x="4233" y="13859"/>
                      <a:pt x="3953" y="13371"/>
                      <a:pt x="3724" y="12852"/>
                    </a:cubicBezTo>
                    <a:cubicBezTo>
                      <a:pt x="3621" y="12593"/>
                      <a:pt x="3528" y="12344"/>
                      <a:pt x="3445" y="12074"/>
                    </a:cubicBezTo>
                    <a:cubicBezTo>
                      <a:pt x="3403" y="11939"/>
                      <a:pt x="3362" y="11794"/>
                      <a:pt x="3330" y="11649"/>
                    </a:cubicBezTo>
                    <a:cubicBezTo>
                      <a:pt x="3299" y="11503"/>
                      <a:pt x="3268" y="11358"/>
                      <a:pt x="3247" y="11224"/>
                    </a:cubicBezTo>
                    <a:cubicBezTo>
                      <a:pt x="3143" y="10632"/>
                      <a:pt x="3092" y="10041"/>
                      <a:pt x="3092" y="9450"/>
                    </a:cubicBezTo>
                    <a:cubicBezTo>
                      <a:pt x="3102" y="8859"/>
                      <a:pt x="3154" y="8278"/>
                      <a:pt x="3258" y="7707"/>
                    </a:cubicBezTo>
                    <a:cubicBezTo>
                      <a:pt x="3362" y="7126"/>
                      <a:pt x="3507" y="6556"/>
                      <a:pt x="3694" y="5996"/>
                    </a:cubicBezTo>
                    <a:cubicBezTo>
                      <a:pt x="3880" y="5446"/>
                      <a:pt x="4098" y="4906"/>
                      <a:pt x="4347" y="4378"/>
                    </a:cubicBezTo>
                    <a:cubicBezTo>
                      <a:pt x="4865" y="3288"/>
                      <a:pt x="5509" y="2261"/>
                      <a:pt x="6225" y="1296"/>
                    </a:cubicBezTo>
                    <a:cubicBezTo>
                      <a:pt x="6546" y="851"/>
                      <a:pt x="6889" y="425"/>
                      <a:pt x="724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9"/>
              <p:cNvSpPr/>
              <p:nvPr/>
            </p:nvSpPr>
            <p:spPr>
              <a:xfrm>
                <a:off x="5428201" y="3602794"/>
                <a:ext cx="18252" cy="55208"/>
              </a:xfrm>
              <a:custGeom>
                <a:rect b="b" l="l" r="r" t="t"/>
                <a:pathLst>
                  <a:path extrusionOk="0" h="1225" w="405">
                    <a:moveTo>
                      <a:pt x="353" y="0"/>
                    </a:moveTo>
                    <a:cubicBezTo>
                      <a:pt x="333" y="0"/>
                      <a:pt x="312" y="11"/>
                      <a:pt x="301" y="32"/>
                    </a:cubicBezTo>
                    <a:cubicBezTo>
                      <a:pt x="197" y="405"/>
                      <a:pt x="73" y="789"/>
                      <a:pt x="1" y="1173"/>
                    </a:cubicBezTo>
                    <a:lnTo>
                      <a:pt x="1" y="1204"/>
                    </a:lnTo>
                    <a:cubicBezTo>
                      <a:pt x="11" y="1215"/>
                      <a:pt x="21" y="1215"/>
                      <a:pt x="31" y="1224"/>
                    </a:cubicBezTo>
                    <a:cubicBezTo>
                      <a:pt x="52" y="1224"/>
                      <a:pt x="73" y="1215"/>
                      <a:pt x="73" y="1194"/>
                    </a:cubicBezTo>
                    <a:cubicBezTo>
                      <a:pt x="114" y="1007"/>
                      <a:pt x="167" y="820"/>
                      <a:pt x="218" y="634"/>
                    </a:cubicBezTo>
                    <a:cubicBezTo>
                      <a:pt x="280" y="447"/>
                      <a:pt x="342" y="249"/>
                      <a:pt x="405" y="63"/>
                    </a:cubicBezTo>
                    <a:cubicBezTo>
                      <a:pt x="405" y="32"/>
                      <a:pt x="395" y="0"/>
                      <a:pt x="36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9"/>
              <p:cNvSpPr/>
              <p:nvPr/>
            </p:nvSpPr>
            <p:spPr>
              <a:xfrm>
                <a:off x="5420720" y="3602343"/>
                <a:ext cx="28077" cy="86259"/>
              </a:xfrm>
              <a:custGeom>
                <a:rect b="b" l="l" r="r" t="t"/>
                <a:pathLst>
                  <a:path extrusionOk="0" h="1914" w="623">
                    <a:moveTo>
                      <a:pt x="582" y="1"/>
                    </a:moveTo>
                    <a:cubicBezTo>
                      <a:pt x="561" y="1"/>
                      <a:pt x="550" y="1"/>
                      <a:pt x="540" y="21"/>
                    </a:cubicBezTo>
                    <a:cubicBezTo>
                      <a:pt x="478" y="156"/>
                      <a:pt x="416" y="301"/>
                      <a:pt x="363" y="436"/>
                    </a:cubicBezTo>
                    <a:cubicBezTo>
                      <a:pt x="301" y="591"/>
                      <a:pt x="250" y="757"/>
                      <a:pt x="208" y="913"/>
                    </a:cubicBezTo>
                    <a:cubicBezTo>
                      <a:pt x="114" y="1225"/>
                      <a:pt x="52" y="1536"/>
                      <a:pt x="1" y="1857"/>
                    </a:cubicBezTo>
                    <a:lnTo>
                      <a:pt x="1" y="1888"/>
                    </a:lnTo>
                    <a:cubicBezTo>
                      <a:pt x="11" y="1898"/>
                      <a:pt x="21" y="1909"/>
                      <a:pt x="31" y="1909"/>
                    </a:cubicBezTo>
                    <a:cubicBezTo>
                      <a:pt x="35" y="1912"/>
                      <a:pt x="38" y="1914"/>
                      <a:pt x="42" y="1914"/>
                    </a:cubicBezTo>
                    <a:cubicBezTo>
                      <a:pt x="49" y="1914"/>
                      <a:pt x="56" y="1909"/>
                      <a:pt x="63" y="1909"/>
                    </a:cubicBezTo>
                    <a:cubicBezTo>
                      <a:pt x="73" y="1898"/>
                      <a:pt x="84" y="1888"/>
                      <a:pt x="84" y="1878"/>
                    </a:cubicBezTo>
                    <a:cubicBezTo>
                      <a:pt x="135" y="1598"/>
                      <a:pt x="187" y="1317"/>
                      <a:pt x="260" y="1038"/>
                    </a:cubicBezTo>
                    <a:cubicBezTo>
                      <a:pt x="333" y="747"/>
                      <a:pt x="436" y="467"/>
                      <a:pt x="550" y="197"/>
                    </a:cubicBezTo>
                    <a:lnTo>
                      <a:pt x="550" y="208"/>
                    </a:lnTo>
                    <a:cubicBezTo>
                      <a:pt x="571" y="156"/>
                      <a:pt x="591" y="104"/>
                      <a:pt x="612" y="63"/>
                    </a:cubicBezTo>
                    <a:cubicBezTo>
                      <a:pt x="612" y="52"/>
                      <a:pt x="623" y="42"/>
                      <a:pt x="612" y="31"/>
                    </a:cubicBezTo>
                    <a:cubicBezTo>
                      <a:pt x="612" y="21"/>
                      <a:pt x="612" y="10"/>
                      <a:pt x="60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9"/>
              <p:cNvSpPr/>
              <p:nvPr/>
            </p:nvSpPr>
            <p:spPr>
              <a:xfrm>
                <a:off x="5419323" y="3596755"/>
                <a:ext cx="31818" cy="86485"/>
              </a:xfrm>
              <a:custGeom>
                <a:rect b="b" l="l" r="r" t="t"/>
                <a:pathLst>
                  <a:path extrusionOk="0" h="1919" w="706">
                    <a:moveTo>
                      <a:pt x="498" y="466"/>
                    </a:moveTo>
                    <a:lnTo>
                      <a:pt x="498" y="466"/>
                    </a:lnTo>
                    <a:cubicBezTo>
                      <a:pt x="497" y="469"/>
                      <a:pt x="495" y="472"/>
                      <a:pt x="494" y="475"/>
                    </a:cubicBezTo>
                    <a:lnTo>
                      <a:pt x="494" y="475"/>
                    </a:lnTo>
                    <a:cubicBezTo>
                      <a:pt x="498" y="472"/>
                      <a:pt x="498" y="466"/>
                      <a:pt x="498" y="466"/>
                    </a:cubicBezTo>
                    <a:close/>
                    <a:moveTo>
                      <a:pt x="643" y="0"/>
                    </a:moveTo>
                    <a:cubicBezTo>
                      <a:pt x="622" y="0"/>
                      <a:pt x="602" y="10"/>
                      <a:pt x="592" y="31"/>
                    </a:cubicBezTo>
                    <a:cubicBezTo>
                      <a:pt x="436" y="300"/>
                      <a:pt x="301" y="591"/>
                      <a:pt x="208" y="892"/>
                    </a:cubicBezTo>
                    <a:cubicBezTo>
                      <a:pt x="104" y="1203"/>
                      <a:pt x="42" y="1524"/>
                      <a:pt x="0" y="1856"/>
                    </a:cubicBezTo>
                    <a:cubicBezTo>
                      <a:pt x="0" y="1888"/>
                      <a:pt x="32" y="1919"/>
                      <a:pt x="62" y="1919"/>
                    </a:cubicBezTo>
                    <a:cubicBezTo>
                      <a:pt x="83" y="1919"/>
                      <a:pt x="94" y="1909"/>
                      <a:pt x="104" y="1898"/>
                    </a:cubicBezTo>
                    <a:cubicBezTo>
                      <a:pt x="125" y="1888"/>
                      <a:pt x="125" y="1877"/>
                      <a:pt x="125" y="1856"/>
                    </a:cubicBezTo>
                    <a:cubicBezTo>
                      <a:pt x="135" y="1805"/>
                      <a:pt x="135" y="1763"/>
                      <a:pt x="145" y="1711"/>
                    </a:cubicBezTo>
                    <a:lnTo>
                      <a:pt x="145" y="1732"/>
                    </a:lnTo>
                    <a:cubicBezTo>
                      <a:pt x="207" y="1299"/>
                      <a:pt x="320" y="878"/>
                      <a:pt x="494" y="475"/>
                    </a:cubicBezTo>
                    <a:lnTo>
                      <a:pt x="494" y="475"/>
                    </a:lnTo>
                    <a:cubicBezTo>
                      <a:pt x="493" y="476"/>
                      <a:pt x="491" y="477"/>
                      <a:pt x="488" y="477"/>
                    </a:cubicBezTo>
                    <a:cubicBezTo>
                      <a:pt x="550" y="342"/>
                      <a:pt x="622" y="217"/>
                      <a:pt x="695" y="83"/>
                    </a:cubicBezTo>
                    <a:cubicBezTo>
                      <a:pt x="705" y="62"/>
                      <a:pt x="695" y="21"/>
                      <a:pt x="675" y="10"/>
                    </a:cubicBezTo>
                    <a:cubicBezTo>
                      <a:pt x="664" y="0"/>
                      <a:pt x="654" y="0"/>
                      <a:pt x="643"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19"/>
              <p:cNvSpPr/>
              <p:nvPr/>
            </p:nvSpPr>
            <p:spPr>
              <a:xfrm>
                <a:off x="5418872" y="3596259"/>
                <a:ext cx="29023" cy="95904"/>
              </a:xfrm>
              <a:custGeom>
                <a:rect b="b" l="l" r="r" t="t"/>
                <a:pathLst>
                  <a:path extrusionOk="0" h="2128" w="644">
                    <a:moveTo>
                      <a:pt x="632" y="94"/>
                    </a:moveTo>
                    <a:cubicBezTo>
                      <a:pt x="631" y="97"/>
                      <a:pt x="630" y="101"/>
                      <a:pt x="628" y="104"/>
                    </a:cubicBezTo>
                    <a:lnTo>
                      <a:pt x="628" y="104"/>
                    </a:lnTo>
                    <a:cubicBezTo>
                      <a:pt x="632" y="103"/>
                      <a:pt x="632" y="102"/>
                      <a:pt x="632" y="94"/>
                    </a:cubicBezTo>
                    <a:close/>
                    <a:moveTo>
                      <a:pt x="602" y="0"/>
                    </a:moveTo>
                    <a:cubicBezTo>
                      <a:pt x="591" y="0"/>
                      <a:pt x="591" y="11"/>
                      <a:pt x="581" y="11"/>
                    </a:cubicBezTo>
                    <a:cubicBezTo>
                      <a:pt x="570" y="11"/>
                      <a:pt x="560" y="21"/>
                      <a:pt x="560" y="32"/>
                    </a:cubicBezTo>
                    <a:cubicBezTo>
                      <a:pt x="487" y="187"/>
                      <a:pt x="425" y="343"/>
                      <a:pt x="363" y="509"/>
                    </a:cubicBezTo>
                    <a:cubicBezTo>
                      <a:pt x="301" y="675"/>
                      <a:pt x="249" y="851"/>
                      <a:pt x="208" y="1028"/>
                    </a:cubicBezTo>
                    <a:cubicBezTo>
                      <a:pt x="114" y="1369"/>
                      <a:pt x="52" y="1722"/>
                      <a:pt x="10" y="2075"/>
                    </a:cubicBezTo>
                    <a:cubicBezTo>
                      <a:pt x="0" y="2086"/>
                      <a:pt x="10" y="2106"/>
                      <a:pt x="21" y="2116"/>
                    </a:cubicBezTo>
                    <a:cubicBezTo>
                      <a:pt x="31" y="2127"/>
                      <a:pt x="42" y="2127"/>
                      <a:pt x="52" y="2127"/>
                    </a:cubicBezTo>
                    <a:cubicBezTo>
                      <a:pt x="72" y="2127"/>
                      <a:pt x="83" y="2127"/>
                      <a:pt x="93" y="2116"/>
                    </a:cubicBezTo>
                    <a:cubicBezTo>
                      <a:pt x="104" y="2106"/>
                      <a:pt x="104" y="2096"/>
                      <a:pt x="114" y="2075"/>
                    </a:cubicBezTo>
                    <a:cubicBezTo>
                      <a:pt x="114" y="2033"/>
                      <a:pt x="125" y="1982"/>
                      <a:pt x="135" y="1930"/>
                    </a:cubicBezTo>
                    <a:cubicBezTo>
                      <a:pt x="176" y="1618"/>
                      <a:pt x="238" y="1318"/>
                      <a:pt x="311" y="1007"/>
                    </a:cubicBezTo>
                    <a:cubicBezTo>
                      <a:pt x="393" y="699"/>
                      <a:pt x="496" y="401"/>
                      <a:pt x="628" y="104"/>
                    </a:cubicBezTo>
                    <a:lnTo>
                      <a:pt x="628" y="104"/>
                    </a:lnTo>
                    <a:cubicBezTo>
                      <a:pt x="627" y="104"/>
                      <a:pt x="625" y="104"/>
                      <a:pt x="623" y="104"/>
                    </a:cubicBezTo>
                    <a:lnTo>
                      <a:pt x="632" y="94"/>
                    </a:lnTo>
                    <a:lnTo>
                      <a:pt x="632" y="94"/>
                    </a:lnTo>
                    <a:cubicBezTo>
                      <a:pt x="632" y="94"/>
                      <a:pt x="632" y="94"/>
                      <a:pt x="632" y="94"/>
                    </a:cubicBezTo>
                    <a:lnTo>
                      <a:pt x="632" y="73"/>
                    </a:lnTo>
                    <a:cubicBezTo>
                      <a:pt x="643" y="62"/>
                      <a:pt x="643" y="53"/>
                      <a:pt x="643" y="42"/>
                    </a:cubicBezTo>
                    <a:cubicBezTo>
                      <a:pt x="643" y="32"/>
                      <a:pt x="632" y="21"/>
                      <a:pt x="623" y="11"/>
                    </a:cubicBezTo>
                    <a:cubicBezTo>
                      <a:pt x="612" y="11"/>
                      <a:pt x="602" y="0"/>
                      <a:pt x="602"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19"/>
              <p:cNvSpPr/>
              <p:nvPr/>
            </p:nvSpPr>
            <p:spPr>
              <a:xfrm>
                <a:off x="5423063" y="3591121"/>
                <a:ext cx="27131" cy="76209"/>
              </a:xfrm>
              <a:custGeom>
                <a:rect b="b" l="l" r="r" t="t"/>
                <a:pathLst>
                  <a:path extrusionOk="0" h="1691" w="602">
                    <a:moveTo>
                      <a:pt x="560" y="1"/>
                    </a:moveTo>
                    <a:cubicBezTo>
                      <a:pt x="550" y="1"/>
                      <a:pt x="530" y="11"/>
                      <a:pt x="530" y="21"/>
                    </a:cubicBezTo>
                    <a:cubicBezTo>
                      <a:pt x="488" y="84"/>
                      <a:pt x="456" y="135"/>
                      <a:pt x="426" y="197"/>
                    </a:cubicBezTo>
                    <a:cubicBezTo>
                      <a:pt x="394" y="259"/>
                      <a:pt x="373" y="322"/>
                      <a:pt x="343" y="384"/>
                    </a:cubicBezTo>
                    <a:cubicBezTo>
                      <a:pt x="291" y="519"/>
                      <a:pt x="239" y="654"/>
                      <a:pt x="198" y="789"/>
                    </a:cubicBezTo>
                    <a:cubicBezTo>
                      <a:pt x="115" y="1069"/>
                      <a:pt x="62" y="1359"/>
                      <a:pt x="0" y="1640"/>
                    </a:cubicBezTo>
                    <a:cubicBezTo>
                      <a:pt x="0" y="1649"/>
                      <a:pt x="0" y="1660"/>
                      <a:pt x="11" y="1670"/>
                    </a:cubicBezTo>
                    <a:cubicBezTo>
                      <a:pt x="11" y="1681"/>
                      <a:pt x="21" y="1691"/>
                      <a:pt x="32" y="1691"/>
                    </a:cubicBezTo>
                    <a:cubicBezTo>
                      <a:pt x="52" y="1691"/>
                      <a:pt x="73" y="1681"/>
                      <a:pt x="83" y="1660"/>
                    </a:cubicBezTo>
                    <a:cubicBezTo>
                      <a:pt x="125" y="1442"/>
                      <a:pt x="166" y="1225"/>
                      <a:pt x="218" y="1006"/>
                    </a:cubicBezTo>
                    <a:cubicBezTo>
                      <a:pt x="281" y="789"/>
                      <a:pt x="343" y="571"/>
                      <a:pt x="436" y="363"/>
                    </a:cubicBezTo>
                    <a:cubicBezTo>
                      <a:pt x="477" y="259"/>
                      <a:pt x="530" y="156"/>
                      <a:pt x="592" y="63"/>
                    </a:cubicBezTo>
                    <a:cubicBezTo>
                      <a:pt x="602" y="42"/>
                      <a:pt x="592" y="21"/>
                      <a:pt x="581" y="11"/>
                    </a:cubicBezTo>
                    <a:cubicBezTo>
                      <a:pt x="571" y="11"/>
                      <a:pt x="560" y="1"/>
                      <a:pt x="560"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9"/>
              <p:cNvSpPr/>
              <p:nvPr/>
            </p:nvSpPr>
            <p:spPr>
              <a:xfrm>
                <a:off x="5419323" y="3589274"/>
                <a:ext cx="31367" cy="99960"/>
              </a:xfrm>
              <a:custGeom>
                <a:rect b="b" l="l" r="r" t="t"/>
                <a:pathLst>
                  <a:path extrusionOk="0" h="2218" w="696">
                    <a:moveTo>
                      <a:pt x="654" y="0"/>
                    </a:moveTo>
                    <a:cubicBezTo>
                      <a:pt x="633" y="0"/>
                      <a:pt x="622" y="0"/>
                      <a:pt x="613" y="10"/>
                    </a:cubicBezTo>
                    <a:cubicBezTo>
                      <a:pt x="530" y="176"/>
                      <a:pt x="456" y="342"/>
                      <a:pt x="384" y="519"/>
                    </a:cubicBezTo>
                    <a:cubicBezTo>
                      <a:pt x="322" y="695"/>
                      <a:pt x="270" y="871"/>
                      <a:pt x="218" y="1058"/>
                    </a:cubicBezTo>
                    <a:cubicBezTo>
                      <a:pt x="166" y="1234"/>
                      <a:pt x="135" y="1421"/>
                      <a:pt x="94" y="1598"/>
                    </a:cubicBezTo>
                    <a:lnTo>
                      <a:pt x="0" y="2158"/>
                    </a:lnTo>
                    <a:lnTo>
                      <a:pt x="0" y="2188"/>
                    </a:lnTo>
                    <a:cubicBezTo>
                      <a:pt x="11" y="2199"/>
                      <a:pt x="21" y="2209"/>
                      <a:pt x="32" y="2209"/>
                    </a:cubicBezTo>
                    <a:cubicBezTo>
                      <a:pt x="37" y="2215"/>
                      <a:pt x="42" y="2217"/>
                      <a:pt x="47" y="2217"/>
                    </a:cubicBezTo>
                    <a:cubicBezTo>
                      <a:pt x="52" y="2217"/>
                      <a:pt x="57" y="2215"/>
                      <a:pt x="62" y="2209"/>
                    </a:cubicBezTo>
                    <a:cubicBezTo>
                      <a:pt x="73" y="2209"/>
                      <a:pt x="83" y="2199"/>
                      <a:pt x="83" y="2188"/>
                    </a:cubicBezTo>
                    <a:cubicBezTo>
                      <a:pt x="115" y="2022"/>
                      <a:pt x="135" y="1867"/>
                      <a:pt x="166" y="1701"/>
                    </a:cubicBezTo>
                    <a:cubicBezTo>
                      <a:pt x="198" y="1545"/>
                      <a:pt x="228" y="1379"/>
                      <a:pt x="260" y="1224"/>
                    </a:cubicBezTo>
                    <a:cubicBezTo>
                      <a:pt x="332" y="913"/>
                      <a:pt x="436" y="602"/>
                      <a:pt x="560" y="300"/>
                    </a:cubicBezTo>
                    <a:lnTo>
                      <a:pt x="560" y="311"/>
                    </a:lnTo>
                    <a:cubicBezTo>
                      <a:pt x="602" y="228"/>
                      <a:pt x="643" y="135"/>
                      <a:pt x="685" y="52"/>
                    </a:cubicBezTo>
                    <a:cubicBezTo>
                      <a:pt x="695" y="42"/>
                      <a:pt x="695" y="10"/>
                      <a:pt x="67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9"/>
              <p:cNvSpPr/>
              <p:nvPr/>
            </p:nvSpPr>
            <p:spPr>
              <a:xfrm>
                <a:off x="5416484" y="3600901"/>
                <a:ext cx="27671" cy="100591"/>
              </a:xfrm>
              <a:custGeom>
                <a:rect b="b" l="l" r="r" t="t"/>
                <a:pathLst>
                  <a:path extrusionOk="0" h="2232" w="614">
                    <a:moveTo>
                      <a:pt x="582" y="1"/>
                    </a:moveTo>
                    <a:cubicBezTo>
                      <a:pt x="572" y="1"/>
                      <a:pt x="561" y="1"/>
                      <a:pt x="561" y="12"/>
                    </a:cubicBezTo>
                    <a:cubicBezTo>
                      <a:pt x="551" y="12"/>
                      <a:pt x="551" y="22"/>
                      <a:pt x="540" y="33"/>
                    </a:cubicBezTo>
                    <a:cubicBezTo>
                      <a:pt x="468" y="198"/>
                      <a:pt x="406" y="374"/>
                      <a:pt x="344" y="551"/>
                    </a:cubicBezTo>
                    <a:cubicBezTo>
                      <a:pt x="281" y="727"/>
                      <a:pt x="229" y="904"/>
                      <a:pt x="188" y="1080"/>
                    </a:cubicBezTo>
                    <a:cubicBezTo>
                      <a:pt x="95" y="1443"/>
                      <a:pt x="32" y="1817"/>
                      <a:pt x="1" y="2190"/>
                    </a:cubicBezTo>
                    <a:cubicBezTo>
                      <a:pt x="1" y="2211"/>
                      <a:pt x="22" y="2232"/>
                      <a:pt x="42" y="2232"/>
                    </a:cubicBezTo>
                    <a:cubicBezTo>
                      <a:pt x="63" y="2232"/>
                      <a:pt x="74" y="2232"/>
                      <a:pt x="74" y="2221"/>
                    </a:cubicBezTo>
                    <a:cubicBezTo>
                      <a:pt x="84" y="2211"/>
                      <a:pt x="95" y="2200"/>
                      <a:pt x="95" y="2190"/>
                    </a:cubicBezTo>
                    <a:cubicBezTo>
                      <a:pt x="105" y="2034"/>
                      <a:pt x="125" y="1879"/>
                      <a:pt x="146" y="1723"/>
                    </a:cubicBezTo>
                    <a:cubicBezTo>
                      <a:pt x="188" y="1432"/>
                      <a:pt x="250" y="1153"/>
                      <a:pt x="323" y="872"/>
                    </a:cubicBezTo>
                    <a:cubicBezTo>
                      <a:pt x="406" y="593"/>
                      <a:pt x="499" y="312"/>
                      <a:pt x="613" y="53"/>
                    </a:cubicBezTo>
                    <a:cubicBezTo>
                      <a:pt x="613" y="42"/>
                      <a:pt x="613" y="33"/>
                      <a:pt x="602" y="22"/>
                    </a:cubicBezTo>
                    <a:cubicBezTo>
                      <a:pt x="602" y="12"/>
                      <a:pt x="593" y="12"/>
                      <a:pt x="582"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9"/>
              <p:cNvSpPr/>
              <p:nvPr/>
            </p:nvSpPr>
            <p:spPr>
              <a:xfrm>
                <a:off x="5416033" y="3606084"/>
                <a:ext cx="27626" cy="100546"/>
              </a:xfrm>
              <a:custGeom>
                <a:rect b="b" l="l" r="r" t="t"/>
                <a:pathLst>
                  <a:path extrusionOk="0" h="2231" w="613">
                    <a:moveTo>
                      <a:pt x="550" y="0"/>
                    </a:moveTo>
                    <a:lnTo>
                      <a:pt x="540" y="10"/>
                    </a:lnTo>
                    <a:cubicBezTo>
                      <a:pt x="529" y="10"/>
                      <a:pt x="509" y="21"/>
                      <a:pt x="509" y="31"/>
                    </a:cubicBezTo>
                    <a:cubicBezTo>
                      <a:pt x="437" y="197"/>
                      <a:pt x="364" y="363"/>
                      <a:pt x="312" y="540"/>
                    </a:cubicBezTo>
                    <a:cubicBezTo>
                      <a:pt x="260" y="716"/>
                      <a:pt x="208" y="893"/>
                      <a:pt x="177" y="1069"/>
                    </a:cubicBezTo>
                    <a:cubicBezTo>
                      <a:pt x="135" y="1255"/>
                      <a:pt x="105" y="1432"/>
                      <a:pt x="73" y="1619"/>
                    </a:cubicBezTo>
                    <a:cubicBezTo>
                      <a:pt x="52" y="1805"/>
                      <a:pt x="22" y="1992"/>
                      <a:pt x="1" y="2189"/>
                    </a:cubicBezTo>
                    <a:cubicBezTo>
                      <a:pt x="1" y="2210"/>
                      <a:pt x="32" y="2230"/>
                      <a:pt x="52" y="2230"/>
                    </a:cubicBezTo>
                    <a:cubicBezTo>
                      <a:pt x="63" y="2230"/>
                      <a:pt x="84" y="2230"/>
                      <a:pt x="94" y="2220"/>
                    </a:cubicBezTo>
                    <a:cubicBezTo>
                      <a:pt x="105" y="2210"/>
                      <a:pt x="105" y="2200"/>
                      <a:pt x="105" y="2189"/>
                    </a:cubicBezTo>
                    <a:cubicBezTo>
                      <a:pt x="125" y="2023"/>
                      <a:pt x="146" y="1857"/>
                      <a:pt x="167" y="1702"/>
                    </a:cubicBezTo>
                    <a:cubicBezTo>
                      <a:pt x="208" y="1432"/>
                      <a:pt x="260" y="1162"/>
                      <a:pt x="322" y="903"/>
                    </a:cubicBezTo>
                    <a:cubicBezTo>
                      <a:pt x="384" y="633"/>
                      <a:pt x="478" y="374"/>
                      <a:pt x="582" y="125"/>
                    </a:cubicBezTo>
                    <a:cubicBezTo>
                      <a:pt x="592" y="114"/>
                      <a:pt x="592" y="93"/>
                      <a:pt x="603" y="83"/>
                    </a:cubicBezTo>
                    <a:cubicBezTo>
                      <a:pt x="603" y="73"/>
                      <a:pt x="612" y="63"/>
                      <a:pt x="603" y="42"/>
                    </a:cubicBezTo>
                    <a:cubicBezTo>
                      <a:pt x="603" y="31"/>
                      <a:pt x="592" y="21"/>
                      <a:pt x="582" y="10"/>
                    </a:cubicBezTo>
                    <a:cubicBezTo>
                      <a:pt x="571" y="10"/>
                      <a:pt x="561" y="0"/>
                      <a:pt x="550"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19"/>
              <p:cNvSpPr/>
              <p:nvPr/>
            </p:nvSpPr>
            <p:spPr>
              <a:xfrm>
                <a:off x="5418872" y="3591121"/>
                <a:ext cx="30375" cy="102393"/>
              </a:xfrm>
              <a:custGeom>
                <a:rect b="b" l="l" r="r" t="t"/>
                <a:pathLst>
                  <a:path extrusionOk="0" h="2272" w="674">
                    <a:moveTo>
                      <a:pt x="623" y="1"/>
                    </a:moveTo>
                    <a:cubicBezTo>
                      <a:pt x="602" y="1"/>
                      <a:pt x="581" y="11"/>
                      <a:pt x="581" y="31"/>
                    </a:cubicBezTo>
                    <a:cubicBezTo>
                      <a:pt x="487" y="197"/>
                      <a:pt x="404" y="363"/>
                      <a:pt x="342" y="540"/>
                    </a:cubicBezTo>
                    <a:cubicBezTo>
                      <a:pt x="280" y="727"/>
                      <a:pt x="218" y="913"/>
                      <a:pt x="176" y="1100"/>
                    </a:cubicBezTo>
                    <a:cubicBezTo>
                      <a:pt x="135" y="1287"/>
                      <a:pt x="93" y="1474"/>
                      <a:pt x="72" y="1670"/>
                    </a:cubicBezTo>
                    <a:cubicBezTo>
                      <a:pt x="42" y="1847"/>
                      <a:pt x="21" y="2034"/>
                      <a:pt x="0" y="2220"/>
                    </a:cubicBezTo>
                    <a:cubicBezTo>
                      <a:pt x="0" y="2251"/>
                      <a:pt x="21" y="2272"/>
                      <a:pt x="42" y="2272"/>
                    </a:cubicBezTo>
                    <a:cubicBezTo>
                      <a:pt x="62" y="2272"/>
                      <a:pt x="72" y="2272"/>
                      <a:pt x="83" y="2262"/>
                    </a:cubicBezTo>
                    <a:cubicBezTo>
                      <a:pt x="93" y="2251"/>
                      <a:pt x="93" y="2241"/>
                      <a:pt x="93" y="2220"/>
                    </a:cubicBezTo>
                    <a:cubicBezTo>
                      <a:pt x="114" y="2075"/>
                      <a:pt x="135" y="1930"/>
                      <a:pt x="155" y="1774"/>
                    </a:cubicBezTo>
                    <a:lnTo>
                      <a:pt x="155" y="1795"/>
                    </a:lnTo>
                    <a:cubicBezTo>
                      <a:pt x="187" y="1557"/>
                      <a:pt x="228" y="1308"/>
                      <a:pt x="291" y="1079"/>
                    </a:cubicBezTo>
                    <a:cubicBezTo>
                      <a:pt x="353" y="830"/>
                      <a:pt x="425" y="602"/>
                      <a:pt x="529" y="374"/>
                    </a:cubicBezTo>
                    <a:cubicBezTo>
                      <a:pt x="570" y="270"/>
                      <a:pt x="612" y="176"/>
                      <a:pt x="664" y="84"/>
                    </a:cubicBezTo>
                    <a:cubicBezTo>
                      <a:pt x="674" y="63"/>
                      <a:pt x="674" y="31"/>
                      <a:pt x="643" y="11"/>
                    </a:cubicBezTo>
                    <a:cubicBezTo>
                      <a:pt x="643" y="11"/>
                      <a:pt x="632" y="1"/>
                      <a:pt x="623" y="1"/>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19"/>
              <p:cNvSpPr/>
              <p:nvPr/>
            </p:nvSpPr>
            <p:spPr>
              <a:xfrm>
                <a:off x="5415582" y="3592068"/>
                <a:ext cx="33215" cy="115508"/>
              </a:xfrm>
              <a:custGeom>
                <a:rect b="b" l="l" r="r" t="t"/>
                <a:pathLst>
                  <a:path extrusionOk="0" h="2563" w="737">
                    <a:moveTo>
                      <a:pt x="685" y="0"/>
                    </a:moveTo>
                    <a:cubicBezTo>
                      <a:pt x="664" y="0"/>
                      <a:pt x="643" y="10"/>
                      <a:pt x="633" y="31"/>
                    </a:cubicBezTo>
                    <a:cubicBezTo>
                      <a:pt x="436" y="404"/>
                      <a:pt x="291" y="819"/>
                      <a:pt x="187" y="1234"/>
                    </a:cubicBezTo>
                    <a:cubicBezTo>
                      <a:pt x="145" y="1442"/>
                      <a:pt x="104" y="1649"/>
                      <a:pt x="73" y="1857"/>
                    </a:cubicBezTo>
                    <a:cubicBezTo>
                      <a:pt x="42" y="2075"/>
                      <a:pt x="21" y="2292"/>
                      <a:pt x="0" y="2511"/>
                    </a:cubicBezTo>
                    <a:cubicBezTo>
                      <a:pt x="0" y="2541"/>
                      <a:pt x="32" y="2562"/>
                      <a:pt x="52" y="2562"/>
                    </a:cubicBezTo>
                    <a:cubicBezTo>
                      <a:pt x="83" y="2562"/>
                      <a:pt x="104" y="2541"/>
                      <a:pt x="104" y="2511"/>
                    </a:cubicBezTo>
                    <a:cubicBezTo>
                      <a:pt x="115" y="2303"/>
                      <a:pt x="145" y="2096"/>
                      <a:pt x="166" y="1888"/>
                    </a:cubicBezTo>
                    <a:lnTo>
                      <a:pt x="166" y="1898"/>
                    </a:lnTo>
                    <a:cubicBezTo>
                      <a:pt x="249" y="1370"/>
                      <a:pt x="384" y="851"/>
                      <a:pt x="592" y="363"/>
                    </a:cubicBezTo>
                    <a:cubicBezTo>
                      <a:pt x="633" y="270"/>
                      <a:pt x="675" y="176"/>
                      <a:pt x="726" y="83"/>
                    </a:cubicBezTo>
                    <a:cubicBezTo>
                      <a:pt x="737" y="52"/>
                      <a:pt x="737" y="21"/>
                      <a:pt x="705" y="10"/>
                    </a:cubicBezTo>
                    <a:cubicBezTo>
                      <a:pt x="705" y="0"/>
                      <a:pt x="696" y="0"/>
                      <a:pt x="685"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19"/>
              <p:cNvSpPr/>
              <p:nvPr/>
            </p:nvSpPr>
            <p:spPr>
              <a:xfrm>
                <a:off x="5426804" y="3582243"/>
                <a:ext cx="25734" cy="69855"/>
              </a:xfrm>
              <a:custGeom>
                <a:rect b="b" l="l" r="r" t="t"/>
                <a:pathLst>
                  <a:path extrusionOk="0" h="1550" w="571">
                    <a:moveTo>
                      <a:pt x="529" y="0"/>
                    </a:moveTo>
                    <a:cubicBezTo>
                      <a:pt x="519" y="0"/>
                      <a:pt x="509" y="11"/>
                      <a:pt x="498" y="21"/>
                    </a:cubicBezTo>
                    <a:cubicBezTo>
                      <a:pt x="239" y="477"/>
                      <a:pt x="115" y="996"/>
                      <a:pt x="0" y="1505"/>
                    </a:cubicBezTo>
                    <a:cubicBezTo>
                      <a:pt x="0" y="1515"/>
                      <a:pt x="0" y="1525"/>
                      <a:pt x="11" y="1535"/>
                    </a:cubicBezTo>
                    <a:cubicBezTo>
                      <a:pt x="11" y="1535"/>
                      <a:pt x="21" y="1546"/>
                      <a:pt x="32" y="1546"/>
                    </a:cubicBezTo>
                    <a:cubicBezTo>
                      <a:pt x="37" y="1549"/>
                      <a:pt x="43" y="1550"/>
                      <a:pt x="48" y="1550"/>
                    </a:cubicBezTo>
                    <a:cubicBezTo>
                      <a:pt x="62" y="1550"/>
                      <a:pt x="73" y="1541"/>
                      <a:pt x="73" y="1525"/>
                    </a:cubicBezTo>
                    <a:cubicBezTo>
                      <a:pt x="156" y="1120"/>
                      <a:pt x="249" y="716"/>
                      <a:pt x="415" y="343"/>
                    </a:cubicBezTo>
                    <a:cubicBezTo>
                      <a:pt x="456" y="239"/>
                      <a:pt x="509" y="145"/>
                      <a:pt x="560" y="52"/>
                    </a:cubicBezTo>
                    <a:cubicBezTo>
                      <a:pt x="571" y="42"/>
                      <a:pt x="560" y="21"/>
                      <a:pt x="550" y="11"/>
                    </a:cubicBezTo>
                    <a:cubicBezTo>
                      <a:pt x="539" y="0"/>
                      <a:pt x="539" y="0"/>
                      <a:pt x="529" y="0"/>
                    </a:cubicBez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19"/>
              <p:cNvSpPr/>
              <p:nvPr/>
            </p:nvSpPr>
            <p:spPr>
              <a:xfrm>
                <a:off x="5977986" y="3015153"/>
                <a:ext cx="1603051" cy="1021049"/>
              </a:xfrm>
              <a:custGeom>
                <a:rect b="b" l="l" r="r" t="t"/>
                <a:pathLst>
                  <a:path extrusionOk="0" h="22656" w="35570">
                    <a:moveTo>
                      <a:pt x="1577" y="1"/>
                    </a:moveTo>
                    <a:cubicBezTo>
                      <a:pt x="726" y="1"/>
                      <a:pt x="0" y="665"/>
                      <a:pt x="0" y="1453"/>
                    </a:cubicBezTo>
                    <a:lnTo>
                      <a:pt x="0" y="21203"/>
                    </a:lnTo>
                    <a:cubicBezTo>
                      <a:pt x="0" y="21992"/>
                      <a:pt x="726" y="22656"/>
                      <a:pt x="1577" y="22656"/>
                    </a:cubicBezTo>
                    <a:lnTo>
                      <a:pt x="33982" y="22656"/>
                    </a:lnTo>
                    <a:cubicBezTo>
                      <a:pt x="34843" y="22656"/>
                      <a:pt x="35569" y="21992"/>
                      <a:pt x="35569" y="21203"/>
                    </a:cubicBezTo>
                    <a:lnTo>
                      <a:pt x="35569" y="1453"/>
                    </a:lnTo>
                    <a:cubicBezTo>
                      <a:pt x="35569" y="665"/>
                      <a:pt x="34843" y="1"/>
                      <a:pt x="33982"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19"/>
              <p:cNvSpPr/>
              <p:nvPr/>
            </p:nvSpPr>
            <p:spPr>
              <a:xfrm>
                <a:off x="7611387" y="3779055"/>
                <a:ext cx="162243" cy="61878"/>
              </a:xfrm>
              <a:custGeom>
                <a:rect b="b" l="l" r="r" t="t"/>
                <a:pathLst>
                  <a:path extrusionOk="0" h="1373" w="3600">
                    <a:moveTo>
                      <a:pt x="208" y="571"/>
                    </a:moveTo>
                    <a:cubicBezTo>
                      <a:pt x="211" y="573"/>
                      <a:pt x="214" y="575"/>
                      <a:pt x="218" y="578"/>
                    </a:cubicBezTo>
                    <a:lnTo>
                      <a:pt x="218" y="578"/>
                    </a:lnTo>
                    <a:cubicBezTo>
                      <a:pt x="217" y="575"/>
                      <a:pt x="214" y="571"/>
                      <a:pt x="208" y="571"/>
                    </a:cubicBezTo>
                    <a:close/>
                    <a:moveTo>
                      <a:pt x="3507" y="1"/>
                    </a:moveTo>
                    <a:cubicBezTo>
                      <a:pt x="3507" y="1"/>
                      <a:pt x="3496" y="1"/>
                      <a:pt x="3486" y="10"/>
                    </a:cubicBezTo>
                    <a:cubicBezTo>
                      <a:pt x="3465" y="10"/>
                      <a:pt x="3445" y="31"/>
                      <a:pt x="3434" y="52"/>
                    </a:cubicBezTo>
                    <a:cubicBezTo>
                      <a:pt x="3341" y="259"/>
                      <a:pt x="3237" y="446"/>
                      <a:pt x="3102" y="633"/>
                    </a:cubicBezTo>
                    <a:cubicBezTo>
                      <a:pt x="3009" y="747"/>
                      <a:pt x="2915" y="851"/>
                      <a:pt x="2801" y="934"/>
                    </a:cubicBezTo>
                    <a:lnTo>
                      <a:pt x="2791" y="944"/>
                    </a:lnTo>
                    <a:cubicBezTo>
                      <a:pt x="2687" y="1017"/>
                      <a:pt x="2583" y="1089"/>
                      <a:pt x="2459" y="1142"/>
                    </a:cubicBezTo>
                    <a:cubicBezTo>
                      <a:pt x="2345" y="1183"/>
                      <a:pt x="2221" y="1214"/>
                      <a:pt x="2096" y="1235"/>
                    </a:cubicBezTo>
                    <a:cubicBezTo>
                      <a:pt x="2018" y="1245"/>
                      <a:pt x="1940" y="1250"/>
                      <a:pt x="1862" y="1250"/>
                    </a:cubicBezTo>
                    <a:cubicBezTo>
                      <a:pt x="1785" y="1250"/>
                      <a:pt x="1707" y="1245"/>
                      <a:pt x="1629" y="1235"/>
                    </a:cubicBezTo>
                    <a:cubicBezTo>
                      <a:pt x="1421" y="1204"/>
                      <a:pt x="1225" y="1142"/>
                      <a:pt x="1027" y="1059"/>
                    </a:cubicBezTo>
                    <a:lnTo>
                      <a:pt x="1027" y="1059"/>
                    </a:lnTo>
                    <a:cubicBezTo>
                      <a:pt x="1028" y="1059"/>
                      <a:pt x="1029" y="1060"/>
                      <a:pt x="1030" y="1061"/>
                    </a:cubicBezTo>
                    <a:lnTo>
                      <a:pt x="1030" y="1061"/>
                    </a:lnTo>
                    <a:cubicBezTo>
                      <a:pt x="740" y="938"/>
                      <a:pt x="469" y="768"/>
                      <a:pt x="218" y="578"/>
                    </a:cubicBezTo>
                    <a:lnTo>
                      <a:pt x="218" y="578"/>
                    </a:lnTo>
                    <a:cubicBezTo>
                      <a:pt x="218" y="580"/>
                      <a:pt x="218" y="581"/>
                      <a:pt x="218" y="581"/>
                    </a:cubicBezTo>
                    <a:cubicBezTo>
                      <a:pt x="187" y="550"/>
                      <a:pt x="146" y="519"/>
                      <a:pt x="114" y="488"/>
                    </a:cubicBezTo>
                    <a:cubicBezTo>
                      <a:pt x="94" y="478"/>
                      <a:pt x="84" y="478"/>
                      <a:pt x="73" y="478"/>
                    </a:cubicBezTo>
                    <a:cubicBezTo>
                      <a:pt x="52" y="478"/>
                      <a:pt x="42" y="478"/>
                      <a:pt x="31" y="488"/>
                    </a:cubicBezTo>
                    <a:cubicBezTo>
                      <a:pt x="11" y="508"/>
                      <a:pt x="1" y="550"/>
                      <a:pt x="31" y="571"/>
                    </a:cubicBezTo>
                    <a:cubicBezTo>
                      <a:pt x="280" y="778"/>
                      <a:pt x="550" y="965"/>
                      <a:pt x="841" y="1100"/>
                    </a:cubicBezTo>
                    <a:cubicBezTo>
                      <a:pt x="965" y="1172"/>
                      <a:pt x="1110" y="1225"/>
                      <a:pt x="1245" y="1266"/>
                    </a:cubicBezTo>
                    <a:cubicBezTo>
                      <a:pt x="1380" y="1308"/>
                      <a:pt x="1515" y="1338"/>
                      <a:pt x="1660" y="1359"/>
                    </a:cubicBezTo>
                    <a:cubicBezTo>
                      <a:pt x="1736" y="1368"/>
                      <a:pt x="1813" y="1373"/>
                      <a:pt x="1890" y="1373"/>
                    </a:cubicBezTo>
                    <a:cubicBezTo>
                      <a:pt x="2076" y="1373"/>
                      <a:pt x="2262" y="1345"/>
                      <a:pt x="2438" y="1287"/>
                    </a:cubicBezTo>
                    <a:cubicBezTo>
                      <a:pt x="2708" y="1183"/>
                      <a:pt x="2947" y="1017"/>
                      <a:pt x="3133" y="810"/>
                    </a:cubicBezTo>
                    <a:cubicBezTo>
                      <a:pt x="3320" y="612"/>
                      <a:pt x="3465" y="384"/>
                      <a:pt x="3590" y="135"/>
                    </a:cubicBezTo>
                    <a:cubicBezTo>
                      <a:pt x="3600" y="114"/>
                      <a:pt x="3600" y="93"/>
                      <a:pt x="3600" y="73"/>
                    </a:cubicBezTo>
                    <a:cubicBezTo>
                      <a:pt x="3590" y="52"/>
                      <a:pt x="3579" y="31"/>
                      <a:pt x="3558" y="10"/>
                    </a:cubicBezTo>
                    <a:cubicBezTo>
                      <a:pt x="3538" y="10"/>
                      <a:pt x="3528" y="1"/>
                      <a:pt x="350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19"/>
              <p:cNvSpPr/>
              <p:nvPr/>
            </p:nvSpPr>
            <p:spPr>
              <a:xfrm>
                <a:off x="7613280" y="3750527"/>
                <a:ext cx="98653" cy="18027"/>
              </a:xfrm>
              <a:custGeom>
                <a:rect b="b" l="l" r="r" t="t"/>
                <a:pathLst>
                  <a:path extrusionOk="0" h="400" w="2189">
                    <a:moveTo>
                      <a:pt x="2033" y="0"/>
                    </a:moveTo>
                    <a:cubicBezTo>
                      <a:pt x="2013" y="0"/>
                      <a:pt x="1981" y="11"/>
                      <a:pt x="1960" y="21"/>
                    </a:cubicBezTo>
                    <a:cubicBezTo>
                      <a:pt x="1940" y="32"/>
                      <a:pt x="1909" y="53"/>
                      <a:pt x="1877" y="63"/>
                    </a:cubicBezTo>
                    <a:cubicBezTo>
                      <a:pt x="1784" y="104"/>
                      <a:pt x="1691" y="125"/>
                      <a:pt x="1587" y="146"/>
                    </a:cubicBezTo>
                    <a:cubicBezTo>
                      <a:pt x="1508" y="155"/>
                      <a:pt x="1429" y="159"/>
                      <a:pt x="1350" y="159"/>
                    </a:cubicBezTo>
                    <a:cubicBezTo>
                      <a:pt x="1170" y="159"/>
                      <a:pt x="989" y="139"/>
                      <a:pt x="809" y="125"/>
                    </a:cubicBezTo>
                    <a:cubicBezTo>
                      <a:pt x="630" y="103"/>
                      <a:pt x="451" y="86"/>
                      <a:pt x="271" y="86"/>
                    </a:cubicBezTo>
                    <a:cubicBezTo>
                      <a:pt x="202" y="86"/>
                      <a:pt x="132" y="88"/>
                      <a:pt x="62" y="94"/>
                    </a:cubicBezTo>
                    <a:cubicBezTo>
                      <a:pt x="31" y="94"/>
                      <a:pt x="0" y="115"/>
                      <a:pt x="0" y="156"/>
                    </a:cubicBezTo>
                    <a:cubicBezTo>
                      <a:pt x="0" y="183"/>
                      <a:pt x="23" y="210"/>
                      <a:pt x="50" y="210"/>
                    </a:cubicBezTo>
                    <a:cubicBezTo>
                      <a:pt x="54" y="210"/>
                      <a:pt x="58" y="209"/>
                      <a:pt x="62" y="208"/>
                    </a:cubicBezTo>
                    <a:cubicBezTo>
                      <a:pt x="99" y="205"/>
                      <a:pt x="136" y="204"/>
                      <a:pt x="173" y="204"/>
                    </a:cubicBezTo>
                    <a:cubicBezTo>
                      <a:pt x="264" y="204"/>
                      <a:pt x="358" y="211"/>
                      <a:pt x="446" y="219"/>
                    </a:cubicBezTo>
                    <a:lnTo>
                      <a:pt x="425" y="219"/>
                    </a:lnTo>
                    <a:cubicBezTo>
                      <a:pt x="706" y="260"/>
                      <a:pt x="975" y="343"/>
                      <a:pt x="1255" y="385"/>
                    </a:cubicBezTo>
                    <a:cubicBezTo>
                      <a:pt x="1350" y="392"/>
                      <a:pt x="1445" y="399"/>
                      <a:pt x="1544" y="399"/>
                    </a:cubicBezTo>
                    <a:cubicBezTo>
                      <a:pt x="1585" y="399"/>
                      <a:pt x="1627" y="398"/>
                      <a:pt x="1670" y="395"/>
                    </a:cubicBezTo>
                    <a:cubicBezTo>
                      <a:pt x="1815" y="374"/>
                      <a:pt x="1971" y="332"/>
                      <a:pt x="2106" y="249"/>
                    </a:cubicBezTo>
                    <a:cubicBezTo>
                      <a:pt x="2168" y="219"/>
                      <a:pt x="2189" y="136"/>
                      <a:pt x="2147" y="73"/>
                    </a:cubicBezTo>
                    <a:cubicBezTo>
                      <a:pt x="2126" y="21"/>
                      <a:pt x="2075" y="0"/>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19"/>
              <p:cNvSpPr/>
              <p:nvPr/>
            </p:nvSpPr>
            <p:spPr>
              <a:xfrm>
                <a:off x="7592684" y="3599053"/>
                <a:ext cx="34657" cy="111948"/>
              </a:xfrm>
              <a:custGeom>
                <a:rect b="b" l="l" r="r" t="t"/>
                <a:pathLst>
                  <a:path extrusionOk="0" h="2484" w="769">
                    <a:moveTo>
                      <a:pt x="105" y="0"/>
                    </a:moveTo>
                    <a:cubicBezTo>
                      <a:pt x="84" y="0"/>
                      <a:pt x="52" y="11"/>
                      <a:pt x="42" y="32"/>
                    </a:cubicBezTo>
                    <a:cubicBezTo>
                      <a:pt x="1" y="63"/>
                      <a:pt x="1" y="125"/>
                      <a:pt x="42" y="156"/>
                    </a:cubicBezTo>
                    <a:cubicBezTo>
                      <a:pt x="125" y="239"/>
                      <a:pt x="208" y="312"/>
                      <a:pt x="280" y="405"/>
                    </a:cubicBezTo>
                    <a:lnTo>
                      <a:pt x="260" y="385"/>
                    </a:lnTo>
                    <a:lnTo>
                      <a:pt x="260" y="385"/>
                    </a:lnTo>
                    <a:cubicBezTo>
                      <a:pt x="343" y="498"/>
                      <a:pt x="416" y="613"/>
                      <a:pt x="467" y="747"/>
                    </a:cubicBezTo>
                    <a:cubicBezTo>
                      <a:pt x="467" y="744"/>
                      <a:pt x="467" y="741"/>
                      <a:pt x="467" y="738"/>
                    </a:cubicBezTo>
                    <a:lnTo>
                      <a:pt x="467" y="738"/>
                    </a:lnTo>
                    <a:cubicBezTo>
                      <a:pt x="523" y="867"/>
                      <a:pt x="551" y="1004"/>
                      <a:pt x="571" y="1142"/>
                    </a:cubicBezTo>
                    <a:cubicBezTo>
                      <a:pt x="592" y="1277"/>
                      <a:pt x="592" y="1411"/>
                      <a:pt x="571" y="1546"/>
                    </a:cubicBezTo>
                    <a:lnTo>
                      <a:pt x="571" y="1556"/>
                    </a:lnTo>
                    <a:cubicBezTo>
                      <a:pt x="561" y="1681"/>
                      <a:pt x="529" y="1805"/>
                      <a:pt x="478" y="1920"/>
                    </a:cubicBezTo>
                    <a:cubicBezTo>
                      <a:pt x="436" y="2003"/>
                      <a:pt x="395" y="2086"/>
                      <a:pt x="343" y="2158"/>
                    </a:cubicBezTo>
                    <a:cubicBezTo>
                      <a:pt x="291" y="2231"/>
                      <a:pt x="229" y="2283"/>
                      <a:pt x="156" y="2345"/>
                    </a:cubicBezTo>
                    <a:cubicBezTo>
                      <a:pt x="146" y="2345"/>
                      <a:pt x="135" y="2356"/>
                      <a:pt x="125" y="2366"/>
                    </a:cubicBezTo>
                    <a:cubicBezTo>
                      <a:pt x="94" y="2386"/>
                      <a:pt x="84" y="2418"/>
                      <a:pt x="105" y="2449"/>
                    </a:cubicBezTo>
                    <a:cubicBezTo>
                      <a:pt x="112" y="2472"/>
                      <a:pt x="137" y="2484"/>
                      <a:pt x="163" y="2484"/>
                    </a:cubicBezTo>
                    <a:cubicBezTo>
                      <a:pt x="171" y="2484"/>
                      <a:pt x="180" y="2483"/>
                      <a:pt x="188" y="2480"/>
                    </a:cubicBezTo>
                    <a:cubicBezTo>
                      <a:pt x="280" y="2407"/>
                      <a:pt x="363" y="2335"/>
                      <a:pt x="436" y="2252"/>
                    </a:cubicBezTo>
                    <a:cubicBezTo>
                      <a:pt x="509" y="2158"/>
                      <a:pt x="571" y="2065"/>
                      <a:pt x="623" y="1961"/>
                    </a:cubicBezTo>
                    <a:cubicBezTo>
                      <a:pt x="727" y="1743"/>
                      <a:pt x="768" y="1494"/>
                      <a:pt x="768" y="1256"/>
                    </a:cubicBezTo>
                    <a:cubicBezTo>
                      <a:pt x="768" y="1132"/>
                      <a:pt x="758" y="1007"/>
                      <a:pt x="727" y="893"/>
                    </a:cubicBezTo>
                    <a:cubicBezTo>
                      <a:pt x="706" y="768"/>
                      <a:pt x="665" y="654"/>
                      <a:pt x="612" y="540"/>
                    </a:cubicBezTo>
                    <a:cubicBezTo>
                      <a:pt x="571" y="436"/>
                      <a:pt x="499" y="332"/>
                      <a:pt x="426" y="239"/>
                    </a:cubicBezTo>
                    <a:cubicBezTo>
                      <a:pt x="343" y="146"/>
                      <a:pt x="250" y="74"/>
                      <a:pt x="146" y="11"/>
                    </a:cubicBezTo>
                    <a:cubicBezTo>
                      <a:pt x="135" y="0"/>
                      <a:pt x="114" y="0"/>
                      <a:pt x="10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19"/>
              <p:cNvSpPr/>
              <p:nvPr/>
            </p:nvSpPr>
            <p:spPr>
              <a:xfrm>
                <a:off x="7547346" y="3747732"/>
                <a:ext cx="94461" cy="74361"/>
              </a:xfrm>
              <a:custGeom>
                <a:rect b="b" l="l" r="r" t="t"/>
                <a:pathLst>
                  <a:path extrusionOk="0" h="1650" w="2096">
                    <a:moveTo>
                      <a:pt x="1131" y="0"/>
                    </a:moveTo>
                    <a:cubicBezTo>
                      <a:pt x="1007" y="0"/>
                      <a:pt x="872" y="21"/>
                      <a:pt x="747" y="73"/>
                    </a:cubicBezTo>
                    <a:cubicBezTo>
                      <a:pt x="685" y="104"/>
                      <a:pt x="623" y="145"/>
                      <a:pt x="560" y="177"/>
                    </a:cubicBezTo>
                    <a:cubicBezTo>
                      <a:pt x="509" y="218"/>
                      <a:pt x="467" y="249"/>
                      <a:pt x="426" y="291"/>
                    </a:cubicBezTo>
                    <a:cubicBezTo>
                      <a:pt x="384" y="322"/>
                      <a:pt x="343" y="364"/>
                      <a:pt x="311" y="415"/>
                    </a:cubicBezTo>
                    <a:cubicBezTo>
                      <a:pt x="291" y="436"/>
                      <a:pt x="260" y="467"/>
                      <a:pt x="239" y="498"/>
                    </a:cubicBezTo>
                    <a:cubicBezTo>
                      <a:pt x="156" y="613"/>
                      <a:pt x="94" y="737"/>
                      <a:pt x="52" y="871"/>
                    </a:cubicBezTo>
                    <a:cubicBezTo>
                      <a:pt x="0" y="996"/>
                      <a:pt x="0" y="1131"/>
                      <a:pt x="32" y="1256"/>
                    </a:cubicBezTo>
                    <a:cubicBezTo>
                      <a:pt x="73" y="1380"/>
                      <a:pt x="166" y="1494"/>
                      <a:pt x="291" y="1577"/>
                    </a:cubicBezTo>
                    <a:cubicBezTo>
                      <a:pt x="384" y="1629"/>
                      <a:pt x="498" y="1650"/>
                      <a:pt x="633" y="1650"/>
                    </a:cubicBezTo>
                    <a:lnTo>
                      <a:pt x="664" y="1650"/>
                    </a:lnTo>
                    <a:cubicBezTo>
                      <a:pt x="789" y="1650"/>
                      <a:pt x="924" y="1629"/>
                      <a:pt x="1090" y="1567"/>
                    </a:cubicBezTo>
                    <a:cubicBezTo>
                      <a:pt x="1214" y="1525"/>
                      <a:pt x="1339" y="1473"/>
                      <a:pt x="1484" y="1411"/>
                    </a:cubicBezTo>
                    <a:cubicBezTo>
                      <a:pt x="1577" y="1359"/>
                      <a:pt x="1701" y="1297"/>
                      <a:pt x="1805" y="1214"/>
                    </a:cubicBezTo>
                    <a:cubicBezTo>
                      <a:pt x="1899" y="1141"/>
                      <a:pt x="1982" y="1058"/>
                      <a:pt x="2023" y="965"/>
                    </a:cubicBezTo>
                    <a:cubicBezTo>
                      <a:pt x="2075" y="882"/>
                      <a:pt x="2096" y="788"/>
                      <a:pt x="2096" y="696"/>
                    </a:cubicBezTo>
                    <a:cubicBezTo>
                      <a:pt x="2086" y="530"/>
                      <a:pt x="1992" y="353"/>
                      <a:pt x="1826" y="228"/>
                    </a:cubicBezTo>
                    <a:cubicBezTo>
                      <a:pt x="1784" y="198"/>
                      <a:pt x="1743" y="166"/>
                      <a:pt x="1701" y="145"/>
                    </a:cubicBezTo>
                    <a:cubicBezTo>
                      <a:pt x="1660" y="125"/>
                      <a:pt x="1608" y="94"/>
                      <a:pt x="1546" y="73"/>
                    </a:cubicBezTo>
                    <a:cubicBezTo>
                      <a:pt x="1452" y="32"/>
                      <a:pt x="1349" y="11"/>
                      <a:pt x="1235"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19"/>
              <p:cNvSpPr/>
              <p:nvPr/>
            </p:nvSpPr>
            <p:spPr>
              <a:xfrm>
                <a:off x="7566499" y="3760802"/>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19"/>
              <p:cNvSpPr/>
              <p:nvPr/>
            </p:nvSpPr>
            <p:spPr>
              <a:xfrm>
                <a:off x="7548743" y="3773917"/>
                <a:ext cx="32313" cy="27807"/>
              </a:xfrm>
              <a:custGeom>
                <a:rect b="b" l="l" r="r" t="t"/>
                <a:pathLst>
                  <a:path extrusionOk="0" h="617" w="717">
                    <a:moveTo>
                      <a:pt x="675" y="0"/>
                    </a:moveTo>
                    <a:cubicBezTo>
                      <a:pt x="654" y="11"/>
                      <a:pt x="623" y="21"/>
                      <a:pt x="602" y="32"/>
                    </a:cubicBezTo>
                    <a:cubicBezTo>
                      <a:pt x="561" y="42"/>
                      <a:pt x="529" y="62"/>
                      <a:pt x="488" y="83"/>
                    </a:cubicBezTo>
                    <a:cubicBezTo>
                      <a:pt x="426" y="124"/>
                      <a:pt x="363" y="166"/>
                      <a:pt x="312" y="218"/>
                    </a:cubicBezTo>
                    <a:cubicBezTo>
                      <a:pt x="250" y="270"/>
                      <a:pt x="197" y="332"/>
                      <a:pt x="146" y="384"/>
                    </a:cubicBezTo>
                    <a:cubicBezTo>
                      <a:pt x="94" y="446"/>
                      <a:pt x="52" y="509"/>
                      <a:pt x="1" y="571"/>
                    </a:cubicBezTo>
                    <a:cubicBezTo>
                      <a:pt x="1" y="581"/>
                      <a:pt x="1" y="602"/>
                      <a:pt x="11" y="612"/>
                    </a:cubicBezTo>
                    <a:cubicBezTo>
                      <a:pt x="17" y="615"/>
                      <a:pt x="23" y="617"/>
                      <a:pt x="29" y="617"/>
                    </a:cubicBezTo>
                    <a:cubicBezTo>
                      <a:pt x="43" y="617"/>
                      <a:pt x="55" y="609"/>
                      <a:pt x="63" y="602"/>
                    </a:cubicBezTo>
                    <a:cubicBezTo>
                      <a:pt x="94" y="550"/>
                      <a:pt x="135" y="498"/>
                      <a:pt x="177" y="446"/>
                    </a:cubicBezTo>
                    <a:cubicBezTo>
                      <a:pt x="218" y="394"/>
                      <a:pt x="260" y="343"/>
                      <a:pt x="312" y="301"/>
                    </a:cubicBezTo>
                    <a:cubicBezTo>
                      <a:pt x="353" y="260"/>
                      <a:pt x="405" y="218"/>
                      <a:pt x="457" y="177"/>
                    </a:cubicBezTo>
                    <a:lnTo>
                      <a:pt x="550" y="115"/>
                    </a:lnTo>
                    <a:cubicBezTo>
                      <a:pt x="592" y="94"/>
                      <a:pt x="633" y="83"/>
                      <a:pt x="685" y="62"/>
                    </a:cubicBezTo>
                    <a:lnTo>
                      <a:pt x="695" y="62"/>
                    </a:lnTo>
                    <a:cubicBezTo>
                      <a:pt x="695" y="62"/>
                      <a:pt x="706" y="52"/>
                      <a:pt x="706" y="42"/>
                    </a:cubicBezTo>
                    <a:cubicBezTo>
                      <a:pt x="716" y="42"/>
                      <a:pt x="716" y="32"/>
                      <a:pt x="716" y="21"/>
                    </a:cubicBezTo>
                    <a:cubicBezTo>
                      <a:pt x="716" y="11"/>
                      <a:pt x="706" y="11"/>
                      <a:pt x="706"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19"/>
              <p:cNvSpPr/>
              <p:nvPr/>
            </p:nvSpPr>
            <p:spPr>
              <a:xfrm>
                <a:off x="7556675" y="3786987"/>
                <a:ext cx="35153" cy="23796"/>
              </a:xfrm>
              <a:custGeom>
                <a:rect b="b" l="l" r="r" t="t"/>
                <a:pathLst>
                  <a:path extrusionOk="0" h="528" w="780">
                    <a:moveTo>
                      <a:pt x="748" y="0"/>
                    </a:moveTo>
                    <a:lnTo>
                      <a:pt x="655" y="32"/>
                    </a:lnTo>
                    <a:cubicBezTo>
                      <a:pt x="623" y="42"/>
                      <a:pt x="592" y="63"/>
                      <a:pt x="561" y="73"/>
                    </a:cubicBezTo>
                    <a:cubicBezTo>
                      <a:pt x="489" y="115"/>
                      <a:pt x="426" y="156"/>
                      <a:pt x="364" y="198"/>
                    </a:cubicBezTo>
                    <a:cubicBezTo>
                      <a:pt x="240" y="281"/>
                      <a:pt x="125" y="374"/>
                      <a:pt x="21" y="478"/>
                    </a:cubicBezTo>
                    <a:cubicBezTo>
                      <a:pt x="1" y="488"/>
                      <a:pt x="1" y="509"/>
                      <a:pt x="11" y="519"/>
                    </a:cubicBezTo>
                    <a:cubicBezTo>
                      <a:pt x="22" y="525"/>
                      <a:pt x="29" y="527"/>
                      <a:pt x="37" y="527"/>
                    </a:cubicBezTo>
                    <a:cubicBezTo>
                      <a:pt x="45" y="527"/>
                      <a:pt x="53" y="525"/>
                      <a:pt x="63" y="519"/>
                    </a:cubicBezTo>
                    <a:cubicBezTo>
                      <a:pt x="157" y="426"/>
                      <a:pt x="270" y="343"/>
                      <a:pt x="374" y="260"/>
                    </a:cubicBezTo>
                    <a:cubicBezTo>
                      <a:pt x="436" y="219"/>
                      <a:pt x="489" y="187"/>
                      <a:pt x="551" y="156"/>
                    </a:cubicBezTo>
                    <a:cubicBezTo>
                      <a:pt x="613" y="115"/>
                      <a:pt x="675" y="94"/>
                      <a:pt x="738" y="63"/>
                    </a:cubicBezTo>
                    <a:lnTo>
                      <a:pt x="758" y="63"/>
                    </a:lnTo>
                    <a:cubicBezTo>
                      <a:pt x="768" y="63"/>
                      <a:pt x="768" y="53"/>
                      <a:pt x="779" y="53"/>
                    </a:cubicBezTo>
                    <a:lnTo>
                      <a:pt x="779" y="21"/>
                    </a:lnTo>
                    <a:cubicBezTo>
                      <a:pt x="779" y="21"/>
                      <a:pt x="768" y="11"/>
                      <a:pt x="768"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9"/>
              <p:cNvSpPr/>
              <p:nvPr/>
            </p:nvSpPr>
            <p:spPr>
              <a:xfrm>
                <a:off x="7565102" y="3799606"/>
                <a:ext cx="37451" cy="18748"/>
              </a:xfrm>
              <a:custGeom>
                <a:rect b="b" l="l" r="r" t="t"/>
                <a:pathLst>
                  <a:path extrusionOk="0" h="416" w="831">
                    <a:moveTo>
                      <a:pt x="768" y="1"/>
                    </a:moveTo>
                    <a:cubicBezTo>
                      <a:pt x="758" y="1"/>
                      <a:pt x="747" y="11"/>
                      <a:pt x="737" y="11"/>
                    </a:cubicBezTo>
                    <a:cubicBezTo>
                      <a:pt x="675" y="32"/>
                      <a:pt x="623" y="52"/>
                      <a:pt x="561" y="73"/>
                    </a:cubicBezTo>
                    <a:cubicBezTo>
                      <a:pt x="498" y="94"/>
                      <a:pt x="436" y="125"/>
                      <a:pt x="385" y="146"/>
                    </a:cubicBezTo>
                    <a:cubicBezTo>
                      <a:pt x="249" y="208"/>
                      <a:pt x="136" y="271"/>
                      <a:pt x="21" y="354"/>
                    </a:cubicBezTo>
                    <a:cubicBezTo>
                      <a:pt x="11" y="354"/>
                      <a:pt x="11" y="364"/>
                      <a:pt x="0" y="374"/>
                    </a:cubicBezTo>
                    <a:cubicBezTo>
                      <a:pt x="0" y="374"/>
                      <a:pt x="0" y="384"/>
                      <a:pt x="11" y="395"/>
                    </a:cubicBezTo>
                    <a:cubicBezTo>
                      <a:pt x="11" y="405"/>
                      <a:pt x="21" y="405"/>
                      <a:pt x="21" y="416"/>
                    </a:cubicBezTo>
                    <a:cubicBezTo>
                      <a:pt x="32" y="416"/>
                      <a:pt x="42" y="416"/>
                      <a:pt x="53" y="405"/>
                    </a:cubicBezTo>
                    <a:cubicBezTo>
                      <a:pt x="83" y="384"/>
                      <a:pt x="125" y="364"/>
                      <a:pt x="156" y="333"/>
                    </a:cubicBezTo>
                    <a:cubicBezTo>
                      <a:pt x="208" y="312"/>
                      <a:pt x="249" y="291"/>
                      <a:pt x="291" y="271"/>
                    </a:cubicBezTo>
                    <a:cubicBezTo>
                      <a:pt x="385" y="218"/>
                      <a:pt x="478" y="188"/>
                      <a:pt x="571" y="146"/>
                    </a:cubicBezTo>
                    <a:lnTo>
                      <a:pt x="561" y="146"/>
                    </a:lnTo>
                    <a:cubicBezTo>
                      <a:pt x="643" y="125"/>
                      <a:pt x="717" y="94"/>
                      <a:pt x="789" y="84"/>
                    </a:cubicBezTo>
                    <a:cubicBezTo>
                      <a:pt x="820" y="73"/>
                      <a:pt x="830" y="52"/>
                      <a:pt x="830" y="32"/>
                    </a:cubicBezTo>
                    <a:cubicBezTo>
                      <a:pt x="820" y="22"/>
                      <a:pt x="820" y="11"/>
                      <a:pt x="809"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9"/>
              <p:cNvSpPr/>
              <p:nvPr/>
            </p:nvSpPr>
            <p:spPr>
              <a:xfrm>
                <a:off x="7529589" y="3640516"/>
                <a:ext cx="84637" cy="85403"/>
              </a:xfrm>
              <a:custGeom>
                <a:rect b="b" l="l" r="r" t="t"/>
                <a:pathLst>
                  <a:path extrusionOk="0" h="1895" w="1878">
                    <a:moveTo>
                      <a:pt x="1291" y="0"/>
                    </a:moveTo>
                    <a:cubicBezTo>
                      <a:pt x="1269" y="0"/>
                      <a:pt x="1246" y="2"/>
                      <a:pt x="1224" y="4"/>
                    </a:cubicBezTo>
                    <a:cubicBezTo>
                      <a:pt x="1120" y="25"/>
                      <a:pt x="1017" y="56"/>
                      <a:pt x="913" y="129"/>
                    </a:cubicBezTo>
                    <a:cubicBezTo>
                      <a:pt x="788" y="191"/>
                      <a:pt x="685" y="284"/>
                      <a:pt x="612" y="357"/>
                    </a:cubicBezTo>
                    <a:cubicBezTo>
                      <a:pt x="498" y="461"/>
                      <a:pt x="394" y="564"/>
                      <a:pt x="311" y="668"/>
                    </a:cubicBezTo>
                    <a:cubicBezTo>
                      <a:pt x="207" y="792"/>
                      <a:pt x="135" y="906"/>
                      <a:pt x="83" y="1021"/>
                    </a:cubicBezTo>
                    <a:lnTo>
                      <a:pt x="73" y="1051"/>
                    </a:lnTo>
                    <a:cubicBezTo>
                      <a:pt x="21" y="1187"/>
                      <a:pt x="0" y="1300"/>
                      <a:pt x="21" y="1404"/>
                    </a:cubicBezTo>
                    <a:cubicBezTo>
                      <a:pt x="42" y="1549"/>
                      <a:pt x="115" y="1685"/>
                      <a:pt x="218" y="1768"/>
                    </a:cubicBezTo>
                    <a:cubicBezTo>
                      <a:pt x="322" y="1840"/>
                      <a:pt x="446" y="1881"/>
                      <a:pt x="592" y="1892"/>
                    </a:cubicBezTo>
                    <a:cubicBezTo>
                      <a:pt x="615" y="1894"/>
                      <a:pt x="638" y="1895"/>
                      <a:pt x="661" y="1895"/>
                    </a:cubicBezTo>
                    <a:cubicBezTo>
                      <a:pt x="773" y="1895"/>
                      <a:pt x="886" y="1876"/>
                      <a:pt x="1007" y="1851"/>
                    </a:cubicBezTo>
                    <a:cubicBezTo>
                      <a:pt x="1037" y="1840"/>
                      <a:pt x="1079" y="1830"/>
                      <a:pt x="1110" y="1819"/>
                    </a:cubicBezTo>
                    <a:cubicBezTo>
                      <a:pt x="1162" y="1798"/>
                      <a:pt x="1214" y="1777"/>
                      <a:pt x="1266" y="1747"/>
                    </a:cubicBezTo>
                    <a:cubicBezTo>
                      <a:pt x="1318" y="1726"/>
                      <a:pt x="1369" y="1694"/>
                      <a:pt x="1422" y="1664"/>
                    </a:cubicBezTo>
                    <a:cubicBezTo>
                      <a:pt x="1473" y="1622"/>
                      <a:pt x="1535" y="1581"/>
                      <a:pt x="1588" y="1529"/>
                    </a:cubicBezTo>
                    <a:cubicBezTo>
                      <a:pt x="1680" y="1436"/>
                      <a:pt x="1753" y="1321"/>
                      <a:pt x="1805" y="1197"/>
                    </a:cubicBezTo>
                    <a:lnTo>
                      <a:pt x="1836" y="1104"/>
                    </a:lnTo>
                    <a:cubicBezTo>
                      <a:pt x="1867" y="989"/>
                      <a:pt x="1878" y="885"/>
                      <a:pt x="1878" y="782"/>
                    </a:cubicBezTo>
                    <a:cubicBezTo>
                      <a:pt x="1878" y="719"/>
                      <a:pt x="1878" y="657"/>
                      <a:pt x="1867" y="616"/>
                    </a:cubicBezTo>
                    <a:cubicBezTo>
                      <a:pt x="1867" y="564"/>
                      <a:pt x="1857" y="523"/>
                      <a:pt x="1836" y="461"/>
                    </a:cubicBezTo>
                    <a:cubicBezTo>
                      <a:pt x="1774" y="263"/>
                      <a:pt x="1660" y="118"/>
                      <a:pt x="1505" y="46"/>
                    </a:cubicBezTo>
                    <a:cubicBezTo>
                      <a:pt x="1433" y="14"/>
                      <a:pt x="1362" y="0"/>
                      <a:pt x="1291"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19"/>
              <p:cNvSpPr/>
              <p:nvPr/>
            </p:nvSpPr>
            <p:spPr>
              <a:xfrm>
                <a:off x="7586600" y="3719204"/>
                <a:ext cx="45" cy="45"/>
              </a:xfrm>
              <a:custGeom>
                <a:rect b="b" l="l" r="r" t="t"/>
                <a:pathLst>
                  <a:path extrusionOk="0" h="1" w="1">
                    <a:moveTo>
                      <a:pt x="1" y="1"/>
                    </a:move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19"/>
              <p:cNvSpPr/>
              <p:nvPr/>
            </p:nvSpPr>
            <p:spPr>
              <a:xfrm>
                <a:off x="7542208" y="3700501"/>
                <a:ext cx="37451" cy="21092"/>
              </a:xfrm>
              <a:custGeom>
                <a:rect b="b" l="l" r="r" t="t"/>
                <a:pathLst>
                  <a:path extrusionOk="0" h="468" w="831">
                    <a:moveTo>
                      <a:pt x="789" y="1"/>
                    </a:moveTo>
                    <a:cubicBezTo>
                      <a:pt x="778" y="1"/>
                      <a:pt x="768" y="11"/>
                      <a:pt x="768" y="11"/>
                    </a:cubicBezTo>
                    <a:cubicBezTo>
                      <a:pt x="768" y="22"/>
                      <a:pt x="757" y="22"/>
                      <a:pt x="757" y="32"/>
                    </a:cubicBezTo>
                    <a:lnTo>
                      <a:pt x="757" y="22"/>
                    </a:lnTo>
                    <a:cubicBezTo>
                      <a:pt x="727" y="52"/>
                      <a:pt x="695" y="94"/>
                      <a:pt x="664" y="115"/>
                    </a:cubicBezTo>
                    <a:cubicBezTo>
                      <a:pt x="633" y="146"/>
                      <a:pt x="602" y="167"/>
                      <a:pt x="571" y="188"/>
                    </a:cubicBezTo>
                    <a:cubicBezTo>
                      <a:pt x="519" y="229"/>
                      <a:pt x="457" y="260"/>
                      <a:pt x="395" y="281"/>
                    </a:cubicBezTo>
                    <a:cubicBezTo>
                      <a:pt x="342" y="312"/>
                      <a:pt x="280" y="333"/>
                      <a:pt x="218" y="354"/>
                    </a:cubicBezTo>
                    <a:cubicBezTo>
                      <a:pt x="156" y="374"/>
                      <a:pt x="93" y="395"/>
                      <a:pt x="31" y="405"/>
                    </a:cubicBezTo>
                    <a:cubicBezTo>
                      <a:pt x="10" y="416"/>
                      <a:pt x="0" y="426"/>
                      <a:pt x="10" y="446"/>
                    </a:cubicBezTo>
                    <a:cubicBezTo>
                      <a:pt x="10" y="457"/>
                      <a:pt x="21" y="467"/>
                      <a:pt x="42" y="467"/>
                    </a:cubicBezTo>
                    <a:cubicBezTo>
                      <a:pt x="114" y="446"/>
                      <a:pt x="187" y="437"/>
                      <a:pt x="259" y="405"/>
                    </a:cubicBezTo>
                    <a:cubicBezTo>
                      <a:pt x="332" y="384"/>
                      <a:pt x="405" y="354"/>
                      <a:pt x="478" y="312"/>
                    </a:cubicBezTo>
                    <a:cubicBezTo>
                      <a:pt x="550" y="281"/>
                      <a:pt x="612" y="239"/>
                      <a:pt x="674" y="188"/>
                    </a:cubicBezTo>
                    <a:cubicBezTo>
                      <a:pt x="706" y="167"/>
                      <a:pt x="737" y="146"/>
                      <a:pt x="757" y="115"/>
                    </a:cubicBezTo>
                    <a:lnTo>
                      <a:pt x="820" y="52"/>
                    </a:lnTo>
                    <a:lnTo>
                      <a:pt x="820" y="42"/>
                    </a:lnTo>
                    <a:cubicBezTo>
                      <a:pt x="820" y="42"/>
                      <a:pt x="830" y="32"/>
                      <a:pt x="820" y="22"/>
                    </a:cubicBezTo>
                    <a:cubicBezTo>
                      <a:pt x="820" y="22"/>
                      <a:pt x="820" y="11"/>
                      <a:pt x="810"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19"/>
              <p:cNvSpPr/>
              <p:nvPr/>
            </p:nvSpPr>
            <p:spPr>
              <a:xfrm>
                <a:off x="7536619" y="3685539"/>
                <a:ext cx="34612" cy="25012"/>
              </a:xfrm>
              <a:custGeom>
                <a:rect b="b" l="l" r="r" t="t"/>
                <a:pathLst>
                  <a:path extrusionOk="0" h="555" w="768">
                    <a:moveTo>
                      <a:pt x="726" y="1"/>
                    </a:moveTo>
                    <a:cubicBezTo>
                      <a:pt x="715" y="1"/>
                      <a:pt x="715" y="11"/>
                      <a:pt x="705" y="11"/>
                    </a:cubicBezTo>
                    <a:cubicBezTo>
                      <a:pt x="705" y="22"/>
                      <a:pt x="705" y="22"/>
                      <a:pt x="695" y="22"/>
                    </a:cubicBezTo>
                    <a:cubicBezTo>
                      <a:pt x="653" y="73"/>
                      <a:pt x="602" y="125"/>
                      <a:pt x="549" y="167"/>
                    </a:cubicBezTo>
                    <a:cubicBezTo>
                      <a:pt x="498" y="218"/>
                      <a:pt x="436" y="260"/>
                      <a:pt x="383" y="291"/>
                    </a:cubicBezTo>
                    <a:cubicBezTo>
                      <a:pt x="270" y="374"/>
                      <a:pt x="145" y="437"/>
                      <a:pt x="21" y="499"/>
                    </a:cubicBezTo>
                    <a:cubicBezTo>
                      <a:pt x="10" y="499"/>
                      <a:pt x="0" y="520"/>
                      <a:pt x="10" y="540"/>
                    </a:cubicBezTo>
                    <a:cubicBezTo>
                      <a:pt x="10" y="547"/>
                      <a:pt x="20" y="555"/>
                      <a:pt x="34" y="555"/>
                    </a:cubicBezTo>
                    <a:cubicBezTo>
                      <a:pt x="39" y="555"/>
                      <a:pt x="45" y="553"/>
                      <a:pt x="51" y="550"/>
                    </a:cubicBezTo>
                    <a:cubicBezTo>
                      <a:pt x="187" y="488"/>
                      <a:pt x="311" y="416"/>
                      <a:pt x="436" y="333"/>
                    </a:cubicBezTo>
                    <a:cubicBezTo>
                      <a:pt x="498" y="291"/>
                      <a:pt x="560" y="239"/>
                      <a:pt x="622" y="188"/>
                    </a:cubicBezTo>
                    <a:cubicBezTo>
                      <a:pt x="643" y="167"/>
                      <a:pt x="674" y="146"/>
                      <a:pt x="695" y="115"/>
                    </a:cubicBezTo>
                    <a:lnTo>
                      <a:pt x="757" y="52"/>
                    </a:lnTo>
                    <a:lnTo>
                      <a:pt x="757" y="42"/>
                    </a:lnTo>
                    <a:cubicBezTo>
                      <a:pt x="768" y="42"/>
                      <a:pt x="768" y="32"/>
                      <a:pt x="768" y="22"/>
                    </a:cubicBezTo>
                    <a:cubicBezTo>
                      <a:pt x="757" y="22"/>
                      <a:pt x="757" y="11"/>
                      <a:pt x="747"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19"/>
              <p:cNvSpPr/>
              <p:nvPr/>
            </p:nvSpPr>
            <p:spPr>
              <a:xfrm>
                <a:off x="7532879" y="3670847"/>
                <a:ext cx="30375" cy="29249"/>
              </a:xfrm>
              <a:custGeom>
                <a:rect b="b" l="l" r="r" t="t"/>
                <a:pathLst>
                  <a:path extrusionOk="0" h="649" w="674">
                    <a:moveTo>
                      <a:pt x="633" y="1"/>
                    </a:moveTo>
                    <a:cubicBezTo>
                      <a:pt x="616" y="1"/>
                      <a:pt x="599" y="8"/>
                      <a:pt x="591" y="16"/>
                    </a:cubicBezTo>
                    <a:cubicBezTo>
                      <a:pt x="549" y="88"/>
                      <a:pt x="498" y="150"/>
                      <a:pt x="446" y="212"/>
                    </a:cubicBezTo>
                    <a:lnTo>
                      <a:pt x="446" y="202"/>
                    </a:lnTo>
                    <a:cubicBezTo>
                      <a:pt x="383" y="285"/>
                      <a:pt x="311" y="358"/>
                      <a:pt x="238" y="420"/>
                    </a:cubicBezTo>
                    <a:cubicBezTo>
                      <a:pt x="197" y="451"/>
                      <a:pt x="166" y="493"/>
                      <a:pt x="125" y="514"/>
                    </a:cubicBezTo>
                    <a:cubicBezTo>
                      <a:pt x="83" y="544"/>
                      <a:pt x="51" y="576"/>
                      <a:pt x="10" y="597"/>
                    </a:cubicBezTo>
                    <a:cubicBezTo>
                      <a:pt x="10" y="597"/>
                      <a:pt x="0" y="607"/>
                      <a:pt x="0" y="617"/>
                    </a:cubicBezTo>
                    <a:cubicBezTo>
                      <a:pt x="0" y="627"/>
                      <a:pt x="10" y="638"/>
                      <a:pt x="10" y="638"/>
                    </a:cubicBezTo>
                    <a:cubicBezTo>
                      <a:pt x="21" y="648"/>
                      <a:pt x="21" y="648"/>
                      <a:pt x="31" y="648"/>
                    </a:cubicBezTo>
                    <a:cubicBezTo>
                      <a:pt x="42" y="648"/>
                      <a:pt x="51" y="648"/>
                      <a:pt x="51" y="638"/>
                    </a:cubicBezTo>
                    <a:cubicBezTo>
                      <a:pt x="166" y="565"/>
                      <a:pt x="280" y="482"/>
                      <a:pt x="373" y="378"/>
                    </a:cubicBezTo>
                    <a:cubicBezTo>
                      <a:pt x="425" y="337"/>
                      <a:pt x="466" y="285"/>
                      <a:pt x="508" y="244"/>
                    </a:cubicBezTo>
                    <a:cubicBezTo>
                      <a:pt x="549" y="192"/>
                      <a:pt x="591" y="150"/>
                      <a:pt x="632" y="99"/>
                    </a:cubicBezTo>
                    <a:cubicBezTo>
                      <a:pt x="643" y="99"/>
                      <a:pt x="653" y="88"/>
                      <a:pt x="653" y="78"/>
                    </a:cubicBezTo>
                    <a:cubicBezTo>
                      <a:pt x="664" y="67"/>
                      <a:pt x="664" y="67"/>
                      <a:pt x="664" y="57"/>
                    </a:cubicBezTo>
                    <a:cubicBezTo>
                      <a:pt x="674" y="46"/>
                      <a:pt x="674" y="46"/>
                      <a:pt x="674" y="36"/>
                    </a:cubicBezTo>
                    <a:cubicBezTo>
                      <a:pt x="664" y="26"/>
                      <a:pt x="664" y="16"/>
                      <a:pt x="653" y="5"/>
                    </a:cubicBezTo>
                    <a:cubicBezTo>
                      <a:pt x="647" y="2"/>
                      <a:pt x="640" y="1"/>
                      <a:pt x="633"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19"/>
              <p:cNvSpPr/>
              <p:nvPr/>
            </p:nvSpPr>
            <p:spPr>
              <a:xfrm>
                <a:off x="5341265" y="2620132"/>
                <a:ext cx="293119" cy="487630"/>
              </a:xfrm>
              <a:custGeom>
                <a:rect b="b" l="l" r="r" t="t"/>
                <a:pathLst>
                  <a:path extrusionOk="0" h="10820" w="6504">
                    <a:moveTo>
                      <a:pt x="2251" y="0"/>
                    </a:moveTo>
                    <a:cubicBezTo>
                      <a:pt x="2013" y="0"/>
                      <a:pt x="1774" y="63"/>
                      <a:pt x="1556" y="166"/>
                    </a:cubicBezTo>
                    <a:cubicBezTo>
                      <a:pt x="1379" y="260"/>
                      <a:pt x="1203" y="394"/>
                      <a:pt x="1047" y="571"/>
                    </a:cubicBezTo>
                    <a:cubicBezTo>
                      <a:pt x="768" y="892"/>
                      <a:pt x="550" y="1307"/>
                      <a:pt x="374" y="1878"/>
                    </a:cubicBezTo>
                    <a:cubicBezTo>
                      <a:pt x="228" y="2335"/>
                      <a:pt x="135" y="2843"/>
                      <a:pt x="72" y="3476"/>
                    </a:cubicBezTo>
                    <a:cubicBezTo>
                      <a:pt x="21" y="3942"/>
                      <a:pt x="0" y="4430"/>
                      <a:pt x="10" y="4928"/>
                    </a:cubicBezTo>
                    <a:cubicBezTo>
                      <a:pt x="21" y="5374"/>
                      <a:pt x="62" y="5830"/>
                      <a:pt x="135" y="6307"/>
                    </a:cubicBezTo>
                    <a:cubicBezTo>
                      <a:pt x="228" y="6920"/>
                      <a:pt x="374" y="7521"/>
                      <a:pt x="570" y="8081"/>
                    </a:cubicBezTo>
                    <a:cubicBezTo>
                      <a:pt x="799" y="8734"/>
                      <a:pt x="1068" y="9285"/>
                      <a:pt x="1400" y="9730"/>
                    </a:cubicBezTo>
                    <a:cubicBezTo>
                      <a:pt x="1764" y="10239"/>
                      <a:pt x="2179" y="10592"/>
                      <a:pt x="2645" y="10799"/>
                    </a:cubicBezTo>
                    <a:cubicBezTo>
                      <a:pt x="2676" y="10820"/>
                      <a:pt x="2697" y="10820"/>
                      <a:pt x="2718" y="10820"/>
                    </a:cubicBezTo>
                    <a:lnTo>
                      <a:pt x="2749" y="10820"/>
                    </a:lnTo>
                    <a:cubicBezTo>
                      <a:pt x="2790" y="10809"/>
                      <a:pt x="2822" y="10788"/>
                      <a:pt x="2842" y="10747"/>
                    </a:cubicBezTo>
                    <a:cubicBezTo>
                      <a:pt x="2842" y="10737"/>
                      <a:pt x="2852" y="10726"/>
                      <a:pt x="2852" y="10716"/>
                    </a:cubicBezTo>
                    <a:cubicBezTo>
                      <a:pt x="3350" y="10166"/>
                      <a:pt x="3817" y="9564"/>
                      <a:pt x="4253" y="8921"/>
                    </a:cubicBezTo>
                    <a:cubicBezTo>
                      <a:pt x="4710" y="8247"/>
                      <a:pt x="5114" y="7531"/>
                      <a:pt x="5456" y="6805"/>
                    </a:cubicBezTo>
                    <a:cubicBezTo>
                      <a:pt x="6079" y="5488"/>
                      <a:pt x="6421" y="4285"/>
                      <a:pt x="6504" y="3123"/>
                    </a:cubicBezTo>
                    <a:cubicBezTo>
                      <a:pt x="6504" y="3091"/>
                      <a:pt x="6494" y="3050"/>
                      <a:pt x="6462" y="3029"/>
                    </a:cubicBezTo>
                    <a:cubicBezTo>
                      <a:pt x="6441" y="2999"/>
                      <a:pt x="6400" y="2978"/>
                      <a:pt x="6358" y="2978"/>
                    </a:cubicBezTo>
                    <a:cubicBezTo>
                      <a:pt x="6349" y="2978"/>
                      <a:pt x="6328" y="2978"/>
                      <a:pt x="6317" y="2988"/>
                    </a:cubicBezTo>
                    <a:cubicBezTo>
                      <a:pt x="6234" y="2895"/>
                      <a:pt x="6151" y="2791"/>
                      <a:pt x="6068" y="2697"/>
                    </a:cubicBezTo>
                    <a:cubicBezTo>
                      <a:pt x="5830" y="2428"/>
                      <a:pt x="5570" y="2137"/>
                      <a:pt x="5311" y="1867"/>
                    </a:cubicBezTo>
                    <a:cubicBezTo>
                      <a:pt x="4772" y="1307"/>
                      <a:pt x="4305" y="892"/>
                      <a:pt x="3848" y="581"/>
                    </a:cubicBezTo>
                    <a:cubicBezTo>
                      <a:pt x="3578" y="405"/>
                      <a:pt x="3309" y="260"/>
                      <a:pt x="3050" y="156"/>
                    </a:cubicBezTo>
                    <a:cubicBezTo>
                      <a:pt x="2780" y="53"/>
                      <a:pt x="2520" y="0"/>
                      <a:pt x="2271"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19"/>
              <p:cNvSpPr/>
              <p:nvPr/>
            </p:nvSpPr>
            <p:spPr>
              <a:xfrm>
                <a:off x="5341265" y="2620628"/>
                <a:ext cx="155663" cy="487585"/>
              </a:xfrm>
              <a:custGeom>
                <a:rect b="b" l="l" r="r" t="t"/>
                <a:pathLst>
                  <a:path extrusionOk="0" h="10819" w="3454">
                    <a:moveTo>
                      <a:pt x="2033" y="0"/>
                    </a:moveTo>
                    <a:cubicBezTo>
                      <a:pt x="1867" y="31"/>
                      <a:pt x="1711" y="83"/>
                      <a:pt x="1556" y="155"/>
                    </a:cubicBezTo>
                    <a:cubicBezTo>
                      <a:pt x="1369" y="249"/>
                      <a:pt x="1203" y="383"/>
                      <a:pt x="1047" y="560"/>
                    </a:cubicBezTo>
                    <a:cubicBezTo>
                      <a:pt x="757" y="881"/>
                      <a:pt x="550" y="1296"/>
                      <a:pt x="374" y="1867"/>
                    </a:cubicBezTo>
                    <a:cubicBezTo>
                      <a:pt x="228" y="2324"/>
                      <a:pt x="135" y="2832"/>
                      <a:pt x="72" y="3465"/>
                    </a:cubicBezTo>
                    <a:cubicBezTo>
                      <a:pt x="21" y="3931"/>
                      <a:pt x="0" y="4419"/>
                      <a:pt x="10" y="4917"/>
                    </a:cubicBezTo>
                    <a:cubicBezTo>
                      <a:pt x="10" y="5363"/>
                      <a:pt x="52" y="5819"/>
                      <a:pt x="125" y="6296"/>
                    </a:cubicBezTo>
                    <a:cubicBezTo>
                      <a:pt x="228" y="6909"/>
                      <a:pt x="374" y="7510"/>
                      <a:pt x="560" y="8070"/>
                    </a:cubicBezTo>
                    <a:cubicBezTo>
                      <a:pt x="799" y="8734"/>
                      <a:pt x="1068" y="9274"/>
                      <a:pt x="1400" y="9730"/>
                    </a:cubicBezTo>
                    <a:cubicBezTo>
                      <a:pt x="1764" y="10228"/>
                      <a:pt x="2179" y="10591"/>
                      <a:pt x="2645" y="10798"/>
                    </a:cubicBezTo>
                    <a:cubicBezTo>
                      <a:pt x="2676" y="10809"/>
                      <a:pt x="2697" y="10819"/>
                      <a:pt x="2718" y="10819"/>
                    </a:cubicBezTo>
                    <a:cubicBezTo>
                      <a:pt x="2728" y="10819"/>
                      <a:pt x="2749" y="10809"/>
                      <a:pt x="2759" y="10809"/>
                    </a:cubicBezTo>
                    <a:cubicBezTo>
                      <a:pt x="2790" y="10798"/>
                      <a:pt x="2822" y="10777"/>
                      <a:pt x="2842" y="10747"/>
                    </a:cubicBezTo>
                    <a:cubicBezTo>
                      <a:pt x="2852" y="10726"/>
                      <a:pt x="2852" y="10715"/>
                      <a:pt x="2863" y="10705"/>
                    </a:cubicBezTo>
                    <a:cubicBezTo>
                      <a:pt x="3060" y="10477"/>
                      <a:pt x="3257" y="10249"/>
                      <a:pt x="3454" y="10000"/>
                    </a:cubicBezTo>
                    <a:cubicBezTo>
                      <a:pt x="3444" y="10000"/>
                      <a:pt x="3444" y="9989"/>
                      <a:pt x="3433" y="9989"/>
                    </a:cubicBezTo>
                    <a:cubicBezTo>
                      <a:pt x="3278" y="9864"/>
                      <a:pt x="3133" y="9730"/>
                      <a:pt x="2988" y="9595"/>
                    </a:cubicBezTo>
                    <a:cubicBezTo>
                      <a:pt x="2842" y="9460"/>
                      <a:pt x="2707" y="9315"/>
                      <a:pt x="2573" y="9159"/>
                    </a:cubicBezTo>
                    <a:cubicBezTo>
                      <a:pt x="2324" y="8879"/>
                      <a:pt x="2085" y="8568"/>
                      <a:pt x="1888" y="8246"/>
                    </a:cubicBezTo>
                    <a:cubicBezTo>
                      <a:pt x="1681" y="7925"/>
                      <a:pt x="1504" y="7582"/>
                      <a:pt x="1359" y="7240"/>
                    </a:cubicBezTo>
                    <a:cubicBezTo>
                      <a:pt x="1213" y="6898"/>
                      <a:pt x="1089" y="6545"/>
                      <a:pt x="996" y="6182"/>
                    </a:cubicBezTo>
                    <a:cubicBezTo>
                      <a:pt x="902" y="5819"/>
                      <a:pt x="830" y="5446"/>
                      <a:pt x="789" y="5072"/>
                    </a:cubicBezTo>
                    <a:cubicBezTo>
                      <a:pt x="747" y="4699"/>
                      <a:pt x="736" y="4315"/>
                      <a:pt x="747" y="3931"/>
                    </a:cubicBezTo>
                    <a:cubicBezTo>
                      <a:pt x="747" y="3744"/>
                      <a:pt x="768" y="3548"/>
                      <a:pt x="778" y="3361"/>
                    </a:cubicBezTo>
                    <a:cubicBezTo>
                      <a:pt x="799" y="3184"/>
                      <a:pt x="819" y="3008"/>
                      <a:pt x="851" y="2832"/>
                    </a:cubicBezTo>
                    <a:cubicBezTo>
                      <a:pt x="892" y="2541"/>
                      <a:pt x="955" y="2241"/>
                      <a:pt x="1017" y="1950"/>
                    </a:cubicBezTo>
                    <a:cubicBezTo>
                      <a:pt x="1100" y="1639"/>
                      <a:pt x="1193" y="1338"/>
                      <a:pt x="1317" y="1047"/>
                    </a:cubicBezTo>
                    <a:cubicBezTo>
                      <a:pt x="1442" y="768"/>
                      <a:pt x="1587" y="498"/>
                      <a:pt x="1784" y="259"/>
                    </a:cubicBezTo>
                    <a:cubicBezTo>
                      <a:pt x="1857" y="166"/>
                      <a:pt x="1940" y="83"/>
                      <a:pt x="2033"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19"/>
              <p:cNvSpPr/>
              <p:nvPr/>
            </p:nvSpPr>
            <p:spPr>
              <a:xfrm>
                <a:off x="5857384" y="2436435"/>
                <a:ext cx="267431" cy="291722"/>
              </a:xfrm>
              <a:custGeom>
                <a:rect b="b" l="l" r="r" t="t"/>
                <a:pathLst>
                  <a:path extrusionOk="0" h="6473" w="5934">
                    <a:moveTo>
                      <a:pt x="3485" y="0"/>
                    </a:moveTo>
                    <a:cubicBezTo>
                      <a:pt x="3392" y="0"/>
                      <a:pt x="3299" y="10"/>
                      <a:pt x="3205" y="31"/>
                    </a:cubicBezTo>
                    <a:cubicBezTo>
                      <a:pt x="2997" y="72"/>
                      <a:pt x="2801" y="155"/>
                      <a:pt x="2593" y="280"/>
                    </a:cubicBezTo>
                    <a:cubicBezTo>
                      <a:pt x="2220" y="519"/>
                      <a:pt x="1877" y="861"/>
                      <a:pt x="1515" y="1379"/>
                    </a:cubicBezTo>
                    <a:cubicBezTo>
                      <a:pt x="1224" y="1794"/>
                      <a:pt x="964" y="2271"/>
                      <a:pt x="715" y="2832"/>
                    </a:cubicBezTo>
                    <a:cubicBezTo>
                      <a:pt x="570" y="3174"/>
                      <a:pt x="436" y="3516"/>
                      <a:pt x="342" y="3838"/>
                    </a:cubicBezTo>
                    <a:cubicBezTo>
                      <a:pt x="259" y="4097"/>
                      <a:pt x="197" y="4315"/>
                      <a:pt x="166" y="4512"/>
                    </a:cubicBezTo>
                    <a:lnTo>
                      <a:pt x="145" y="4512"/>
                    </a:lnTo>
                    <a:cubicBezTo>
                      <a:pt x="125" y="4512"/>
                      <a:pt x="114" y="4512"/>
                      <a:pt x="93" y="4523"/>
                    </a:cubicBezTo>
                    <a:cubicBezTo>
                      <a:pt x="62" y="4543"/>
                      <a:pt x="31" y="4564"/>
                      <a:pt x="10" y="4606"/>
                    </a:cubicBezTo>
                    <a:cubicBezTo>
                      <a:pt x="0" y="4636"/>
                      <a:pt x="0" y="4689"/>
                      <a:pt x="21" y="4730"/>
                    </a:cubicBezTo>
                    <a:cubicBezTo>
                      <a:pt x="42" y="4761"/>
                      <a:pt x="62" y="4782"/>
                      <a:pt x="93" y="4792"/>
                    </a:cubicBezTo>
                    <a:cubicBezTo>
                      <a:pt x="705" y="4979"/>
                      <a:pt x="1307" y="5238"/>
                      <a:pt x="1877" y="5487"/>
                    </a:cubicBezTo>
                    <a:cubicBezTo>
                      <a:pt x="2748" y="5860"/>
                      <a:pt x="3651" y="6245"/>
                      <a:pt x="4595" y="6400"/>
                    </a:cubicBezTo>
                    <a:cubicBezTo>
                      <a:pt x="4875" y="6441"/>
                      <a:pt x="5166" y="6473"/>
                      <a:pt x="5436" y="6473"/>
                    </a:cubicBezTo>
                    <a:cubicBezTo>
                      <a:pt x="5549" y="6473"/>
                      <a:pt x="5674" y="6462"/>
                      <a:pt x="5809" y="6452"/>
                    </a:cubicBezTo>
                    <a:cubicBezTo>
                      <a:pt x="5840" y="6452"/>
                      <a:pt x="5871" y="6431"/>
                      <a:pt x="5902" y="6400"/>
                    </a:cubicBezTo>
                    <a:cubicBezTo>
                      <a:pt x="5923" y="6369"/>
                      <a:pt x="5933" y="6328"/>
                      <a:pt x="5933" y="6286"/>
                    </a:cubicBezTo>
                    <a:cubicBezTo>
                      <a:pt x="5923" y="6255"/>
                      <a:pt x="5913" y="6224"/>
                      <a:pt x="5892" y="6203"/>
                    </a:cubicBezTo>
                    <a:cubicBezTo>
                      <a:pt x="5747" y="5736"/>
                      <a:pt x="5664" y="5290"/>
                      <a:pt x="5591" y="4906"/>
                    </a:cubicBezTo>
                    <a:lnTo>
                      <a:pt x="5581" y="4855"/>
                    </a:lnTo>
                    <a:cubicBezTo>
                      <a:pt x="5519" y="4574"/>
                      <a:pt x="5477" y="4315"/>
                      <a:pt x="5445" y="4056"/>
                    </a:cubicBezTo>
                    <a:cubicBezTo>
                      <a:pt x="5425" y="3910"/>
                      <a:pt x="5404" y="3776"/>
                      <a:pt x="5383" y="3631"/>
                    </a:cubicBezTo>
                    <a:lnTo>
                      <a:pt x="5383" y="3610"/>
                    </a:lnTo>
                    <a:cubicBezTo>
                      <a:pt x="5342" y="3288"/>
                      <a:pt x="5300" y="2925"/>
                      <a:pt x="5238" y="2573"/>
                    </a:cubicBezTo>
                    <a:cubicBezTo>
                      <a:pt x="5155" y="2095"/>
                      <a:pt x="5041" y="1525"/>
                      <a:pt x="4802" y="985"/>
                    </a:cubicBezTo>
                    <a:cubicBezTo>
                      <a:pt x="4699" y="747"/>
                      <a:pt x="4564" y="549"/>
                      <a:pt x="4419" y="394"/>
                    </a:cubicBezTo>
                    <a:cubicBezTo>
                      <a:pt x="4346" y="321"/>
                      <a:pt x="4263" y="249"/>
                      <a:pt x="4170" y="187"/>
                    </a:cubicBezTo>
                    <a:cubicBezTo>
                      <a:pt x="4087" y="135"/>
                      <a:pt x="3993" y="93"/>
                      <a:pt x="3869" y="62"/>
                    </a:cubicBezTo>
                    <a:cubicBezTo>
                      <a:pt x="3755" y="21"/>
                      <a:pt x="3620" y="0"/>
                      <a:pt x="3485"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19"/>
              <p:cNvSpPr/>
              <p:nvPr/>
            </p:nvSpPr>
            <p:spPr>
              <a:xfrm>
                <a:off x="5401521" y="2699136"/>
                <a:ext cx="248322" cy="369824"/>
              </a:xfrm>
              <a:custGeom>
                <a:rect b="b" l="l" r="r" t="t"/>
                <a:pathLst>
                  <a:path extrusionOk="0" h="8206" w="5510">
                    <a:moveTo>
                      <a:pt x="1598" y="1"/>
                    </a:moveTo>
                    <a:cubicBezTo>
                      <a:pt x="1474" y="1"/>
                      <a:pt x="1349" y="31"/>
                      <a:pt x="1215" y="84"/>
                    </a:cubicBezTo>
                    <a:cubicBezTo>
                      <a:pt x="1100" y="135"/>
                      <a:pt x="987" y="208"/>
                      <a:pt x="872" y="312"/>
                    </a:cubicBezTo>
                    <a:cubicBezTo>
                      <a:pt x="769" y="416"/>
                      <a:pt x="665" y="540"/>
                      <a:pt x="561" y="716"/>
                    </a:cubicBezTo>
                    <a:cubicBezTo>
                      <a:pt x="489" y="831"/>
                      <a:pt x="416" y="955"/>
                      <a:pt x="364" y="1080"/>
                    </a:cubicBezTo>
                    <a:cubicBezTo>
                      <a:pt x="261" y="1329"/>
                      <a:pt x="178" y="1598"/>
                      <a:pt x="125" y="1878"/>
                    </a:cubicBezTo>
                    <a:cubicBezTo>
                      <a:pt x="12" y="2428"/>
                      <a:pt x="1" y="3030"/>
                      <a:pt x="84" y="3704"/>
                    </a:cubicBezTo>
                    <a:cubicBezTo>
                      <a:pt x="167" y="4337"/>
                      <a:pt x="323" y="4969"/>
                      <a:pt x="540" y="5591"/>
                    </a:cubicBezTo>
                    <a:cubicBezTo>
                      <a:pt x="738" y="6131"/>
                      <a:pt x="976" y="6619"/>
                      <a:pt x="1246" y="7064"/>
                    </a:cubicBezTo>
                    <a:cubicBezTo>
                      <a:pt x="1381" y="7283"/>
                      <a:pt x="1536" y="7490"/>
                      <a:pt x="1692" y="7687"/>
                    </a:cubicBezTo>
                    <a:cubicBezTo>
                      <a:pt x="1847" y="7864"/>
                      <a:pt x="2003" y="8030"/>
                      <a:pt x="2169" y="8164"/>
                    </a:cubicBezTo>
                    <a:cubicBezTo>
                      <a:pt x="2200" y="8195"/>
                      <a:pt x="2232" y="8205"/>
                      <a:pt x="2273" y="8205"/>
                    </a:cubicBezTo>
                    <a:cubicBezTo>
                      <a:pt x="2315" y="8205"/>
                      <a:pt x="2345" y="8195"/>
                      <a:pt x="2377" y="8164"/>
                    </a:cubicBezTo>
                    <a:cubicBezTo>
                      <a:pt x="2387" y="8154"/>
                      <a:pt x="2397" y="8143"/>
                      <a:pt x="2397" y="8133"/>
                    </a:cubicBezTo>
                    <a:cubicBezTo>
                      <a:pt x="2501" y="8092"/>
                      <a:pt x="2584" y="8050"/>
                      <a:pt x="2677" y="8009"/>
                    </a:cubicBezTo>
                    <a:cubicBezTo>
                      <a:pt x="2771" y="7947"/>
                      <a:pt x="2875" y="7884"/>
                      <a:pt x="2978" y="7791"/>
                    </a:cubicBezTo>
                    <a:cubicBezTo>
                      <a:pt x="3165" y="7635"/>
                      <a:pt x="3341" y="7449"/>
                      <a:pt x="3539" y="7200"/>
                    </a:cubicBezTo>
                    <a:cubicBezTo>
                      <a:pt x="3870" y="6774"/>
                      <a:pt x="4161" y="6276"/>
                      <a:pt x="4482" y="5591"/>
                    </a:cubicBezTo>
                    <a:cubicBezTo>
                      <a:pt x="4669" y="5187"/>
                      <a:pt x="4846" y="4752"/>
                      <a:pt x="5001" y="4295"/>
                    </a:cubicBezTo>
                    <a:cubicBezTo>
                      <a:pt x="5136" y="3911"/>
                      <a:pt x="5240" y="3569"/>
                      <a:pt x="5312" y="3237"/>
                    </a:cubicBezTo>
                    <a:cubicBezTo>
                      <a:pt x="5323" y="3247"/>
                      <a:pt x="5343" y="3247"/>
                      <a:pt x="5364" y="3247"/>
                    </a:cubicBezTo>
                    <a:lnTo>
                      <a:pt x="5395" y="3247"/>
                    </a:lnTo>
                    <a:cubicBezTo>
                      <a:pt x="5436" y="3237"/>
                      <a:pt x="5468" y="3206"/>
                      <a:pt x="5489" y="3175"/>
                    </a:cubicBezTo>
                    <a:cubicBezTo>
                      <a:pt x="5509" y="3143"/>
                      <a:pt x="5509" y="3102"/>
                      <a:pt x="5499" y="3060"/>
                    </a:cubicBezTo>
                    <a:cubicBezTo>
                      <a:pt x="5489" y="3030"/>
                      <a:pt x="5468" y="3009"/>
                      <a:pt x="5436" y="2977"/>
                    </a:cubicBezTo>
                    <a:lnTo>
                      <a:pt x="5374" y="2936"/>
                    </a:lnTo>
                    <a:lnTo>
                      <a:pt x="5312" y="2884"/>
                    </a:lnTo>
                    <a:cubicBezTo>
                      <a:pt x="5001" y="2645"/>
                      <a:pt x="4680" y="2366"/>
                      <a:pt x="4316" y="2023"/>
                    </a:cubicBezTo>
                    <a:cubicBezTo>
                      <a:pt x="4099" y="1816"/>
                      <a:pt x="3891" y="1608"/>
                      <a:pt x="3694" y="1401"/>
                    </a:cubicBezTo>
                    <a:cubicBezTo>
                      <a:pt x="3486" y="1183"/>
                      <a:pt x="3269" y="955"/>
                      <a:pt x="3041" y="748"/>
                    </a:cubicBezTo>
                    <a:cubicBezTo>
                      <a:pt x="2781" y="509"/>
                      <a:pt x="2563" y="343"/>
                      <a:pt x="2335" y="218"/>
                    </a:cubicBezTo>
                    <a:cubicBezTo>
                      <a:pt x="2086" y="73"/>
                      <a:pt x="1847" y="1"/>
                      <a:pt x="1619" y="1"/>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19"/>
              <p:cNvSpPr/>
              <p:nvPr/>
            </p:nvSpPr>
            <p:spPr>
              <a:xfrm>
                <a:off x="5943374" y="2479430"/>
                <a:ext cx="135157" cy="232864"/>
              </a:xfrm>
              <a:custGeom>
                <a:rect b="b" l="l" r="r" t="t"/>
                <a:pathLst>
                  <a:path extrusionOk="0" h="5167" w="2999">
                    <a:moveTo>
                      <a:pt x="1702" y="0"/>
                    </a:moveTo>
                    <a:cubicBezTo>
                      <a:pt x="1391" y="0"/>
                      <a:pt x="1110" y="301"/>
                      <a:pt x="996" y="436"/>
                    </a:cubicBezTo>
                    <a:cubicBezTo>
                      <a:pt x="840" y="623"/>
                      <a:pt x="716" y="851"/>
                      <a:pt x="582" y="1162"/>
                    </a:cubicBezTo>
                    <a:cubicBezTo>
                      <a:pt x="478" y="1411"/>
                      <a:pt x="384" y="1702"/>
                      <a:pt x="301" y="2034"/>
                    </a:cubicBezTo>
                    <a:cubicBezTo>
                      <a:pt x="239" y="2324"/>
                      <a:pt x="177" y="2645"/>
                      <a:pt x="125" y="3009"/>
                    </a:cubicBezTo>
                    <a:lnTo>
                      <a:pt x="125" y="3071"/>
                    </a:lnTo>
                    <a:cubicBezTo>
                      <a:pt x="73" y="3081"/>
                      <a:pt x="42" y="3102"/>
                      <a:pt x="21" y="3143"/>
                    </a:cubicBezTo>
                    <a:cubicBezTo>
                      <a:pt x="11" y="3175"/>
                      <a:pt x="1" y="3216"/>
                      <a:pt x="11" y="3247"/>
                    </a:cubicBezTo>
                    <a:cubicBezTo>
                      <a:pt x="31" y="3299"/>
                      <a:pt x="52" y="3361"/>
                      <a:pt x="84" y="3424"/>
                    </a:cubicBezTo>
                    <a:cubicBezTo>
                      <a:pt x="63" y="3599"/>
                      <a:pt x="52" y="3755"/>
                      <a:pt x="42" y="3911"/>
                    </a:cubicBezTo>
                    <a:cubicBezTo>
                      <a:pt x="31" y="4170"/>
                      <a:pt x="21" y="4388"/>
                      <a:pt x="31" y="4595"/>
                    </a:cubicBezTo>
                    <a:cubicBezTo>
                      <a:pt x="31" y="4678"/>
                      <a:pt x="94" y="4740"/>
                      <a:pt x="177" y="4740"/>
                    </a:cubicBezTo>
                    <a:cubicBezTo>
                      <a:pt x="218" y="4740"/>
                      <a:pt x="250" y="4731"/>
                      <a:pt x="280" y="4699"/>
                    </a:cubicBezTo>
                    <a:cubicBezTo>
                      <a:pt x="312" y="4668"/>
                      <a:pt x="322" y="4637"/>
                      <a:pt x="322" y="4595"/>
                    </a:cubicBezTo>
                    <a:cubicBezTo>
                      <a:pt x="312" y="4357"/>
                      <a:pt x="322" y="4097"/>
                      <a:pt x="333" y="3828"/>
                    </a:cubicBezTo>
                    <a:lnTo>
                      <a:pt x="374" y="3890"/>
                    </a:lnTo>
                    <a:cubicBezTo>
                      <a:pt x="540" y="4087"/>
                      <a:pt x="737" y="4263"/>
                      <a:pt x="965" y="4419"/>
                    </a:cubicBezTo>
                    <a:cubicBezTo>
                      <a:pt x="1142" y="4533"/>
                      <a:pt x="1484" y="4720"/>
                      <a:pt x="1847" y="4720"/>
                    </a:cubicBezTo>
                    <a:cubicBezTo>
                      <a:pt x="2023" y="4720"/>
                      <a:pt x="2179" y="4668"/>
                      <a:pt x="2324" y="4575"/>
                    </a:cubicBezTo>
                    <a:cubicBezTo>
                      <a:pt x="2428" y="4502"/>
                      <a:pt x="2511" y="4409"/>
                      <a:pt x="2583" y="4295"/>
                    </a:cubicBezTo>
                    <a:cubicBezTo>
                      <a:pt x="2604" y="4388"/>
                      <a:pt x="2615" y="4492"/>
                      <a:pt x="2635" y="4595"/>
                    </a:cubicBezTo>
                    <a:cubicBezTo>
                      <a:pt x="2656" y="4710"/>
                      <a:pt x="2677" y="4814"/>
                      <a:pt x="2687" y="4927"/>
                    </a:cubicBezTo>
                    <a:lnTo>
                      <a:pt x="2698" y="4979"/>
                    </a:lnTo>
                    <a:lnTo>
                      <a:pt x="2698" y="5021"/>
                    </a:lnTo>
                    <a:cubicBezTo>
                      <a:pt x="2708" y="5062"/>
                      <a:pt x="2708" y="5093"/>
                      <a:pt x="2739" y="5125"/>
                    </a:cubicBezTo>
                    <a:cubicBezTo>
                      <a:pt x="2770" y="5155"/>
                      <a:pt x="2801" y="5166"/>
                      <a:pt x="2843" y="5166"/>
                    </a:cubicBezTo>
                    <a:cubicBezTo>
                      <a:pt x="2884" y="5166"/>
                      <a:pt x="2915" y="5155"/>
                      <a:pt x="2947" y="5125"/>
                    </a:cubicBezTo>
                    <a:cubicBezTo>
                      <a:pt x="2967" y="5104"/>
                      <a:pt x="2998" y="5062"/>
                      <a:pt x="2988" y="5021"/>
                    </a:cubicBezTo>
                    <a:cubicBezTo>
                      <a:pt x="2947" y="4699"/>
                      <a:pt x="2894" y="4388"/>
                      <a:pt x="2843" y="4108"/>
                    </a:cubicBezTo>
                    <a:lnTo>
                      <a:pt x="2822" y="3984"/>
                    </a:lnTo>
                    <a:cubicBezTo>
                      <a:pt x="2770" y="3735"/>
                      <a:pt x="2718" y="3486"/>
                      <a:pt x="2687" y="3226"/>
                    </a:cubicBezTo>
                    <a:lnTo>
                      <a:pt x="2656" y="2915"/>
                    </a:lnTo>
                    <a:lnTo>
                      <a:pt x="2656" y="2853"/>
                    </a:lnTo>
                    <a:cubicBezTo>
                      <a:pt x="2645" y="2656"/>
                      <a:pt x="2625" y="2458"/>
                      <a:pt x="2615" y="2262"/>
                    </a:cubicBezTo>
                    <a:cubicBezTo>
                      <a:pt x="2573" y="1836"/>
                      <a:pt x="2532" y="1380"/>
                      <a:pt x="2428" y="944"/>
                    </a:cubicBezTo>
                    <a:cubicBezTo>
                      <a:pt x="2376" y="727"/>
                      <a:pt x="2313" y="561"/>
                      <a:pt x="2241" y="405"/>
                    </a:cubicBezTo>
                    <a:cubicBezTo>
                      <a:pt x="2158" y="249"/>
                      <a:pt x="2055" y="135"/>
                      <a:pt x="1940" y="63"/>
                    </a:cubicBezTo>
                    <a:cubicBezTo>
                      <a:pt x="1868" y="21"/>
                      <a:pt x="1785" y="0"/>
                      <a:pt x="1702" y="0"/>
                    </a:cubicBezTo>
                    <a:close/>
                  </a:path>
                </a:pathLst>
              </a:custGeom>
              <a:solidFill>
                <a:srgbClr val="FFE9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19"/>
              <p:cNvSpPr/>
              <p:nvPr/>
            </p:nvSpPr>
            <p:spPr>
              <a:xfrm>
                <a:off x="5437575" y="2610758"/>
                <a:ext cx="846638" cy="710174"/>
              </a:xfrm>
              <a:custGeom>
                <a:rect b="b" l="l" r="r" t="t"/>
                <a:pathLst>
                  <a:path extrusionOk="0" h="15758" w="18786">
                    <a:moveTo>
                      <a:pt x="10528" y="1"/>
                    </a:moveTo>
                    <a:cubicBezTo>
                      <a:pt x="10394" y="1"/>
                      <a:pt x="10238" y="12"/>
                      <a:pt x="10093" y="12"/>
                    </a:cubicBezTo>
                    <a:cubicBezTo>
                      <a:pt x="9232" y="53"/>
                      <a:pt x="8340" y="229"/>
                      <a:pt x="7437" y="519"/>
                    </a:cubicBezTo>
                    <a:cubicBezTo>
                      <a:pt x="6587" y="800"/>
                      <a:pt x="5747" y="1183"/>
                      <a:pt x="4938" y="1671"/>
                    </a:cubicBezTo>
                    <a:cubicBezTo>
                      <a:pt x="4159" y="2138"/>
                      <a:pt x="3444" y="2677"/>
                      <a:pt x="2801" y="3290"/>
                    </a:cubicBezTo>
                    <a:cubicBezTo>
                      <a:pt x="2490" y="3590"/>
                      <a:pt x="2199" y="3912"/>
                      <a:pt x="1939" y="4233"/>
                    </a:cubicBezTo>
                    <a:cubicBezTo>
                      <a:pt x="1701" y="4534"/>
                      <a:pt x="1494" y="4825"/>
                      <a:pt x="1317" y="5125"/>
                    </a:cubicBezTo>
                    <a:cubicBezTo>
                      <a:pt x="985" y="5665"/>
                      <a:pt x="715" y="6277"/>
                      <a:pt x="498" y="6951"/>
                    </a:cubicBezTo>
                    <a:cubicBezTo>
                      <a:pt x="290" y="7605"/>
                      <a:pt x="145" y="8299"/>
                      <a:pt x="72" y="9005"/>
                    </a:cubicBezTo>
                    <a:cubicBezTo>
                      <a:pt x="0" y="9710"/>
                      <a:pt x="10" y="10405"/>
                      <a:pt x="104" y="11090"/>
                    </a:cubicBezTo>
                    <a:cubicBezTo>
                      <a:pt x="197" y="11764"/>
                      <a:pt x="383" y="12407"/>
                      <a:pt x="664" y="12988"/>
                    </a:cubicBezTo>
                    <a:cubicBezTo>
                      <a:pt x="954" y="13569"/>
                      <a:pt x="1349" y="14098"/>
                      <a:pt x="1826" y="14502"/>
                    </a:cubicBezTo>
                    <a:cubicBezTo>
                      <a:pt x="2158" y="14783"/>
                      <a:pt x="2541" y="15021"/>
                      <a:pt x="2946" y="15198"/>
                    </a:cubicBezTo>
                    <a:cubicBezTo>
                      <a:pt x="3163" y="15291"/>
                      <a:pt x="3402" y="15364"/>
                      <a:pt x="3631" y="15436"/>
                    </a:cubicBezTo>
                    <a:cubicBezTo>
                      <a:pt x="3869" y="15498"/>
                      <a:pt x="4129" y="15540"/>
                      <a:pt x="4419" y="15581"/>
                    </a:cubicBezTo>
                    <a:lnTo>
                      <a:pt x="4450" y="15581"/>
                    </a:lnTo>
                    <a:cubicBezTo>
                      <a:pt x="4958" y="15696"/>
                      <a:pt x="5528" y="15758"/>
                      <a:pt x="6182" y="15758"/>
                    </a:cubicBezTo>
                    <a:lnTo>
                      <a:pt x="6431" y="15758"/>
                    </a:lnTo>
                    <a:cubicBezTo>
                      <a:pt x="7147" y="15737"/>
                      <a:pt x="7925" y="15654"/>
                      <a:pt x="8786" y="15498"/>
                    </a:cubicBezTo>
                    <a:cubicBezTo>
                      <a:pt x="9263" y="15415"/>
                      <a:pt x="9740" y="15311"/>
                      <a:pt x="10228" y="15187"/>
                    </a:cubicBezTo>
                    <a:cubicBezTo>
                      <a:pt x="10425" y="15136"/>
                      <a:pt x="10643" y="15083"/>
                      <a:pt x="10871" y="15011"/>
                    </a:cubicBezTo>
                    <a:cubicBezTo>
                      <a:pt x="10933" y="15000"/>
                      <a:pt x="10995" y="14980"/>
                      <a:pt x="11058" y="14959"/>
                    </a:cubicBezTo>
                    <a:cubicBezTo>
                      <a:pt x="11203" y="14928"/>
                      <a:pt x="11348" y="14887"/>
                      <a:pt x="11493" y="14855"/>
                    </a:cubicBezTo>
                    <a:cubicBezTo>
                      <a:pt x="11960" y="14731"/>
                      <a:pt x="12375" y="14596"/>
                      <a:pt x="12759" y="14461"/>
                    </a:cubicBezTo>
                    <a:cubicBezTo>
                      <a:pt x="13609" y="14150"/>
                      <a:pt x="14419" y="13766"/>
                      <a:pt x="15155" y="13310"/>
                    </a:cubicBezTo>
                    <a:cubicBezTo>
                      <a:pt x="16369" y="12563"/>
                      <a:pt x="17935" y="11277"/>
                      <a:pt x="18547" y="9399"/>
                    </a:cubicBezTo>
                    <a:cubicBezTo>
                      <a:pt x="18609" y="9202"/>
                      <a:pt x="18672" y="8995"/>
                      <a:pt x="18702" y="8776"/>
                    </a:cubicBezTo>
                    <a:cubicBezTo>
                      <a:pt x="18755" y="8507"/>
                      <a:pt x="18785" y="8269"/>
                      <a:pt x="18775" y="8050"/>
                    </a:cubicBezTo>
                    <a:cubicBezTo>
                      <a:pt x="18775" y="7812"/>
                      <a:pt x="18744" y="7563"/>
                      <a:pt x="18672" y="7314"/>
                    </a:cubicBezTo>
                    <a:cubicBezTo>
                      <a:pt x="18619" y="7107"/>
                      <a:pt x="18526" y="6899"/>
                      <a:pt x="18402" y="6650"/>
                    </a:cubicBezTo>
                    <a:cubicBezTo>
                      <a:pt x="18246" y="6339"/>
                      <a:pt x="18049" y="6038"/>
                      <a:pt x="17852" y="5748"/>
                    </a:cubicBezTo>
                    <a:cubicBezTo>
                      <a:pt x="17779" y="5634"/>
                      <a:pt x="17706" y="5530"/>
                      <a:pt x="17634" y="5416"/>
                    </a:cubicBezTo>
                    <a:cubicBezTo>
                      <a:pt x="17427" y="5094"/>
                      <a:pt x="17240" y="4752"/>
                      <a:pt x="17053" y="4420"/>
                    </a:cubicBezTo>
                    <a:cubicBezTo>
                      <a:pt x="16991" y="4316"/>
                      <a:pt x="16929" y="4202"/>
                      <a:pt x="16867" y="4099"/>
                    </a:cubicBezTo>
                    <a:cubicBezTo>
                      <a:pt x="16410" y="3290"/>
                      <a:pt x="15850" y="2377"/>
                      <a:pt x="15092" y="1661"/>
                    </a:cubicBezTo>
                    <a:cubicBezTo>
                      <a:pt x="14460" y="1059"/>
                      <a:pt x="13630" y="593"/>
                      <a:pt x="12686" y="302"/>
                    </a:cubicBezTo>
                    <a:cubicBezTo>
                      <a:pt x="12022" y="105"/>
                      <a:pt x="11296" y="1"/>
                      <a:pt x="10528" y="1"/>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19"/>
              <p:cNvSpPr/>
              <p:nvPr/>
            </p:nvSpPr>
            <p:spPr>
              <a:xfrm>
                <a:off x="5815741" y="3058643"/>
                <a:ext cx="446979" cy="255758"/>
              </a:xfrm>
              <a:custGeom>
                <a:rect b="b" l="l" r="r" t="t"/>
                <a:pathLst>
                  <a:path extrusionOk="0" h="5675" w="9918">
                    <a:moveTo>
                      <a:pt x="9866" y="0"/>
                    </a:moveTo>
                    <a:cubicBezTo>
                      <a:pt x="9855" y="0"/>
                      <a:pt x="9834" y="11"/>
                      <a:pt x="9824" y="32"/>
                    </a:cubicBezTo>
                    <a:lnTo>
                      <a:pt x="9793" y="125"/>
                    </a:lnTo>
                    <a:lnTo>
                      <a:pt x="9793" y="115"/>
                    </a:lnTo>
                    <a:cubicBezTo>
                      <a:pt x="9658" y="457"/>
                      <a:pt x="9461" y="768"/>
                      <a:pt x="9243" y="1048"/>
                    </a:cubicBezTo>
                    <a:cubicBezTo>
                      <a:pt x="9036" y="1318"/>
                      <a:pt x="8808" y="1567"/>
                      <a:pt x="8559" y="1805"/>
                    </a:cubicBezTo>
                    <a:cubicBezTo>
                      <a:pt x="8310" y="2044"/>
                      <a:pt x="8050" y="2262"/>
                      <a:pt x="7780" y="2469"/>
                    </a:cubicBezTo>
                    <a:cubicBezTo>
                      <a:pt x="7511" y="2676"/>
                      <a:pt x="7231" y="2874"/>
                      <a:pt x="6950" y="3061"/>
                    </a:cubicBezTo>
                    <a:cubicBezTo>
                      <a:pt x="6660" y="3268"/>
                      <a:pt x="6360" y="3455"/>
                      <a:pt x="6048" y="3642"/>
                    </a:cubicBezTo>
                    <a:cubicBezTo>
                      <a:pt x="5415" y="4015"/>
                      <a:pt x="4762" y="4347"/>
                      <a:pt x="4087" y="4627"/>
                    </a:cubicBezTo>
                    <a:lnTo>
                      <a:pt x="4108" y="4627"/>
                    </a:lnTo>
                    <a:cubicBezTo>
                      <a:pt x="3838" y="4730"/>
                      <a:pt x="3569" y="4834"/>
                      <a:pt x="3289" y="4938"/>
                    </a:cubicBezTo>
                    <a:cubicBezTo>
                      <a:pt x="3009" y="5032"/>
                      <a:pt x="2718" y="5115"/>
                      <a:pt x="2428" y="5198"/>
                    </a:cubicBezTo>
                    <a:cubicBezTo>
                      <a:pt x="1868" y="5343"/>
                      <a:pt x="1287" y="5467"/>
                      <a:pt x="706" y="5539"/>
                    </a:cubicBezTo>
                    <a:lnTo>
                      <a:pt x="717" y="5539"/>
                    </a:lnTo>
                    <a:cubicBezTo>
                      <a:pt x="488" y="5560"/>
                      <a:pt x="260" y="5581"/>
                      <a:pt x="42" y="5602"/>
                    </a:cubicBezTo>
                    <a:cubicBezTo>
                      <a:pt x="21" y="5602"/>
                      <a:pt x="0" y="5612"/>
                      <a:pt x="0" y="5633"/>
                    </a:cubicBezTo>
                    <a:cubicBezTo>
                      <a:pt x="0" y="5654"/>
                      <a:pt x="21" y="5675"/>
                      <a:pt x="42" y="5675"/>
                    </a:cubicBezTo>
                    <a:cubicBezTo>
                      <a:pt x="436" y="5643"/>
                      <a:pt x="841" y="5602"/>
                      <a:pt x="1235" y="5539"/>
                    </a:cubicBezTo>
                    <a:cubicBezTo>
                      <a:pt x="1650" y="5477"/>
                      <a:pt x="2054" y="5394"/>
                      <a:pt x="2459" y="5301"/>
                    </a:cubicBezTo>
                    <a:cubicBezTo>
                      <a:pt x="3268" y="5104"/>
                      <a:pt x="4057" y="4824"/>
                      <a:pt x="4824" y="4502"/>
                    </a:cubicBezTo>
                    <a:cubicBezTo>
                      <a:pt x="5208" y="4347"/>
                      <a:pt x="5581" y="4160"/>
                      <a:pt x="5945" y="3963"/>
                    </a:cubicBezTo>
                    <a:cubicBezTo>
                      <a:pt x="6307" y="3776"/>
                      <a:pt x="6660" y="3569"/>
                      <a:pt x="7003" y="3340"/>
                    </a:cubicBezTo>
                    <a:cubicBezTo>
                      <a:pt x="7345" y="3112"/>
                      <a:pt x="7667" y="2863"/>
                      <a:pt x="7978" y="2604"/>
                    </a:cubicBezTo>
                    <a:cubicBezTo>
                      <a:pt x="8299" y="2345"/>
                      <a:pt x="8589" y="2065"/>
                      <a:pt x="8870" y="1764"/>
                    </a:cubicBezTo>
                    <a:lnTo>
                      <a:pt x="9181" y="1390"/>
                    </a:lnTo>
                    <a:cubicBezTo>
                      <a:pt x="9285" y="1256"/>
                      <a:pt x="9378" y="1111"/>
                      <a:pt x="9471" y="975"/>
                    </a:cubicBezTo>
                    <a:lnTo>
                      <a:pt x="9720" y="540"/>
                    </a:lnTo>
                    <a:cubicBezTo>
                      <a:pt x="9762" y="467"/>
                      <a:pt x="9793" y="394"/>
                      <a:pt x="9824" y="322"/>
                    </a:cubicBezTo>
                    <a:cubicBezTo>
                      <a:pt x="9866" y="239"/>
                      <a:pt x="9886" y="145"/>
                      <a:pt x="9907" y="53"/>
                    </a:cubicBezTo>
                    <a:cubicBezTo>
                      <a:pt x="9917" y="32"/>
                      <a:pt x="9907" y="11"/>
                      <a:pt x="98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9"/>
              <p:cNvSpPr/>
              <p:nvPr/>
            </p:nvSpPr>
            <p:spPr>
              <a:xfrm>
                <a:off x="5954100" y="3260142"/>
                <a:ext cx="41687" cy="19064"/>
              </a:xfrm>
              <a:custGeom>
                <a:rect b="b" l="l" r="r" t="t"/>
                <a:pathLst>
                  <a:path extrusionOk="0" h="423" w="925">
                    <a:moveTo>
                      <a:pt x="883" y="0"/>
                    </a:moveTo>
                    <a:lnTo>
                      <a:pt x="872" y="10"/>
                    </a:lnTo>
                    <a:cubicBezTo>
                      <a:pt x="593" y="135"/>
                      <a:pt x="312" y="249"/>
                      <a:pt x="22" y="353"/>
                    </a:cubicBezTo>
                    <a:cubicBezTo>
                      <a:pt x="22" y="353"/>
                      <a:pt x="12" y="363"/>
                      <a:pt x="12" y="374"/>
                    </a:cubicBezTo>
                    <a:cubicBezTo>
                      <a:pt x="1" y="384"/>
                      <a:pt x="12" y="395"/>
                      <a:pt x="12" y="405"/>
                    </a:cubicBezTo>
                    <a:cubicBezTo>
                      <a:pt x="12" y="415"/>
                      <a:pt x="22" y="415"/>
                      <a:pt x="32" y="415"/>
                    </a:cubicBezTo>
                    <a:cubicBezTo>
                      <a:pt x="37" y="420"/>
                      <a:pt x="43" y="423"/>
                      <a:pt x="48" y="423"/>
                    </a:cubicBezTo>
                    <a:cubicBezTo>
                      <a:pt x="53" y="423"/>
                      <a:pt x="58" y="420"/>
                      <a:pt x="63" y="415"/>
                    </a:cubicBezTo>
                    <a:cubicBezTo>
                      <a:pt x="344" y="312"/>
                      <a:pt x="623" y="197"/>
                      <a:pt x="904" y="73"/>
                    </a:cubicBezTo>
                    <a:cubicBezTo>
                      <a:pt x="924" y="63"/>
                      <a:pt x="924" y="42"/>
                      <a:pt x="914" y="21"/>
                    </a:cubicBezTo>
                    <a:cubicBezTo>
                      <a:pt x="914" y="10"/>
                      <a:pt x="904" y="0"/>
                      <a:pt x="88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19"/>
              <p:cNvSpPr/>
              <p:nvPr/>
            </p:nvSpPr>
            <p:spPr>
              <a:xfrm>
                <a:off x="5950360" y="3256852"/>
                <a:ext cx="55703" cy="23525"/>
              </a:xfrm>
              <a:custGeom>
                <a:rect b="b" l="l" r="r" t="t"/>
                <a:pathLst>
                  <a:path extrusionOk="0" h="522" w="1236">
                    <a:moveTo>
                      <a:pt x="1173" y="0"/>
                    </a:moveTo>
                    <a:cubicBezTo>
                      <a:pt x="1163" y="0"/>
                      <a:pt x="1163" y="11"/>
                      <a:pt x="1153" y="11"/>
                    </a:cubicBezTo>
                    <a:cubicBezTo>
                      <a:pt x="924" y="104"/>
                      <a:pt x="685" y="208"/>
                      <a:pt x="447" y="291"/>
                    </a:cubicBezTo>
                    <a:lnTo>
                      <a:pt x="457" y="281"/>
                    </a:lnTo>
                    <a:lnTo>
                      <a:pt x="457" y="281"/>
                    </a:lnTo>
                    <a:cubicBezTo>
                      <a:pt x="323" y="332"/>
                      <a:pt x="188" y="374"/>
                      <a:pt x="53" y="415"/>
                    </a:cubicBezTo>
                    <a:cubicBezTo>
                      <a:pt x="22" y="415"/>
                      <a:pt x="1" y="447"/>
                      <a:pt x="12" y="478"/>
                    </a:cubicBezTo>
                    <a:cubicBezTo>
                      <a:pt x="12" y="503"/>
                      <a:pt x="32" y="522"/>
                      <a:pt x="57" y="522"/>
                    </a:cubicBezTo>
                    <a:cubicBezTo>
                      <a:pt x="62" y="522"/>
                      <a:pt x="68" y="521"/>
                      <a:pt x="74" y="519"/>
                    </a:cubicBezTo>
                    <a:cubicBezTo>
                      <a:pt x="457" y="415"/>
                      <a:pt x="831" y="270"/>
                      <a:pt x="1204" y="104"/>
                    </a:cubicBezTo>
                    <a:cubicBezTo>
                      <a:pt x="1225" y="94"/>
                      <a:pt x="1236" y="53"/>
                      <a:pt x="1225" y="32"/>
                    </a:cubicBezTo>
                    <a:cubicBezTo>
                      <a:pt x="1215" y="11"/>
                      <a:pt x="1194" y="0"/>
                      <a:pt x="1173"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9"/>
              <p:cNvSpPr/>
              <p:nvPr/>
            </p:nvSpPr>
            <p:spPr>
              <a:xfrm>
                <a:off x="5948512" y="3258249"/>
                <a:ext cx="58498" cy="22939"/>
              </a:xfrm>
              <a:custGeom>
                <a:rect b="b" l="l" r="r" t="t"/>
                <a:pathLst>
                  <a:path extrusionOk="0" h="509" w="1298">
                    <a:moveTo>
                      <a:pt x="1266" y="1"/>
                    </a:moveTo>
                    <a:cubicBezTo>
                      <a:pt x="1256" y="1"/>
                      <a:pt x="1256" y="1"/>
                      <a:pt x="1245" y="11"/>
                    </a:cubicBezTo>
                    <a:cubicBezTo>
                      <a:pt x="975" y="105"/>
                      <a:pt x="717" y="218"/>
                      <a:pt x="447" y="312"/>
                    </a:cubicBezTo>
                    <a:cubicBezTo>
                      <a:pt x="312" y="364"/>
                      <a:pt x="177" y="405"/>
                      <a:pt x="32" y="437"/>
                    </a:cubicBezTo>
                    <a:cubicBezTo>
                      <a:pt x="21" y="437"/>
                      <a:pt x="0" y="457"/>
                      <a:pt x="11" y="478"/>
                    </a:cubicBezTo>
                    <a:cubicBezTo>
                      <a:pt x="11" y="499"/>
                      <a:pt x="32" y="509"/>
                      <a:pt x="53" y="509"/>
                    </a:cubicBezTo>
                    <a:cubicBezTo>
                      <a:pt x="260" y="457"/>
                      <a:pt x="457" y="384"/>
                      <a:pt x="654" y="312"/>
                    </a:cubicBezTo>
                    <a:cubicBezTo>
                      <a:pt x="862" y="239"/>
                      <a:pt x="1069" y="146"/>
                      <a:pt x="1277" y="73"/>
                    </a:cubicBezTo>
                    <a:cubicBezTo>
                      <a:pt x="1287" y="73"/>
                      <a:pt x="1297" y="63"/>
                      <a:pt x="1297" y="52"/>
                    </a:cubicBezTo>
                    <a:lnTo>
                      <a:pt x="1297" y="22"/>
                    </a:lnTo>
                    <a:cubicBezTo>
                      <a:pt x="1297" y="11"/>
                      <a:pt x="1287" y="11"/>
                      <a:pt x="1277"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9"/>
              <p:cNvSpPr/>
              <p:nvPr/>
            </p:nvSpPr>
            <p:spPr>
              <a:xfrm>
                <a:off x="5949909" y="3259196"/>
                <a:ext cx="57101" cy="22624"/>
              </a:xfrm>
              <a:custGeom>
                <a:rect b="b" l="l" r="r" t="t"/>
                <a:pathLst>
                  <a:path extrusionOk="0" h="502" w="1267">
                    <a:moveTo>
                      <a:pt x="1214" y="1"/>
                    </a:moveTo>
                    <a:cubicBezTo>
                      <a:pt x="1204" y="1"/>
                      <a:pt x="1193" y="11"/>
                      <a:pt x="1193" y="11"/>
                    </a:cubicBezTo>
                    <a:cubicBezTo>
                      <a:pt x="1080" y="52"/>
                      <a:pt x="976" y="104"/>
                      <a:pt x="872" y="146"/>
                    </a:cubicBezTo>
                    <a:cubicBezTo>
                      <a:pt x="758" y="187"/>
                      <a:pt x="654" y="229"/>
                      <a:pt x="550" y="270"/>
                    </a:cubicBezTo>
                    <a:cubicBezTo>
                      <a:pt x="384" y="322"/>
                      <a:pt x="208" y="374"/>
                      <a:pt x="42" y="416"/>
                    </a:cubicBezTo>
                    <a:cubicBezTo>
                      <a:pt x="11" y="416"/>
                      <a:pt x="1" y="446"/>
                      <a:pt x="1" y="467"/>
                    </a:cubicBezTo>
                    <a:cubicBezTo>
                      <a:pt x="9" y="484"/>
                      <a:pt x="25" y="501"/>
                      <a:pt x="47" y="501"/>
                    </a:cubicBezTo>
                    <a:cubicBezTo>
                      <a:pt x="52" y="501"/>
                      <a:pt x="58" y="500"/>
                      <a:pt x="63" y="499"/>
                    </a:cubicBezTo>
                    <a:cubicBezTo>
                      <a:pt x="260" y="457"/>
                      <a:pt x="447" y="405"/>
                      <a:pt x="633" y="333"/>
                    </a:cubicBezTo>
                    <a:cubicBezTo>
                      <a:pt x="841" y="260"/>
                      <a:pt x="1038" y="177"/>
                      <a:pt x="1235" y="94"/>
                    </a:cubicBezTo>
                    <a:cubicBezTo>
                      <a:pt x="1256" y="84"/>
                      <a:pt x="1266" y="52"/>
                      <a:pt x="1256" y="31"/>
                    </a:cubicBezTo>
                    <a:cubicBezTo>
                      <a:pt x="1246" y="11"/>
                      <a:pt x="1225" y="1"/>
                      <a:pt x="1214"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9"/>
              <p:cNvSpPr/>
              <p:nvPr/>
            </p:nvSpPr>
            <p:spPr>
              <a:xfrm>
                <a:off x="5953649" y="3259646"/>
                <a:ext cx="54757" cy="22038"/>
              </a:xfrm>
              <a:custGeom>
                <a:rect b="b" l="l" r="r" t="t"/>
                <a:pathLst>
                  <a:path extrusionOk="0" h="489" w="1215">
                    <a:moveTo>
                      <a:pt x="1142" y="1"/>
                    </a:moveTo>
                    <a:cubicBezTo>
                      <a:pt x="1027" y="42"/>
                      <a:pt x="914" y="84"/>
                      <a:pt x="810" y="136"/>
                    </a:cubicBezTo>
                    <a:cubicBezTo>
                      <a:pt x="686" y="177"/>
                      <a:pt x="571" y="229"/>
                      <a:pt x="447" y="270"/>
                    </a:cubicBezTo>
                    <a:lnTo>
                      <a:pt x="457" y="260"/>
                    </a:lnTo>
                    <a:lnTo>
                      <a:pt x="457" y="260"/>
                    </a:lnTo>
                    <a:cubicBezTo>
                      <a:pt x="322" y="312"/>
                      <a:pt x="177" y="353"/>
                      <a:pt x="42" y="395"/>
                    </a:cubicBezTo>
                    <a:cubicBezTo>
                      <a:pt x="11" y="395"/>
                      <a:pt x="1" y="426"/>
                      <a:pt x="1" y="447"/>
                    </a:cubicBezTo>
                    <a:cubicBezTo>
                      <a:pt x="11" y="468"/>
                      <a:pt x="32" y="489"/>
                      <a:pt x="63" y="489"/>
                    </a:cubicBezTo>
                    <a:cubicBezTo>
                      <a:pt x="250" y="436"/>
                      <a:pt x="437" y="374"/>
                      <a:pt x="623" y="302"/>
                    </a:cubicBezTo>
                    <a:cubicBezTo>
                      <a:pt x="810" y="240"/>
                      <a:pt x="997" y="167"/>
                      <a:pt x="1183" y="84"/>
                    </a:cubicBezTo>
                    <a:cubicBezTo>
                      <a:pt x="1204" y="74"/>
                      <a:pt x="1214" y="42"/>
                      <a:pt x="1204" y="21"/>
                    </a:cubicBezTo>
                    <a:cubicBezTo>
                      <a:pt x="1193" y="11"/>
                      <a:pt x="1183" y="1"/>
                      <a:pt x="1173"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9"/>
              <p:cNvSpPr/>
              <p:nvPr/>
            </p:nvSpPr>
            <p:spPr>
              <a:xfrm>
                <a:off x="5955993" y="3259646"/>
                <a:ext cx="52864" cy="22038"/>
              </a:xfrm>
              <a:custGeom>
                <a:rect b="b" l="l" r="r" t="t"/>
                <a:pathLst>
                  <a:path extrusionOk="0" h="489" w="1173">
                    <a:moveTo>
                      <a:pt x="1121" y="1"/>
                    </a:moveTo>
                    <a:cubicBezTo>
                      <a:pt x="1121" y="1"/>
                      <a:pt x="1111" y="1"/>
                      <a:pt x="1111" y="11"/>
                    </a:cubicBezTo>
                    <a:cubicBezTo>
                      <a:pt x="975" y="53"/>
                      <a:pt x="862" y="115"/>
                      <a:pt x="737" y="167"/>
                    </a:cubicBezTo>
                    <a:cubicBezTo>
                      <a:pt x="602" y="229"/>
                      <a:pt x="477" y="281"/>
                      <a:pt x="343" y="333"/>
                    </a:cubicBezTo>
                    <a:cubicBezTo>
                      <a:pt x="239" y="364"/>
                      <a:pt x="136" y="395"/>
                      <a:pt x="32" y="416"/>
                    </a:cubicBezTo>
                    <a:cubicBezTo>
                      <a:pt x="11" y="426"/>
                      <a:pt x="0" y="447"/>
                      <a:pt x="0" y="457"/>
                    </a:cubicBezTo>
                    <a:cubicBezTo>
                      <a:pt x="0" y="478"/>
                      <a:pt x="21" y="489"/>
                      <a:pt x="42" y="489"/>
                    </a:cubicBezTo>
                    <a:cubicBezTo>
                      <a:pt x="136" y="468"/>
                      <a:pt x="229" y="447"/>
                      <a:pt x="312" y="416"/>
                    </a:cubicBezTo>
                    <a:cubicBezTo>
                      <a:pt x="405" y="395"/>
                      <a:pt x="498" y="353"/>
                      <a:pt x="581" y="323"/>
                    </a:cubicBezTo>
                    <a:lnTo>
                      <a:pt x="862" y="198"/>
                    </a:lnTo>
                    <a:lnTo>
                      <a:pt x="1141" y="74"/>
                    </a:lnTo>
                    <a:cubicBezTo>
                      <a:pt x="1162" y="74"/>
                      <a:pt x="1173" y="42"/>
                      <a:pt x="1162" y="21"/>
                    </a:cubicBezTo>
                    <a:cubicBezTo>
                      <a:pt x="1152" y="11"/>
                      <a:pt x="1141" y="11"/>
                      <a:pt x="113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9"/>
              <p:cNvSpPr/>
              <p:nvPr/>
            </p:nvSpPr>
            <p:spPr>
              <a:xfrm>
                <a:off x="5957390" y="3258249"/>
                <a:ext cx="58047" cy="22939"/>
              </a:xfrm>
              <a:custGeom>
                <a:rect b="b" l="l" r="r" t="t"/>
                <a:pathLst>
                  <a:path extrusionOk="0" h="509" w="1288">
                    <a:moveTo>
                      <a:pt x="1235" y="1"/>
                    </a:moveTo>
                    <a:lnTo>
                      <a:pt x="1225" y="11"/>
                    </a:lnTo>
                    <a:cubicBezTo>
                      <a:pt x="1131" y="52"/>
                      <a:pt x="1048" y="94"/>
                      <a:pt x="955" y="125"/>
                    </a:cubicBezTo>
                    <a:cubicBezTo>
                      <a:pt x="861" y="167"/>
                      <a:pt x="758" y="208"/>
                      <a:pt x="654" y="239"/>
                    </a:cubicBezTo>
                    <a:lnTo>
                      <a:pt x="665" y="239"/>
                    </a:lnTo>
                    <a:cubicBezTo>
                      <a:pt x="457" y="312"/>
                      <a:pt x="250" y="374"/>
                      <a:pt x="42" y="426"/>
                    </a:cubicBezTo>
                    <a:cubicBezTo>
                      <a:pt x="11" y="426"/>
                      <a:pt x="1" y="447"/>
                      <a:pt x="1" y="478"/>
                    </a:cubicBezTo>
                    <a:cubicBezTo>
                      <a:pt x="11" y="499"/>
                      <a:pt x="32" y="509"/>
                      <a:pt x="52" y="509"/>
                    </a:cubicBezTo>
                    <a:cubicBezTo>
                      <a:pt x="260" y="457"/>
                      <a:pt x="467" y="395"/>
                      <a:pt x="665" y="333"/>
                    </a:cubicBezTo>
                    <a:cubicBezTo>
                      <a:pt x="861" y="260"/>
                      <a:pt x="1069" y="177"/>
                      <a:pt x="1256" y="84"/>
                    </a:cubicBezTo>
                    <a:cubicBezTo>
                      <a:pt x="1276" y="73"/>
                      <a:pt x="1287" y="52"/>
                      <a:pt x="1276" y="32"/>
                    </a:cubicBezTo>
                    <a:cubicBezTo>
                      <a:pt x="1266" y="11"/>
                      <a:pt x="1256" y="1"/>
                      <a:pt x="123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19"/>
              <p:cNvSpPr/>
              <p:nvPr/>
            </p:nvSpPr>
            <p:spPr>
              <a:xfrm>
                <a:off x="5962077" y="3253112"/>
                <a:ext cx="59895" cy="25869"/>
              </a:xfrm>
              <a:custGeom>
                <a:rect b="b" l="l" r="r" t="t"/>
                <a:pathLst>
                  <a:path extrusionOk="0" h="574" w="1329">
                    <a:moveTo>
                      <a:pt x="1276" y="0"/>
                    </a:moveTo>
                    <a:cubicBezTo>
                      <a:pt x="1266" y="0"/>
                      <a:pt x="1266" y="0"/>
                      <a:pt x="1255" y="11"/>
                    </a:cubicBezTo>
                    <a:cubicBezTo>
                      <a:pt x="923" y="146"/>
                      <a:pt x="602" y="291"/>
                      <a:pt x="260" y="405"/>
                    </a:cubicBezTo>
                    <a:lnTo>
                      <a:pt x="270" y="405"/>
                    </a:lnTo>
                    <a:cubicBezTo>
                      <a:pt x="187" y="436"/>
                      <a:pt x="114" y="457"/>
                      <a:pt x="42" y="488"/>
                    </a:cubicBezTo>
                    <a:cubicBezTo>
                      <a:pt x="31" y="488"/>
                      <a:pt x="21" y="488"/>
                      <a:pt x="11" y="498"/>
                    </a:cubicBezTo>
                    <a:cubicBezTo>
                      <a:pt x="11" y="509"/>
                      <a:pt x="1" y="519"/>
                      <a:pt x="11" y="540"/>
                    </a:cubicBezTo>
                    <a:cubicBezTo>
                      <a:pt x="11" y="557"/>
                      <a:pt x="25" y="574"/>
                      <a:pt x="47" y="574"/>
                    </a:cubicBezTo>
                    <a:cubicBezTo>
                      <a:pt x="52" y="574"/>
                      <a:pt x="57" y="573"/>
                      <a:pt x="63" y="571"/>
                    </a:cubicBezTo>
                    <a:cubicBezTo>
                      <a:pt x="478" y="436"/>
                      <a:pt x="893" y="260"/>
                      <a:pt x="1297" y="83"/>
                    </a:cubicBezTo>
                    <a:cubicBezTo>
                      <a:pt x="1318" y="73"/>
                      <a:pt x="1328" y="42"/>
                      <a:pt x="1318" y="32"/>
                    </a:cubicBezTo>
                    <a:cubicBezTo>
                      <a:pt x="1308" y="11"/>
                      <a:pt x="1287" y="0"/>
                      <a:pt x="1276"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19"/>
              <p:cNvSpPr/>
              <p:nvPr/>
            </p:nvSpPr>
            <p:spPr>
              <a:xfrm>
                <a:off x="6234153" y="3071713"/>
                <a:ext cx="15007" cy="24742"/>
              </a:xfrm>
              <a:custGeom>
                <a:rect b="b" l="l" r="r" t="t"/>
                <a:pathLst>
                  <a:path extrusionOk="0" h="549" w="333">
                    <a:moveTo>
                      <a:pt x="280" y="1"/>
                    </a:moveTo>
                    <a:cubicBezTo>
                      <a:pt x="270" y="1"/>
                      <a:pt x="250" y="11"/>
                      <a:pt x="250" y="21"/>
                    </a:cubicBezTo>
                    <a:cubicBezTo>
                      <a:pt x="156" y="167"/>
                      <a:pt x="84" y="323"/>
                      <a:pt x="11" y="478"/>
                    </a:cubicBezTo>
                    <a:cubicBezTo>
                      <a:pt x="1" y="489"/>
                      <a:pt x="11" y="509"/>
                      <a:pt x="11" y="519"/>
                    </a:cubicBezTo>
                    <a:cubicBezTo>
                      <a:pt x="21" y="530"/>
                      <a:pt x="31" y="540"/>
                      <a:pt x="42" y="540"/>
                    </a:cubicBezTo>
                    <a:cubicBezTo>
                      <a:pt x="47" y="545"/>
                      <a:pt x="55" y="548"/>
                      <a:pt x="63" y="548"/>
                    </a:cubicBezTo>
                    <a:cubicBezTo>
                      <a:pt x="70" y="548"/>
                      <a:pt x="78" y="545"/>
                      <a:pt x="84" y="540"/>
                    </a:cubicBezTo>
                    <a:lnTo>
                      <a:pt x="114" y="509"/>
                    </a:lnTo>
                    <a:cubicBezTo>
                      <a:pt x="125" y="478"/>
                      <a:pt x="146" y="447"/>
                      <a:pt x="156" y="406"/>
                    </a:cubicBezTo>
                    <a:lnTo>
                      <a:pt x="156" y="426"/>
                    </a:lnTo>
                    <a:cubicBezTo>
                      <a:pt x="208" y="302"/>
                      <a:pt x="270" y="187"/>
                      <a:pt x="322" y="74"/>
                    </a:cubicBezTo>
                    <a:cubicBezTo>
                      <a:pt x="333" y="63"/>
                      <a:pt x="333" y="53"/>
                      <a:pt x="333" y="42"/>
                    </a:cubicBezTo>
                    <a:cubicBezTo>
                      <a:pt x="333" y="21"/>
                      <a:pt x="322" y="11"/>
                      <a:pt x="312" y="11"/>
                    </a:cubicBezTo>
                    <a:cubicBezTo>
                      <a:pt x="301" y="1"/>
                      <a:pt x="291" y="1"/>
                      <a:pt x="280"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19"/>
              <p:cNvSpPr/>
              <p:nvPr/>
            </p:nvSpPr>
            <p:spPr>
              <a:xfrm>
                <a:off x="6228069" y="3051658"/>
                <a:ext cx="34206" cy="52819"/>
              </a:xfrm>
              <a:custGeom>
                <a:rect b="b" l="l" r="r" t="t"/>
                <a:pathLst>
                  <a:path extrusionOk="0" h="1172" w="759">
                    <a:moveTo>
                      <a:pt x="675" y="0"/>
                    </a:moveTo>
                    <a:lnTo>
                      <a:pt x="644" y="31"/>
                    </a:lnTo>
                    <a:cubicBezTo>
                      <a:pt x="613" y="114"/>
                      <a:pt x="581" y="187"/>
                      <a:pt x="540" y="270"/>
                    </a:cubicBezTo>
                    <a:cubicBezTo>
                      <a:pt x="405" y="539"/>
                      <a:pt x="249" y="809"/>
                      <a:pt x="53" y="1037"/>
                    </a:cubicBezTo>
                    <a:lnTo>
                      <a:pt x="63" y="1027"/>
                    </a:lnTo>
                    <a:lnTo>
                      <a:pt x="63" y="1027"/>
                    </a:lnTo>
                    <a:cubicBezTo>
                      <a:pt x="53" y="1047"/>
                      <a:pt x="32" y="1068"/>
                      <a:pt x="21" y="1079"/>
                    </a:cubicBezTo>
                    <a:cubicBezTo>
                      <a:pt x="11" y="1089"/>
                      <a:pt x="0" y="1100"/>
                      <a:pt x="0" y="1120"/>
                    </a:cubicBezTo>
                    <a:cubicBezTo>
                      <a:pt x="0" y="1130"/>
                      <a:pt x="0" y="1141"/>
                      <a:pt x="11" y="1151"/>
                    </a:cubicBezTo>
                    <a:cubicBezTo>
                      <a:pt x="21" y="1162"/>
                      <a:pt x="32" y="1172"/>
                      <a:pt x="53" y="1172"/>
                    </a:cubicBezTo>
                    <a:cubicBezTo>
                      <a:pt x="63" y="1172"/>
                      <a:pt x="73" y="1172"/>
                      <a:pt x="83" y="1162"/>
                    </a:cubicBezTo>
                    <a:cubicBezTo>
                      <a:pt x="156" y="1079"/>
                      <a:pt x="219" y="1006"/>
                      <a:pt x="281" y="923"/>
                    </a:cubicBezTo>
                    <a:cubicBezTo>
                      <a:pt x="343" y="840"/>
                      <a:pt x="395" y="747"/>
                      <a:pt x="457" y="653"/>
                    </a:cubicBezTo>
                    <a:cubicBezTo>
                      <a:pt x="561" y="466"/>
                      <a:pt x="664" y="270"/>
                      <a:pt x="747" y="62"/>
                    </a:cubicBezTo>
                    <a:cubicBezTo>
                      <a:pt x="758" y="42"/>
                      <a:pt x="737" y="10"/>
                      <a:pt x="71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19"/>
              <p:cNvSpPr/>
              <p:nvPr/>
            </p:nvSpPr>
            <p:spPr>
              <a:xfrm>
                <a:off x="6225275" y="3052559"/>
                <a:ext cx="37000" cy="55568"/>
              </a:xfrm>
              <a:custGeom>
                <a:rect b="b" l="l" r="r" t="t"/>
                <a:pathLst>
                  <a:path extrusionOk="0" h="1233" w="821">
                    <a:moveTo>
                      <a:pt x="768" y="1"/>
                    </a:moveTo>
                    <a:cubicBezTo>
                      <a:pt x="768" y="1"/>
                      <a:pt x="758" y="1"/>
                      <a:pt x="747" y="11"/>
                    </a:cubicBezTo>
                    <a:cubicBezTo>
                      <a:pt x="737" y="11"/>
                      <a:pt x="737" y="22"/>
                      <a:pt x="726" y="31"/>
                    </a:cubicBezTo>
                    <a:cubicBezTo>
                      <a:pt x="696" y="125"/>
                      <a:pt x="643" y="229"/>
                      <a:pt x="602" y="322"/>
                    </a:cubicBezTo>
                    <a:lnTo>
                      <a:pt x="602" y="312"/>
                    </a:lnTo>
                    <a:cubicBezTo>
                      <a:pt x="488" y="571"/>
                      <a:pt x="343" y="810"/>
                      <a:pt x="156" y="1027"/>
                    </a:cubicBezTo>
                    <a:cubicBezTo>
                      <a:pt x="115" y="1080"/>
                      <a:pt x="73" y="1121"/>
                      <a:pt x="21" y="1173"/>
                    </a:cubicBezTo>
                    <a:cubicBezTo>
                      <a:pt x="11" y="1183"/>
                      <a:pt x="0" y="1204"/>
                      <a:pt x="21" y="1225"/>
                    </a:cubicBezTo>
                    <a:cubicBezTo>
                      <a:pt x="26" y="1230"/>
                      <a:pt x="34" y="1232"/>
                      <a:pt x="43" y="1232"/>
                    </a:cubicBezTo>
                    <a:cubicBezTo>
                      <a:pt x="52" y="1232"/>
                      <a:pt x="63" y="1230"/>
                      <a:pt x="73" y="1225"/>
                    </a:cubicBezTo>
                    <a:cubicBezTo>
                      <a:pt x="145" y="1152"/>
                      <a:pt x="218" y="1069"/>
                      <a:pt x="291" y="986"/>
                    </a:cubicBezTo>
                    <a:cubicBezTo>
                      <a:pt x="364" y="893"/>
                      <a:pt x="426" y="789"/>
                      <a:pt x="488" y="695"/>
                    </a:cubicBezTo>
                    <a:cubicBezTo>
                      <a:pt x="550" y="592"/>
                      <a:pt x="613" y="488"/>
                      <a:pt x="664" y="384"/>
                    </a:cubicBezTo>
                    <a:cubicBezTo>
                      <a:pt x="716" y="280"/>
                      <a:pt x="768" y="167"/>
                      <a:pt x="809" y="63"/>
                    </a:cubicBezTo>
                    <a:cubicBezTo>
                      <a:pt x="820" y="42"/>
                      <a:pt x="809" y="11"/>
                      <a:pt x="789" y="11"/>
                    </a:cubicBezTo>
                    <a:cubicBezTo>
                      <a:pt x="779" y="1"/>
                      <a:pt x="779" y="1"/>
                      <a:pt x="76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19"/>
              <p:cNvSpPr/>
              <p:nvPr/>
            </p:nvSpPr>
            <p:spPr>
              <a:xfrm>
                <a:off x="6226176" y="3048368"/>
                <a:ext cx="39840" cy="60661"/>
              </a:xfrm>
              <a:custGeom>
                <a:rect b="b" l="l" r="r" t="t"/>
                <a:pathLst>
                  <a:path extrusionOk="0" h="1346" w="884">
                    <a:moveTo>
                      <a:pt x="831" y="0"/>
                    </a:moveTo>
                    <a:cubicBezTo>
                      <a:pt x="810" y="0"/>
                      <a:pt x="789" y="11"/>
                      <a:pt x="789" y="32"/>
                    </a:cubicBezTo>
                    <a:cubicBezTo>
                      <a:pt x="738" y="156"/>
                      <a:pt x="686" y="281"/>
                      <a:pt x="623" y="394"/>
                    </a:cubicBezTo>
                    <a:cubicBezTo>
                      <a:pt x="499" y="654"/>
                      <a:pt x="354" y="903"/>
                      <a:pt x="167" y="1120"/>
                    </a:cubicBezTo>
                    <a:lnTo>
                      <a:pt x="157" y="1131"/>
                    </a:lnTo>
                    <a:cubicBezTo>
                      <a:pt x="115" y="1183"/>
                      <a:pt x="74" y="1224"/>
                      <a:pt x="22" y="1276"/>
                    </a:cubicBezTo>
                    <a:cubicBezTo>
                      <a:pt x="1" y="1286"/>
                      <a:pt x="1" y="1318"/>
                      <a:pt x="22" y="1328"/>
                    </a:cubicBezTo>
                    <a:cubicBezTo>
                      <a:pt x="28" y="1340"/>
                      <a:pt x="38" y="1345"/>
                      <a:pt x="49" y="1345"/>
                    </a:cubicBezTo>
                    <a:cubicBezTo>
                      <a:pt x="57" y="1345"/>
                      <a:pt x="65" y="1343"/>
                      <a:pt x="74" y="1339"/>
                    </a:cubicBezTo>
                    <a:cubicBezTo>
                      <a:pt x="157" y="1245"/>
                      <a:pt x="240" y="1162"/>
                      <a:pt x="323" y="1058"/>
                    </a:cubicBezTo>
                    <a:cubicBezTo>
                      <a:pt x="395" y="965"/>
                      <a:pt x="468" y="851"/>
                      <a:pt x="540" y="747"/>
                    </a:cubicBezTo>
                    <a:lnTo>
                      <a:pt x="727" y="405"/>
                    </a:lnTo>
                    <a:cubicBezTo>
                      <a:pt x="779" y="290"/>
                      <a:pt x="831" y="177"/>
                      <a:pt x="872" y="62"/>
                    </a:cubicBezTo>
                    <a:cubicBezTo>
                      <a:pt x="883" y="42"/>
                      <a:pt x="872" y="11"/>
                      <a:pt x="8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19"/>
              <p:cNvSpPr/>
              <p:nvPr/>
            </p:nvSpPr>
            <p:spPr>
              <a:xfrm>
                <a:off x="6224328" y="3056750"/>
                <a:ext cx="37451" cy="56244"/>
              </a:xfrm>
              <a:custGeom>
                <a:rect b="b" l="l" r="r" t="t"/>
                <a:pathLst>
                  <a:path extrusionOk="0" h="1248" w="831">
                    <a:moveTo>
                      <a:pt x="768" y="1"/>
                    </a:moveTo>
                    <a:cubicBezTo>
                      <a:pt x="758" y="12"/>
                      <a:pt x="747" y="12"/>
                      <a:pt x="737" y="32"/>
                    </a:cubicBezTo>
                    <a:cubicBezTo>
                      <a:pt x="644" y="219"/>
                      <a:pt x="551" y="406"/>
                      <a:pt x="436" y="582"/>
                    </a:cubicBezTo>
                    <a:cubicBezTo>
                      <a:pt x="332" y="779"/>
                      <a:pt x="208" y="955"/>
                      <a:pt x="63" y="1121"/>
                    </a:cubicBezTo>
                    <a:cubicBezTo>
                      <a:pt x="53" y="1142"/>
                      <a:pt x="32" y="1153"/>
                      <a:pt x="21" y="1173"/>
                    </a:cubicBezTo>
                    <a:cubicBezTo>
                      <a:pt x="11" y="1183"/>
                      <a:pt x="11" y="1194"/>
                      <a:pt x="11" y="1204"/>
                    </a:cubicBezTo>
                    <a:cubicBezTo>
                      <a:pt x="0" y="1215"/>
                      <a:pt x="11" y="1225"/>
                      <a:pt x="21" y="1236"/>
                    </a:cubicBezTo>
                    <a:cubicBezTo>
                      <a:pt x="27" y="1241"/>
                      <a:pt x="40" y="1247"/>
                      <a:pt x="52" y="1247"/>
                    </a:cubicBezTo>
                    <a:cubicBezTo>
                      <a:pt x="61" y="1247"/>
                      <a:pt x="69" y="1244"/>
                      <a:pt x="73" y="1236"/>
                    </a:cubicBezTo>
                    <a:cubicBezTo>
                      <a:pt x="146" y="1153"/>
                      <a:pt x="208" y="1080"/>
                      <a:pt x="281" y="997"/>
                    </a:cubicBezTo>
                    <a:cubicBezTo>
                      <a:pt x="353" y="893"/>
                      <a:pt x="415" y="800"/>
                      <a:pt x="478" y="696"/>
                    </a:cubicBezTo>
                    <a:cubicBezTo>
                      <a:pt x="602" y="499"/>
                      <a:pt x="717" y="291"/>
                      <a:pt x="820" y="84"/>
                    </a:cubicBezTo>
                    <a:cubicBezTo>
                      <a:pt x="830" y="74"/>
                      <a:pt x="830" y="63"/>
                      <a:pt x="830" y="42"/>
                    </a:cubicBezTo>
                    <a:cubicBezTo>
                      <a:pt x="830" y="32"/>
                      <a:pt x="820" y="21"/>
                      <a:pt x="810" y="12"/>
                    </a:cubicBezTo>
                    <a:cubicBezTo>
                      <a:pt x="800" y="12"/>
                      <a:pt x="789" y="1"/>
                      <a:pt x="779"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19"/>
              <p:cNvSpPr/>
              <p:nvPr/>
            </p:nvSpPr>
            <p:spPr>
              <a:xfrm>
                <a:off x="6220137" y="3064232"/>
                <a:ext cx="35558" cy="53360"/>
              </a:xfrm>
              <a:custGeom>
                <a:rect b="b" l="l" r="r" t="t"/>
                <a:pathLst>
                  <a:path extrusionOk="0" h="1184" w="789">
                    <a:moveTo>
                      <a:pt x="716" y="1"/>
                    </a:moveTo>
                    <a:cubicBezTo>
                      <a:pt x="706" y="11"/>
                      <a:pt x="695" y="11"/>
                      <a:pt x="685" y="32"/>
                    </a:cubicBezTo>
                    <a:cubicBezTo>
                      <a:pt x="591" y="219"/>
                      <a:pt x="488" y="406"/>
                      <a:pt x="374" y="582"/>
                    </a:cubicBezTo>
                    <a:cubicBezTo>
                      <a:pt x="259" y="768"/>
                      <a:pt x="146" y="934"/>
                      <a:pt x="10" y="1100"/>
                    </a:cubicBezTo>
                    <a:cubicBezTo>
                      <a:pt x="1" y="1111"/>
                      <a:pt x="1" y="1132"/>
                      <a:pt x="1" y="1142"/>
                    </a:cubicBezTo>
                    <a:cubicBezTo>
                      <a:pt x="1" y="1153"/>
                      <a:pt x="10" y="1162"/>
                      <a:pt x="21" y="1173"/>
                    </a:cubicBezTo>
                    <a:cubicBezTo>
                      <a:pt x="31" y="1183"/>
                      <a:pt x="52" y="1183"/>
                      <a:pt x="63" y="1183"/>
                    </a:cubicBezTo>
                    <a:cubicBezTo>
                      <a:pt x="73" y="1173"/>
                      <a:pt x="84" y="1173"/>
                      <a:pt x="93" y="1162"/>
                    </a:cubicBezTo>
                    <a:cubicBezTo>
                      <a:pt x="229" y="997"/>
                      <a:pt x="353" y="821"/>
                      <a:pt x="467" y="644"/>
                    </a:cubicBezTo>
                    <a:cubicBezTo>
                      <a:pt x="581" y="457"/>
                      <a:pt x="674" y="281"/>
                      <a:pt x="778" y="84"/>
                    </a:cubicBezTo>
                    <a:cubicBezTo>
                      <a:pt x="778" y="74"/>
                      <a:pt x="789" y="63"/>
                      <a:pt x="778" y="53"/>
                    </a:cubicBezTo>
                    <a:cubicBezTo>
                      <a:pt x="778" y="32"/>
                      <a:pt x="768" y="21"/>
                      <a:pt x="757" y="11"/>
                    </a:cubicBezTo>
                    <a:cubicBezTo>
                      <a:pt x="747" y="11"/>
                      <a:pt x="737" y="1"/>
                      <a:pt x="727"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9"/>
              <p:cNvSpPr/>
              <p:nvPr/>
            </p:nvSpPr>
            <p:spPr>
              <a:xfrm>
                <a:off x="6201884" y="3089966"/>
                <a:ext cx="40741" cy="47501"/>
              </a:xfrm>
              <a:custGeom>
                <a:rect b="b" l="l" r="r" t="t"/>
                <a:pathLst>
                  <a:path extrusionOk="0" h="1054" w="904">
                    <a:moveTo>
                      <a:pt x="851" y="1"/>
                    </a:moveTo>
                    <a:cubicBezTo>
                      <a:pt x="830" y="1"/>
                      <a:pt x="820" y="1"/>
                      <a:pt x="810" y="21"/>
                    </a:cubicBezTo>
                    <a:cubicBezTo>
                      <a:pt x="747" y="114"/>
                      <a:pt x="675" y="197"/>
                      <a:pt x="613" y="291"/>
                    </a:cubicBezTo>
                    <a:cubicBezTo>
                      <a:pt x="540" y="384"/>
                      <a:pt x="468" y="478"/>
                      <a:pt x="385" y="571"/>
                    </a:cubicBezTo>
                    <a:cubicBezTo>
                      <a:pt x="385" y="571"/>
                      <a:pt x="385" y="571"/>
                      <a:pt x="386" y="571"/>
                    </a:cubicBezTo>
                    <a:lnTo>
                      <a:pt x="386" y="571"/>
                    </a:lnTo>
                    <a:cubicBezTo>
                      <a:pt x="265" y="712"/>
                      <a:pt x="154" y="833"/>
                      <a:pt x="21" y="955"/>
                    </a:cubicBezTo>
                    <a:cubicBezTo>
                      <a:pt x="1" y="976"/>
                      <a:pt x="1" y="1006"/>
                      <a:pt x="21" y="1038"/>
                    </a:cubicBezTo>
                    <a:cubicBezTo>
                      <a:pt x="27" y="1048"/>
                      <a:pt x="40" y="1054"/>
                      <a:pt x="54" y="1054"/>
                    </a:cubicBezTo>
                    <a:cubicBezTo>
                      <a:pt x="68" y="1054"/>
                      <a:pt x="84" y="1048"/>
                      <a:pt x="94" y="1038"/>
                    </a:cubicBezTo>
                    <a:cubicBezTo>
                      <a:pt x="240" y="893"/>
                      <a:pt x="374" y="747"/>
                      <a:pt x="509" y="591"/>
                    </a:cubicBezTo>
                    <a:cubicBezTo>
                      <a:pt x="644" y="426"/>
                      <a:pt x="768" y="250"/>
                      <a:pt x="883" y="73"/>
                    </a:cubicBezTo>
                    <a:cubicBezTo>
                      <a:pt x="903" y="52"/>
                      <a:pt x="893" y="21"/>
                      <a:pt x="87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19"/>
              <p:cNvSpPr/>
              <p:nvPr/>
            </p:nvSpPr>
            <p:spPr>
              <a:xfrm>
                <a:off x="6194899" y="3097898"/>
                <a:ext cx="39299" cy="46194"/>
              </a:xfrm>
              <a:custGeom>
                <a:rect b="b" l="l" r="r" t="t"/>
                <a:pathLst>
                  <a:path extrusionOk="0" h="1025" w="872">
                    <a:moveTo>
                      <a:pt x="830" y="1"/>
                    </a:moveTo>
                    <a:cubicBezTo>
                      <a:pt x="819" y="1"/>
                      <a:pt x="809" y="1"/>
                      <a:pt x="799" y="11"/>
                    </a:cubicBezTo>
                    <a:cubicBezTo>
                      <a:pt x="644" y="229"/>
                      <a:pt x="498" y="436"/>
                      <a:pt x="332" y="644"/>
                    </a:cubicBezTo>
                    <a:cubicBezTo>
                      <a:pt x="229" y="758"/>
                      <a:pt x="125" y="862"/>
                      <a:pt x="21" y="955"/>
                    </a:cubicBezTo>
                    <a:cubicBezTo>
                      <a:pt x="0" y="976"/>
                      <a:pt x="0" y="996"/>
                      <a:pt x="10" y="1007"/>
                    </a:cubicBezTo>
                    <a:cubicBezTo>
                      <a:pt x="22" y="1019"/>
                      <a:pt x="34" y="1024"/>
                      <a:pt x="45" y="1024"/>
                    </a:cubicBezTo>
                    <a:cubicBezTo>
                      <a:pt x="52" y="1024"/>
                      <a:pt x="58" y="1022"/>
                      <a:pt x="63" y="1017"/>
                    </a:cubicBezTo>
                    <a:cubicBezTo>
                      <a:pt x="146" y="945"/>
                      <a:pt x="208" y="872"/>
                      <a:pt x="280" y="800"/>
                    </a:cubicBezTo>
                    <a:cubicBezTo>
                      <a:pt x="353" y="727"/>
                      <a:pt x="415" y="644"/>
                      <a:pt x="487" y="561"/>
                    </a:cubicBezTo>
                    <a:cubicBezTo>
                      <a:pt x="612" y="395"/>
                      <a:pt x="736" y="229"/>
                      <a:pt x="861" y="53"/>
                    </a:cubicBezTo>
                    <a:cubicBezTo>
                      <a:pt x="872" y="42"/>
                      <a:pt x="861" y="11"/>
                      <a:pt x="851"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9"/>
              <p:cNvSpPr/>
              <p:nvPr/>
            </p:nvSpPr>
            <p:spPr>
              <a:xfrm>
                <a:off x="5437575" y="2638835"/>
                <a:ext cx="322097" cy="682097"/>
              </a:xfrm>
              <a:custGeom>
                <a:rect b="b" l="l" r="r" t="t"/>
                <a:pathLst>
                  <a:path extrusionOk="0" h="15135" w="7147">
                    <a:moveTo>
                      <a:pt x="7147" y="0"/>
                    </a:moveTo>
                    <a:cubicBezTo>
                      <a:pt x="6390" y="270"/>
                      <a:pt x="5653" y="613"/>
                      <a:pt x="4938" y="1038"/>
                    </a:cubicBezTo>
                    <a:cubicBezTo>
                      <a:pt x="4159" y="1515"/>
                      <a:pt x="3433" y="2054"/>
                      <a:pt x="2801" y="2667"/>
                    </a:cubicBezTo>
                    <a:cubicBezTo>
                      <a:pt x="2490" y="2967"/>
                      <a:pt x="2199" y="3278"/>
                      <a:pt x="1939" y="3610"/>
                    </a:cubicBezTo>
                    <a:cubicBezTo>
                      <a:pt x="1690" y="3911"/>
                      <a:pt x="1494" y="4202"/>
                      <a:pt x="1307" y="4502"/>
                    </a:cubicBezTo>
                    <a:cubicBezTo>
                      <a:pt x="985" y="5042"/>
                      <a:pt x="715" y="5654"/>
                      <a:pt x="498" y="6328"/>
                    </a:cubicBezTo>
                    <a:cubicBezTo>
                      <a:pt x="280" y="6982"/>
                      <a:pt x="145" y="7676"/>
                      <a:pt x="62" y="8382"/>
                    </a:cubicBezTo>
                    <a:cubicBezTo>
                      <a:pt x="0" y="9087"/>
                      <a:pt x="10" y="9782"/>
                      <a:pt x="104" y="10467"/>
                    </a:cubicBezTo>
                    <a:cubicBezTo>
                      <a:pt x="197" y="11152"/>
                      <a:pt x="383" y="11784"/>
                      <a:pt x="664" y="12365"/>
                    </a:cubicBezTo>
                    <a:cubicBezTo>
                      <a:pt x="944" y="12946"/>
                      <a:pt x="1349" y="13475"/>
                      <a:pt x="1826" y="13879"/>
                    </a:cubicBezTo>
                    <a:cubicBezTo>
                      <a:pt x="2158" y="14160"/>
                      <a:pt x="2531" y="14398"/>
                      <a:pt x="2946" y="14575"/>
                    </a:cubicBezTo>
                    <a:cubicBezTo>
                      <a:pt x="3163" y="14668"/>
                      <a:pt x="3392" y="14751"/>
                      <a:pt x="3631" y="14813"/>
                    </a:cubicBezTo>
                    <a:cubicBezTo>
                      <a:pt x="3869" y="14875"/>
                      <a:pt x="4129" y="14927"/>
                      <a:pt x="4419" y="14958"/>
                    </a:cubicBezTo>
                    <a:lnTo>
                      <a:pt x="4450" y="14958"/>
                    </a:lnTo>
                    <a:cubicBezTo>
                      <a:pt x="4958" y="15083"/>
                      <a:pt x="5528" y="15135"/>
                      <a:pt x="6182" y="15135"/>
                    </a:cubicBezTo>
                    <a:lnTo>
                      <a:pt x="6431" y="15135"/>
                    </a:lnTo>
                    <a:cubicBezTo>
                      <a:pt x="6556" y="15135"/>
                      <a:pt x="6669" y="15124"/>
                      <a:pt x="6794" y="15124"/>
                    </a:cubicBezTo>
                    <a:cubicBezTo>
                      <a:pt x="6628" y="15093"/>
                      <a:pt x="6473" y="15062"/>
                      <a:pt x="6307" y="15031"/>
                    </a:cubicBezTo>
                    <a:cubicBezTo>
                      <a:pt x="5975" y="14958"/>
                      <a:pt x="5643" y="14875"/>
                      <a:pt x="5311" y="14771"/>
                    </a:cubicBezTo>
                    <a:cubicBezTo>
                      <a:pt x="4989" y="14679"/>
                      <a:pt x="4668" y="14575"/>
                      <a:pt x="4357" y="14440"/>
                    </a:cubicBezTo>
                    <a:cubicBezTo>
                      <a:pt x="3765" y="14191"/>
                      <a:pt x="3205" y="13869"/>
                      <a:pt x="2728" y="13444"/>
                    </a:cubicBezTo>
                    <a:cubicBezTo>
                      <a:pt x="2500" y="13247"/>
                      <a:pt x="2292" y="13019"/>
                      <a:pt x="2105" y="12770"/>
                    </a:cubicBezTo>
                    <a:cubicBezTo>
                      <a:pt x="1919" y="12521"/>
                      <a:pt x="1763" y="12240"/>
                      <a:pt x="1639" y="11950"/>
                    </a:cubicBezTo>
                    <a:cubicBezTo>
                      <a:pt x="1515" y="11639"/>
                      <a:pt x="1411" y="11318"/>
                      <a:pt x="1358" y="10975"/>
                    </a:cubicBezTo>
                    <a:cubicBezTo>
                      <a:pt x="1328" y="10799"/>
                      <a:pt x="1307" y="10612"/>
                      <a:pt x="1286" y="10426"/>
                    </a:cubicBezTo>
                    <a:cubicBezTo>
                      <a:pt x="1276" y="10228"/>
                      <a:pt x="1276" y="10041"/>
                      <a:pt x="1276" y="9855"/>
                    </a:cubicBezTo>
                    <a:cubicBezTo>
                      <a:pt x="1276" y="9087"/>
                      <a:pt x="1358" y="8319"/>
                      <a:pt x="1524" y="7573"/>
                    </a:cubicBezTo>
                    <a:cubicBezTo>
                      <a:pt x="1690" y="6836"/>
                      <a:pt x="1919" y="6110"/>
                      <a:pt x="2230" y="5415"/>
                    </a:cubicBezTo>
                    <a:cubicBezTo>
                      <a:pt x="2842" y="4036"/>
                      <a:pt x="3724" y="2770"/>
                      <a:pt x="4813" y="1712"/>
                    </a:cubicBezTo>
                    <a:cubicBezTo>
                      <a:pt x="5362" y="1194"/>
                      <a:pt x="5964" y="716"/>
                      <a:pt x="6607" y="311"/>
                    </a:cubicBezTo>
                    <a:cubicBezTo>
                      <a:pt x="6784" y="198"/>
                      <a:pt x="6960" y="94"/>
                      <a:pt x="7147"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9"/>
              <p:cNvSpPr/>
              <p:nvPr/>
            </p:nvSpPr>
            <p:spPr>
              <a:xfrm>
                <a:off x="5927916" y="3024031"/>
                <a:ext cx="87025" cy="65979"/>
              </a:xfrm>
              <a:custGeom>
                <a:rect b="b" l="l" r="r" t="t"/>
                <a:pathLst>
                  <a:path extrusionOk="0" h="1464" w="1931">
                    <a:moveTo>
                      <a:pt x="769" y="1"/>
                    </a:moveTo>
                    <a:cubicBezTo>
                      <a:pt x="738" y="1"/>
                      <a:pt x="706" y="11"/>
                      <a:pt x="686" y="32"/>
                    </a:cubicBezTo>
                    <a:lnTo>
                      <a:pt x="676" y="32"/>
                    </a:lnTo>
                    <a:cubicBezTo>
                      <a:pt x="665" y="42"/>
                      <a:pt x="665" y="42"/>
                      <a:pt x="655" y="42"/>
                    </a:cubicBezTo>
                    <a:cubicBezTo>
                      <a:pt x="603" y="74"/>
                      <a:pt x="582" y="136"/>
                      <a:pt x="613" y="187"/>
                    </a:cubicBezTo>
                    <a:cubicBezTo>
                      <a:pt x="634" y="250"/>
                      <a:pt x="655" y="302"/>
                      <a:pt x="686" y="364"/>
                    </a:cubicBezTo>
                    <a:cubicBezTo>
                      <a:pt x="727" y="509"/>
                      <a:pt x="759" y="634"/>
                      <a:pt x="769" y="768"/>
                    </a:cubicBezTo>
                    <a:cubicBezTo>
                      <a:pt x="769" y="841"/>
                      <a:pt x="769" y="903"/>
                      <a:pt x="759" y="976"/>
                    </a:cubicBezTo>
                    <a:cubicBezTo>
                      <a:pt x="748" y="1017"/>
                      <a:pt x="738" y="1049"/>
                      <a:pt x="727" y="1079"/>
                    </a:cubicBezTo>
                    <a:cubicBezTo>
                      <a:pt x="706" y="1100"/>
                      <a:pt x="696" y="1121"/>
                      <a:pt x="686" y="1142"/>
                    </a:cubicBezTo>
                    <a:cubicBezTo>
                      <a:pt x="665" y="1162"/>
                      <a:pt x="634" y="1183"/>
                      <a:pt x="613" y="1204"/>
                    </a:cubicBezTo>
                    <a:lnTo>
                      <a:pt x="551" y="1235"/>
                    </a:lnTo>
                    <a:cubicBezTo>
                      <a:pt x="530" y="1235"/>
                      <a:pt x="510" y="1245"/>
                      <a:pt x="499" y="1245"/>
                    </a:cubicBezTo>
                    <a:lnTo>
                      <a:pt x="468" y="1245"/>
                    </a:lnTo>
                    <a:cubicBezTo>
                      <a:pt x="457" y="1245"/>
                      <a:pt x="447" y="1245"/>
                      <a:pt x="437" y="1235"/>
                    </a:cubicBezTo>
                    <a:cubicBezTo>
                      <a:pt x="416" y="1235"/>
                      <a:pt x="406" y="1225"/>
                      <a:pt x="385" y="1225"/>
                    </a:cubicBezTo>
                    <a:cubicBezTo>
                      <a:pt x="364" y="1215"/>
                      <a:pt x="344" y="1194"/>
                      <a:pt x="323" y="1183"/>
                    </a:cubicBezTo>
                    <a:cubicBezTo>
                      <a:pt x="312" y="1162"/>
                      <a:pt x="291" y="1152"/>
                      <a:pt x="281" y="1132"/>
                    </a:cubicBezTo>
                    <a:cubicBezTo>
                      <a:pt x="261" y="1100"/>
                      <a:pt x="250" y="1079"/>
                      <a:pt x="240" y="1049"/>
                    </a:cubicBezTo>
                    <a:cubicBezTo>
                      <a:pt x="229" y="1017"/>
                      <a:pt x="229" y="976"/>
                      <a:pt x="219" y="945"/>
                    </a:cubicBezTo>
                    <a:cubicBezTo>
                      <a:pt x="208" y="893"/>
                      <a:pt x="157" y="862"/>
                      <a:pt x="115" y="862"/>
                    </a:cubicBezTo>
                    <a:lnTo>
                      <a:pt x="95" y="862"/>
                    </a:lnTo>
                    <a:cubicBezTo>
                      <a:pt x="63" y="872"/>
                      <a:pt x="32" y="883"/>
                      <a:pt x="22" y="903"/>
                    </a:cubicBezTo>
                    <a:cubicBezTo>
                      <a:pt x="1" y="934"/>
                      <a:pt x="1" y="955"/>
                      <a:pt x="1" y="996"/>
                    </a:cubicBezTo>
                    <a:cubicBezTo>
                      <a:pt x="12" y="1059"/>
                      <a:pt x="32" y="1111"/>
                      <a:pt x="42" y="1142"/>
                    </a:cubicBezTo>
                    <a:cubicBezTo>
                      <a:pt x="63" y="1194"/>
                      <a:pt x="84" y="1235"/>
                      <a:pt x="115" y="1277"/>
                    </a:cubicBezTo>
                    <a:cubicBezTo>
                      <a:pt x="167" y="1349"/>
                      <a:pt x="240" y="1401"/>
                      <a:pt x="333" y="1443"/>
                    </a:cubicBezTo>
                    <a:cubicBezTo>
                      <a:pt x="364" y="1453"/>
                      <a:pt x="416" y="1464"/>
                      <a:pt x="457" y="1464"/>
                    </a:cubicBezTo>
                    <a:cubicBezTo>
                      <a:pt x="510" y="1464"/>
                      <a:pt x="551" y="1464"/>
                      <a:pt x="603" y="1443"/>
                    </a:cubicBezTo>
                    <a:cubicBezTo>
                      <a:pt x="696" y="1422"/>
                      <a:pt x="789" y="1360"/>
                      <a:pt x="862" y="1266"/>
                    </a:cubicBezTo>
                    <a:cubicBezTo>
                      <a:pt x="945" y="1162"/>
                      <a:pt x="987" y="1028"/>
                      <a:pt x="987" y="841"/>
                    </a:cubicBezTo>
                    <a:cubicBezTo>
                      <a:pt x="1100" y="945"/>
                      <a:pt x="1246" y="996"/>
                      <a:pt x="1381" y="1007"/>
                    </a:cubicBezTo>
                    <a:lnTo>
                      <a:pt x="1402" y="1007"/>
                    </a:lnTo>
                    <a:cubicBezTo>
                      <a:pt x="1411" y="1008"/>
                      <a:pt x="1420" y="1008"/>
                      <a:pt x="1429" y="1008"/>
                    </a:cubicBezTo>
                    <a:cubicBezTo>
                      <a:pt x="1605" y="1008"/>
                      <a:pt x="1758" y="918"/>
                      <a:pt x="1837" y="789"/>
                    </a:cubicBezTo>
                    <a:cubicBezTo>
                      <a:pt x="1930" y="623"/>
                      <a:pt x="1920" y="416"/>
                      <a:pt x="1817" y="167"/>
                    </a:cubicBezTo>
                    <a:cubicBezTo>
                      <a:pt x="1806" y="125"/>
                      <a:pt x="1764" y="104"/>
                      <a:pt x="1723" y="104"/>
                    </a:cubicBezTo>
                    <a:cubicBezTo>
                      <a:pt x="1702" y="104"/>
                      <a:pt x="1681" y="104"/>
                      <a:pt x="1671" y="115"/>
                    </a:cubicBezTo>
                    <a:cubicBezTo>
                      <a:pt x="1619" y="136"/>
                      <a:pt x="1598" y="198"/>
                      <a:pt x="1619" y="260"/>
                    </a:cubicBezTo>
                    <a:lnTo>
                      <a:pt x="1640" y="302"/>
                    </a:lnTo>
                    <a:lnTo>
                      <a:pt x="1640" y="312"/>
                    </a:lnTo>
                    <a:cubicBezTo>
                      <a:pt x="1661" y="385"/>
                      <a:pt x="1671" y="447"/>
                      <a:pt x="1681" y="499"/>
                    </a:cubicBezTo>
                    <a:cubicBezTo>
                      <a:pt x="1681" y="530"/>
                      <a:pt x="1681" y="561"/>
                      <a:pt x="1671" y="592"/>
                    </a:cubicBezTo>
                    <a:cubicBezTo>
                      <a:pt x="1671" y="613"/>
                      <a:pt x="1661" y="634"/>
                      <a:pt x="1651" y="655"/>
                    </a:cubicBezTo>
                    <a:cubicBezTo>
                      <a:pt x="1640" y="675"/>
                      <a:pt x="1630" y="696"/>
                      <a:pt x="1619" y="706"/>
                    </a:cubicBezTo>
                    <a:cubicBezTo>
                      <a:pt x="1609" y="717"/>
                      <a:pt x="1598" y="727"/>
                      <a:pt x="1578" y="738"/>
                    </a:cubicBezTo>
                    <a:cubicBezTo>
                      <a:pt x="1568" y="747"/>
                      <a:pt x="1547" y="758"/>
                      <a:pt x="1526" y="768"/>
                    </a:cubicBezTo>
                    <a:cubicBezTo>
                      <a:pt x="1505" y="779"/>
                      <a:pt x="1474" y="779"/>
                      <a:pt x="1443" y="789"/>
                    </a:cubicBezTo>
                    <a:lnTo>
                      <a:pt x="1402" y="789"/>
                    </a:lnTo>
                    <a:cubicBezTo>
                      <a:pt x="1381" y="789"/>
                      <a:pt x="1360" y="779"/>
                      <a:pt x="1339" y="779"/>
                    </a:cubicBezTo>
                    <a:cubicBezTo>
                      <a:pt x="1298" y="768"/>
                      <a:pt x="1266" y="758"/>
                      <a:pt x="1225" y="738"/>
                    </a:cubicBezTo>
                    <a:cubicBezTo>
                      <a:pt x="1183" y="717"/>
                      <a:pt x="1142" y="685"/>
                      <a:pt x="1111" y="655"/>
                    </a:cubicBezTo>
                    <a:cubicBezTo>
                      <a:pt x="1070" y="623"/>
                      <a:pt x="1038" y="592"/>
                      <a:pt x="1008" y="540"/>
                    </a:cubicBezTo>
                    <a:cubicBezTo>
                      <a:pt x="976" y="489"/>
                      <a:pt x="945" y="436"/>
                      <a:pt x="925" y="374"/>
                    </a:cubicBezTo>
                    <a:cubicBezTo>
                      <a:pt x="893" y="291"/>
                      <a:pt x="883" y="208"/>
                      <a:pt x="872" y="125"/>
                    </a:cubicBezTo>
                    <a:cubicBezTo>
                      <a:pt x="872" y="94"/>
                      <a:pt x="862" y="63"/>
                      <a:pt x="842" y="42"/>
                    </a:cubicBezTo>
                    <a:cubicBezTo>
                      <a:pt x="831" y="21"/>
                      <a:pt x="800" y="1"/>
                      <a:pt x="76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9"/>
              <p:cNvSpPr/>
              <p:nvPr/>
            </p:nvSpPr>
            <p:spPr>
              <a:xfrm>
                <a:off x="5905066" y="2973104"/>
                <a:ext cx="81798" cy="60796"/>
              </a:xfrm>
              <a:custGeom>
                <a:rect b="b" l="l" r="r" t="t"/>
                <a:pathLst>
                  <a:path extrusionOk="0" h="1349" w="1815">
                    <a:moveTo>
                      <a:pt x="1276" y="0"/>
                    </a:moveTo>
                    <a:cubicBezTo>
                      <a:pt x="1203" y="10"/>
                      <a:pt x="1130" y="21"/>
                      <a:pt x="1068" y="31"/>
                    </a:cubicBezTo>
                    <a:cubicBezTo>
                      <a:pt x="1006" y="52"/>
                      <a:pt x="923" y="73"/>
                      <a:pt x="840" y="104"/>
                    </a:cubicBezTo>
                    <a:cubicBezTo>
                      <a:pt x="705" y="156"/>
                      <a:pt x="560" y="229"/>
                      <a:pt x="436" y="312"/>
                    </a:cubicBezTo>
                    <a:cubicBezTo>
                      <a:pt x="383" y="353"/>
                      <a:pt x="332" y="384"/>
                      <a:pt x="280" y="436"/>
                    </a:cubicBezTo>
                    <a:cubicBezTo>
                      <a:pt x="238" y="467"/>
                      <a:pt x="197" y="519"/>
                      <a:pt x="166" y="570"/>
                    </a:cubicBezTo>
                    <a:cubicBezTo>
                      <a:pt x="42" y="736"/>
                      <a:pt x="0" y="882"/>
                      <a:pt x="52" y="996"/>
                    </a:cubicBezTo>
                    <a:cubicBezTo>
                      <a:pt x="104" y="1131"/>
                      <a:pt x="249" y="1204"/>
                      <a:pt x="363" y="1234"/>
                    </a:cubicBezTo>
                    <a:cubicBezTo>
                      <a:pt x="436" y="1266"/>
                      <a:pt x="519" y="1276"/>
                      <a:pt x="591" y="1287"/>
                    </a:cubicBezTo>
                    <a:cubicBezTo>
                      <a:pt x="674" y="1307"/>
                      <a:pt x="757" y="1317"/>
                      <a:pt x="840" y="1317"/>
                    </a:cubicBezTo>
                    <a:cubicBezTo>
                      <a:pt x="923" y="1328"/>
                      <a:pt x="1006" y="1328"/>
                      <a:pt x="1100" y="1338"/>
                    </a:cubicBezTo>
                    <a:lnTo>
                      <a:pt x="1245" y="1338"/>
                    </a:lnTo>
                    <a:cubicBezTo>
                      <a:pt x="1245" y="1349"/>
                      <a:pt x="1255" y="1349"/>
                      <a:pt x="1266" y="1349"/>
                    </a:cubicBezTo>
                    <a:cubicBezTo>
                      <a:pt x="1276" y="1349"/>
                      <a:pt x="1296" y="1349"/>
                      <a:pt x="1307" y="1338"/>
                    </a:cubicBezTo>
                    <a:cubicBezTo>
                      <a:pt x="1379" y="1266"/>
                      <a:pt x="1442" y="1193"/>
                      <a:pt x="1525" y="1079"/>
                    </a:cubicBezTo>
                    <a:cubicBezTo>
                      <a:pt x="1607" y="965"/>
                      <a:pt x="1681" y="840"/>
                      <a:pt x="1732" y="726"/>
                    </a:cubicBezTo>
                    <a:cubicBezTo>
                      <a:pt x="1794" y="591"/>
                      <a:pt x="1815" y="478"/>
                      <a:pt x="1805" y="363"/>
                    </a:cubicBezTo>
                    <a:cubicBezTo>
                      <a:pt x="1805" y="342"/>
                      <a:pt x="1805" y="312"/>
                      <a:pt x="1794" y="291"/>
                    </a:cubicBezTo>
                    <a:cubicBezTo>
                      <a:pt x="1784" y="259"/>
                      <a:pt x="1773" y="239"/>
                      <a:pt x="1764" y="218"/>
                    </a:cubicBezTo>
                    <a:cubicBezTo>
                      <a:pt x="1743" y="166"/>
                      <a:pt x="1701" y="114"/>
                      <a:pt x="1639" y="83"/>
                    </a:cubicBezTo>
                    <a:cubicBezTo>
                      <a:pt x="1587" y="52"/>
                      <a:pt x="1535" y="31"/>
                      <a:pt x="1462" y="10"/>
                    </a:cubicBezTo>
                    <a:cubicBezTo>
                      <a:pt x="1400" y="10"/>
                      <a:pt x="1349" y="0"/>
                      <a:pt x="127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19"/>
              <p:cNvSpPr/>
              <p:nvPr/>
            </p:nvSpPr>
            <p:spPr>
              <a:xfrm>
                <a:off x="5927465" y="3026375"/>
                <a:ext cx="30916" cy="6129"/>
              </a:xfrm>
              <a:custGeom>
                <a:rect b="b" l="l" r="r" t="t"/>
                <a:pathLst>
                  <a:path extrusionOk="0" h="136" w="686">
                    <a:moveTo>
                      <a:pt x="42" y="1"/>
                    </a:moveTo>
                    <a:cubicBezTo>
                      <a:pt x="32" y="1"/>
                      <a:pt x="22" y="1"/>
                      <a:pt x="22" y="11"/>
                    </a:cubicBezTo>
                    <a:cubicBezTo>
                      <a:pt x="11" y="11"/>
                      <a:pt x="1" y="22"/>
                      <a:pt x="1" y="32"/>
                    </a:cubicBezTo>
                    <a:cubicBezTo>
                      <a:pt x="1" y="42"/>
                      <a:pt x="1" y="52"/>
                      <a:pt x="11" y="63"/>
                    </a:cubicBezTo>
                    <a:cubicBezTo>
                      <a:pt x="11" y="63"/>
                      <a:pt x="22" y="73"/>
                      <a:pt x="32" y="73"/>
                    </a:cubicBezTo>
                    <a:cubicBezTo>
                      <a:pt x="135" y="73"/>
                      <a:pt x="229" y="84"/>
                      <a:pt x="322" y="94"/>
                    </a:cubicBezTo>
                    <a:cubicBezTo>
                      <a:pt x="437" y="115"/>
                      <a:pt x="540" y="125"/>
                      <a:pt x="644" y="135"/>
                    </a:cubicBezTo>
                    <a:cubicBezTo>
                      <a:pt x="665" y="135"/>
                      <a:pt x="686" y="125"/>
                      <a:pt x="686" y="105"/>
                    </a:cubicBezTo>
                    <a:cubicBezTo>
                      <a:pt x="686" y="84"/>
                      <a:pt x="675" y="63"/>
                      <a:pt x="654" y="63"/>
                    </a:cubicBezTo>
                    <a:cubicBezTo>
                      <a:pt x="561" y="52"/>
                      <a:pt x="457" y="42"/>
                      <a:pt x="364" y="32"/>
                    </a:cubicBezTo>
                    <a:cubicBezTo>
                      <a:pt x="260" y="11"/>
                      <a:pt x="146" y="1"/>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19"/>
              <p:cNvSpPr/>
              <p:nvPr/>
            </p:nvSpPr>
            <p:spPr>
              <a:xfrm>
                <a:off x="5932603" y="3026825"/>
                <a:ext cx="29519" cy="6174"/>
              </a:xfrm>
              <a:custGeom>
                <a:rect b="b" l="l" r="r" t="t"/>
                <a:pathLst>
                  <a:path extrusionOk="0" h="137" w="655">
                    <a:moveTo>
                      <a:pt x="42" y="1"/>
                    </a:moveTo>
                    <a:cubicBezTo>
                      <a:pt x="32" y="1"/>
                      <a:pt x="21" y="1"/>
                      <a:pt x="11" y="12"/>
                    </a:cubicBezTo>
                    <a:cubicBezTo>
                      <a:pt x="1" y="12"/>
                      <a:pt x="1" y="22"/>
                      <a:pt x="1" y="32"/>
                    </a:cubicBezTo>
                    <a:lnTo>
                      <a:pt x="1" y="53"/>
                    </a:lnTo>
                    <a:cubicBezTo>
                      <a:pt x="11" y="63"/>
                      <a:pt x="21" y="74"/>
                      <a:pt x="32" y="74"/>
                    </a:cubicBezTo>
                    <a:cubicBezTo>
                      <a:pt x="74" y="84"/>
                      <a:pt x="115" y="95"/>
                      <a:pt x="157" y="95"/>
                    </a:cubicBezTo>
                    <a:cubicBezTo>
                      <a:pt x="208" y="105"/>
                      <a:pt x="270" y="115"/>
                      <a:pt x="323" y="115"/>
                    </a:cubicBezTo>
                    <a:cubicBezTo>
                      <a:pt x="416" y="125"/>
                      <a:pt x="519" y="125"/>
                      <a:pt x="613" y="136"/>
                    </a:cubicBezTo>
                    <a:cubicBezTo>
                      <a:pt x="634" y="136"/>
                      <a:pt x="655" y="125"/>
                      <a:pt x="655" y="105"/>
                    </a:cubicBezTo>
                    <a:cubicBezTo>
                      <a:pt x="655" y="84"/>
                      <a:pt x="644" y="63"/>
                      <a:pt x="623" y="63"/>
                    </a:cubicBezTo>
                    <a:cubicBezTo>
                      <a:pt x="530" y="53"/>
                      <a:pt x="426" y="53"/>
                      <a:pt x="333" y="42"/>
                    </a:cubicBezTo>
                    <a:cubicBezTo>
                      <a:pt x="229" y="42"/>
                      <a:pt x="136" y="22"/>
                      <a:pt x="42" y="1"/>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19"/>
              <p:cNvSpPr/>
              <p:nvPr/>
            </p:nvSpPr>
            <p:spPr>
              <a:xfrm>
                <a:off x="5938236" y="3027772"/>
                <a:ext cx="23886" cy="5859"/>
              </a:xfrm>
              <a:custGeom>
                <a:rect b="b" l="l" r="r" t="t"/>
                <a:pathLst>
                  <a:path extrusionOk="0" h="130" w="530">
                    <a:moveTo>
                      <a:pt x="52" y="1"/>
                    </a:moveTo>
                    <a:cubicBezTo>
                      <a:pt x="32" y="1"/>
                      <a:pt x="11" y="11"/>
                      <a:pt x="0" y="32"/>
                    </a:cubicBezTo>
                    <a:cubicBezTo>
                      <a:pt x="0" y="63"/>
                      <a:pt x="21" y="84"/>
                      <a:pt x="42" y="84"/>
                    </a:cubicBezTo>
                    <a:cubicBezTo>
                      <a:pt x="115" y="94"/>
                      <a:pt x="187" y="115"/>
                      <a:pt x="260" y="115"/>
                    </a:cubicBezTo>
                    <a:cubicBezTo>
                      <a:pt x="311" y="122"/>
                      <a:pt x="367" y="130"/>
                      <a:pt x="421" y="130"/>
                    </a:cubicBezTo>
                    <a:cubicBezTo>
                      <a:pt x="444" y="130"/>
                      <a:pt x="467" y="128"/>
                      <a:pt x="488" y="125"/>
                    </a:cubicBezTo>
                    <a:cubicBezTo>
                      <a:pt x="509" y="125"/>
                      <a:pt x="530" y="104"/>
                      <a:pt x="530" y="94"/>
                    </a:cubicBezTo>
                    <a:cubicBezTo>
                      <a:pt x="530" y="74"/>
                      <a:pt x="519" y="42"/>
                      <a:pt x="498" y="42"/>
                    </a:cubicBezTo>
                    <a:lnTo>
                      <a:pt x="384" y="42"/>
                    </a:lnTo>
                    <a:cubicBezTo>
                      <a:pt x="343" y="42"/>
                      <a:pt x="311" y="32"/>
                      <a:pt x="270" y="32"/>
                    </a:cubicBezTo>
                    <a:lnTo>
                      <a:pt x="52" y="1"/>
                    </a:ln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19"/>
              <p:cNvSpPr/>
              <p:nvPr/>
            </p:nvSpPr>
            <p:spPr>
              <a:xfrm>
                <a:off x="5939633" y="3028268"/>
                <a:ext cx="23886" cy="5183"/>
              </a:xfrm>
              <a:custGeom>
                <a:rect b="b" l="l" r="r" t="t"/>
                <a:pathLst>
                  <a:path extrusionOk="0" h="115" w="530">
                    <a:moveTo>
                      <a:pt x="42" y="0"/>
                    </a:moveTo>
                    <a:cubicBezTo>
                      <a:pt x="31" y="0"/>
                      <a:pt x="11" y="10"/>
                      <a:pt x="1" y="31"/>
                    </a:cubicBezTo>
                    <a:cubicBezTo>
                      <a:pt x="1" y="52"/>
                      <a:pt x="21" y="73"/>
                      <a:pt x="31" y="73"/>
                    </a:cubicBezTo>
                    <a:lnTo>
                      <a:pt x="250" y="104"/>
                    </a:lnTo>
                    <a:cubicBezTo>
                      <a:pt x="333" y="114"/>
                      <a:pt x="405" y="114"/>
                      <a:pt x="488" y="114"/>
                    </a:cubicBezTo>
                    <a:lnTo>
                      <a:pt x="509" y="114"/>
                    </a:lnTo>
                    <a:cubicBezTo>
                      <a:pt x="519" y="104"/>
                      <a:pt x="529" y="93"/>
                      <a:pt x="529" y="83"/>
                    </a:cubicBezTo>
                    <a:cubicBezTo>
                      <a:pt x="529" y="73"/>
                      <a:pt x="519" y="52"/>
                      <a:pt x="499" y="42"/>
                    </a:cubicBezTo>
                    <a:cubicBezTo>
                      <a:pt x="426" y="42"/>
                      <a:pt x="353" y="42"/>
                      <a:pt x="280" y="31"/>
                    </a:cubicBezTo>
                    <a:cubicBezTo>
                      <a:pt x="208" y="31"/>
                      <a:pt x="125" y="21"/>
                      <a:pt x="4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19"/>
              <p:cNvSpPr/>
              <p:nvPr/>
            </p:nvSpPr>
            <p:spPr>
              <a:xfrm>
                <a:off x="5944320" y="3029079"/>
                <a:ext cx="19694" cy="5273"/>
              </a:xfrm>
              <a:custGeom>
                <a:rect b="b" l="l" r="r" t="t"/>
                <a:pathLst>
                  <a:path extrusionOk="0" h="117" w="437">
                    <a:moveTo>
                      <a:pt x="40" y="0"/>
                    </a:moveTo>
                    <a:cubicBezTo>
                      <a:pt x="24" y="0"/>
                      <a:pt x="10" y="17"/>
                      <a:pt x="10" y="34"/>
                    </a:cubicBezTo>
                    <a:cubicBezTo>
                      <a:pt x="0" y="65"/>
                      <a:pt x="21" y="75"/>
                      <a:pt x="42" y="86"/>
                    </a:cubicBezTo>
                    <a:cubicBezTo>
                      <a:pt x="93" y="96"/>
                      <a:pt x="146" y="107"/>
                      <a:pt x="197" y="107"/>
                    </a:cubicBezTo>
                    <a:cubicBezTo>
                      <a:pt x="259" y="117"/>
                      <a:pt x="322" y="117"/>
                      <a:pt x="384" y="117"/>
                    </a:cubicBezTo>
                    <a:lnTo>
                      <a:pt x="415" y="117"/>
                    </a:lnTo>
                    <a:cubicBezTo>
                      <a:pt x="425" y="107"/>
                      <a:pt x="436" y="96"/>
                      <a:pt x="436" y="86"/>
                    </a:cubicBezTo>
                    <a:cubicBezTo>
                      <a:pt x="436" y="65"/>
                      <a:pt x="425" y="45"/>
                      <a:pt x="405" y="34"/>
                    </a:cubicBezTo>
                    <a:cubicBezTo>
                      <a:pt x="342" y="34"/>
                      <a:pt x="291" y="24"/>
                      <a:pt x="239" y="24"/>
                    </a:cubicBezTo>
                    <a:cubicBezTo>
                      <a:pt x="176" y="24"/>
                      <a:pt x="114" y="13"/>
                      <a:pt x="52" y="3"/>
                    </a:cubicBezTo>
                    <a:cubicBezTo>
                      <a:pt x="48" y="1"/>
                      <a:pt x="44" y="0"/>
                      <a:pt x="40"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9"/>
              <p:cNvSpPr/>
              <p:nvPr/>
            </p:nvSpPr>
            <p:spPr>
              <a:xfrm>
                <a:off x="5927465" y="3026735"/>
                <a:ext cx="27176" cy="6264"/>
              </a:xfrm>
              <a:custGeom>
                <a:rect b="b" l="l" r="r" t="t"/>
                <a:pathLst>
                  <a:path extrusionOk="0" h="139" w="603">
                    <a:moveTo>
                      <a:pt x="32" y="0"/>
                    </a:moveTo>
                    <a:cubicBezTo>
                      <a:pt x="18" y="0"/>
                      <a:pt x="9" y="17"/>
                      <a:pt x="1" y="34"/>
                    </a:cubicBezTo>
                    <a:cubicBezTo>
                      <a:pt x="1" y="55"/>
                      <a:pt x="11" y="65"/>
                      <a:pt x="32" y="76"/>
                    </a:cubicBezTo>
                    <a:lnTo>
                      <a:pt x="281" y="107"/>
                    </a:lnTo>
                    <a:lnTo>
                      <a:pt x="561" y="138"/>
                    </a:lnTo>
                    <a:cubicBezTo>
                      <a:pt x="571" y="138"/>
                      <a:pt x="582" y="127"/>
                      <a:pt x="592" y="127"/>
                    </a:cubicBezTo>
                    <a:cubicBezTo>
                      <a:pt x="592" y="117"/>
                      <a:pt x="603" y="107"/>
                      <a:pt x="603" y="97"/>
                    </a:cubicBezTo>
                    <a:cubicBezTo>
                      <a:pt x="603" y="86"/>
                      <a:pt x="592" y="65"/>
                      <a:pt x="571" y="55"/>
                    </a:cubicBezTo>
                    <a:cubicBezTo>
                      <a:pt x="488" y="55"/>
                      <a:pt x="405" y="44"/>
                      <a:pt x="322" y="34"/>
                    </a:cubicBezTo>
                    <a:lnTo>
                      <a:pt x="42" y="3"/>
                    </a:lnTo>
                    <a:cubicBezTo>
                      <a:pt x="39" y="1"/>
                      <a:pt x="35" y="0"/>
                      <a:pt x="32" y="0"/>
                    </a:cubicBezTo>
                    <a:close/>
                  </a:path>
                </a:pathLst>
              </a:custGeom>
              <a:solidFill>
                <a:srgbClr val="F58D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19"/>
              <p:cNvSpPr/>
              <p:nvPr/>
            </p:nvSpPr>
            <p:spPr>
              <a:xfrm>
                <a:off x="5905066" y="2989464"/>
                <a:ext cx="61742" cy="45383"/>
              </a:xfrm>
              <a:custGeom>
                <a:rect b="b" l="l" r="r" t="t"/>
                <a:pathLst>
                  <a:path extrusionOk="0" h="1007" w="1370">
                    <a:moveTo>
                      <a:pt x="363" y="0"/>
                    </a:moveTo>
                    <a:cubicBezTo>
                      <a:pt x="342" y="21"/>
                      <a:pt x="311" y="42"/>
                      <a:pt x="280" y="73"/>
                    </a:cubicBezTo>
                    <a:cubicBezTo>
                      <a:pt x="238" y="104"/>
                      <a:pt x="197" y="156"/>
                      <a:pt x="155" y="207"/>
                    </a:cubicBezTo>
                    <a:cubicBezTo>
                      <a:pt x="42" y="373"/>
                      <a:pt x="0" y="519"/>
                      <a:pt x="52" y="643"/>
                    </a:cubicBezTo>
                    <a:cubicBezTo>
                      <a:pt x="104" y="768"/>
                      <a:pt x="249" y="841"/>
                      <a:pt x="353" y="871"/>
                    </a:cubicBezTo>
                    <a:cubicBezTo>
                      <a:pt x="436" y="903"/>
                      <a:pt x="519" y="924"/>
                      <a:pt x="591" y="934"/>
                    </a:cubicBezTo>
                    <a:lnTo>
                      <a:pt x="840" y="965"/>
                    </a:lnTo>
                    <a:lnTo>
                      <a:pt x="913" y="965"/>
                    </a:lnTo>
                    <a:cubicBezTo>
                      <a:pt x="964" y="975"/>
                      <a:pt x="1017" y="986"/>
                      <a:pt x="1068" y="986"/>
                    </a:cubicBezTo>
                    <a:cubicBezTo>
                      <a:pt x="1110" y="996"/>
                      <a:pt x="1151" y="996"/>
                      <a:pt x="1193" y="996"/>
                    </a:cubicBezTo>
                    <a:cubicBezTo>
                      <a:pt x="1213" y="1007"/>
                      <a:pt x="1234" y="1007"/>
                      <a:pt x="1255" y="1007"/>
                    </a:cubicBezTo>
                    <a:cubicBezTo>
                      <a:pt x="1276" y="1007"/>
                      <a:pt x="1286" y="1007"/>
                      <a:pt x="1296" y="996"/>
                    </a:cubicBezTo>
                    <a:cubicBezTo>
                      <a:pt x="1296" y="986"/>
                      <a:pt x="1307" y="986"/>
                      <a:pt x="1307" y="975"/>
                    </a:cubicBezTo>
                    <a:lnTo>
                      <a:pt x="1369" y="913"/>
                    </a:lnTo>
                    <a:lnTo>
                      <a:pt x="1359" y="913"/>
                    </a:lnTo>
                    <a:cubicBezTo>
                      <a:pt x="1245" y="903"/>
                      <a:pt x="1130" y="871"/>
                      <a:pt x="1027" y="830"/>
                    </a:cubicBezTo>
                    <a:cubicBezTo>
                      <a:pt x="923" y="788"/>
                      <a:pt x="809" y="726"/>
                      <a:pt x="726" y="664"/>
                    </a:cubicBezTo>
                    <a:cubicBezTo>
                      <a:pt x="653" y="602"/>
                      <a:pt x="581" y="539"/>
                      <a:pt x="529" y="456"/>
                    </a:cubicBezTo>
                    <a:cubicBezTo>
                      <a:pt x="487" y="394"/>
                      <a:pt x="446" y="311"/>
                      <a:pt x="415" y="239"/>
                    </a:cubicBezTo>
                    <a:cubicBezTo>
                      <a:pt x="383" y="156"/>
                      <a:pt x="363" y="83"/>
                      <a:pt x="363"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19"/>
              <p:cNvSpPr/>
              <p:nvPr/>
            </p:nvSpPr>
            <p:spPr>
              <a:xfrm>
                <a:off x="5704018" y="3025654"/>
                <a:ext cx="71567" cy="90315"/>
              </a:xfrm>
              <a:custGeom>
                <a:rect b="b" l="l" r="r" t="t"/>
                <a:pathLst>
                  <a:path extrusionOk="0" h="2004" w="1588">
                    <a:moveTo>
                      <a:pt x="548" y="1"/>
                    </a:moveTo>
                    <a:cubicBezTo>
                      <a:pt x="498" y="1"/>
                      <a:pt x="450" y="9"/>
                      <a:pt x="405" y="27"/>
                    </a:cubicBezTo>
                    <a:cubicBezTo>
                      <a:pt x="84" y="162"/>
                      <a:pt x="1" y="702"/>
                      <a:pt x="218" y="1241"/>
                    </a:cubicBezTo>
                    <a:cubicBezTo>
                      <a:pt x="405" y="1694"/>
                      <a:pt x="753" y="2003"/>
                      <a:pt x="1050" y="2003"/>
                    </a:cubicBezTo>
                    <a:cubicBezTo>
                      <a:pt x="1100" y="2003"/>
                      <a:pt x="1148" y="1995"/>
                      <a:pt x="1193" y="1977"/>
                    </a:cubicBezTo>
                    <a:cubicBezTo>
                      <a:pt x="1504" y="1843"/>
                      <a:pt x="1587" y="1303"/>
                      <a:pt x="1380" y="774"/>
                    </a:cubicBezTo>
                    <a:cubicBezTo>
                      <a:pt x="1193" y="311"/>
                      <a:pt x="846" y="1"/>
                      <a:pt x="54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19"/>
              <p:cNvSpPr/>
              <p:nvPr/>
            </p:nvSpPr>
            <p:spPr>
              <a:xfrm>
                <a:off x="6059334" y="2878326"/>
                <a:ext cx="70170" cy="83916"/>
              </a:xfrm>
              <a:custGeom>
                <a:rect b="b" l="l" r="r" t="t"/>
                <a:pathLst>
                  <a:path extrusionOk="0" h="1862" w="1557">
                    <a:moveTo>
                      <a:pt x="500" y="0"/>
                    </a:moveTo>
                    <a:cubicBezTo>
                      <a:pt x="441" y="0"/>
                      <a:pt x="384" y="13"/>
                      <a:pt x="332" y="39"/>
                    </a:cubicBezTo>
                    <a:cubicBezTo>
                      <a:pt x="42" y="184"/>
                      <a:pt x="0" y="703"/>
                      <a:pt x="249" y="1200"/>
                    </a:cubicBezTo>
                    <a:cubicBezTo>
                      <a:pt x="454" y="1601"/>
                      <a:pt x="784" y="1861"/>
                      <a:pt x="1056" y="1861"/>
                    </a:cubicBezTo>
                    <a:cubicBezTo>
                      <a:pt x="1116" y="1861"/>
                      <a:pt x="1172" y="1849"/>
                      <a:pt x="1224" y="1823"/>
                    </a:cubicBezTo>
                    <a:cubicBezTo>
                      <a:pt x="1515" y="1678"/>
                      <a:pt x="1556" y="1159"/>
                      <a:pt x="1307" y="661"/>
                    </a:cubicBezTo>
                    <a:cubicBezTo>
                      <a:pt x="1103" y="261"/>
                      <a:pt x="772" y="0"/>
                      <a:pt x="50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19"/>
              <p:cNvSpPr/>
              <p:nvPr/>
            </p:nvSpPr>
            <p:spPr>
              <a:xfrm>
                <a:off x="5619876" y="2888962"/>
                <a:ext cx="89820" cy="77651"/>
              </a:xfrm>
              <a:custGeom>
                <a:rect b="b" l="l" r="r" t="t"/>
                <a:pathLst>
                  <a:path extrusionOk="0" h="1723" w="1993">
                    <a:moveTo>
                      <a:pt x="1587" y="0"/>
                    </a:moveTo>
                    <a:cubicBezTo>
                      <a:pt x="1317" y="0"/>
                      <a:pt x="955" y="155"/>
                      <a:pt x="633" y="425"/>
                    </a:cubicBezTo>
                    <a:cubicBezTo>
                      <a:pt x="395" y="623"/>
                      <a:pt x="208" y="861"/>
                      <a:pt x="104" y="1079"/>
                    </a:cubicBezTo>
                    <a:cubicBezTo>
                      <a:pt x="10" y="1307"/>
                      <a:pt x="1" y="1494"/>
                      <a:pt x="104" y="1608"/>
                    </a:cubicBezTo>
                    <a:cubicBezTo>
                      <a:pt x="167" y="1681"/>
                      <a:pt x="270" y="1722"/>
                      <a:pt x="405" y="1722"/>
                    </a:cubicBezTo>
                    <a:cubicBezTo>
                      <a:pt x="674" y="1722"/>
                      <a:pt x="1038" y="1556"/>
                      <a:pt x="1359" y="1296"/>
                    </a:cubicBezTo>
                    <a:cubicBezTo>
                      <a:pt x="1598" y="1100"/>
                      <a:pt x="1785" y="861"/>
                      <a:pt x="1888" y="643"/>
                    </a:cubicBezTo>
                    <a:cubicBezTo>
                      <a:pt x="1992" y="415"/>
                      <a:pt x="1992" y="228"/>
                      <a:pt x="1888" y="114"/>
                    </a:cubicBezTo>
                    <a:cubicBezTo>
                      <a:pt x="1826" y="31"/>
                      <a:pt x="1722" y="0"/>
                      <a:pt x="1587"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19"/>
              <p:cNvSpPr/>
              <p:nvPr/>
            </p:nvSpPr>
            <p:spPr>
              <a:xfrm>
                <a:off x="5989208" y="2751009"/>
                <a:ext cx="101943" cy="50566"/>
              </a:xfrm>
              <a:custGeom>
                <a:rect b="b" l="l" r="r" t="t"/>
                <a:pathLst>
                  <a:path extrusionOk="0" h="1122" w="2262">
                    <a:moveTo>
                      <a:pt x="1369" y="1"/>
                    </a:moveTo>
                    <a:cubicBezTo>
                      <a:pt x="1266" y="1"/>
                      <a:pt x="1151" y="12"/>
                      <a:pt x="1027" y="32"/>
                    </a:cubicBezTo>
                    <a:cubicBezTo>
                      <a:pt x="612" y="95"/>
                      <a:pt x="238" y="281"/>
                      <a:pt x="93" y="489"/>
                    </a:cubicBezTo>
                    <a:cubicBezTo>
                      <a:pt x="31" y="572"/>
                      <a:pt x="0" y="655"/>
                      <a:pt x="21" y="738"/>
                    </a:cubicBezTo>
                    <a:cubicBezTo>
                      <a:pt x="52" y="966"/>
                      <a:pt x="394" y="1121"/>
                      <a:pt x="861" y="1121"/>
                    </a:cubicBezTo>
                    <a:cubicBezTo>
                      <a:pt x="965" y="1121"/>
                      <a:pt x="1079" y="1111"/>
                      <a:pt x="1193" y="1100"/>
                    </a:cubicBezTo>
                    <a:cubicBezTo>
                      <a:pt x="1805" y="997"/>
                      <a:pt x="2262" y="685"/>
                      <a:pt x="2209" y="395"/>
                    </a:cubicBezTo>
                    <a:cubicBezTo>
                      <a:pt x="2179" y="157"/>
                      <a:pt x="1836" y="1"/>
                      <a:pt x="1369" y="1"/>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19"/>
              <p:cNvSpPr/>
              <p:nvPr/>
            </p:nvSpPr>
            <p:spPr>
              <a:xfrm>
                <a:off x="6183677" y="2786117"/>
                <a:ext cx="221642" cy="153365"/>
              </a:xfrm>
              <a:custGeom>
                <a:rect b="b" l="l" r="r" t="t"/>
                <a:pathLst>
                  <a:path extrusionOk="0" h="3403" w="4918">
                    <a:moveTo>
                      <a:pt x="4865" y="0"/>
                    </a:moveTo>
                    <a:cubicBezTo>
                      <a:pt x="4523" y="145"/>
                      <a:pt x="4180" y="291"/>
                      <a:pt x="3848" y="446"/>
                    </a:cubicBezTo>
                    <a:cubicBezTo>
                      <a:pt x="3507" y="602"/>
                      <a:pt x="3164" y="768"/>
                      <a:pt x="2832" y="954"/>
                    </a:cubicBezTo>
                    <a:cubicBezTo>
                      <a:pt x="2158" y="1317"/>
                      <a:pt x="1525" y="1732"/>
                      <a:pt x="944" y="2241"/>
                    </a:cubicBezTo>
                    <a:cubicBezTo>
                      <a:pt x="612" y="2531"/>
                      <a:pt x="291" y="2852"/>
                      <a:pt x="21" y="3205"/>
                    </a:cubicBezTo>
                    <a:cubicBezTo>
                      <a:pt x="10" y="3237"/>
                      <a:pt x="0" y="3257"/>
                      <a:pt x="0" y="3288"/>
                    </a:cubicBezTo>
                    <a:cubicBezTo>
                      <a:pt x="0" y="3320"/>
                      <a:pt x="10" y="3350"/>
                      <a:pt x="42" y="3371"/>
                    </a:cubicBezTo>
                    <a:cubicBezTo>
                      <a:pt x="63" y="3392"/>
                      <a:pt x="93" y="3403"/>
                      <a:pt x="125" y="3403"/>
                    </a:cubicBezTo>
                    <a:cubicBezTo>
                      <a:pt x="156" y="3403"/>
                      <a:pt x="187" y="3382"/>
                      <a:pt x="208" y="3361"/>
                    </a:cubicBezTo>
                    <a:cubicBezTo>
                      <a:pt x="342" y="3164"/>
                      <a:pt x="488" y="2988"/>
                      <a:pt x="654" y="2811"/>
                    </a:cubicBezTo>
                    <a:cubicBezTo>
                      <a:pt x="810" y="2635"/>
                      <a:pt x="975" y="2469"/>
                      <a:pt x="1151" y="2303"/>
                    </a:cubicBezTo>
                    <a:lnTo>
                      <a:pt x="1151" y="2303"/>
                    </a:lnTo>
                    <a:cubicBezTo>
                      <a:pt x="1151" y="2313"/>
                      <a:pt x="1141" y="2313"/>
                      <a:pt x="1141" y="2324"/>
                    </a:cubicBezTo>
                    <a:cubicBezTo>
                      <a:pt x="1525" y="1971"/>
                      <a:pt x="1951" y="1660"/>
                      <a:pt x="2396" y="1369"/>
                    </a:cubicBezTo>
                    <a:cubicBezTo>
                      <a:pt x="2624" y="1224"/>
                      <a:pt x="2853" y="1089"/>
                      <a:pt x="3081" y="954"/>
                    </a:cubicBezTo>
                    <a:cubicBezTo>
                      <a:pt x="3309" y="819"/>
                      <a:pt x="3548" y="695"/>
                      <a:pt x="3786" y="581"/>
                    </a:cubicBezTo>
                    <a:lnTo>
                      <a:pt x="3776" y="581"/>
                    </a:lnTo>
                    <a:cubicBezTo>
                      <a:pt x="4139" y="394"/>
                      <a:pt x="4512" y="228"/>
                      <a:pt x="4886" y="62"/>
                    </a:cubicBezTo>
                    <a:cubicBezTo>
                      <a:pt x="4906" y="62"/>
                      <a:pt x="4917" y="42"/>
                      <a:pt x="4906" y="21"/>
                    </a:cubicBezTo>
                    <a:cubicBezTo>
                      <a:pt x="4906" y="10"/>
                      <a:pt x="4886" y="0"/>
                      <a:pt x="4876"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9"/>
              <p:cNvSpPr/>
              <p:nvPr/>
            </p:nvSpPr>
            <p:spPr>
              <a:xfrm>
                <a:off x="6207518" y="2842633"/>
                <a:ext cx="288477" cy="123215"/>
              </a:xfrm>
              <a:custGeom>
                <a:rect b="b" l="l" r="r" t="t"/>
                <a:pathLst>
                  <a:path extrusionOk="0" h="2734" w="6401">
                    <a:moveTo>
                      <a:pt x="6348" y="1"/>
                    </a:moveTo>
                    <a:cubicBezTo>
                      <a:pt x="5975" y="95"/>
                      <a:pt x="5592" y="188"/>
                      <a:pt x="5218" y="281"/>
                    </a:cubicBezTo>
                    <a:cubicBezTo>
                      <a:pt x="5021" y="333"/>
                      <a:pt x="4834" y="385"/>
                      <a:pt x="4637" y="427"/>
                    </a:cubicBezTo>
                    <a:cubicBezTo>
                      <a:pt x="4450" y="478"/>
                      <a:pt x="4253" y="540"/>
                      <a:pt x="4066" y="593"/>
                    </a:cubicBezTo>
                    <a:cubicBezTo>
                      <a:pt x="3299" y="810"/>
                      <a:pt x="2542" y="1049"/>
                      <a:pt x="1826" y="1381"/>
                    </a:cubicBezTo>
                    <a:cubicBezTo>
                      <a:pt x="1515" y="1526"/>
                      <a:pt x="1214" y="1692"/>
                      <a:pt x="924" y="1868"/>
                    </a:cubicBezTo>
                    <a:cubicBezTo>
                      <a:pt x="622" y="2045"/>
                      <a:pt x="332" y="2241"/>
                      <a:pt x="73" y="2460"/>
                    </a:cubicBezTo>
                    <a:cubicBezTo>
                      <a:pt x="42" y="2490"/>
                      <a:pt x="21" y="2511"/>
                      <a:pt x="11" y="2553"/>
                    </a:cubicBezTo>
                    <a:cubicBezTo>
                      <a:pt x="0" y="2594"/>
                      <a:pt x="11" y="2636"/>
                      <a:pt x="32" y="2667"/>
                    </a:cubicBezTo>
                    <a:cubicBezTo>
                      <a:pt x="52" y="2709"/>
                      <a:pt x="94" y="2729"/>
                      <a:pt x="135" y="2729"/>
                    </a:cubicBezTo>
                    <a:cubicBezTo>
                      <a:pt x="143" y="2732"/>
                      <a:pt x="153" y="2733"/>
                      <a:pt x="164" y="2733"/>
                    </a:cubicBezTo>
                    <a:cubicBezTo>
                      <a:pt x="192" y="2733"/>
                      <a:pt x="226" y="2724"/>
                      <a:pt x="249" y="2709"/>
                    </a:cubicBezTo>
                    <a:cubicBezTo>
                      <a:pt x="373" y="2605"/>
                      <a:pt x="509" y="2511"/>
                      <a:pt x="643" y="2407"/>
                    </a:cubicBezTo>
                    <a:cubicBezTo>
                      <a:pt x="768" y="2314"/>
                      <a:pt x="903" y="2221"/>
                      <a:pt x="1048" y="2138"/>
                    </a:cubicBezTo>
                    <a:cubicBezTo>
                      <a:pt x="1321" y="1955"/>
                      <a:pt x="1595" y="1803"/>
                      <a:pt x="1888" y="1651"/>
                    </a:cubicBezTo>
                    <a:lnTo>
                      <a:pt x="1888" y="1651"/>
                    </a:lnTo>
                    <a:cubicBezTo>
                      <a:pt x="1888" y="1651"/>
                      <a:pt x="1888" y="1651"/>
                      <a:pt x="1888" y="1651"/>
                    </a:cubicBezTo>
                    <a:cubicBezTo>
                      <a:pt x="1888" y="1651"/>
                      <a:pt x="1888" y="1651"/>
                      <a:pt x="1888" y="1651"/>
                    </a:cubicBezTo>
                    <a:lnTo>
                      <a:pt x="1888" y="1651"/>
                    </a:lnTo>
                    <a:cubicBezTo>
                      <a:pt x="1888" y="1651"/>
                      <a:pt x="1888" y="1651"/>
                      <a:pt x="1888" y="1651"/>
                    </a:cubicBezTo>
                    <a:lnTo>
                      <a:pt x="1888" y="1651"/>
                    </a:lnTo>
                    <a:cubicBezTo>
                      <a:pt x="1893" y="1651"/>
                      <a:pt x="1896" y="1648"/>
                      <a:pt x="1898" y="1646"/>
                    </a:cubicBezTo>
                    <a:lnTo>
                      <a:pt x="1898" y="1646"/>
                    </a:lnTo>
                    <a:cubicBezTo>
                      <a:pt x="1895" y="1647"/>
                      <a:pt x="1891" y="1649"/>
                      <a:pt x="1888" y="1651"/>
                    </a:cubicBezTo>
                    <a:lnTo>
                      <a:pt x="1888" y="1651"/>
                    </a:lnTo>
                    <a:cubicBezTo>
                      <a:pt x="1892" y="1649"/>
                      <a:pt x="1895" y="1647"/>
                      <a:pt x="1899" y="1645"/>
                    </a:cubicBezTo>
                    <a:lnTo>
                      <a:pt x="1899" y="1645"/>
                    </a:lnTo>
                    <a:cubicBezTo>
                      <a:pt x="1899" y="1645"/>
                      <a:pt x="1898" y="1645"/>
                      <a:pt x="1898" y="1646"/>
                    </a:cubicBezTo>
                    <a:lnTo>
                      <a:pt x="1898" y="1646"/>
                    </a:lnTo>
                    <a:cubicBezTo>
                      <a:pt x="2258" y="1471"/>
                      <a:pt x="2608" y="1306"/>
                      <a:pt x="2978" y="1153"/>
                    </a:cubicBezTo>
                    <a:cubicBezTo>
                      <a:pt x="3340" y="1007"/>
                      <a:pt x="3714" y="862"/>
                      <a:pt x="4087" y="738"/>
                    </a:cubicBezTo>
                    <a:cubicBezTo>
                      <a:pt x="4274" y="676"/>
                      <a:pt x="4471" y="613"/>
                      <a:pt x="4658" y="561"/>
                    </a:cubicBezTo>
                    <a:cubicBezTo>
                      <a:pt x="4845" y="499"/>
                      <a:pt x="5031" y="447"/>
                      <a:pt x="5228" y="385"/>
                    </a:cubicBezTo>
                    <a:lnTo>
                      <a:pt x="6348" y="74"/>
                    </a:lnTo>
                    <a:lnTo>
                      <a:pt x="6369" y="74"/>
                    </a:lnTo>
                    <a:cubicBezTo>
                      <a:pt x="6390" y="63"/>
                      <a:pt x="6401" y="42"/>
                      <a:pt x="6401" y="22"/>
                    </a:cubicBezTo>
                    <a:cubicBezTo>
                      <a:pt x="6390" y="1"/>
                      <a:pt x="6380" y="1"/>
                      <a:pt x="6359"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9"/>
              <p:cNvSpPr/>
              <p:nvPr/>
            </p:nvSpPr>
            <p:spPr>
              <a:xfrm>
                <a:off x="6226672" y="2914651"/>
                <a:ext cx="254812" cy="81122"/>
              </a:xfrm>
              <a:custGeom>
                <a:rect b="b" l="l" r="r" t="t"/>
                <a:pathLst>
                  <a:path extrusionOk="0" h="1800" w="5654">
                    <a:moveTo>
                      <a:pt x="5602" y="0"/>
                    </a:moveTo>
                    <a:cubicBezTo>
                      <a:pt x="5187" y="21"/>
                      <a:pt x="4772" y="53"/>
                      <a:pt x="4357" y="104"/>
                    </a:cubicBezTo>
                    <a:cubicBezTo>
                      <a:pt x="3943" y="156"/>
                      <a:pt x="3538" y="239"/>
                      <a:pt x="3123" y="322"/>
                    </a:cubicBezTo>
                    <a:cubicBezTo>
                      <a:pt x="2915" y="374"/>
                      <a:pt x="2718" y="426"/>
                      <a:pt x="2511" y="477"/>
                    </a:cubicBezTo>
                    <a:cubicBezTo>
                      <a:pt x="2314" y="540"/>
                      <a:pt x="2117" y="602"/>
                      <a:pt x="1909" y="664"/>
                    </a:cubicBezTo>
                    <a:cubicBezTo>
                      <a:pt x="1515" y="799"/>
                      <a:pt x="1131" y="965"/>
                      <a:pt x="758" y="1152"/>
                    </a:cubicBezTo>
                    <a:cubicBezTo>
                      <a:pt x="529" y="1266"/>
                      <a:pt x="301" y="1380"/>
                      <a:pt x="94" y="1515"/>
                    </a:cubicBezTo>
                    <a:cubicBezTo>
                      <a:pt x="21" y="1567"/>
                      <a:pt x="1" y="1671"/>
                      <a:pt x="52" y="1733"/>
                    </a:cubicBezTo>
                    <a:cubicBezTo>
                      <a:pt x="73" y="1764"/>
                      <a:pt x="104" y="1795"/>
                      <a:pt x="146" y="1795"/>
                    </a:cubicBezTo>
                    <a:cubicBezTo>
                      <a:pt x="157" y="1798"/>
                      <a:pt x="168" y="1799"/>
                      <a:pt x="179" y="1799"/>
                    </a:cubicBezTo>
                    <a:cubicBezTo>
                      <a:pt x="209" y="1799"/>
                      <a:pt x="237" y="1790"/>
                      <a:pt x="260" y="1775"/>
                    </a:cubicBezTo>
                    <a:cubicBezTo>
                      <a:pt x="550" y="1598"/>
                      <a:pt x="851" y="1422"/>
                      <a:pt x="1152" y="1277"/>
                    </a:cubicBezTo>
                    <a:cubicBezTo>
                      <a:pt x="1587" y="1058"/>
                      <a:pt x="2034" y="862"/>
                      <a:pt x="2490" y="706"/>
                    </a:cubicBezTo>
                    <a:cubicBezTo>
                      <a:pt x="2936" y="551"/>
                      <a:pt x="3403" y="415"/>
                      <a:pt x="3880" y="322"/>
                    </a:cubicBezTo>
                    <a:lnTo>
                      <a:pt x="3869" y="322"/>
                    </a:lnTo>
                    <a:cubicBezTo>
                      <a:pt x="4440" y="198"/>
                      <a:pt x="5031" y="125"/>
                      <a:pt x="5612" y="94"/>
                    </a:cubicBezTo>
                    <a:cubicBezTo>
                      <a:pt x="5644" y="83"/>
                      <a:pt x="5654" y="63"/>
                      <a:pt x="5654" y="42"/>
                    </a:cubicBezTo>
                    <a:cubicBezTo>
                      <a:pt x="5654" y="11"/>
                      <a:pt x="5633" y="0"/>
                      <a:pt x="5612"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9"/>
              <p:cNvSpPr/>
              <p:nvPr/>
            </p:nvSpPr>
            <p:spPr>
              <a:xfrm>
                <a:off x="5431446" y="3134808"/>
                <a:ext cx="274010" cy="40741"/>
              </a:xfrm>
              <a:custGeom>
                <a:rect b="b" l="l" r="r" t="t"/>
                <a:pathLst>
                  <a:path extrusionOk="0" h="904" w="6080">
                    <a:moveTo>
                      <a:pt x="4483" y="1"/>
                    </a:moveTo>
                    <a:cubicBezTo>
                      <a:pt x="3736" y="1"/>
                      <a:pt x="2990" y="93"/>
                      <a:pt x="2262" y="240"/>
                    </a:cubicBezTo>
                    <a:cubicBezTo>
                      <a:pt x="1879" y="323"/>
                      <a:pt x="1494" y="416"/>
                      <a:pt x="1121" y="509"/>
                    </a:cubicBezTo>
                    <a:cubicBezTo>
                      <a:pt x="748" y="613"/>
                      <a:pt x="385" y="728"/>
                      <a:pt x="22" y="831"/>
                    </a:cubicBezTo>
                    <a:lnTo>
                      <a:pt x="12" y="841"/>
                    </a:lnTo>
                    <a:cubicBezTo>
                      <a:pt x="1" y="852"/>
                      <a:pt x="1" y="862"/>
                      <a:pt x="1" y="883"/>
                    </a:cubicBezTo>
                    <a:cubicBezTo>
                      <a:pt x="12" y="903"/>
                      <a:pt x="32" y="903"/>
                      <a:pt x="53" y="903"/>
                    </a:cubicBezTo>
                    <a:cubicBezTo>
                      <a:pt x="446" y="780"/>
                      <a:pt x="848" y="676"/>
                      <a:pt x="1261" y="573"/>
                    </a:cubicBezTo>
                    <a:lnTo>
                      <a:pt x="1261" y="573"/>
                    </a:lnTo>
                    <a:cubicBezTo>
                      <a:pt x="1256" y="576"/>
                      <a:pt x="1256" y="582"/>
                      <a:pt x="1256" y="582"/>
                    </a:cubicBezTo>
                    <a:lnTo>
                      <a:pt x="1266" y="572"/>
                    </a:lnTo>
                    <a:lnTo>
                      <a:pt x="1266" y="572"/>
                    </a:lnTo>
                    <a:cubicBezTo>
                      <a:pt x="1266" y="572"/>
                      <a:pt x="1266" y="572"/>
                      <a:pt x="1266" y="572"/>
                    </a:cubicBezTo>
                    <a:cubicBezTo>
                      <a:pt x="1526" y="520"/>
                      <a:pt x="1796" y="458"/>
                      <a:pt x="2055" y="406"/>
                    </a:cubicBezTo>
                    <a:cubicBezTo>
                      <a:pt x="2335" y="364"/>
                      <a:pt x="2605" y="313"/>
                      <a:pt x="2884" y="281"/>
                    </a:cubicBezTo>
                    <a:cubicBezTo>
                      <a:pt x="3328" y="230"/>
                      <a:pt x="3772" y="193"/>
                      <a:pt x="4216" y="193"/>
                    </a:cubicBezTo>
                    <a:cubicBezTo>
                      <a:pt x="4312" y="193"/>
                      <a:pt x="4407" y="194"/>
                      <a:pt x="4503" y="198"/>
                    </a:cubicBezTo>
                    <a:lnTo>
                      <a:pt x="4482" y="198"/>
                    </a:lnTo>
                    <a:cubicBezTo>
                      <a:pt x="4731" y="209"/>
                      <a:pt x="4970" y="230"/>
                      <a:pt x="5219" y="260"/>
                    </a:cubicBezTo>
                    <a:cubicBezTo>
                      <a:pt x="5457" y="292"/>
                      <a:pt x="5696" y="343"/>
                      <a:pt x="5934" y="406"/>
                    </a:cubicBezTo>
                    <a:cubicBezTo>
                      <a:pt x="5966" y="406"/>
                      <a:pt x="5996" y="396"/>
                      <a:pt x="6028" y="385"/>
                    </a:cubicBezTo>
                    <a:cubicBezTo>
                      <a:pt x="6049" y="364"/>
                      <a:pt x="6069" y="333"/>
                      <a:pt x="6069" y="302"/>
                    </a:cubicBezTo>
                    <a:cubicBezTo>
                      <a:pt x="6079" y="271"/>
                      <a:pt x="6069" y="240"/>
                      <a:pt x="6049" y="209"/>
                    </a:cubicBezTo>
                    <a:cubicBezTo>
                      <a:pt x="6028" y="188"/>
                      <a:pt x="6007" y="167"/>
                      <a:pt x="5976" y="167"/>
                    </a:cubicBezTo>
                    <a:cubicBezTo>
                      <a:pt x="5530" y="53"/>
                      <a:pt x="5063" y="11"/>
                      <a:pt x="4606" y="1"/>
                    </a:cubicBezTo>
                    <a:cubicBezTo>
                      <a:pt x="4565" y="1"/>
                      <a:pt x="4524" y="1"/>
                      <a:pt x="4483"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19"/>
              <p:cNvSpPr/>
              <p:nvPr/>
            </p:nvSpPr>
            <p:spPr>
              <a:xfrm>
                <a:off x="5396879" y="3177352"/>
                <a:ext cx="306234" cy="103385"/>
              </a:xfrm>
              <a:custGeom>
                <a:rect b="b" l="l" r="r" t="t"/>
                <a:pathLst>
                  <a:path extrusionOk="0" h="2294" w="6795">
                    <a:moveTo>
                      <a:pt x="4640" y="569"/>
                    </a:moveTo>
                    <a:cubicBezTo>
                      <a:pt x="4636" y="570"/>
                      <a:pt x="4631" y="571"/>
                      <a:pt x="4627" y="572"/>
                    </a:cubicBezTo>
                    <a:cubicBezTo>
                      <a:pt x="4634" y="572"/>
                      <a:pt x="4636" y="572"/>
                      <a:pt x="4640" y="569"/>
                    </a:cubicBezTo>
                    <a:close/>
                    <a:moveTo>
                      <a:pt x="6618" y="1"/>
                    </a:moveTo>
                    <a:cubicBezTo>
                      <a:pt x="6265" y="1"/>
                      <a:pt x="5903" y="33"/>
                      <a:pt x="5560" y="95"/>
                    </a:cubicBezTo>
                    <a:cubicBezTo>
                      <a:pt x="5207" y="146"/>
                      <a:pt x="4866" y="219"/>
                      <a:pt x="4523" y="312"/>
                    </a:cubicBezTo>
                    <a:cubicBezTo>
                      <a:pt x="3734" y="520"/>
                      <a:pt x="2967" y="831"/>
                      <a:pt x="2231" y="1174"/>
                    </a:cubicBezTo>
                    <a:lnTo>
                      <a:pt x="1671" y="1423"/>
                    </a:lnTo>
                    <a:cubicBezTo>
                      <a:pt x="1484" y="1515"/>
                      <a:pt x="1297" y="1598"/>
                      <a:pt x="1111" y="1692"/>
                    </a:cubicBezTo>
                    <a:cubicBezTo>
                      <a:pt x="758" y="1868"/>
                      <a:pt x="394" y="2045"/>
                      <a:pt x="32" y="2211"/>
                    </a:cubicBezTo>
                    <a:lnTo>
                      <a:pt x="21" y="2221"/>
                    </a:lnTo>
                    <a:cubicBezTo>
                      <a:pt x="11" y="2232"/>
                      <a:pt x="0" y="2252"/>
                      <a:pt x="11" y="2262"/>
                    </a:cubicBezTo>
                    <a:cubicBezTo>
                      <a:pt x="11" y="2283"/>
                      <a:pt x="42" y="2294"/>
                      <a:pt x="52" y="2294"/>
                    </a:cubicBezTo>
                    <a:cubicBezTo>
                      <a:pt x="62" y="2283"/>
                      <a:pt x="73" y="2283"/>
                      <a:pt x="83" y="2283"/>
                    </a:cubicBezTo>
                    <a:cubicBezTo>
                      <a:pt x="447" y="2107"/>
                      <a:pt x="809" y="1941"/>
                      <a:pt x="1173" y="1775"/>
                    </a:cubicBezTo>
                    <a:cubicBezTo>
                      <a:pt x="1359" y="1692"/>
                      <a:pt x="1546" y="1619"/>
                      <a:pt x="1733" y="1536"/>
                    </a:cubicBezTo>
                    <a:cubicBezTo>
                      <a:pt x="1920" y="1453"/>
                      <a:pt x="2116" y="1381"/>
                      <a:pt x="2303" y="1298"/>
                    </a:cubicBezTo>
                    <a:cubicBezTo>
                      <a:pt x="2687" y="1153"/>
                      <a:pt x="3071" y="1018"/>
                      <a:pt x="3465" y="893"/>
                    </a:cubicBezTo>
                    <a:cubicBezTo>
                      <a:pt x="3849" y="769"/>
                      <a:pt x="4243" y="655"/>
                      <a:pt x="4647" y="561"/>
                    </a:cubicBezTo>
                    <a:lnTo>
                      <a:pt x="4647" y="561"/>
                    </a:lnTo>
                    <a:cubicBezTo>
                      <a:pt x="4644" y="565"/>
                      <a:pt x="4642" y="567"/>
                      <a:pt x="4640" y="569"/>
                    </a:cubicBezTo>
                    <a:lnTo>
                      <a:pt x="4640" y="569"/>
                    </a:lnTo>
                    <a:cubicBezTo>
                      <a:pt x="4968" y="487"/>
                      <a:pt x="5295" y="426"/>
                      <a:pt x="5633" y="385"/>
                    </a:cubicBezTo>
                    <a:cubicBezTo>
                      <a:pt x="5799" y="364"/>
                      <a:pt x="5975" y="354"/>
                      <a:pt x="6141" y="333"/>
                    </a:cubicBezTo>
                    <a:cubicBezTo>
                      <a:pt x="6307" y="323"/>
                      <a:pt x="6484" y="323"/>
                      <a:pt x="6650" y="312"/>
                    </a:cubicBezTo>
                    <a:cubicBezTo>
                      <a:pt x="6691" y="312"/>
                      <a:pt x="6733" y="281"/>
                      <a:pt x="6753" y="261"/>
                    </a:cubicBezTo>
                    <a:cubicBezTo>
                      <a:pt x="6784" y="219"/>
                      <a:pt x="6795" y="178"/>
                      <a:pt x="6795" y="146"/>
                    </a:cubicBezTo>
                    <a:cubicBezTo>
                      <a:pt x="6784" y="105"/>
                      <a:pt x="6763" y="63"/>
                      <a:pt x="6733" y="33"/>
                    </a:cubicBezTo>
                    <a:cubicBezTo>
                      <a:pt x="6701" y="1"/>
                      <a:pt x="6660" y="1"/>
                      <a:pt x="6618" y="1"/>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19"/>
              <p:cNvSpPr/>
              <p:nvPr/>
            </p:nvSpPr>
            <p:spPr>
              <a:xfrm>
                <a:off x="5455783" y="3213812"/>
                <a:ext cx="251522" cy="114652"/>
              </a:xfrm>
              <a:custGeom>
                <a:rect b="b" l="l" r="r" t="t"/>
                <a:pathLst>
                  <a:path extrusionOk="0" h="2544" w="5581">
                    <a:moveTo>
                      <a:pt x="5420" y="0"/>
                    </a:moveTo>
                    <a:cubicBezTo>
                      <a:pt x="5415" y="0"/>
                      <a:pt x="5410" y="0"/>
                      <a:pt x="5405" y="1"/>
                    </a:cubicBezTo>
                    <a:cubicBezTo>
                      <a:pt x="5135" y="43"/>
                      <a:pt x="4876" y="95"/>
                      <a:pt x="4627" y="157"/>
                    </a:cubicBezTo>
                    <a:cubicBezTo>
                      <a:pt x="4202" y="250"/>
                      <a:pt x="3797" y="385"/>
                      <a:pt x="3393" y="540"/>
                    </a:cubicBezTo>
                    <a:cubicBezTo>
                      <a:pt x="3195" y="614"/>
                      <a:pt x="2988" y="696"/>
                      <a:pt x="2791" y="789"/>
                    </a:cubicBezTo>
                    <a:cubicBezTo>
                      <a:pt x="2593" y="883"/>
                      <a:pt x="2407" y="976"/>
                      <a:pt x="2210" y="1070"/>
                    </a:cubicBezTo>
                    <a:cubicBezTo>
                      <a:pt x="1826" y="1277"/>
                      <a:pt x="1452" y="1485"/>
                      <a:pt x="1090" y="1713"/>
                    </a:cubicBezTo>
                    <a:cubicBezTo>
                      <a:pt x="726" y="1951"/>
                      <a:pt x="374" y="2200"/>
                      <a:pt x="32" y="2460"/>
                    </a:cubicBezTo>
                    <a:cubicBezTo>
                      <a:pt x="11" y="2481"/>
                      <a:pt x="0" y="2501"/>
                      <a:pt x="21" y="2522"/>
                    </a:cubicBezTo>
                    <a:cubicBezTo>
                      <a:pt x="28" y="2535"/>
                      <a:pt x="42" y="2544"/>
                      <a:pt x="56" y="2544"/>
                    </a:cubicBezTo>
                    <a:cubicBezTo>
                      <a:pt x="66" y="2544"/>
                      <a:pt x="75" y="2540"/>
                      <a:pt x="83" y="2532"/>
                    </a:cubicBezTo>
                    <a:cubicBezTo>
                      <a:pt x="571" y="2169"/>
                      <a:pt x="1090" y="1847"/>
                      <a:pt x="1618" y="1568"/>
                    </a:cubicBezTo>
                    <a:lnTo>
                      <a:pt x="1608" y="1568"/>
                    </a:lnTo>
                    <a:cubicBezTo>
                      <a:pt x="2044" y="1329"/>
                      <a:pt x="2500" y="1121"/>
                      <a:pt x="2967" y="945"/>
                    </a:cubicBezTo>
                    <a:cubicBezTo>
                      <a:pt x="3434" y="779"/>
                      <a:pt x="3911" y="623"/>
                      <a:pt x="4388" y="510"/>
                    </a:cubicBezTo>
                    <a:cubicBezTo>
                      <a:pt x="4741" y="437"/>
                      <a:pt x="5083" y="375"/>
                      <a:pt x="5426" y="323"/>
                    </a:cubicBezTo>
                    <a:cubicBezTo>
                      <a:pt x="5477" y="312"/>
                      <a:pt x="5509" y="292"/>
                      <a:pt x="5539" y="261"/>
                    </a:cubicBezTo>
                    <a:cubicBezTo>
                      <a:pt x="5560" y="229"/>
                      <a:pt x="5581" y="188"/>
                      <a:pt x="5571" y="146"/>
                    </a:cubicBezTo>
                    <a:cubicBezTo>
                      <a:pt x="5561" y="68"/>
                      <a:pt x="5497" y="0"/>
                      <a:pt x="5420"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19"/>
              <p:cNvSpPr/>
              <p:nvPr/>
            </p:nvSpPr>
            <p:spPr>
              <a:xfrm>
                <a:off x="5890104" y="2954852"/>
                <a:ext cx="88377" cy="46780"/>
              </a:xfrm>
              <a:custGeom>
                <a:rect b="b" l="l" r="r" t="t"/>
                <a:pathLst>
                  <a:path extrusionOk="0" h="1038" w="1961">
                    <a:moveTo>
                      <a:pt x="1774" y="0"/>
                    </a:moveTo>
                    <a:cubicBezTo>
                      <a:pt x="1722" y="0"/>
                      <a:pt x="1670" y="11"/>
                      <a:pt x="1628" y="11"/>
                    </a:cubicBezTo>
                    <a:cubicBezTo>
                      <a:pt x="1577" y="11"/>
                      <a:pt x="1535" y="21"/>
                      <a:pt x="1494" y="21"/>
                    </a:cubicBezTo>
                    <a:cubicBezTo>
                      <a:pt x="1462" y="32"/>
                      <a:pt x="1432" y="32"/>
                      <a:pt x="1411" y="42"/>
                    </a:cubicBezTo>
                    <a:cubicBezTo>
                      <a:pt x="1390" y="42"/>
                      <a:pt x="1359" y="53"/>
                      <a:pt x="1338" y="53"/>
                    </a:cubicBezTo>
                    <a:lnTo>
                      <a:pt x="1317" y="53"/>
                    </a:lnTo>
                    <a:cubicBezTo>
                      <a:pt x="1307" y="63"/>
                      <a:pt x="1296" y="63"/>
                      <a:pt x="1286" y="63"/>
                    </a:cubicBezTo>
                    <a:cubicBezTo>
                      <a:pt x="1266" y="73"/>
                      <a:pt x="1245" y="73"/>
                      <a:pt x="1224" y="83"/>
                    </a:cubicBezTo>
                    <a:cubicBezTo>
                      <a:pt x="1172" y="94"/>
                      <a:pt x="1130" y="115"/>
                      <a:pt x="1079" y="125"/>
                    </a:cubicBezTo>
                    <a:cubicBezTo>
                      <a:pt x="996" y="156"/>
                      <a:pt x="913" y="198"/>
                      <a:pt x="830" y="229"/>
                    </a:cubicBezTo>
                    <a:cubicBezTo>
                      <a:pt x="747" y="281"/>
                      <a:pt x="653" y="332"/>
                      <a:pt x="570" y="385"/>
                    </a:cubicBezTo>
                    <a:cubicBezTo>
                      <a:pt x="487" y="436"/>
                      <a:pt x="415" y="488"/>
                      <a:pt x="342" y="551"/>
                    </a:cubicBezTo>
                    <a:cubicBezTo>
                      <a:pt x="280" y="602"/>
                      <a:pt x="218" y="664"/>
                      <a:pt x="155" y="737"/>
                    </a:cubicBezTo>
                    <a:cubicBezTo>
                      <a:pt x="114" y="779"/>
                      <a:pt x="83" y="820"/>
                      <a:pt x="52" y="862"/>
                    </a:cubicBezTo>
                    <a:cubicBezTo>
                      <a:pt x="42" y="883"/>
                      <a:pt x="42" y="892"/>
                      <a:pt x="31" y="903"/>
                    </a:cubicBezTo>
                    <a:cubicBezTo>
                      <a:pt x="0" y="934"/>
                      <a:pt x="10" y="996"/>
                      <a:pt x="52" y="1017"/>
                    </a:cubicBezTo>
                    <a:cubicBezTo>
                      <a:pt x="62" y="1038"/>
                      <a:pt x="83" y="1038"/>
                      <a:pt x="114" y="1038"/>
                    </a:cubicBezTo>
                    <a:cubicBezTo>
                      <a:pt x="145" y="1028"/>
                      <a:pt x="166" y="1007"/>
                      <a:pt x="176" y="986"/>
                    </a:cubicBezTo>
                    <a:lnTo>
                      <a:pt x="176" y="975"/>
                    </a:lnTo>
                    <a:lnTo>
                      <a:pt x="187" y="966"/>
                    </a:lnTo>
                    <a:cubicBezTo>
                      <a:pt x="208" y="934"/>
                      <a:pt x="228" y="903"/>
                      <a:pt x="249" y="883"/>
                    </a:cubicBezTo>
                    <a:cubicBezTo>
                      <a:pt x="280" y="830"/>
                      <a:pt x="321" y="789"/>
                      <a:pt x="353" y="758"/>
                    </a:cubicBezTo>
                    <a:cubicBezTo>
                      <a:pt x="487" y="623"/>
                      <a:pt x="643" y="498"/>
                      <a:pt x="798" y="405"/>
                    </a:cubicBezTo>
                    <a:cubicBezTo>
                      <a:pt x="851" y="374"/>
                      <a:pt x="902" y="343"/>
                      <a:pt x="954" y="322"/>
                    </a:cubicBezTo>
                    <a:cubicBezTo>
                      <a:pt x="996" y="302"/>
                      <a:pt x="1047" y="270"/>
                      <a:pt x="1100" y="249"/>
                    </a:cubicBezTo>
                    <a:cubicBezTo>
                      <a:pt x="1120" y="239"/>
                      <a:pt x="1141" y="229"/>
                      <a:pt x="1172" y="219"/>
                    </a:cubicBezTo>
                    <a:cubicBezTo>
                      <a:pt x="1193" y="208"/>
                      <a:pt x="1224" y="198"/>
                      <a:pt x="1245" y="198"/>
                    </a:cubicBezTo>
                    <a:cubicBezTo>
                      <a:pt x="1307" y="177"/>
                      <a:pt x="1359" y="156"/>
                      <a:pt x="1411" y="136"/>
                    </a:cubicBezTo>
                    <a:cubicBezTo>
                      <a:pt x="1421" y="136"/>
                      <a:pt x="1442" y="125"/>
                      <a:pt x="1462" y="125"/>
                    </a:cubicBezTo>
                    <a:cubicBezTo>
                      <a:pt x="1483" y="115"/>
                      <a:pt x="1504" y="115"/>
                      <a:pt x="1535" y="104"/>
                    </a:cubicBezTo>
                    <a:cubicBezTo>
                      <a:pt x="1566" y="94"/>
                      <a:pt x="1598" y="94"/>
                      <a:pt x="1618" y="94"/>
                    </a:cubicBezTo>
                    <a:cubicBezTo>
                      <a:pt x="1681" y="83"/>
                      <a:pt x="1732" y="73"/>
                      <a:pt x="1784" y="73"/>
                    </a:cubicBezTo>
                    <a:cubicBezTo>
                      <a:pt x="1826" y="73"/>
                      <a:pt x="1877" y="83"/>
                      <a:pt x="1919" y="83"/>
                    </a:cubicBezTo>
                    <a:cubicBezTo>
                      <a:pt x="1939" y="83"/>
                      <a:pt x="1960" y="73"/>
                      <a:pt x="1960" y="53"/>
                    </a:cubicBezTo>
                    <a:cubicBezTo>
                      <a:pt x="1960" y="32"/>
                      <a:pt x="1950" y="11"/>
                      <a:pt x="1930" y="11"/>
                    </a:cubicBezTo>
                    <a:cubicBezTo>
                      <a:pt x="1877" y="11"/>
                      <a:pt x="1826" y="0"/>
                      <a:pt x="1774" y="0"/>
                    </a:cubicBezTo>
                    <a:close/>
                  </a:path>
                </a:pathLst>
              </a:custGeom>
              <a:solidFill>
                <a:srgbClr val="3F3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19"/>
              <p:cNvSpPr/>
              <p:nvPr/>
            </p:nvSpPr>
            <p:spPr>
              <a:xfrm>
                <a:off x="5412292" y="3670125"/>
                <a:ext cx="1272075" cy="520800"/>
              </a:xfrm>
              <a:custGeom>
                <a:rect b="b" l="l" r="r" t="t"/>
                <a:pathLst>
                  <a:path extrusionOk="0" h="11556" w="28226">
                    <a:moveTo>
                      <a:pt x="8382" y="5239"/>
                    </a:moveTo>
                    <a:cubicBezTo>
                      <a:pt x="8390" y="5240"/>
                      <a:pt x="8397" y="5240"/>
                      <a:pt x="8405" y="5241"/>
                    </a:cubicBezTo>
                    <a:lnTo>
                      <a:pt x="8405" y="5241"/>
                    </a:lnTo>
                    <a:lnTo>
                      <a:pt x="8403" y="5239"/>
                    </a:lnTo>
                    <a:close/>
                    <a:moveTo>
                      <a:pt x="384" y="0"/>
                    </a:moveTo>
                    <a:cubicBezTo>
                      <a:pt x="312" y="0"/>
                      <a:pt x="260" y="52"/>
                      <a:pt x="239" y="115"/>
                    </a:cubicBezTo>
                    <a:cubicBezTo>
                      <a:pt x="73" y="685"/>
                      <a:pt x="1" y="1245"/>
                      <a:pt x="1" y="1795"/>
                    </a:cubicBezTo>
                    <a:cubicBezTo>
                      <a:pt x="1" y="2293"/>
                      <a:pt x="84" y="2801"/>
                      <a:pt x="239" y="3299"/>
                    </a:cubicBezTo>
                    <a:cubicBezTo>
                      <a:pt x="530" y="4181"/>
                      <a:pt x="1080" y="5021"/>
                      <a:pt x="1878" y="5778"/>
                    </a:cubicBezTo>
                    <a:cubicBezTo>
                      <a:pt x="2241" y="6110"/>
                      <a:pt x="2646" y="6431"/>
                      <a:pt x="3134" y="6753"/>
                    </a:cubicBezTo>
                    <a:cubicBezTo>
                      <a:pt x="3569" y="7044"/>
                      <a:pt x="4036" y="7303"/>
                      <a:pt x="4575" y="7552"/>
                    </a:cubicBezTo>
                    <a:cubicBezTo>
                      <a:pt x="5052" y="7780"/>
                      <a:pt x="5561" y="7987"/>
                      <a:pt x="6142" y="8185"/>
                    </a:cubicBezTo>
                    <a:cubicBezTo>
                      <a:pt x="6650" y="8361"/>
                      <a:pt x="7189" y="8517"/>
                      <a:pt x="7749" y="8641"/>
                    </a:cubicBezTo>
                    <a:cubicBezTo>
                      <a:pt x="8797" y="8890"/>
                      <a:pt x="9824" y="9025"/>
                      <a:pt x="10820" y="9056"/>
                    </a:cubicBezTo>
                    <a:lnTo>
                      <a:pt x="11110" y="9056"/>
                    </a:lnTo>
                    <a:cubicBezTo>
                      <a:pt x="11639" y="9056"/>
                      <a:pt x="12168" y="9025"/>
                      <a:pt x="12790" y="8973"/>
                    </a:cubicBezTo>
                    <a:cubicBezTo>
                      <a:pt x="13382" y="8921"/>
                      <a:pt x="13984" y="8859"/>
                      <a:pt x="14565" y="8797"/>
                    </a:cubicBezTo>
                    <a:cubicBezTo>
                      <a:pt x="14834" y="8766"/>
                      <a:pt x="15104" y="8734"/>
                      <a:pt x="15363" y="8714"/>
                    </a:cubicBezTo>
                    <a:cubicBezTo>
                      <a:pt x="16370" y="8610"/>
                      <a:pt x="17458" y="8517"/>
                      <a:pt x="18527" y="8517"/>
                    </a:cubicBezTo>
                    <a:cubicBezTo>
                      <a:pt x="18973" y="8517"/>
                      <a:pt x="19388" y="8527"/>
                      <a:pt x="19782" y="8568"/>
                    </a:cubicBezTo>
                    <a:lnTo>
                      <a:pt x="19751" y="8558"/>
                    </a:lnTo>
                    <a:lnTo>
                      <a:pt x="19751" y="8558"/>
                    </a:lnTo>
                    <a:cubicBezTo>
                      <a:pt x="20187" y="8600"/>
                      <a:pt x="20612" y="8651"/>
                      <a:pt x="21006" y="8724"/>
                    </a:cubicBezTo>
                    <a:cubicBezTo>
                      <a:pt x="21442" y="8807"/>
                      <a:pt x="21847" y="8921"/>
                      <a:pt x="22209" y="9046"/>
                    </a:cubicBezTo>
                    <a:cubicBezTo>
                      <a:pt x="22490" y="9160"/>
                      <a:pt x="22769" y="9305"/>
                      <a:pt x="23060" y="9513"/>
                    </a:cubicBezTo>
                    <a:cubicBezTo>
                      <a:pt x="23361" y="9730"/>
                      <a:pt x="23651" y="9979"/>
                      <a:pt x="23921" y="10228"/>
                    </a:cubicBezTo>
                    <a:cubicBezTo>
                      <a:pt x="24159" y="10435"/>
                      <a:pt x="24398" y="10643"/>
                      <a:pt x="24647" y="10840"/>
                    </a:cubicBezTo>
                    <a:cubicBezTo>
                      <a:pt x="24948" y="11069"/>
                      <a:pt x="25228" y="11235"/>
                      <a:pt x="25519" y="11359"/>
                    </a:cubicBezTo>
                    <a:cubicBezTo>
                      <a:pt x="25830" y="11494"/>
                      <a:pt x="26141" y="11556"/>
                      <a:pt x="26452" y="11556"/>
                    </a:cubicBezTo>
                    <a:lnTo>
                      <a:pt x="26524" y="11556"/>
                    </a:lnTo>
                    <a:cubicBezTo>
                      <a:pt x="26815" y="11546"/>
                      <a:pt x="27105" y="11463"/>
                      <a:pt x="27365" y="11297"/>
                    </a:cubicBezTo>
                    <a:cubicBezTo>
                      <a:pt x="27593" y="11162"/>
                      <a:pt x="27790" y="10944"/>
                      <a:pt x="27946" y="10684"/>
                    </a:cubicBezTo>
                    <a:cubicBezTo>
                      <a:pt x="28008" y="10571"/>
                      <a:pt x="28060" y="10446"/>
                      <a:pt x="28112" y="10290"/>
                    </a:cubicBezTo>
                    <a:cubicBezTo>
                      <a:pt x="28153" y="10156"/>
                      <a:pt x="28184" y="10000"/>
                      <a:pt x="28205" y="9824"/>
                    </a:cubicBezTo>
                    <a:cubicBezTo>
                      <a:pt x="28226" y="9523"/>
                      <a:pt x="28184" y="9202"/>
                      <a:pt x="28080" y="8870"/>
                    </a:cubicBezTo>
                    <a:cubicBezTo>
                      <a:pt x="27997" y="8621"/>
                      <a:pt x="27894" y="8372"/>
                      <a:pt x="27759" y="8123"/>
                    </a:cubicBezTo>
                    <a:cubicBezTo>
                      <a:pt x="27635" y="7915"/>
                      <a:pt x="27489" y="7697"/>
                      <a:pt x="27292" y="7469"/>
                    </a:cubicBezTo>
                    <a:cubicBezTo>
                      <a:pt x="26981" y="7085"/>
                      <a:pt x="26577" y="6733"/>
                      <a:pt x="26068" y="6401"/>
                    </a:cubicBezTo>
                    <a:cubicBezTo>
                      <a:pt x="25622" y="6110"/>
                      <a:pt x="25114" y="5861"/>
                      <a:pt x="24512" y="5633"/>
                    </a:cubicBezTo>
                    <a:cubicBezTo>
                      <a:pt x="23983" y="5426"/>
                      <a:pt x="23412" y="5260"/>
                      <a:pt x="22780" y="5115"/>
                    </a:cubicBezTo>
                    <a:cubicBezTo>
                      <a:pt x="21722" y="4876"/>
                      <a:pt x="20591" y="4730"/>
                      <a:pt x="19316" y="4679"/>
                    </a:cubicBezTo>
                    <a:cubicBezTo>
                      <a:pt x="19014" y="4658"/>
                      <a:pt x="18703" y="4658"/>
                      <a:pt x="18392" y="4658"/>
                    </a:cubicBezTo>
                    <a:cubicBezTo>
                      <a:pt x="18122" y="4658"/>
                      <a:pt x="17843" y="4658"/>
                      <a:pt x="17562" y="4668"/>
                    </a:cubicBezTo>
                    <a:cubicBezTo>
                      <a:pt x="16691" y="4700"/>
                      <a:pt x="15830" y="4783"/>
                      <a:pt x="15093" y="4855"/>
                    </a:cubicBezTo>
                    <a:cubicBezTo>
                      <a:pt x="14731" y="4896"/>
                      <a:pt x="14357" y="4938"/>
                      <a:pt x="13984" y="4979"/>
                    </a:cubicBezTo>
                    <a:cubicBezTo>
                      <a:pt x="12594" y="5124"/>
                      <a:pt x="11142" y="5290"/>
                      <a:pt x="9720" y="5290"/>
                    </a:cubicBezTo>
                    <a:cubicBezTo>
                      <a:pt x="9262" y="5290"/>
                      <a:pt x="8823" y="5270"/>
                      <a:pt x="8405" y="5241"/>
                    </a:cubicBezTo>
                    <a:lnTo>
                      <a:pt x="8405" y="5241"/>
                    </a:lnTo>
                    <a:lnTo>
                      <a:pt x="8413" y="5249"/>
                    </a:lnTo>
                    <a:cubicBezTo>
                      <a:pt x="7905" y="5198"/>
                      <a:pt x="7407" y="5124"/>
                      <a:pt x="6940" y="5032"/>
                    </a:cubicBezTo>
                    <a:cubicBezTo>
                      <a:pt x="6442" y="4938"/>
                      <a:pt x="5934" y="4793"/>
                      <a:pt x="5446" y="4617"/>
                    </a:cubicBezTo>
                    <a:lnTo>
                      <a:pt x="5446" y="4617"/>
                    </a:lnTo>
                    <a:lnTo>
                      <a:pt x="5457" y="4627"/>
                    </a:lnTo>
                    <a:cubicBezTo>
                      <a:pt x="4658" y="4326"/>
                      <a:pt x="3890" y="3932"/>
                      <a:pt x="3196" y="3434"/>
                    </a:cubicBezTo>
                    <a:lnTo>
                      <a:pt x="3185" y="3434"/>
                    </a:lnTo>
                    <a:cubicBezTo>
                      <a:pt x="2583" y="2998"/>
                      <a:pt x="2044" y="2501"/>
                      <a:pt x="1588" y="1950"/>
                    </a:cubicBezTo>
                    <a:cubicBezTo>
                      <a:pt x="1246" y="1535"/>
                      <a:pt x="976" y="1111"/>
                      <a:pt x="778" y="685"/>
                    </a:cubicBezTo>
                    <a:cubicBezTo>
                      <a:pt x="695" y="509"/>
                      <a:pt x="623" y="332"/>
                      <a:pt x="571" y="156"/>
                    </a:cubicBezTo>
                    <a:cubicBezTo>
                      <a:pt x="561" y="125"/>
                      <a:pt x="540" y="94"/>
                      <a:pt x="499" y="73"/>
                    </a:cubicBezTo>
                    <a:cubicBezTo>
                      <a:pt x="478" y="42"/>
                      <a:pt x="447" y="21"/>
                      <a:pt x="416" y="11"/>
                    </a:cubicBezTo>
                    <a:cubicBezTo>
                      <a:pt x="395" y="0"/>
                      <a:pt x="384" y="0"/>
                      <a:pt x="384" y="0"/>
                    </a:cubicBezTo>
                    <a:close/>
                  </a:path>
                </a:pathLst>
              </a:custGeom>
              <a:solidFill>
                <a:srgbClr val="F8DE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19"/>
              <p:cNvSpPr/>
              <p:nvPr/>
            </p:nvSpPr>
            <p:spPr>
              <a:xfrm>
                <a:off x="5410895" y="3674767"/>
                <a:ext cx="949978" cy="412999"/>
              </a:xfrm>
              <a:custGeom>
                <a:rect b="b" l="l" r="r" t="t"/>
                <a:pathLst>
                  <a:path extrusionOk="0" h="9164" w="21079">
                    <a:moveTo>
                      <a:pt x="385" y="1"/>
                    </a:moveTo>
                    <a:cubicBezTo>
                      <a:pt x="353" y="1"/>
                      <a:pt x="322" y="12"/>
                      <a:pt x="302" y="32"/>
                    </a:cubicBezTo>
                    <a:cubicBezTo>
                      <a:pt x="270" y="63"/>
                      <a:pt x="260" y="95"/>
                      <a:pt x="249" y="136"/>
                    </a:cubicBezTo>
                    <a:cubicBezTo>
                      <a:pt x="32" y="1100"/>
                      <a:pt x="0" y="2107"/>
                      <a:pt x="208" y="3082"/>
                    </a:cubicBezTo>
                    <a:cubicBezTo>
                      <a:pt x="312" y="3539"/>
                      <a:pt x="457" y="3974"/>
                      <a:pt x="654" y="4399"/>
                    </a:cubicBezTo>
                    <a:cubicBezTo>
                      <a:pt x="851" y="4814"/>
                      <a:pt x="1100" y="5208"/>
                      <a:pt x="1380" y="5582"/>
                    </a:cubicBezTo>
                    <a:cubicBezTo>
                      <a:pt x="1971" y="6360"/>
                      <a:pt x="2739" y="6992"/>
                      <a:pt x="3579" y="7501"/>
                    </a:cubicBezTo>
                    <a:cubicBezTo>
                      <a:pt x="4627" y="8123"/>
                      <a:pt x="5779" y="8559"/>
                      <a:pt x="6971" y="8818"/>
                    </a:cubicBezTo>
                    <a:cubicBezTo>
                      <a:pt x="8078" y="9072"/>
                      <a:pt x="9210" y="9164"/>
                      <a:pt x="10345" y="9164"/>
                    </a:cubicBezTo>
                    <a:cubicBezTo>
                      <a:pt x="10465" y="9164"/>
                      <a:pt x="10585" y="9163"/>
                      <a:pt x="10705" y="9161"/>
                    </a:cubicBezTo>
                    <a:cubicBezTo>
                      <a:pt x="11339" y="9140"/>
                      <a:pt x="11971" y="9099"/>
                      <a:pt x="12593" y="9036"/>
                    </a:cubicBezTo>
                    <a:cubicBezTo>
                      <a:pt x="13236" y="8974"/>
                      <a:pt x="13870" y="8880"/>
                      <a:pt x="14502" y="8787"/>
                    </a:cubicBezTo>
                    <a:cubicBezTo>
                      <a:pt x="16629" y="8465"/>
                      <a:pt x="18796" y="8362"/>
                      <a:pt x="20954" y="8279"/>
                    </a:cubicBezTo>
                    <a:cubicBezTo>
                      <a:pt x="20985" y="8269"/>
                      <a:pt x="21027" y="8248"/>
                      <a:pt x="21048" y="8216"/>
                    </a:cubicBezTo>
                    <a:cubicBezTo>
                      <a:pt x="21068" y="8186"/>
                      <a:pt x="21078" y="8144"/>
                      <a:pt x="21068" y="8113"/>
                    </a:cubicBezTo>
                    <a:cubicBezTo>
                      <a:pt x="21058" y="8071"/>
                      <a:pt x="21037" y="8040"/>
                      <a:pt x="21006" y="8020"/>
                    </a:cubicBezTo>
                    <a:cubicBezTo>
                      <a:pt x="20975" y="7988"/>
                      <a:pt x="20944" y="7988"/>
                      <a:pt x="20902" y="7988"/>
                    </a:cubicBezTo>
                    <a:cubicBezTo>
                      <a:pt x="19512" y="8050"/>
                      <a:pt x="18122" y="8113"/>
                      <a:pt x="16733" y="8237"/>
                    </a:cubicBezTo>
                    <a:cubicBezTo>
                      <a:pt x="16037" y="8299"/>
                      <a:pt x="15352" y="8372"/>
                      <a:pt x="14658" y="8476"/>
                    </a:cubicBezTo>
                    <a:cubicBezTo>
                      <a:pt x="14336" y="8518"/>
                      <a:pt x="14004" y="8569"/>
                      <a:pt x="13683" y="8621"/>
                    </a:cubicBezTo>
                    <a:cubicBezTo>
                      <a:pt x="13372" y="8663"/>
                      <a:pt x="13050" y="8704"/>
                      <a:pt x="12738" y="8735"/>
                    </a:cubicBezTo>
                    <a:cubicBezTo>
                      <a:pt x="12137" y="8797"/>
                      <a:pt x="11535" y="8850"/>
                      <a:pt x="10924" y="8870"/>
                    </a:cubicBezTo>
                    <a:cubicBezTo>
                      <a:pt x="10725" y="8876"/>
                      <a:pt x="10526" y="8880"/>
                      <a:pt x="10328" y="8880"/>
                    </a:cubicBezTo>
                    <a:cubicBezTo>
                      <a:pt x="9189" y="8880"/>
                      <a:pt x="8053" y="8775"/>
                      <a:pt x="6940" y="8528"/>
                    </a:cubicBezTo>
                    <a:cubicBezTo>
                      <a:pt x="5954" y="8299"/>
                      <a:pt x="5011" y="7947"/>
                      <a:pt x="4119" y="7480"/>
                    </a:cubicBezTo>
                    <a:lnTo>
                      <a:pt x="4119" y="7480"/>
                    </a:lnTo>
                    <a:lnTo>
                      <a:pt x="4150" y="7501"/>
                    </a:lnTo>
                    <a:cubicBezTo>
                      <a:pt x="3496" y="7148"/>
                      <a:pt x="2874" y="6723"/>
                      <a:pt x="2335" y="6204"/>
                    </a:cubicBezTo>
                    <a:cubicBezTo>
                      <a:pt x="1909" y="5800"/>
                      <a:pt x="1536" y="5353"/>
                      <a:pt x="1224" y="4856"/>
                    </a:cubicBezTo>
                    <a:cubicBezTo>
                      <a:pt x="955" y="4410"/>
                      <a:pt x="747" y="3943"/>
                      <a:pt x="602" y="3456"/>
                    </a:cubicBezTo>
                    <a:lnTo>
                      <a:pt x="602" y="3466"/>
                    </a:lnTo>
                    <a:cubicBezTo>
                      <a:pt x="457" y="2968"/>
                      <a:pt x="374" y="2449"/>
                      <a:pt x="353" y="1930"/>
                    </a:cubicBezTo>
                    <a:cubicBezTo>
                      <a:pt x="343" y="1329"/>
                      <a:pt x="405" y="738"/>
                      <a:pt x="530" y="157"/>
                    </a:cubicBezTo>
                    <a:cubicBezTo>
                      <a:pt x="540" y="125"/>
                      <a:pt x="519" y="84"/>
                      <a:pt x="498" y="53"/>
                    </a:cubicBezTo>
                    <a:cubicBezTo>
                      <a:pt x="478" y="32"/>
                      <a:pt x="436" y="12"/>
                      <a:pt x="405"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19"/>
              <p:cNvSpPr/>
              <p:nvPr/>
            </p:nvSpPr>
            <p:spPr>
              <a:xfrm>
                <a:off x="5467455" y="3891274"/>
                <a:ext cx="407726" cy="188292"/>
              </a:xfrm>
              <a:custGeom>
                <a:rect b="b" l="l" r="r" t="t"/>
                <a:pathLst>
                  <a:path extrusionOk="0" h="4178" w="9047">
                    <a:moveTo>
                      <a:pt x="976" y="1141"/>
                    </a:moveTo>
                    <a:cubicBezTo>
                      <a:pt x="1287" y="1442"/>
                      <a:pt x="1619" y="1743"/>
                      <a:pt x="1972" y="2002"/>
                    </a:cubicBezTo>
                    <a:cubicBezTo>
                      <a:pt x="1712" y="1826"/>
                      <a:pt x="1474" y="1639"/>
                      <a:pt x="1246" y="1421"/>
                    </a:cubicBezTo>
                    <a:lnTo>
                      <a:pt x="1246" y="1421"/>
                    </a:lnTo>
                    <a:cubicBezTo>
                      <a:pt x="1246" y="1421"/>
                      <a:pt x="1246" y="1421"/>
                      <a:pt x="1246" y="1421"/>
                    </a:cubicBezTo>
                    <a:lnTo>
                      <a:pt x="1246" y="1421"/>
                    </a:lnTo>
                    <a:cubicBezTo>
                      <a:pt x="1150" y="1325"/>
                      <a:pt x="1063" y="1238"/>
                      <a:pt x="976" y="1141"/>
                    </a:cubicBezTo>
                    <a:close/>
                    <a:moveTo>
                      <a:pt x="3115" y="2407"/>
                    </a:moveTo>
                    <a:lnTo>
                      <a:pt x="3115" y="2407"/>
                    </a:lnTo>
                    <a:cubicBezTo>
                      <a:pt x="3121" y="2410"/>
                      <a:pt x="3127" y="2413"/>
                      <a:pt x="3134" y="2417"/>
                    </a:cubicBezTo>
                    <a:cubicBezTo>
                      <a:pt x="3134" y="2417"/>
                      <a:pt x="3124" y="2408"/>
                      <a:pt x="3115" y="2407"/>
                    </a:cubicBezTo>
                    <a:close/>
                    <a:moveTo>
                      <a:pt x="156" y="0"/>
                    </a:moveTo>
                    <a:cubicBezTo>
                      <a:pt x="135" y="0"/>
                      <a:pt x="115" y="0"/>
                      <a:pt x="105" y="10"/>
                    </a:cubicBezTo>
                    <a:cubicBezTo>
                      <a:pt x="32" y="42"/>
                      <a:pt x="1" y="125"/>
                      <a:pt x="32" y="197"/>
                    </a:cubicBezTo>
                    <a:cubicBezTo>
                      <a:pt x="478" y="1234"/>
                      <a:pt x="1359" y="2012"/>
                      <a:pt x="2324" y="2573"/>
                    </a:cubicBezTo>
                    <a:cubicBezTo>
                      <a:pt x="3392" y="3195"/>
                      <a:pt x="4586" y="3599"/>
                      <a:pt x="5799" y="3859"/>
                    </a:cubicBezTo>
                    <a:cubicBezTo>
                      <a:pt x="6338" y="3983"/>
                      <a:pt x="6878" y="4066"/>
                      <a:pt x="7428" y="4118"/>
                    </a:cubicBezTo>
                    <a:cubicBezTo>
                      <a:pt x="7797" y="4157"/>
                      <a:pt x="8167" y="4178"/>
                      <a:pt x="8536" y="4178"/>
                    </a:cubicBezTo>
                    <a:cubicBezTo>
                      <a:pt x="8665" y="4178"/>
                      <a:pt x="8793" y="4175"/>
                      <a:pt x="8922" y="4170"/>
                    </a:cubicBezTo>
                    <a:cubicBezTo>
                      <a:pt x="8952" y="4170"/>
                      <a:pt x="8973" y="4159"/>
                      <a:pt x="8994" y="4139"/>
                    </a:cubicBezTo>
                    <a:cubicBezTo>
                      <a:pt x="9015" y="4118"/>
                      <a:pt x="9035" y="4076"/>
                      <a:pt x="9046" y="4046"/>
                    </a:cubicBezTo>
                    <a:cubicBezTo>
                      <a:pt x="9046" y="3963"/>
                      <a:pt x="8994" y="3890"/>
                      <a:pt x="8911" y="3890"/>
                    </a:cubicBezTo>
                    <a:cubicBezTo>
                      <a:pt x="8030" y="3848"/>
                      <a:pt x="7148" y="3724"/>
                      <a:pt x="6287" y="3527"/>
                    </a:cubicBezTo>
                    <a:lnTo>
                      <a:pt x="6287" y="3527"/>
                    </a:lnTo>
                    <a:cubicBezTo>
                      <a:pt x="6288" y="3527"/>
                      <a:pt x="6289" y="3528"/>
                      <a:pt x="6290" y="3528"/>
                    </a:cubicBezTo>
                    <a:lnTo>
                      <a:pt x="6290" y="3528"/>
                    </a:lnTo>
                    <a:cubicBezTo>
                      <a:pt x="5743" y="3405"/>
                      <a:pt x="5205" y="3242"/>
                      <a:pt x="4669" y="3060"/>
                    </a:cubicBezTo>
                    <a:cubicBezTo>
                      <a:pt x="4399" y="2967"/>
                      <a:pt x="4129" y="2863"/>
                      <a:pt x="3860" y="2749"/>
                    </a:cubicBezTo>
                    <a:cubicBezTo>
                      <a:pt x="3621" y="2656"/>
                      <a:pt x="3383" y="2541"/>
                      <a:pt x="3154" y="2427"/>
                    </a:cubicBezTo>
                    <a:cubicBezTo>
                      <a:pt x="3134" y="2417"/>
                      <a:pt x="3123" y="2417"/>
                      <a:pt x="3113" y="2407"/>
                    </a:cubicBezTo>
                    <a:cubicBezTo>
                      <a:pt x="3114" y="2407"/>
                      <a:pt x="3114" y="2407"/>
                      <a:pt x="3115" y="2407"/>
                    </a:cubicBezTo>
                    <a:lnTo>
                      <a:pt x="3115" y="2407"/>
                    </a:lnTo>
                    <a:cubicBezTo>
                      <a:pt x="2790" y="2233"/>
                      <a:pt x="2474" y="2029"/>
                      <a:pt x="2179" y="1805"/>
                    </a:cubicBezTo>
                    <a:cubicBezTo>
                      <a:pt x="1868" y="1566"/>
                      <a:pt x="1567" y="1307"/>
                      <a:pt x="1287" y="1047"/>
                    </a:cubicBezTo>
                    <a:cubicBezTo>
                      <a:pt x="1110" y="881"/>
                      <a:pt x="934" y="705"/>
                      <a:pt x="769" y="529"/>
                    </a:cubicBezTo>
                    <a:cubicBezTo>
                      <a:pt x="737" y="498"/>
                      <a:pt x="706" y="477"/>
                      <a:pt x="665" y="477"/>
                    </a:cubicBezTo>
                    <a:cubicBezTo>
                      <a:pt x="633" y="477"/>
                      <a:pt x="592" y="487"/>
                      <a:pt x="561" y="508"/>
                    </a:cubicBezTo>
                    <a:cubicBezTo>
                      <a:pt x="550" y="519"/>
                      <a:pt x="540" y="529"/>
                      <a:pt x="530" y="549"/>
                    </a:cubicBezTo>
                    <a:cubicBezTo>
                      <a:pt x="530" y="539"/>
                      <a:pt x="520" y="539"/>
                      <a:pt x="520" y="539"/>
                    </a:cubicBezTo>
                    <a:cubicBezTo>
                      <a:pt x="437" y="394"/>
                      <a:pt x="354" y="238"/>
                      <a:pt x="291" y="83"/>
                    </a:cubicBezTo>
                    <a:cubicBezTo>
                      <a:pt x="271" y="31"/>
                      <a:pt x="208" y="0"/>
                      <a:pt x="15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19"/>
              <p:cNvSpPr/>
              <p:nvPr/>
            </p:nvSpPr>
            <p:spPr>
              <a:xfrm>
                <a:off x="5498778" y="3925345"/>
                <a:ext cx="153365" cy="101582"/>
              </a:xfrm>
              <a:custGeom>
                <a:rect b="b" l="l" r="r" t="t"/>
                <a:pathLst>
                  <a:path extrusionOk="0" h="2254" w="3403">
                    <a:moveTo>
                      <a:pt x="1629" y="1339"/>
                    </a:moveTo>
                    <a:cubicBezTo>
                      <a:pt x="1633" y="1341"/>
                      <a:pt x="1637" y="1343"/>
                      <a:pt x="1640" y="1345"/>
                    </a:cubicBezTo>
                    <a:lnTo>
                      <a:pt x="1640" y="1345"/>
                    </a:lnTo>
                    <a:cubicBezTo>
                      <a:pt x="1636" y="1343"/>
                      <a:pt x="1633" y="1341"/>
                      <a:pt x="1629" y="1339"/>
                    </a:cubicBezTo>
                    <a:close/>
                    <a:moveTo>
                      <a:pt x="166" y="1"/>
                    </a:moveTo>
                    <a:cubicBezTo>
                      <a:pt x="146" y="1"/>
                      <a:pt x="125" y="1"/>
                      <a:pt x="104" y="12"/>
                    </a:cubicBezTo>
                    <a:cubicBezTo>
                      <a:pt x="42" y="42"/>
                      <a:pt x="0" y="125"/>
                      <a:pt x="32" y="198"/>
                    </a:cubicBezTo>
                    <a:cubicBezTo>
                      <a:pt x="302" y="789"/>
                      <a:pt x="841" y="1225"/>
                      <a:pt x="1390" y="1536"/>
                    </a:cubicBezTo>
                    <a:cubicBezTo>
                      <a:pt x="1961" y="1858"/>
                      <a:pt x="2573" y="2075"/>
                      <a:pt x="3195" y="2241"/>
                    </a:cubicBezTo>
                    <a:cubicBezTo>
                      <a:pt x="3213" y="2248"/>
                      <a:pt x="3235" y="2254"/>
                      <a:pt x="3256" y="2254"/>
                    </a:cubicBezTo>
                    <a:cubicBezTo>
                      <a:pt x="3271" y="2254"/>
                      <a:pt x="3286" y="2250"/>
                      <a:pt x="3299" y="2241"/>
                    </a:cubicBezTo>
                    <a:cubicBezTo>
                      <a:pt x="3331" y="2232"/>
                      <a:pt x="3361" y="2200"/>
                      <a:pt x="3372" y="2158"/>
                    </a:cubicBezTo>
                    <a:cubicBezTo>
                      <a:pt x="3403" y="2096"/>
                      <a:pt x="3372" y="1993"/>
                      <a:pt x="3289" y="1972"/>
                    </a:cubicBezTo>
                    <a:cubicBezTo>
                      <a:pt x="2732" y="1830"/>
                      <a:pt x="2186" y="1629"/>
                      <a:pt x="1669" y="1360"/>
                    </a:cubicBezTo>
                    <a:lnTo>
                      <a:pt x="1669" y="1360"/>
                    </a:lnTo>
                    <a:cubicBezTo>
                      <a:pt x="1669" y="1360"/>
                      <a:pt x="1670" y="1360"/>
                      <a:pt x="1671" y="1360"/>
                    </a:cubicBezTo>
                    <a:cubicBezTo>
                      <a:pt x="1349" y="1194"/>
                      <a:pt x="1049" y="997"/>
                      <a:pt x="789" y="759"/>
                    </a:cubicBezTo>
                    <a:cubicBezTo>
                      <a:pt x="644" y="613"/>
                      <a:pt x="509" y="457"/>
                      <a:pt x="395" y="281"/>
                    </a:cubicBezTo>
                    <a:cubicBezTo>
                      <a:pt x="364" y="219"/>
                      <a:pt x="332" y="146"/>
                      <a:pt x="302" y="84"/>
                    </a:cubicBezTo>
                    <a:cubicBezTo>
                      <a:pt x="270" y="32"/>
                      <a:pt x="219" y="1"/>
                      <a:pt x="166"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19"/>
              <p:cNvSpPr/>
              <p:nvPr/>
            </p:nvSpPr>
            <p:spPr>
              <a:xfrm>
                <a:off x="5416979" y="3649529"/>
                <a:ext cx="22939" cy="47726"/>
              </a:xfrm>
              <a:custGeom>
                <a:rect b="b" l="l" r="r" t="t"/>
                <a:pathLst>
                  <a:path extrusionOk="0" h="1059" w="509">
                    <a:moveTo>
                      <a:pt x="343" y="1"/>
                    </a:moveTo>
                    <a:cubicBezTo>
                      <a:pt x="280" y="1"/>
                      <a:pt x="229" y="42"/>
                      <a:pt x="208" y="95"/>
                    </a:cubicBezTo>
                    <a:cubicBezTo>
                      <a:pt x="125" y="353"/>
                      <a:pt x="63" y="613"/>
                      <a:pt x="1" y="872"/>
                    </a:cubicBezTo>
                    <a:cubicBezTo>
                      <a:pt x="1" y="914"/>
                      <a:pt x="1" y="945"/>
                      <a:pt x="11" y="987"/>
                    </a:cubicBezTo>
                    <a:cubicBezTo>
                      <a:pt x="31" y="1017"/>
                      <a:pt x="63" y="1038"/>
                      <a:pt x="94" y="1049"/>
                    </a:cubicBezTo>
                    <a:cubicBezTo>
                      <a:pt x="110" y="1056"/>
                      <a:pt x="127" y="1059"/>
                      <a:pt x="144" y="1059"/>
                    </a:cubicBezTo>
                    <a:cubicBezTo>
                      <a:pt x="204" y="1059"/>
                      <a:pt x="264" y="1020"/>
                      <a:pt x="280" y="955"/>
                    </a:cubicBezTo>
                    <a:cubicBezTo>
                      <a:pt x="333" y="696"/>
                      <a:pt x="395" y="436"/>
                      <a:pt x="478" y="187"/>
                    </a:cubicBezTo>
                    <a:cubicBezTo>
                      <a:pt x="508" y="115"/>
                      <a:pt x="457" y="32"/>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19"/>
              <p:cNvSpPr/>
              <p:nvPr/>
            </p:nvSpPr>
            <p:spPr>
              <a:xfrm>
                <a:off x="5412292" y="3651422"/>
                <a:ext cx="26680" cy="89324"/>
              </a:xfrm>
              <a:custGeom>
                <a:rect b="b" l="l" r="r" t="t"/>
                <a:pathLst>
                  <a:path extrusionOk="0" h="1982" w="592">
                    <a:moveTo>
                      <a:pt x="437" y="0"/>
                    </a:moveTo>
                    <a:cubicBezTo>
                      <a:pt x="374" y="0"/>
                      <a:pt x="322" y="42"/>
                      <a:pt x="301" y="104"/>
                    </a:cubicBezTo>
                    <a:cubicBezTo>
                      <a:pt x="105" y="664"/>
                      <a:pt x="63" y="1256"/>
                      <a:pt x="11" y="1837"/>
                    </a:cubicBezTo>
                    <a:cubicBezTo>
                      <a:pt x="1" y="1909"/>
                      <a:pt x="73" y="1982"/>
                      <a:pt x="146" y="1982"/>
                    </a:cubicBezTo>
                    <a:cubicBezTo>
                      <a:pt x="229" y="1982"/>
                      <a:pt x="291" y="1920"/>
                      <a:pt x="291" y="1847"/>
                    </a:cubicBezTo>
                    <a:cubicBezTo>
                      <a:pt x="322" y="1505"/>
                      <a:pt x="354" y="1162"/>
                      <a:pt x="416" y="820"/>
                    </a:cubicBezTo>
                    <a:cubicBezTo>
                      <a:pt x="447" y="602"/>
                      <a:pt x="499" y="394"/>
                      <a:pt x="571" y="187"/>
                    </a:cubicBezTo>
                    <a:cubicBezTo>
                      <a:pt x="592" y="115"/>
                      <a:pt x="550" y="32"/>
                      <a:pt x="478" y="11"/>
                    </a:cubicBezTo>
                    <a:cubicBezTo>
                      <a:pt x="467" y="11"/>
                      <a:pt x="447" y="0"/>
                      <a:pt x="43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19"/>
              <p:cNvSpPr/>
              <p:nvPr/>
            </p:nvSpPr>
            <p:spPr>
              <a:xfrm>
                <a:off x="5413239" y="3663546"/>
                <a:ext cx="22489" cy="96354"/>
              </a:xfrm>
              <a:custGeom>
                <a:rect b="b" l="l" r="r" t="t"/>
                <a:pathLst>
                  <a:path extrusionOk="0" h="2138" w="499">
                    <a:moveTo>
                      <a:pt x="343" y="1"/>
                    </a:moveTo>
                    <a:cubicBezTo>
                      <a:pt x="280" y="1"/>
                      <a:pt x="218" y="33"/>
                      <a:pt x="208" y="95"/>
                    </a:cubicBezTo>
                    <a:cubicBezTo>
                      <a:pt x="42" y="717"/>
                      <a:pt x="21" y="1360"/>
                      <a:pt x="1" y="1993"/>
                    </a:cubicBezTo>
                    <a:cubicBezTo>
                      <a:pt x="1" y="2066"/>
                      <a:pt x="63" y="2138"/>
                      <a:pt x="135" y="2138"/>
                    </a:cubicBezTo>
                    <a:cubicBezTo>
                      <a:pt x="218" y="2138"/>
                      <a:pt x="280" y="2076"/>
                      <a:pt x="291" y="2003"/>
                    </a:cubicBezTo>
                    <a:cubicBezTo>
                      <a:pt x="301" y="1505"/>
                      <a:pt x="322" y="1008"/>
                      <a:pt x="405" y="520"/>
                    </a:cubicBezTo>
                    <a:cubicBezTo>
                      <a:pt x="426" y="406"/>
                      <a:pt x="446" y="291"/>
                      <a:pt x="478" y="188"/>
                    </a:cubicBezTo>
                    <a:cubicBezTo>
                      <a:pt x="499" y="105"/>
                      <a:pt x="457" y="33"/>
                      <a:pt x="38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19"/>
              <p:cNvSpPr/>
              <p:nvPr/>
            </p:nvSpPr>
            <p:spPr>
              <a:xfrm>
                <a:off x="5415582" y="3662193"/>
                <a:ext cx="20145" cy="68277"/>
              </a:xfrm>
              <a:custGeom>
                <a:rect b="b" l="l" r="r" t="t"/>
                <a:pathLst>
                  <a:path extrusionOk="0" h="1515" w="447">
                    <a:moveTo>
                      <a:pt x="301" y="0"/>
                    </a:moveTo>
                    <a:cubicBezTo>
                      <a:pt x="239" y="0"/>
                      <a:pt x="177" y="42"/>
                      <a:pt x="156" y="104"/>
                    </a:cubicBezTo>
                    <a:cubicBezTo>
                      <a:pt x="62" y="519"/>
                      <a:pt x="21" y="934"/>
                      <a:pt x="0" y="1359"/>
                    </a:cubicBezTo>
                    <a:cubicBezTo>
                      <a:pt x="0" y="1442"/>
                      <a:pt x="62" y="1504"/>
                      <a:pt x="145" y="1515"/>
                    </a:cubicBezTo>
                    <a:cubicBezTo>
                      <a:pt x="218" y="1515"/>
                      <a:pt x="291" y="1452"/>
                      <a:pt x="291" y="1379"/>
                    </a:cubicBezTo>
                    <a:cubicBezTo>
                      <a:pt x="301" y="1058"/>
                      <a:pt x="332" y="747"/>
                      <a:pt x="384" y="436"/>
                    </a:cubicBezTo>
                    <a:cubicBezTo>
                      <a:pt x="394" y="353"/>
                      <a:pt x="415" y="270"/>
                      <a:pt x="436" y="187"/>
                    </a:cubicBezTo>
                    <a:cubicBezTo>
                      <a:pt x="447" y="145"/>
                      <a:pt x="447" y="114"/>
                      <a:pt x="426" y="72"/>
                    </a:cubicBezTo>
                    <a:cubicBezTo>
                      <a:pt x="405" y="42"/>
                      <a:pt x="374" y="21"/>
                      <a:pt x="343" y="10"/>
                    </a:cubicBezTo>
                    <a:cubicBezTo>
                      <a:pt x="332" y="0"/>
                      <a:pt x="311" y="0"/>
                      <a:pt x="301"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19"/>
              <p:cNvSpPr/>
              <p:nvPr/>
            </p:nvSpPr>
            <p:spPr>
              <a:xfrm>
                <a:off x="5417430" y="3652819"/>
                <a:ext cx="20596" cy="47411"/>
              </a:xfrm>
              <a:custGeom>
                <a:rect b="b" l="l" r="r" t="t"/>
                <a:pathLst>
                  <a:path extrusionOk="0" h="1052" w="457">
                    <a:moveTo>
                      <a:pt x="302" y="1"/>
                    </a:moveTo>
                    <a:cubicBezTo>
                      <a:pt x="240" y="1"/>
                      <a:pt x="177" y="42"/>
                      <a:pt x="157" y="105"/>
                    </a:cubicBezTo>
                    <a:cubicBezTo>
                      <a:pt x="94" y="363"/>
                      <a:pt x="42" y="633"/>
                      <a:pt x="11" y="903"/>
                    </a:cubicBezTo>
                    <a:cubicBezTo>
                      <a:pt x="1" y="934"/>
                      <a:pt x="21" y="986"/>
                      <a:pt x="42" y="1007"/>
                    </a:cubicBezTo>
                    <a:cubicBezTo>
                      <a:pt x="74" y="1038"/>
                      <a:pt x="104" y="1048"/>
                      <a:pt x="146" y="1048"/>
                    </a:cubicBezTo>
                    <a:cubicBezTo>
                      <a:pt x="152" y="1050"/>
                      <a:pt x="158" y="1051"/>
                      <a:pt x="165" y="1051"/>
                    </a:cubicBezTo>
                    <a:cubicBezTo>
                      <a:pt x="193" y="1051"/>
                      <a:pt x="225" y="1034"/>
                      <a:pt x="250" y="1017"/>
                    </a:cubicBezTo>
                    <a:cubicBezTo>
                      <a:pt x="281" y="986"/>
                      <a:pt x="291" y="955"/>
                      <a:pt x="291" y="914"/>
                    </a:cubicBezTo>
                    <a:cubicBezTo>
                      <a:pt x="302" y="831"/>
                      <a:pt x="323" y="737"/>
                      <a:pt x="333" y="654"/>
                    </a:cubicBezTo>
                    <a:cubicBezTo>
                      <a:pt x="364" y="499"/>
                      <a:pt x="395" y="343"/>
                      <a:pt x="436" y="188"/>
                    </a:cubicBezTo>
                    <a:cubicBezTo>
                      <a:pt x="457" y="114"/>
                      <a:pt x="416" y="32"/>
                      <a:pt x="343" y="11"/>
                    </a:cubicBezTo>
                    <a:cubicBezTo>
                      <a:pt x="333" y="1"/>
                      <a:pt x="312" y="1"/>
                      <a:pt x="302"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19"/>
              <p:cNvSpPr/>
              <p:nvPr/>
            </p:nvSpPr>
            <p:spPr>
              <a:xfrm>
                <a:off x="5417926" y="3636955"/>
                <a:ext cx="24336" cy="66880"/>
              </a:xfrm>
              <a:custGeom>
                <a:rect b="b" l="l" r="r" t="t"/>
                <a:pathLst>
                  <a:path extrusionOk="0" h="1484" w="540">
                    <a:moveTo>
                      <a:pt x="384" y="0"/>
                    </a:moveTo>
                    <a:cubicBezTo>
                      <a:pt x="322" y="0"/>
                      <a:pt x="259" y="42"/>
                      <a:pt x="249" y="104"/>
                    </a:cubicBezTo>
                    <a:cubicBezTo>
                      <a:pt x="125" y="498"/>
                      <a:pt x="63" y="913"/>
                      <a:pt x="10" y="1328"/>
                    </a:cubicBezTo>
                    <a:cubicBezTo>
                      <a:pt x="0" y="1411"/>
                      <a:pt x="73" y="1473"/>
                      <a:pt x="146" y="1483"/>
                    </a:cubicBezTo>
                    <a:cubicBezTo>
                      <a:pt x="187" y="1483"/>
                      <a:pt x="229" y="1473"/>
                      <a:pt x="249" y="1442"/>
                    </a:cubicBezTo>
                    <a:cubicBezTo>
                      <a:pt x="280" y="1411"/>
                      <a:pt x="291" y="1379"/>
                      <a:pt x="301" y="1349"/>
                    </a:cubicBezTo>
                    <a:cubicBezTo>
                      <a:pt x="322" y="1151"/>
                      <a:pt x="342" y="964"/>
                      <a:pt x="374" y="768"/>
                    </a:cubicBezTo>
                    <a:cubicBezTo>
                      <a:pt x="415" y="570"/>
                      <a:pt x="457" y="384"/>
                      <a:pt x="519" y="187"/>
                    </a:cubicBezTo>
                    <a:cubicBezTo>
                      <a:pt x="540" y="114"/>
                      <a:pt x="498" y="31"/>
                      <a:pt x="425" y="10"/>
                    </a:cubicBezTo>
                    <a:cubicBezTo>
                      <a:pt x="41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19"/>
              <p:cNvSpPr/>
              <p:nvPr/>
            </p:nvSpPr>
            <p:spPr>
              <a:xfrm>
                <a:off x="5414185" y="3637857"/>
                <a:ext cx="28528" cy="92118"/>
              </a:xfrm>
              <a:custGeom>
                <a:rect b="b" l="l" r="r" t="t"/>
                <a:pathLst>
                  <a:path extrusionOk="0" h="2044" w="633">
                    <a:moveTo>
                      <a:pt x="436" y="841"/>
                    </a:moveTo>
                    <a:lnTo>
                      <a:pt x="436" y="841"/>
                    </a:lnTo>
                    <a:cubicBezTo>
                      <a:pt x="435" y="847"/>
                      <a:pt x="434" y="854"/>
                      <a:pt x="433" y="860"/>
                    </a:cubicBezTo>
                    <a:lnTo>
                      <a:pt x="433" y="860"/>
                    </a:lnTo>
                    <a:cubicBezTo>
                      <a:pt x="435" y="855"/>
                      <a:pt x="436" y="848"/>
                      <a:pt x="436" y="841"/>
                    </a:cubicBezTo>
                    <a:close/>
                    <a:moveTo>
                      <a:pt x="467" y="1"/>
                    </a:moveTo>
                    <a:cubicBezTo>
                      <a:pt x="405" y="1"/>
                      <a:pt x="353" y="42"/>
                      <a:pt x="332" y="94"/>
                    </a:cubicBezTo>
                    <a:cubicBezTo>
                      <a:pt x="135" y="675"/>
                      <a:pt x="83" y="1287"/>
                      <a:pt x="10" y="1889"/>
                    </a:cubicBezTo>
                    <a:cubicBezTo>
                      <a:pt x="0" y="1972"/>
                      <a:pt x="73" y="2044"/>
                      <a:pt x="146" y="2044"/>
                    </a:cubicBezTo>
                    <a:cubicBezTo>
                      <a:pt x="187" y="2044"/>
                      <a:pt x="229" y="2034"/>
                      <a:pt x="249" y="2002"/>
                    </a:cubicBezTo>
                    <a:cubicBezTo>
                      <a:pt x="280" y="1982"/>
                      <a:pt x="291" y="1940"/>
                      <a:pt x="301" y="1910"/>
                    </a:cubicBezTo>
                    <a:cubicBezTo>
                      <a:pt x="342" y="1553"/>
                      <a:pt x="373" y="1207"/>
                      <a:pt x="433" y="860"/>
                    </a:cubicBezTo>
                    <a:lnTo>
                      <a:pt x="433" y="860"/>
                    </a:lnTo>
                    <a:cubicBezTo>
                      <a:pt x="430" y="867"/>
                      <a:pt x="428" y="872"/>
                      <a:pt x="426" y="876"/>
                    </a:cubicBezTo>
                    <a:lnTo>
                      <a:pt x="426" y="876"/>
                    </a:lnTo>
                    <a:cubicBezTo>
                      <a:pt x="468" y="640"/>
                      <a:pt x="530" y="414"/>
                      <a:pt x="602" y="188"/>
                    </a:cubicBezTo>
                    <a:cubicBezTo>
                      <a:pt x="633" y="115"/>
                      <a:pt x="581" y="32"/>
                      <a:pt x="508"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19"/>
              <p:cNvSpPr/>
              <p:nvPr/>
            </p:nvSpPr>
            <p:spPr>
              <a:xfrm>
                <a:off x="5414185" y="3651422"/>
                <a:ext cx="24336" cy="81933"/>
              </a:xfrm>
              <a:custGeom>
                <a:rect b="b" l="l" r="r" t="t"/>
                <a:pathLst>
                  <a:path extrusionOk="0" h="1818" w="540">
                    <a:moveTo>
                      <a:pt x="384" y="0"/>
                    </a:moveTo>
                    <a:cubicBezTo>
                      <a:pt x="322" y="0"/>
                      <a:pt x="259" y="42"/>
                      <a:pt x="239" y="104"/>
                    </a:cubicBezTo>
                    <a:cubicBezTo>
                      <a:pt x="93" y="613"/>
                      <a:pt x="31" y="1141"/>
                      <a:pt x="0" y="1671"/>
                    </a:cubicBezTo>
                    <a:cubicBezTo>
                      <a:pt x="0" y="1754"/>
                      <a:pt x="63" y="1816"/>
                      <a:pt x="135" y="1816"/>
                    </a:cubicBezTo>
                    <a:cubicBezTo>
                      <a:pt x="141" y="1817"/>
                      <a:pt x="146" y="1817"/>
                      <a:pt x="152" y="1817"/>
                    </a:cubicBezTo>
                    <a:cubicBezTo>
                      <a:pt x="226" y="1817"/>
                      <a:pt x="281" y="1758"/>
                      <a:pt x="291" y="1681"/>
                    </a:cubicBezTo>
                    <a:cubicBezTo>
                      <a:pt x="301" y="1370"/>
                      <a:pt x="332" y="1048"/>
                      <a:pt x="384" y="737"/>
                    </a:cubicBezTo>
                    <a:cubicBezTo>
                      <a:pt x="425" y="550"/>
                      <a:pt x="467" y="374"/>
                      <a:pt x="519" y="187"/>
                    </a:cubicBezTo>
                    <a:cubicBezTo>
                      <a:pt x="540" y="115"/>
                      <a:pt x="498" y="32"/>
                      <a:pt x="425" y="11"/>
                    </a:cubicBezTo>
                    <a:cubicBezTo>
                      <a:pt x="405" y="0"/>
                      <a:pt x="395" y="0"/>
                      <a:pt x="384"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19"/>
              <p:cNvSpPr/>
              <p:nvPr/>
            </p:nvSpPr>
            <p:spPr>
              <a:xfrm>
                <a:off x="5412292" y="3657957"/>
                <a:ext cx="24382" cy="83240"/>
              </a:xfrm>
              <a:custGeom>
                <a:rect b="b" l="l" r="r" t="t"/>
                <a:pathLst>
                  <a:path extrusionOk="0" h="1847" w="541">
                    <a:moveTo>
                      <a:pt x="384" y="0"/>
                    </a:moveTo>
                    <a:cubicBezTo>
                      <a:pt x="322" y="0"/>
                      <a:pt x="260" y="32"/>
                      <a:pt x="239" y="94"/>
                    </a:cubicBezTo>
                    <a:cubicBezTo>
                      <a:pt x="73" y="613"/>
                      <a:pt x="22" y="1152"/>
                      <a:pt x="1" y="1692"/>
                    </a:cubicBezTo>
                    <a:cubicBezTo>
                      <a:pt x="1" y="1775"/>
                      <a:pt x="63" y="1837"/>
                      <a:pt x="146" y="1847"/>
                    </a:cubicBezTo>
                    <a:cubicBezTo>
                      <a:pt x="218" y="1847"/>
                      <a:pt x="291" y="1785"/>
                      <a:pt x="291" y="1702"/>
                    </a:cubicBezTo>
                    <a:cubicBezTo>
                      <a:pt x="301" y="1370"/>
                      <a:pt x="333" y="1028"/>
                      <a:pt x="384" y="696"/>
                    </a:cubicBezTo>
                    <a:lnTo>
                      <a:pt x="384" y="727"/>
                    </a:lnTo>
                    <a:cubicBezTo>
                      <a:pt x="416" y="540"/>
                      <a:pt x="457" y="364"/>
                      <a:pt x="520" y="187"/>
                    </a:cubicBezTo>
                    <a:cubicBezTo>
                      <a:pt x="540" y="104"/>
                      <a:pt x="499" y="21"/>
                      <a:pt x="426"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19"/>
              <p:cNvSpPr/>
              <p:nvPr/>
            </p:nvSpPr>
            <p:spPr>
              <a:xfrm>
                <a:off x="5412743" y="3667782"/>
                <a:ext cx="20190" cy="98698"/>
              </a:xfrm>
              <a:custGeom>
                <a:rect b="b" l="l" r="r" t="t"/>
                <a:pathLst>
                  <a:path extrusionOk="0" h="2190" w="448">
                    <a:moveTo>
                      <a:pt x="302" y="1"/>
                    </a:moveTo>
                    <a:cubicBezTo>
                      <a:pt x="281" y="1"/>
                      <a:pt x="250" y="1"/>
                      <a:pt x="229" y="11"/>
                    </a:cubicBezTo>
                    <a:cubicBezTo>
                      <a:pt x="208" y="31"/>
                      <a:pt x="167" y="63"/>
                      <a:pt x="167" y="94"/>
                    </a:cubicBezTo>
                    <a:cubicBezTo>
                      <a:pt x="32" y="737"/>
                      <a:pt x="1" y="1391"/>
                      <a:pt x="1" y="2034"/>
                    </a:cubicBezTo>
                    <a:cubicBezTo>
                      <a:pt x="1" y="2117"/>
                      <a:pt x="53" y="2179"/>
                      <a:pt x="136" y="2189"/>
                    </a:cubicBezTo>
                    <a:cubicBezTo>
                      <a:pt x="208" y="2189"/>
                      <a:pt x="281" y="2127"/>
                      <a:pt x="281" y="2044"/>
                    </a:cubicBezTo>
                    <a:cubicBezTo>
                      <a:pt x="291" y="1474"/>
                      <a:pt x="312" y="893"/>
                      <a:pt x="406" y="322"/>
                    </a:cubicBezTo>
                    <a:cubicBezTo>
                      <a:pt x="416" y="280"/>
                      <a:pt x="427" y="229"/>
                      <a:pt x="437" y="187"/>
                    </a:cubicBezTo>
                    <a:cubicBezTo>
                      <a:pt x="447" y="146"/>
                      <a:pt x="447" y="104"/>
                      <a:pt x="427" y="73"/>
                    </a:cubicBezTo>
                    <a:cubicBezTo>
                      <a:pt x="406" y="42"/>
                      <a:pt x="385" y="11"/>
                      <a:pt x="344" y="1"/>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19"/>
              <p:cNvSpPr/>
              <p:nvPr/>
            </p:nvSpPr>
            <p:spPr>
              <a:xfrm>
                <a:off x="5413689" y="3710822"/>
                <a:ext cx="14557" cy="47276"/>
              </a:xfrm>
              <a:custGeom>
                <a:rect b="b" l="l" r="r" t="t"/>
                <a:pathLst>
                  <a:path extrusionOk="0" h="1049" w="323">
                    <a:moveTo>
                      <a:pt x="167" y="0"/>
                    </a:moveTo>
                    <a:cubicBezTo>
                      <a:pt x="94" y="0"/>
                      <a:pt x="32" y="62"/>
                      <a:pt x="21" y="134"/>
                    </a:cubicBezTo>
                    <a:cubicBezTo>
                      <a:pt x="11" y="394"/>
                      <a:pt x="1" y="653"/>
                      <a:pt x="1" y="902"/>
                    </a:cubicBezTo>
                    <a:cubicBezTo>
                      <a:pt x="11" y="985"/>
                      <a:pt x="63" y="1047"/>
                      <a:pt x="146" y="1047"/>
                    </a:cubicBezTo>
                    <a:cubicBezTo>
                      <a:pt x="151" y="1048"/>
                      <a:pt x="157" y="1049"/>
                      <a:pt x="162" y="1049"/>
                    </a:cubicBezTo>
                    <a:cubicBezTo>
                      <a:pt x="229" y="1049"/>
                      <a:pt x="291" y="990"/>
                      <a:pt x="291" y="913"/>
                    </a:cubicBezTo>
                    <a:cubicBezTo>
                      <a:pt x="281" y="664"/>
                      <a:pt x="291" y="404"/>
                      <a:pt x="312" y="145"/>
                    </a:cubicBezTo>
                    <a:cubicBezTo>
                      <a:pt x="323" y="72"/>
                      <a:pt x="250" y="0"/>
                      <a:pt x="177" y="0"/>
                    </a:cubicBezTo>
                    <a:close/>
                  </a:path>
                </a:pathLst>
              </a:custGeom>
              <a:solidFill>
                <a:srgbClr val="7872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19"/>
              <p:cNvSpPr/>
              <p:nvPr/>
            </p:nvSpPr>
            <p:spPr>
              <a:xfrm>
                <a:off x="5412292" y="3636955"/>
                <a:ext cx="1249181" cy="554465"/>
              </a:xfrm>
              <a:custGeom>
                <a:rect b="b" l="l" r="r" t="t"/>
                <a:pathLst>
                  <a:path extrusionOk="0" h="12303" w="27718">
                    <a:moveTo>
                      <a:pt x="509" y="0"/>
                    </a:moveTo>
                    <a:cubicBezTo>
                      <a:pt x="447" y="0"/>
                      <a:pt x="384" y="42"/>
                      <a:pt x="364" y="104"/>
                    </a:cubicBezTo>
                    <a:cubicBezTo>
                      <a:pt x="343" y="176"/>
                      <a:pt x="322" y="249"/>
                      <a:pt x="301" y="332"/>
                    </a:cubicBezTo>
                    <a:cubicBezTo>
                      <a:pt x="291" y="394"/>
                      <a:pt x="271" y="457"/>
                      <a:pt x="260" y="519"/>
                    </a:cubicBezTo>
                    <a:lnTo>
                      <a:pt x="250" y="540"/>
                    </a:lnTo>
                    <a:cubicBezTo>
                      <a:pt x="250" y="540"/>
                      <a:pt x="239" y="549"/>
                      <a:pt x="239" y="560"/>
                    </a:cubicBezTo>
                    <a:cubicBezTo>
                      <a:pt x="218" y="623"/>
                      <a:pt x="198" y="685"/>
                      <a:pt x="188" y="747"/>
                    </a:cubicBezTo>
                    <a:cubicBezTo>
                      <a:pt x="177" y="757"/>
                      <a:pt x="177" y="768"/>
                      <a:pt x="167" y="778"/>
                    </a:cubicBezTo>
                    <a:lnTo>
                      <a:pt x="156" y="871"/>
                    </a:lnTo>
                    <a:cubicBezTo>
                      <a:pt x="73" y="1234"/>
                      <a:pt x="22" y="1628"/>
                      <a:pt x="1" y="2158"/>
                    </a:cubicBezTo>
                    <a:cubicBezTo>
                      <a:pt x="1" y="2168"/>
                      <a:pt x="1" y="2188"/>
                      <a:pt x="11" y="2199"/>
                    </a:cubicBezTo>
                    <a:cubicBezTo>
                      <a:pt x="1" y="2303"/>
                      <a:pt x="1" y="2417"/>
                      <a:pt x="1" y="2531"/>
                    </a:cubicBezTo>
                    <a:cubicBezTo>
                      <a:pt x="1" y="2873"/>
                      <a:pt x="32" y="3216"/>
                      <a:pt x="115" y="3558"/>
                    </a:cubicBezTo>
                    <a:cubicBezTo>
                      <a:pt x="125" y="3672"/>
                      <a:pt x="146" y="3797"/>
                      <a:pt x="177" y="3921"/>
                    </a:cubicBezTo>
                    <a:cubicBezTo>
                      <a:pt x="271" y="4378"/>
                      <a:pt x="426" y="4813"/>
                      <a:pt x="623" y="5238"/>
                    </a:cubicBezTo>
                    <a:cubicBezTo>
                      <a:pt x="810" y="5643"/>
                      <a:pt x="1048" y="6037"/>
                      <a:pt x="1349" y="6421"/>
                    </a:cubicBezTo>
                    <a:cubicBezTo>
                      <a:pt x="1910" y="7158"/>
                      <a:pt x="2646" y="7801"/>
                      <a:pt x="3548" y="8340"/>
                    </a:cubicBezTo>
                    <a:cubicBezTo>
                      <a:pt x="4534" y="8931"/>
                      <a:pt x="5675" y="9377"/>
                      <a:pt x="6940" y="9668"/>
                    </a:cubicBezTo>
                    <a:cubicBezTo>
                      <a:pt x="7957" y="9896"/>
                      <a:pt x="9035" y="10010"/>
                      <a:pt x="10249" y="10010"/>
                    </a:cubicBezTo>
                    <a:cubicBezTo>
                      <a:pt x="10384" y="10010"/>
                      <a:pt x="10529" y="10000"/>
                      <a:pt x="10674" y="10000"/>
                    </a:cubicBezTo>
                    <a:cubicBezTo>
                      <a:pt x="11276" y="9989"/>
                      <a:pt x="11898" y="9947"/>
                      <a:pt x="12562" y="9885"/>
                    </a:cubicBezTo>
                    <a:cubicBezTo>
                      <a:pt x="13237" y="9813"/>
                      <a:pt x="13901" y="9719"/>
                      <a:pt x="14471" y="9626"/>
                    </a:cubicBezTo>
                    <a:cubicBezTo>
                      <a:pt x="15540" y="9470"/>
                      <a:pt x="16670" y="9346"/>
                      <a:pt x="18039" y="9263"/>
                    </a:cubicBezTo>
                    <a:cubicBezTo>
                      <a:pt x="18205" y="9253"/>
                      <a:pt x="18361" y="9253"/>
                      <a:pt x="18527" y="9253"/>
                    </a:cubicBezTo>
                    <a:cubicBezTo>
                      <a:pt x="18973" y="9253"/>
                      <a:pt x="19388" y="9274"/>
                      <a:pt x="19782" y="9304"/>
                    </a:cubicBezTo>
                    <a:lnTo>
                      <a:pt x="19751" y="9294"/>
                    </a:lnTo>
                    <a:lnTo>
                      <a:pt x="19751" y="9294"/>
                    </a:lnTo>
                    <a:cubicBezTo>
                      <a:pt x="20208" y="9336"/>
                      <a:pt x="20623" y="9398"/>
                      <a:pt x="21006" y="9470"/>
                    </a:cubicBezTo>
                    <a:cubicBezTo>
                      <a:pt x="21432" y="9553"/>
                      <a:pt x="21836" y="9657"/>
                      <a:pt x="22209" y="9782"/>
                    </a:cubicBezTo>
                    <a:cubicBezTo>
                      <a:pt x="22490" y="9896"/>
                      <a:pt x="22769" y="10041"/>
                      <a:pt x="23060" y="10249"/>
                    </a:cubicBezTo>
                    <a:cubicBezTo>
                      <a:pt x="23371" y="10466"/>
                      <a:pt x="23661" y="10736"/>
                      <a:pt x="23921" y="10964"/>
                    </a:cubicBezTo>
                    <a:lnTo>
                      <a:pt x="23942" y="10985"/>
                    </a:lnTo>
                    <a:cubicBezTo>
                      <a:pt x="24170" y="11182"/>
                      <a:pt x="24398" y="11390"/>
                      <a:pt x="24647" y="11576"/>
                    </a:cubicBezTo>
                    <a:cubicBezTo>
                      <a:pt x="24948" y="11805"/>
                      <a:pt x="25228" y="11981"/>
                      <a:pt x="25519" y="12095"/>
                    </a:cubicBezTo>
                    <a:cubicBezTo>
                      <a:pt x="25830" y="12230"/>
                      <a:pt x="26151" y="12303"/>
                      <a:pt x="26452" y="12303"/>
                    </a:cubicBezTo>
                    <a:lnTo>
                      <a:pt x="26524" y="12303"/>
                    </a:lnTo>
                    <a:cubicBezTo>
                      <a:pt x="26815" y="12292"/>
                      <a:pt x="27105" y="12199"/>
                      <a:pt x="27365" y="12033"/>
                    </a:cubicBezTo>
                    <a:cubicBezTo>
                      <a:pt x="27489" y="11960"/>
                      <a:pt x="27603" y="11867"/>
                      <a:pt x="27718" y="11742"/>
                    </a:cubicBezTo>
                    <a:lnTo>
                      <a:pt x="27718" y="11742"/>
                    </a:lnTo>
                    <a:cubicBezTo>
                      <a:pt x="27686" y="11752"/>
                      <a:pt x="27665" y="11752"/>
                      <a:pt x="27645" y="11752"/>
                    </a:cubicBezTo>
                    <a:cubicBezTo>
                      <a:pt x="27541" y="11773"/>
                      <a:pt x="27437" y="11773"/>
                      <a:pt x="27324" y="11773"/>
                    </a:cubicBezTo>
                    <a:cubicBezTo>
                      <a:pt x="27220" y="11763"/>
                      <a:pt x="27116" y="11752"/>
                      <a:pt x="27012" y="11732"/>
                    </a:cubicBezTo>
                    <a:cubicBezTo>
                      <a:pt x="26898" y="11711"/>
                      <a:pt x="26784" y="11680"/>
                      <a:pt x="26670" y="11639"/>
                    </a:cubicBezTo>
                    <a:cubicBezTo>
                      <a:pt x="26566" y="11607"/>
                      <a:pt x="26462" y="11556"/>
                      <a:pt x="26369" y="11503"/>
                    </a:cubicBezTo>
                    <a:cubicBezTo>
                      <a:pt x="26213" y="11420"/>
                      <a:pt x="26068" y="11317"/>
                      <a:pt x="25923" y="11203"/>
                    </a:cubicBezTo>
                    <a:cubicBezTo>
                      <a:pt x="25798" y="11099"/>
                      <a:pt x="25685" y="10996"/>
                      <a:pt x="25570" y="10871"/>
                    </a:cubicBezTo>
                    <a:cubicBezTo>
                      <a:pt x="25466" y="10747"/>
                      <a:pt x="25363" y="10611"/>
                      <a:pt x="25259" y="10477"/>
                    </a:cubicBezTo>
                    <a:cubicBezTo>
                      <a:pt x="25166" y="10342"/>
                      <a:pt x="25062" y="10207"/>
                      <a:pt x="24968" y="10072"/>
                    </a:cubicBezTo>
                    <a:cubicBezTo>
                      <a:pt x="24875" y="9927"/>
                      <a:pt x="24782" y="9782"/>
                      <a:pt x="24668" y="9636"/>
                    </a:cubicBezTo>
                    <a:cubicBezTo>
                      <a:pt x="24574" y="9502"/>
                      <a:pt x="24471" y="9367"/>
                      <a:pt x="24357" y="9242"/>
                    </a:cubicBezTo>
                    <a:cubicBezTo>
                      <a:pt x="24180" y="9035"/>
                      <a:pt x="23983" y="8838"/>
                      <a:pt x="23776" y="8651"/>
                    </a:cubicBezTo>
                    <a:cubicBezTo>
                      <a:pt x="23661" y="8557"/>
                      <a:pt x="23558" y="8465"/>
                      <a:pt x="23444" y="8371"/>
                    </a:cubicBezTo>
                    <a:lnTo>
                      <a:pt x="23133" y="8153"/>
                    </a:lnTo>
                    <a:cubicBezTo>
                      <a:pt x="22894" y="7997"/>
                      <a:pt x="22656" y="7852"/>
                      <a:pt x="22396" y="7728"/>
                    </a:cubicBezTo>
                    <a:cubicBezTo>
                      <a:pt x="22282" y="7676"/>
                      <a:pt x="22158" y="7614"/>
                      <a:pt x="22033" y="7562"/>
                    </a:cubicBezTo>
                    <a:cubicBezTo>
                      <a:pt x="21898" y="7510"/>
                      <a:pt x="21774" y="7469"/>
                      <a:pt x="21649" y="7416"/>
                    </a:cubicBezTo>
                    <a:lnTo>
                      <a:pt x="21649" y="7416"/>
                    </a:lnTo>
                    <a:lnTo>
                      <a:pt x="21660" y="7427"/>
                    </a:lnTo>
                    <a:cubicBezTo>
                      <a:pt x="21276" y="7292"/>
                      <a:pt x="20892" y="7199"/>
                      <a:pt x="20508" y="7126"/>
                    </a:cubicBezTo>
                    <a:cubicBezTo>
                      <a:pt x="20311" y="7085"/>
                      <a:pt x="20104" y="7064"/>
                      <a:pt x="19906" y="7033"/>
                    </a:cubicBezTo>
                    <a:cubicBezTo>
                      <a:pt x="19699" y="7012"/>
                      <a:pt x="19502" y="6992"/>
                      <a:pt x="19295" y="6981"/>
                    </a:cubicBezTo>
                    <a:cubicBezTo>
                      <a:pt x="19170" y="6971"/>
                      <a:pt x="19046" y="6971"/>
                      <a:pt x="18921" y="6960"/>
                    </a:cubicBezTo>
                    <a:cubicBezTo>
                      <a:pt x="18750" y="6955"/>
                      <a:pt x="18579" y="6952"/>
                      <a:pt x="18408" y="6952"/>
                    </a:cubicBezTo>
                    <a:cubicBezTo>
                      <a:pt x="17915" y="6952"/>
                      <a:pt x="17422" y="6974"/>
                      <a:pt x="16930" y="7012"/>
                    </a:cubicBezTo>
                    <a:cubicBezTo>
                      <a:pt x="16598" y="7033"/>
                      <a:pt x="16266" y="7064"/>
                      <a:pt x="15923" y="7105"/>
                    </a:cubicBezTo>
                    <a:cubicBezTo>
                      <a:pt x="15529" y="7147"/>
                      <a:pt x="15125" y="7188"/>
                      <a:pt x="14731" y="7230"/>
                    </a:cubicBezTo>
                    <a:cubicBezTo>
                      <a:pt x="13901" y="7313"/>
                      <a:pt x="13071" y="7386"/>
                      <a:pt x="12241" y="7416"/>
                    </a:cubicBezTo>
                    <a:cubicBezTo>
                      <a:pt x="11961" y="7427"/>
                      <a:pt x="11683" y="7433"/>
                      <a:pt x="11405" y="7433"/>
                    </a:cubicBezTo>
                    <a:cubicBezTo>
                      <a:pt x="10880" y="7433"/>
                      <a:pt x="10357" y="7412"/>
                      <a:pt x="9835" y="7365"/>
                    </a:cubicBezTo>
                    <a:cubicBezTo>
                      <a:pt x="9430" y="7324"/>
                      <a:pt x="9025" y="7271"/>
                      <a:pt x="8620" y="7199"/>
                    </a:cubicBezTo>
                    <a:cubicBezTo>
                      <a:pt x="8206" y="7126"/>
                      <a:pt x="7801" y="7022"/>
                      <a:pt x="7396" y="6909"/>
                    </a:cubicBezTo>
                    <a:cubicBezTo>
                      <a:pt x="7013" y="6794"/>
                      <a:pt x="6629" y="6670"/>
                      <a:pt x="6255" y="6514"/>
                    </a:cubicBezTo>
                    <a:cubicBezTo>
                      <a:pt x="5903" y="6379"/>
                      <a:pt x="5550" y="6224"/>
                      <a:pt x="5197" y="6058"/>
                    </a:cubicBezTo>
                    <a:cubicBezTo>
                      <a:pt x="4513" y="5715"/>
                      <a:pt x="3849" y="5321"/>
                      <a:pt x="3227" y="4875"/>
                    </a:cubicBezTo>
                    <a:cubicBezTo>
                      <a:pt x="2905" y="4647"/>
                      <a:pt x="2604" y="4408"/>
                      <a:pt x="2304" y="4149"/>
                    </a:cubicBezTo>
                    <a:cubicBezTo>
                      <a:pt x="2158" y="4025"/>
                      <a:pt x="2013" y="3890"/>
                      <a:pt x="1868" y="3744"/>
                    </a:cubicBezTo>
                    <a:cubicBezTo>
                      <a:pt x="1733" y="3620"/>
                      <a:pt x="1608" y="3485"/>
                      <a:pt x="1484" y="3350"/>
                    </a:cubicBezTo>
                    <a:cubicBezTo>
                      <a:pt x="1474" y="3340"/>
                      <a:pt x="1474" y="3329"/>
                      <a:pt x="1474" y="3329"/>
                    </a:cubicBezTo>
                    <a:lnTo>
                      <a:pt x="1474" y="3299"/>
                    </a:lnTo>
                    <a:cubicBezTo>
                      <a:pt x="1463" y="3288"/>
                      <a:pt x="1442" y="3278"/>
                      <a:pt x="1422" y="3267"/>
                    </a:cubicBezTo>
                    <a:lnTo>
                      <a:pt x="1401" y="3246"/>
                    </a:lnTo>
                    <a:cubicBezTo>
                      <a:pt x="1401" y="3237"/>
                      <a:pt x="1401" y="3226"/>
                      <a:pt x="1412" y="3216"/>
                    </a:cubicBezTo>
                    <a:cubicBezTo>
                      <a:pt x="1412" y="3205"/>
                      <a:pt x="1422" y="3195"/>
                      <a:pt x="1442" y="3195"/>
                    </a:cubicBezTo>
                    <a:cubicBezTo>
                      <a:pt x="1442" y="3195"/>
                      <a:pt x="1453" y="3195"/>
                      <a:pt x="1453" y="3205"/>
                    </a:cubicBezTo>
                    <a:cubicBezTo>
                      <a:pt x="2065" y="3578"/>
                      <a:pt x="2666" y="3983"/>
                      <a:pt x="3289" y="4346"/>
                    </a:cubicBezTo>
                    <a:cubicBezTo>
                      <a:pt x="3538" y="4502"/>
                      <a:pt x="3797" y="4647"/>
                      <a:pt x="4056" y="4782"/>
                    </a:cubicBezTo>
                    <a:cubicBezTo>
                      <a:pt x="4233" y="4855"/>
                      <a:pt x="4409" y="4917"/>
                      <a:pt x="4596" y="4989"/>
                    </a:cubicBezTo>
                    <a:cubicBezTo>
                      <a:pt x="4109" y="4751"/>
                      <a:pt x="3641" y="4481"/>
                      <a:pt x="3196" y="4170"/>
                    </a:cubicBezTo>
                    <a:cubicBezTo>
                      <a:pt x="2583" y="3734"/>
                      <a:pt x="2044" y="3237"/>
                      <a:pt x="1588" y="2686"/>
                    </a:cubicBezTo>
                    <a:cubicBezTo>
                      <a:pt x="1256" y="2271"/>
                      <a:pt x="976" y="1847"/>
                      <a:pt x="778" y="1421"/>
                    </a:cubicBezTo>
                    <a:cubicBezTo>
                      <a:pt x="695" y="1234"/>
                      <a:pt x="623" y="1058"/>
                      <a:pt x="571" y="892"/>
                    </a:cubicBezTo>
                    <a:cubicBezTo>
                      <a:pt x="561" y="851"/>
                      <a:pt x="540" y="819"/>
                      <a:pt x="499" y="809"/>
                    </a:cubicBezTo>
                    <a:lnTo>
                      <a:pt x="509" y="768"/>
                    </a:lnTo>
                    <a:lnTo>
                      <a:pt x="530" y="674"/>
                    </a:lnTo>
                    <a:cubicBezTo>
                      <a:pt x="540" y="623"/>
                      <a:pt x="550" y="570"/>
                      <a:pt x="571" y="519"/>
                    </a:cubicBezTo>
                    <a:lnTo>
                      <a:pt x="592" y="466"/>
                    </a:lnTo>
                    <a:lnTo>
                      <a:pt x="592" y="394"/>
                    </a:lnTo>
                    <a:cubicBezTo>
                      <a:pt x="612" y="332"/>
                      <a:pt x="623" y="270"/>
                      <a:pt x="644" y="208"/>
                    </a:cubicBezTo>
                    <a:cubicBezTo>
                      <a:pt x="654" y="176"/>
                      <a:pt x="665" y="145"/>
                      <a:pt x="654" y="125"/>
                    </a:cubicBezTo>
                    <a:cubicBezTo>
                      <a:pt x="644" y="62"/>
                      <a:pt x="603" y="21"/>
                      <a:pt x="550" y="10"/>
                    </a:cubicBezTo>
                    <a:cubicBezTo>
                      <a:pt x="540" y="0"/>
                      <a:pt x="520" y="0"/>
                      <a:pt x="509" y="0"/>
                    </a:cubicBezTo>
                    <a:close/>
                  </a:path>
                </a:pathLst>
              </a:custGeom>
              <a:solidFill>
                <a:srgbClr val="E69F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19"/>
              <p:cNvSpPr/>
              <p:nvPr/>
            </p:nvSpPr>
            <p:spPr>
              <a:xfrm>
                <a:off x="6455257" y="4004395"/>
                <a:ext cx="45" cy="496"/>
              </a:xfrm>
              <a:custGeom>
                <a:rect b="b" l="l" r="r" t="t"/>
                <a:pathLst>
                  <a:path extrusionOk="0" h="11" w="1">
                    <a:moveTo>
                      <a:pt x="1" y="10"/>
                    </a:moveTo>
                    <a:lnTo>
                      <a:pt x="1" y="0"/>
                    </a:lnTo>
                    <a:close/>
                  </a:path>
                </a:pathLst>
              </a:custGeom>
              <a:solidFill>
                <a:srgbClr val="6F6A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19"/>
              <p:cNvSpPr/>
              <p:nvPr/>
            </p:nvSpPr>
            <p:spPr>
              <a:xfrm>
                <a:off x="5469348" y="3773917"/>
                <a:ext cx="820454" cy="146379"/>
              </a:xfrm>
              <a:custGeom>
                <a:rect b="b" l="l" r="r" t="t"/>
                <a:pathLst>
                  <a:path extrusionOk="0" h="3248" w="18205">
                    <a:moveTo>
                      <a:pt x="42" y="0"/>
                    </a:moveTo>
                    <a:cubicBezTo>
                      <a:pt x="31" y="0"/>
                      <a:pt x="21" y="11"/>
                      <a:pt x="10" y="21"/>
                    </a:cubicBezTo>
                    <a:cubicBezTo>
                      <a:pt x="0" y="32"/>
                      <a:pt x="0" y="62"/>
                      <a:pt x="21" y="73"/>
                    </a:cubicBezTo>
                    <a:cubicBezTo>
                      <a:pt x="819" y="685"/>
                      <a:pt x="1670" y="1256"/>
                      <a:pt x="2562" y="1733"/>
                    </a:cubicBezTo>
                    <a:cubicBezTo>
                      <a:pt x="3009" y="1971"/>
                      <a:pt x="3465" y="2189"/>
                      <a:pt x="3931" y="2376"/>
                    </a:cubicBezTo>
                    <a:cubicBezTo>
                      <a:pt x="4399" y="2563"/>
                      <a:pt x="4886" y="2729"/>
                      <a:pt x="5374" y="2853"/>
                    </a:cubicBezTo>
                    <a:cubicBezTo>
                      <a:pt x="6462" y="3133"/>
                      <a:pt x="7583" y="3236"/>
                      <a:pt x="8703" y="3247"/>
                    </a:cubicBezTo>
                    <a:cubicBezTo>
                      <a:pt x="9284" y="3247"/>
                      <a:pt x="9865" y="3216"/>
                      <a:pt x="10446" y="3164"/>
                    </a:cubicBezTo>
                    <a:cubicBezTo>
                      <a:pt x="10736" y="3133"/>
                      <a:pt x="11027" y="3091"/>
                      <a:pt x="11307" y="3050"/>
                    </a:cubicBezTo>
                    <a:cubicBezTo>
                      <a:pt x="11607" y="3008"/>
                      <a:pt x="11898" y="2967"/>
                      <a:pt x="12188" y="2925"/>
                    </a:cubicBezTo>
                    <a:cubicBezTo>
                      <a:pt x="12427" y="2895"/>
                      <a:pt x="12665" y="2853"/>
                      <a:pt x="12904" y="2821"/>
                    </a:cubicBezTo>
                    <a:lnTo>
                      <a:pt x="13651" y="2729"/>
                    </a:lnTo>
                    <a:cubicBezTo>
                      <a:pt x="14149" y="2656"/>
                      <a:pt x="14647" y="2604"/>
                      <a:pt x="15155" y="2552"/>
                    </a:cubicBezTo>
                    <a:cubicBezTo>
                      <a:pt x="15653" y="2510"/>
                      <a:pt x="16162" y="2480"/>
                      <a:pt x="16660" y="2459"/>
                    </a:cubicBezTo>
                    <a:cubicBezTo>
                      <a:pt x="17167" y="2448"/>
                      <a:pt x="17676" y="2448"/>
                      <a:pt x="18174" y="2448"/>
                    </a:cubicBezTo>
                    <a:cubicBezTo>
                      <a:pt x="18195" y="2448"/>
                      <a:pt x="18205" y="2427"/>
                      <a:pt x="18205" y="2407"/>
                    </a:cubicBezTo>
                    <a:cubicBezTo>
                      <a:pt x="18205" y="2386"/>
                      <a:pt x="18184" y="2376"/>
                      <a:pt x="18163" y="2376"/>
                    </a:cubicBezTo>
                    <a:cubicBezTo>
                      <a:pt x="17862" y="2381"/>
                      <a:pt x="17562" y="2381"/>
                      <a:pt x="17261" y="2381"/>
                    </a:cubicBezTo>
                    <a:cubicBezTo>
                      <a:pt x="16960" y="2381"/>
                      <a:pt x="16659" y="2381"/>
                      <a:pt x="16358" y="2386"/>
                    </a:cubicBezTo>
                    <a:cubicBezTo>
                      <a:pt x="16058" y="2386"/>
                      <a:pt x="15757" y="2397"/>
                      <a:pt x="15456" y="2407"/>
                    </a:cubicBezTo>
                    <a:cubicBezTo>
                      <a:pt x="15166" y="2427"/>
                      <a:pt x="14865" y="2438"/>
                      <a:pt x="14564" y="2459"/>
                    </a:cubicBezTo>
                    <a:cubicBezTo>
                      <a:pt x="14263" y="2490"/>
                      <a:pt x="13963" y="2510"/>
                      <a:pt x="13672" y="2542"/>
                    </a:cubicBezTo>
                    <a:cubicBezTo>
                      <a:pt x="13371" y="2563"/>
                      <a:pt x="13070" y="2604"/>
                      <a:pt x="12780" y="2635"/>
                    </a:cubicBezTo>
                    <a:cubicBezTo>
                      <a:pt x="12479" y="2666"/>
                      <a:pt x="12178" y="2697"/>
                      <a:pt x="11888" y="2739"/>
                    </a:cubicBezTo>
                    <a:cubicBezTo>
                      <a:pt x="11597" y="2770"/>
                      <a:pt x="11296" y="2812"/>
                      <a:pt x="11006" y="2842"/>
                    </a:cubicBezTo>
                    <a:cubicBezTo>
                      <a:pt x="10570" y="2884"/>
                      <a:pt x="10125" y="2915"/>
                      <a:pt x="9689" y="2925"/>
                    </a:cubicBezTo>
                    <a:cubicBezTo>
                      <a:pt x="9355" y="2940"/>
                      <a:pt x="9022" y="2950"/>
                      <a:pt x="8689" y="2950"/>
                    </a:cubicBezTo>
                    <a:cubicBezTo>
                      <a:pt x="8566" y="2950"/>
                      <a:pt x="8443" y="2949"/>
                      <a:pt x="8320" y="2946"/>
                    </a:cubicBezTo>
                    <a:lnTo>
                      <a:pt x="8361" y="2946"/>
                    </a:lnTo>
                    <a:cubicBezTo>
                      <a:pt x="7707" y="2936"/>
                      <a:pt x="7054" y="2884"/>
                      <a:pt x="6411" y="2791"/>
                    </a:cubicBezTo>
                    <a:cubicBezTo>
                      <a:pt x="5851" y="2718"/>
                      <a:pt x="5301" y="2593"/>
                      <a:pt x="4751" y="2438"/>
                    </a:cubicBezTo>
                    <a:lnTo>
                      <a:pt x="4761" y="2438"/>
                    </a:lnTo>
                    <a:cubicBezTo>
                      <a:pt x="4471" y="2355"/>
                      <a:pt x="4201" y="2272"/>
                      <a:pt x="3921" y="2168"/>
                    </a:cubicBezTo>
                    <a:cubicBezTo>
                      <a:pt x="3641" y="2065"/>
                      <a:pt x="3371" y="1961"/>
                      <a:pt x="3112" y="1836"/>
                    </a:cubicBezTo>
                    <a:cubicBezTo>
                      <a:pt x="2573" y="1597"/>
                      <a:pt x="2054" y="1328"/>
                      <a:pt x="1556" y="1027"/>
                    </a:cubicBezTo>
                    <a:cubicBezTo>
                      <a:pt x="1038" y="716"/>
                      <a:pt x="550" y="373"/>
                      <a:pt x="73" y="11"/>
                    </a:cubicBezTo>
                    <a:cubicBezTo>
                      <a:pt x="63" y="0"/>
                      <a:pt x="52" y="0"/>
                      <a:pt x="42" y="0"/>
                    </a:cubicBezTo>
                    <a:close/>
                  </a:path>
                </a:pathLst>
              </a:custGeom>
              <a:solidFill>
                <a:srgbClr val="D480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19"/>
              <p:cNvSpPr/>
              <p:nvPr/>
            </p:nvSpPr>
            <p:spPr>
              <a:xfrm>
                <a:off x="5396879" y="2275587"/>
                <a:ext cx="249674" cy="268377"/>
              </a:xfrm>
              <a:custGeom>
                <a:rect b="b" l="l" r="r" t="t"/>
                <a:pathLst>
                  <a:path extrusionOk="0" h="5955" w="5540">
                    <a:moveTo>
                      <a:pt x="4243" y="1"/>
                    </a:moveTo>
                    <a:cubicBezTo>
                      <a:pt x="4149" y="1"/>
                      <a:pt x="4046" y="11"/>
                      <a:pt x="3942" y="31"/>
                    </a:cubicBezTo>
                    <a:cubicBezTo>
                      <a:pt x="3849" y="63"/>
                      <a:pt x="3755" y="104"/>
                      <a:pt x="3683" y="135"/>
                    </a:cubicBezTo>
                    <a:cubicBezTo>
                      <a:pt x="3610" y="177"/>
                      <a:pt x="3538" y="218"/>
                      <a:pt x="3476" y="270"/>
                    </a:cubicBezTo>
                    <a:cubicBezTo>
                      <a:pt x="3403" y="333"/>
                      <a:pt x="3330" y="395"/>
                      <a:pt x="3257" y="467"/>
                    </a:cubicBezTo>
                    <a:cubicBezTo>
                      <a:pt x="3195" y="550"/>
                      <a:pt x="3133" y="633"/>
                      <a:pt x="3081" y="716"/>
                    </a:cubicBezTo>
                    <a:cubicBezTo>
                      <a:pt x="3029" y="799"/>
                      <a:pt x="2988" y="893"/>
                      <a:pt x="2936" y="1007"/>
                    </a:cubicBezTo>
                    <a:cubicBezTo>
                      <a:pt x="2895" y="1131"/>
                      <a:pt x="2853" y="1255"/>
                      <a:pt x="2832" y="1391"/>
                    </a:cubicBezTo>
                    <a:cubicBezTo>
                      <a:pt x="2791" y="1619"/>
                      <a:pt x="2780" y="1878"/>
                      <a:pt x="2801" y="2158"/>
                    </a:cubicBezTo>
                    <a:lnTo>
                      <a:pt x="2801" y="2221"/>
                    </a:lnTo>
                    <a:cubicBezTo>
                      <a:pt x="2718" y="2127"/>
                      <a:pt x="2625" y="2034"/>
                      <a:pt x="2542" y="1940"/>
                    </a:cubicBezTo>
                    <a:cubicBezTo>
                      <a:pt x="2397" y="1795"/>
                      <a:pt x="2261" y="1670"/>
                      <a:pt x="2127" y="1567"/>
                    </a:cubicBezTo>
                    <a:cubicBezTo>
                      <a:pt x="1950" y="1432"/>
                      <a:pt x="1795" y="1338"/>
                      <a:pt x="1639" y="1266"/>
                    </a:cubicBezTo>
                    <a:cubicBezTo>
                      <a:pt x="1567" y="1225"/>
                      <a:pt x="1484" y="1193"/>
                      <a:pt x="1380" y="1172"/>
                    </a:cubicBezTo>
                    <a:cubicBezTo>
                      <a:pt x="1286" y="1142"/>
                      <a:pt x="1183" y="1131"/>
                      <a:pt x="1100" y="1121"/>
                    </a:cubicBezTo>
                    <a:lnTo>
                      <a:pt x="1037" y="1121"/>
                    </a:lnTo>
                    <a:cubicBezTo>
                      <a:pt x="986" y="1121"/>
                      <a:pt x="924" y="1131"/>
                      <a:pt x="862" y="1142"/>
                    </a:cubicBezTo>
                    <a:cubicBezTo>
                      <a:pt x="758" y="1163"/>
                      <a:pt x="685" y="1183"/>
                      <a:pt x="613" y="1214"/>
                    </a:cubicBezTo>
                    <a:cubicBezTo>
                      <a:pt x="530" y="1255"/>
                      <a:pt x="467" y="1297"/>
                      <a:pt x="415" y="1338"/>
                    </a:cubicBezTo>
                    <a:cubicBezTo>
                      <a:pt x="343" y="1391"/>
                      <a:pt x="291" y="1453"/>
                      <a:pt x="239" y="1515"/>
                    </a:cubicBezTo>
                    <a:cubicBezTo>
                      <a:pt x="156" y="1640"/>
                      <a:pt x="83" y="1785"/>
                      <a:pt x="42" y="1951"/>
                    </a:cubicBezTo>
                    <a:cubicBezTo>
                      <a:pt x="11" y="2096"/>
                      <a:pt x="0" y="2251"/>
                      <a:pt x="21" y="2417"/>
                    </a:cubicBezTo>
                    <a:cubicBezTo>
                      <a:pt x="42" y="2583"/>
                      <a:pt x="94" y="2749"/>
                      <a:pt x="135" y="2874"/>
                    </a:cubicBezTo>
                    <a:cubicBezTo>
                      <a:pt x="228" y="3143"/>
                      <a:pt x="374" y="3413"/>
                      <a:pt x="571" y="3673"/>
                    </a:cubicBezTo>
                    <a:cubicBezTo>
                      <a:pt x="747" y="3911"/>
                      <a:pt x="954" y="4129"/>
                      <a:pt x="1224" y="4357"/>
                    </a:cubicBezTo>
                    <a:cubicBezTo>
                      <a:pt x="1452" y="4554"/>
                      <a:pt x="1712" y="4741"/>
                      <a:pt x="2023" y="4928"/>
                    </a:cubicBezTo>
                    <a:cubicBezTo>
                      <a:pt x="2397" y="5167"/>
                      <a:pt x="2822" y="5374"/>
                      <a:pt x="3289" y="5550"/>
                    </a:cubicBezTo>
                    <a:cubicBezTo>
                      <a:pt x="3693" y="5716"/>
                      <a:pt x="4098" y="5840"/>
                      <a:pt x="4513" y="5934"/>
                    </a:cubicBezTo>
                    <a:cubicBezTo>
                      <a:pt x="4513" y="5934"/>
                      <a:pt x="4513" y="5944"/>
                      <a:pt x="4523" y="5944"/>
                    </a:cubicBezTo>
                    <a:cubicBezTo>
                      <a:pt x="4544" y="5944"/>
                      <a:pt x="4575" y="5955"/>
                      <a:pt x="4596" y="5955"/>
                    </a:cubicBezTo>
                    <a:cubicBezTo>
                      <a:pt x="4617" y="5944"/>
                      <a:pt x="4637" y="5934"/>
                      <a:pt x="4647" y="5903"/>
                    </a:cubicBezTo>
                    <a:lnTo>
                      <a:pt x="4741" y="5685"/>
                    </a:lnTo>
                    <a:cubicBezTo>
                      <a:pt x="4783" y="5571"/>
                      <a:pt x="4824" y="5457"/>
                      <a:pt x="4866" y="5353"/>
                    </a:cubicBezTo>
                    <a:cubicBezTo>
                      <a:pt x="4938" y="5167"/>
                      <a:pt x="5000" y="4980"/>
                      <a:pt x="5083" y="4741"/>
                    </a:cubicBezTo>
                    <a:cubicBezTo>
                      <a:pt x="5228" y="4305"/>
                      <a:pt x="5343" y="3860"/>
                      <a:pt x="5426" y="3424"/>
                    </a:cubicBezTo>
                    <a:cubicBezTo>
                      <a:pt x="5467" y="3206"/>
                      <a:pt x="5498" y="2977"/>
                      <a:pt x="5519" y="2749"/>
                    </a:cubicBezTo>
                    <a:cubicBezTo>
                      <a:pt x="5539" y="2490"/>
                      <a:pt x="5539" y="2283"/>
                      <a:pt x="5539" y="2085"/>
                    </a:cubicBezTo>
                    <a:cubicBezTo>
                      <a:pt x="5519" y="1619"/>
                      <a:pt x="5436" y="1204"/>
                      <a:pt x="5280" y="841"/>
                    </a:cubicBezTo>
                    <a:cubicBezTo>
                      <a:pt x="5228" y="737"/>
                      <a:pt x="5187" y="644"/>
                      <a:pt x="5135" y="550"/>
                    </a:cubicBezTo>
                    <a:cubicBezTo>
                      <a:pt x="5083" y="467"/>
                      <a:pt x="5021" y="395"/>
                      <a:pt x="4938" y="301"/>
                    </a:cubicBezTo>
                    <a:cubicBezTo>
                      <a:pt x="4824" y="177"/>
                      <a:pt x="4668" y="94"/>
                      <a:pt x="4471" y="31"/>
                    </a:cubicBezTo>
                    <a:cubicBezTo>
                      <a:pt x="4398" y="11"/>
                      <a:pt x="4326" y="1"/>
                      <a:pt x="424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19"/>
              <p:cNvSpPr/>
              <p:nvPr/>
            </p:nvSpPr>
            <p:spPr>
              <a:xfrm>
                <a:off x="5494586" y="1943662"/>
                <a:ext cx="159449" cy="182388"/>
              </a:xfrm>
              <a:custGeom>
                <a:rect b="b" l="l" r="r" t="t"/>
                <a:pathLst>
                  <a:path extrusionOk="0" h="4047" w="3538">
                    <a:moveTo>
                      <a:pt x="2760" y="1"/>
                    </a:moveTo>
                    <a:cubicBezTo>
                      <a:pt x="2666" y="1"/>
                      <a:pt x="2562" y="22"/>
                      <a:pt x="2449" y="73"/>
                    </a:cubicBezTo>
                    <a:cubicBezTo>
                      <a:pt x="2396" y="105"/>
                      <a:pt x="2345" y="135"/>
                      <a:pt x="2283" y="177"/>
                    </a:cubicBezTo>
                    <a:cubicBezTo>
                      <a:pt x="2241" y="218"/>
                      <a:pt x="2189" y="250"/>
                      <a:pt x="2147" y="301"/>
                    </a:cubicBezTo>
                    <a:cubicBezTo>
                      <a:pt x="2054" y="384"/>
                      <a:pt x="1971" y="478"/>
                      <a:pt x="1868" y="612"/>
                    </a:cubicBezTo>
                    <a:cubicBezTo>
                      <a:pt x="1732" y="789"/>
                      <a:pt x="1619" y="997"/>
                      <a:pt x="1515" y="1225"/>
                    </a:cubicBezTo>
                    <a:lnTo>
                      <a:pt x="1504" y="1204"/>
                    </a:lnTo>
                    <a:lnTo>
                      <a:pt x="1494" y="1183"/>
                    </a:lnTo>
                    <a:cubicBezTo>
                      <a:pt x="1442" y="1069"/>
                      <a:pt x="1370" y="965"/>
                      <a:pt x="1287" y="841"/>
                    </a:cubicBezTo>
                    <a:cubicBezTo>
                      <a:pt x="1204" y="727"/>
                      <a:pt x="1121" y="633"/>
                      <a:pt x="1027" y="550"/>
                    </a:cubicBezTo>
                    <a:cubicBezTo>
                      <a:pt x="923" y="467"/>
                      <a:pt x="830" y="405"/>
                      <a:pt x="737" y="364"/>
                    </a:cubicBezTo>
                    <a:cubicBezTo>
                      <a:pt x="674" y="343"/>
                      <a:pt x="623" y="333"/>
                      <a:pt x="571" y="333"/>
                    </a:cubicBezTo>
                    <a:cubicBezTo>
                      <a:pt x="519" y="333"/>
                      <a:pt x="478" y="343"/>
                      <a:pt x="436" y="354"/>
                    </a:cubicBezTo>
                    <a:cubicBezTo>
                      <a:pt x="342" y="395"/>
                      <a:pt x="250" y="467"/>
                      <a:pt x="187" y="582"/>
                    </a:cubicBezTo>
                    <a:cubicBezTo>
                      <a:pt x="146" y="633"/>
                      <a:pt x="125" y="695"/>
                      <a:pt x="93" y="778"/>
                    </a:cubicBezTo>
                    <a:cubicBezTo>
                      <a:pt x="63" y="851"/>
                      <a:pt x="42" y="924"/>
                      <a:pt x="31" y="1007"/>
                    </a:cubicBezTo>
                    <a:cubicBezTo>
                      <a:pt x="11" y="1131"/>
                      <a:pt x="1" y="1276"/>
                      <a:pt x="21" y="1432"/>
                    </a:cubicBezTo>
                    <a:cubicBezTo>
                      <a:pt x="42" y="1661"/>
                      <a:pt x="104" y="1899"/>
                      <a:pt x="229" y="2179"/>
                    </a:cubicBezTo>
                    <a:cubicBezTo>
                      <a:pt x="332" y="2417"/>
                      <a:pt x="467" y="2656"/>
                      <a:pt x="654" y="2926"/>
                    </a:cubicBezTo>
                    <a:cubicBezTo>
                      <a:pt x="810" y="3154"/>
                      <a:pt x="996" y="3372"/>
                      <a:pt x="1204" y="3569"/>
                    </a:cubicBezTo>
                    <a:cubicBezTo>
                      <a:pt x="1401" y="3756"/>
                      <a:pt x="1587" y="3911"/>
                      <a:pt x="1774" y="4026"/>
                    </a:cubicBezTo>
                    <a:cubicBezTo>
                      <a:pt x="1774" y="4026"/>
                      <a:pt x="1785" y="4026"/>
                      <a:pt x="1795" y="4036"/>
                    </a:cubicBezTo>
                    <a:cubicBezTo>
                      <a:pt x="1805" y="4036"/>
                      <a:pt x="1826" y="4046"/>
                      <a:pt x="1836" y="4046"/>
                    </a:cubicBezTo>
                    <a:lnTo>
                      <a:pt x="1857" y="4046"/>
                    </a:lnTo>
                    <a:cubicBezTo>
                      <a:pt x="1888" y="4036"/>
                      <a:pt x="1898" y="4026"/>
                      <a:pt x="1919" y="4005"/>
                    </a:cubicBezTo>
                    <a:cubicBezTo>
                      <a:pt x="1940" y="3973"/>
                      <a:pt x="1961" y="3943"/>
                      <a:pt x="1981" y="3922"/>
                    </a:cubicBezTo>
                    <a:lnTo>
                      <a:pt x="1981" y="3922"/>
                    </a:lnTo>
                    <a:lnTo>
                      <a:pt x="1971" y="3943"/>
                    </a:lnTo>
                    <a:cubicBezTo>
                      <a:pt x="2158" y="3724"/>
                      <a:pt x="2324" y="3517"/>
                      <a:pt x="2479" y="3309"/>
                    </a:cubicBezTo>
                    <a:cubicBezTo>
                      <a:pt x="2698" y="3030"/>
                      <a:pt x="2864" y="2781"/>
                      <a:pt x="3009" y="2542"/>
                    </a:cubicBezTo>
                    <a:cubicBezTo>
                      <a:pt x="3195" y="2241"/>
                      <a:pt x="3320" y="1972"/>
                      <a:pt x="3413" y="1702"/>
                    </a:cubicBezTo>
                    <a:cubicBezTo>
                      <a:pt x="3465" y="1578"/>
                      <a:pt x="3496" y="1432"/>
                      <a:pt x="3517" y="1276"/>
                    </a:cubicBezTo>
                    <a:cubicBezTo>
                      <a:pt x="3537" y="1152"/>
                      <a:pt x="3537" y="1017"/>
                      <a:pt x="3527" y="872"/>
                    </a:cubicBezTo>
                    <a:cubicBezTo>
                      <a:pt x="3517" y="748"/>
                      <a:pt x="3475" y="612"/>
                      <a:pt x="3413" y="488"/>
                    </a:cubicBezTo>
                    <a:cubicBezTo>
                      <a:pt x="3382" y="416"/>
                      <a:pt x="3341" y="354"/>
                      <a:pt x="3299" y="301"/>
                    </a:cubicBezTo>
                    <a:cubicBezTo>
                      <a:pt x="3258" y="239"/>
                      <a:pt x="3205" y="188"/>
                      <a:pt x="3143" y="135"/>
                    </a:cubicBezTo>
                    <a:cubicBezTo>
                      <a:pt x="3050" y="52"/>
                      <a:pt x="2936" y="11"/>
                      <a:pt x="2801"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19"/>
              <p:cNvSpPr/>
              <p:nvPr/>
            </p:nvSpPr>
            <p:spPr>
              <a:xfrm>
                <a:off x="7815681" y="1849244"/>
                <a:ext cx="157601" cy="189824"/>
              </a:xfrm>
              <a:custGeom>
                <a:rect b="b" l="l" r="r" t="t"/>
                <a:pathLst>
                  <a:path extrusionOk="0" h="4212" w="3497">
                    <a:moveTo>
                      <a:pt x="903" y="1"/>
                    </a:moveTo>
                    <a:cubicBezTo>
                      <a:pt x="892" y="1"/>
                      <a:pt x="872" y="1"/>
                      <a:pt x="862" y="10"/>
                    </a:cubicBezTo>
                    <a:cubicBezTo>
                      <a:pt x="809" y="10"/>
                      <a:pt x="747" y="21"/>
                      <a:pt x="685" y="52"/>
                    </a:cubicBezTo>
                    <a:cubicBezTo>
                      <a:pt x="571" y="104"/>
                      <a:pt x="468" y="197"/>
                      <a:pt x="405" y="259"/>
                    </a:cubicBezTo>
                    <a:cubicBezTo>
                      <a:pt x="302" y="363"/>
                      <a:pt x="229" y="478"/>
                      <a:pt x="166" y="602"/>
                    </a:cubicBezTo>
                    <a:cubicBezTo>
                      <a:pt x="53" y="830"/>
                      <a:pt x="0" y="1100"/>
                      <a:pt x="11" y="1432"/>
                    </a:cubicBezTo>
                    <a:cubicBezTo>
                      <a:pt x="21" y="1702"/>
                      <a:pt x="83" y="2002"/>
                      <a:pt x="187" y="2345"/>
                    </a:cubicBezTo>
                    <a:cubicBezTo>
                      <a:pt x="270" y="2624"/>
                      <a:pt x="385" y="2905"/>
                      <a:pt x="540" y="3247"/>
                    </a:cubicBezTo>
                    <a:cubicBezTo>
                      <a:pt x="664" y="3517"/>
                      <a:pt x="809" y="3818"/>
                      <a:pt x="1007" y="4170"/>
                    </a:cubicBezTo>
                    <a:cubicBezTo>
                      <a:pt x="1028" y="4201"/>
                      <a:pt x="1058" y="4212"/>
                      <a:pt x="1100" y="4212"/>
                    </a:cubicBezTo>
                    <a:lnTo>
                      <a:pt x="1131" y="4212"/>
                    </a:lnTo>
                    <a:cubicBezTo>
                      <a:pt x="1141" y="4212"/>
                      <a:pt x="1152" y="4201"/>
                      <a:pt x="1162" y="4201"/>
                    </a:cubicBezTo>
                    <a:cubicBezTo>
                      <a:pt x="1867" y="3756"/>
                      <a:pt x="2448" y="3216"/>
                      <a:pt x="2884" y="2583"/>
                    </a:cubicBezTo>
                    <a:cubicBezTo>
                      <a:pt x="3112" y="2251"/>
                      <a:pt x="3289" y="1909"/>
                      <a:pt x="3403" y="1566"/>
                    </a:cubicBezTo>
                    <a:cubicBezTo>
                      <a:pt x="3444" y="1421"/>
                      <a:pt x="3476" y="1276"/>
                      <a:pt x="3486" y="1142"/>
                    </a:cubicBezTo>
                    <a:cubicBezTo>
                      <a:pt x="3496" y="1027"/>
                      <a:pt x="3496" y="923"/>
                      <a:pt x="3476" y="830"/>
                    </a:cubicBezTo>
                    <a:cubicBezTo>
                      <a:pt x="3455" y="757"/>
                      <a:pt x="3423" y="664"/>
                      <a:pt x="3351" y="591"/>
                    </a:cubicBezTo>
                    <a:cubicBezTo>
                      <a:pt x="3289" y="529"/>
                      <a:pt x="3206" y="488"/>
                      <a:pt x="3133" y="478"/>
                    </a:cubicBezTo>
                    <a:cubicBezTo>
                      <a:pt x="3091" y="467"/>
                      <a:pt x="3050" y="467"/>
                      <a:pt x="3019" y="467"/>
                    </a:cubicBezTo>
                    <a:cubicBezTo>
                      <a:pt x="2957" y="467"/>
                      <a:pt x="2916" y="467"/>
                      <a:pt x="2863" y="478"/>
                    </a:cubicBezTo>
                    <a:cubicBezTo>
                      <a:pt x="2780" y="498"/>
                      <a:pt x="2697" y="529"/>
                      <a:pt x="2594" y="581"/>
                    </a:cubicBezTo>
                    <a:cubicBezTo>
                      <a:pt x="2490" y="633"/>
                      <a:pt x="2386" y="695"/>
                      <a:pt x="2314" y="747"/>
                    </a:cubicBezTo>
                    <a:cubicBezTo>
                      <a:pt x="2241" y="810"/>
                      <a:pt x="2158" y="882"/>
                      <a:pt x="2075" y="955"/>
                    </a:cubicBezTo>
                    <a:cubicBezTo>
                      <a:pt x="1930" y="1100"/>
                      <a:pt x="1816" y="1245"/>
                      <a:pt x="1722" y="1400"/>
                    </a:cubicBezTo>
                    <a:lnTo>
                      <a:pt x="1722" y="1370"/>
                    </a:lnTo>
                    <a:lnTo>
                      <a:pt x="1722" y="1349"/>
                    </a:lnTo>
                    <a:cubicBezTo>
                      <a:pt x="1681" y="1100"/>
                      <a:pt x="1629" y="893"/>
                      <a:pt x="1556" y="695"/>
                    </a:cubicBezTo>
                    <a:cubicBezTo>
                      <a:pt x="1494" y="519"/>
                      <a:pt x="1411" y="301"/>
                      <a:pt x="1245" y="146"/>
                    </a:cubicBezTo>
                    <a:cubicBezTo>
                      <a:pt x="1162" y="84"/>
                      <a:pt x="1079" y="31"/>
                      <a:pt x="996" y="10"/>
                    </a:cubicBezTo>
                    <a:cubicBezTo>
                      <a:pt x="965" y="10"/>
                      <a:pt x="934" y="1"/>
                      <a:pt x="903"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19"/>
              <p:cNvSpPr/>
              <p:nvPr/>
            </p:nvSpPr>
            <p:spPr>
              <a:xfrm>
                <a:off x="7989148" y="2262968"/>
                <a:ext cx="120150" cy="157105"/>
              </a:xfrm>
              <a:custGeom>
                <a:rect b="b" l="l" r="r" t="t"/>
                <a:pathLst>
                  <a:path extrusionOk="0" h="3486" w="2666">
                    <a:moveTo>
                      <a:pt x="954" y="0"/>
                    </a:moveTo>
                    <a:cubicBezTo>
                      <a:pt x="902" y="0"/>
                      <a:pt x="840" y="11"/>
                      <a:pt x="778" y="32"/>
                    </a:cubicBezTo>
                    <a:cubicBezTo>
                      <a:pt x="643" y="83"/>
                      <a:pt x="508" y="177"/>
                      <a:pt x="394" y="322"/>
                    </a:cubicBezTo>
                    <a:cubicBezTo>
                      <a:pt x="311" y="436"/>
                      <a:pt x="238" y="560"/>
                      <a:pt x="176" y="696"/>
                    </a:cubicBezTo>
                    <a:cubicBezTo>
                      <a:pt x="72" y="945"/>
                      <a:pt x="21" y="1235"/>
                      <a:pt x="10" y="1598"/>
                    </a:cubicBezTo>
                    <a:cubicBezTo>
                      <a:pt x="0" y="1878"/>
                      <a:pt x="21" y="2179"/>
                      <a:pt x="83" y="2563"/>
                    </a:cubicBezTo>
                    <a:cubicBezTo>
                      <a:pt x="125" y="2863"/>
                      <a:pt x="187" y="3154"/>
                      <a:pt x="249" y="3423"/>
                    </a:cubicBezTo>
                    <a:cubicBezTo>
                      <a:pt x="259" y="3455"/>
                      <a:pt x="291" y="3486"/>
                      <a:pt x="332" y="3486"/>
                    </a:cubicBezTo>
                    <a:lnTo>
                      <a:pt x="384" y="3486"/>
                    </a:lnTo>
                    <a:cubicBezTo>
                      <a:pt x="623" y="3403"/>
                      <a:pt x="861" y="3278"/>
                      <a:pt x="1141" y="3112"/>
                    </a:cubicBezTo>
                    <a:cubicBezTo>
                      <a:pt x="1276" y="3029"/>
                      <a:pt x="1411" y="2936"/>
                      <a:pt x="1545" y="2833"/>
                    </a:cubicBezTo>
                    <a:cubicBezTo>
                      <a:pt x="1691" y="2718"/>
                      <a:pt x="1815" y="2614"/>
                      <a:pt x="1939" y="2511"/>
                    </a:cubicBezTo>
                    <a:cubicBezTo>
                      <a:pt x="2054" y="2397"/>
                      <a:pt x="2168" y="2282"/>
                      <a:pt x="2261" y="2158"/>
                    </a:cubicBezTo>
                    <a:cubicBezTo>
                      <a:pt x="2365" y="2033"/>
                      <a:pt x="2448" y="1920"/>
                      <a:pt x="2510" y="1805"/>
                    </a:cubicBezTo>
                    <a:cubicBezTo>
                      <a:pt x="2573" y="1681"/>
                      <a:pt x="2624" y="1556"/>
                      <a:pt x="2645" y="1432"/>
                    </a:cubicBezTo>
                    <a:cubicBezTo>
                      <a:pt x="2666" y="1287"/>
                      <a:pt x="2666" y="1183"/>
                      <a:pt x="2624" y="1100"/>
                    </a:cubicBezTo>
                    <a:cubicBezTo>
                      <a:pt x="2603" y="1038"/>
                      <a:pt x="2583" y="996"/>
                      <a:pt x="2541" y="965"/>
                    </a:cubicBezTo>
                    <a:cubicBezTo>
                      <a:pt x="2500" y="934"/>
                      <a:pt x="2458" y="903"/>
                      <a:pt x="2396" y="892"/>
                    </a:cubicBezTo>
                    <a:cubicBezTo>
                      <a:pt x="2365" y="882"/>
                      <a:pt x="2324" y="872"/>
                      <a:pt x="2282" y="872"/>
                    </a:cubicBezTo>
                    <a:lnTo>
                      <a:pt x="2251" y="872"/>
                    </a:lnTo>
                    <a:cubicBezTo>
                      <a:pt x="2199" y="872"/>
                      <a:pt x="2147" y="882"/>
                      <a:pt x="2075" y="903"/>
                    </a:cubicBezTo>
                    <a:cubicBezTo>
                      <a:pt x="1971" y="924"/>
                      <a:pt x="1856" y="975"/>
                      <a:pt x="1722" y="1048"/>
                    </a:cubicBezTo>
                    <a:cubicBezTo>
                      <a:pt x="1618" y="1100"/>
                      <a:pt x="1515" y="1173"/>
                      <a:pt x="1400" y="1256"/>
                    </a:cubicBezTo>
                    <a:lnTo>
                      <a:pt x="1379" y="1266"/>
                    </a:lnTo>
                    <a:lnTo>
                      <a:pt x="1349" y="1287"/>
                    </a:lnTo>
                    <a:lnTo>
                      <a:pt x="1411" y="1100"/>
                    </a:lnTo>
                    <a:cubicBezTo>
                      <a:pt x="1442" y="1007"/>
                      <a:pt x="1452" y="903"/>
                      <a:pt x="1462" y="789"/>
                    </a:cubicBezTo>
                    <a:cubicBezTo>
                      <a:pt x="1473" y="696"/>
                      <a:pt x="1462" y="581"/>
                      <a:pt x="1442" y="467"/>
                    </a:cubicBezTo>
                    <a:cubicBezTo>
                      <a:pt x="1421" y="384"/>
                      <a:pt x="1400" y="311"/>
                      <a:pt x="1359" y="239"/>
                    </a:cubicBezTo>
                    <a:cubicBezTo>
                      <a:pt x="1317" y="177"/>
                      <a:pt x="1266" y="115"/>
                      <a:pt x="1193" y="63"/>
                    </a:cubicBezTo>
                    <a:cubicBezTo>
                      <a:pt x="1141" y="32"/>
                      <a:pt x="1068" y="11"/>
                      <a:pt x="996"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19"/>
              <p:cNvSpPr/>
              <p:nvPr/>
            </p:nvSpPr>
            <p:spPr>
              <a:xfrm>
                <a:off x="7826452" y="2262968"/>
                <a:ext cx="67376" cy="84186"/>
              </a:xfrm>
              <a:custGeom>
                <a:rect b="b" l="l" r="r" t="t"/>
                <a:pathLst>
                  <a:path extrusionOk="0" h="1868" w="1495">
                    <a:moveTo>
                      <a:pt x="1110" y="0"/>
                    </a:moveTo>
                    <a:cubicBezTo>
                      <a:pt x="1068" y="0"/>
                      <a:pt x="1038" y="11"/>
                      <a:pt x="996" y="42"/>
                    </a:cubicBezTo>
                    <a:cubicBezTo>
                      <a:pt x="975" y="53"/>
                      <a:pt x="955" y="63"/>
                      <a:pt x="944" y="83"/>
                    </a:cubicBezTo>
                    <a:cubicBezTo>
                      <a:pt x="923" y="104"/>
                      <a:pt x="902" y="125"/>
                      <a:pt x="892" y="145"/>
                    </a:cubicBezTo>
                    <a:cubicBezTo>
                      <a:pt x="861" y="187"/>
                      <a:pt x="840" y="228"/>
                      <a:pt x="830" y="281"/>
                    </a:cubicBezTo>
                    <a:cubicBezTo>
                      <a:pt x="799" y="343"/>
                      <a:pt x="789" y="405"/>
                      <a:pt x="768" y="457"/>
                    </a:cubicBezTo>
                    <a:cubicBezTo>
                      <a:pt x="768" y="498"/>
                      <a:pt x="757" y="540"/>
                      <a:pt x="747" y="581"/>
                    </a:cubicBezTo>
                    <a:cubicBezTo>
                      <a:pt x="695" y="509"/>
                      <a:pt x="643" y="447"/>
                      <a:pt x="591" y="394"/>
                    </a:cubicBezTo>
                    <a:cubicBezTo>
                      <a:pt x="560" y="353"/>
                      <a:pt x="508" y="322"/>
                      <a:pt x="467" y="291"/>
                    </a:cubicBezTo>
                    <a:cubicBezTo>
                      <a:pt x="415" y="270"/>
                      <a:pt x="363" y="249"/>
                      <a:pt x="312" y="249"/>
                    </a:cubicBezTo>
                    <a:lnTo>
                      <a:pt x="249" y="249"/>
                    </a:lnTo>
                    <a:cubicBezTo>
                      <a:pt x="218" y="260"/>
                      <a:pt x="197" y="270"/>
                      <a:pt x="176" y="281"/>
                    </a:cubicBezTo>
                    <a:cubicBezTo>
                      <a:pt x="166" y="291"/>
                      <a:pt x="146" y="311"/>
                      <a:pt x="125" y="322"/>
                    </a:cubicBezTo>
                    <a:cubicBezTo>
                      <a:pt x="93" y="353"/>
                      <a:pt x="73" y="384"/>
                      <a:pt x="63" y="405"/>
                    </a:cubicBezTo>
                    <a:cubicBezTo>
                      <a:pt x="42" y="447"/>
                      <a:pt x="21" y="488"/>
                      <a:pt x="10" y="540"/>
                    </a:cubicBezTo>
                    <a:cubicBezTo>
                      <a:pt x="0" y="581"/>
                      <a:pt x="10" y="633"/>
                      <a:pt x="21" y="696"/>
                    </a:cubicBezTo>
                    <a:cubicBezTo>
                      <a:pt x="31" y="789"/>
                      <a:pt x="73" y="882"/>
                      <a:pt x="155" y="996"/>
                    </a:cubicBezTo>
                    <a:cubicBezTo>
                      <a:pt x="218" y="1100"/>
                      <a:pt x="291" y="1194"/>
                      <a:pt x="404" y="1307"/>
                    </a:cubicBezTo>
                    <a:cubicBezTo>
                      <a:pt x="487" y="1401"/>
                      <a:pt x="581" y="1494"/>
                      <a:pt x="695" y="1598"/>
                    </a:cubicBezTo>
                    <a:cubicBezTo>
                      <a:pt x="819" y="1701"/>
                      <a:pt x="934" y="1795"/>
                      <a:pt x="1038" y="1867"/>
                    </a:cubicBezTo>
                    <a:lnTo>
                      <a:pt x="1089" y="1867"/>
                    </a:lnTo>
                    <a:cubicBezTo>
                      <a:pt x="1110" y="1867"/>
                      <a:pt x="1121" y="1857"/>
                      <a:pt x="1131" y="1837"/>
                    </a:cubicBezTo>
                    <a:cubicBezTo>
                      <a:pt x="1193" y="1733"/>
                      <a:pt x="1245" y="1629"/>
                      <a:pt x="1307" y="1484"/>
                    </a:cubicBezTo>
                    <a:cubicBezTo>
                      <a:pt x="1328" y="1411"/>
                      <a:pt x="1349" y="1339"/>
                      <a:pt x="1380" y="1277"/>
                    </a:cubicBezTo>
                    <a:cubicBezTo>
                      <a:pt x="1400" y="1183"/>
                      <a:pt x="1421" y="1111"/>
                      <a:pt x="1442" y="1028"/>
                    </a:cubicBezTo>
                    <a:cubicBezTo>
                      <a:pt x="1483" y="862"/>
                      <a:pt x="1494" y="716"/>
                      <a:pt x="1494" y="571"/>
                    </a:cubicBezTo>
                    <a:cubicBezTo>
                      <a:pt x="1483" y="509"/>
                      <a:pt x="1483" y="447"/>
                      <a:pt x="1462" y="374"/>
                    </a:cubicBezTo>
                    <a:cubicBezTo>
                      <a:pt x="1453" y="322"/>
                      <a:pt x="1421" y="260"/>
                      <a:pt x="1390" y="198"/>
                    </a:cubicBezTo>
                    <a:cubicBezTo>
                      <a:pt x="1349" y="145"/>
                      <a:pt x="1307" y="94"/>
                      <a:pt x="1266" y="63"/>
                    </a:cubicBezTo>
                    <a:cubicBezTo>
                      <a:pt x="1245" y="53"/>
                      <a:pt x="1224" y="32"/>
                      <a:pt x="1204" y="21"/>
                    </a:cubicBezTo>
                    <a:cubicBezTo>
                      <a:pt x="1183" y="11"/>
                      <a:pt x="1151" y="0"/>
                      <a:pt x="1121" y="0"/>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19"/>
              <p:cNvSpPr/>
              <p:nvPr/>
            </p:nvSpPr>
            <p:spPr>
              <a:xfrm>
                <a:off x="6322982" y="1379862"/>
                <a:ext cx="105683" cy="132363"/>
              </a:xfrm>
              <a:custGeom>
                <a:rect b="b" l="l" r="r" t="t"/>
                <a:pathLst>
                  <a:path extrusionOk="0" h="2937" w="2345">
                    <a:moveTo>
                      <a:pt x="1806" y="1"/>
                    </a:moveTo>
                    <a:cubicBezTo>
                      <a:pt x="1743" y="1"/>
                      <a:pt x="1681" y="11"/>
                      <a:pt x="1619" y="42"/>
                    </a:cubicBezTo>
                    <a:cubicBezTo>
                      <a:pt x="1587" y="63"/>
                      <a:pt x="1557" y="84"/>
                      <a:pt x="1525" y="115"/>
                    </a:cubicBezTo>
                    <a:cubicBezTo>
                      <a:pt x="1494" y="135"/>
                      <a:pt x="1463" y="177"/>
                      <a:pt x="1442" y="208"/>
                    </a:cubicBezTo>
                    <a:cubicBezTo>
                      <a:pt x="1401" y="271"/>
                      <a:pt x="1359" y="333"/>
                      <a:pt x="1328" y="405"/>
                    </a:cubicBezTo>
                    <a:cubicBezTo>
                      <a:pt x="1287" y="499"/>
                      <a:pt x="1245" y="592"/>
                      <a:pt x="1225" y="686"/>
                    </a:cubicBezTo>
                    <a:cubicBezTo>
                      <a:pt x="1204" y="748"/>
                      <a:pt x="1193" y="810"/>
                      <a:pt x="1172" y="872"/>
                    </a:cubicBezTo>
                    <a:cubicBezTo>
                      <a:pt x="1100" y="758"/>
                      <a:pt x="1027" y="654"/>
                      <a:pt x="944" y="561"/>
                    </a:cubicBezTo>
                    <a:cubicBezTo>
                      <a:pt x="893" y="499"/>
                      <a:pt x="830" y="447"/>
                      <a:pt x="757" y="395"/>
                    </a:cubicBezTo>
                    <a:cubicBezTo>
                      <a:pt x="685" y="343"/>
                      <a:pt x="602" y="312"/>
                      <a:pt x="529" y="301"/>
                    </a:cubicBezTo>
                    <a:lnTo>
                      <a:pt x="416" y="301"/>
                    </a:lnTo>
                    <a:cubicBezTo>
                      <a:pt x="374" y="312"/>
                      <a:pt x="342" y="322"/>
                      <a:pt x="312" y="343"/>
                    </a:cubicBezTo>
                    <a:cubicBezTo>
                      <a:pt x="280" y="354"/>
                      <a:pt x="250" y="374"/>
                      <a:pt x="218" y="405"/>
                    </a:cubicBezTo>
                    <a:cubicBezTo>
                      <a:pt x="167" y="447"/>
                      <a:pt x="135" y="488"/>
                      <a:pt x="104" y="530"/>
                    </a:cubicBezTo>
                    <a:cubicBezTo>
                      <a:pt x="63" y="582"/>
                      <a:pt x="31" y="654"/>
                      <a:pt x="21" y="727"/>
                    </a:cubicBezTo>
                    <a:cubicBezTo>
                      <a:pt x="1" y="799"/>
                      <a:pt x="1" y="882"/>
                      <a:pt x="11" y="965"/>
                    </a:cubicBezTo>
                    <a:cubicBezTo>
                      <a:pt x="21" y="1121"/>
                      <a:pt x="84" y="1287"/>
                      <a:pt x="187" y="1474"/>
                    </a:cubicBezTo>
                    <a:cubicBezTo>
                      <a:pt x="280" y="1629"/>
                      <a:pt x="384" y="1785"/>
                      <a:pt x="550" y="1993"/>
                    </a:cubicBezTo>
                    <a:cubicBezTo>
                      <a:pt x="664" y="2138"/>
                      <a:pt x="810" y="2293"/>
                      <a:pt x="976" y="2470"/>
                    </a:cubicBezTo>
                    <a:cubicBezTo>
                      <a:pt x="1162" y="2646"/>
                      <a:pt x="1328" y="2802"/>
                      <a:pt x="1494" y="2926"/>
                    </a:cubicBezTo>
                    <a:cubicBezTo>
                      <a:pt x="1504" y="2936"/>
                      <a:pt x="1515" y="2936"/>
                      <a:pt x="1525" y="2936"/>
                    </a:cubicBezTo>
                    <a:cubicBezTo>
                      <a:pt x="1536" y="2936"/>
                      <a:pt x="1546" y="2936"/>
                      <a:pt x="1557" y="2926"/>
                    </a:cubicBezTo>
                    <a:lnTo>
                      <a:pt x="1567" y="2926"/>
                    </a:lnTo>
                    <a:cubicBezTo>
                      <a:pt x="1572" y="2928"/>
                      <a:pt x="1578" y="2929"/>
                      <a:pt x="1583" y="2929"/>
                    </a:cubicBezTo>
                    <a:cubicBezTo>
                      <a:pt x="1608" y="2929"/>
                      <a:pt x="1631" y="2912"/>
                      <a:pt x="1640" y="2895"/>
                    </a:cubicBezTo>
                    <a:cubicBezTo>
                      <a:pt x="1753" y="2739"/>
                      <a:pt x="1847" y="2573"/>
                      <a:pt x="1951" y="2355"/>
                    </a:cubicBezTo>
                    <a:cubicBezTo>
                      <a:pt x="2002" y="2242"/>
                      <a:pt x="2044" y="2138"/>
                      <a:pt x="2085" y="2034"/>
                    </a:cubicBezTo>
                    <a:cubicBezTo>
                      <a:pt x="2137" y="1899"/>
                      <a:pt x="2179" y="1774"/>
                      <a:pt x="2220" y="1650"/>
                    </a:cubicBezTo>
                    <a:cubicBezTo>
                      <a:pt x="2293" y="1401"/>
                      <a:pt x="2334" y="1163"/>
                      <a:pt x="2345" y="935"/>
                    </a:cubicBezTo>
                    <a:cubicBezTo>
                      <a:pt x="2345" y="841"/>
                      <a:pt x="2334" y="737"/>
                      <a:pt x="2324" y="633"/>
                    </a:cubicBezTo>
                    <a:cubicBezTo>
                      <a:pt x="2303" y="540"/>
                      <a:pt x="2272" y="447"/>
                      <a:pt x="2220" y="343"/>
                    </a:cubicBezTo>
                    <a:cubicBezTo>
                      <a:pt x="2168" y="250"/>
                      <a:pt x="2106" y="177"/>
                      <a:pt x="2044" y="115"/>
                    </a:cubicBezTo>
                    <a:cubicBezTo>
                      <a:pt x="2013" y="84"/>
                      <a:pt x="1981" y="63"/>
                      <a:pt x="1951" y="42"/>
                    </a:cubicBezTo>
                    <a:cubicBezTo>
                      <a:pt x="1909" y="22"/>
                      <a:pt x="1868" y="11"/>
                      <a:pt x="1815" y="1"/>
                    </a:cubicBezTo>
                    <a:close/>
                  </a:path>
                </a:pathLst>
              </a:custGeom>
              <a:solidFill>
                <a:srgbClr val="F18B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42" name="Google Shape;1742;p19"/>
          <p:cNvGrpSpPr/>
          <p:nvPr/>
        </p:nvGrpSpPr>
        <p:grpSpPr>
          <a:xfrm rot="-2351159">
            <a:off x="3733136" y="967236"/>
            <a:ext cx="134500" cy="102940"/>
            <a:chOff x="-1165325" y="1368300"/>
            <a:chExt cx="157550" cy="120525"/>
          </a:xfrm>
        </p:grpSpPr>
        <p:sp>
          <p:nvSpPr>
            <p:cNvPr id="1743" name="Google Shape;1743;p19"/>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19"/>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19"/>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19"/>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19"/>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8" name="Google Shape;1748;p19"/>
          <p:cNvGrpSpPr/>
          <p:nvPr/>
        </p:nvGrpSpPr>
        <p:grpSpPr>
          <a:xfrm rot="2748103">
            <a:off x="4895878" y="873441"/>
            <a:ext cx="134557" cy="102933"/>
            <a:chOff x="-1165325" y="1368300"/>
            <a:chExt cx="157550" cy="120525"/>
          </a:xfrm>
        </p:grpSpPr>
        <p:sp>
          <p:nvSpPr>
            <p:cNvPr id="1749" name="Google Shape;1749;p19"/>
            <p:cNvSpPr/>
            <p:nvPr/>
          </p:nvSpPr>
          <p:spPr>
            <a:xfrm>
              <a:off x="-1143025" y="1429750"/>
              <a:ext cx="112925" cy="59075"/>
            </a:xfrm>
            <a:custGeom>
              <a:rect b="b" l="l" r="r" t="t"/>
              <a:pathLst>
                <a:path extrusionOk="0" h="2363" w="4517">
                  <a:moveTo>
                    <a:pt x="1482" y="0"/>
                  </a:moveTo>
                  <a:cubicBezTo>
                    <a:pt x="673" y="0"/>
                    <a:pt x="1" y="525"/>
                    <a:pt x="1" y="1176"/>
                  </a:cubicBezTo>
                  <a:cubicBezTo>
                    <a:pt x="1" y="1827"/>
                    <a:pt x="673" y="2362"/>
                    <a:pt x="1482" y="2362"/>
                  </a:cubicBezTo>
                  <a:lnTo>
                    <a:pt x="3046" y="2362"/>
                  </a:lnTo>
                  <a:cubicBezTo>
                    <a:pt x="3855" y="2362"/>
                    <a:pt x="4516" y="1827"/>
                    <a:pt x="4516" y="1176"/>
                  </a:cubicBezTo>
                  <a:cubicBezTo>
                    <a:pt x="4516" y="525"/>
                    <a:pt x="3855" y="0"/>
                    <a:pt x="3046" y="0"/>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19"/>
            <p:cNvSpPr/>
            <p:nvPr/>
          </p:nvSpPr>
          <p:spPr>
            <a:xfrm>
              <a:off x="-1130150" y="1368300"/>
              <a:ext cx="40700" cy="48325"/>
            </a:xfrm>
            <a:custGeom>
              <a:rect b="b" l="l" r="r" t="t"/>
              <a:pathLst>
                <a:path extrusionOk="0" h="1933" w="1628">
                  <a:moveTo>
                    <a:pt x="820" y="1"/>
                  </a:moveTo>
                  <a:cubicBezTo>
                    <a:pt x="368" y="1"/>
                    <a:pt x="1" y="431"/>
                    <a:pt x="1" y="967"/>
                  </a:cubicBezTo>
                  <a:cubicBezTo>
                    <a:pt x="1" y="1502"/>
                    <a:pt x="368" y="1933"/>
                    <a:pt x="820" y="1933"/>
                  </a:cubicBezTo>
                  <a:cubicBezTo>
                    <a:pt x="1261" y="1933"/>
                    <a:pt x="1628" y="1502"/>
                    <a:pt x="1628" y="967"/>
                  </a:cubicBezTo>
                  <a:cubicBezTo>
                    <a:pt x="1628" y="431"/>
                    <a:pt x="1261" y="1"/>
                    <a:pt x="82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19"/>
            <p:cNvSpPr/>
            <p:nvPr/>
          </p:nvSpPr>
          <p:spPr>
            <a:xfrm>
              <a:off x="-1165325" y="1396375"/>
              <a:ext cx="33875" cy="40475"/>
            </a:xfrm>
            <a:custGeom>
              <a:rect b="b" l="l" r="r" t="t"/>
              <a:pathLst>
                <a:path extrusionOk="0" h="1619" w="1355">
                  <a:moveTo>
                    <a:pt x="683" y="1"/>
                  </a:moveTo>
                  <a:cubicBezTo>
                    <a:pt x="305" y="1"/>
                    <a:pt x="1" y="369"/>
                    <a:pt x="1" y="810"/>
                  </a:cubicBezTo>
                  <a:cubicBezTo>
                    <a:pt x="1" y="1261"/>
                    <a:pt x="305" y="1618"/>
                    <a:pt x="683" y="1618"/>
                  </a:cubicBezTo>
                  <a:cubicBezTo>
                    <a:pt x="1051" y="1618"/>
                    <a:pt x="1355" y="1261"/>
                    <a:pt x="1355" y="810"/>
                  </a:cubicBezTo>
                  <a:cubicBezTo>
                    <a:pt x="1355" y="369"/>
                    <a:pt x="1051"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19"/>
            <p:cNvSpPr/>
            <p:nvPr/>
          </p:nvSpPr>
          <p:spPr>
            <a:xfrm>
              <a:off x="-1083700" y="1368300"/>
              <a:ext cx="40750" cy="48325"/>
            </a:xfrm>
            <a:custGeom>
              <a:rect b="b" l="l" r="r" t="t"/>
              <a:pathLst>
                <a:path extrusionOk="0" h="1933" w="1630">
                  <a:moveTo>
                    <a:pt x="810" y="1"/>
                  </a:moveTo>
                  <a:cubicBezTo>
                    <a:pt x="369" y="1"/>
                    <a:pt x="1" y="431"/>
                    <a:pt x="1" y="967"/>
                  </a:cubicBezTo>
                  <a:cubicBezTo>
                    <a:pt x="1" y="1502"/>
                    <a:pt x="369" y="1933"/>
                    <a:pt x="810" y="1933"/>
                  </a:cubicBezTo>
                  <a:cubicBezTo>
                    <a:pt x="1261" y="1933"/>
                    <a:pt x="1629" y="1502"/>
                    <a:pt x="1629" y="967"/>
                  </a:cubicBezTo>
                  <a:cubicBezTo>
                    <a:pt x="1629" y="431"/>
                    <a:pt x="1261" y="1"/>
                    <a:pt x="810"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19"/>
            <p:cNvSpPr/>
            <p:nvPr/>
          </p:nvSpPr>
          <p:spPr>
            <a:xfrm>
              <a:off x="-1041675" y="1396375"/>
              <a:ext cx="33900" cy="40475"/>
            </a:xfrm>
            <a:custGeom>
              <a:rect b="b" l="l" r="r" t="t"/>
              <a:pathLst>
                <a:path extrusionOk="0" h="1619" w="1356">
                  <a:moveTo>
                    <a:pt x="683" y="1"/>
                  </a:moveTo>
                  <a:cubicBezTo>
                    <a:pt x="305" y="1"/>
                    <a:pt x="0" y="369"/>
                    <a:pt x="0" y="810"/>
                  </a:cubicBezTo>
                  <a:cubicBezTo>
                    <a:pt x="0" y="1261"/>
                    <a:pt x="305" y="1618"/>
                    <a:pt x="683" y="1618"/>
                  </a:cubicBezTo>
                  <a:cubicBezTo>
                    <a:pt x="1050" y="1618"/>
                    <a:pt x="1355" y="1261"/>
                    <a:pt x="1355" y="810"/>
                  </a:cubicBezTo>
                  <a:cubicBezTo>
                    <a:pt x="1355" y="369"/>
                    <a:pt x="1050" y="1"/>
                    <a:pt x="683" y="1"/>
                  </a:cubicBezTo>
                  <a:close/>
                </a:path>
              </a:pathLst>
            </a:custGeom>
            <a:solidFill>
              <a:srgbClr val="FFE4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57" name="Shape 1757"/>
        <p:cNvGrpSpPr/>
        <p:nvPr/>
      </p:nvGrpSpPr>
      <p:grpSpPr>
        <a:xfrm>
          <a:off x="0" y="0"/>
          <a:ext cx="0" cy="0"/>
          <a:chOff x="0" y="0"/>
          <a:chExt cx="0" cy="0"/>
        </a:xfrm>
      </p:grpSpPr>
      <p:pic>
        <p:nvPicPr>
          <p:cNvPr id="1758" name="Google Shape;1758;p20"/>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1759" name="Google Shape;1759;p20"/>
          <p:cNvSpPr/>
          <p:nvPr/>
        </p:nvSpPr>
        <p:spPr>
          <a:xfrm>
            <a:off x="0" y="0"/>
            <a:ext cx="9144000" cy="2569200"/>
          </a:xfrm>
          <a:prstGeom prst="rect">
            <a:avLst/>
          </a:prstGeom>
          <a:solidFill>
            <a:srgbClr val="97B8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20"/>
          <p:cNvSpPr/>
          <p:nvPr/>
        </p:nvSpPr>
        <p:spPr>
          <a:xfrm rot="-237893">
            <a:off x="436008" y="2738485"/>
            <a:ext cx="1470820" cy="2036466"/>
          </a:xfrm>
          <a:prstGeom prst="rect">
            <a:avLst/>
          </a:prstGeom>
          <a:solidFill>
            <a:srgbClr val="C6DAF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 </a:t>
            </a:r>
            <a:r>
              <a:rPr b="1" lang="ro" sz="1200" u="sng">
                <a:solidFill>
                  <a:srgbClr val="666666"/>
                </a:solidFill>
                <a:latin typeface="Lato"/>
                <a:ea typeface="Lato"/>
                <a:cs typeface="Lato"/>
                <a:sym typeface="Lato"/>
              </a:rPr>
              <a:t>Arhitectura Aplicației</a:t>
            </a:r>
            <a:endParaRPr b="1" sz="1200" u="sng">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Servicii folosite</a:t>
            </a:r>
            <a:endParaRPr b="1"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Clr>
                <a:schemeClr val="dk1"/>
              </a:buClr>
              <a:buSzPts val="1100"/>
              <a:buFont typeface="Arial"/>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Implementare</a:t>
            </a:r>
            <a:endParaRPr sz="1200">
              <a:solidFill>
                <a:srgbClr val="666666"/>
              </a:solidFill>
              <a:latin typeface="Lato"/>
              <a:ea typeface="Lato"/>
              <a:cs typeface="Lato"/>
              <a:sym typeface="Lato"/>
            </a:endParaRPr>
          </a:p>
        </p:txBody>
      </p:sp>
      <p:sp>
        <p:nvSpPr>
          <p:cNvPr id="1761" name="Google Shape;1761;p20"/>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20"/>
          <p:cNvSpPr/>
          <p:nvPr/>
        </p:nvSpPr>
        <p:spPr>
          <a:xfrm rot="-5639341">
            <a:off x="1108169" y="1051295"/>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1763" name="Google Shape;1763;p20"/>
          <p:cNvSpPr/>
          <p:nvPr/>
        </p:nvSpPr>
        <p:spPr>
          <a:xfrm rot="-105714">
            <a:off x="5082777" y="720374"/>
            <a:ext cx="3776085" cy="2271776"/>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20"/>
          <p:cNvSpPr txBox="1"/>
          <p:nvPr/>
        </p:nvSpPr>
        <p:spPr>
          <a:xfrm rot="-384615">
            <a:off x="1694951" y="573924"/>
            <a:ext cx="2302797" cy="557569"/>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Aplicația mobilă</a:t>
            </a:r>
            <a:endParaRPr b="1" sz="4100">
              <a:solidFill>
                <a:srgbClr val="434343"/>
              </a:solidFill>
              <a:latin typeface="Lato"/>
              <a:ea typeface="Lato"/>
              <a:cs typeface="Lato"/>
              <a:sym typeface="Lato"/>
            </a:endParaRPr>
          </a:p>
        </p:txBody>
      </p:sp>
      <p:sp>
        <p:nvSpPr>
          <p:cNvPr id="1765" name="Google Shape;1765;p20"/>
          <p:cNvSpPr txBox="1"/>
          <p:nvPr/>
        </p:nvSpPr>
        <p:spPr>
          <a:xfrm rot="-288797">
            <a:off x="1869119" y="1192981"/>
            <a:ext cx="2674331" cy="3107007"/>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Realizată folosind framework-ul </a:t>
            </a:r>
            <a:r>
              <a:rPr b="1" lang="ro" sz="1200">
                <a:solidFill>
                  <a:srgbClr val="666666"/>
                </a:solidFill>
                <a:latin typeface="Lato"/>
                <a:ea typeface="Lato"/>
                <a:cs typeface="Lato"/>
                <a:sym typeface="Lato"/>
              </a:rPr>
              <a:t>Flutter</a:t>
            </a:r>
            <a:r>
              <a:rPr lang="ro" sz="1200">
                <a:solidFill>
                  <a:srgbClr val="666666"/>
                </a:solidFill>
                <a:latin typeface="Lato"/>
                <a:ea typeface="Lato"/>
                <a:cs typeface="Lato"/>
                <a:sym typeface="Lato"/>
              </a:rPr>
              <a:t>, dezvoltat de Google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Folosește o arhitectura </a:t>
            </a:r>
            <a:r>
              <a:rPr b="1" lang="ro" sz="1200">
                <a:solidFill>
                  <a:srgbClr val="666666"/>
                </a:solidFill>
                <a:latin typeface="Lato"/>
                <a:ea typeface="Lato"/>
                <a:cs typeface="Lato"/>
                <a:sym typeface="Lato"/>
              </a:rPr>
              <a:t>MVP</a:t>
            </a: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M</a:t>
            </a:r>
            <a:r>
              <a:rPr lang="ro" sz="1200">
                <a:solidFill>
                  <a:srgbClr val="666666"/>
                </a:solidFill>
                <a:latin typeface="Lato"/>
                <a:ea typeface="Lato"/>
                <a:cs typeface="Lato"/>
                <a:sym typeface="Lato"/>
              </a:rPr>
              <a:t>odel-</a:t>
            </a:r>
            <a:r>
              <a:rPr b="1" lang="ro" sz="1200">
                <a:solidFill>
                  <a:srgbClr val="666666"/>
                </a:solidFill>
                <a:latin typeface="Lato"/>
                <a:ea typeface="Lato"/>
                <a:cs typeface="Lato"/>
                <a:sym typeface="Lato"/>
              </a:rPr>
              <a:t>V</a:t>
            </a:r>
            <a:r>
              <a:rPr lang="ro" sz="1200">
                <a:solidFill>
                  <a:srgbClr val="666666"/>
                </a:solidFill>
                <a:latin typeface="Lato"/>
                <a:ea typeface="Lato"/>
                <a:cs typeface="Lato"/>
                <a:sym typeface="Lato"/>
              </a:rPr>
              <a:t>iew-</a:t>
            </a:r>
            <a:r>
              <a:rPr b="1" lang="ro" sz="1200">
                <a:solidFill>
                  <a:srgbClr val="666666"/>
                </a:solidFill>
                <a:latin typeface="Lato"/>
                <a:ea typeface="Lato"/>
                <a:cs typeface="Lato"/>
                <a:sym typeface="Lato"/>
              </a:rPr>
              <a:t>P</a:t>
            </a:r>
            <a:r>
              <a:rPr lang="ro" sz="1200">
                <a:solidFill>
                  <a:srgbClr val="666666"/>
                </a:solidFill>
                <a:latin typeface="Lato"/>
                <a:ea typeface="Lato"/>
                <a:cs typeface="Lato"/>
                <a:sym typeface="Lato"/>
              </a:rPr>
              <a:t>resenter)</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Disponibilă pe platformele Android și iOS</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Comunicarea cu serverul se realizează folosind </a:t>
            </a:r>
            <a:r>
              <a:rPr b="1" lang="ro" sz="1200">
                <a:solidFill>
                  <a:srgbClr val="666666"/>
                </a:solidFill>
                <a:latin typeface="Lato"/>
                <a:ea typeface="Lato"/>
                <a:cs typeface="Lato"/>
                <a:sym typeface="Lato"/>
              </a:rPr>
              <a:t>API</a:t>
            </a:r>
            <a:r>
              <a:rPr lang="ro" sz="1200">
                <a:solidFill>
                  <a:srgbClr val="666666"/>
                </a:solidFill>
                <a:latin typeface="Lato"/>
                <a:ea typeface="Lato"/>
                <a:cs typeface="Lato"/>
                <a:sym typeface="Lato"/>
              </a:rPr>
              <a:t>-uri </a:t>
            </a:r>
            <a:r>
              <a:rPr b="1" lang="ro" sz="1200">
                <a:solidFill>
                  <a:srgbClr val="666666"/>
                </a:solidFill>
                <a:latin typeface="Lato"/>
                <a:ea typeface="Lato"/>
                <a:cs typeface="Lato"/>
                <a:sym typeface="Lato"/>
              </a:rPr>
              <a:t>REST</a:t>
            </a:r>
            <a:endParaRPr sz="1200">
              <a:solidFill>
                <a:srgbClr val="666666"/>
              </a:solidFill>
              <a:latin typeface="Lato"/>
              <a:ea typeface="Lato"/>
              <a:cs typeface="Lato"/>
              <a:sym typeface="Lato"/>
            </a:endParaRPr>
          </a:p>
        </p:txBody>
      </p:sp>
      <p:pic>
        <p:nvPicPr>
          <p:cNvPr descr="Mobile login Customizable Cartoon Illustrations | Bro Style | Mobile login,  Illustration art design, Illustration" id="1766" name="Google Shape;1766;p20"/>
          <p:cNvPicPr preferRelativeResize="0"/>
          <p:nvPr/>
        </p:nvPicPr>
        <p:blipFill>
          <a:blip r:embed="rId4">
            <a:alphaModFix/>
          </a:blip>
          <a:stretch>
            <a:fillRect/>
          </a:stretch>
        </p:blipFill>
        <p:spPr>
          <a:xfrm>
            <a:off x="3715125" y="539625"/>
            <a:ext cx="822960" cy="822960"/>
          </a:xfrm>
          <a:prstGeom prst="rect">
            <a:avLst/>
          </a:prstGeom>
          <a:noFill/>
          <a:ln>
            <a:noFill/>
          </a:ln>
          <a:effectLst>
            <a:outerShdw blurRad="57150" rotWithShape="0" algn="bl" dir="5400000" dist="19050">
              <a:srgbClr val="000000">
                <a:alpha val="50000"/>
              </a:srgbClr>
            </a:outerShdw>
          </a:effectLst>
        </p:spPr>
      </p:pic>
      <p:pic>
        <p:nvPicPr>
          <p:cNvPr id="1767" name="Google Shape;1767;p20"/>
          <p:cNvPicPr preferRelativeResize="0"/>
          <p:nvPr/>
        </p:nvPicPr>
        <p:blipFill>
          <a:blip r:embed="rId5">
            <a:alphaModFix/>
          </a:blip>
          <a:stretch>
            <a:fillRect/>
          </a:stretch>
        </p:blipFill>
        <p:spPr>
          <a:xfrm rot="-105638">
            <a:off x="5396442" y="1254348"/>
            <a:ext cx="3148965" cy="12040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771" name="Shape 1771"/>
        <p:cNvGrpSpPr/>
        <p:nvPr/>
      </p:nvGrpSpPr>
      <p:grpSpPr>
        <a:xfrm>
          <a:off x="0" y="0"/>
          <a:ext cx="0" cy="0"/>
          <a:chOff x="0" y="0"/>
          <a:chExt cx="0" cy="0"/>
        </a:xfrm>
      </p:grpSpPr>
      <p:pic>
        <p:nvPicPr>
          <p:cNvPr id="1772" name="Google Shape;1772;p21"/>
          <p:cNvPicPr preferRelativeResize="0"/>
          <p:nvPr/>
        </p:nvPicPr>
        <p:blipFill rotWithShape="1">
          <a:blip r:embed="rId3">
            <a:alphaModFix/>
          </a:blip>
          <a:srcRect b="0" l="0" r="0" t="60663"/>
          <a:stretch/>
        </p:blipFill>
        <p:spPr>
          <a:xfrm>
            <a:off x="-54275" y="2571749"/>
            <a:ext cx="9143999" cy="2569200"/>
          </a:xfrm>
          <a:prstGeom prst="rect">
            <a:avLst/>
          </a:prstGeom>
          <a:noFill/>
          <a:ln>
            <a:noFill/>
          </a:ln>
        </p:spPr>
      </p:pic>
      <p:sp>
        <p:nvSpPr>
          <p:cNvPr id="1773" name="Google Shape;1773;p21"/>
          <p:cNvSpPr/>
          <p:nvPr/>
        </p:nvSpPr>
        <p:spPr>
          <a:xfrm>
            <a:off x="0" y="0"/>
            <a:ext cx="9144000" cy="2569200"/>
          </a:xfrm>
          <a:prstGeom prst="rect">
            <a:avLst/>
          </a:prstGeom>
          <a:solidFill>
            <a:srgbClr val="FADA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21"/>
          <p:cNvSpPr/>
          <p:nvPr/>
        </p:nvSpPr>
        <p:spPr>
          <a:xfrm rot="-237893">
            <a:off x="436008" y="2738485"/>
            <a:ext cx="1470820" cy="2036466"/>
          </a:xfrm>
          <a:prstGeom prst="rect">
            <a:avLst/>
          </a:prstGeom>
          <a:solidFill>
            <a:srgbClr val="C6DAF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 </a:t>
            </a:r>
            <a:r>
              <a:rPr b="1" lang="ro" sz="1200" u="sng">
                <a:solidFill>
                  <a:srgbClr val="666666"/>
                </a:solidFill>
                <a:latin typeface="Lato"/>
                <a:ea typeface="Lato"/>
                <a:cs typeface="Lato"/>
                <a:sym typeface="Lato"/>
              </a:rPr>
              <a:t>Arhitectura Aplicației</a:t>
            </a:r>
            <a:endParaRPr b="1" sz="1200" u="sng">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a:t>
            </a:r>
            <a:r>
              <a:rPr b="1" lang="ro" sz="1200">
                <a:solidFill>
                  <a:srgbClr val="666666"/>
                </a:solidFill>
                <a:latin typeface="Lato"/>
                <a:ea typeface="Lato"/>
                <a:cs typeface="Lato"/>
                <a:sym typeface="Lato"/>
              </a:rPr>
              <a:t>Servicii folosite</a:t>
            </a:r>
            <a:endParaRPr b="1"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t/>
            </a:r>
            <a:endParaRPr sz="1200">
              <a:solidFill>
                <a:srgbClr val="666666"/>
              </a:solidFill>
              <a:latin typeface="Lato"/>
              <a:ea typeface="Lato"/>
              <a:cs typeface="Lato"/>
              <a:sym typeface="Lato"/>
            </a:endParaRPr>
          </a:p>
          <a:p>
            <a:pPr indent="0" lvl="0" marL="0" rtl="0" algn="l">
              <a:lnSpc>
                <a:spcPct val="115000"/>
              </a:lnSpc>
              <a:spcBef>
                <a:spcPts val="0"/>
              </a:spcBef>
              <a:spcAft>
                <a:spcPts val="0"/>
              </a:spcAft>
              <a:buNone/>
            </a:pP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Implementare</a:t>
            </a:r>
            <a:endParaRPr sz="1200">
              <a:solidFill>
                <a:srgbClr val="666666"/>
              </a:solidFill>
              <a:latin typeface="Lato"/>
              <a:ea typeface="Lato"/>
              <a:cs typeface="Lato"/>
              <a:sym typeface="Lato"/>
            </a:endParaRPr>
          </a:p>
        </p:txBody>
      </p:sp>
      <p:sp>
        <p:nvSpPr>
          <p:cNvPr id="1775" name="Google Shape;1775;p21"/>
          <p:cNvSpPr txBox="1"/>
          <p:nvPr/>
        </p:nvSpPr>
        <p:spPr>
          <a:xfrm>
            <a:off x="3827050" y="1585625"/>
            <a:ext cx="2818800" cy="32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21"/>
          <p:cNvSpPr/>
          <p:nvPr/>
        </p:nvSpPr>
        <p:spPr>
          <a:xfrm rot="-5639341">
            <a:off x="1108169" y="1051295"/>
            <a:ext cx="4196065" cy="296339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1777" name="Google Shape;1777;p21"/>
          <p:cNvSpPr/>
          <p:nvPr/>
        </p:nvSpPr>
        <p:spPr>
          <a:xfrm rot="-105714">
            <a:off x="5082777" y="720374"/>
            <a:ext cx="3776085" cy="2271776"/>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21"/>
          <p:cNvSpPr txBox="1"/>
          <p:nvPr/>
        </p:nvSpPr>
        <p:spPr>
          <a:xfrm rot="-384615">
            <a:off x="1694951" y="573924"/>
            <a:ext cx="2302797" cy="557569"/>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Aplicația mobilă</a:t>
            </a:r>
            <a:endParaRPr b="1" sz="4100">
              <a:solidFill>
                <a:srgbClr val="434343"/>
              </a:solidFill>
              <a:latin typeface="Lato"/>
              <a:ea typeface="Lato"/>
              <a:cs typeface="Lato"/>
              <a:sym typeface="Lato"/>
            </a:endParaRPr>
          </a:p>
        </p:txBody>
      </p:sp>
      <p:sp>
        <p:nvSpPr>
          <p:cNvPr id="1779" name="Google Shape;1779;p21"/>
          <p:cNvSpPr txBox="1"/>
          <p:nvPr/>
        </p:nvSpPr>
        <p:spPr>
          <a:xfrm rot="-288797">
            <a:off x="1869119" y="1192981"/>
            <a:ext cx="2674331" cy="3107007"/>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Realizată folosind framework-ul </a:t>
            </a:r>
            <a:r>
              <a:rPr b="1" lang="ro" sz="1200">
                <a:solidFill>
                  <a:srgbClr val="666666"/>
                </a:solidFill>
                <a:latin typeface="Lato"/>
                <a:ea typeface="Lato"/>
                <a:cs typeface="Lato"/>
                <a:sym typeface="Lato"/>
              </a:rPr>
              <a:t>Flutter</a:t>
            </a:r>
            <a:r>
              <a:rPr lang="ro" sz="1200">
                <a:solidFill>
                  <a:srgbClr val="666666"/>
                </a:solidFill>
                <a:latin typeface="Lato"/>
                <a:ea typeface="Lato"/>
                <a:cs typeface="Lato"/>
                <a:sym typeface="Lato"/>
              </a:rPr>
              <a:t>, dezvoltat de Google</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Folosește o arhitectura </a:t>
            </a:r>
            <a:r>
              <a:rPr b="1" lang="ro" sz="1200">
                <a:solidFill>
                  <a:srgbClr val="666666"/>
                </a:solidFill>
                <a:latin typeface="Lato"/>
                <a:ea typeface="Lato"/>
                <a:cs typeface="Lato"/>
                <a:sym typeface="Lato"/>
              </a:rPr>
              <a:t>MVP</a:t>
            </a:r>
            <a:r>
              <a:rPr lang="ro" sz="1200">
                <a:solidFill>
                  <a:srgbClr val="666666"/>
                </a:solidFill>
                <a:latin typeface="Lato"/>
                <a:ea typeface="Lato"/>
                <a:cs typeface="Lato"/>
                <a:sym typeface="Lato"/>
              </a:rPr>
              <a:t> (</a:t>
            </a:r>
            <a:r>
              <a:rPr b="1" lang="ro" sz="1200">
                <a:solidFill>
                  <a:srgbClr val="666666"/>
                </a:solidFill>
                <a:latin typeface="Lato"/>
                <a:ea typeface="Lato"/>
                <a:cs typeface="Lato"/>
                <a:sym typeface="Lato"/>
              </a:rPr>
              <a:t>M</a:t>
            </a:r>
            <a:r>
              <a:rPr lang="ro" sz="1200">
                <a:solidFill>
                  <a:srgbClr val="666666"/>
                </a:solidFill>
                <a:latin typeface="Lato"/>
                <a:ea typeface="Lato"/>
                <a:cs typeface="Lato"/>
                <a:sym typeface="Lato"/>
              </a:rPr>
              <a:t>odel-</a:t>
            </a:r>
            <a:r>
              <a:rPr b="1" lang="ro" sz="1200">
                <a:solidFill>
                  <a:srgbClr val="666666"/>
                </a:solidFill>
                <a:latin typeface="Lato"/>
                <a:ea typeface="Lato"/>
                <a:cs typeface="Lato"/>
                <a:sym typeface="Lato"/>
              </a:rPr>
              <a:t>V</a:t>
            </a:r>
            <a:r>
              <a:rPr lang="ro" sz="1200">
                <a:solidFill>
                  <a:srgbClr val="666666"/>
                </a:solidFill>
                <a:latin typeface="Lato"/>
                <a:ea typeface="Lato"/>
                <a:cs typeface="Lato"/>
                <a:sym typeface="Lato"/>
              </a:rPr>
              <a:t>iew-</a:t>
            </a:r>
            <a:r>
              <a:rPr b="1" lang="ro" sz="1200">
                <a:solidFill>
                  <a:srgbClr val="666666"/>
                </a:solidFill>
                <a:latin typeface="Lato"/>
                <a:ea typeface="Lato"/>
                <a:cs typeface="Lato"/>
                <a:sym typeface="Lato"/>
              </a:rPr>
              <a:t>P</a:t>
            </a:r>
            <a:r>
              <a:rPr lang="ro" sz="1200">
                <a:solidFill>
                  <a:srgbClr val="666666"/>
                </a:solidFill>
                <a:latin typeface="Lato"/>
                <a:ea typeface="Lato"/>
                <a:cs typeface="Lato"/>
                <a:sym typeface="Lato"/>
              </a:rPr>
              <a:t>resenter)</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Disponibilă pe platformele Android și iOS</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lnSpc>
                <a:spcPct val="100000"/>
              </a:lnSpc>
              <a:spcBef>
                <a:spcPts val="0"/>
              </a:spcBef>
              <a:spcAft>
                <a:spcPts val="0"/>
              </a:spcAft>
              <a:buClr>
                <a:srgbClr val="809B8B"/>
              </a:buClr>
              <a:buSzPts val="1200"/>
              <a:buFont typeface="Lato"/>
              <a:buChar char="●"/>
            </a:pPr>
            <a:r>
              <a:rPr lang="ro" sz="1200">
                <a:solidFill>
                  <a:srgbClr val="666666"/>
                </a:solidFill>
                <a:latin typeface="Lato"/>
                <a:ea typeface="Lato"/>
                <a:cs typeface="Lato"/>
                <a:sym typeface="Lato"/>
              </a:rPr>
              <a:t>Comunicarea cu serverul se realizează folosind </a:t>
            </a:r>
            <a:r>
              <a:rPr b="1" lang="ro" sz="1200">
                <a:solidFill>
                  <a:srgbClr val="666666"/>
                </a:solidFill>
                <a:latin typeface="Lato"/>
                <a:ea typeface="Lato"/>
                <a:cs typeface="Lato"/>
                <a:sym typeface="Lato"/>
              </a:rPr>
              <a:t>API</a:t>
            </a:r>
            <a:r>
              <a:rPr lang="ro" sz="1200">
                <a:solidFill>
                  <a:srgbClr val="666666"/>
                </a:solidFill>
                <a:latin typeface="Lato"/>
                <a:ea typeface="Lato"/>
                <a:cs typeface="Lato"/>
                <a:sym typeface="Lato"/>
              </a:rPr>
              <a:t>-uri </a:t>
            </a:r>
            <a:r>
              <a:rPr b="1" lang="ro" sz="1200">
                <a:solidFill>
                  <a:srgbClr val="666666"/>
                </a:solidFill>
                <a:latin typeface="Lato"/>
                <a:ea typeface="Lato"/>
                <a:cs typeface="Lato"/>
                <a:sym typeface="Lato"/>
              </a:rPr>
              <a:t>REST</a:t>
            </a:r>
            <a:endParaRPr sz="1200">
              <a:solidFill>
                <a:srgbClr val="666666"/>
              </a:solidFill>
              <a:latin typeface="Lato"/>
              <a:ea typeface="Lato"/>
              <a:cs typeface="Lato"/>
              <a:sym typeface="Lato"/>
            </a:endParaRPr>
          </a:p>
        </p:txBody>
      </p:sp>
      <p:pic>
        <p:nvPicPr>
          <p:cNvPr descr="Mobile login Customizable Cartoon Illustrations | Bro Style | Mobile login,  Illustration art design, Illustration" id="1780" name="Google Shape;1780;p21"/>
          <p:cNvPicPr preferRelativeResize="0"/>
          <p:nvPr/>
        </p:nvPicPr>
        <p:blipFill>
          <a:blip r:embed="rId4">
            <a:alphaModFix/>
          </a:blip>
          <a:stretch>
            <a:fillRect/>
          </a:stretch>
        </p:blipFill>
        <p:spPr>
          <a:xfrm>
            <a:off x="3715125" y="539625"/>
            <a:ext cx="822960" cy="822960"/>
          </a:xfrm>
          <a:prstGeom prst="rect">
            <a:avLst/>
          </a:prstGeom>
          <a:noFill/>
          <a:ln>
            <a:noFill/>
          </a:ln>
          <a:effectLst>
            <a:outerShdw blurRad="57150" rotWithShape="0" algn="bl" dir="5400000" dist="19050">
              <a:srgbClr val="000000">
                <a:alpha val="50000"/>
              </a:srgbClr>
            </a:outerShdw>
          </a:effectLst>
        </p:spPr>
      </p:pic>
      <p:pic>
        <p:nvPicPr>
          <p:cNvPr id="1781" name="Google Shape;1781;p21"/>
          <p:cNvPicPr preferRelativeResize="0"/>
          <p:nvPr/>
        </p:nvPicPr>
        <p:blipFill>
          <a:blip r:embed="rId5">
            <a:alphaModFix/>
          </a:blip>
          <a:stretch>
            <a:fillRect/>
          </a:stretch>
        </p:blipFill>
        <p:spPr>
          <a:xfrm rot="-105638">
            <a:off x="5396442" y="1254348"/>
            <a:ext cx="3148965" cy="1204016"/>
          </a:xfrm>
          <a:prstGeom prst="rect">
            <a:avLst/>
          </a:prstGeom>
          <a:noFill/>
          <a:ln>
            <a:noFill/>
          </a:ln>
        </p:spPr>
      </p:pic>
      <p:sp>
        <p:nvSpPr>
          <p:cNvPr id="1782" name="Google Shape;1782;p21"/>
          <p:cNvSpPr/>
          <p:nvPr/>
        </p:nvSpPr>
        <p:spPr>
          <a:xfrm rot="-5289619">
            <a:off x="1108268" y="1049649"/>
            <a:ext cx="4195863" cy="2963117"/>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ro"/>
              <a:t> </a:t>
            </a:r>
            <a:endParaRPr/>
          </a:p>
        </p:txBody>
      </p:sp>
      <p:sp>
        <p:nvSpPr>
          <p:cNvPr id="1783" name="Google Shape;1783;p21"/>
          <p:cNvSpPr txBox="1"/>
          <p:nvPr/>
        </p:nvSpPr>
        <p:spPr>
          <a:xfrm rot="-34932">
            <a:off x="2169400" y="711283"/>
            <a:ext cx="2302919" cy="557429"/>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ro" sz="2000">
                <a:solidFill>
                  <a:srgbClr val="666666"/>
                </a:solidFill>
              </a:rPr>
              <a:t>Server-ul</a:t>
            </a:r>
            <a:endParaRPr b="1" sz="4100">
              <a:solidFill>
                <a:srgbClr val="434343"/>
              </a:solidFill>
              <a:latin typeface="Lato"/>
              <a:ea typeface="Lato"/>
              <a:cs typeface="Lato"/>
              <a:sym typeface="Lato"/>
            </a:endParaRPr>
          </a:p>
        </p:txBody>
      </p:sp>
      <p:sp>
        <p:nvSpPr>
          <p:cNvPr id="1784" name="Google Shape;1784;p21"/>
          <p:cNvSpPr/>
          <p:nvPr/>
        </p:nvSpPr>
        <p:spPr>
          <a:xfrm rot="255423">
            <a:off x="5031770" y="388458"/>
            <a:ext cx="3657491" cy="3657745"/>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21"/>
          <p:cNvSpPr txBox="1"/>
          <p:nvPr/>
        </p:nvSpPr>
        <p:spPr>
          <a:xfrm rot="60934">
            <a:off x="1983679" y="1357122"/>
            <a:ext cx="2674320" cy="3107274"/>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D48053"/>
              </a:buClr>
              <a:buSzPts val="1200"/>
              <a:buFont typeface="Lato"/>
              <a:buChar char="●"/>
            </a:pPr>
            <a:r>
              <a:rPr lang="ro" sz="1200">
                <a:solidFill>
                  <a:srgbClr val="666666"/>
                </a:solidFill>
                <a:latin typeface="Lato"/>
                <a:ea typeface="Lato"/>
                <a:cs typeface="Lato"/>
                <a:sym typeface="Lato"/>
              </a:rPr>
              <a:t>Realizată folosind framework-ul ASP.NET 7.0, dezvoltat de Microsoft</a:t>
            </a:r>
            <a:br>
              <a:rPr lang="ro" sz="1200">
                <a:solidFill>
                  <a:srgbClr val="666666"/>
                </a:solidFill>
                <a:latin typeface="Lato"/>
                <a:ea typeface="Lato"/>
                <a:cs typeface="Lato"/>
                <a:sym typeface="Lato"/>
              </a:rPr>
            </a:br>
            <a:endParaRPr sz="1200">
              <a:solidFill>
                <a:srgbClr val="666666"/>
              </a:solidFill>
              <a:latin typeface="Lato"/>
              <a:ea typeface="Lato"/>
              <a:cs typeface="Lato"/>
              <a:sym typeface="Lato"/>
            </a:endParaRPr>
          </a:p>
          <a:p>
            <a:pPr indent="-304800" lvl="0" marL="457200" rtl="0" algn="l">
              <a:spcBef>
                <a:spcPts val="0"/>
              </a:spcBef>
              <a:spcAft>
                <a:spcPts val="0"/>
              </a:spcAft>
              <a:buClr>
                <a:srgbClr val="D48053"/>
              </a:buClr>
              <a:buSzPts val="1200"/>
              <a:buFont typeface="Lato"/>
              <a:buChar char="●"/>
            </a:pPr>
            <a:r>
              <a:rPr lang="ro" sz="1200">
                <a:solidFill>
                  <a:srgbClr val="666666"/>
                </a:solidFill>
                <a:latin typeface="Lato"/>
                <a:ea typeface="Lato"/>
                <a:cs typeface="Lato"/>
                <a:sym typeface="Lato"/>
              </a:rPr>
              <a:t>Folosește o arhitectură “</a:t>
            </a:r>
            <a:r>
              <a:rPr b="1" lang="ro" sz="1200">
                <a:solidFill>
                  <a:srgbClr val="666666"/>
                </a:solidFill>
                <a:latin typeface="Lato"/>
                <a:ea typeface="Lato"/>
                <a:cs typeface="Lato"/>
                <a:sym typeface="Lato"/>
              </a:rPr>
              <a:t>Clean Architecture</a:t>
            </a:r>
            <a:r>
              <a:rPr lang="ro" sz="1200">
                <a:solidFill>
                  <a:srgbClr val="666666"/>
                </a:solidFill>
                <a:latin typeface="Lato"/>
                <a:ea typeface="Lato"/>
                <a:cs typeface="Lato"/>
                <a:sym typeface="Lato"/>
              </a:rPr>
              <a:t>”. Această împarte serverul în 4 straturi între informația și dependențele circulă într-o singură direcție</a:t>
            </a:r>
            <a:endParaRPr sz="1200">
              <a:solidFill>
                <a:srgbClr val="666666"/>
              </a:solidFill>
              <a:latin typeface="Lato"/>
              <a:ea typeface="Lato"/>
              <a:cs typeface="Lato"/>
              <a:sym typeface="Lato"/>
            </a:endParaRPr>
          </a:p>
          <a:p>
            <a:pPr indent="0" lvl="0" marL="457200" rtl="0" algn="l">
              <a:spcBef>
                <a:spcPts val="0"/>
              </a:spcBef>
              <a:spcAft>
                <a:spcPts val="0"/>
              </a:spcAft>
              <a:buNone/>
            </a:pPr>
            <a:r>
              <a:t/>
            </a:r>
            <a:endParaRPr sz="1200">
              <a:solidFill>
                <a:srgbClr val="666666"/>
              </a:solidFill>
              <a:latin typeface="Lato"/>
              <a:ea typeface="Lato"/>
              <a:cs typeface="Lato"/>
              <a:sym typeface="Lato"/>
            </a:endParaRPr>
          </a:p>
          <a:p>
            <a:pPr indent="-304800" lvl="0" marL="457200" rtl="0" algn="l">
              <a:spcBef>
                <a:spcPts val="0"/>
              </a:spcBef>
              <a:spcAft>
                <a:spcPts val="0"/>
              </a:spcAft>
              <a:buClr>
                <a:srgbClr val="D48053"/>
              </a:buClr>
              <a:buSzPts val="1200"/>
              <a:buFont typeface="Lato"/>
              <a:buChar char="●"/>
            </a:pPr>
            <a:r>
              <a:rPr lang="ro" sz="1200">
                <a:solidFill>
                  <a:srgbClr val="666666"/>
                </a:solidFill>
                <a:latin typeface="Lato"/>
                <a:ea typeface="Lato"/>
                <a:cs typeface="Lato"/>
                <a:sym typeface="Lato"/>
              </a:rPr>
              <a:t>Comunică cu o baza de date SQL Server pentru menținerea și gestionarea datelor.</a:t>
            </a:r>
            <a:endParaRPr sz="1200">
              <a:solidFill>
                <a:srgbClr val="666666"/>
              </a:solidFill>
              <a:latin typeface="Lato"/>
              <a:ea typeface="Lato"/>
              <a:cs typeface="Lato"/>
              <a:sym typeface="Lato"/>
            </a:endParaRPr>
          </a:p>
        </p:txBody>
      </p:sp>
      <p:pic>
        <p:nvPicPr>
          <p:cNvPr id="1786" name="Google Shape;1786;p21"/>
          <p:cNvPicPr preferRelativeResize="0"/>
          <p:nvPr/>
        </p:nvPicPr>
        <p:blipFill>
          <a:blip r:embed="rId6">
            <a:alphaModFix/>
          </a:blip>
          <a:stretch>
            <a:fillRect/>
          </a:stretch>
        </p:blipFill>
        <p:spPr>
          <a:xfrm rot="379016">
            <a:off x="5488928" y="682200"/>
            <a:ext cx="2743200" cy="2743201"/>
          </a:xfrm>
          <a:prstGeom prst="rect">
            <a:avLst/>
          </a:prstGeom>
          <a:noFill/>
          <a:ln>
            <a:noFill/>
          </a:ln>
        </p:spPr>
      </p:pic>
      <p:pic>
        <p:nvPicPr>
          <p:cNvPr descr="How to get the full public URL of ASP.NET Core" id="1787" name="Google Shape;1787;p21"/>
          <p:cNvPicPr preferRelativeResize="0"/>
          <p:nvPr/>
        </p:nvPicPr>
        <p:blipFill>
          <a:blip r:embed="rId7">
            <a:alphaModFix/>
          </a:blip>
          <a:stretch>
            <a:fillRect/>
          </a:stretch>
        </p:blipFill>
        <p:spPr>
          <a:xfrm rot="441903">
            <a:off x="3500225" y="632813"/>
            <a:ext cx="714375" cy="71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